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</p:sldMasterIdLst>
  <p:notesMasterIdLst>
    <p:notesMasterId r:id="rId29"/>
  </p:notesMasterIdLst>
  <p:handoutMasterIdLst>
    <p:handoutMasterId r:id="rId30"/>
  </p:handoutMasterIdLst>
  <p:sldIdLst>
    <p:sldId id="267" r:id="rId4"/>
    <p:sldId id="485" r:id="rId5"/>
    <p:sldId id="306" r:id="rId6"/>
    <p:sldId id="537" r:id="rId7"/>
    <p:sldId id="589" r:id="rId8"/>
    <p:sldId id="592" r:id="rId9"/>
    <p:sldId id="603" r:id="rId10"/>
    <p:sldId id="602" r:id="rId11"/>
    <p:sldId id="601" r:id="rId12"/>
    <p:sldId id="600" r:id="rId13"/>
    <p:sldId id="599" r:id="rId14"/>
    <p:sldId id="598" r:id="rId15"/>
    <p:sldId id="597" r:id="rId16"/>
    <p:sldId id="595" r:id="rId17"/>
    <p:sldId id="593" r:id="rId18"/>
    <p:sldId id="604" r:id="rId19"/>
    <p:sldId id="338" r:id="rId20"/>
    <p:sldId id="352" r:id="rId21"/>
    <p:sldId id="266" r:id="rId22"/>
    <p:sldId id="605" r:id="rId23"/>
    <p:sldId id="606" r:id="rId24"/>
    <p:sldId id="607" r:id="rId25"/>
    <p:sldId id="608" r:id="rId26"/>
    <p:sldId id="609" r:id="rId27"/>
    <p:sldId id="596" r:id="rId2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C2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82" autoAdjust="0"/>
    <p:restoredTop sz="95928"/>
  </p:normalViewPr>
  <p:slideViewPr>
    <p:cSldViewPr snapToGrid="0">
      <p:cViewPr varScale="1">
        <p:scale>
          <a:sx n="113" d="100"/>
          <a:sy n="113" d="100"/>
        </p:scale>
        <p:origin x="60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776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6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CF6E09-560A-4D5E-BA7B-12B246262B1F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6EA8DAA0-6FAE-4B16-84FA-5FD8A774DC05}">
      <dgm:prSet phldrT="[Text]"/>
      <dgm:spPr/>
      <dgm:t>
        <a:bodyPr/>
        <a:lstStyle/>
        <a:p>
          <a:r>
            <a:rPr lang="cs-CZ" dirty="0"/>
            <a:t>Politická moci (stát)  </a:t>
          </a:r>
          <a:r>
            <a:rPr lang="cs-CZ" b="1" i="1" dirty="0"/>
            <a:t>důvěryhodnost</a:t>
          </a:r>
        </a:p>
      </dgm:t>
    </dgm:pt>
    <dgm:pt modelId="{B3E3550A-04CD-4508-A257-F863D80A13A2}" type="parTrans" cxnId="{173C6A68-41DF-4F29-BAF6-56FC8546716A}">
      <dgm:prSet/>
      <dgm:spPr/>
      <dgm:t>
        <a:bodyPr/>
        <a:lstStyle/>
        <a:p>
          <a:endParaRPr lang="cs-CZ"/>
        </a:p>
      </dgm:t>
    </dgm:pt>
    <dgm:pt modelId="{00425C1E-B392-40F7-AB00-4F21AA46E9DC}" type="sibTrans" cxnId="{173C6A68-41DF-4F29-BAF6-56FC8546716A}">
      <dgm:prSet/>
      <dgm:spPr/>
      <dgm:t>
        <a:bodyPr/>
        <a:lstStyle/>
        <a:p>
          <a:endParaRPr lang="cs-CZ"/>
        </a:p>
      </dgm:t>
    </dgm:pt>
    <dgm:pt modelId="{51802530-7BB3-4EFA-B51C-D252D875C9AD}">
      <dgm:prSet phldrT="[Text]"/>
      <dgm:spPr/>
      <dgm:t>
        <a:bodyPr/>
        <a:lstStyle/>
        <a:p>
          <a:r>
            <a:rPr lang="cs-CZ" dirty="0"/>
            <a:t>Rodina a intimita </a:t>
          </a:r>
        </a:p>
        <a:p>
          <a:r>
            <a:rPr lang="cs-CZ" b="1" i="1" dirty="0"/>
            <a:t>láska</a:t>
          </a:r>
        </a:p>
      </dgm:t>
    </dgm:pt>
    <dgm:pt modelId="{4DAB84FB-4A95-4E40-8C14-E56EC7B8E8BD}" type="parTrans" cxnId="{38017407-3052-4309-9AF2-93502C7C9819}">
      <dgm:prSet/>
      <dgm:spPr/>
      <dgm:t>
        <a:bodyPr/>
        <a:lstStyle/>
        <a:p>
          <a:endParaRPr lang="cs-CZ"/>
        </a:p>
      </dgm:t>
    </dgm:pt>
    <dgm:pt modelId="{47794149-2A1C-492E-90C4-4310389E1FF9}" type="sibTrans" cxnId="{38017407-3052-4309-9AF2-93502C7C9819}">
      <dgm:prSet/>
      <dgm:spPr/>
      <dgm:t>
        <a:bodyPr/>
        <a:lstStyle/>
        <a:p>
          <a:endParaRPr lang="cs-CZ"/>
        </a:p>
      </dgm:t>
    </dgm:pt>
    <dgm:pt modelId="{F82DD707-62B5-461A-AD2A-734833DB5CAF}">
      <dgm:prSet phldrT="[Text]"/>
      <dgm:spPr/>
      <dgm:t>
        <a:bodyPr/>
        <a:lstStyle/>
        <a:p>
          <a:r>
            <a:rPr lang="cs-CZ" dirty="0"/>
            <a:t>Veřejnost </a:t>
          </a:r>
          <a:r>
            <a:rPr lang="cs-CZ" b="1" i="1" dirty="0"/>
            <a:t>vědění</a:t>
          </a:r>
        </a:p>
      </dgm:t>
    </dgm:pt>
    <dgm:pt modelId="{DE57A175-56CE-4112-B627-DFEF177856C2}" type="parTrans" cxnId="{1F6020BF-0199-4250-9810-00CC0C5780CA}">
      <dgm:prSet/>
      <dgm:spPr/>
      <dgm:t>
        <a:bodyPr/>
        <a:lstStyle/>
        <a:p>
          <a:endParaRPr lang="cs-CZ"/>
        </a:p>
      </dgm:t>
    </dgm:pt>
    <dgm:pt modelId="{E605934D-AAAE-4617-8BA1-DD10E7587288}" type="sibTrans" cxnId="{1F6020BF-0199-4250-9810-00CC0C5780CA}">
      <dgm:prSet/>
      <dgm:spPr/>
      <dgm:t>
        <a:bodyPr/>
        <a:lstStyle/>
        <a:p>
          <a:endParaRPr lang="cs-CZ"/>
        </a:p>
      </dgm:t>
    </dgm:pt>
    <dgm:pt modelId="{46A4C596-ECD6-4E00-95F4-2A7139DC8A00}">
      <dgm:prSet phldrT="[Text]"/>
      <dgm:spPr/>
      <dgm:t>
        <a:bodyPr/>
        <a:lstStyle/>
        <a:p>
          <a:r>
            <a:rPr lang="cs-CZ" dirty="0"/>
            <a:t>Trh</a:t>
          </a:r>
        </a:p>
        <a:p>
          <a:r>
            <a:rPr lang="cs-CZ" b="1" i="1" dirty="0"/>
            <a:t>peníze</a:t>
          </a:r>
        </a:p>
      </dgm:t>
    </dgm:pt>
    <dgm:pt modelId="{F9103A28-4F41-4B2E-BC39-C90C681D6029}" type="parTrans" cxnId="{B4E28FFB-B13A-4AFC-9531-988AB65B2317}">
      <dgm:prSet/>
      <dgm:spPr/>
      <dgm:t>
        <a:bodyPr/>
        <a:lstStyle/>
        <a:p>
          <a:endParaRPr lang="cs-CZ"/>
        </a:p>
      </dgm:t>
    </dgm:pt>
    <dgm:pt modelId="{5421C7AE-3E3D-4565-A0F5-470C56BA81DF}" type="sibTrans" cxnId="{B4E28FFB-B13A-4AFC-9531-988AB65B2317}">
      <dgm:prSet/>
      <dgm:spPr/>
      <dgm:t>
        <a:bodyPr/>
        <a:lstStyle/>
        <a:p>
          <a:endParaRPr lang="cs-CZ"/>
        </a:p>
      </dgm:t>
    </dgm:pt>
    <dgm:pt modelId="{CA8A9D64-6163-42CF-991B-73A67AE5306E}" type="pres">
      <dgm:prSet presAssocID="{5ECF6E09-560A-4D5E-BA7B-12B246262B1F}" presName="compositeShape" presStyleCnt="0">
        <dgm:presLayoutVars>
          <dgm:chMax val="7"/>
          <dgm:dir/>
          <dgm:resizeHandles val="exact"/>
        </dgm:presLayoutVars>
      </dgm:prSet>
      <dgm:spPr/>
    </dgm:pt>
    <dgm:pt modelId="{6F5F9CA2-563E-4754-8177-4D40F928DAAD}" type="pres">
      <dgm:prSet presAssocID="{6EA8DAA0-6FAE-4B16-84FA-5FD8A774DC05}" presName="circ1" presStyleLbl="vennNode1" presStyleIdx="0" presStyleCnt="4" custLinFactNeighborX="-814" custLinFactNeighborY="-1923"/>
      <dgm:spPr/>
    </dgm:pt>
    <dgm:pt modelId="{4666C468-3AE9-42B1-888F-068D0981B269}" type="pres">
      <dgm:prSet presAssocID="{6EA8DAA0-6FAE-4B16-84FA-5FD8A774DC0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CAA8A54-0872-4A3F-9DBF-B493E42FF604}" type="pres">
      <dgm:prSet presAssocID="{46A4C596-ECD6-4E00-95F4-2A7139DC8A00}" presName="circ2" presStyleLbl="vennNode1" presStyleIdx="1" presStyleCnt="4" custLinFactNeighborX="-6105"/>
      <dgm:spPr/>
    </dgm:pt>
    <dgm:pt modelId="{AF6B197F-1034-427B-92C0-063C1050084B}" type="pres">
      <dgm:prSet presAssocID="{46A4C596-ECD6-4E00-95F4-2A7139DC8A0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CB87E8-A19C-46D0-BD70-17CD2E1897E6}" type="pres">
      <dgm:prSet presAssocID="{51802530-7BB3-4EFA-B51C-D252D875C9AD}" presName="circ3" presStyleLbl="vennNode1" presStyleIdx="2" presStyleCnt="4"/>
      <dgm:spPr/>
    </dgm:pt>
    <dgm:pt modelId="{AFE8AA75-9753-4702-AF5A-FAA88E977D4B}" type="pres">
      <dgm:prSet presAssocID="{51802530-7BB3-4EFA-B51C-D252D875C9A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F2D7B5-013A-4723-B2B6-7D827FD7E4C0}" type="pres">
      <dgm:prSet presAssocID="{F82DD707-62B5-461A-AD2A-734833DB5CAF}" presName="circ4" presStyleLbl="vennNode1" presStyleIdx="3" presStyleCnt="4" custLinFactNeighborX="1206" custLinFactNeighborY="-411"/>
      <dgm:spPr/>
    </dgm:pt>
    <dgm:pt modelId="{70277418-AA22-4B43-8311-6AA6ACFF4F35}" type="pres">
      <dgm:prSet presAssocID="{F82DD707-62B5-461A-AD2A-734833DB5CA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8017407-3052-4309-9AF2-93502C7C9819}" srcId="{5ECF6E09-560A-4D5E-BA7B-12B246262B1F}" destId="{51802530-7BB3-4EFA-B51C-D252D875C9AD}" srcOrd="2" destOrd="0" parTransId="{4DAB84FB-4A95-4E40-8C14-E56EC7B8E8BD}" sibTransId="{47794149-2A1C-492E-90C4-4310389E1FF9}"/>
    <dgm:cxn modelId="{173C6A68-41DF-4F29-BAF6-56FC8546716A}" srcId="{5ECF6E09-560A-4D5E-BA7B-12B246262B1F}" destId="{6EA8DAA0-6FAE-4B16-84FA-5FD8A774DC05}" srcOrd="0" destOrd="0" parTransId="{B3E3550A-04CD-4508-A257-F863D80A13A2}" sibTransId="{00425C1E-B392-40F7-AB00-4F21AA46E9DC}"/>
    <dgm:cxn modelId="{0098CA4E-F7C6-4EFC-AB03-13D76D424226}" type="presOf" srcId="{51802530-7BB3-4EFA-B51C-D252D875C9AD}" destId="{AFE8AA75-9753-4702-AF5A-FAA88E977D4B}" srcOrd="1" destOrd="0" presId="urn:microsoft.com/office/officeart/2005/8/layout/venn1"/>
    <dgm:cxn modelId="{0970AA4F-4DF7-462C-9B28-E67113493652}" type="presOf" srcId="{51802530-7BB3-4EFA-B51C-D252D875C9AD}" destId="{5DCB87E8-A19C-46D0-BD70-17CD2E1897E6}" srcOrd="0" destOrd="0" presId="urn:microsoft.com/office/officeart/2005/8/layout/venn1"/>
    <dgm:cxn modelId="{06BC1E52-DDD2-4CE2-84BA-6F08BFED01A9}" type="presOf" srcId="{46A4C596-ECD6-4E00-95F4-2A7139DC8A00}" destId="{CCAA8A54-0872-4A3F-9DBF-B493E42FF604}" srcOrd="0" destOrd="0" presId="urn:microsoft.com/office/officeart/2005/8/layout/venn1"/>
    <dgm:cxn modelId="{7FCDEA5A-18D8-4689-89FD-E894B808E74C}" type="presOf" srcId="{6EA8DAA0-6FAE-4B16-84FA-5FD8A774DC05}" destId="{6F5F9CA2-563E-4754-8177-4D40F928DAAD}" srcOrd="0" destOrd="0" presId="urn:microsoft.com/office/officeart/2005/8/layout/venn1"/>
    <dgm:cxn modelId="{3D9A1F83-B86F-4C83-B192-611396B61A5A}" type="presOf" srcId="{5ECF6E09-560A-4D5E-BA7B-12B246262B1F}" destId="{CA8A9D64-6163-42CF-991B-73A67AE5306E}" srcOrd="0" destOrd="0" presId="urn:microsoft.com/office/officeart/2005/8/layout/venn1"/>
    <dgm:cxn modelId="{7F20F2A4-77EC-4908-A348-B64B112D655E}" type="presOf" srcId="{F82DD707-62B5-461A-AD2A-734833DB5CAF}" destId="{DBF2D7B5-013A-4723-B2B6-7D827FD7E4C0}" srcOrd="0" destOrd="0" presId="urn:microsoft.com/office/officeart/2005/8/layout/venn1"/>
    <dgm:cxn modelId="{1F6020BF-0199-4250-9810-00CC0C5780CA}" srcId="{5ECF6E09-560A-4D5E-BA7B-12B246262B1F}" destId="{F82DD707-62B5-461A-AD2A-734833DB5CAF}" srcOrd="3" destOrd="0" parTransId="{DE57A175-56CE-4112-B627-DFEF177856C2}" sibTransId="{E605934D-AAAE-4617-8BA1-DD10E7587288}"/>
    <dgm:cxn modelId="{26EC27D1-1301-4CE0-B588-6189D99450EF}" type="presOf" srcId="{46A4C596-ECD6-4E00-95F4-2A7139DC8A00}" destId="{AF6B197F-1034-427B-92C0-063C1050084B}" srcOrd="1" destOrd="0" presId="urn:microsoft.com/office/officeart/2005/8/layout/venn1"/>
    <dgm:cxn modelId="{FA4FC2E5-2048-45BF-8D4A-396670D133A2}" type="presOf" srcId="{F82DD707-62B5-461A-AD2A-734833DB5CAF}" destId="{70277418-AA22-4B43-8311-6AA6ACFF4F35}" srcOrd="1" destOrd="0" presId="urn:microsoft.com/office/officeart/2005/8/layout/venn1"/>
    <dgm:cxn modelId="{3BA802F8-E380-4F18-A192-DADAF1DD1E17}" type="presOf" srcId="{6EA8DAA0-6FAE-4B16-84FA-5FD8A774DC05}" destId="{4666C468-3AE9-42B1-888F-068D0981B269}" srcOrd="1" destOrd="0" presId="urn:microsoft.com/office/officeart/2005/8/layout/venn1"/>
    <dgm:cxn modelId="{B4E28FFB-B13A-4AFC-9531-988AB65B2317}" srcId="{5ECF6E09-560A-4D5E-BA7B-12B246262B1F}" destId="{46A4C596-ECD6-4E00-95F4-2A7139DC8A00}" srcOrd="1" destOrd="0" parTransId="{F9103A28-4F41-4B2E-BC39-C90C681D6029}" sibTransId="{5421C7AE-3E3D-4565-A0F5-470C56BA81DF}"/>
    <dgm:cxn modelId="{95FFEF2E-47C5-4FCC-9ADA-D12935D3D258}" type="presParOf" srcId="{CA8A9D64-6163-42CF-991B-73A67AE5306E}" destId="{6F5F9CA2-563E-4754-8177-4D40F928DAAD}" srcOrd="0" destOrd="0" presId="urn:microsoft.com/office/officeart/2005/8/layout/venn1"/>
    <dgm:cxn modelId="{B2C5A4D4-B0F2-4AEC-A6AD-DF45956DAD7F}" type="presParOf" srcId="{CA8A9D64-6163-42CF-991B-73A67AE5306E}" destId="{4666C468-3AE9-42B1-888F-068D0981B269}" srcOrd="1" destOrd="0" presId="urn:microsoft.com/office/officeart/2005/8/layout/venn1"/>
    <dgm:cxn modelId="{8F9CFEDF-37DA-4456-B85A-359CBDD72B12}" type="presParOf" srcId="{CA8A9D64-6163-42CF-991B-73A67AE5306E}" destId="{CCAA8A54-0872-4A3F-9DBF-B493E42FF604}" srcOrd="2" destOrd="0" presId="urn:microsoft.com/office/officeart/2005/8/layout/venn1"/>
    <dgm:cxn modelId="{0FFB6492-38EB-4C4F-A8E7-1136A68E05A0}" type="presParOf" srcId="{CA8A9D64-6163-42CF-991B-73A67AE5306E}" destId="{AF6B197F-1034-427B-92C0-063C1050084B}" srcOrd="3" destOrd="0" presId="urn:microsoft.com/office/officeart/2005/8/layout/venn1"/>
    <dgm:cxn modelId="{C5BE131F-9F6A-48D1-B41B-8EA863821154}" type="presParOf" srcId="{CA8A9D64-6163-42CF-991B-73A67AE5306E}" destId="{5DCB87E8-A19C-46D0-BD70-17CD2E1897E6}" srcOrd="4" destOrd="0" presId="urn:microsoft.com/office/officeart/2005/8/layout/venn1"/>
    <dgm:cxn modelId="{74190948-12ED-4811-BB31-9FA029D01648}" type="presParOf" srcId="{CA8A9D64-6163-42CF-991B-73A67AE5306E}" destId="{AFE8AA75-9753-4702-AF5A-FAA88E977D4B}" srcOrd="5" destOrd="0" presId="urn:microsoft.com/office/officeart/2005/8/layout/venn1"/>
    <dgm:cxn modelId="{8D2D8FF4-62EA-483F-904D-0CBC97A4B38B}" type="presParOf" srcId="{CA8A9D64-6163-42CF-991B-73A67AE5306E}" destId="{DBF2D7B5-013A-4723-B2B6-7D827FD7E4C0}" srcOrd="6" destOrd="0" presId="urn:microsoft.com/office/officeart/2005/8/layout/venn1"/>
    <dgm:cxn modelId="{001738AC-3515-41E8-BBE9-5BA7338012FE}" type="presParOf" srcId="{CA8A9D64-6163-42CF-991B-73A67AE5306E}" destId="{70277418-AA22-4B43-8311-6AA6ACFF4F35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E17741-3013-43AF-89BC-D3349E63D1F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A498CE0-53EC-455E-8A88-684CF9AFEB6F}">
      <dgm:prSet phldrT="[Text]"/>
      <dgm:spPr/>
      <dgm:t>
        <a:bodyPr/>
        <a:lstStyle/>
        <a:p>
          <a:r>
            <a:rPr lang="cs-CZ" dirty="0"/>
            <a:t>Kníže/patron</a:t>
          </a:r>
        </a:p>
      </dgm:t>
    </dgm:pt>
    <dgm:pt modelId="{9458EE1D-3F04-4E2E-8F57-BD83A5D381B9}" type="parTrans" cxnId="{1C3658FA-964C-4C96-8F81-553819542C70}">
      <dgm:prSet/>
      <dgm:spPr/>
      <dgm:t>
        <a:bodyPr/>
        <a:lstStyle/>
        <a:p>
          <a:endParaRPr lang="cs-CZ"/>
        </a:p>
      </dgm:t>
    </dgm:pt>
    <dgm:pt modelId="{41C1F493-B73D-480E-B0C7-8935EEF8FC5C}" type="sibTrans" cxnId="{1C3658FA-964C-4C96-8F81-553819542C70}">
      <dgm:prSet/>
      <dgm:spPr/>
      <dgm:t>
        <a:bodyPr/>
        <a:lstStyle/>
        <a:p>
          <a:endParaRPr lang="cs-CZ"/>
        </a:p>
      </dgm:t>
    </dgm:pt>
    <dgm:pt modelId="{9CD0C083-5530-4903-8025-4AE5D80731EC}" type="asst">
      <dgm:prSet phldrT="[Text]"/>
      <dgm:spPr/>
      <dgm:t>
        <a:bodyPr/>
        <a:lstStyle/>
        <a:p>
          <a:r>
            <a:rPr lang="cs-CZ" dirty="0"/>
            <a:t>Klient</a:t>
          </a:r>
        </a:p>
      </dgm:t>
    </dgm:pt>
    <dgm:pt modelId="{5290FD02-B1B9-4CE4-AA76-D6EF8542225F}" type="parTrans" cxnId="{D05A6E01-CD25-4988-BA74-D759BECB4FDE}">
      <dgm:prSet/>
      <dgm:spPr/>
      <dgm:t>
        <a:bodyPr/>
        <a:lstStyle/>
        <a:p>
          <a:endParaRPr lang="cs-CZ"/>
        </a:p>
      </dgm:t>
    </dgm:pt>
    <dgm:pt modelId="{52D213B9-E1EE-432F-BE6E-12C0F345F8F5}" type="sibTrans" cxnId="{D05A6E01-CD25-4988-BA74-D759BECB4FDE}">
      <dgm:prSet/>
      <dgm:spPr/>
      <dgm:t>
        <a:bodyPr/>
        <a:lstStyle/>
        <a:p>
          <a:endParaRPr lang="cs-CZ"/>
        </a:p>
      </dgm:t>
    </dgm:pt>
    <dgm:pt modelId="{0FEA0A64-421E-4AA7-999F-998D8BEA7086}">
      <dgm:prSet phldrT="[Text]"/>
      <dgm:spPr/>
      <dgm:t>
        <a:bodyPr/>
        <a:lstStyle/>
        <a:p>
          <a:r>
            <a:rPr lang="cs-CZ" dirty="0"/>
            <a:t>Dar</a:t>
          </a:r>
        </a:p>
      </dgm:t>
    </dgm:pt>
    <dgm:pt modelId="{514768E7-2DDA-4402-B9A1-1C5AF2023DA7}" type="parTrans" cxnId="{E4407DA8-C8EC-47C0-BF38-DA82F9674C31}">
      <dgm:prSet/>
      <dgm:spPr/>
      <dgm:t>
        <a:bodyPr/>
        <a:lstStyle/>
        <a:p>
          <a:endParaRPr lang="cs-CZ"/>
        </a:p>
      </dgm:t>
    </dgm:pt>
    <dgm:pt modelId="{DCC207A2-544A-45F5-882E-DDE714D5DA0B}" type="sibTrans" cxnId="{E4407DA8-C8EC-47C0-BF38-DA82F9674C31}">
      <dgm:prSet/>
      <dgm:spPr/>
      <dgm:t>
        <a:bodyPr/>
        <a:lstStyle/>
        <a:p>
          <a:endParaRPr lang="cs-CZ"/>
        </a:p>
      </dgm:t>
    </dgm:pt>
    <dgm:pt modelId="{E194D6B5-EE3B-40FC-841F-8D0533940F2E}">
      <dgm:prSet phldrT="[Text]"/>
      <dgm:spPr/>
      <dgm:t>
        <a:bodyPr/>
        <a:lstStyle/>
        <a:p>
          <a:r>
            <a:rPr lang="cs-CZ" dirty="0"/>
            <a:t>Závazek</a:t>
          </a:r>
        </a:p>
      </dgm:t>
    </dgm:pt>
    <dgm:pt modelId="{0FEE5D37-1AEC-4DCD-9D24-5C5D91171B92}" type="parTrans" cxnId="{47D74EBB-2901-4C54-BB37-5A86C7D3321D}">
      <dgm:prSet/>
      <dgm:spPr/>
      <dgm:t>
        <a:bodyPr/>
        <a:lstStyle/>
        <a:p>
          <a:endParaRPr lang="cs-CZ"/>
        </a:p>
      </dgm:t>
    </dgm:pt>
    <dgm:pt modelId="{F746B519-42E0-4C10-B70D-D4E5FE6F8093}" type="sibTrans" cxnId="{47D74EBB-2901-4C54-BB37-5A86C7D3321D}">
      <dgm:prSet/>
      <dgm:spPr/>
      <dgm:t>
        <a:bodyPr/>
        <a:lstStyle/>
        <a:p>
          <a:endParaRPr lang="cs-CZ"/>
        </a:p>
      </dgm:t>
    </dgm:pt>
    <dgm:pt modelId="{896A6016-9D19-4858-96A6-FE613DB6F2BC}">
      <dgm:prSet phldrT="[Text]"/>
      <dgm:spPr/>
      <dgm:t>
        <a:bodyPr/>
        <a:lstStyle/>
        <a:p>
          <a:r>
            <a:rPr lang="cs-CZ" dirty="0"/>
            <a:t>Podřízení</a:t>
          </a:r>
        </a:p>
      </dgm:t>
    </dgm:pt>
    <dgm:pt modelId="{DDFD8E76-0660-46FD-A72A-2905AF458D13}" type="parTrans" cxnId="{4130C23A-A301-4BDB-BFDA-D6B2AC101704}">
      <dgm:prSet/>
      <dgm:spPr/>
      <dgm:t>
        <a:bodyPr/>
        <a:lstStyle/>
        <a:p>
          <a:endParaRPr lang="cs-CZ"/>
        </a:p>
      </dgm:t>
    </dgm:pt>
    <dgm:pt modelId="{048DEE71-BADA-4527-8B1B-A48E506B2649}" type="sibTrans" cxnId="{4130C23A-A301-4BDB-BFDA-D6B2AC101704}">
      <dgm:prSet/>
      <dgm:spPr/>
      <dgm:t>
        <a:bodyPr/>
        <a:lstStyle/>
        <a:p>
          <a:endParaRPr lang="cs-CZ"/>
        </a:p>
      </dgm:t>
    </dgm:pt>
    <dgm:pt modelId="{25C4CF07-2CD8-49A1-9690-4CBADD8AB23A}" type="asst">
      <dgm:prSet/>
      <dgm:spPr/>
      <dgm:t>
        <a:bodyPr/>
        <a:lstStyle/>
        <a:p>
          <a:r>
            <a:rPr lang="cs-CZ" dirty="0"/>
            <a:t>Tradice</a:t>
          </a:r>
        </a:p>
      </dgm:t>
    </dgm:pt>
    <dgm:pt modelId="{9150C4E1-0EFF-4F2A-88B9-8F18930C0544}" type="parTrans" cxnId="{E752233E-707E-481A-881D-A05C3AD06F9A}">
      <dgm:prSet/>
      <dgm:spPr/>
      <dgm:t>
        <a:bodyPr/>
        <a:lstStyle/>
        <a:p>
          <a:endParaRPr lang="cs-CZ"/>
        </a:p>
      </dgm:t>
    </dgm:pt>
    <dgm:pt modelId="{AFF0EF31-CEA3-470F-AA50-0D502269BC92}" type="sibTrans" cxnId="{E752233E-707E-481A-881D-A05C3AD06F9A}">
      <dgm:prSet/>
      <dgm:spPr/>
      <dgm:t>
        <a:bodyPr/>
        <a:lstStyle/>
        <a:p>
          <a:endParaRPr lang="cs-CZ"/>
        </a:p>
      </dgm:t>
    </dgm:pt>
    <dgm:pt modelId="{54FAC420-65D2-4D24-8251-E163DBAE88C0}" type="pres">
      <dgm:prSet presAssocID="{C5E17741-3013-43AF-89BC-D3349E63D1F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10F523-EC92-49D0-B803-2C6C0EAACCD0}" type="pres">
      <dgm:prSet presAssocID="{CA498CE0-53EC-455E-8A88-684CF9AFEB6F}" presName="hierRoot1" presStyleCnt="0">
        <dgm:presLayoutVars>
          <dgm:hierBranch val="init"/>
        </dgm:presLayoutVars>
      </dgm:prSet>
      <dgm:spPr/>
    </dgm:pt>
    <dgm:pt modelId="{2408C408-04C1-4F3B-BAB8-5521FE9C3286}" type="pres">
      <dgm:prSet presAssocID="{CA498CE0-53EC-455E-8A88-684CF9AFEB6F}" presName="rootComposite1" presStyleCnt="0"/>
      <dgm:spPr/>
    </dgm:pt>
    <dgm:pt modelId="{0BC33BC4-14D7-4771-9B29-55AAF0983835}" type="pres">
      <dgm:prSet presAssocID="{CA498CE0-53EC-455E-8A88-684CF9AFEB6F}" presName="rootText1" presStyleLbl="node0" presStyleIdx="0" presStyleCnt="1" custLinFactNeighborX="2227">
        <dgm:presLayoutVars>
          <dgm:chPref val="3"/>
        </dgm:presLayoutVars>
      </dgm:prSet>
      <dgm:spPr/>
    </dgm:pt>
    <dgm:pt modelId="{3A731E70-F767-4390-8C1C-D1638B1E7C2C}" type="pres">
      <dgm:prSet presAssocID="{CA498CE0-53EC-455E-8A88-684CF9AFEB6F}" presName="rootConnector1" presStyleLbl="node1" presStyleIdx="0" presStyleCnt="0"/>
      <dgm:spPr/>
    </dgm:pt>
    <dgm:pt modelId="{B4A1D720-6CF3-4F6A-950C-06BA7180F9A5}" type="pres">
      <dgm:prSet presAssocID="{CA498CE0-53EC-455E-8A88-684CF9AFEB6F}" presName="hierChild2" presStyleCnt="0"/>
      <dgm:spPr/>
    </dgm:pt>
    <dgm:pt modelId="{BE644B2C-D8BA-49EB-ABCD-1C203F5EE3FD}" type="pres">
      <dgm:prSet presAssocID="{514768E7-2DDA-4402-B9A1-1C5AF2023DA7}" presName="Name37" presStyleLbl="parChTrans1D2" presStyleIdx="0" presStyleCnt="5"/>
      <dgm:spPr/>
    </dgm:pt>
    <dgm:pt modelId="{845D7174-EC0D-4EE6-A7D6-09A874CAA7C3}" type="pres">
      <dgm:prSet presAssocID="{0FEA0A64-421E-4AA7-999F-998D8BEA7086}" presName="hierRoot2" presStyleCnt="0">
        <dgm:presLayoutVars>
          <dgm:hierBranch val="init"/>
        </dgm:presLayoutVars>
      </dgm:prSet>
      <dgm:spPr/>
    </dgm:pt>
    <dgm:pt modelId="{7E451ECB-A975-4D5F-85A6-CC02D13992C1}" type="pres">
      <dgm:prSet presAssocID="{0FEA0A64-421E-4AA7-999F-998D8BEA7086}" presName="rootComposite" presStyleCnt="0"/>
      <dgm:spPr/>
    </dgm:pt>
    <dgm:pt modelId="{12D43910-F858-462D-8852-873D8561709E}" type="pres">
      <dgm:prSet presAssocID="{0FEA0A64-421E-4AA7-999F-998D8BEA7086}" presName="rootText" presStyleLbl="node2" presStyleIdx="0" presStyleCnt="3">
        <dgm:presLayoutVars>
          <dgm:chPref val="3"/>
        </dgm:presLayoutVars>
      </dgm:prSet>
      <dgm:spPr/>
    </dgm:pt>
    <dgm:pt modelId="{5C040C1A-162D-4ECE-842B-7D5D09DCE1DF}" type="pres">
      <dgm:prSet presAssocID="{0FEA0A64-421E-4AA7-999F-998D8BEA7086}" presName="rootConnector" presStyleLbl="node2" presStyleIdx="0" presStyleCnt="3"/>
      <dgm:spPr/>
    </dgm:pt>
    <dgm:pt modelId="{81E4E97A-68AC-4C86-8479-72336B8F6BC2}" type="pres">
      <dgm:prSet presAssocID="{0FEA0A64-421E-4AA7-999F-998D8BEA7086}" presName="hierChild4" presStyleCnt="0"/>
      <dgm:spPr/>
    </dgm:pt>
    <dgm:pt modelId="{29DB97F1-0A1B-4302-A88F-21439AFB17EC}" type="pres">
      <dgm:prSet presAssocID="{0FEA0A64-421E-4AA7-999F-998D8BEA7086}" presName="hierChild5" presStyleCnt="0"/>
      <dgm:spPr/>
    </dgm:pt>
    <dgm:pt modelId="{05D5D7BA-BFAC-4DC6-ACEE-3BCE53D0B19A}" type="pres">
      <dgm:prSet presAssocID="{0FEE5D37-1AEC-4DCD-9D24-5C5D91171B92}" presName="Name37" presStyleLbl="parChTrans1D2" presStyleIdx="1" presStyleCnt="5"/>
      <dgm:spPr/>
    </dgm:pt>
    <dgm:pt modelId="{15E55C3B-791A-477F-BE2D-28DEBD75A674}" type="pres">
      <dgm:prSet presAssocID="{E194D6B5-EE3B-40FC-841F-8D0533940F2E}" presName="hierRoot2" presStyleCnt="0">
        <dgm:presLayoutVars>
          <dgm:hierBranch val="init"/>
        </dgm:presLayoutVars>
      </dgm:prSet>
      <dgm:spPr/>
    </dgm:pt>
    <dgm:pt modelId="{C2E19572-32C5-44FF-B8C7-D98877AC49F3}" type="pres">
      <dgm:prSet presAssocID="{E194D6B5-EE3B-40FC-841F-8D0533940F2E}" presName="rootComposite" presStyleCnt="0"/>
      <dgm:spPr/>
    </dgm:pt>
    <dgm:pt modelId="{BD084463-C77A-4AA5-8C82-D8187FF969DF}" type="pres">
      <dgm:prSet presAssocID="{E194D6B5-EE3B-40FC-841F-8D0533940F2E}" presName="rootText" presStyleLbl="node2" presStyleIdx="1" presStyleCnt="3">
        <dgm:presLayoutVars>
          <dgm:chPref val="3"/>
        </dgm:presLayoutVars>
      </dgm:prSet>
      <dgm:spPr/>
    </dgm:pt>
    <dgm:pt modelId="{214E65B3-C330-4381-9091-77CC01C13177}" type="pres">
      <dgm:prSet presAssocID="{E194D6B5-EE3B-40FC-841F-8D0533940F2E}" presName="rootConnector" presStyleLbl="node2" presStyleIdx="1" presStyleCnt="3"/>
      <dgm:spPr/>
    </dgm:pt>
    <dgm:pt modelId="{1A1297EB-5FA6-4824-9AF6-8E4BFEDBA0F4}" type="pres">
      <dgm:prSet presAssocID="{E194D6B5-EE3B-40FC-841F-8D0533940F2E}" presName="hierChild4" presStyleCnt="0"/>
      <dgm:spPr/>
    </dgm:pt>
    <dgm:pt modelId="{2BB4593C-D0DF-4162-9BC3-4CA4E25CEB5C}" type="pres">
      <dgm:prSet presAssocID="{E194D6B5-EE3B-40FC-841F-8D0533940F2E}" presName="hierChild5" presStyleCnt="0"/>
      <dgm:spPr/>
    </dgm:pt>
    <dgm:pt modelId="{D9D056FA-629F-44A5-9DAA-0D1FD7E46B64}" type="pres">
      <dgm:prSet presAssocID="{DDFD8E76-0660-46FD-A72A-2905AF458D13}" presName="Name37" presStyleLbl="parChTrans1D2" presStyleIdx="2" presStyleCnt="5"/>
      <dgm:spPr/>
    </dgm:pt>
    <dgm:pt modelId="{65D2BBC0-9F06-4F84-8B29-B3D81E1F62BC}" type="pres">
      <dgm:prSet presAssocID="{896A6016-9D19-4858-96A6-FE613DB6F2BC}" presName="hierRoot2" presStyleCnt="0">
        <dgm:presLayoutVars>
          <dgm:hierBranch val="init"/>
        </dgm:presLayoutVars>
      </dgm:prSet>
      <dgm:spPr/>
    </dgm:pt>
    <dgm:pt modelId="{2912E60E-E548-4790-BF9E-2E0DF60D46AF}" type="pres">
      <dgm:prSet presAssocID="{896A6016-9D19-4858-96A6-FE613DB6F2BC}" presName="rootComposite" presStyleCnt="0"/>
      <dgm:spPr/>
    </dgm:pt>
    <dgm:pt modelId="{B4C07C70-A24B-4FF3-995B-119EE2B8002E}" type="pres">
      <dgm:prSet presAssocID="{896A6016-9D19-4858-96A6-FE613DB6F2BC}" presName="rootText" presStyleLbl="node2" presStyleIdx="2" presStyleCnt="3">
        <dgm:presLayoutVars>
          <dgm:chPref val="3"/>
        </dgm:presLayoutVars>
      </dgm:prSet>
      <dgm:spPr/>
    </dgm:pt>
    <dgm:pt modelId="{55C7DA61-B86B-45F2-8F71-CBAB8CBFB3C3}" type="pres">
      <dgm:prSet presAssocID="{896A6016-9D19-4858-96A6-FE613DB6F2BC}" presName="rootConnector" presStyleLbl="node2" presStyleIdx="2" presStyleCnt="3"/>
      <dgm:spPr/>
    </dgm:pt>
    <dgm:pt modelId="{8DAB8186-599F-4557-830C-CE5040D7622A}" type="pres">
      <dgm:prSet presAssocID="{896A6016-9D19-4858-96A6-FE613DB6F2BC}" presName="hierChild4" presStyleCnt="0"/>
      <dgm:spPr/>
    </dgm:pt>
    <dgm:pt modelId="{B41B076D-C3EF-455E-993C-ADF0B117DC9F}" type="pres">
      <dgm:prSet presAssocID="{896A6016-9D19-4858-96A6-FE613DB6F2BC}" presName="hierChild5" presStyleCnt="0"/>
      <dgm:spPr/>
    </dgm:pt>
    <dgm:pt modelId="{BAC62A32-B7AD-470B-9CB3-6773E5629AD1}" type="pres">
      <dgm:prSet presAssocID="{CA498CE0-53EC-455E-8A88-684CF9AFEB6F}" presName="hierChild3" presStyleCnt="0"/>
      <dgm:spPr/>
    </dgm:pt>
    <dgm:pt modelId="{A5D03E46-E08D-4EC2-B01A-C59E0865482A}" type="pres">
      <dgm:prSet presAssocID="{5290FD02-B1B9-4CE4-AA76-D6EF8542225F}" presName="Name111" presStyleLbl="parChTrans1D2" presStyleIdx="3" presStyleCnt="5"/>
      <dgm:spPr/>
    </dgm:pt>
    <dgm:pt modelId="{67B3249E-C0A7-4FE7-BC4A-0488665695EE}" type="pres">
      <dgm:prSet presAssocID="{9CD0C083-5530-4903-8025-4AE5D80731EC}" presName="hierRoot3" presStyleCnt="0">
        <dgm:presLayoutVars>
          <dgm:hierBranch val="init"/>
        </dgm:presLayoutVars>
      </dgm:prSet>
      <dgm:spPr/>
    </dgm:pt>
    <dgm:pt modelId="{EE5FEBBE-D593-4461-914B-7D27A0409D8B}" type="pres">
      <dgm:prSet presAssocID="{9CD0C083-5530-4903-8025-4AE5D80731EC}" presName="rootComposite3" presStyleCnt="0"/>
      <dgm:spPr/>
    </dgm:pt>
    <dgm:pt modelId="{EB7D2990-4BAA-4E9B-A643-A1E3481F094E}" type="pres">
      <dgm:prSet presAssocID="{9CD0C083-5530-4903-8025-4AE5D80731EC}" presName="rootText3" presStyleLbl="asst1" presStyleIdx="0" presStyleCnt="2" custLinFactNeighborX="3071" custLinFactNeighborY="-10482">
        <dgm:presLayoutVars>
          <dgm:chPref val="3"/>
        </dgm:presLayoutVars>
      </dgm:prSet>
      <dgm:spPr/>
    </dgm:pt>
    <dgm:pt modelId="{F16D85AA-1232-4A24-BBC4-27198BE612E8}" type="pres">
      <dgm:prSet presAssocID="{9CD0C083-5530-4903-8025-4AE5D80731EC}" presName="rootConnector3" presStyleLbl="asst1" presStyleIdx="0" presStyleCnt="2"/>
      <dgm:spPr/>
    </dgm:pt>
    <dgm:pt modelId="{DB38A605-1087-4DBE-8E67-C45B8D346DA2}" type="pres">
      <dgm:prSet presAssocID="{9CD0C083-5530-4903-8025-4AE5D80731EC}" presName="hierChild6" presStyleCnt="0"/>
      <dgm:spPr/>
    </dgm:pt>
    <dgm:pt modelId="{4ABC29E3-B5E2-4E2B-AAF2-DE16246B1934}" type="pres">
      <dgm:prSet presAssocID="{9CD0C083-5530-4903-8025-4AE5D80731EC}" presName="hierChild7" presStyleCnt="0"/>
      <dgm:spPr/>
    </dgm:pt>
    <dgm:pt modelId="{76A047FC-3E5D-433C-A384-1A7BE720F5E8}" type="pres">
      <dgm:prSet presAssocID="{9150C4E1-0EFF-4F2A-88B9-8F18930C0544}" presName="Name111" presStyleLbl="parChTrans1D2" presStyleIdx="4" presStyleCnt="5"/>
      <dgm:spPr/>
    </dgm:pt>
    <dgm:pt modelId="{84225757-3E08-4CD8-88F5-DACF68651BDE}" type="pres">
      <dgm:prSet presAssocID="{25C4CF07-2CD8-49A1-9690-4CBADD8AB23A}" presName="hierRoot3" presStyleCnt="0">
        <dgm:presLayoutVars>
          <dgm:hierBranch val="init"/>
        </dgm:presLayoutVars>
      </dgm:prSet>
      <dgm:spPr/>
    </dgm:pt>
    <dgm:pt modelId="{88ADF31F-5085-4D26-B22C-8298C58BF305}" type="pres">
      <dgm:prSet presAssocID="{25C4CF07-2CD8-49A1-9690-4CBADD8AB23A}" presName="rootComposite3" presStyleCnt="0"/>
      <dgm:spPr/>
    </dgm:pt>
    <dgm:pt modelId="{1D85232C-B59D-47AE-BCFA-972A164A12DF}" type="pres">
      <dgm:prSet presAssocID="{25C4CF07-2CD8-49A1-9690-4CBADD8AB23A}" presName="rootText3" presStyleLbl="asst1" presStyleIdx="1" presStyleCnt="2">
        <dgm:presLayoutVars>
          <dgm:chPref val="3"/>
        </dgm:presLayoutVars>
      </dgm:prSet>
      <dgm:spPr/>
    </dgm:pt>
    <dgm:pt modelId="{75E3EC48-1E26-43B9-A8D1-A4C7BFBA26E8}" type="pres">
      <dgm:prSet presAssocID="{25C4CF07-2CD8-49A1-9690-4CBADD8AB23A}" presName="rootConnector3" presStyleLbl="asst1" presStyleIdx="1" presStyleCnt="2"/>
      <dgm:spPr/>
    </dgm:pt>
    <dgm:pt modelId="{50CAAC55-0AD1-48F7-86E0-02B489414235}" type="pres">
      <dgm:prSet presAssocID="{25C4CF07-2CD8-49A1-9690-4CBADD8AB23A}" presName="hierChild6" presStyleCnt="0"/>
      <dgm:spPr/>
    </dgm:pt>
    <dgm:pt modelId="{BC556E64-6949-4E71-878F-F01FBB5BA2B9}" type="pres">
      <dgm:prSet presAssocID="{25C4CF07-2CD8-49A1-9690-4CBADD8AB23A}" presName="hierChild7" presStyleCnt="0"/>
      <dgm:spPr/>
    </dgm:pt>
  </dgm:ptLst>
  <dgm:cxnLst>
    <dgm:cxn modelId="{0DA25000-B452-4DBD-A851-395ADC33B9A3}" type="presOf" srcId="{9CD0C083-5530-4903-8025-4AE5D80731EC}" destId="{F16D85AA-1232-4A24-BBC4-27198BE612E8}" srcOrd="1" destOrd="0" presId="urn:microsoft.com/office/officeart/2005/8/layout/orgChart1"/>
    <dgm:cxn modelId="{D05A6E01-CD25-4988-BA74-D759BECB4FDE}" srcId="{CA498CE0-53EC-455E-8A88-684CF9AFEB6F}" destId="{9CD0C083-5530-4903-8025-4AE5D80731EC}" srcOrd="0" destOrd="0" parTransId="{5290FD02-B1B9-4CE4-AA76-D6EF8542225F}" sibTransId="{52D213B9-E1EE-432F-BE6E-12C0F345F8F5}"/>
    <dgm:cxn modelId="{02950E16-837E-4FEB-B6F2-E53DE699923F}" type="presOf" srcId="{DDFD8E76-0660-46FD-A72A-2905AF458D13}" destId="{D9D056FA-629F-44A5-9DAA-0D1FD7E46B64}" srcOrd="0" destOrd="0" presId="urn:microsoft.com/office/officeart/2005/8/layout/orgChart1"/>
    <dgm:cxn modelId="{8C52C01F-5B73-4D09-8611-CBBB43781982}" type="presOf" srcId="{CA498CE0-53EC-455E-8A88-684CF9AFEB6F}" destId="{3A731E70-F767-4390-8C1C-D1638B1E7C2C}" srcOrd="1" destOrd="0" presId="urn:microsoft.com/office/officeart/2005/8/layout/orgChart1"/>
    <dgm:cxn modelId="{82B14522-1B66-4B7C-A634-1233AE043CC0}" type="presOf" srcId="{896A6016-9D19-4858-96A6-FE613DB6F2BC}" destId="{B4C07C70-A24B-4FF3-995B-119EE2B8002E}" srcOrd="0" destOrd="0" presId="urn:microsoft.com/office/officeart/2005/8/layout/orgChart1"/>
    <dgm:cxn modelId="{703ADC23-5D4B-4ADC-A19E-F24C5C5D799B}" type="presOf" srcId="{5290FD02-B1B9-4CE4-AA76-D6EF8542225F}" destId="{A5D03E46-E08D-4EC2-B01A-C59E0865482A}" srcOrd="0" destOrd="0" presId="urn:microsoft.com/office/officeart/2005/8/layout/orgChart1"/>
    <dgm:cxn modelId="{773EE02E-66B5-4B81-A056-A6204B52419D}" type="presOf" srcId="{9CD0C083-5530-4903-8025-4AE5D80731EC}" destId="{EB7D2990-4BAA-4E9B-A643-A1E3481F094E}" srcOrd="0" destOrd="0" presId="urn:microsoft.com/office/officeart/2005/8/layout/orgChart1"/>
    <dgm:cxn modelId="{4130C23A-A301-4BDB-BFDA-D6B2AC101704}" srcId="{CA498CE0-53EC-455E-8A88-684CF9AFEB6F}" destId="{896A6016-9D19-4858-96A6-FE613DB6F2BC}" srcOrd="4" destOrd="0" parTransId="{DDFD8E76-0660-46FD-A72A-2905AF458D13}" sibTransId="{048DEE71-BADA-4527-8B1B-A48E506B2649}"/>
    <dgm:cxn modelId="{E752233E-707E-481A-881D-A05C3AD06F9A}" srcId="{CA498CE0-53EC-455E-8A88-684CF9AFEB6F}" destId="{25C4CF07-2CD8-49A1-9690-4CBADD8AB23A}" srcOrd="1" destOrd="0" parTransId="{9150C4E1-0EFF-4F2A-88B9-8F18930C0544}" sibTransId="{AFF0EF31-CEA3-470F-AA50-0D502269BC92}"/>
    <dgm:cxn modelId="{687B4948-75E6-40B7-9323-23F3DA312BD0}" type="presOf" srcId="{896A6016-9D19-4858-96A6-FE613DB6F2BC}" destId="{55C7DA61-B86B-45F2-8F71-CBAB8CBFB3C3}" srcOrd="1" destOrd="0" presId="urn:microsoft.com/office/officeart/2005/8/layout/orgChart1"/>
    <dgm:cxn modelId="{D0299754-96E2-457B-9227-10F07356A611}" type="presOf" srcId="{0FEE5D37-1AEC-4DCD-9D24-5C5D91171B92}" destId="{05D5D7BA-BFAC-4DC6-ACEE-3BCE53D0B19A}" srcOrd="0" destOrd="0" presId="urn:microsoft.com/office/officeart/2005/8/layout/orgChart1"/>
    <dgm:cxn modelId="{B271C77F-BD93-4ED8-8AEB-F9E21FEB1603}" type="presOf" srcId="{25C4CF07-2CD8-49A1-9690-4CBADD8AB23A}" destId="{75E3EC48-1E26-43B9-A8D1-A4C7BFBA26E8}" srcOrd="1" destOrd="0" presId="urn:microsoft.com/office/officeart/2005/8/layout/orgChart1"/>
    <dgm:cxn modelId="{08709A8E-6476-4DDD-933C-C0C767D5E203}" type="presOf" srcId="{25C4CF07-2CD8-49A1-9690-4CBADD8AB23A}" destId="{1D85232C-B59D-47AE-BCFA-972A164A12DF}" srcOrd="0" destOrd="0" presId="urn:microsoft.com/office/officeart/2005/8/layout/orgChart1"/>
    <dgm:cxn modelId="{E4407DA8-C8EC-47C0-BF38-DA82F9674C31}" srcId="{CA498CE0-53EC-455E-8A88-684CF9AFEB6F}" destId="{0FEA0A64-421E-4AA7-999F-998D8BEA7086}" srcOrd="2" destOrd="0" parTransId="{514768E7-2DDA-4402-B9A1-1C5AF2023DA7}" sibTransId="{DCC207A2-544A-45F5-882E-DDE714D5DA0B}"/>
    <dgm:cxn modelId="{41F39EA9-98AC-4469-BD95-30A065188111}" type="presOf" srcId="{0FEA0A64-421E-4AA7-999F-998D8BEA7086}" destId="{5C040C1A-162D-4ECE-842B-7D5D09DCE1DF}" srcOrd="1" destOrd="0" presId="urn:microsoft.com/office/officeart/2005/8/layout/orgChart1"/>
    <dgm:cxn modelId="{3BFDCFAB-FD59-4D37-8AED-E35D878C6CC3}" type="presOf" srcId="{CA498CE0-53EC-455E-8A88-684CF9AFEB6F}" destId="{0BC33BC4-14D7-4771-9B29-55AAF0983835}" srcOrd="0" destOrd="0" presId="urn:microsoft.com/office/officeart/2005/8/layout/orgChart1"/>
    <dgm:cxn modelId="{47D74EBB-2901-4C54-BB37-5A86C7D3321D}" srcId="{CA498CE0-53EC-455E-8A88-684CF9AFEB6F}" destId="{E194D6B5-EE3B-40FC-841F-8D0533940F2E}" srcOrd="3" destOrd="0" parTransId="{0FEE5D37-1AEC-4DCD-9D24-5C5D91171B92}" sibTransId="{F746B519-42E0-4C10-B70D-D4E5FE6F8093}"/>
    <dgm:cxn modelId="{DBFE24BF-E02A-49AC-9B13-D1E1F720C1F3}" type="presOf" srcId="{E194D6B5-EE3B-40FC-841F-8D0533940F2E}" destId="{214E65B3-C330-4381-9091-77CC01C13177}" srcOrd="1" destOrd="0" presId="urn:microsoft.com/office/officeart/2005/8/layout/orgChart1"/>
    <dgm:cxn modelId="{42D78ED9-8830-4FEF-8BC9-4052FD60BA82}" type="presOf" srcId="{514768E7-2DDA-4402-B9A1-1C5AF2023DA7}" destId="{BE644B2C-D8BA-49EB-ABCD-1C203F5EE3FD}" srcOrd="0" destOrd="0" presId="urn:microsoft.com/office/officeart/2005/8/layout/orgChart1"/>
    <dgm:cxn modelId="{B0CD33E0-F9BE-45DD-8A1C-BA097DA446DA}" type="presOf" srcId="{0FEA0A64-421E-4AA7-999F-998D8BEA7086}" destId="{12D43910-F858-462D-8852-873D8561709E}" srcOrd="0" destOrd="0" presId="urn:microsoft.com/office/officeart/2005/8/layout/orgChart1"/>
    <dgm:cxn modelId="{7EB985E9-6767-4E91-B91C-6C709CD56E19}" type="presOf" srcId="{C5E17741-3013-43AF-89BC-D3349E63D1F0}" destId="{54FAC420-65D2-4D24-8251-E163DBAE88C0}" srcOrd="0" destOrd="0" presId="urn:microsoft.com/office/officeart/2005/8/layout/orgChart1"/>
    <dgm:cxn modelId="{2A1892EF-02F4-45FE-B578-5CC57DE4FC93}" type="presOf" srcId="{9150C4E1-0EFF-4F2A-88B9-8F18930C0544}" destId="{76A047FC-3E5D-433C-A384-1A7BE720F5E8}" srcOrd="0" destOrd="0" presId="urn:microsoft.com/office/officeart/2005/8/layout/orgChart1"/>
    <dgm:cxn modelId="{1A12CAF1-0894-4495-8CAA-4E23E30752E2}" type="presOf" srcId="{E194D6B5-EE3B-40FC-841F-8D0533940F2E}" destId="{BD084463-C77A-4AA5-8C82-D8187FF969DF}" srcOrd="0" destOrd="0" presId="urn:microsoft.com/office/officeart/2005/8/layout/orgChart1"/>
    <dgm:cxn modelId="{1C3658FA-964C-4C96-8F81-553819542C70}" srcId="{C5E17741-3013-43AF-89BC-D3349E63D1F0}" destId="{CA498CE0-53EC-455E-8A88-684CF9AFEB6F}" srcOrd="0" destOrd="0" parTransId="{9458EE1D-3F04-4E2E-8F57-BD83A5D381B9}" sibTransId="{41C1F493-B73D-480E-B0C7-8935EEF8FC5C}"/>
    <dgm:cxn modelId="{E6F4BE5D-D371-4C90-ACE2-00934D557B07}" type="presParOf" srcId="{54FAC420-65D2-4D24-8251-E163DBAE88C0}" destId="{8D10F523-EC92-49D0-B803-2C6C0EAACCD0}" srcOrd="0" destOrd="0" presId="urn:microsoft.com/office/officeart/2005/8/layout/orgChart1"/>
    <dgm:cxn modelId="{BBD33143-25DF-43D2-8E7E-93FAFCC2DFDA}" type="presParOf" srcId="{8D10F523-EC92-49D0-B803-2C6C0EAACCD0}" destId="{2408C408-04C1-4F3B-BAB8-5521FE9C3286}" srcOrd="0" destOrd="0" presId="urn:microsoft.com/office/officeart/2005/8/layout/orgChart1"/>
    <dgm:cxn modelId="{7888DBE2-95E4-4182-99A5-E66121B453DA}" type="presParOf" srcId="{2408C408-04C1-4F3B-BAB8-5521FE9C3286}" destId="{0BC33BC4-14D7-4771-9B29-55AAF0983835}" srcOrd="0" destOrd="0" presId="urn:microsoft.com/office/officeart/2005/8/layout/orgChart1"/>
    <dgm:cxn modelId="{42439806-43A9-405F-80B3-8149C6A6713D}" type="presParOf" srcId="{2408C408-04C1-4F3B-BAB8-5521FE9C3286}" destId="{3A731E70-F767-4390-8C1C-D1638B1E7C2C}" srcOrd="1" destOrd="0" presId="urn:microsoft.com/office/officeart/2005/8/layout/orgChart1"/>
    <dgm:cxn modelId="{408152F2-4DB5-44A8-8149-30EC25A9CE2E}" type="presParOf" srcId="{8D10F523-EC92-49D0-B803-2C6C0EAACCD0}" destId="{B4A1D720-6CF3-4F6A-950C-06BA7180F9A5}" srcOrd="1" destOrd="0" presId="urn:microsoft.com/office/officeart/2005/8/layout/orgChart1"/>
    <dgm:cxn modelId="{76DE57FD-50A2-4CF4-8D71-87B7DEA6253E}" type="presParOf" srcId="{B4A1D720-6CF3-4F6A-950C-06BA7180F9A5}" destId="{BE644B2C-D8BA-49EB-ABCD-1C203F5EE3FD}" srcOrd="0" destOrd="0" presId="urn:microsoft.com/office/officeart/2005/8/layout/orgChart1"/>
    <dgm:cxn modelId="{868C6BE2-C21F-4033-8B33-03F145CDB808}" type="presParOf" srcId="{B4A1D720-6CF3-4F6A-950C-06BA7180F9A5}" destId="{845D7174-EC0D-4EE6-A7D6-09A874CAA7C3}" srcOrd="1" destOrd="0" presId="urn:microsoft.com/office/officeart/2005/8/layout/orgChart1"/>
    <dgm:cxn modelId="{C78DE2CD-5310-48CA-A4C9-A9596D9F2449}" type="presParOf" srcId="{845D7174-EC0D-4EE6-A7D6-09A874CAA7C3}" destId="{7E451ECB-A975-4D5F-85A6-CC02D13992C1}" srcOrd="0" destOrd="0" presId="urn:microsoft.com/office/officeart/2005/8/layout/orgChart1"/>
    <dgm:cxn modelId="{F6036E81-2AB8-4B66-9F4B-09CDEA72D7B2}" type="presParOf" srcId="{7E451ECB-A975-4D5F-85A6-CC02D13992C1}" destId="{12D43910-F858-462D-8852-873D8561709E}" srcOrd="0" destOrd="0" presId="urn:microsoft.com/office/officeart/2005/8/layout/orgChart1"/>
    <dgm:cxn modelId="{223A6D87-17C3-41A5-995D-388AD560B252}" type="presParOf" srcId="{7E451ECB-A975-4D5F-85A6-CC02D13992C1}" destId="{5C040C1A-162D-4ECE-842B-7D5D09DCE1DF}" srcOrd="1" destOrd="0" presId="urn:microsoft.com/office/officeart/2005/8/layout/orgChart1"/>
    <dgm:cxn modelId="{E648C063-6559-434B-A1CA-8A5F3934A505}" type="presParOf" srcId="{845D7174-EC0D-4EE6-A7D6-09A874CAA7C3}" destId="{81E4E97A-68AC-4C86-8479-72336B8F6BC2}" srcOrd="1" destOrd="0" presId="urn:microsoft.com/office/officeart/2005/8/layout/orgChart1"/>
    <dgm:cxn modelId="{3C6CC210-3408-49F3-8D2F-D3B7B235C884}" type="presParOf" srcId="{845D7174-EC0D-4EE6-A7D6-09A874CAA7C3}" destId="{29DB97F1-0A1B-4302-A88F-21439AFB17EC}" srcOrd="2" destOrd="0" presId="urn:microsoft.com/office/officeart/2005/8/layout/orgChart1"/>
    <dgm:cxn modelId="{31EAE9D5-B90E-476C-99AB-BF84D4A2317A}" type="presParOf" srcId="{B4A1D720-6CF3-4F6A-950C-06BA7180F9A5}" destId="{05D5D7BA-BFAC-4DC6-ACEE-3BCE53D0B19A}" srcOrd="2" destOrd="0" presId="urn:microsoft.com/office/officeart/2005/8/layout/orgChart1"/>
    <dgm:cxn modelId="{2B409369-3759-4DDB-A771-D5FA48DE7663}" type="presParOf" srcId="{B4A1D720-6CF3-4F6A-950C-06BA7180F9A5}" destId="{15E55C3B-791A-477F-BE2D-28DEBD75A674}" srcOrd="3" destOrd="0" presId="urn:microsoft.com/office/officeart/2005/8/layout/orgChart1"/>
    <dgm:cxn modelId="{44308CA4-EFFC-48EB-8765-7277F48D3A77}" type="presParOf" srcId="{15E55C3B-791A-477F-BE2D-28DEBD75A674}" destId="{C2E19572-32C5-44FF-B8C7-D98877AC49F3}" srcOrd="0" destOrd="0" presId="urn:microsoft.com/office/officeart/2005/8/layout/orgChart1"/>
    <dgm:cxn modelId="{FAEE2F9A-46D3-4A46-A1CF-D12C7E989B34}" type="presParOf" srcId="{C2E19572-32C5-44FF-B8C7-D98877AC49F3}" destId="{BD084463-C77A-4AA5-8C82-D8187FF969DF}" srcOrd="0" destOrd="0" presId="urn:microsoft.com/office/officeart/2005/8/layout/orgChart1"/>
    <dgm:cxn modelId="{A88A2520-A9AF-4C02-A8B0-5D476F3812C0}" type="presParOf" srcId="{C2E19572-32C5-44FF-B8C7-D98877AC49F3}" destId="{214E65B3-C330-4381-9091-77CC01C13177}" srcOrd="1" destOrd="0" presId="urn:microsoft.com/office/officeart/2005/8/layout/orgChart1"/>
    <dgm:cxn modelId="{4411B5B5-4C21-46F4-85C9-20105A96D244}" type="presParOf" srcId="{15E55C3B-791A-477F-BE2D-28DEBD75A674}" destId="{1A1297EB-5FA6-4824-9AF6-8E4BFEDBA0F4}" srcOrd="1" destOrd="0" presId="urn:microsoft.com/office/officeart/2005/8/layout/orgChart1"/>
    <dgm:cxn modelId="{FB2B8134-F73D-4451-8AE8-FB85DF630409}" type="presParOf" srcId="{15E55C3B-791A-477F-BE2D-28DEBD75A674}" destId="{2BB4593C-D0DF-4162-9BC3-4CA4E25CEB5C}" srcOrd="2" destOrd="0" presId="urn:microsoft.com/office/officeart/2005/8/layout/orgChart1"/>
    <dgm:cxn modelId="{D09417B5-F7DC-46BB-85AA-77297BBEDB17}" type="presParOf" srcId="{B4A1D720-6CF3-4F6A-950C-06BA7180F9A5}" destId="{D9D056FA-629F-44A5-9DAA-0D1FD7E46B64}" srcOrd="4" destOrd="0" presId="urn:microsoft.com/office/officeart/2005/8/layout/orgChart1"/>
    <dgm:cxn modelId="{E6346AA7-E9E3-44BA-B6EE-530CBD545A29}" type="presParOf" srcId="{B4A1D720-6CF3-4F6A-950C-06BA7180F9A5}" destId="{65D2BBC0-9F06-4F84-8B29-B3D81E1F62BC}" srcOrd="5" destOrd="0" presId="urn:microsoft.com/office/officeart/2005/8/layout/orgChart1"/>
    <dgm:cxn modelId="{50099D48-1D82-4AC2-8CB4-95B2F84FEFB9}" type="presParOf" srcId="{65D2BBC0-9F06-4F84-8B29-B3D81E1F62BC}" destId="{2912E60E-E548-4790-BF9E-2E0DF60D46AF}" srcOrd="0" destOrd="0" presId="urn:microsoft.com/office/officeart/2005/8/layout/orgChart1"/>
    <dgm:cxn modelId="{1310A48E-00AC-404C-8A47-EE5287291DCE}" type="presParOf" srcId="{2912E60E-E548-4790-BF9E-2E0DF60D46AF}" destId="{B4C07C70-A24B-4FF3-995B-119EE2B8002E}" srcOrd="0" destOrd="0" presId="urn:microsoft.com/office/officeart/2005/8/layout/orgChart1"/>
    <dgm:cxn modelId="{BD1C1C31-F086-4F4F-AD72-68246CAADFFF}" type="presParOf" srcId="{2912E60E-E548-4790-BF9E-2E0DF60D46AF}" destId="{55C7DA61-B86B-45F2-8F71-CBAB8CBFB3C3}" srcOrd="1" destOrd="0" presId="urn:microsoft.com/office/officeart/2005/8/layout/orgChart1"/>
    <dgm:cxn modelId="{55E88201-58AC-47FE-9611-A8BEFE674E28}" type="presParOf" srcId="{65D2BBC0-9F06-4F84-8B29-B3D81E1F62BC}" destId="{8DAB8186-599F-4557-830C-CE5040D7622A}" srcOrd="1" destOrd="0" presId="urn:microsoft.com/office/officeart/2005/8/layout/orgChart1"/>
    <dgm:cxn modelId="{DA77393D-F2BB-4A47-A553-1703C8368654}" type="presParOf" srcId="{65D2BBC0-9F06-4F84-8B29-B3D81E1F62BC}" destId="{B41B076D-C3EF-455E-993C-ADF0B117DC9F}" srcOrd="2" destOrd="0" presId="urn:microsoft.com/office/officeart/2005/8/layout/orgChart1"/>
    <dgm:cxn modelId="{0EE58D62-AFFE-4F52-B365-CABAF9C5EAA4}" type="presParOf" srcId="{8D10F523-EC92-49D0-B803-2C6C0EAACCD0}" destId="{BAC62A32-B7AD-470B-9CB3-6773E5629AD1}" srcOrd="2" destOrd="0" presId="urn:microsoft.com/office/officeart/2005/8/layout/orgChart1"/>
    <dgm:cxn modelId="{35C82C9E-0234-497A-A112-95827FCDB768}" type="presParOf" srcId="{BAC62A32-B7AD-470B-9CB3-6773E5629AD1}" destId="{A5D03E46-E08D-4EC2-B01A-C59E0865482A}" srcOrd="0" destOrd="0" presId="urn:microsoft.com/office/officeart/2005/8/layout/orgChart1"/>
    <dgm:cxn modelId="{A762B826-D35A-42CF-8DD1-2C10D6DE9630}" type="presParOf" srcId="{BAC62A32-B7AD-470B-9CB3-6773E5629AD1}" destId="{67B3249E-C0A7-4FE7-BC4A-0488665695EE}" srcOrd="1" destOrd="0" presId="urn:microsoft.com/office/officeart/2005/8/layout/orgChart1"/>
    <dgm:cxn modelId="{D802BC6D-A248-4AD3-AA34-9874A6E904D0}" type="presParOf" srcId="{67B3249E-C0A7-4FE7-BC4A-0488665695EE}" destId="{EE5FEBBE-D593-4461-914B-7D27A0409D8B}" srcOrd="0" destOrd="0" presId="urn:microsoft.com/office/officeart/2005/8/layout/orgChart1"/>
    <dgm:cxn modelId="{AFBB7E1F-D9EE-491D-AC2A-FBF7E7B0FE8A}" type="presParOf" srcId="{EE5FEBBE-D593-4461-914B-7D27A0409D8B}" destId="{EB7D2990-4BAA-4E9B-A643-A1E3481F094E}" srcOrd="0" destOrd="0" presId="urn:microsoft.com/office/officeart/2005/8/layout/orgChart1"/>
    <dgm:cxn modelId="{3B71A09D-702F-4E6A-9F39-4960010087D5}" type="presParOf" srcId="{EE5FEBBE-D593-4461-914B-7D27A0409D8B}" destId="{F16D85AA-1232-4A24-BBC4-27198BE612E8}" srcOrd="1" destOrd="0" presId="urn:microsoft.com/office/officeart/2005/8/layout/orgChart1"/>
    <dgm:cxn modelId="{4E1F6365-D4CE-45CB-B2E3-69E5EA0316C3}" type="presParOf" srcId="{67B3249E-C0A7-4FE7-BC4A-0488665695EE}" destId="{DB38A605-1087-4DBE-8E67-C45B8D346DA2}" srcOrd="1" destOrd="0" presId="urn:microsoft.com/office/officeart/2005/8/layout/orgChart1"/>
    <dgm:cxn modelId="{DA8AFD19-08DA-44E4-996E-FE92108726D5}" type="presParOf" srcId="{67B3249E-C0A7-4FE7-BC4A-0488665695EE}" destId="{4ABC29E3-B5E2-4E2B-AAF2-DE16246B1934}" srcOrd="2" destOrd="0" presId="urn:microsoft.com/office/officeart/2005/8/layout/orgChart1"/>
    <dgm:cxn modelId="{AD1DD4EB-C0A9-4C24-9C41-2D446EF9C121}" type="presParOf" srcId="{BAC62A32-B7AD-470B-9CB3-6773E5629AD1}" destId="{76A047FC-3E5D-433C-A384-1A7BE720F5E8}" srcOrd="2" destOrd="0" presId="urn:microsoft.com/office/officeart/2005/8/layout/orgChart1"/>
    <dgm:cxn modelId="{BDAA2966-1CD2-421D-BB22-30682FEEFA12}" type="presParOf" srcId="{BAC62A32-B7AD-470B-9CB3-6773E5629AD1}" destId="{84225757-3E08-4CD8-88F5-DACF68651BDE}" srcOrd="3" destOrd="0" presId="urn:microsoft.com/office/officeart/2005/8/layout/orgChart1"/>
    <dgm:cxn modelId="{8A4729C1-231F-4391-8209-9271F2F3951A}" type="presParOf" srcId="{84225757-3E08-4CD8-88F5-DACF68651BDE}" destId="{88ADF31F-5085-4D26-B22C-8298C58BF305}" srcOrd="0" destOrd="0" presId="urn:microsoft.com/office/officeart/2005/8/layout/orgChart1"/>
    <dgm:cxn modelId="{1468553A-8403-4312-AF62-AF66AE1E525E}" type="presParOf" srcId="{88ADF31F-5085-4D26-B22C-8298C58BF305}" destId="{1D85232C-B59D-47AE-BCFA-972A164A12DF}" srcOrd="0" destOrd="0" presId="urn:microsoft.com/office/officeart/2005/8/layout/orgChart1"/>
    <dgm:cxn modelId="{4C49DFF3-E4CF-48AF-A6C9-3B6C3704A034}" type="presParOf" srcId="{88ADF31F-5085-4D26-B22C-8298C58BF305}" destId="{75E3EC48-1E26-43B9-A8D1-A4C7BFBA26E8}" srcOrd="1" destOrd="0" presId="urn:microsoft.com/office/officeart/2005/8/layout/orgChart1"/>
    <dgm:cxn modelId="{E2689D54-3B11-4C9F-A121-FA695182DC5F}" type="presParOf" srcId="{84225757-3E08-4CD8-88F5-DACF68651BDE}" destId="{50CAAC55-0AD1-48F7-86E0-02B489414235}" srcOrd="1" destOrd="0" presId="urn:microsoft.com/office/officeart/2005/8/layout/orgChart1"/>
    <dgm:cxn modelId="{47AD0458-2367-4F02-8E9F-A1A05507CA98}" type="presParOf" srcId="{84225757-3E08-4CD8-88F5-DACF68651BDE}" destId="{BC556E64-6949-4E71-878F-F01FBB5BA2B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CF6E09-560A-4D5E-BA7B-12B246262B1F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6EA8DAA0-6FAE-4B16-84FA-5FD8A774DC05}">
      <dgm:prSet phldrT="[Text]" custT="1"/>
      <dgm:spPr/>
      <dgm:t>
        <a:bodyPr/>
        <a:lstStyle/>
        <a:p>
          <a:r>
            <a:rPr lang="en-US" sz="2400" noProof="0" dirty="0"/>
            <a:t>Political Power </a:t>
          </a:r>
          <a:endParaRPr lang="en-US" sz="2400" b="1" i="1" noProof="0" dirty="0"/>
        </a:p>
        <a:p>
          <a:r>
            <a:rPr lang="en-US" sz="2200" b="0" i="0" u="sng" noProof="0" dirty="0"/>
            <a:t>reputation</a:t>
          </a:r>
        </a:p>
      </dgm:t>
    </dgm:pt>
    <dgm:pt modelId="{B3E3550A-04CD-4508-A257-F863D80A13A2}" type="parTrans" cxnId="{173C6A68-41DF-4F29-BAF6-56FC8546716A}">
      <dgm:prSet/>
      <dgm:spPr/>
      <dgm:t>
        <a:bodyPr/>
        <a:lstStyle/>
        <a:p>
          <a:endParaRPr lang="cs-CZ"/>
        </a:p>
      </dgm:t>
    </dgm:pt>
    <dgm:pt modelId="{00425C1E-B392-40F7-AB00-4F21AA46E9DC}" type="sibTrans" cxnId="{173C6A68-41DF-4F29-BAF6-56FC8546716A}">
      <dgm:prSet/>
      <dgm:spPr/>
      <dgm:t>
        <a:bodyPr/>
        <a:lstStyle/>
        <a:p>
          <a:endParaRPr lang="cs-CZ"/>
        </a:p>
      </dgm:t>
    </dgm:pt>
    <dgm:pt modelId="{51802530-7BB3-4EFA-B51C-D252D875C9AD}">
      <dgm:prSet phldrT="[Text]" custT="1"/>
      <dgm:spPr/>
      <dgm:t>
        <a:bodyPr/>
        <a:lstStyle/>
        <a:p>
          <a:r>
            <a:rPr lang="en-US" sz="2500" noProof="0" dirty="0"/>
            <a:t>Family </a:t>
          </a:r>
        </a:p>
        <a:p>
          <a:r>
            <a:rPr lang="cs-CZ" sz="2400" b="1" i="0" dirty="0"/>
            <a:t>love</a:t>
          </a:r>
        </a:p>
      </dgm:t>
    </dgm:pt>
    <dgm:pt modelId="{4DAB84FB-4A95-4E40-8C14-E56EC7B8E8BD}" type="parTrans" cxnId="{38017407-3052-4309-9AF2-93502C7C9819}">
      <dgm:prSet/>
      <dgm:spPr/>
      <dgm:t>
        <a:bodyPr/>
        <a:lstStyle/>
        <a:p>
          <a:endParaRPr lang="cs-CZ"/>
        </a:p>
      </dgm:t>
    </dgm:pt>
    <dgm:pt modelId="{47794149-2A1C-492E-90C4-4310389E1FF9}" type="sibTrans" cxnId="{38017407-3052-4309-9AF2-93502C7C9819}">
      <dgm:prSet/>
      <dgm:spPr/>
      <dgm:t>
        <a:bodyPr/>
        <a:lstStyle/>
        <a:p>
          <a:endParaRPr lang="cs-CZ"/>
        </a:p>
      </dgm:t>
    </dgm:pt>
    <dgm:pt modelId="{F82DD707-62B5-461A-AD2A-734833DB5CAF}">
      <dgm:prSet phldrT="[Text]" custT="1"/>
      <dgm:spPr/>
      <dgm:t>
        <a:bodyPr/>
        <a:lstStyle/>
        <a:p>
          <a:r>
            <a:rPr lang="en-US" sz="1800" noProof="0" dirty="0">
              <a:solidFill>
                <a:schemeClr val="tx1"/>
              </a:solidFill>
            </a:rPr>
            <a:t>Civil Public </a:t>
          </a:r>
          <a:r>
            <a:rPr lang="cs-CZ" sz="1800" u="sng" noProof="0" dirty="0">
              <a:solidFill>
                <a:schemeClr val="tx1"/>
              </a:solidFill>
            </a:rPr>
            <a:t>k</a:t>
          </a:r>
          <a:r>
            <a:rPr lang="en-US" sz="1800" u="sng" noProof="0" dirty="0" err="1">
              <a:solidFill>
                <a:schemeClr val="tx1"/>
              </a:solidFill>
            </a:rPr>
            <a:t>nowledge</a:t>
          </a:r>
          <a:endParaRPr lang="en-US" sz="1800" b="1" i="1" u="sng" noProof="0" dirty="0">
            <a:solidFill>
              <a:schemeClr val="tx1"/>
            </a:solidFill>
          </a:endParaRPr>
        </a:p>
      </dgm:t>
    </dgm:pt>
    <dgm:pt modelId="{DE57A175-56CE-4112-B627-DFEF177856C2}" type="parTrans" cxnId="{1F6020BF-0199-4250-9810-00CC0C5780CA}">
      <dgm:prSet/>
      <dgm:spPr/>
      <dgm:t>
        <a:bodyPr/>
        <a:lstStyle/>
        <a:p>
          <a:endParaRPr lang="cs-CZ"/>
        </a:p>
      </dgm:t>
    </dgm:pt>
    <dgm:pt modelId="{E605934D-AAAE-4617-8BA1-DD10E7587288}" type="sibTrans" cxnId="{1F6020BF-0199-4250-9810-00CC0C5780CA}">
      <dgm:prSet/>
      <dgm:spPr/>
      <dgm:t>
        <a:bodyPr/>
        <a:lstStyle/>
        <a:p>
          <a:endParaRPr lang="cs-CZ"/>
        </a:p>
      </dgm:t>
    </dgm:pt>
    <dgm:pt modelId="{46A4C596-ECD6-4E00-95F4-2A7139DC8A00}">
      <dgm:prSet phldrT="[Text]" custT="1"/>
      <dgm:spPr/>
      <dgm:t>
        <a:bodyPr/>
        <a:lstStyle/>
        <a:p>
          <a:r>
            <a:rPr lang="cs-CZ" sz="2000" dirty="0">
              <a:solidFill>
                <a:schemeClr val="tx1"/>
              </a:solidFill>
            </a:rPr>
            <a:t>Market </a:t>
          </a:r>
          <a:r>
            <a:rPr lang="en-US" sz="2000" u="sng" noProof="0" dirty="0">
              <a:solidFill>
                <a:schemeClr val="tx1"/>
              </a:solidFill>
            </a:rPr>
            <a:t>money</a:t>
          </a:r>
        </a:p>
        <a:p>
          <a:endParaRPr lang="cs-CZ" sz="2000" b="1" i="1" dirty="0">
            <a:solidFill>
              <a:srgbClr val="FF0000"/>
            </a:solidFill>
          </a:endParaRPr>
        </a:p>
      </dgm:t>
    </dgm:pt>
    <dgm:pt modelId="{F9103A28-4F41-4B2E-BC39-C90C681D6029}" type="parTrans" cxnId="{B4E28FFB-B13A-4AFC-9531-988AB65B2317}">
      <dgm:prSet/>
      <dgm:spPr/>
      <dgm:t>
        <a:bodyPr/>
        <a:lstStyle/>
        <a:p>
          <a:endParaRPr lang="cs-CZ"/>
        </a:p>
      </dgm:t>
    </dgm:pt>
    <dgm:pt modelId="{5421C7AE-3E3D-4565-A0F5-470C56BA81DF}" type="sibTrans" cxnId="{B4E28FFB-B13A-4AFC-9531-988AB65B2317}">
      <dgm:prSet/>
      <dgm:spPr/>
      <dgm:t>
        <a:bodyPr/>
        <a:lstStyle/>
        <a:p>
          <a:endParaRPr lang="cs-CZ"/>
        </a:p>
      </dgm:t>
    </dgm:pt>
    <dgm:pt modelId="{CA8A9D64-6163-42CF-991B-73A67AE5306E}" type="pres">
      <dgm:prSet presAssocID="{5ECF6E09-560A-4D5E-BA7B-12B246262B1F}" presName="compositeShape" presStyleCnt="0">
        <dgm:presLayoutVars>
          <dgm:chMax val="7"/>
          <dgm:dir/>
          <dgm:resizeHandles val="exact"/>
        </dgm:presLayoutVars>
      </dgm:prSet>
      <dgm:spPr/>
    </dgm:pt>
    <dgm:pt modelId="{6F5F9CA2-563E-4754-8177-4D40F928DAAD}" type="pres">
      <dgm:prSet presAssocID="{6EA8DAA0-6FAE-4B16-84FA-5FD8A774DC05}" presName="circ1" presStyleLbl="vennNode1" presStyleIdx="0" presStyleCnt="4" custLinFactNeighborX="-814" custLinFactNeighborY="-1923"/>
      <dgm:spPr/>
    </dgm:pt>
    <dgm:pt modelId="{4666C468-3AE9-42B1-888F-068D0981B269}" type="pres">
      <dgm:prSet presAssocID="{6EA8DAA0-6FAE-4B16-84FA-5FD8A774DC0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CAA8A54-0872-4A3F-9DBF-B493E42FF604}" type="pres">
      <dgm:prSet presAssocID="{46A4C596-ECD6-4E00-95F4-2A7139DC8A00}" presName="circ2" presStyleLbl="vennNode1" presStyleIdx="1" presStyleCnt="4" custScaleX="171072" custScaleY="157021" custLinFactNeighborX="-4797" custLinFactNeighborY="-761"/>
      <dgm:spPr/>
    </dgm:pt>
    <dgm:pt modelId="{AF6B197F-1034-427B-92C0-063C1050084B}" type="pres">
      <dgm:prSet presAssocID="{46A4C596-ECD6-4E00-95F4-2A7139DC8A0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DCB87E8-A19C-46D0-BD70-17CD2E1897E6}" type="pres">
      <dgm:prSet presAssocID="{51802530-7BB3-4EFA-B51C-D252D875C9AD}" presName="circ3" presStyleLbl="vennNode1" presStyleIdx="2" presStyleCnt="4" custScaleX="131930" custScaleY="115715"/>
      <dgm:spPr/>
    </dgm:pt>
    <dgm:pt modelId="{AFE8AA75-9753-4702-AF5A-FAA88E977D4B}" type="pres">
      <dgm:prSet presAssocID="{51802530-7BB3-4EFA-B51C-D252D875C9A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F2D7B5-013A-4723-B2B6-7D827FD7E4C0}" type="pres">
      <dgm:prSet presAssocID="{F82DD707-62B5-461A-AD2A-734833DB5CAF}" presName="circ4" presStyleLbl="vennNode1" presStyleIdx="3" presStyleCnt="4" custScaleX="117758" custScaleY="117020" custLinFactNeighborX="2971" custLinFactNeighborY="-761"/>
      <dgm:spPr/>
    </dgm:pt>
    <dgm:pt modelId="{70277418-AA22-4B43-8311-6AA6ACFF4F35}" type="pres">
      <dgm:prSet presAssocID="{F82DD707-62B5-461A-AD2A-734833DB5CA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8017407-3052-4309-9AF2-93502C7C9819}" srcId="{5ECF6E09-560A-4D5E-BA7B-12B246262B1F}" destId="{51802530-7BB3-4EFA-B51C-D252D875C9AD}" srcOrd="2" destOrd="0" parTransId="{4DAB84FB-4A95-4E40-8C14-E56EC7B8E8BD}" sibTransId="{47794149-2A1C-492E-90C4-4310389E1FF9}"/>
    <dgm:cxn modelId="{768F8730-4C4B-41B9-96E1-D38C35A47F21}" type="presOf" srcId="{F82DD707-62B5-461A-AD2A-734833DB5CAF}" destId="{70277418-AA22-4B43-8311-6AA6ACFF4F35}" srcOrd="1" destOrd="0" presId="urn:microsoft.com/office/officeart/2005/8/layout/venn1"/>
    <dgm:cxn modelId="{8D39C23C-5390-46EB-805B-67D202773163}" type="presOf" srcId="{51802530-7BB3-4EFA-B51C-D252D875C9AD}" destId="{AFE8AA75-9753-4702-AF5A-FAA88E977D4B}" srcOrd="1" destOrd="0" presId="urn:microsoft.com/office/officeart/2005/8/layout/venn1"/>
    <dgm:cxn modelId="{A425BE61-22BA-4081-AFB2-9CFC956951CD}" type="presOf" srcId="{6EA8DAA0-6FAE-4B16-84FA-5FD8A774DC05}" destId="{4666C468-3AE9-42B1-888F-068D0981B269}" srcOrd="1" destOrd="0" presId="urn:microsoft.com/office/officeart/2005/8/layout/venn1"/>
    <dgm:cxn modelId="{173C6A68-41DF-4F29-BAF6-56FC8546716A}" srcId="{5ECF6E09-560A-4D5E-BA7B-12B246262B1F}" destId="{6EA8DAA0-6FAE-4B16-84FA-5FD8A774DC05}" srcOrd="0" destOrd="0" parTransId="{B3E3550A-04CD-4508-A257-F863D80A13A2}" sibTransId="{00425C1E-B392-40F7-AB00-4F21AA46E9DC}"/>
    <dgm:cxn modelId="{168F7668-7AF4-4446-ABBC-F14254F160B7}" type="presOf" srcId="{5ECF6E09-560A-4D5E-BA7B-12B246262B1F}" destId="{CA8A9D64-6163-42CF-991B-73A67AE5306E}" srcOrd="0" destOrd="0" presId="urn:microsoft.com/office/officeart/2005/8/layout/venn1"/>
    <dgm:cxn modelId="{6D900A96-6B3B-447F-AFF6-1FC79BF442ED}" type="presOf" srcId="{46A4C596-ECD6-4E00-95F4-2A7139DC8A00}" destId="{AF6B197F-1034-427B-92C0-063C1050084B}" srcOrd="1" destOrd="0" presId="urn:microsoft.com/office/officeart/2005/8/layout/venn1"/>
    <dgm:cxn modelId="{E38224A4-7A02-41DA-B11C-34A93B19C839}" type="presOf" srcId="{51802530-7BB3-4EFA-B51C-D252D875C9AD}" destId="{5DCB87E8-A19C-46D0-BD70-17CD2E1897E6}" srcOrd="0" destOrd="0" presId="urn:microsoft.com/office/officeart/2005/8/layout/venn1"/>
    <dgm:cxn modelId="{4B3D0FA8-FBC0-4A53-84DF-87393E2B7739}" type="presOf" srcId="{6EA8DAA0-6FAE-4B16-84FA-5FD8A774DC05}" destId="{6F5F9CA2-563E-4754-8177-4D40F928DAAD}" srcOrd="0" destOrd="0" presId="urn:microsoft.com/office/officeart/2005/8/layout/venn1"/>
    <dgm:cxn modelId="{E1AB77B9-94CC-4B75-BB08-5CA6BD7A4AE7}" type="presOf" srcId="{F82DD707-62B5-461A-AD2A-734833DB5CAF}" destId="{DBF2D7B5-013A-4723-B2B6-7D827FD7E4C0}" srcOrd="0" destOrd="0" presId="urn:microsoft.com/office/officeart/2005/8/layout/venn1"/>
    <dgm:cxn modelId="{1F6020BF-0199-4250-9810-00CC0C5780CA}" srcId="{5ECF6E09-560A-4D5E-BA7B-12B246262B1F}" destId="{F82DD707-62B5-461A-AD2A-734833DB5CAF}" srcOrd="3" destOrd="0" parTransId="{DE57A175-56CE-4112-B627-DFEF177856C2}" sibTransId="{E605934D-AAAE-4617-8BA1-DD10E7587288}"/>
    <dgm:cxn modelId="{6787E8DB-8AFF-4221-9C90-D0F8836A1112}" type="presOf" srcId="{46A4C596-ECD6-4E00-95F4-2A7139DC8A00}" destId="{CCAA8A54-0872-4A3F-9DBF-B493E42FF604}" srcOrd="0" destOrd="0" presId="urn:microsoft.com/office/officeart/2005/8/layout/venn1"/>
    <dgm:cxn modelId="{B4E28FFB-B13A-4AFC-9531-988AB65B2317}" srcId="{5ECF6E09-560A-4D5E-BA7B-12B246262B1F}" destId="{46A4C596-ECD6-4E00-95F4-2A7139DC8A00}" srcOrd="1" destOrd="0" parTransId="{F9103A28-4F41-4B2E-BC39-C90C681D6029}" sibTransId="{5421C7AE-3E3D-4565-A0F5-470C56BA81DF}"/>
    <dgm:cxn modelId="{48091015-665C-4A1E-ADB0-E479CD7EB106}" type="presParOf" srcId="{CA8A9D64-6163-42CF-991B-73A67AE5306E}" destId="{6F5F9CA2-563E-4754-8177-4D40F928DAAD}" srcOrd="0" destOrd="0" presId="urn:microsoft.com/office/officeart/2005/8/layout/venn1"/>
    <dgm:cxn modelId="{E05C3106-2779-4A56-BA5F-BCA35AF3D888}" type="presParOf" srcId="{CA8A9D64-6163-42CF-991B-73A67AE5306E}" destId="{4666C468-3AE9-42B1-888F-068D0981B269}" srcOrd="1" destOrd="0" presId="urn:microsoft.com/office/officeart/2005/8/layout/venn1"/>
    <dgm:cxn modelId="{18945E10-9367-4ED8-8DFF-AE47D63E6FAD}" type="presParOf" srcId="{CA8A9D64-6163-42CF-991B-73A67AE5306E}" destId="{CCAA8A54-0872-4A3F-9DBF-B493E42FF604}" srcOrd="2" destOrd="0" presId="urn:microsoft.com/office/officeart/2005/8/layout/venn1"/>
    <dgm:cxn modelId="{CECA66E1-1CCB-40E3-84CD-48517F2DA989}" type="presParOf" srcId="{CA8A9D64-6163-42CF-991B-73A67AE5306E}" destId="{AF6B197F-1034-427B-92C0-063C1050084B}" srcOrd="3" destOrd="0" presId="urn:microsoft.com/office/officeart/2005/8/layout/venn1"/>
    <dgm:cxn modelId="{D177427A-65A1-4485-B966-17F98B63A38F}" type="presParOf" srcId="{CA8A9D64-6163-42CF-991B-73A67AE5306E}" destId="{5DCB87E8-A19C-46D0-BD70-17CD2E1897E6}" srcOrd="4" destOrd="0" presId="urn:microsoft.com/office/officeart/2005/8/layout/venn1"/>
    <dgm:cxn modelId="{D2BDF8FB-6C49-4271-87E1-A392346534C7}" type="presParOf" srcId="{CA8A9D64-6163-42CF-991B-73A67AE5306E}" destId="{AFE8AA75-9753-4702-AF5A-FAA88E977D4B}" srcOrd="5" destOrd="0" presId="urn:microsoft.com/office/officeart/2005/8/layout/venn1"/>
    <dgm:cxn modelId="{3AE8CBA3-CEF8-4C74-9BAD-6DE9482C04D5}" type="presParOf" srcId="{CA8A9D64-6163-42CF-991B-73A67AE5306E}" destId="{DBF2D7B5-013A-4723-B2B6-7D827FD7E4C0}" srcOrd="6" destOrd="0" presId="urn:microsoft.com/office/officeart/2005/8/layout/venn1"/>
    <dgm:cxn modelId="{CD774BD6-ECE1-4B11-A06B-2600D0A48720}" type="presParOf" srcId="{CA8A9D64-6163-42CF-991B-73A67AE5306E}" destId="{70277418-AA22-4B43-8311-6AA6ACFF4F35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3903E8-F699-476F-BB73-1C0748F935A1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8420740-E6AD-4994-BDA5-EFF0C1C13B7D}">
      <dgm:prSet phldrT="[Text]"/>
      <dgm:spPr/>
      <dgm:t>
        <a:bodyPr/>
        <a:lstStyle/>
        <a:p>
          <a:r>
            <a:rPr lang="cs-CZ" dirty="0"/>
            <a:t>  </a:t>
          </a:r>
        </a:p>
      </dgm:t>
    </dgm:pt>
    <dgm:pt modelId="{C042268D-5A83-4837-B140-ABEE828E81A7}" type="parTrans" cxnId="{BF3B35C2-8DDB-4408-99AB-4B4FB9A1F445}">
      <dgm:prSet/>
      <dgm:spPr/>
      <dgm:t>
        <a:bodyPr/>
        <a:lstStyle/>
        <a:p>
          <a:endParaRPr lang="cs-CZ"/>
        </a:p>
      </dgm:t>
    </dgm:pt>
    <dgm:pt modelId="{2BE4C411-1491-4430-A3D9-CE7111640BAF}" type="sibTrans" cxnId="{BF3B35C2-8DDB-4408-99AB-4B4FB9A1F445}">
      <dgm:prSet/>
      <dgm:spPr/>
      <dgm:t>
        <a:bodyPr/>
        <a:lstStyle/>
        <a:p>
          <a:endParaRPr lang="cs-CZ"/>
        </a:p>
      </dgm:t>
    </dgm:pt>
    <dgm:pt modelId="{4CCAC82A-8099-4328-9684-0320B90FC909}">
      <dgm:prSet phldrT="[Text]"/>
      <dgm:spPr/>
      <dgm:t>
        <a:bodyPr/>
        <a:lstStyle/>
        <a:p>
          <a:r>
            <a:rPr lang="en-US" b="1" noProof="0" dirty="0"/>
            <a:t>Surveillance</a:t>
          </a:r>
        </a:p>
      </dgm:t>
    </dgm:pt>
    <dgm:pt modelId="{1A0AB839-941E-49D9-A4BF-2AEE59BFCC70}" type="parTrans" cxnId="{024D3E06-4254-4593-A110-139D1C6764C8}">
      <dgm:prSet/>
      <dgm:spPr/>
      <dgm:t>
        <a:bodyPr/>
        <a:lstStyle/>
        <a:p>
          <a:endParaRPr lang="cs-CZ"/>
        </a:p>
      </dgm:t>
    </dgm:pt>
    <dgm:pt modelId="{72BF7DF4-A139-4811-9A5D-5954902D1869}" type="sibTrans" cxnId="{024D3E06-4254-4593-A110-139D1C6764C8}">
      <dgm:prSet/>
      <dgm:spPr/>
      <dgm:t>
        <a:bodyPr/>
        <a:lstStyle/>
        <a:p>
          <a:endParaRPr lang="cs-CZ"/>
        </a:p>
      </dgm:t>
    </dgm:pt>
    <dgm:pt modelId="{E0EA3315-7A7E-445A-BB22-3D3C9F7A5B5D}">
      <dgm:prSet phldrT="[Text]"/>
      <dgm:spPr/>
      <dgm:t>
        <a:bodyPr/>
        <a:lstStyle/>
        <a:p>
          <a:r>
            <a:rPr lang="en-US" b="1" noProof="0" dirty="0"/>
            <a:t>Military power</a:t>
          </a:r>
        </a:p>
      </dgm:t>
    </dgm:pt>
    <dgm:pt modelId="{91395393-D6D1-4F2A-BD84-CB5D6C1849B8}" type="parTrans" cxnId="{1BF90CF6-8AC4-476E-8984-7AF365929A1B}">
      <dgm:prSet/>
      <dgm:spPr/>
      <dgm:t>
        <a:bodyPr/>
        <a:lstStyle/>
        <a:p>
          <a:endParaRPr lang="cs-CZ"/>
        </a:p>
      </dgm:t>
    </dgm:pt>
    <dgm:pt modelId="{C8861AE1-6C73-4A68-A835-F9A0522F4120}" type="sibTrans" cxnId="{1BF90CF6-8AC4-476E-8984-7AF365929A1B}">
      <dgm:prSet/>
      <dgm:spPr/>
      <dgm:t>
        <a:bodyPr/>
        <a:lstStyle/>
        <a:p>
          <a:endParaRPr lang="cs-CZ"/>
        </a:p>
      </dgm:t>
    </dgm:pt>
    <dgm:pt modelId="{7BF25036-8CC1-45E7-97AE-D18CD0EFA8B2}">
      <dgm:prSet phldrT="[Text]"/>
      <dgm:spPr/>
      <dgm:t>
        <a:bodyPr/>
        <a:lstStyle/>
        <a:p>
          <a:r>
            <a:rPr lang="cs-CZ" b="1" dirty="0" err="1"/>
            <a:t>Industrialisation</a:t>
          </a:r>
          <a:endParaRPr lang="cs-CZ" b="1" dirty="0"/>
        </a:p>
      </dgm:t>
    </dgm:pt>
    <dgm:pt modelId="{3B411BCF-B75D-4E83-9159-411B1E3DE04C}" type="parTrans" cxnId="{BA4E9241-EBA5-4131-83DC-5E294862E045}">
      <dgm:prSet/>
      <dgm:spPr/>
      <dgm:t>
        <a:bodyPr/>
        <a:lstStyle/>
        <a:p>
          <a:endParaRPr lang="cs-CZ"/>
        </a:p>
      </dgm:t>
    </dgm:pt>
    <dgm:pt modelId="{63071B3A-D564-45A3-AE7B-D3DFCC7A6FEE}" type="sibTrans" cxnId="{BA4E9241-EBA5-4131-83DC-5E294862E045}">
      <dgm:prSet/>
      <dgm:spPr/>
      <dgm:t>
        <a:bodyPr/>
        <a:lstStyle/>
        <a:p>
          <a:endParaRPr lang="cs-CZ"/>
        </a:p>
      </dgm:t>
    </dgm:pt>
    <dgm:pt modelId="{0D5AE98E-6E1F-488F-AEA3-F4797D06624C}">
      <dgm:prSet phldrT="[Text]"/>
      <dgm:spPr/>
      <dgm:t>
        <a:bodyPr/>
        <a:lstStyle/>
        <a:p>
          <a:r>
            <a:rPr lang="cs-CZ" b="1" dirty="0" err="1"/>
            <a:t>Capitalism</a:t>
          </a:r>
          <a:endParaRPr lang="cs-CZ" b="1" dirty="0"/>
        </a:p>
      </dgm:t>
    </dgm:pt>
    <dgm:pt modelId="{DD25D7A9-16C2-444E-AFA3-01DCC0BE8F68}" type="parTrans" cxnId="{5E7D3918-BECE-42EB-8A6F-086999E79076}">
      <dgm:prSet/>
      <dgm:spPr/>
      <dgm:t>
        <a:bodyPr/>
        <a:lstStyle/>
        <a:p>
          <a:endParaRPr lang="cs-CZ"/>
        </a:p>
      </dgm:t>
    </dgm:pt>
    <dgm:pt modelId="{3B8C263D-61B7-4027-B285-60229CE67AD9}" type="sibTrans" cxnId="{5E7D3918-BECE-42EB-8A6F-086999E79076}">
      <dgm:prSet/>
      <dgm:spPr/>
      <dgm:t>
        <a:bodyPr/>
        <a:lstStyle/>
        <a:p>
          <a:endParaRPr lang="cs-CZ"/>
        </a:p>
      </dgm:t>
    </dgm:pt>
    <dgm:pt modelId="{986EA9D9-CEF3-4288-92E6-2B9346DD05F3}" type="pres">
      <dgm:prSet presAssocID="{A43903E8-F699-476F-BB73-1C0748F935A1}" presName="composite" presStyleCnt="0">
        <dgm:presLayoutVars>
          <dgm:chMax val="1"/>
          <dgm:dir/>
          <dgm:resizeHandles val="exact"/>
        </dgm:presLayoutVars>
      </dgm:prSet>
      <dgm:spPr/>
    </dgm:pt>
    <dgm:pt modelId="{6602D227-5D03-4E98-8B05-8B0D933C661D}" type="pres">
      <dgm:prSet presAssocID="{A43903E8-F699-476F-BB73-1C0748F935A1}" presName="radial" presStyleCnt="0">
        <dgm:presLayoutVars>
          <dgm:animLvl val="ctr"/>
        </dgm:presLayoutVars>
      </dgm:prSet>
      <dgm:spPr/>
    </dgm:pt>
    <dgm:pt modelId="{3F75FA70-060F-426A-A333-C9101261CEAC}" type="pres">
      <dgm:prSet presAssocID="{88420740-E6AD-4994-BDA5-EFF0C1C13B7D}" presName="centerShape" presStyleLbl="vennNode1" presStyleIdx="0" presStyleCnt="5" custScaleX="229117" custScaleY="180282" custLinFactNeighborX="1288" custLinFactNeighborY="-4611"/>
      <dgm:spPr/>
    </dgm:pt>
    <dgm:pt modelId="{4D0DA7D3-1880-4B56-80D8-8313A94D4377}" type="pres">
      <dgm:prSet presAssocID="{4CCAC82A-8099-4328-9684-0320B90FC909}" presName="node" presStyleLbl="vennNode1" presStyleIdx="1" presStyleCnt="5" custScaleX="284113" custScaleY="170646" custRadScaleRad="105311" custRadScaleInc="3415">
        <dgm:presLayoutVars>
          <dgm:bulletEnabled val="1"/>
        </dgm:presLayoutVars>
      </dgm:prSet>
      <dgm:spPr/>
    </dgm:pt>
    <dgm:pt modelId="{8F43171B-361D-411D-A304-B1BFF177F449}" type="pres">
      <dgm:prSet presAssocID="{E0EA3315-7A7E-445A-BB22-3D3C9F7A5B5D}" presName="node" presStyleLbl="vennNode1" presStyleIdx="2" presStyleCnt="5" custScaleX="233126" custScaleY="154058" custRadScaleRad="125668" custRadScaleInc="-3864">
        <dgm:presLayoutVars>
          <dgm:bulletEnabled val="1"/>
        </dgm:presLayoutVars>
      </dgm:prSet>
      <dgm:spPr/>
    </dgm:pt>
    <dgm:pt modelId="{AE030958-C748-41B6-9AF1-7BC4EF482B03}" type="pres">
      <dgm:prSet presAssocID="{7BF25036-8CC1-45E7-97AE-D18CD0EFA8B2}" presName="node" presStyleLbl="vennNode1" presStyleIdx="3" presStyleCnt="5" custScaleX="317208" custScaleY="164324" custRadScaleRad="98167" custRadScaleInc="-4005">
        <dgm:presLayoutVars>
          <dgm:bulletEnabled val="1"/>
        </dgm:presLayoutVars>
      </dgm:prSet>
      <dgm:spPr/>
    </dgm:pt>
    <dgm:pt modelId="{3CD635E9-7D68-4D6D-988F-0FB20AD93184}" type="pres">
      <dgm:prSet presAssocID="{0D5AE98E-6E1F-488F-AEA3-F4797D06624C}" presName="node" presStyleLbl="vennNode1" presStyleIdx="4" presStyleCnt="5" custScaleX="231787" custScaleY="165546" custRadScaleRad="124300" custRadScaleInc="5756">
        <dgm:presLayoutVars>
          <dgm:bulletEnabled val="1"/>
        </dgm:presLayoutVars>
      </dgm:prSet>
      <dgm:spPr/>
    </dgm:pt>
  </dgm:ptLst>
  <dgm:cxnLst>
    <dgm:cxn modelId="{024D3E06-4254-4593-A110-139D1C6764C8}" srcId="{88420740-E6AD-4994-BDA5-EFF0C1C13B7D}" destId="{4CCAC82A-8099-4328-9684-0320B90FC909}" srcOrd="0" destOrd="0" parTransId="{1A0AB839-941E-49D9-A4BF-2AEE59BFCC70}" sibTransId="{72BF7DF4-A139-4811-9A5D-5954902D1869}"/>
    <dgm:cxn modelId="{5E7D3918-BECE-42EB-8A6F-086999E79076}" srcId="{88420740-E6AD-4994-BDA5-EFF0C1C13B7D}" destId="{0D5AE98E-6E1F-488F-AEA3-F4797D06624C}" srcOrd="3" destOrd="0" parTransId="{DD25D7A9-16C2-444E-AFA3-01DCC0BE8F68}" sibTransId="{3B8C263D-61B7-4027-B285-60229CE67AD9}"/>
    <dgm:cxn modelId="{BA4E9241-EBA5-4131-83DC-5E294862E045}" srcId="{88420740-E6AD-4994-BDA5-EFF0C1C13B7D}" destId="{7BF25036-8CC1-45E7-97AE-D18CD0EFA8B2}" srcOrd="2" destOrd="0" parTransId="{3B411BCF-B75D-4E83-9159-411B1E3DE04C}" sibTransId="{63071B3A-D564-45A3-AE7B-D3DFCC7A6FEE}"/>
    <dgm:cxn modelId="{531F8F42-0A7C-4130-B26B-858489724BED}" type="presOf" srcId="{4CCAC82A-8099-4328-9684-0320B90FC909}" destId="{4D0DA7D3-1880-4B56-80D8-8313A94D4377}" srcOrd="0" destOrd="0" presId="urn:microsoft.com/office/officeart/2005/8/layout/radial3"/>
    <dgm:cxn modelId="{61644464-CD31-40C8-80C2-DBBB0FE08FC5}" type="presOf" srcId="{88420740-E6AD-4994-BDA5-EFF0C1C13B7D}" destId="{3F75FA70-060F-426A-A333-C9101261CEAC}" srcOrd="0" destOrd="0" presId="urn:microsoft.com/office/officeart/2005/8/layout/radial3"/>
    <dgm:cxn modelId="{646640A5-ACA1-4F6F-8CD8-1EB12606C99E}" type="presOf" srcId="{E0EA3315-7A7E-445A-BB22-3D3C9F7A5B5D}" destId="{8F43171B-361D-411D-A304-B1BFF177F449}" srcOrd="0" destOrd="0" presId="urn:microsoft.com/office/officeart/2005/8/layout/radial3"/>
    <dgm:cxn modelId="{78ADCCB5-0064-4AD6-BCE7-615319CBAC21}" type="presOf" srcId="{A43903E8-F699-476F-BB73-1C0748F935A1}" destId="{986EA9D9-CEF3-4288-92E6-2B9346DD05F3}" srcOrd="0" destOrd="0" presId="urn:microsoft.com/office/officeart/2005/8/layout/radial3"/>
    <dgm:cxn modelId="{BF3B35C2-8DDB-4408-99AB-4B4FB9A1F445}" srcId="{A43903E8-F699-476F-BB73-1C0748F935A1}" destId="{88420740-E6AD-4994-BDA5-EFF0C1C13B7D}" srcOrd="0" destOrd="0" parTransId="{C042268D-5A83-4837-B140-ABEE828E81A7}" sibTransId="{2BE4C411-1491-4430-A3D9-CE7111640BAF}"/>
    <dgm:cxn modelId="{F47558EA-23D3-4D50-A106-39E1239E2727}" type="presOf" srcId="{7BF25036-8CC1-45E7-97AE-D18CD0EFA8B2}" destId="{AE030958-C748-41B6-9AF1-7BC4EF482B03}" srcOrd="0" destOrd="0" presId="urn:microsoft.com/office/officeart/2005/8/layout/radial3"/>
    <dgm:cxn modelId="{1BF90CF6-8AC4-476E-8984-7AF365929A1B}" srcId="{88420740-E6AD-4994-BDA5-EFF0C1C13B7D}" destId="{E0EA3315-7A7E-445A-BB22-3D3C9F7A5B5D}" srcOrd="1" destOrd="0" parTransId="{91395393-D6D1-4F2A-BD84-CB5D6C1849B8}" sibTransId="{C8861AE1-6C73-4A68-A835-F9A0522F4120}"/>
    <dgm:cxn modelId="{57FAE6F6-852D-4506-9DF6-D603847FFAD8}" type="presOf" srcId="{0D5AE98E-6E1F-488F-AEA3-F4797D06624C}" destId="{3CD635E9-7D68-4D6D-988F-0FB20AD93184}" srcOrd="0" destOrd="0" presId="urn:microsoft.com/office/officeart/2005/8/layout/radial3"/>
    <dgm:cxn modelId="{0E1403F2-8BBF-4D9F-A246-253EABA211D8}" type="presParOf" srcId="{986EA9D9-CEF3-4288-92E6-2B9346DD05F3}" destId="{6602D227-5D03-4E98-8B05-8B0D933C661D}" srcOrd="0" destOrd="0" presId="urn:microsoft.com/office/officeart/2005/8/layout/radial3"/>
    <dgm:cxn modelId="{51A73452-C31C-4B9B-B3D8-F8C337AD1CB4}" type="presParOf" srcId="{6602D227-5D03-4E98-8B05-8B0D933C661D}" destId="{3F75FA70-060F-426A-A333-C9101261CEAC}" srcOrd="0" destOrd="0" presId="urn:microsoft.com/office/officeart/2005/8/layout/radial3"/>
    <dgm:cxn modelId="{60AE860E-B5BE-4C58-BCDC-1C230412F8FC}" type="presParOf" srcId="{6602D227-5D03-4E98-8B05-8B0D933C661D}" destId="{4D0DA7D3-1880-4B56-80D8-8313A94D4377}" srcOrd="1" destOrd="0" presId="urn:microsoft.com/office/officeart/2005/8/layout/radial3"/>
    <dgm:cxn modelId="{17B15506-E66B-4580-BDD0-ABC74414675A}" type="presParOf" srcId="{6602D227-5D03-4E98-8B05-8B0D933C661D}" destId="{8F43171B-361D-411D-A304-B1BFF177F449}" srcOrd="2" destOrd="0" presId="urn:microsoft.com/office/officeart/2005/8/layout/radial3"/>
    <dgm:cxn modelId="{0EE1F62B-66FF-4497-8D7F-075ED4C3E315}" type="presParOf" srcId="{6602D227-5D03-4E98-8B05-8B0D933C661D}" destId="{AE030958-C748-41B6-9AF1-7BC4EF482B03}" srcOrd="3" destOrd="0" presId="urn:microsoft.com/office/officeart/2005/8/layout/radial3"/>
    <dgm:cxn modelId="{6B58FF37-FA09-408F-B94F-4A8AFB31DB38}" type="presParOf" srcId="{6602D227-5D03-4E98-8B05-8B0D933C661D}" destId="{3CD635E9-7D68-4D6D-988F-0FB20AD93184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F9CA2-563E-4754-8177-4D40F928DAAD}">
      <dsp:nvSpPr>
        <dsp:cNvPr id="0" name=""/>
        <dsp:cNvSpPr/>
      </dsp:nvSpPr>
      <dsp:spPr>
        <a:xfrm>
          <a:off x="1664089" y="1"/>
          <a:ext cx="2217583" cy="22175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Politická moci (stát)  </a:t>
          </a:r>
          <a:r>
            <a:rPr lang="cs-CZ" sz="1600" b="1" i="1" kern="1200" dirty="0"/>
            <a:t>důvěryhodnost</a:t>
          </a:r>
        </a:p>
      </dsp:txBody>
      <dsp:txXfrm>
        <a:off x="1919964" y="298522"/>
        <a:ext cx="1705833" cy="703656"/>
      </dsp:txXfrm>
    </dsp:sp>
    <dsp:sp modelId="{CCAA8A54-0872-4A3F-9DBF-B493E42FF604}">
      <dsp:nvSpPr>
        <dsp:cNvPr id="0" name=""/>
        <dsp:cNvSpPr/>
      </dsp:nvSpPr>
      <dsp:spPr>
        <a:xfrm>
          <a:off x="2527610" y="1023500"/>
          <a:ext cx="2217583" cy="22175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Trh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i="1" kern="1200" dirty="0"/>
            <a:t>peníze</a:t>
          </a:r>
        </a:p>
      </dsp:txBody>
      <dsp:txXfrm>
        <a:off x="3721694" y="1279375"/>
        <a:ext cx="852916" cy="1705833"/>
      </dsp:txXfrm>
    </dsp:sp>
    <dsp:sp modelId="{5DCB87E8-A19C-46D0-BD70-17CD2E1897E6}">
      <dsp:nvSpPr>
        <dsp:cNvPr id="0" name=""/>
        <dsp:cNvSpPr/>
      </dsp:nvSpPr>
      <dsp:spPr>
        <a:xfrm>
          <a:off x="1682140" y="2004354"/>
          <a:ext cx="2217583" cy="22175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Rodina a intimita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i="1" kern="1200" dirty="0"/>
            <a:t>láska</a:t>
          </a:r>
        </a:p>
      </dsp:txBody>
      <dsp:txXfrm>
        <a:off x="1938015" y="3219760"/>
        <a:ext cx="1705833" cy="703656"/>
      </dsp:txXfrm>
    </dsp:sp>
    <dsp:sp modelId="{DBF2D7B5-013A-4723-B2B6-7D827FD7E4C0}">
      <dsp:nvSpPr>
        <dsp:cNvPr id="0" name=""/>
        <dsp:cNvSpPr/>
      </dsp:nvSpPr>
      <dsp:spPr>
        <a:xfrm>
          <a:off x="728029" y="1014385"/>
          <a:ext cx="2217583" cy="221758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Veřejnost </a:t>
          </a:r>
          <a:r>
            <a:rPr lang="cs-CZ" sz="1600" b="1" i="1" kern="1200" dirty="0"/>
            <a:t>vědění</a:t>
          </a:r>
        </a:p>
      </dsp:txBody>
      <dsp:txXfrm>
        <a:off x="898613" y="1270260"/>
        <a:ext cx="852916" cy="1705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047FC-3E5D-433C-A384-1A7BE720F5E8}">
      <dsp:nvSpPr>
        <dsp:cNvPr id="0" name=""/>
        <dsp:cNvSpPr/>
      </dsp:nvSpPr>
      <dsp:spPr>
        <a:xfrm>
          <a:off x="2634500" y="1284393"/>
          <a:ext cx="125802" cy="699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9492"/>
              </a:lnTo>
              <a:lnTo>
                <a:pt x="125802" y="6994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D03E46-E08D-4EC2-B01A-C59E0865482A}">
      <dsp:nvSpPr>
        <dsp:cNvPr id="0" name=""/>
        <dsp:cNvSpPr/>
      </dsp:nvSpPr>
      <dsp:spPr>
        <a:xfrm>
          <a:off x="2487667" y="1284393"/>
          <a:ext cx="146832" cy="619795"/>
        </a:xfrm>
        <a:custGeom>
          <a:avLst/>
          <a:gdLst/>
          <a:ahLst/>
          <a:cxnLst/>
          <a:rect l="0" t="0" r="0" b="0"/>
          <a:pathLst>
            <a:path>
              <a:moveTo>
                <a:pt x="146832" y="0"/>
              </a:moveTo>
              <a:lnTo>
                <a:pt x="146832" y="619795"/>
              </a:lnTo>
              <a:lnTo>
                <a:pt x="0" y="6197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056FA-629F-44A5-9DAA-0D1FD7E46B64}">
      <dsp:nvSpPr>
        <dsp:cNvPr id="0" name=""/>
        <dsp:cNvSpPr/>
      </dsp:nvSpPr>
      <dsp:spPr>
        <a:xfrm>
          <a:off x="2634500" y="1284393"/>
          <a:ext cx="1806104" cy="13989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9317"/>
              </a:lnTo>
              <a:lnTo>
                <a:pt x="1806104" y="1239317"/>
              </a:lnTo>
              <a:lnTo>
                <a:pt x="1806104" y="13989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5D7BA-BFAC-4DC6-ACEE-3BCE53D0B19A}">
      <dsp:nvSpPr>
        <dsp:cNvPr id="0" name=""/>
        <dsp:cNvSpPr/>
      </dsp:nvSpPr>
      <dsp:spPr>
        <a:xfrm>
          <a:off x="2554916" y="1284393"/>
          <a:ext cx="91440" cy="1398984"/>
        </a:xfrm>
        <a:custGeom>
          <a:avLst/>
          <a:gdLst/>
          <a:ahLst/>
          <a:cxnLst/>
          <a:rect l="0" t="0" r="0" b="0"/>
          <a:pathLst>
            <a:path>
              <a:moveTo>
                <a:pt x="79584" y="0"/>
              </a:moveTo>
              <a:lnTo>
                <a:pt x="79584" y="1239317"/>
              </a:lnTo>
              <a:lnTo>
                <a:pt x="45720" y="1239317"/>
              </a:lnTo>
              <a:lnTo>
                <a:pt x="45720" y="13989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44B2C-D8BA-49EB-ABCD-1C203F5EE3FD}">
      <dsp:nvSpPr>
        <dsp:cNvPr id="0" name=""/>
        <dsp:cNvSpPr/>
      </dsp:nvSpPr>
      <dsp:spPr>
        <a:xfrm>
          <a:off x="760666" y="1284393"/>
          <a:ext cx="1873833" cy="1398984"/>
        </a:xfrm>
        <a:custGeom>
          <a:avLst/>
          <a:gdLst/>
          <a:ahLst/>
          <a:cxnLst/>
          <a:rect l="0" t="0" r="0" b="0"/>
          <a:pathLst>
            <a:path>
              <a:moveTo>
                <a:pt x="1873833" y="0"/>
              </a:moveTo>
              <a:lnTo>
                <a:pt x="1873833" y="1239317"/>
              </a:lnTo>
              <a:lnTo>
                <a:pt x="0" y="1239317"/>
              </a:lnTo>
              <a:lnTo>
                <a:pt x="0" y="139898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C33BC4-14D7-4771-9B29-55AAF0983835}">
      <dsp:nvSpPr>
        <dsp:cNvPr id="0" name=""/>
        <dsp:cNvSpPr/>
      </dsp:nvSpPr>
      <dsp:spPr>
        <a:xfrm>
          <a:off x="1874182" y="524075"/>
          <a:ext cx="1520635" cy="760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Kníže/patron</a:t>
          </a:r>
        </a:p>
      </dsp:txBody>
      <dsp:txXfrm>
        <a:off x="1874182" y="524075"/>
        <a:ext cx="1520635" cy="760317"/>
      </dsp:txXfrm>
    </dsp:sp>
    <dsp:sp modelId="{12D43910-F858-462D-8852-873D8561709E}">
      <dsp:nvSpPr>
        <dsp:cNvPr id="0" name=""/>
        <dsp:cNvSpPr/>
      </dsp:nvSpPr>
      <dsp:spPr>
        <a:xfrm>
          <a:off x="349" y="2683377"/>
          <a:ext cx="1520635" cy="760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Dar</a:t>
          </a:r>
        </a:p>
      </dsp:txBody>
      <dsp:txXfrm>
        <a:off x="349" y="2683377"/>
        <a:ext cx="1520635" cy="760317"/>
      </dsp:txXfrm>
    </dsp:sp>
    <dsp:sp modelId="{BD084463-C77A-4AA5-8C82-D8187FF969DF}">
      <dsp:nvSpPr>
        <dsp:cNvPr id="0" name=""/>
        <dsp:cNvSpPr/>
      </dsp:nvSpPr>
      <dsp:spPr>
        <a:xfrm>
          <a:off x="1840318" y="2683377"/>
          <a:ext cx="1520635" cy="760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Závazek</a:t>
          </a:r>
        </a:p>
      </dsp:txBody>
      <dsp:txXfrm>
        <a:off x="1840318" y="2683377"/>
        <a:ext cx="1520635" cy="760317"/>
      </dsp:txXfrm>
    </dsp:sp>
    <dsp:sp modelId="{B4C07C70-A24B-4FF3-995B-119EE2B8002E}">
      <dsp:nvSpPr>
        <dsp:cNvPr id="0" name=""/>
        <dsp:cNvSpPr/>
      </dsp:nvSpPr>
      <dsp:spPr>
        <a:xfrm>
          <a:off x="3680287" y="2683377"/>
          <a:ext cx="1520635" cy="760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Podřízení</a:t>
          </a:r>
        </a:p>
      </dsp:txBody>
      <dsp:txXfrm>
        <a:off x="3680287" y="2683377"/>
        <a:ext cx="1520635" cy="760317"/>
      </dsp:txXfrm>
    </dsp:sp>
    <dsp:sp modelId="{EB7D2990-4BAA-4E9B-A643-A1E3481F094E}">
      <dsp:nvSpPr>
        <dsp:cNvPr id="0" name=""/>
        <dsp:cNvSpPr/>
      </dsp:nvSpPr>
      <dsp:spPr>
        <a:xfrm>
          <a:off x="967032" y="1524030"/>
          <a:ext cx="1520635" cy="760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Klient</a:t>
          </a:r>
        </a:p>
      </dsp:txBody>
      <dsp:txXfrm>
        <a:off x="967032" y="1524030"/>
        <a:ext cx="1520635" cy="760317"/>
      </dsp:txXfrm>
    </dsp:sp>
    <dsp:sp modelId="{1D85232C-B59D-47AE-BCFA-972A164A12DF}">
      <dsp:nvSpPr>
        <dsp:cNvPr id="0" name=""/>
        <dsp:cNvSpPr/>
      </dsp:nvSpPr>
      <dsp:spPr>
        <a:xfrm>
          <a:off x="2760302" y="1603726"/>
          <a:ext cx="1520635" cy="7603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Tradice</a:t>
          </a:r>
        </a:p>
      </dsp:txBody>
      <dsp:txXfrm>
        <a:off x="2760302" y="1603726"/>
        <a:ext cx="1520635" cy="760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F9CA2-563E-4754-8177-4D40F928DAAD}">
      <dsp:nvSpPr>
        <dsp:cNvPr id="0" name=""/>
        <dsp:cNvSpPr/>
      </dsp:nvSpPr>
      <dsp:spPr>
        <a:xfrm>
          <a:off x="2560494" y="-50094"/>
          <a:ext cx="2497618" cy="249761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Political Power </a:t>
          </a:r>
          <a:endParaRPr lang="en-US" sz="2400" b="1" i="1" kern="1200" noProof="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u="sng" kern="1200" noProof="0" dirty="0"/>
            <a:t>reputation</a:t>
          </a:r>
        </a:p>
      </dsp:txBody>
      <dsp:txXfrm>
        <a:off x="2848680" y="286123"/>
        <a:ext cx="1921244" cy="792513"/>
      </dsp:txXfrm>
    </dsp:sp>
    <dsp:sp modelId="{CCAA8A54-0872-4A3F-9DBF-B493E42FF604}">
      <dsp:nvSpPr>
        <dsp:cNvPr id="0" name=""/>
        <dsp:cNvSpPr/>
      </dsp:nvSpPr>
      <dsp:spPr>
        <a:xfrm>
          <a:off x="2678176" y="323531"/>
          <a:ext cx="4272725" cy="392178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solidFill>
                <a:schemeClr val="tx1"/>
              </a:solidFill>
            </a:rPr>
            <a:t>Market </a:t>
          </a:r>
          <a:r>
            <a:rPr lang="en-US" sz="2000" u="sng" kern="1200" noProof="0" dirty="0">
              <a:solidFill>
                <a:schemeClr val="tx1"/>
              </a:solidFill>
            </a:rPr>
            <a:t>money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b="1" i="1" kern="1200" dirty="0">
            <a:solidFill>
              <a:srgbClr val="FF0000"/>
            </a:solidFill>
          </a:endParaRPr>
        </a:p>
      </dsp:txBody>
      <dsp:txXfrm>
        <a:off x="4978874" y="776045"/>
        <a:ext cx="1643355" cy="3016757"/>
      </dsp:txXfrm>
    </dsp:sp>
    <dsp:sp modelId="{5DCB87E8-A19C-46D0-BD70-17CD2E1897E6}">
      <dsp:nvSpPr>
        <dsp:cNvPr id="0" name=""/>
        <dsp:cNvSpPr/>
      </dsp:nvSpPr>
      <dsp:spPr>
        <a:xfrm>
          <a:off x="2182080" y="1963087"/>
          <a:ext cx="3295107" cy="289011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noProof="0" dirty="0"/>
            <a:t>Family 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i="0" kern="1200" dirty="0"/>
            <a:t>love</a:t>
          </a:r>
        </a:p>
      </dsp:txBody>
      <dsp:txXfrm>
        <a:off x="2562284" y="3547094"/>
        <a:ext cx="2534698" cy="917056"/>
      </dsp:txXfrm>
    </dsp:sp>
    <dsp:sp modelId="{DBF2D7B5-013A-4723-B2B6-7D827FD7E4C0}">
      <dsp:nvSpPr>
        <dsp:cNvPr id="0" name=""/>
        <dsp:cNvSpPr/>
      </dsp:nvSpPr>
      <dsp:spPr>
        <a:xfrm>
          <a:off x="1328549" y="823067"/>
          <a:ext cx="2941145" cy="29227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noProof="0" dirty="0">
              <a:solidFill>
                <a:schemeClr val="tx1"/>
              </a:solidFill>
            </a:rPr>
            <a:t>Civil Public </a:t>
          </a:r>
          <a:r>
            <a:rPr lang="cs-CZ" sz="1800" u="sng" kern="1200" noProof="0" dirty="0">
              <a:solidFill>
                <a:schemeClr val="tx1"/>
              </a:solidFill>
            </a:rPr>
            <a:t>k</a:t>
          </a:r>
          <a:r>
            <a:rPr lang="en-US" sz="1800" u="sng" kern="1200" noProof="0" dirty="0" err="1">
              <a:solidFill>
                <a:schemeClr val="tx1"/>
              </a:solidFill>
            </a:rPr>
            <a:t>nowledge</a:t>
          </a:r>
          <a:endParaRPr lang="en-US" sz="1800" b="1" i="1" u="sng" kern="1200" noProof="0" dirty="0">
            <a:solidFill>
              <a:schemeClr val="tx1"/>
            </a:solidFill>
          </a:endParaRPr>
        </a:p>
      </dsp:txBody>
      <dsp:txXfrm>
        <a:off x="1554791" y="1160303"/>
        <a:ext cx="1131209" cy="22482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75FA70-060F-426A-A333-C9101261CEAC}">
      <dsp:nvSpPr>
        <dsp:cNvPr id="0" name=""/>
        <dsp:cNvSpPr/>
      </dsp:nvSpPr>
      <dsp:spPr>
        <a:xfrm>
          <a:off x="2431228" y="318108"/>
          <a:ext cx="4272885" cy="336214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500" kern="1200" dirty="0"/>
            <a:t>  </a:t>
          </a:r>
        </a:p>
      </dsp:txBody>
      <dsp:txXfrm>
        <a:off x="3056978" y="810482"/>
        <a:ext cx="3021385" cy="2377395"/>
      </dsp:txXfrm>
    </dsp:sp>
    <dsp:sp modelId="{4D0DA7D3-1880-4B56-80D8-8313A94D4377}">
      <dsp:nvSpPr>
        <dsp:cNvPr id="0" name=""/>
        <dsp:cNvSpPr/>
      </dsp:nvSpPr>
      <dsp:spPr>
        <a:xfrm>
          <a:off x="3294337" y="-313060"/>
          <a:ext cx="2649262" cy="15912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Surveillance</a:t>
          </a:r>
        </a:p>
      </dsp:txBody>
      <dsp:txXfrm>
        <a:off x="3682312" y="-80031"/>
        <a:ext cx="1873312" cy="1125161"/>
      </dsp:txXfrm>
    </dsp:sp>
    <dsp:sp modelId="{8F43171B-361D-411D-A304-B1BFF177F449}">
      <dsp:nvSpPr>
        <dsp:cNvPr id="0" name=""/>
        <dsp:cNvSpPr/>
      </dsp:nvSpPr>
      <dsp:spPr>
        <a:xfrm>
          <a:off x="5533395" y="1307627"/>
          <a:ext cx="2173825" cy="14365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Military power</a:t>
          </a:r>
        </a:p>
      </dsp:txBody>
      <dsp:txXfrm>
        <a:off x="5851744" y="1518004"/>
        <a:ext cx="1537127" cy="1015787"/>
      </dsp:txXfrm>
    </dsp:sp>
    <dsp:sp modelId="{AE030958-C748-41B6-9AF1-7BC4EF482B03}">
      <dsp:nvSpPr>
        <dsp:cNvPr id="0" name=""/>
        <dsp:cNvSpPr/>
      </dsp:nvSpPr>
      <dsp:spPr>
        <a:xfrm>
          <a:off x="3148812" y="3023954"/>
          <a:ext cx="2957862" cy="153226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/>
            <a:t>Industrialisation</a:t>
          </a:r>
          <a:endParaRPr lang="cs-CZ" sz="2000" b="1" kern="1200" dirty="0"/>
        </a:p>
      </dsp:txBody>
      <dsp:txXfrm>
        <a:off x="3581981" y="3248349"/>
        <a:ext cx="2091524" cy="1083478"/>
      </dsp:txXfrm>
    </dsp:sp>
    <dsp:sp modelId="{3CD635E9-7D68-4D6D-988F-0FB20AD93184}">
      <dsp:nvSpPr>
        <dsp:cNvPr id="0" name=""/>
        <dsp:cNvSpPr/>
      </dsp:nvSpPr>
      <dsp:spPr>
        <a:xfrm>
          <a:off x="1375761" y="1193913"/>
          <a:ext cx="2161339" cy="154366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 err="1"/>
            <a:t>Capitalism</a:t>
          </a:r>
          <a:endParaRPr lang="cs-CZ" sz="2000" b="1" kern="1200" dirty="0"/>
        </a:p>
      </dsp:txBody>
      <dsp:txXfrm>
        <a:off x="1692282" y="1419977"/>
        <a:ext cx="1528297" cy="1091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9481172-56BA-6C88-168E-D96C21B47D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C878F87-09B6-0DE1-6A0A-D3E83B35E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439F6-3E71-9744-A5FD-F8360DC2B55B}" type="datetimeFigureOut">
              <a:rPr lang="cs-CZ" smtClean="0"/>
              <a:t>23.10.2026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E02C864-4460-15D6-DE8C-0E643C3EE1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25D8B96-87C9-2E0D-8058-68FEE7E1CC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E44AF-43CC-394B-BC78-30B75A4562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02791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F23E5-E723-4485-9A71-51DD2E0513A0}" type="datetimeFigureOut">
              <a:rPr lang="cs-CZ" smtClean="0"/>
              <a:t>23.10.2026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EC3DE-2A43-4B52-8ED0-7B171497C05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447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1540E11-6C50-40B5-ED84-651C0E2EBF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96" y="0"/>
            <a:ext cx="12272394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2048376"/>
            <a:ext cx="9144000" cy="2387600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4712599"/>
            <a:ext cx="9144000" cy="11294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10" name="Obrázek 9" descr="Obsah obrázku Písmo, Grafika, text, grafický design&#10;&#10;Popis byl vytvořen automaticky">
            <a:extLst>
              <a:ext uri="{FF2B5EF4-FFF2-40B4-BE49-F238E27FC236}">
                <a16:creationId xmlns:a16="http://schemas.microsoft.com/office/drawing/2014/main" id="{4917296F-2561-2C95-0483-5A5B579659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9" y="678863"/>
            <a:ext cx="3430380" cy="70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8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3CF39BF-5858-1FA2-AE20-3D36635417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0802" y="627538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29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ředěl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968500"/>
            <a:ext cx="5712621" cy="4359776"/>
          </a:xfrm>
        </p:spPr>
        <p:txBody>
          <a:bodyPr anchor="b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ACBBC27-DDEA-6C5A-8ACF-67EDD56D8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1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Závě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C8328B-5CE4-7A03-03BD-AA46BAAC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079" y="1692776"/>
            <a:ext cx="9144000" cy="1304424"/>
          </a:xfrm>
        </p:spPr>
        <p:txBody>
          <a:bodyPr anchor="t">
            <a:normAutofit/>
          </a:bodyPr>
          <a:lstStyle>
            <a:lvl1pPr algn="l">
              <a:defRPr sz="33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A880A5-CC4C-E83E-2A77-2EAA9E5DF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079" y="3848999"/>
            <a:ext cx="9144000" cy="82460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B2BB669-96AF-C460-0644-D9B33EBD9D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8262"/>
            <a:ext cx="1370861" cy="28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9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1D0EC9-522E-7760-9533-ED823A8D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7BEC56-EE77-297B-48FC-43CFAD8E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8885C40-6A50-FFD6-B978-4E000D35B9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C78FD6-2722-2821-10E5-2E697D7B0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97FA54-5776-58AE-AEC4-FAE86FE9D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00000"/>
              </a:lnSpc>
              <a:buFontTx/>
              <a:buNone/>
              <a:defRPr/>
            </a:lvl1pPr>
            <a:lvl2pPr marL="0" indent="0">
              <a:lnSpc>
                <a:spcPct val="100000"/>
              </a:lnSpc>
              <a:spcBef>
                <a:spcPts val="800"/>
              </a:spcBef>
              <a:buNone/>
              <a:defRPr/>
            </a:lvl2pPr>
            <a:lvl3pPr marL="177800" indent="-177800">
              <a:lnSpc>
                <a:spcPct val="100000"/>
              </a:lnSpc>
              <a:defRPr/>
            </a:lvl3pPr>
            <a:lvl4pPr marL="355600" indent="-177800">
              <a:lnSpc>
                <a:spcPct val="100000"/>
              </a:lnSpc>
              <a:defRPr/>
            </a:lvl4pPr>
            <a:lvl5pPr marL="533400" indent="-177800">
              <a:lnSpc>
                <a:spcPct val="100000"/>
              </a:lnSpc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3564D70-284F-88A1-FC08-29E63F8319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1E62B60-5FB1-9381-00CF-C665EB00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D7E0B353-40A5-48F9-C049-D884C8120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907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BF45EE8-2365-24C4-6E7D-F72C293DBA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77ECF020-D996-697F-4779-13801850A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D1159978-FAB9-CBE7-228C-DA9796E0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567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6898E9-BDDF-2C46-A65A-B5D157FB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9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8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CCBA954-9BEE-4D3C-C0ED-19047D66F1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7926"/>
            <a:ext cx="1370861" cy="283626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406CC1D3-5C60-B944-EDE9-26381902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0D240CD1-21EB-CFB6-BC30-937FEEEB1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690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ázek a po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698" y="647700"/>
            <a:ext cx="8331201" cy="55292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176400" indent="-176400">
              <a:defRPr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D9E3CA-86C1-4CCA-2FC2-451A03D05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71000" y="1825625"/>
            <a:ext cx="2374900" cy="4351338"/>
          </a:xfrm>
        </p:spPr>
        <p:txBody>
          <a:bodyPr anchor="b">
            <a:normAutofit/>
          </a:bodyPr>
          <a:lstStyle>
            <a:lvl1pPr marL="0" indent="0">
              <a:buNone/>
              <a:defRPr sz="1500" b="0"/>
            </a:lvl1pPr>
            <a:lvl2pPr marL="0" indent="0">
              <a:buNone/>
              <a:defRPr sz="1500"/>
            </a:lvl2pPr>
            <a:lvl3pPr marL="176400" indent="-176400">
              <a:defRPr sz="1500"/>
            </a:lvl3pPr>
            <a:lvl4pPr marL="356400" indent="-176400">
              <a:defRPr sz="1500"/>
            </a:lvl4pPr>
            <a:lvl5pPr marL="532800" indent="-176400">
              <a:defRPr sz="15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8ECC450-B476-55C6-13E7-241DFDEEE9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8818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F0E1EB24-A4FD-400D-F98D-FB4FA830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5C645297-7913-9A99-1FD0-28864B28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4652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á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8BEF76-B4E5-F95D-2B21-2DE64B7C2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975" y="1485900"/>
            <a:ext cx="6477000" cy="4643438"/>
          </a:xfrm>
        </p:spPr>
        <p:txBody>
          <a:bodyPr/>
          <a:lstStyle>
            <a:lvl1pPr marL="0" indent="0">
              <a:lnSpc>
                <a:spcPct val="108000"/>
              </a:lnSpc>
              <a:buNone/>
              <a:defRPr/>
            </a:lvl1pPr>
            <a:lvl2pPr marL="0" indent="0">
              <a:buNone/>
              <a:defRPr sz="1700">
                <a:solidFill>
                  <a:schemeClr val="accent1"/>
                </a:solidFill>
              </a:defRPr>
            </a:lvl2pPr>
            <a:lvl3pPr marL="0" indent="0">
              <a:buNone/>
              <a:defRPr sz="1700"/>
            </a:lvl3pPr>
            <a:lvl4pPr marL="356400" indent="-176400">
              <a:defRPr/>
            </a:lvl4pPr>
            <a:lvl5pPr marL="532800" indent="-176400"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6896127-A932-05AF-19AA-A3EF7B49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9" name="Zástupný symbol pro zápatí 4">
            <a:extLst>
              <a:ext uri="{FF2B5EF4-FFF2-40B4-BE49-F238E27FC236}">
                <a16:creationId xmlns:a16="http://schemas.microsoft.com/office/drawing/2014/main" id="{3090B9CC-DBE2-DF80-DD04-267F4BDD3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:a16="http://schemas.microsoft.com/office/drawing/2014/main" id="{201E28EC-073B-84AF-FF8E-979B5D3D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958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7ABA3B-E3F6-9A92-9135-4EE08586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812DFB0-A8C7-0073-6389-FF363AEF1D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011D1AA5-5182-C810-225E-97E45E4F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BFC91CA1-2364-05B0-0F04-690A1C5B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4423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9438A86-4A25-73CF-7171-B61A241D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25276"/>
            <a:ext cx="2743200" cy="365125"/>
          </a:xfrm>
          <a:prstGeom prst="rect">
            <a:avLst/>
          </a:prstGeom>
        </p:spPr>
        <p:txBody>
          <a:bodyPr/>
          <a:lstStyle/>
          <a:p>
            <a:fld id="{1A945517-90B0-4E61-B5DD-AC2B75BAD2CB}" type="datetime1">
              <a:rPr lang="cs-CZ" smtClean="0"/>
              <a:t>23.10.2026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01D3696-2239-C380-C5DC-7A40F1D88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87962" y="6456560"/>
            <a:ext cx="1370861" cy="286357"/>
          </a:xfrm>
          <a:prstGeom prst="rect">
            <a:avLst/>
          </a:prstGeom>
        </p:spPr>
      </p:pic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A22F0A3-7A6F-26D0-F7E4-38F90D636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0A463D7-59BA-DD1A-EE96-881BA846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57" y="6421831"/>
            <a:ext cx="27243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9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1818620-6694-CE30-09D5-0385EC1E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717550"/>
            <a:ext cx="10706099" cy="86786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A359F36-CC92-C5E0-1D93-EB04F26AA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825625"/>
            <a:ext cx="107061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D416615-ACE9-1166-FF1A-B39597AF4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162" y="6417177"/>
            <a:ext cx="109426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Short name of the </a:t>
            </a:r>
            <a:r>
              <a:rPr lang="en-US" dirty="0" err="1"/>
              <a:t>powerpoint</a:t>
            </a:r>
            <a:r>
              <a:rPr lang="en-US" dirty="0"/>
              <a:t> presentation, maximum length two thirds of the page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2E3233-1704-433C-8B0E-4C03A48D4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00" y="6420491"/>
            <a:ext cx="27243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 b="1">
                <a:solidFill>
                  <a:schemeClr val="accent3"/>
                </a:solidFill>
              </a:defRPr>
            </a:lvl1pPr>
          </a:lstStyle>
          <a:p>
            <a:fld id="{5E608FB1-680A-4E9D-A95E-8C4CFA1B47E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B52155B1-7D35-8CBF-21B4-8799EABA85C0}"/>
              </a:ext>
            </a:extLst>
          </p:cNvPr>
          <p:cNvSpPr txBox="1"/>
          <p:nvPr userDrawn="1"/>
        </p:nvSpPr>
        <p:spPr>
          <a:xfrm>
            <a:off x="337165" y="6498434"/>
            <a:ext cx="3687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cs-CZ" sz="1100" dirty="0">
                <a:solidFill>
                  <a:schemeClr val="tx2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03397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50" r:id="rId5"/>
    <p:sldLayoutId id="2147483660" r:id="rId6"/>
    <p:sldLayoutId id="2147483652" r:id="rId7"/>
    <p:sldLayoutId id="2147483661" r:id="rId8"/>
    <p:sldLayoutId id="2147483662" r:id="rId9"/>
    <p:sldLayoutId id="2147483663" r:id="rId10"/>
    <p:sldLayoutId id="2147483654" r:id="rId11"/>
    <p:sldLayoutId id="2147483655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2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relmuller.eu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BB5B7D-176F-A875-453C-86C8B2AF1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896" y="2212732"/>
            <a:ext cx="10199629" cy="435977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l-PL" sz="3600" b="1" dirty="0"/>
              <a:t>POST/MODERNí společnost </a:t>
            </a:r>
            <a:br>
              <a:rPr lang="pl-PL" sz="3600" b="1" dirty="0"/>
            </a:br>
            <a:r>
              <a:rPr lang="pl-PL" sz="3600" b="1" dirty="0"/>
              <a:t>teorie modernizace</a:t>
            </a:r>
            <a:br>
              <a:rPr lang="pl-PL" sz="3600" b="1" dirty="0"/>
            </a:br>
            <a:br>
              <a:rPr lang="pl-PL" sz="3600" b="1" dirty="0"/>
            </a:br>
            <a:br>
              <a:rPr lang="pl-PL" sz="3600" b="1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sz="2200" dirty="0"/>
              <a:t>23. 10. 2026</a:t>
            </a:r>
            <a:br>
              <a:rPr lang="cs-CZ" sz="2200" dirty="0"/>
            </a:br>
            <a:r>
              <a:rPr lang="cs-CZ" sz="2200" dirty="0"/>
              <a:t>Předmět: </a:t>
            </a:r>
            <a:r>
              <a:rPr lang="cs-CZ" sz="2200" i="1" dirty="0"/>
              <a:t>Problémy post/moderní společnosti</a:t>
            </a:r>
            <a:br>
              <a:rPr lang="cs-CZ" sz="2200" i="1" dirty="0"/>
            </a:br>
            <a:r>
              <a:rPr lang="cs-CZ" sz="2200" dirty="0">
                <a:hlinkClick r:id="rId2"/>
              </a:rPr>
              <a:t>www.karelmuller.eu</a:t>
            </a:r>
            <a:br>
              <a:rPr lang="cs-CZ" sz="2200" dirty="0"/>
            </a:br>
            <a:br>
              <a:rPr lang="cs-CZ" dirty="0"/>
            </a:b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4123846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F47144-3354-4245-A79B-90265870F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Důležité POJMY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70541C2-0DA8-4E37-909E-B36D802D9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cs-CZ" dirty="0"/>
              <a:t>Postmoderní společnost</a:t>
            </a:r>
          </a:p>
          <a:p>
            <a:r>
              <a:rPr lang="cs-CZ" dirty="0"/>
              <a:t>Moderní společnost, modernita</a:t>
            </a:r>
          </a:p>
          <a:p>
            <a:r>
              <a:rPr lang="cs-CZ" dirty="0"/>
              <a:t>Polo/moderní společnosti</a:t>
            </a:r>
          </a:p>
          <a:p>
            <a:r>
              <a:rPr lang="cs-CZ" dirty="0"/>
              <a:t>Tradiční společnost, archaická společnost</a:t>
            </a:r>
          </a:p>
          <a:p>
            <a:r>
              <a:rPr lang="cs-CZ" dirty="0"/>
              <a:t>Modernizace, modernizační procesy</a:t>
            </a:r>
          </a:p>
          <a:p>
            <a:r>
              <a:rPr lang="cs-CZ" sz="3000" dirty="0" err="1"/>
              <a:t>Časo</a:t>
            </a:r>
            <a:r>
              <a:rPr lang="cs-CZ" sz="3000" dirty="0"/>
              <a:t>-prostorové rozpojení</a:t>
            </a:r>
          </a:p>
          <a:p>
            <a:r>
              <a:rPr lang="cs-CZ" sz="3000" dirty="0"/>
              <a:t>Vyvazující mechanismy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4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600" dirty="0"/>
              <a:t>Obrysy post/moderního řádu </a:t>
            </a:r>
            <a:br>
              <a:rPr lang="cs-CZ" sz="3600" dirty="0"/>
            </a:br>
            <a:r>
              <a:rPr lang="cs-CZ" sz="3600" dirty="0"/>
              <a:t>(Anthony </a:t>
            </a:r>
            <a:r>
              <a:rPr lang="cs-CZ" sz="3600" dirty="0" err="1"/>
              <a:t>Giddens</a:t>
            </a:r>
            <a:r>
              <a:rPr lang="cs-CZ" sz="3600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u="sng" dirty="0"/>
              <a:t>Kritika modernity</a:t>
            </a:r>
            <a:r>
              <a:rPr lang="cs-CZ" dirty="0"/>
              <a:t>: nezamýšlených důsledků</a:t>
            </a:r>
          </a:p>
          <a:p>
            <a:r>
              <a:rPr lang="cs-CZ" b="1" u="sng" dirty="0"/>
              <a:t>Ústup evolucionismus</a:t>
            </a:r>
            <a:r>
              <a:rPr lang="cs-CZ" dirty="0"/>
              <a:t>: pokrok ne nevyhnutelný! Regres je naopak pravděpodobný/nevyhnutelný, vědomí rizik (Ulrich Beck)</a:t>
            </a:r>
          </a:p>
          <a:p>
            <a:r>
              <a:rPr lang="cs-CZ" b="1" u="sng" dirty="0"/>
              <a:t>Rozpad teleologie</a:t>
            </a:r>
            <a:r>
              <a:rPr lang="cs-CZ" dirty="0"/>
              <a:t>: Co je vlastně „pokrok“? K čemu směřujeme? Lze měřit?</a:t>
            </a:r>
          </a:p>
          <a:p>
            <a:r>
              <a:rPr lang="cs-CZ" b="1" u="sng" dirty="0"/>
              <a:t>Reflexivita vědění</a:t>
            </a:r>
            <a:r>
              <a:rPr lang="cs-CZ" dirty="0"/>
              <a:t>: Přispívá věda k pokroku lidstva? Nemůže taky škodit? Růst skepse…</a:t>
            </a:r>
          </a:p>
          <a:p>
            <a:r>
              <a:rPr lang="cs-CZ" b="1" u="sng" dirty="0"/>
              <a:t>Ztráta privilegované pozice</a:t>
            </a:r>
            <a:r>
              <a:rPr lang="cs-CZ" dirty="0"/>
              <a:t>: Jaká je role Západu? Pád kolonialismu, přijetí </a:t>
            </a:r>
            <a:r>
              <a:rPr lang="cs-CZ" dirty="0" err="1"/>
              <a:t>multi</a:t>
            </a:r>
            <a:r>
              <a:rPr lang="cs-CZ" dirty="0"/>
              <a:t>-kulturalismu, nová sociální hnutí …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608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E96014-BB1F-4400-A39D-B33E8042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MODERNITA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BFAB65-C0C4-4D41-AFEC-D8DAF3D1C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800" dirty="0"/>
              <a:t>Víra v pokrok</a:t>
            </a:r>
          </a:p>
          <a:p>
            <a:r>
              <a:rPr lang="cs-CZ" sz="4800" dirty="0"/>
              <a:t>Jasná představa pokroku</a:t>
            </a:r>
          </a:p>
          <a:p>
            <a:r>
              <a:rPr lang="cs-CZ" sz="4800" dirty="0"/>
              <a:t>Víra ve vědu</a:t>
            </a:r>
          </a:p>
          <a:p>
            <a:r>
              <a:rPr lang="cs-CZ" sz="4800" dirty="0"/>
              <a:t>Nadřazenost Západu</a:t>
            </a:r>
          </a:p>
        </p:txBody>
      </p:sp>
    </p:spTree>
    <p:extLst>
      <p:ext uri="{BB962C8B-B14F-4D97-AF65-F5344CB8AC3E}">
        <p14:creationId xmlns:p14="http://schemas.microsoft.com/office/powerpoint/2010/main" val="85118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4EAF29-7C2A-4397-BBA3-17A8F69F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950" dirty="0"/>
              <a:t>Moderní versus tradiční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61A3BD14-97A3-4190-BD51-07AE84E20A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03" y="1927114"/>
            <a:ext cx="4889364" cy="3032502"/>
          </a:xfrm>
        </p:spPr>
      </p:pic>
      <p:pic>
        <p:nvPicPr>
          <p:cNvPr id="8" name="Zástupný symbol pro obsah 7">
            <a:extLst>
              <a:ext uri="{FF2B5EF4-FFF2-40B4-BE49-F238E27FC236}">
                <a16:creationId xmlns:a16="http://schemas.microsoft.com/office/drawing/2014/main" id="{7B7911ED-0AF2-4C52-BBDA-4296D9147F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38" y="1960981"/>
            <a:ext cx="4441295" cy="3022154"/>
          </a:xfrm>
        </p:spPr>
      </p:pic>
    </p:spTree>
    <p:extLst>
      <p:ext uri="{BB962C8B-B14F-4D97-AF65-F5344CB8AC3E}">
        <p14:creationId xmlns:p14="http://schemas.microsoft.com/office/powerpoint/2010/main" val="231503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Procesy modernizace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6</a:t>
            </a:fld>
            <a:endParaRPr lang="cs-CZ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67" y="1243787"/>
            <a:ext cx="9129766" cy="493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422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>
            <a:extLst>
              <a:ext uri="{FF2B5EF4-FFF2-40B4-BE49-F238E27FC236}">
                <a16:creationId xmlns:a16="http://schemas.microsoft.com/office/drawing/2014/main" id="{FEDBBD57-8B74-428F-8414-93FCE9907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3200400"/>
            <a:ext cx="6172200" cy="1420416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8435" name="Podnadpis 2">
            <a:extLst>
              <a:ext uri="{FF2B5EF4-FFF2-40B4-BE49-F238E27FC236}">
                <a16:creationId xmlns:a16="http://schemas.microsoft.com/office/drawing/2014/main" id="{3F809008-78B9-4B9B-9351-17DB99D26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0" y="4610100"/>
            <a:ext cx="6172200" cy="10287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/>
          </a:p>
        </p:txBody>
      </p:sp>
      <p:pic>
        <p:nvPicPr>
          <p:cNvPr id="18436" name="Obrázek 3" descr="central europe map 1500.bmp">
            <a:extLst>
              <a:ext uri="{FF2B5EF4-FFF2-40B4-BE49-F238E27FC236}">
                <a16:creationId xmlns:a16="http://schemas.microsoft.com/office/drawing/2014/main" id="{2F77F4A8-F477-4321-886C-2B79708AC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932" y="386447"/>
            <a:ext cx="9069713" cy="609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435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47E8BAC0-72AB-4C0F-9E54-045090C1B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3200400"/>
            <a:ext cx="6172200" cy="1420416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7411" name="Podnadpis 2">
            <a:extLst>
              <a:ext uri="{FF2B5EF4-FFF2-40B4-BE49-F238E27FC236}">
                <a16:creationId xmlns:a16="http://schemas.microsoft.com/office/drawing/2014/main" id="{A18DBD0B-C900-4225-A728-DA03DBA3F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0" y="4610100"/>
            <a:ext cx="6172200" cy="10287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/>
          </a:p>
        </p:txBody>
      </p:sp>
      <p:pic>
        <p:nvPicPr>
          <p:cNvPr id="17412" name="Obrázek 3" descr="central europe map 1600.bmp">
            <a:extLst>
              <a:ext uri="{FF2B5EF4-FFF2-40B4-BE49-F238E27FC236}">
                <a16:creationId xmlns:a16="http://schemas.microsoft.com/office/drawing/2014/main" id="{60BF81B8-9930-456E-B296-FF821BE2E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414813"/>
            <a:ext cx="9049500" cy="629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590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13B7CFD7-FD56-45E0-A814-F85E4A690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3200400"/>
            <a:ext cx="6172200" cy="1420416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6387" name="Podnadpis 2">
            <a:extLst>
              <a:ext uri="{FF2B5EF4-FFF2-40B4-BE49-F238E27FC236}">
                <a16:creationId xmlns:a16="http://schemas.microsoft.com/office/drawing/2014/main" id="{DBEBE603-B9A9-4419-A7FE-14DDA051D5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0" y="4610100"/>
            <a:ext cx="6172200" cy="10287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/>
          </a:p>
        </p:txBody>
      </p:sp>
      <p:pic>
        <p:nvPicPr>
          <p:cNvPr id="16388" name="Obrázek 3" descr="central europe map 1700.bmp">
            <a:extLst>
              <a:ext uri="{FF2B5EF4-FFF2-40B4-BE49-F238E27FC236}">
                <a16:creationId xmlns:a16="http://schemas.microsoft.com/office/drawing/2014/main" id="{75763987-4255-46EB-9B7E-1D9B3AE2C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133" y="247758"/>
            <a:ext cx="9406467" cy="6483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7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87CDEA01-7BF6-4BE8-BE0B-20D97312E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3200400"/>
            <a:ext cx="6172200" cy="1420416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5363" name="Podnadpis 2">
            <a:extLst>
              <a:ext uri="{FF2B5EF4-FFF2-40B4-BE49-F238E27FC236}">
                <a16:creationId xmlns:a16="http://schemas.microsoft.com/office/drawing/2014/main" id="{A33366D9-7542-4E89-9364-FABC8E8F4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0" y="4610100"/>
            <a:ext cx="6172200" cy="10287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/>
          </a:p>
        </p:txBody>
      </p:sp>
      <p:pic>
        <p:nvPicPr>
          <p:cNvPr id="15364" name="Obrázek 3" descr="central europe map 1800.bmp">
            <a:extLst>
              <a:ext uri="{FF2B5EF4-FFF2-40B4-BE49-F238E27FC236}">
                <a16:creationId xmlns:a16="http://schemas.microsoft.com/office/drawing/2014/main" id="{3AC86D58-A3CE-44F4-A361-E284FE8A7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466" y="367508"/>
            <a:ext cx="8627534" cy="6174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7492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5EB60358-53F3-4BFC-9BF6-613DAC65A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0" y="3200400"/>
            <a:ext cx="6172200" cy="1420416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14339" name="Podnadpis 2">
            <a:extLst>
              <a:ext uri="{FF2B5EF4-FFF2-40B4-BE49-F238E27FC236}">
                <a16:creationId xmlns:a16="http://schemas.microsoft.com/office/drawing/2014/main" id="{5F03969D-9E54-4C60-8CAA-AB553BD551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0" y="4610100"/>
            <a:ext cx="6172200" cy="10287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/>
          </a:p>
        </p:txBody>
      </p:sp>
      <p:pic>
        <p:nvPicPr>
          <p:cNvPr id="14340" name="Obrázek 3" descr="central europe map 1900.bmp">
            <a:extLst>
              <a:ext uri="{FF2B5EF4-FFF2-40B4-BE49-F238E27FC236}">
                <a16:creationId xmlns:a16="http://schemas.microsoft.com/office/drawing/2014/main" id="{0CAAA558-4F1C-4BB2-974D-01B4A8DCB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667" y="391178"/>
            <a:ext cx="9160933" cy="619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83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ázek 2" descr="central europe map 2000-I.bmp">
            <a:extLst>
              <a:ext uri="{FF2B5EF4-FFF2-40B4-BE49-F238E27FC236}">
                <a16:creationId xmlns:a16="http://schemas.microsoft.com/office/drawing/2014/main" id="{3F0A86A7-09D0-4194-948A-4029721E4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999" y="117344"/>
            <a:ext cx="9297763" cy="6740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28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158D1F8-B2B0-45E6-9D16-18E1F4CD3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Důležité pojmy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3200" dirty="0"/>
              <a:t>Post/moderní společnost, modernita, modernizace</a:t>
            </a:r>
          </a:p>
          <a:p>
            <a:r>
              <a:rPr lang="cs-CZ" sz="3200" dirty="0"/>
              <a:t>Tradiční společnost, archaická společnost</a:t>
            </a:r>
          </a:p>
          <a:p>
            <a:r>
              <a:rPr lang="cs-CZ" sz="3200" dirty="0"/>
              <a:t>Polo/moderní společnosti</a:t>
            </a:r>
          </a:p>
          <a:p>
            <a:r>
              <a:rPr lang="cs-CZ" sz="3000" dirty="0"/>
              <a:t>Moderní stát (monopol dozoru a násilí/donucení)</a:t>
            </a:r>
          </a:p>
          <a:p>
            <a:r>
              <a:rPr lang="cs-CZ" sz="3000" dirty="0"/>
              <a:t>Národní stát (konstrukce národa)</a:t>
            </a:r>
          </a:p>
          <a:p>
            <a:r>
              <a:rPr lang="cs-CZ" sz="3000" dirty="0" err="1"/>
              <a:t>Časo</a:t>
            </a:r>
            <a:r>
              <a:rPr lang="cs-CZ" sz="3000" dirty="0"/>
              <a:t>-prostorové rozpojení (princip modernity, A. </a:t>
            </a:r>
            <a:r>
              <a:rPr lang="cs-CZ" sz="3000" dirty="0" err="1"/>
              <a:t>Giddens</a:t>
            </a:r>
            <a:r>
              <a:rPr lang="cs-CZ" sz="3000" dirty="0"/>
              <a:t>)</a:t>
            </a:r>
          </a:p>
          <a:p>
            <a:r>
              <a:rPr lang="cs-CZ" sz="3000" dirty="0"/>
              <a:t>Vyvazující mechanismy</a:t>
            </a:r>
          </a:p>
          <a:p>
            <a:pPr lvl="1"/>
            <a:r>
              <a:rPr lang="cs-CZ" sz="2850" dirty="0"/>
              <a:t>Expertní systémy (vlak, telegraf, telefon, satelit…AI)</a:t>
            </a:r>
          </a:p>
          <a:p>
            <a:pPr lvl="1"/>
            <a:r>
              <a:rPr lang="cs-CZ" sz="2850" dirty="0"/>
              <a:t>Symbolické znaky (peníze, jazyk…)</a:t>
            </a:r>
          </a:p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669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1540" y="136525"/>
            <a:ext cx="11162581" cy="1924111"/>
          </a:xfrm>
        </p:spPr>
        <p:txBody>
          <a:bodyPr>
            <a:normAutofit/>
          </a:bodyPr>
          <a:lstStyle/>
          <a:p>
            <a:r>
              <a:rPr lang="cs-CZ" dirty="0"/>
              <a:t>Perspektiva sociální diferenciace</a:t>
            </a:r>
            <a:br>
              <a:rPr lang="cs-CZ" dirty="0"/>
            </a:br>
            <a:r>
              <a:rPr lang="cs-CZ" sz="3000" i="1" dirty="0" err="1"/>
              <a:t>Univerzalizující</a:t>
            </a:r>
            <a:r>
              <a:rPr lang="cs-CZ" sz="3000" i="1" dirty="0"/>
              <a:t> </a:t>
            </a:r>
            <a:r>
              <a:rPr lang="cs-CZ" sz="3000" i="1" u="sng" dirty="0"/>
              <a:t>média moci </a:t>
            </a:r>
            <a:r>
              <a:rPr lang="cs-CZ" sz="1500" i="1" dirty="0"/>
              <a:t>(</a:t>
            </a:r>
            <a:r>
              <a:rPr lang="cs-CZ" sz="1500" i="1" dirty="0" err="1"/>
              <a:t>Niklas</a:t>
            </a:r>
            <a:r>
              <a:rPr lang="cs-CZ" sz="1500" i="1" dirty="0"/>
              <a:t> </a:t>
            </a:r>
            <a:r>
              <a:rPr lang="cs-CZ" sz="1500" i="1" dirty="0" err="1"/>
              <a:t>Luhmann</a:t>
            </a:r>
            <a:r>
              <a:rPr lang="cs-CZ" sz="1500" i="1" dirty="0"/>
              <a:t>)</a:t>
            </a:r>
            <a:br>
              <a:rPr lang="cs-CZ" sz="1500" i="1" dirty="0"/>
            </a:br>
            <a:r>
              <a:rPr lang="cs-CZ" sz="3000" i="1" dirty="0"/>
              <a:t>Klientelismus &amp; liberalismus</a:t>
            </a:r>
            <a:br>
              <a:rPr lang="cs-CZ" sz="3000" i="1" dirty="0"/>
            </a:br>
            <a:r>
              <a:rPr lang="cs-CZ" sz="3000" i="1" dirty="0" err="1"/>
              <a:t>Patronáž</a:t>
            </a:r>
            <a:r>
              <a:rPr lang="cs-CZ" sz="3000" i="1" dirty="0"/>
              <a:t> &amp; instituce</a:t>
            </a:r>
            <a:br>
              <a:rPr lang="cs-CZ" sz="3000" i="1" dirty="0"/>
            </a:br>
            <a:endParaRPr lang="cs-CZ" sz="1500" i="1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83283666"/>
              </p:ext>
            </p:extLst>
          </p:nvPr>
        </p:nvGraphicFramePr>
        <p:xfrm>
          <a:off x="5526402" y="2439707"/>
          <a:ext cx="5581864" cy="4264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Zástupný symbol pro obsah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35932338"/>
              </p:ext>
            </p:extLst>
          </p:nvPr>
        </p:nvGraphicFramePr>
        <p:xfrm>
          <a:off x="314803" y="2371648"/>
          <a:ext cx="5201272" cy="3967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8" name="Přímá spojnice 7"/>
          <p:cNvCxnSpPr/>
          <p:nvPr/>
        </p:nvCxnSpPr>
        <p:spPr>
          <a:xfrm flipV="1">
            <a:off x="5765800" y="4563534"/>
            <a:ext cx="6028267" cy="1693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 8"/>
          <p:cNvSpPr/>
          <p:nvPr/>
        </p:nvSpPr>
        <p:spPr>
          <a:xfrm>
            <a:off x="10201608" y="4659868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Soukromá sféra</a:t>
            </a:r>
          </a:p>
        </p:txBody>
      </p:sp>
      <p:sp>
        <p:nvSpPr>
          <p:cNvPr id="10" name="Obdélník 9"/>
          <p:cNvSpPr/>
          <p:nvPr/>
        </p:nvSpPr>
        <p:spPr>
          <a:xfrm>
            <a:off x="10249990" y="4057134"/>
            <a:ext cx="1544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Veřejná sféra</a:t>
            </a:r>
          </a:p>
        </p:txBody>
      </p:sp>
    </p:spTree>
    <p:extLst>
      <p:ext uri="{BB962C8B-B14F-4D97-AF65-F5344CB8AC3E}">
        <p14:creationId xmlns:p14="http://schemas.microsoft.com/office/powerpoint/2010/main" val="36608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/>
              <a:t>Francis </a:t>
            </a:r>
            <a:r>
              <a:rPr lang="cs-CZ" sz="3200" dirty="0" err="1"/>
              <a:t>Coppola</a:t>
            </a:r>
            <a:r>
              <a:rPr lang="cs-CZ" sz="3200" dirty="0"/>
              <a:t>, </a:t>
            </a:r>
            <a:r>
              <a:rPr lang="cs-CZ" sz="3200" dirty="0" err="1"/>
              <a:t>Godfather</a:t>
            </a:r>
            <a:r>
              <a:rPr lang="cs-CZ" sz="3200" dirty="0"/>
              <a:t> </a:t>
            </a:r>
            <a:br>
              <a:rPr lang="cs-CZ" sz="3200" dirty="0"/>
            </a:br>
            <a:r>
              <a:rPr lang="cs-CZ" sz="3200" dirty="0"/>
              <a:t>1972, 1974, 1990 </a:t>
            </a:r>
            <a:br>
              <a:rPr lang="cs-CZ" dirty="0"/>
            </a:b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16</a:t>
            </a:fld>
            <a:endParaRPr lang="cs-CZ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030" y="2336942"/>
            <a:ext cx="5901439" cy="3328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1504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4001" y="863205"/>
            <a:ext cx="9033467" cy="1350141"/>
          </a:xfrm>
        </p:spPr>
        <p:txBody>
          <a:bodyPr>
            <a:noAutofit/>
          </a:bodyPr>
          <a:lstStyle/>
          <a:p>
            <a:r>
              <a:rPr lang="en-US" sz="2800" dirty="0"/>
              <a:t>Clientelism, </a:t>
            </a:r>
            <a:r>
              <a:rPr lang="en-US" sz="2800" dirty="0" err="1"/>
              <a:t>oligarchization</a:t>
            </a:r>
            <a:r>
              <a:rPr lang="en-US" sz="2800" dirty="0"/>
              <a:t>, state capture</a:t>
            </a:r>
            <a:r>
              <a:rPr lang="cs-CZ" sz="2800" dirty="0"/>
              <a:t> (2013 </a:t>
            </a:r>
            <a:r>
              <a:rPr lang="cs-CZ" sz="2800" cap="none" dirty="0"/>
              <a:t>až </a:t>
            </a:r>
            <a:r>
              <a:rPr lang="cs-CZ" sz="2800" dirty="0"/>
              <a:t>2021, </a:t>
            </a:r>
            <a:r>
              <a:rPr lang="cs-CZ" sz="2800" cap="none" dirty="0"/>
              <a:t>od</a:t>
            </a:r>
            <a:r>
              <a:rPr lang="cs-CZ" sz="2800" dirty="0"/>
              <a:t> 2025 )</a:t>
            </a:r>
            <a:r>
              <a:rPr lang="en-US" sz="2800" dirty="0"/>
              <a:t> </a:t>
            </a:r>
          </a:p>
        </p:txBody>
      </p:sp>
      <p:pic>
        <p:nvPicPr>
          <p:cNvPr id="4" name="Picture 3" descr="C:\Karel\VŠE\196015-top_foto1-od6p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4012" y="2674297"/>
            <a:ext cx="4438938" cy="2500603"/>
          </a:xfrm>
          <a:prstGeom prst="rect">
            <a:avLst/>
          </a:prstGeom>
          <a:noFill/>
        </p:spPr>
      </p:pic>
      <p:sp>
        <p:nvSpPr>
          <p:cNvPr id="3" name="AutoShape 2" descr="Image result for babiš"/>
          <p:cNvSpPr>
            <a:spLocks noChangeAspect="1" noChangeArrowheads="1"/>
          </p:cNvSpPr>
          <p:nvPr/>
        </p:nvSpPr>
        <p:spPr bwMode="auto">
          <a:xfrm>
            <a:off x="2783681" y="74890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cs-CZ" sz="1350"/>
          </a:p>
        </p:txBody>
      </p:sp>
      <p:sp>
        <p:nvSpPr>
          <p:cNvPr id="5" name="AutoShape 4" descr="Image result for babiš"/>
          <p:cNvSpPr>
            <a:spLocks noChangeAspect="1" noChangeArrowheads="1"/>
          </p:cNvSpPr>
          <p:nvPr/>
        </p:nvSpPr>
        <p:spPr bwMode="auto">
          <a:xfrm>
            <a:off x="2897981" y="863205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cs-CZ" sz="1350"/>
          </a:p>
        </p:txBody>
      </p:sp>
      <p:pic>
        <p:nvPicPr>
          <p:cNvPr id="6" name="Zástupný symbol pro obsah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8129" y="2674297"/>
            <a:ext cx="4465362" cy="250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730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2801" y="296333"/>
            <a:ext cx="9257820" cy="1308257"/>
          </a:xfrm>
        </p:spPr>
        <p:txBody>
          <a:bodyPr>
            <a:normAutofit/>
          </a:bodyPr>
          <a:lstStyle/>
          <a:p>
            <a:r>
              <a:rPr lang="cs-CZ" sz="4000" dirty="0" err="1"/>
              <a:t>Conflict</a:t>
            </a:r>
            <a:r>
              <a:rPr lang="cs-CZ" sz="4000" dirty="0"/>
              <a:t> </a:t>
            </a:r>
            <a:r>
              <a:rPr lang="cs-CZ" sz="4000" dirty="0" err="1"/>
              <a:t>of</a:t>
            </a:r>
            <a:r>
              <a:rPr lang="cs-CZ" sz="4000" dirty="0"/>
              <a:t> </a:t>
            </a:r>
            <a:r>
              <a:rPr lang="cs-CZ" sz="4000" dirty="0" err="1"/>
              <a:t>Interests</a:t>
            </a:r>
            <a:r>
              <a:rPr lang="cs-CZ" sz="4000" dirty="0"/>
              <a:t> aneb Český/</a:t>
            </a:r>
            <a:r>
              <a:rPr lang="cs-CZ" sz="4000" dirty="0" err="1"/>
              <a:t>Babišův</a:t>
            </a:r>
            <a:r>
              <a:rPr lang="cs-CZ" sz="4000" dirty="0"/>
              <a:t> problém</a:t>
            </a:r>
            <a:br>
              <a:rPr lang="cs-CZ" dirty="0"/>
            </a:br>
            <a:endParaRPr lang="en-US" sz="1350" dirty="0"/>
          </a:p>
        </p:txBody>
      </p:sp>
      <p:graphicFrame>
        <p:nvGraphicFramePr>
          <p:cNvPr id="4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533532"/>
              </p:ext>
            </p:extLst>
          </p:nvPr>
        </p:nvGraphicFramePr>
        <p:xfrm>
          <a:off x="2076659" y="1678075"/>
          <a:ext cx="8325058" cy="4803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0" name="Přímá spojnice se šipkou 9"/>
          <p:cNvCxnSpPr/>
          <p:nvPr/>
        </p:nvCxnSpPr>
        <p:spPr>
          <a:xfrm flipH="1" flipV="1">
            <a:off x="5420031" y="2805372"/>
            <a:ext cx="709836" cy="6793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 flipH="1" flipV="1">
            <a:off x="4941735" y="4052628"/>
            <a:ext cx="1188132" cy="5400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6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0F6C6F-0459-4EC2-8B00-A0A6B64FA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The Institutional Dimensions of Modernity</a:t>
            </a:r>
            <a:br>
              <a:rPr lang="en-US" sz="3600" dirty="0"/>
            </a:br>
            <a:r>
              <a:rPr lang="en-US" sz="2000" i="1" dirty="0"/>
              <a:t>Anthony Giddens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6DAD5EE0-8657-4D1E-B365-B72144CB05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0100726"/>
              </p:ext>
            </p:extLst>
          </p:nvPr>
        </p:nvGraphicFramePr>
        <p:xfrm>
          <a:off x="1524000" y="1897627"/>
          <a:ext cx="9055510" cy="4277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1D82AB2C-43BF-42FA-B368-CC02BBCE71F6}"/>
              </a:ext>
            </a:extLst>
          </p:cNvPr>
          <p:cNvCxnSpPr>
            <a:cxnSpLocks/>
          </p:cNvCxnSpPr>
          <p:nvPr/>
        </p:nvCxnSpPr>
        <p:spPr>
          <a:xfrm>
            <a:off x="5087868" y="3896822"/>
            <a:ext cx="199873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F27A5DF2-CF95-4B18-A9D6-D6B9F29369CF}"/>
              </a:ext>
            </a:extLst>
          </p:cNvPr>
          <p:cNvCxnSpPr/>
          <p:nvPr/>
        </p:nvCxnSpPr>
        <p:spPr>
          <a:xfrm>
            <a:off x="6096000" y="2998758"/>
            <a:ext cx="0" cy="58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A8F822ED-D50A-4898-9C1A-C8F28DFCA8D9}"/>
              </a:ext>
            </a:extLst>
          </p:cNvPr>
          <p:cNvCxnSpPr/>
          <p:nvPr/>
        </p:nvCxnSpPr>
        <p:spPr>
          <a:xfrm>
            <a:off x="6091686" y="3205244"/>
            <a:ext cx="8627" cy="175331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562018BA-6F6D-4035-8566-6B732F4F8DF2}"/>
              </a:ext>
            </a:extLst>
          </p:cNvPr>
          <p:cNvCxnSpPr/>
          <p:nvPr/>
        </p:nvCxnSpPr>
        <p:spPr>
          <a:xfrm flipV="1">
            <a:off x="4655469" y="2686541"/>
            <a:ext cx="864798" cy="847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DA6CFDFC-1AF0-41B7-B4CC-620445A0E9EC}"/>
              </a:ext>
            </a:extLst>
          </p:cNvPr>
          <p:cNvCxnSpPr/>
          <p:nvPr/>
        </p:nvCxnSpPr>
        <p:spPr>
          <a:xfrm>
            <a:off x="6726812" y="2781471"/>
            <a:ext cx="882051" cy="8475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94D36BEB-1B76-42F2-A959-BF75680FB050}"/>
              </a:ext>
            </a:extLst>
          </p:cNvPr>
          <p:cNvCxnSpPr/>
          <p:nvPr/>
        </p:nvCxnSpPr>
        <p:spPr>
          <a:xfrm>
            <a:off x="4865198" y="4323001"/>
            <a:ext cx="873425" cy="8938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B1942BEB-3CA0-47D1-AEF9-CE1F2D86DC45}"/>
              </a:ext>
            </a:extLst>
          </p:cNvPr>
          <p:cNvCxnSpPr/>
          <p:nvPr/>
        </p:nvCxnSpPr>
        <p:spPr>
          <a:xfrm flipV="1">
            <a:off x="6757249" y="4331221"/>
            <a:ext cx="873425" cy="9057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48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200" dirty="0"/>
              <a:t>Klientelismus x liberalismus</a:t>
            </a:r>
            <a:br>
              <a:rPr lang="cs-CZ" sz="3200" dirty="0"/>
            </a:br>
            <a:r>
              <a:rPr lang="cs-CZ" sz="3200" dirty="0"/>
              <a:t>neformální x formální pravidla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name of the powerpoint presentation, maximum length two thirds of the page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20</a:t>
            </a:fld>
            <a:endParaRPr lang="cs-CZ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016" y="1825625"/>
            <a:ext cx="8467467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439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21</a:t>
            </a:fld>
            <a:endParaRPr lang="cs-CZ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33" y="0"/>
            <a:ext cx="9414934" cy="6487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4236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500" y="429683"/>
            <a:ext cx="10706099" cy="867861"/>
          </a:xfrm>
        </p:spPr>
        <p:txBody>
          <a:bodyPr/>
          <a:lstStyle/>
          <a:p>
            <a:r>
              <a:rPr lang="cs-CZ" dirty="0"/>
              <a:t>Politická modernita, role a legitimita opozice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22</a:t>
            </a:fld>
            <a:endParaRPr lang="cs-CZ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4" y="1347755"/>
            <a:ext cx="8729133" cy="540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3764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8699" y="395816"/>
            <a:ext cx="10706099" cy="867861"/>
          </a:xfrm>
        </p:spPr>
        <p:txBody>
          <a:bodyPr/>
          <a:lstStyle/>
          <a:p>
            <a:r>
              <a:rPr lang="cs-CZ" dirty="0"/>
              <a:t>Ochrana Lidských práv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name of the powerpoint presentation, maximum length two thirds of the page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23</a:t>
            </a:fld>
            <a:endParaRPr lang="cs-CZ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424"/>
            <a:ext cx="9668301" cy="5498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02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Ochrana menšin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Short name of the powerpoint presentation, maximum length two thirds of the page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08FB1-680A-4E9D-A95E-8C4CFA1B47E3}" type="slidenum">
              <a:rPr lang="cs-CZ" smtClean="0"/>
              <a:pPr/>
              <a:t>24</a:t>
            </a:fld>
            <a:endParaRPr lang="cs-CZ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9" y="1520824"/>
            <a:ext cx="9718856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1823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cs-CZ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048801"/>
              </p:ext>
            </p:extLst>
          </p:nvPr>
        </p:nvGraphicFramePr>
        <p:xfrm>
          <a:off x="511277" y="393290"/>
          <a:ext cx="10867922" cy="6243484"/>
        </p:xfrm>
        <a:graphic>
          <a:graphicData uri="http://schemas.openxmlformats.org/drawingml/2006/table">
            <a:tbl>
              <a:tblPr/>
              <a:tblGrid>
                <a:gridCol w="5480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7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3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393825" algn="ctr"/>
                        </a:tabLst>
                        <a:defRPr/>
                      </a:pPr>
                      <a:r>
                        <a:rPr lang="cs-CZ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Klientelismus/tradiční společnost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93825" algn="ctr"/>
                        </a:tabLst>
                      </a:pPr>
                      <a:endParaRPr lang="cs-CZ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Liberalismus/moderní společnost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Sociální hierarchie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Právní rovnost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8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Přátelství a nerovnost/neformálnost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Občanství/formálnost/instituce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Panství: tradice, charisma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Panství legální: právo, spravedlnost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8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Patrimoniální správa, vrchnost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Byrokratická správa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Pozemková držba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Soukromé/veřejné právo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87650" algn="r"/>
                        </a:tabLst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Feudalismus, plebejství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87650" algn="r"/>
                        </a:tabLs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Trh, soutěž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8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Dar, samozásobitelství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Monetární směna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18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Patronáž</a:t>
                      </a: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/podřízenost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Autonomie/partnerství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3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Strach/specifická reciprocita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Důvěra/obecná reciprocita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17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Bonding</a:t>
                      </a:r>
                      <a:r>
                        <a:rPr lang="cs-CZ" sz="1400" b="1" baseline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social capital/</a:t>
                      </a:r>
                      <a:r>
                        <a:rPr lang="cs-CZ" sz="1400" b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mechanická solidarita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Bridging</a:t>
                      </a: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cs-CZ" sz="14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social</a:t>
                      </a: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cs-CZ" sz="1400" b="1" dirty="0" err="1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capital</a:t>
                      </a:r>
                      <a:r>
                        <a:rPr lang="cs-CZ" sz="1400" b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cs-CZ" sz="1400" b="1" baseline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organická solidarita</a:t>
                      </a: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1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50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cover/>
      </p:transition>
    </mc:Choice>
    <mc:Fallback xmlns="">
      <p:transition spd="slow">
        <p:cover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CEVRO">
      <a:dk1>
        <a:srgbClr val="000000"/>
      </a:dk1>
      <a:lt1>
        <a:srgbClr val="FFFFFF"/>
      </a:lt1>
      <a:dk2>
        <a:srgbClr val="575756"/>
      </a:dk2>
      <a:lt2>
        <a:srgbClr val="E7E6E6"/>
      </a:lt2>
      <a:accent1>
        <a:srgbClr val="50386F"/>
      </a:accent1>
      <a:accent2>
        <a:srgbClr val="50386F"/>
      </a:accent2>
      <a:accent3>
        <a:srgbClr val="EA8B2D"/>
      </a:accent3>
      <a:accent4>
        <a:srgbClr val="EA8B2D"/>
      </a:accent4>
      <a:accent5>
        <a:srgbClr val="E9E9E9"/>
      </a:accent5>
      <a:accent6>
        <a:srgbClr val="D2D2D2"/>
      </a:accent6>
      <a:hlink>
        <a:srgbClr val="0563C1"/>
      </a:hlink>
      <a:folHlink>
        <a:srgbClr val="954F72"/>
      </a:folHlink>
    </a:clrScheme>
    <a:fontScheme name="Cevr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VRO_prezentace" id="{485F1B51-4886-4BEE-9303-EA422C81D8B6}" vid="{D8B64059-E0AD-44A6-B997-6DC8C4E55893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AB6EA75DC9234BB8F7FC7985B6540D" ma:contentTypeVersion="17" ma:contentTypeDescription="Vytvoří nový dokument" ma:contentTypeScope="" ma:versionID="802e1200a6f1edf4a5c0acec655da554">
  <xsd:schema xmlns:xsd="http://www.w3.org/2001/XMLSchema" xmlns:xs="http://www.w3.org/2001/XMLSchema" xmlns:p="http://schemas.microsoft.com/office/2006/metadata/properties" xmlns:ns2="08506671-b2d8-4009-9f63-6b725a8908a0" xmlns:ns3="c96b063f-72a7-4d2b-b06d-4ecda669bddf" targetNamespace="http://schemas.microsoft.com/office/2006/metadata/properties" ma:root="true" ma:fieldsID="643927d2b1d20851b2bc9ade87ce8cba" ns2:_="" ns3:_="">
    <xsd:import namespace="08506671-b2d8-4009-9f63-6b725a8908a0"/>
    <xsd:import namespace="c96b063f-72a7-4d2b-b06d-4ecda669bd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506671-b2d8-4009-9f63-6b725a8908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b6f0447c-396c-41cb-bb8f-c4232058b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b063f-72a7-4d2b-b06d-4ecda669bdd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66da5d-a729-4ea0-a3c6-0f5c6526b4ca}" ma:internalName="TaxCatchAll" ma:showField="CatchAllData" ma:web="c96b063f-72a7-4d2b-b06d-4ecda669b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F6AD68-1977-4ED0-9D33-7965F88689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2CE057-8B81-4FF9-B431-B5860F0462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506671-b2d8-4009-9f63-6b725a8908a0"/>
    <ds:schemaRef ds:uri="c96b063f-72a7-4d2b-b06d-4ecda669bd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5654</TotalTime>
  <Words>487</Words>
  <Application>Microsoft Office PowerPoint</Application>
  <PresentationFormat>Širokoúhlá obrazovka</PresentationFormat>
  <Paragraphs>100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0" baseType="lpstr">
      <vt:lpstr>Aptos</vt:lpstr>
      <vt:lpstr>Arial</vt:lpstr>
      <vt:lpstr>Calibri</vt:lpstr>
      <vt:lpstr>Times New Roman</vt:lpstr>
      <vt:lpstr>Motiv Office</vt:lpstr>
      <vt:lpstr>POST/MODERNí společnost  teorie modernizace      23. 10. 2026 Předmět: Problémy post/moderní společnosti www.karelmuller.eu  </vt:lpstr>
      <vt:lpstr>Důležité POJMY</vt:lpstr>
      <vt:lpstr>Obrysy post/moderního řádu  (Anthony Giddens)</vt:lpstr>
      <vt:lpstr>MODERNITA</vt:lpstr>
      <vt:lpstr>Moderní versus tradiční</vt:lpstr>
      <vt:lpstr>Procesy modernizace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Důležité pojmy</vt:lpstr>
      <vt:lpstr>Perspektiva sociální diferenciace Univerzalizující média moci (Niklas Luhmann) Klientelismus &amp; liberalismus Patronáž &amp; instituce </vt:lpstr>
      <vt:lpstr>Francis Coppola, Godfather  1972, 1974, 1990  </vt:lpstr>
      <vt:lpstr>Clientelism, oligarchization, state capture (2013 až 2021, od 2025 ) </vt:lpstr>
      <vt:lpstr>Conflict of Interests aneb Český/Babišův problém </vt:lpstr>
      <vt:lpstr>The Institutional Dimensions of Modernity Anthony Giddens</vt:lpstr>
      <vt:lpstr>Klientelismus x liberalismus neformální x formální pravidla</vt:lpstr>
      <vt:lpstr>Prezentace aplikace PowerPoint</vt:lpstr>
      <vt:lpstr>Politická modernita, role a legitimita opozice</vt:lpstr>
      <vt:lpstr>Ochrana Lidských práv</vt:lpstr>
      <vt:lpstr>Ochrana menšin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PRESENTATION TITLE,  MAXIMUM FIVE LINES,   LIGNED BOTTOM LEFT,  NO HYPHENATION</dc:title>
  <dc:creator>OBROVÁ Michaela</dc:creator>
  <cp:lastModifiedBy>Karel Müller</cp:lastModifiedBy>
  <cp:revision>65</cp:revision>
  <dcterms:created xsi:type="dcterms:W3CDTF">2025-01-18T09:44:04Z</dcterms:created>
  <dcterms:modified xsi:type="dcterms:W3CDTF">2026-10-23T09:58:31Z</dcterms:modified>
</cp:coreProperties>
</file>