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autoCompressPictures="0">
  <p:sldMasterIdLst>
    <p:sldMasterId id="2147483659" r:id="rId1"/>
    <p:sldMasterId id="2147483666" r:id="rId2"/>
    <p:sldMasterId id="2147483680" r:id="rId3"/>
  </p:sldMasterIdLst>
  <p:notesMasterIdLst>
    <p:notesMasterId r:id="rId36"/>
  </p:notesMasterIdLst>
  <p:handoutMasterIdLst>
    <p:handoutMasterId r:id="rId37"/>
  </p:handoutMasterIdLst>
  <p:sldIdLst>
    <p:sldId id="362" r:id="rId4"/>
    <p:sldId id="363" r:id="rId5"/>
    <p:sldId id="361" r:id="rId6"/>
    <p:sldId id="417" r:id="rId7"/>
    <p:sldId id="427" r:id="rId8"/>
    <p:sldId id="386" r:id="rId9"/>
    <p:sldId id="387" r:id="rId10"/>
    <p:sldId id="377" r:id="rId11"/>
    <p:sldId id="418" r:id="rId12"/>
    <p:sldId id="366" r:id="rId13"/>
    <p:sldId id="884" r:id="rId14"/>
    <p:sldId id="899" r:id="rId15"/>
    <p:sldId id="419" r:id="rId16"/>
    <p:sldId id="420" r:id="rId17"/>
    <p:sldId id="900" r:id="rId18"/>
    <p:sldId id="421" r:id="rId19"/>
    <p:sldId id="428" r:id="rId20"/>
    <p:sldId id="422" r:id="rId21"/>
    <p:sldId id="423" r:id="rId22"/>
    <p:sldId id="424" r:id="rId23"/>
    <p:sldId id="395" r:id="rId24"/>
    <p:sldId id="391" r:id="rId25"/>
    <p:sldId id="392" r:id="rId26"/>
    <p:sldId id="393" r:id="rId27"/>
    <p:sldId id="370" r:id="rId28"/>
    <p:sldId id="371" r:id="rId29"/>
    <p:sldId id="426" r:id="rId30"/>
    <p:sldId id="267" r:id="rId31"/>
    <p:sldId id="272" r:id="rId32"/>
    <p:sldId id="273" r:id="rId33"/>
    <p:sldId id="262" r:id="rId34"/>
    <p:sldId id="374" r:id="rId35"/>
  </p:sldIdLst>
  <p:sldSz cx="10691813" cy="7559675"/>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381" userDrawn="1">
          <p15:clr>
            <a:srgbClr val="A4A3A4"/>
          </p15:clr>
        </p15:guide>
        <p15:guide id="2" pos="3367"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án Matejka" initials="JM" lastIdx="34" clrIdx="0">
    <p:extLst>
      <p:ext uri="{19B8F6BF-5375-455C-9EA6-DF929625EA0E}">
        <p15:presenceInfo xmlns:p15="http://schemas.microsoft.com/office/powerpoint/2012/main" userId="Ján Matejka" providerId="None"/>
      </p:ext>
    </p:extLst>
  </p:cmAuthor>
  <p:cmAuthor id="2" name="Ján Matejka" initials="JM [2]" lastIdx="2" clrIdx="1">
    <p:extLst>
      <p:ext uri="{19B8F6BF-5375-455C-9EA6-DF929625EA0E}">
        <p15:presenceInfo xmlns:p15="http://schemas.microsoft.com/office/powerpoint/2012/main" userId="449f6a9bd2a6daaa"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5266"/>
    <p:restoredTop sz="81579"/>
  </p:normalViewPr>
  <p:slideViewPr>
    <p:cSldViewPr snapToGrid="0" snapToObjects="1">
      <p:cViewPr varScale="1">
        <p:scale>
          <a:sx n="88" d="100"/>
          <a:sy n="88" d="100"/>
        </p:scale>
        <p:origin x="2648" y="176"/>
      </p:cViewPr>
      <p:guideLst>
        <p:guide orient="horz" pos="2381"/>
        <p:guide pos="3367"/>
      </p:guideLst>
    </p:cSldViewPr>
  </p:slideViewPr>
  <p:notesTextViewPr>
    <p:cViewPr>
      <p:scale>
        <a:sx n="1" d="1"/>
        <a:sy n="1" d="1"/>
      </p:scale>
      <p:origin x="0" y="0"/>
    </p:cViewPr>
  </p:notesTextViewPr>
  <p:notesViewPr>
    <p:cSldViewPr snapToGrid="0" snapToObjects="1">
      <p:cViewPr varScale="1">
        <p:scale>
          <a:sx n="151" d="100"/>
          <a:sy n="151" d="100"/>
        </p:scale>
        <p:origin x="3776" y="19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presProps" Target="presProps.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tableStyles" Target="tableStyles.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handoutMaster" Target="handoutMasters/handoutMaster1.xml"/><Relationship Id="rId40"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notesMaster" Target="notesMasters/notesMaster1.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8" Type="http://schemas.openxmlformats.org/officeDocument/2006/relationships/slide" Target="slides/slide5.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záhlaví 1">
            <a:extLst>
              <a:ext uri="{FF2B5EF4-FFF2-40B4-BE49-F238E27FC236}">
                <a16:creationId xmlns:a16="http://schemas.microsoft.com/office/drawing/2014/main" id="{40647942-06D1-CE6B-CB97-4CEBD19320B7}"/>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cs-CZ"/>
          </a:p>
        </p:txBody>
      </p:sp>
      <p:sp>
        <p:nvSpPr>
          <p:cNvPr id="3" name="Zástupný symbol pro datum 2">
            <a:extLst>
              <a:ext uri="{FF2B5EF4-FFF2-40B4-BE49-F238E27FC236}">
                <a16:creationId xmlns:a16="http://schemas.microsoft.com/office/drawing/2014/main" id="{F886AAD6-F9EB-E274-E7BA-0F74B2E30067}"/>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30A849C-1163-5D49-8EE3-C1DA374B1846}" type="datetimeFigureOut">
              <a:rPr lang="cs-CZ" smtClean="0"/>
              <a:t>16.11.2025</a:t>
            </a:fld>
            <a:endParaRPr lang="cs-CZ"/>
          </a:p>
        </p:txBody>
      </p:sp>
      <p:sp>
        <p:nvSpPr>
          <p:cNvPr id="4" name="Zástupný symbol pro zápatí 3">
            <a:extLst>
              <a:ext uri="{FF2B5EF4-FFF2-40B4-BE49-F238E27FC236}">
                <a16:creationId xmlns:a16="http://schemas.microsoft.com/office/drawing/2014/main" id="{C0EEE571-2F29-E13D-FECF-435650B7B7E0}"/>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cs-CZ"/>
          </a:p>
        </p:txBody>
      </p:sp>
      <p:sp>
        <p:nvSpPr>
          <p:cNvPr id="5" name="Zástupný symbol pro číslo snímku 4">
            <a:extLst>
              <a:ext uri="{FF2B5EF4-FFF2-40B4-BE49-F238E27FC236}">
                <a16:creationId xmlns:a16="http://schemas.microsoft.com/office/drawing/2014/main" id="{98D8D954-0F37-C6F3-450B-E9A1FC575862}"/>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3665B1A-EFC1-E046-8573-64B62DD6E8E2}" type="slidenum">
              <a:rPr lang="cs-CZ" smtClean="0"/>
              <a:t>‹#›</a:t>
            </a:fld>
            <a:endParaRPr lang="cs-CZ"/>
          </a:p>
        </p:txBody>
      </p:sp>
    </p:spTree>
    <p:extLst>
      <p:ext uri="{BB962C8B-B14F-4D97-AF65-F5344CB8AC3E}">
        <p14:creationId xmlns:p14="http://schemas.microsoft.com/office/powerpoint/2010/main" val="337014414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Shape 3"/>
          <p:cNvSpPr txBox="1">
            <a:spLocks noGrp="1"/>
          </p:cNvSpPr>
          <p:nvPr>
            <p:ph type="hdr" idx="2"/>
          </p:nvPr>
        </p:nvSpPr>
        <p:spPr>
          <a:xfrm>
            <a:off x="0" y="0"/>
            <a:ext cx="2971800" cy="458788"/>
          </a:xfrm>
          <a:prstGeom prst="rect">
            <a:avLst/>
          </a:prstGeom>
          <a:noFill/>
          <a:ln>
            <a:noFill/>
          </a:ln>
        </p:spPr>
        <p:txBody>
          <a:bodyPr spcFirstLastPara="1" wrap="square" lIns="91425" tIns="91425" rIns="91425" bIns="91425" anchor="t" anchorCtr="0"/>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Shape 4"/>
          <p:cNvSpPr txBox="1">
            <a:spLocks noGrp="1"/>
          </p:cNvSpPr>
          <p:nvPr>
            <p:ph type="dt" idx="10"/>
          </p:nvPr>
        </p:nvSpPr>
        <p:spPr>
          <a:xfrm>
            <a:off x="3884613" y="0"/>
            <a:ext cx="2971800" cy="458788"/>
          </a:xfrm>
          <a:prstGeom prst="rect">
            <a:avLst/>
          </a:prstGeom>
          <a:noFill/>
          <a:ln>
            <a:noFill/>
          </a:ln>
        </p:spPr>
        <p:txBody>
          <a:bodyPr spcFirstLastPara="1" wrap="square" lIns="91425" tIns="91425" rIns="91425" bIns="91425" anchor="t" anchorCtr="0"/>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Shape 5"/>
          <p:cNvSpPr>
            <a:spLocks noGrp="1" noRot="1" noChangeAspect="1"/>
          </p:cNvSpPr>
          <p:nvPr>
            <p:ph type="sldImg" idx="3"/>
          </p:nvPr>
        </p:nvSpPr>
        <p:spPr>
          <a:xfrm>
            <a:off x="1246188" y="1143000"/>
            <a:ext cx="4365625" cy="30861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Shape 6"/>
          <p:cNvSpPr txBox="1">
            <a:spLocks noGrp="1"/>
          </p:cNvSpPr>
          <p:nvPr>
            <p:ph type="body" idx="1"/>
          </p:nvPr>
        </p:nvSpPr>
        <p:spPr>
          <a:xfrm>
            <a:off x="685800" y="4400550"/>
            <a:ext cx="5486400" cy="3600450"/>
          </a:xfrm>
          <a:prstGeom prst="rect">
            <a:avLst/>
          </a:prstGeom>
          <a:noFill/>
          <a:ln>
            <a:noFill/>
          </a:ln>
        </p:spPr>
        <p:txBody>
          <a:bodyPr spcFirstLastPara="1" wrap="square" lIns="91425" tIns="91425" rIns="91425" bIns="91425" anchor="t" anchorCtr="0"/>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Shape 7"/>
          <p:cNvSpPr txBox="1">
            <a:spLocks noGrp="1"/>
          </p:cNvSpPr>
          <p:nvPr>
            <p:ph type="ftr" idx="11"/>
          </p:nvPr>
        </p:nvSpPr>
        <p:spPr>
          <a:xfrm>
            <a:off x="0" y="8685213"/>
            <a:ext cx="2971800" cy="458787"/>
          </a:xfrm>
          <a:prstGeom prst="rect">
            <a:avLst/>
          </a:prstGeom>
          <a:noFill/>
          <a:ln>
            <a:noFill/>
          </a:ln>
        </p:spPr>
        <p:txBody>
          <a:bodyPr spcFirstLastPara="1" wrap="square" lIns="91425" tIns="91425" rIns="91425" bIns="91425" anchor="b" anchorCtr="0"/>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Shape 8"/>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cs-CZ"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slide" Target="../slides/slide1.xm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s://www.linkedin.com/in/ACoAAAJKsKcB74ozAyqLtxdvibTU_0IgavwWwmw" TargetMode="External"/><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slide" Target="../slides/slide1.xml"/><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Shape 94"/>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cs-CZ" b="1" i="1" dirty="0"/>
              <a:t>- Legalizací notář ověřuje, že fyzická osoba před ním listinu vlastnoručně podepsala nebo uznala podpis, který se na listině již nachází, za vlastní. Legalizace se provádí připojením doložky o podpisu listiny nebo o uznání podpisu za vlastní, která se umístí přímo na listinu, případně se vyhotoví na samostatný list, který se pevně připojí k podepsané listině. </a:t>
            </a:r>
            <a:r>
              <a:rPr lang="cs-CZ" sz="1200" b="1" i="0" u="none" strike="noStrike" cap="none" dirty="0">
                <a:solidFill>
                  <a:schemeClr val="dk1"/>
                </a:solidFill>
                <a:effectLst/>
                <a:latin typeface="Calibri"/>
                <a:ea typeface="Calibri"/>
                <a:cs typeface="Calibri"/>
                <a:sym typeface="Calibri"/>
              </a:rPr>
              <a:t>Pro ověření podpisu musí žadatel prokázat svou totožnost platným úředním průkazem (občanským průkazem, pasem). Jestliže žadatel nedisponuje žádným z těchto dokladů, může svou totožnost prokázat prostřednictvím dvou svědků totožnosti, jejichž totožnost musí být prokázána platnými úředními průkazy;  notář je oprávněn při tomto způsobu prokázání totožnosti vyzvat žadatele, aby předložil např. svůj rodný list a náhradní doklad vydaný místo občanského průkazu.</a:t>
            </a: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cs-CZ" sz="1200" b="1" i="0" u="none" strike="noStrike" cap="none" dirty="0">
              <a:solidFill>
                <a:schemeClr val="dk1"/>
              </a:solidFill>
              <a:effectLst/>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cs-CZ" sz="1200" b="1" i="0" u="none" strike="noStrike" cap="none" dirty="0">
                <a:solidFill>
                  <a:schemeClr val="dk1"/>
                </a:solidFill>
                <a:effectLst/>
                <a:latin typeface="Calibri"/>
                <a:ea typeface="Calibri"/>
                <a:cs typeface="Calibri"/>
                <a:sym typeface="Calibri"/>
              </a:rPr>
              <a:t>- </a:t>
            </a:r>
            <a:r>
              <a:rPr lang="cs-CZ" sz="1200" b="1" i="1" u="none" strike="noStrike" cap="none" dirty="0">
                <a:solidFill>
                  <a:schemeClr val="dk1"/>
                </a:solidFill>
                <a:effectLst/>
                <a:latin typeface="Calibri"/>
                <a:ea typeface="Calibri"/>
                <a:cs typeface="Calibri"/>
                <a:sym typeface="Calibri"/>
              </a:rPr>
              <a:t>Vidimací se ověřuje shoda kopie listiny s jejím originálem, přičemž za originál se považuje např. i ověřený opis listiny. Vidimace se provádí připojením doložky o vidimaci, která se umístí přímo na kopii nebo opis, případně se vyhotoví na samostatný list papíru, který se pevně připojí k </a:t>
            </a:r>
            <a:r>
              <a:rPr lang="cs-CZ" sz="1200" b="1" i="1" u="none" strike="noStrike" cap="none" dirty="0" err="1">
                <a:solidFill>
                  <a:schemeClr val="dk1"/>
                </a:solidFill>
                <a:effectLst/>
                <a:latin typeface="Calibri"/>
                <a:ea typeface="Calibri"/>
                <a:cs typeface="Calibri"/>
                <a:sym typeface="Calibri"/>
              </a:rPr>
              <a:t>vidimované</a:t>
            </a:r>
            <a:r>
              <a:rPr lang="cs-CZ" sz="1200" b="1" i="1" u="none" strike="noStrike" cap="none" dirty="0">
                <a:solidFill>
                  <a:schemeClr val="dk1"/>
                </a:solidFill>
                <a:effectLst/>
                <a:latin typeface="Calibri"/>
                <a:ea typeface="Calibri"/>
                <a:cs typeface="Calibri"/>
                <a:sym typeface="Calibri"/>
              </a:rPr>
              <a:t> listině. </a:t>
            </a:r>
            <a:r>
              <a:rPr lang="cs-CZ" sz="1200" b="1" i="0" u="none" strike="noStrike" cap="none" dirty="0">
                <a:solidFill>
                  <a:schemeClr val="dk1"/>
                </a:solidFill>
                <a:effectLst/>
                <a:latin typeface="Calibri"/>
                <a:ea typeface="Calibri"/>
                <a:cs typeface="Calibri"/>
                <a:sym typeface="Calibri"/>
              </a:rPr>
              <a:t>Nelze vyhotovovat ověřené opisy listin, které není možné nahradit jejich kopiemi, a to zejména občanský průkaz, vojenský průkaz, pas, nebo jiný průkaz, směnka, šek, nebo jiný cenný papír, vkladní knížka, geometrický plán, rysy a technické kresby. Dále není možné ověřit kopie listin, které se zcela neshodují s originálem, tedy ve kterých bylo něco pozměněno, přeškrtnuto nebo doplněno.</a:t>
            </a: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cs-CZ" altLang="cs-CZ" sz="1800" dirty="0">
              <a:latin typeface="Verdana" panose="020B0604030504040204" pitchFamily="34" charset="0"/>
              <a:ea typeface="ＭＳ Ｐゴシック" panose="020B0600070205080204" pitchFamily="34" charset="-128"/>
            </a:endParaRPr>
          </a:p>
          <a:p>
            <a:pPr marL="0" lvl="0" indent="0" rtl="0">
              <a:spcBef>
                <a:spcPts val="0"/>
              </a:spcBef>
              <a:spcAft>
                <a:spcPts val="0"/>
              </a:spcAft>
              <a:buNone/>
            </a:pPr>
            <a:endParaRPr dirty="0"/>
          </a:p>
        </p:txBody>
      </p:sp>
      <p:sp>
        <p:nvSpPr>
          <p:cNvPr id="95" name="Shape 95"/>
          <p:cNvSpPr>
            <a:spLocks noGrp="1" noRot="1" noChangeAspect="1"/>
          </p:cNvSpPr>
          <p:nvPr>
            <p:ph type="sldImg" idx="2"/>
          </p:nvPr>
        </p:nvSpPr>
        <p:spPr>
          <a:xfrm>
            <a:off x="1246188" y="1143000"/>
            <a:ext cx="4365625"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38985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Shape 94"/>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endParaRPr dirty="0"/>
          </a:p>
        </p:txBody>
      </p:sp>
      <p:sp>
        <p:nvSpPr>
          <p:cNvPr id="95" name="Shape 95"/>
          <p:cNvSpPr>
            <a:spLocks noGrp="1" noRot="1" noChangeAspect="1"/>
          </p:cNvSpPr>
          <p:nvPr>
            <p:ph type="sldImg" idx="2"/>
          </p:nvPr>
        </p:nvSpPr>
        <p:spPr>
          <a:xfrm>
            <a:off x="1246188" y="1143000"/>
            <a:ext cx="4365625"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8168622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Shape 94"/>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endParaRPr dirty="0"/>
          </a:p>
        </p:txBody>
      </p:sp>
      <p:sp>
        <p:nvSpPr>
          <p:cNvPr id="95" name="Shape 95"/>
          <p:cNvSpPr>
            <a:spLocks noGrp="1" noRot="1" noChangeAspect="1"/>
          </p:cNvSpPr>
          <p:nvPr>
            <p:ph type="sldImg" idx="2"/>
          </p:nvPr>
        </p:nvSpPr>
        <p:spPr>
          <a:xfrm>
            <a:off x="1246188" y="1143000"/>
            <a:ext cx="4365625"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2808941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Shape 94"/>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endParaRPr dirty="0"/>
          </a:p>
        </p:txBody>
      </p:sp>
      <p:sp>
        <p:nvSpPr>
          <p:cNvPr id="95" name="Shape 95"/>
          <p:cNvSpPr>
            <a:spLocks noGrp="1" noRot="1" noChangeAspect="1"/>
          </p:cNvSpPr>
          <p:nvPr>
            <p:ph type="sldImg" idx="2"/>
          </p:nvPr>
        </p:nvSpPr>
        <p:spPr>
          <a:xfrm>
            <a:off x="1246188" y="1143000"/>
            <a:ext cx="4365625"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692050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Shape 94"/>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377825" indent="-90488" algn="just">
              <a:lnSpc>
                <a:spcPct val="90000"/>
              </a:lnSpc>
            </a:pPr>
            <a:r>
              <a:rPr lang="cs-CZ" altLang="cs-CZ" sz="1200" i="1" u="sng" dirty="0">
                <a:latin typeface="Verdana" panose="020B0604030504040204" pitchFamily="34" charset="0"/>
                <a:ea typeface="ＭＳ Ｐゴシック" panose="020B0600070205080204" pitchFamily="34" charset="-128"/>
                <a:hlinkClick r:id="rId3" action="ppaction://hlinksldjump"/>
              </a:rPr>
              <a:t>[1]</a:t>
            </a:r>
            <a:r>
              <a:rPr lang="cs-CZ" altLang="cs-CZ" sz="1200" i="1" dirty="0">
                <a:latin typeface="Verdana" panose="020B0604030504040204" pitchFamily="34" charset="0"/>
                <a:ea typeface="ＭＳ Ｐゴシック" panose="020B0600070205080204" pitchFamily="34" charset="-128"/>
              </a:rPr>
              <a:t> Pojem „podpis</a:t>
            </a:r>
            <a:r>
              <a:rPr lang="ja-JP" altLang="cs-CZ" sz="1200" i="1">
                <a:latin typeface="Verdana" panose="020B0604030504040204" pitchFamily="34" charset="0"/>
                <a:ea typeface="ＭＳ Ｐゴシック" panose="020B0600070205080204" pitchFamily="34" charset="-128"/>
              </a:rPr>
              <a:t>“</a:t>
            </a:r>
            <a:r>
              <a:rPr lang="cs-CZ" altLang="ja-JP" sz="1200" i="1" dirty="0">
                <a:latin typeface="Verdana" panose="020B0604030504040204" pitchFamily="34" charset="0"/>
                <a:ea typeface="ＭＳ Ｐゴシック" panose="020B0600070205080204" pitchFamily="34" charset="-128"/>
              </a:rPr>
              <a:t> se - bez dalších adjektiv – vyskytuje v našem právním řádu ve více jak 1000 dokumentech v počtu větším než 2800 výrazů (z toho však pouhých 331 výrazů se nachází ve více jak stovce zákonných předpise)</a:t>
            </a:r>
          </a:p>
          <a:p>
            <a:pPr marL="377825" indent="-90488" algn="just">
              <a:lnSpc>
                <a:spcPct val="90000"/>
              </a:lnSpc>
            </a:pPr>
            <a:r>
              <a:rPr lang="cs-CZ" altLang="cs-CZ" sz="1200" i="1" u="sng" dirty="0">
                <a:latin typeface="Verdana" panose="020B0604030504040204" pitchFamily="34" charset="0"/>
                <a:ea typeface="ＭＳ Ｐゴシック" panose="020B0600070205080204" pitchFamily="34" charset="-128"/>
                <a:hlinkClick r:id="rId3" action="ppaction://hlinksldjump"/>
              </a:rPr>
              <a:t>[2]</a:t>
            </a:r>
            <a:r>
              <a:rPr lang="cs-CZ" altLang="cs-CZ" sz="1200" i="1" dirty="0">
                <a:latin typeface="Verdana" panose="020B0604030504040204" pitchFamily="34" charset="0"/>
                <a:ea typeface="ＭＳ Ｐゴシック" panose="020B0600070205080204" pitchFamily="34" charset="-128"/>
              </a:rPr>
              <a:t> Pojem „vlastnoruční podpis</a:t>
            </a:r>
            <a:r>
              <a:rPr lang="ja-JP" altLang="cs-CZ" sz="1200" i="1">
                <a:latin typeface="Verdana" panose="020B0604030504040204" pitchFamily="34" charset="0"/>
                <a:ea typeface="ＭＳ Ｐゴシック" panose="020B0600070205080204" pitchFamily="34" charset="-128"/>
              </a:rPr>
              <a:t>“</a:t>
            </a:r>
            <a:r>
              <a:rPr lang="cs-CZ" altLang="ja-JP" sz="1200" i="1" dirty="0">
                <a:latin typeface="Verdana" panose="020B0604030504040204" pitchFamily="34" charset="0"/>
                <a:ea typeface="ＭＳ Ｐゴシック" panose="020B0600070205080204" pitchFamily="34" charset="-128"/>
              </a:rPr>
              <a:t> již bývá zákonodárcem výslovně užíván velmi zřídka. Lze hovořit pouze o několika desítkách výrazů.</a:t>
            </a:r>
          </a:p>
          <a:p>
            <a:pPr marL="377825" indent="-90488" algn="just">
              <a:lnSpc>
                <a:spcPct val="90000"/>
              </a:lnSpc>
            </a:pPr>
            <a:endParaRPr lang="cs-CZ" altLang="cs-CZ" sz="1200" i="1" dirty="0">
              <a:latin typeface="Verdana" panose="020B0604030504040204" pitchFamily="34" charset="0"/>
              <a:ea typeface="ＭＳ Ｐゴシック" panose="020B0600070205080204" pitchFamily="34" charset="-128"/>
            </a:endParaRPr>
          </a:p>
          <a:p>
            <a:pPr marL="377825" indent="-90488" algn="just">
              <a:lnSpc>
                <a:spcPct val="90000"/>
              </a:lnSpc>
            </a:pPr>
            <a:endParaRPr lang="cs-CZ" altLang="cs-CZ" sz="1200" i="1" dirty="0">
              <a:latin typeface="Verdana" panose="020B0604030504040204" pitchFamily="34" charset="0"/>
              <a:ea typeface="ＭＳ Ｐゴシック" panose="020B0600070205080204" pitchFamily="34" charset="-128"/>
            </a:endParaRPr>
          </a:p>
          <a:p>
            <a:pPr marL="377825" indent="-90488" algn="just">
              <a:lnSpc>
                <a:spcPct val="90000"/>
              </a:lnSpc>
            </a:pPr>
            <a:r>
              <a:rPr lang="cs-CZ" altLang="cs-CZ" sz="1200" i="1" dirty="0">
                <a:latin typeface="Verdana" panose="020B0604030504040204" pitchFamily="34" charset="0"/>
                <a:ea typeface="ＭＳ Ｐゴシック" panose="020B0600070205080204" pitchFamily="34" charset="-128"/>
              </a:rPr>
              <a:t>Spory se vedly o to, zda lze podpis nahradit obrázkem, aj.</a:t>
            </a:r>
          </a:p>
          <a:p>
            <a:pPr marL="377825" indent="-90488" algn="just">
              <a:lnSpc>
                <a:spcPct val="90000"/>
              </a:lnSpc>
            </a:pPr>
            <a:r>
              <a:rPr lang="cs-CZ" altLang="cs-CZ" sz="1200" i="1" dirty="0">
                <a:latin typeface="Verdana" panose="020B0604030504040204" pitchFamily="34" charset="0"/>
                <a:ea typeface="ＭＳ Ｐゴシック" panose="020B0600070205080204" pitchFamily="34" charset="-128"/>
              </a:rPr>
              <a:t>Kde má být umístěn podpis (na konci – závět, na začátku – žaloba, apod.)</a:t>
            </a:r>
          </a:p>
          <a:p>
            <a:pPr marL="377825" indent="-90488" algn="just">
              <a:lnSpc>
                <a:spcPct val="90000"/>
              </a:lnSpc>
            </a:pPr>
            <a:endParaRPr lang="cs-CZ" altLang="cs-CZ" sz="1200" i="1" dirty="0">
              <a:latin typeface="Verdana" panose="020B0604030504040204" pitchFamily="34" charset="0"/>
              <a:ea typeface="ＭＳ Ｐゴシック" panose="020B0600070205080204" pitchFamily="34" charset="-128"/>
            </a:endParaRPr>
          </a:p>
          <a:p>
            <a:pPr marL="377825" indent="-90488" algn="just">
              <a:lnSpc>
                <a:spcPct val="90000"/>
              </a:lnSpc>
            </a:pPr>
            <a:r>
              <a:rPr lang="cs-CZ" altLang="cs-CZ" sz="1200" i="1" dirty="0">
                <a:latin typeface="Verdana" panose="020B0604030504040204" pitchFamily="34" charset="0"/>
                <a:ea typeface="ＭＳ Ｐゴシック" panose="020B0600070205080204" pitchFamily="34" charset="-128"/>
              </a:rPr>
              <a:t>Za el. podpisem je složitá matematika, není to podpis, není to ani zaručený (ve smyslu zaručené identifikace identity podepsané </a:t>
            </a:r>
            <a:r>
              <a:rPr lang="cs-CZ" altLang="cs-CZ" sz="1200" i="1" dirty="0" err="1">
                <a:latin typeface="Verdana" panose="020B0604030504040204" pitchFamily="34" charset="0"/>
                <a:ea typeface="ＭＳ Ｐゴシック" panose="020B0600070205080204" pitchFamily="34" charset="-128"/>
              </a:rPr>
              <a:t>osovy</a:t>
            </a:r>
            <a:r>
              <a:rPr lang="cs-CZ" altLang="cs-CZ" sz="1200" i="1" dirty="0">
                <a:latin typeface="Verdana" panose="020B0604030504040204" pitchFamily="34" charset="0"/>
                <a:ea typeface="ＭＳ Ｐゴシック" panose="020B0600070205080204" pitchFamily="34" charset="-128"/>
              </a:rPr>
              <a:t>….</a:t>
            </a:r>
          </a:p>
          <a:p>
            <a:pPr marL="377825" indent="-90488" algn="just">
              <a:lnSpc>
                <a:spcPct val="90000"/>
              </a:lnSpc>
            </a:pPr>
            <a:endParaRPr lang="cs-CZ" altLang="cs-CZ" sz="2400" dirty="0">
              <a:latin typeface="Verdana" panose="020B0604030504040204" pitchFamily="34" charset="0"/>
              <a:ea typeface="ＭＳ Ｐゴシック" panose="020B0600070205080204" pitchFamily="34" charset="-128"/>
            </a:endParaRPr>
          </a:p>
        </p:txBody>
      </p:sp>
      <p:sp>
        <p:nvSpPr>
          <p:cNvPr id="95" name="Shape 95"/>
          <p:cNvSpPr>
            <a:spLocks noGrp="1" noRot="1" noChangeAspect="1"/>
          </p:cNvSpPr>
          <p:nvPr>
            <p:ph type="sldImg" idx="2"/>
          </p:nvPr>
        </p:nvSpPr>
        <p:spPr>
          <a:xfrm>
            <a:off x="1246188" y="1143000"/>
            <a:ext cx="4365625"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1370532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Shape 94"/>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377825" indent="-90488" algn="just">
              <a:lnSpc>
                <a:spcPct val="90000"/>
              </a:lnSpc>
            </a:pPr>
            <a:r>
              <a:rPr lang="cs-CZ" altLang="cs-CZ" sz="2400" dirty="0">
                <a:latin typeface="Verdana" panose="020B0604030504040204" pitchFamily="34" charset="0"/>
                <a:ea typeface="ＭＳ Ｐゴシック" panose="020B0600070205080204" pitchFamily="34" charset="-128"/>
              </a:rPr>
              <a:t>eIDAS zůstalo na půli cest (bohužel)</a:t>
            </a:r>
          </a:p>
          <a:p>
            <a:pPr marL="630237" indent="-342900" algn="just">
              <a:lnSpc>
                <a:spcPct val="90000"/>
              </a:lnSpc>
              <a:buFontTx/>
              <a:buChar char="-"/>
            </a:pPr>
            <a:r>
              <a:rPr lang="cs-CZ" altLang="cs-CZ" sz="2400" dirty="0">
                <a:latin typeface="Verdana" panose="020B0604030504040204" pitchFamily="34" charset="0"/>
                <a:ea typeface="ＭＳ Ｐゴシック" panose="020B0600070205080204" pitchFamily="34" charset="-128"/>
              </a:rPr>
              <a:t>Nenašlo se dost odvahy prohlásit nejvyšší formu podpisu za alternativu ověřeného podpisu,</a:t>
            </a:r>
          </a:p>
          <a:p>
            <a:pPr marL="630237" indent="-342900" algn="just">
              <a:lnSpc>
                <a:spcPct val="90000"/>
              </a:lnSpc>
              <a:buFontTx/>
              <a:buChar char="-"/>
            </a:pPr>
            <a:r>
              <a:rPr lang="cs-CZ" altLang="cs-CZ" sz="2400" dirty="0">
                <a:latin typeface="Verdana" panose="020B0604030504040204" pitchFamily="34" charset="0"/>
                <a:ea typeface="ＭＳ Ｐゴシック" panose="020B0600070205080204" pitchFamily="34" charset="-128"/>
              </a:rPr>
              <a:t>Nenašlo se dost odvahy řešit rozdíly mezi členskými státy (uznávání el. variant mezi sebou)</a:t>
            </a:r>
          </a:p>
          <a:p>
            <a:pPr marL="630237" indent="-342900" algn="just">
              <a:lnSpc>
                <a:spcPct val="90000"/>
              </a:lnSpc>
              <a:buFontTx/>
              <a:buChar char="-"/>
            </a:pPr>
            <a:endParaRPr lang="cs-CZ" altLang="cs-CZ" sz="2400" dirty="0">
              <a:latin typeface="Verdana" panose="020B0604030504040204" pitchFamily="34" charset="0"/>
              <a:ea typeface="ＭＳ Ｐゴシック" panose="020B0600070205080204" pitchFamily="34" charset="-128"/>
            </a:endParaRPr>
          </a:p>
          <a:p>
            <a:r>
              <a:rPr lang="cs-CZ" sz="3600" b="1" dirty="0">
                <a:solidFill>
                  <a:srgbClr val="0E0E0E"/>
                </a:solidFill>
                <a:effectLst/>
                <a:latin typeface=".SF NS"/>
              </a:rPr>
              <a:t>Služby vytvářející důvěru pro elektronické transakce</a:t>
            </a:r>
            <a:r>
              <a:rPr lang="cs-CZ" sz="3600" dirty="0">
                <a:solidFill>
                  <a:srgbClr val="0E0E0E"/>
                </a:solidFill>
                <a:effectLst/>
                <a:latin typeface=".SF NS"/>
              </a:rPr>
              <a:t> </a:t>
            </a:r>
          </a:p>
          <a:p>
            <a:r>
              <a:rPr lang="cs-CZ" sz="3600" dirty="0">
                <a:solidFill>
                  <a:srgbClr val="0E0E0E"/>
                </a:solidFill>
                <a:effectLst/>
                <a:latin typeface=".SF NS"/>
              </a:rPr>
              <a:t>- jsou klíčové služby, které zajišťují bezpečnost, autenticitu a právní závaznost elektronických transakcí. Tyto služby jsou definovány evropským nařízením eIDAS (Nařízení Evropského parlamentu a Rady č. 910/2014), které stanovuje rámec pro elektronickou identifikaci a důvěryhodné služby v rámci EU.</a:t>
            </a:r>
          </a:p>
          <a:p>
            <a:br>
              <a:rPr lang="cs-CZ" sz="3600" dirty="0">
                <a:solidFill>
                  <a:srgbClr val="0E0E0E"/>
                </a:solidFill>
                <a:effectLst/>
                <a:latin typeface=".SF NS"/>
              </a:rPr>
            </a:br>
            <a:endParaRPr lang="cs-CZ" sz="3600" dirty="0">
              <a:solidFill>
                <a:srgbClr val="0E0E0E"/>
              </a:solidFill>
              <a:effectLst/>
              <a:latin typeface=".SF NS"/>
            </a:endParaRPr>
          </a:p>
          <a:p>
            <a:r>
              <a:rPr lang="cs-CZ" sz="3600" b="1" dirty="0">
                <a:solidFill>
                  <a:srgbClr val="0E0E0E"/>
                </a:solidFill>
                <a:effectLst/>
                <a:latin typeface=".SF NS"/>
              </a:rPr>
              <a:t>Hlavní typy služeb vytvářejících důvěru:</a:t>
            </a:r>
            <a:endParaRPr lang="cs-CZ" sz="3600" dirty="0">
              <a:solidFill>
                <a:srgbClr val="0E0E0E"/>
              </a:solidFill>
              <a:effectLst/>
              <a:latin typeface=".SF NS"/>
            </a:endParaRPr>
          </a:p>
          <a:p>
            <a:br>
              <a:rPr lang="cs-CZ" sz="3600" dirty="0">
                <a:solidFill>
                  <a:srgbClr val="0E0E0E"/>
                </a:solidFill>
                <a:effectLst/>
                <a:latin typeface=".SF NS"/>
              </a:rPr>
            </a:br>
            <a:endParaRPr lang="cs-CZ" sz="3600" dirty="0">
              <a:solidFill>
                <a:srgbClr val="0E0E0E"/>
              </a:solidFill>
              <a:effectLst/>
              <a:latin typeface=".SF NS"/>
            </a:endParaRPr>
          </a:p>
          <a:p>
            <a:r>
              <a:rPr lang="cs-CZ" sz="3600" dirty="0">
                <a:solidFill>
                  <a:srgbClr val="0E0E0E"/>
                </a:solidFill>
                <a:effectLst/>
                <a:latin typeface="Times New Roman" panose="02020603050405020304" pitchFamily="18" charset="0"/>
              </a:rPr>
              <a:t>1. </a:t>
            </a:r>
            <a:r>
              <a:rPr lang="cs-CZ" sz="3600" b="1" dirty="0">
                <a:solidFill>
                  <a:srgbClr val="0E0E0E"/>
                </a:solidFill>
                <a:effectLst/>
                <a:latin typeface=".SF NS"/>
              </a:rPr>
              <a:t>Elektronický podpis</a:t>
            </a:r>
            <a:endParaRPr lang="cs-CZ" sz="3600" dirty="0">
              <a:solidFill>
                <a:srgbClr val="0E0E0E"/>
              </a:solidFill>
              <a:effectLst/>
              <a:latin typeface=".SF NS"/>
            </a:endParaRPr>
          </a:p>
          <a:p>
            <a:r>
              <a:rPr lang="cs-CZ" sz="3600" dirty="0">
                <a:solidFill>
                  <a:srgbClr val="0E0E0E"/>
                </a:solidFill>
                <a:effectLst/>
                <a:latin typeface=".SF NS"/>
              </a:rPr>
              <a:t>• Umožňuje ověřit identitu podepisující osoby.</a:t>
            </a:r>
          </a:p>
          <a:p>
            <a:r>
              <a:rPr lang="cs-CZ" sz="3600" dirty="0">
                <a:solidFill>
                  <a:srgbClr val="0E0E0E"/>
                </a:solidFill>
                <a:effectLst/>
                <a:latin typeface=".SF NS"/>
              </a:rPr>
              <a:t>• Má právní hodnotu, pokud splňuje požadavky na kvalifikovaný elektronický podpis (např. používá certifikát vydaný akreditovanou autoritou).</a:t>
            </a:r>
          </a:p>
          <a:p>
            <a:r>
              <a:rPr lang="cs-CZ" sz="3600" dirty="0">
                <a:solidFill>
                  <a:srgbClr val="0E0E0E"/>
                </a:solidFill>
                <a:effectLst/>
                <a:latin typeface=".SF NS"/>
              </a:rPr>
              <a:t>• Nahrazuje ruční podpis v digitálním prostředí.</a:t>
            </a:r>
          </a:p>
          <a:p>
            <a:r>
              <a:rPr lang="cs-CZ" sz="3600" dirty="0">
                <a:solidFill>
                  <a:srgbClr val="0E0E0E"/>
                </a:solidFill>
                <a:effectLst/>
                <a:latin typeface="Times New Roman" panose="02020603050405020304" pitchFamily="18" charset="0"/>
              </a:rPr>
              <a:t>2. </a:t>
            </a:r>
            <a:r>
              <a:rPr lang="cs-CZ" sz="3600" b="1" dirty="0">
                <a:solidFill>
                  <a:srgbClr val="0E0E0E"/>
                </a:solidFill>
                <a:effectLst/>
                <a:latin typeface=".SF NS"/>
              </a:rPr>
              <a:t>Elektronická pečeť</a:t>
            </a:r>
            <a:endParaRPr lang="cs-CZ" sz="3600" dirty="0">
              <a:solidFill>
                <a:srgbClr val="0E0E0E"/>
              </a:solidFill>
              <a:effectLst/>
              <a:latin typeface=".SF NS"/>
            </a:endParaRPr>
          </a:p>
          <a:p>
            <a:r>
              <a:rPr lang="cs-CZ" sz="3600" dirty="0">
                <a:solidFill>
                  <a:srgbClr val="0E0E0E"/>
                </a:solidFill>
                <a:effectLst/>
                <a:latin typeface=".SF NS"/>
              </a:rPr>
              <a:t>• Zaručuje autenticitu a integritu dokumentu, který vytvořila právnická osoba (společnost, organizace).</a:t>
            </a:r>
          </a:p>
          <a:p>
            <a:r>
              <a:rPr lang="cs-CZ" sz="3600" dirty="0">
                <a:solidFill>
                  <a:srgbClr val="0E0E0E"/>
                </a:solidFill>
                <a:effectLst/>
                <a:latin typeface=".SF NS"/>
              </a:rPr>
              <a:t>• Elektronická pečeť funguje jako obdoba razítka nebo pečeti na papírových dokumentech.</a:t>
            </a:r>
          </a:p>
          <a:p>
            <a:r>
              <a:rPr lang="cs-CZ" sz="3600" dirty="0">
                <a:solidFill>
                  <a:srgbClr val="0E0E0E"/>
                </a:solidFill>
                <a:effectLst/>
                <a:latin typeface="Times New Roman" panose="02020603050405020304" pitchFamily="18" charset="0"/>
              </a:rPr>
              <a:t>3. </a:t>
            </a:r>
            <a:r>
              <a:rPr lang="cs-CZ" sz="3600" b="1" dirty="0">
                <a:solidFill>
                  <a:srgbClr val="0E0E0E"/>
                </a:solidFill>
                <a:effectLst/>
                <a:latin typeface=".SF NS"/>
              </a:rPr>
              <a:t>Elektronické časové razítko</a:t>
            </a:r>
            <a:endParaRPr lang="cs-CZ" sz="3600" dirty="0">
              <a:solidFill>
                <a:srgbClr val="0E0E0E"/>
              </a:solidFill>
              <a:effectLst/>
              <a:latin typeface=".SF NS"/>
            </a:endParaRPr>
          </a:p>
          <a:p>
            <a:r>
              <a:rPr lang="cs-CZ" sz="3600" dirty="0">
                <a:solidFill>
                  <a:srgbClr val="0E0E0E"/>
                </a:solidFill>
                <a:effectLst/>
                <a:latin typeface=".SF NS"/>
              </a:rPr>
              <a:t>• Poskytuje důkaz o tom, že konkrétní data existovala v daném čase a nebyla po přidání razítka změněna.</a:t>
            </a:r>
          </a:p>
          <a:p>
            <a:r>
              <a:rPr lang="cs-CZ" sz="3600" dirty="0">
                <a:solidFill>
                  <a:srgbClr val="0E0E0E"/>
                </a:solidFill>
                <a:effectLst/>
                <a:latin typeface=".SF NS"/>
              </a:rPr>
              <a:t>• Důležité pro právní spory nebo archivaci dokumentů.</a:t>
            </a:r>
          </a:p>
          <a:p>
            <a:r>
              <a:rPr lang="cs-CZ" sz="3600" dirty="0">
                <a:solidFill>
                  <a:srgbClr val="0E0E0E"/>
                </a:solidFill>
                <a:effectLst/>
                <a:latin typeface="Times New Roman" panose="02020603050405020304" pitchFamily="18" charset="0"/>
              </a:rPr>
              <a:t>4. </a:t>
            </a:r>
            <a:r>
              <a:rPr lang="cs-CZ" sz="3600" b="1" dirty="0">
                <a:solidFill>
                  <a:srgbClr val="0E0E0E"/>
                </a:solidFill>
                <a:effectLst/>
                <a:latin typeface=".SF NS"/>
              </a:rPr>
              <a:t>Elektronické doručování</a:t>
            </a:r>
            <a:endParaRPr lang="cs-CZ" sz="3600" dirty="0">
              <a:solidFill>
                <a:srgbClr val="0E0E0E"/>
              </a:solidFill>
              <a:effectLst/>
              <a:latin typeface=".SF NS"/>
            </a:endParaRPr>
          </a:p>
          <a:p>
            <a:r>
              <a:rPr lang="cs-CZ" sz="3600" dirty="0">
                <a:solidFill>
                  <a:srgbClr val="0E0E0E"/>
                </a:solidFill>
                <a:effectLst/>
                <a:latin typeface=".SF NS"/>
              </a:rPr>
              <a:t>• Bezpečné doručování elektronických dat s potvrzením o doručení a přijetí.</a:t>
            </a:r>
          </a:p>
          <a:p>
            <a:r>
              <a:rPr lang="cs-CZ" sz="3600" dirty="0">
                <a:solidFill>
                  <a:srgbClr val="0E0E0E"/>
                </a:solidFill>
                <a:effectLst/>
                <a:latin typeface=".SF NS"/>
              </a:rPr>
              <a:t>• Slouží k náhradě doporučeného dopisu nebo kurýrní služby.</a:t>
            </a:r>
          </a:p>
          <a:p>
            <a:r>
              <a:rPr lang="cs-CZ" sz="3600" dirty="0">
                <a:solidFill>
                  <a:srgbClr val="0E0E0E"/>
                </a:solidFill>
                <a:effectLst/>
                <a:latin typeface="Times New Roman" panose="02020603050405020304" pitchFamily="18" charset="0"/>
              </a:rPr>
              <a:t>5. </a:t>
            </a:r>
            <a:r>
              <a:rPr lang="cs-CZ" sz="3600" b="1" dirty="0">
                <a:solidFill>
                  <a:srgbClr val="0E0E0E"/>
                </a:solidFill>
                <a:effectLst/>
                <a:latin typeface=".SF NS"/>
              </a:rPr>
              <a:t>Ověření elektronických dokumentů</a:t>
            </a:r>
            <a:endParaRPr lang="cs-CZ" sz="3600" dirty="0">
              <a:solidFill>
                <a:srgbClr val="0E0E0E"/>
              </a:solidFill>
              <a:effectLst/>
              <a:latin typeface=".SF NS"/>
            </a:endParaRPr>
          </a:p>
          <a:p>
            <a:r>
              <a:rPr lang="cs-CZ" sz="3600" dirty="0">
                <a:solidFill>
                  <a:srgbClr val="0E0E0E"/>
                </a:solidFill>
                <a:effectLst/>
                <a:latin typeface=".SF NS"/>
              </a:rPr>
              <a:t>• Zajišťuje pravost a integritu elektronických dokumentů.</a:t>
            </a:r>
          </a:p>
          <a:p>
            <a:r>
              <a:rPr lang="cs-CZ" sz="3600" dirty="0">
                <a:solidFill>
                  <a:srgbClr val="0E0E0E"/>
                </a:solidFill>
                <a:effectLst/>
                <a:latin typeface=".SF NS"/>
              </a:rPr>
              <a:t>• Používá se např. při digitalizaci úředních dokumentů.</a:t>
            </a:r>
          </a:p>
          <a:p>
            <a:r>
              <a:rPr lang="cs-CZ" sz="3600" dirty="0">
                <a:solidFill>
                  <a:srgbClr val="0E0E0E"/>
                </a:solidFill>
                <a:effectLst/>
                <a:latin typeface="Times New Roman" panose="02020603050405020304" pitchFamily="18" charset="0"/>
              </a:rPr>
              <a:t>6. </a:t>
            </a:r>
            <a:r>
              <a:rPr lang="cs-CZ" sz="3600" b="1" dirty="0">
                <a:solidFill>
                  <a:srgbClr val="0E0E0E"/>
                </a:solidFill>
                <a:effectLst/>
                <a:latin typeface=".SF NS"/>
              </a:rPr>
              <a:t>Certifikace pro autentizaci webových stránek</a:t>
            </a:r>
            <a:endParaRPr lang="cs-CZ" sz="3600" dirty="0">
              <a:solidFill>
                <a:srgbClr val="0E0E0E"/>
              </a:solidFill>
              <a:effectLst/>
              <a:latin typeface=".SF NS"/>
            </a:endParaRPr>
          </a:p>
          <a:p>
            <a:r>
              <a:rPr lang="cs-CZ" sz="3600" dirty="0">
                <a:solidFill>
                  <a:srgbClr val="0E0E0E"/>
                </a:solidFill>
                <a:effectLst/>
                <a:latin typeface=".SF NS"/>
              </a:rPr>
              <a:t>• Certifikáty zajišťující, že webové stránky patří deklarovanému vlastníkovi a komunikace mezi uživatelem a webem je šifrována.</a:t>
            </a:r>
          </a:p>
          <a:p>
            <a:br>
              <a:rPr lang="cs-CZ" sz="3600" dirty="0">
                <a:solidFill>
                  <a:srgbClr val="0E0E0E"/>
                </a:solidFill>
                <a:effectLst/>
                <a:latin typeface=".SF NS"/>
              </a:rPr>
            </a:br>
            <a:endParaRPr lang="cs-CZ" sz="3600" dirty="0">
              <a:solidFill>
                <a:srgbClr val="0E0E0E"/>
              </a:solidFill>
              <a:effectLst/>
              <a:latin typeface=".SF NS"/>
            </a:endParaRPr>
          </a:p>
          <a:p>
            <a:r>
              <a:rPr lang="cs-CZ" sz="3600" b="1" dirty="0">
                <a:solidFill>
                  <a:srgbClr val="0E0E0E"/>
                </a:solidFill>
                <a:effectLst/>
                <a:latin typeface=".SF NS"/>
              </a:rPr>
              <a:t>Jak fungují v praxi?</a:t>
            </a:r>
            <a:endParaRPr lang="cs-CZ" sz="3600" dirty="0">
              <a:solidFill>
                <a:srgbClr val="0E0E0E"/>
              </a:solidFill>
              <a:effectLst/>
              <a:latin typeface=".SF NS"/>
            </a:endParaRPr>
          </a:p>
          <a:p>
            <a:br>
              <a:rPr lang="cs-CZ" sz="3600" dirty="0">
                <a:solidFill>
                  <a:srgbClr val="0E0E0E"/>
                </a:solidFill>
                <a:effectLst/>
                <a:latin typeface=".SF NS"/>
              </a:rPr>
            </a:br>
            <a:endParaRPr lang="cs-CZ" sz="3600" dirty="0">
              <a:solidFill>
                <a:srgbClr val="0E0E0E"/>
              </a:solidFill>
              <a:effectLst/>
              <a:latin typeface=".SF NS"/>
            </a:endParaRPr>
          </a:p>
          <a:p>
            <a:r>
              <a:rPr lang="cs-CZ" sz="3600" dirty="0">
                <a:solidFill>
                  <a:srgbClr val="0E0E0E"/>
                </a:solidFill>
                <a:effectLst/>
                <a:latin typeface=".SF NS"/>
              </a:rPr>
              <a:t>• Tyto služby jsou poskytovány kvalifikovanými poskytovateli služeb vytvářejících důvěru, kteří jsou registrováni v příslušných státech EU a podléhají přísným bezpečnostním standardům.</a:t>
            </a:r>
          </a:p>
          <a:p>
            <a:r>
              <a:rPr lang="cs-CZ" sz="3600" dirty="0">
                <a:solidFill>
                  <a:srgbClr val="0E0E0E"/>
                </a:solidFill>
                <a:effectLst/>
                <a:latin typeface=".SF NS"/>
              </a:rPr>
              <a:t>• Například při podepisování dokumentu digitálním podpisem se používá certifikát vydaný důvěryhodnou certifikační autoritou.</a:t>
            </a:r>
          </a:p>
          <a:p>
            <a:br>
              <a:rPr lang="cs-CZ" sz="3600" dirty="0">
                <a:solidFill>
                  <a:srgbClr val="0E0E0E"/>
                </a:solidFill>
                <a:effectLst/>
                <a:latin typeface=".SF NS"/>
              </a:rPr>
            </a:br>
            <a:endParaRPr lang="cs-CZ" sz="3600" dirty="0">
              <a:solidFill>
                <a:srgbClr val="0E0E0E"/>
              </a:solidFill>
              <a:effectLst/>
              <a:latin typeface=".SF NS"/>
            </a:endParaRPr>
          </a:p>
          <a:p>
            <a:r>
              <a:rPr lang="cs-CZ" sz="3600" b="1" dirty="0">
                <a:solidFill>
                  <a:srgbClr val="0E0E0E"/>
                </a:solidFill>
                <a:effectLst/>
                <a:latin typeface=".SF NS"/>
              </a:rPr>
              <a:t>Výhody:</a:t>
            </a:r>
            <a:endParaRPr lang="cs-CZ" sz="3600" dirty="0">
              <a:solidFill>
                <a:srgbClr val="0E0E0E"/>
              </a:solidFill>
              <a:effectLst/>
              <a:latin typeface=".SF NS"/>
            </a:endParaRPr>
          </a:p>
          <a:p>
            <a:br>
              <a:rPr lang="cs-CZ" sz="3600" dirty="0">
                <a:solidFill>
                  <a:srgbClr val="0E0E0E"/>
                </a:solidFill>
                <a:effectLst/>
                <a:latin typeface=".SF NS"/>
              </a:rPr>
            </a:br>
            <a:endParaRPr lang="cs-CZ" sz="3600" dirty="0">
              <a:solidFill>
                <a:srgbClr val="0E0E0E"/>
              </a:solidFill>
              <a:effectLst/>
              <a:latin typeface=".SF NS"/>
            </a:endParaRPr>
          </a:p>
          <a:p>
            <a:r>
              <a:rPr lang="cs-CZ" sz="3600" dirty="0">
                <a:solidFill>
                  <a:srgbClr val="0E0E0E"/>
                </a:solidFill>
                <a:effectLst/>
                <a:latin typeface=".SF NS"/>
              </a:rPr>
              <a:t>• </a:t>
            </a:r>
            <a:r>
              <a:rPr lang="cs-CZ" sz="3600" b="1" dirty="0">
                <a:solidFill>
                  <a:srgbClr val="0E0E0E"/>
                </a:solidFill>
                <a:effectLst/>
                <a:latin typeface=".SF NS"/>
              </a:rPr>
              <a:t>Právní jistota:</a:t>
            </a:r>
            <a:r>
              <a:rPr lang="cs-CZ" sz="3600" dirty="0">
                <a:solidFill>
                  <a:srgbClr val="0E0E0E"/>
                </a:solidFill>
                <a:effectLst/>
                <a:latin typeface=".SF NS"/>
              </a:rPr>
              <a:t> Elektronické podpisy a pečetě mají stejnou právní váhu jako jejich fyzické protějšky.</a:t>
            </a:r>
          </a:p>
          <a:p>
            <a:r>
              <a:rPr lang="cs-CZ" sz="3600" dirty="0">
                <a:solidFill>
                  <a:srgbClr val="0E0E0E"/>
                </a:solidFill>
                <a:effectLst/>
                <a:latin typeface=".SF NS"/>
              </a:rPr>
              <a:t>• </a:t>
            </a:r>
            <a:r>
              <a:rPr lang="cs-CZ" sz="3600" b="1" dirty="0">
                <a:solidFill>
                  <a:srgbClr val="0E0E0E"/>
                </a:solidFill>
                <a:effectLst/>
                <a:latin typeface=".SF NS"/>
              </a:rPr>
              <a:t>Bezpečnost:</a:t>
            </a:r>
            <a:r>
              <a:rPr lang="cs-CZ" sz="3600" dirty="0">
                <a:solidFill>
                  <a:srgbClr val="0E0E0E"/>
                </a:solidFill>
                <a:effectLst/>
                <a:latin typeface=".SF NS"/>
              </a:rPr>
              <a:t> Zajištění integrity dat, důkaz o autenticitě a ochrana proti falšování.</a:t>
            </a:r>
          </a:p>
          <a:p>
            <a:r>
              <a:rPr lang="cs-CZ" sz="3600" dirty="0">
                <a:solidFill>
                  <a:srgbClr val="0E0E0E"/>
                </a:solidFill>
                <a:effectLst/>
                <a:latin typeface=".SF NS"/>
              </a:rPr>
              <a:t>• </a:t>
            </a:r>
            <a:r>
              <a:rPr lang="cs-CZ" sz="3600" b="1" dirty="0">
                <a:solidFill>
                  <a:srgbClr val="0E0E0E"/>
                </a:solidFill>
                <a:effectLst/>
                <a:latin typeface=".SF NS"/>
              </a:rPr>
              <a:t>Efektivita:</a:t>
            </a:r>
            <a:r>
              <a:rPr lang="cs-CZ" sz="3600" dirty="0">
                <a:solidFill>
                  <a:srgbClr val="0E0E0E"/>
                </a:solidFill>
                <a:effectLst/>
                <a:latin typeface=".SF NS"/>
              </a:rPr>
              <a:t> Usnadňují digitální obchodní a úřední procesy.</a:t>
            </a:r>
          </a:p>
          <a:p>
            <a:r>
              <a:rPr lang="cs-CZ" sz="3600" dirty="0">
                <a:solidFill>
                  <a:srgbClr val="0E0E0E"/>
                </a:solidFill>
                <a:effectLst/>
                <a:latin typeface=".SF NS"/>
              </a:rPr>
              <a:t>• </a:t>
            </a:r>
            <a:r>
              <a:rPr lang="cs-CZ" sz="3600" b="1" dirty="0">
                <a:solidFill>
                  <a:srgbClr val="0E0E0E"/>
                </a:solidFill>
                <a:effectLst/>
                <a:latin typeface=".SF NS"/>
              </a:rPr>
              <a:t>Interoperabilita:</a:t>
            </a:r>
            <a:r>
              <a:rPr lang="cs-CZ" sz="3600" dirty="0">
                <a:solidFill>
                  <a:srgbClr val="0E0E0E"/>
                </a:solidFill>
                <a:effectLst/>
                <a:latin typeface=".SF NS"/>
              </a:rPr>
              <a:t> Využívání stejných standardů napříč EU usnadňuje přeshraniční elektronické transakce.</a:t>
            </a:r>
          </a:p>
          <a:p>
            <a:br>
              <a:rPr lang="cs-CZ" sz="3600" dirty="0">
                <a:solidFill>
                  <a:srgbClr val="0E0E0E"/>
                </a:solidFill>
                <a:effectLst/>
                <a:latin typeface=".SF NS"/>
              </a:rPr>
            </a:br>
            <a:endParaRPr lang="cs-CZ" sz="3600" dirty="0">
              <a:solidFill>
                <a:srgbClr val="0E0E0E"/>
              </a:solidFill>
              <a:effectLst/>
              <a:latin typeface=".SF NS"/>
            </a:endParaRPr>
          </a:p>
          <a:p>
            <a:r>
              <a:rPr lang="cs-CZ" sz="3600" dirty="0">
                <a:solidFill>
                  <a:srgbClr val="0E0E0E"/>
                </a:solidFill>
                <a:effectLst/>
                <a:latin typeface=".SF NS"/>
              </a:rPr>
              <a:t>Tyto služby jsou nezbytné pro bezpečné fungování digitální ekonomiky a podporují důvěru v elektronické prostředí.</a:t>
            </a:r>
          </a:p>
          <a:p>
            <a:pPr marL="630237" indent="-342900" algn="just">
              <a:lnSpc>
                <a:spcPct val="90000"/>
              </a:lnSpc>
              <a:buFontTx/>
              <a:buChar char="-"/>
            </a:pPr>
            <a:endParaRPr lang="cs-CZ" altLang="cs-CZ" sz="2400" dirty="0">
              <a:latin typeface="Verdana" panose="020B0604030504040204" pitchFamily="34" charset="0"/>
              <a:ea typeface="ＭＳ Ｐゴシック" panose="020B0600070205080204" pitchFamily="34" charset="-128"/>
            </a:endParaRPr>
          </a:p>
        </p:txBody>
      </p:sp>
      <p:sp>
        <p:nvSpPr>
          <p:cNvPr id="95" name="Shape 95"/>
          <p:cNvSpPr>
            <a:spLocks noGrp="1" noRot="1" noChangeAspect="1"/>
          </p:cNvSpPr>
          <p:nvPr>
            <p:ph type="sldImg" idx="2"/>
          </p:nvPr>
        </p:nvSpPr>
        <p:spPr>
          <a:xfrm>
            <a:off x="1246188" y="1143000"/>
            <a:ext cx="4365625"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335556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Shape 94"/>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indent="0"/>
            <a:endParaRPr lang="cs-CZ" altLang="cs-CZ" sz="2400" dirty="0">
              <a:ea typeface="ＭＳ Ｐゴシック" panose="020B0600070205080204" pitchFamily="34" charset="-128"/>
            </a:endParaRPr>
          </a:p>
        </p:txBody>
      </p:sp>
      <p:sp>
        <p:nvSpPr>
          <p:cNvPr id="95" name="Shape 95"/>
          <p:cNvSpPr>
            <a:spLocks noGrp="1" noRot="1" noChangeAspect="1"/>
          </p:cNvSpPr>
          <p:nvPr>
            <p:ph type="sldImg" idx="2"/>
          </p:nvPr>
        </p:nvSpPr>
        <p:spPr>
          <a:xfrm>
            <a:off x="1246188" y="1143000"/>
            <a:ext cx="4365625"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629272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Shape 94"/>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cs-CZ" altLang="cs-CZ" sz="2400" b="1" i="0" u="none" strike="noStrike" cap="none" dirty="0">
                <a:solidFill>
                  <a:schemeClr val="tx1"/>
                </a:solidFill>
                <a:latin typeface="Calibri"/>
                <a:ea typeface="ＭＳ Ｐゴシック" panose="020B0600070205080204" pitchFamily="34" charset="-128"/>
                <a:cs typeface="Calibri"/>
                <a:sym typeface="Calibri"/>
              </a:rPr>
              <a:t>Klíčová je část definice „osoba používá k podepsání“ – odklon od identifikační funkce.</a:t>
            </a:r>
            <a:r>
              <a:rPr lang="cs-CZ" altLang="cs-CZ" sz="2400" b="0" i="0" u="none" strike="noStrike" cap="none" dirty="0">
                <a:solidFill>
                  <a:schemeClr val="tx1"/>
                </a:solidFill>
                <a:latin typeface="Calibri"/>
                <a:ea typeface="ＭＳ Ｐゴシック" panose="020B0600070205080204" pitchFamily="34" charset="-128"/>
                <a:cs typeface="Calibri"/>
                <a:sym typeface="Calibri"/>
              </a:rPr>
              <a:t>.</a:t>
            </a:r>
          </a:p>
          <a:p>
            <a:pPr marL="342900" indent="-342900">
              <a:buFontTx/>
              <a:buChar char="-"/>
            </a:pPr>
            <a:r>
              <a:rPr lang="cs-CZ" altLang="cs-CZ" sz="2400" dirty="0">
                <a:ea typeface="ＭＳ Ｐゴシック" panose="020B0600070205080204" pitchFamily="34" charset="-128"/>
              </a:rPr>
              <a:t>Cokoli se považuje za el. podpis….</a:t>
            </a:r>
          </a:p>
          <a:p>
            <a:pPr marL="342900" indent="-342900">
              <a:buFontTx/>
              <a:buChar char="-"/>
            </a:pPr>
            <a:r>
              <a:rPr lang="cs-CZ" altLang="cs-CZ" sz="2400" dirty="0">
                <a:ea typeface="ＭＳ Ｐゴシック" panose="020B0600070205080204" pitchFamily="34" charset="-128"/>
              </a:rPr>
              <a:t>Sken podpisu, kód, soubor znaků, </a:t>
            </a:r>
          </a:p>
          <a:p>
            <a:pPr marL="342900" indent="-342900">
              <a:buFontTx/>
              <a:buChar char="-"/>
            </a:pPr>
            <a:r>
              <a:rPr lang="cs-CZ" altLang="cs-CZ" sz="2400" dirty="0">
                <a:ea typeface="ＭＳ Ｐゴシック" panose="020B0600070205080204" pitchFamily="34" charset="-128"/>
              </a:rPr>
              <a:t>I biometrický podpis může být prostým el. podpisem (případně i zaručený dle znaků)</a:t>
            </a:r>
          </a:p>
        </p:txBody>
      </p:sp>
      <p:sp>
        <p:nvSpPr>
          <p:cNvPr id="95" name="Shape 95"/>
          <p:cNvSpPr>
            <a:spLocks noGrp="1" noRot="1" noChangeAspect="1"/>
          </p:cNvSpPr>
          <p:nvPr>
            <p:ph type="sldImg" idx="2"/>
          </p:nvPr>
        </p:nvSpPr>
        <p:spPr>
          <a:xfrm>
            <a:off x="1246188" y="1143000"/>
            <a:ext cx="4365625"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5557258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Shape 94"/>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indent="0"/>
            <a:r>
              <a:rPr lang="cs-CZ" altLang="cs-CZ" sz="2400" dirty="0">
                <a:ea typeface="ＭＳ Ｐゴシック" panose="020B0600070205080204" pitchFamily="34" charset="-128"/>
              </a:rPr>
              <a:t>Typické v bankovnictví</a:t>
            </a:r>
          </a:p>
        </p:txBody>
      </p:sp>
      <p:sp>
        <p:nvSpPr>
          <p:cNvPr id="95" name="Shape 95"/>
          <p:cNvSpPr>
            <a:spLocks noGrp="1" noRot="1" noChangeAspect="1"/>
          </p:cNvSpPr>
          <p:nvPr>
            <p:ph type="sldImg" idx="2"/>
          </p:nvPr>
        </p:nvSpPr>
        <p:spPr>
          <a:xfrm>
            <a:off x="1246188" y="1143000"/>
            <a:ext cx="4365625"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022061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Shape 94"/>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indent="0"/>
            <a:r>
              <a:rPr lang="cs-CZ" altLang="cs-CZ" sz="2400" dirty="0">
                <a:ea typeface="ＭＳ Ｐゴシック" panose="020B0600070205080204" pitchFamily="34" charset="-128"/>
              </a:rPr>
              <a:t>USB token, čipová karta, kde je uložen soukromý klíč, apod.</a:t>
            </a:r>
          </a:p>
        </p:txBody>
      </p:sp>
      <p:sp>
        <p:nvSpPr>
          <p:cNvPr id="95" name="Shape 95"/>
          <p:cNvSpPr>
            <a:spLocks noGrp="1" noRot="1" noChangeAspect="1"/>
          </p:cNvSpPr>
          <p:nvPr>
            <p:ph type="sldImg" idx="2"/>
          </p:nvPr>
        </p:nvSpPr>
        <p:spPr>
          <a:xfrm>
            <a:off x="1246188" y="1143000"/>
            <a:ext cx="4365625"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0066697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Shape 94"/>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indent="0"/>
            <a:r>
              <a:rPr lang="cs-CZ" altLang="cs-CZ" sz="2400" dirty="0">
                <a:ea typeface="ＭＳ Ｐゴシック" panose="020B0600070205080204" pitchFamily="34" charset="-128"/>
              </a:rPr>
              <a:t>USB token, čipová karta, kde je uložen soukromý klíč, apod.</a:t>
            </a:r>
          </a:p>
        </p:txBody>
      </p:sp>
      <p:sp>
        <p:nvSpPr>
          <p:cNvPr id="95" name="Shape 95"/>
          <p:cNvSpPr>
            <a:spLocks noGrp="1" noRot="1" noChangeAspect="1"/>
          </p:cNvSpPr>
          <p:nvPr>
            <p:ph type="sldImg" idx="2"/>
          </p:nvPr>
        </p:nvSpPr>
        <p:spPr>
          <a:xfrm>
            <a:off x="1246188" y="1143000"/>
            <a:ext cx="4365625"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4465822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Shape 94"/>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indent="0"/>
            <a:r>
              <a:rPr lang="cs-CZ" altLang="cs-CZ" sz="2400" dirty="0">
                <a:ea typeface="ＭＳ Ｐゴシック" panose="020B0600070205080204" pitchFamily="34" charset="-128"/>
              </a:rPr>
              <a:t>https://</a:t>
            </a:r>
            <a:r>
              <a:rPr lang="cs-CZ" altLang="cs-CZ" sz="2400" dirty="0" err="1">
                <a:ea typeface="ＭＳ Ｐゴシック" panose="020B0600070205080204" pitchFamily="34" charset="-128"/>
              </a:rPr>
              <a:t>www.zakonyprolidi.cz</a:t>
            </a:r>
            <a:r>
              <a:rPr lang="cs-CZ" altLang="cs-CZ" sz="2400" dirty="0">
                <a:ea typeface="ＭＳ Ｐゴシック" panose="020B0600070205080204" pitchFamily="34" charset="-128"/>
              </a:rPr>
              <a:t>/cs/2016-297?text=z%C3%A1kon+o+slu%C5%BEb%C3%A1ch+vytv%C3%A1%C5%99ej%C3%ADc%C3%AD</a:t>
            </a:r>
          </a:p>
        </p:txBody>
      </p:sp>
      <p:sp>
        <p:nvSpPr>
          <p:cNvPr id="95" name="Shape 95"/>
          <p:cNvSpPr>
            <a:spLocks noGrp="1" noRot="1" noChangeAspect="1"/>
          </p:cNvSpPr>
          <p:nvPr>
            <p:ph type="sldImg" idx="2"/>
          </p:nvPr>
        </p:nvSpPr>
        <p:spPr>
          <a:xfrm>
            <a:off x="1246188" y="1143000"/>
            <a:ext cx="4365625"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375427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Shape 94"/>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indent="0"/>
            <a:endParaRPr lang="cs-CZ" altLang="cs-CZ" sz="2400" dirty="0">
              <a:ea typeface="ＭＳ Ｐゴシック" panose="020B0600070205080204" pitchFamily="34" charset="-128"/>
            </a:endParaRPr>
          </a:p>
        </p:txBody>
      </p:sp>
      <p:sp>
        <p:nvSpPr>
          <p:cNvPr id="95" name="Shape 95"/>
          <p:cNvSpPr>
            <a:spLocks noGrp="1" noRot="1" noChangeAspect="1"/>
          </p:cNvSpPr>
          <p:nvPr>
            <p:ph type="sldImg" idx="2"/>
          </p:nvPr>
        </p:nvSpPr>
        <p:spPr>
          <a:xfrm>
            <a:off x="1246188" y="1143000"/>
            <a:ext cx="4365625"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293548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Shape 94"/>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indent="0"/>
            <a:r>
              <a:rPr lang="cs-CZ" altLang="cs-CZ" sz="2400" dirty="0">
                <a:ea typeface="ＭＳ Ｐゴシック" panose="020B0600070205080204" pitchFamily="34" charset="-128"/>
              </a:rPr>
              <a:t>OVM musí používat pouze kvalifikovaný podpis (§ 5)</a:t>
            </a:r>
          </a:p>
          <a:p>
            <a:pPr marL="0" indent="0"/>
            <a:r>
              <a:rPr lang="cs-CZ" altLang="cs-CZ" sz="2400" dirty="0">
                <a:ea typeface="ＭＳ Ｐゴシック" panose="020B0600070205080204" pitchFamily="34" charset="-128"/>
              </a:rPr>
              <a:t>Jinak FO může používat cokoliv</a:t>
            </a:r>
          </a:p>
          <a:p>
            <a:pPr marL="0" indent="0"/>
            <a:endParaRPr lang="cs-CZ" altLang="cs-CZ" sz="2400" dirty="0">
              <a:ea typeface="ＭＳ Ｐゴシック" panose="020B0600070205080204" pitchFamily="34" charset="-128"/>
            </a:endParaRPr>
          </a:p>
          <a:p>
            <a:pPr marL="0" indent="0"/>
            <a:r>
              <a:rPr lang="cs-CZ" altLang="cs-CZ" sz="2400" dirty="0">
                <a:ea typeface="ＭＳ Ｐゴシック" panose="020B0600070205080204" pitchFamily="34" charset="-128"/>
              </a:rPr>
              <a:t>§ 5 normuje o tom, kdy FO zastupuje veřejnoprávního podepisujícího.</a:t>
            </a: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cs-CZ" altLang="cs-CZ" sz="2400" dirty="0">
                <a:ea typeface="ＭＳ Ｐゴシック" panose="020B0600070205080204" pitchFamily="34" charset="-128"/>
              </a:rPr>
              <a:t>§ 6 pak jednání vůči veřejnoprávnímu podepisujícímu (nebo jiné osobě v souvislosti s výkonem její působnosti – použít uznávaný el. podpis</a:t>
            </a:r>
          </a:p>
          <a:p>
            <a:pPr marL="0" indent="0"/>
            <a:endParaRPr lang="cs-CZ" altLang="cs-CZ" sz="2400" dirty="0">
              <a:ea typeface="ＭＳ Ｐゴシック" panose="020B0600070205080204" pitchFamily="34" charset="-128"/>
            </a:endParaRPr>
          </a:p>
        </p:txBody>
      </p:sp>
      <p:sp>
        <p:nvSpPr>
          <p:cNvPr id="95" name="Shape 95"/>
          <p:cNvSpPr>
            <a:spLocks noGrp="1" noRot="1" noChangeAspect="1"/>
          </p:cNvSpPr>
          <p:nvPr>
            <p:ph type="sldImg" idx="2"/>
          </p:nvPr>
        </p:nvSpPr>
        <p:spPr>
          <a:xfrm>
            <a:off x="1246188" y="1143000"/>
            <a:ext cx="4365625"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259644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Shape 94"/>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indent="0"/>
            <a:r>
              <a:rPr lang="cs-CZ" sz="3600" b="0" i="0" dirty="0">
                <a:effectLst/>
                <a:latin typeface="-apple-system"/>
              </a:rPr>
              <a:t>Je třeba vnímat vůli osob, které činí elektronické právní jednání (provokativně - i to, že se někdo podepisuje elektronickou pečetí, byť ta k tomu nemá sloužit, přeci nemůže být vnímáno, že se nepodepsal/a)</a:t>
            </a:r>
          </a:p>
          <a:p>
            <a:pPr marL="0" indent="0"/>
            <a:endParaRPr lang="cs-CZ" altLang="cs-CZ" sz="3600" b="0" i="0" dirty="0">
              <a:effectLst/>
              <a:latin typeface="-apple-system"/>
              <a:ea typeface="ＭＳ Ｐゴシック" panose="020B0600070205080204" pitchFamily="34" charset="-128"/>
            </a:endParaRPr>
          </a:p>
          <a:p>
            <a:pPr marL="0" indent="0"/>
            <a:r>
              <a:rPr lang="cs-CZ" sz="3600" b="0" i="0" dirty="0">
                <a:effectLst/>
                <a:latin typeface="-apple-system"/>
              </a:rPr>
              <a:t>Pečeť neslouží k podepisování, o tom nebylo v diskusi sporu. Ale do diskuse dávám (opět velmi provokativně) - v případě písemného právního jednání neopatřeného podpisem ve smyslu § 561, ale pečetí, pokud jsou v takovém případě splněny podmínky § 562 (tedy právní jednání je zachyceno a je zachyceno s dostatečnou mírou jistoty, která osoba jej učinila - vyjma pečeti existují další nezvratné důkazy o tom, která osoba jednání učinila) a bylo uneseno důkazní břemeno ve smyslu § 565, resp. 566, jsem přesvědčen, že se jedná o písemné právní jednání. A dokonce si dovedu představit, že pečeť bude chápána jako podpis, pokud jednající osoba se domnívala (patrně jednajíc v omylu), že pečetí podepisuje (nikoli však elektronický podpis ve smyslu eIDAS). Ostatně i česká judikatura se věnuje situacím, kdy v reálném světě bylo použito něco, co není chápáno jako tradiční podpis (tedy jméno a příjmení) a seznala, že i toto může být chápáno jako podpis, pokud zde existovala dostatečná vůle takto dokument signovat (srov. např. 32 Odo 940/2006, nebo 23 Cdo 3540/2021). Na semináři se tomu dobře věnoval </a:t>
            </a:r>
            <a:r>
              <a:rPr lang="cs-CZ" sz="3600" i="0" dirty="0">
                <a:effectLst/>
                <a:latin typeface="var(--artdeco-reset-typography-font-family-sans)"/>
                <a:hlinkClick r:id="rId3"/>
              </a:rPr>
              <a:t>Josef Donat</a:t>
            </a:r>
            <a:r>
              <a:rPr lang="cs-CZ" sz="3600" b="0" i="0" dirty="0">
                <a:effectLst/>
                <a:latin typeface="-apple-system"/>
              </a:rPr>
              <a:t>. Hezky to vyjadřuje například nedávné nesení Nejvyššího soudu sp. zn. </a:t>
            </a:r>
            <a:r>
              <a:rPr lang="cs-CZ" sz="3600" b="0" i="0">
                <a:effectLst/>
                <a:latin typeface="-apple-system"/>
              </a:rPr>
              <a:t>24 Cdo 3860/2023.</a:t>
            </a:r>
            <a:endParaRPr lang="cs-CZ" altLang="cs-CZ" sz="2400" dirty="0">
              <a:ea typeface="ＭＳ Ｐゴシック" panose="020B0600070205080204" pitchFamily="34" charset="-128"/>
            </a:endParaRPr>
          </a:p>
        </p:txBody>
      </p:sp>
      <p:sp>
        <p:nvSpPr>
          <p:cNvPr id="95" name="Shape 95"/>
          <p:cNvSpPr>
            <a:spLocks noGrp="1" noRot="1" noChangeAspect="1"/>
          </p:cNvSpPr>
          <p:nvPr>
            <p:ph type="sldImg" idx="2"/>
          </p:nvPr>
        </p:nvSpPr>
        <p:spPr>
          <a:xfrm>
            <a:off x="1246188" y="1143000"/>
            <a:ext cx="4365625"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8455086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Shape 94"/>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indent="0"/>
            <a:endParaRPr lang="cs-CZ" altLang="cs-CZ" sz="2400" dirty="0">
              <a:ea typeface="ＭＳ Ｐゴシック" panose="020B0600070205080204" pitchFamily="34" charset="-128"/>
            </a:endParaRPr>
          </a:p>
        </p:txBody>
      </p:sp>
      <p:sp>
        <p:nvSpPr>
          <p:cNvPr id="95" name="Shape 95"/>
          <p:cNvSpPr>
            <a:spLocks noGrp="1" noRot="1" noChangeAspect="1"/>
          </p:cNvSpPr>
          <p:nvPr>
            <p:ph type="sldImg" idx="2"/>
          </p:nvPr>
        </p:nvSpPr>
        <p:spPr>
          <a:xfrm>
            <a:off x="1246188" y="1143000"/>
            <a:ext cx="4365625"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525932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Shape 94"/>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indent="0"/>
            <a:endParaRPr lang="cs-CZ" altLang="cs-CZ" sz="2400" dirty="0">
              <a:ea typeface="ＭＳ Ｐゴシック" panose="020B0600070205080204" pitchFamily="34" charset="-128"/>
            </a:endParaRPr>
          </a:p>
        </p:txBody>
      </p:sp>
      <p:sp>
        <p:nvSpPr>
          <p:cNvPr id="95" name="Shape 95"/>
          <p:cNvSpPr>
            <a:spLocks noGrp="1" noRot="1" noChangeAspect="1"/>
          </p:cNvSpPr>
          <p:nvPr>
            <p:ph type="sldImg" idx="2"/>
          </p:nvPr>
        </p:nvSpPr>
        <p:spPr>
          <a:xfrm>
            <a:off x="1246188" y="1143000"/>
            <a:ext cx="4365625"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00258386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Shape 94"/>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algn="just" fontAlgn="ctr">
              <a:spcBef>
                <a:spcPts val="1000"/>
              </a:spcBef>
              <a:spcAft>
                <a:spcPts val="500"/>
              </a:spcAft>
            </a:pPr>
            <a:r>
              <a:rPr lang="cs-CZ" b="1" i="0" dirty="0">
                <a:solidFill>
                  <a:srgbClr val="444444"/>
                </a:solidFill>
                <a:effectLst/>
                <a:latin typeface="Arial" panose="020B0604020202020204" pitchFamily="34" charset="0"/>
              </a:rPr>
              <a:t>Záznamy v elektronických systémech (K odstavci 2)</a:t>
            </a:r>
            <a:r>
              <a:rPr lang="cs-CZ" b="0" i="0" dirty="0">
                <a:solidFill>
                  <a:srgbClr val="444444"/>
                </a:solidFill>
                <a:effectLst/>
                <a:latin typeface="Arial" panose="020B0604020202020204" pitchFamily="34" charset="0"/>
              </a:rPr>
              <a:t> - </a:t>
            </a:r>
            <a:r>
              <a:rPr lang="cs-CZ" b="0" i="1" dirty="0">
                <a:solidFill>
                  <a:srgbClr val="444444"/>
                </a:solidFill>
                <a:effectLst/>
                <a:latin typeface="Arial" panose="020B0604020202020204" pitchFamily="34" charset="0"/>
              </a:rPr>
              <a:t>Domněnka spolehlivosti záznamů údajů o právních jednáních (K odstavci 2 větě první)</a:t>
            </a:r>
            <a:endParaRPr lang="cs-CZ" b="0" i="0" dirty="0">
              <a:solidFill>
                <a:srgbClr val="444444"/>
              </a:solidFill>
              <a:effectLst/>
              <a:latin typeface="Arial" panose="020B0604020202020204" pitchFamily="34" charset="0"/>
            </a:endParaRPr>
          </a:p>
          <a:p>
            <a:pPr algn="r" fontAlgn="ctr">
              <a:spcBef>
                <a:spcPts val="1000"/>
              </a:spcBef>
              <a:spcAft>
                <a:spcPts val="500"/>
              </a:spcAft>
            </a:pPr>
            <a:r>
              <a:rPr lang="cs-CZ" b="1" i="0" dirty="0">
                <a:solidFill>
                  <a:srgbClr val="990000"/>
                </a:solidFill>
                <a:effectLst/>
                <a:latin typeface="Arial" panose="020B0604020202020204" pitchFamily="34" charset="0"/>
              </a:rPr>
              <a:t>25</a:t>
            </a:r>
          </a:p>
          <a:p>
            <a:pPr algn="just" fontAlgn="ctr">
              <a:spcBef>
                <a:spcPts val="1000"/>
              </a:spcBef>
              <a:spcAft>
                <a:spcPts val="500"/>
              </a:spcAft>
            </a:pPr>
            <a:r>
              <a:rPr lang="cs-CZ" b="0" i="0" u="none" strike="noStrike" dirty="0">
                <a:solidFill>
                  <a:srgbClr val="000000"/>
                </a:solidFill>
                <a:effectLst/>
                <a:latin typeface="Arial" panose="020B0604020202020204" pitchFamily="34" charset="0"/>
              </a:rPr>
              <a:t>Jde o </a:t>
            </a:r>
            <a:r>
              <a:rPr lang="cs-CZ" b="0" i="0" dirty="0">
                <a:solidFill>
                  <a:srgbClr val="444444"/>
                </a:solidFill>
                <a:effectLst/>
                <a:latin typeface="Arial" panose="020B0604020202020204" pitchFamily="34" charset="0"/>
              </a:rPr>
              <a:t>vyvratitelnou domněnku spolehlivosti záznamů údajů o právních jednáních učiněných v elektronickém systému. Zákonodárce v první větě druhého odstavce zakládá důkazní spolehlivost záznamů údajů o právních jednáních v elektronickém systému, a to tehdy, pokud jsou tyto záznamy prováděny</a:t>
            </a:r>
          </a:p>
          <a:p>
            <a:pPr algn="just" fontAlgn="ctr">
              <a:spcBef>
                <a:spcPts val="1000"/>
              </a:spcBef>
              <a:spcAft>
                <a:spcPts val="500"/>
              </a:spcAft>
            </a:pPr>
            <a:endParaRPr lang="cs-CZ" b="1" i="1" dirty="0">
              <a:solidFill>
                <a:srgbClr val="000000"/>
              </a:solidFill>
              <a:effectLst/>
              <a:latin typeface="Arial" panose="020B0604020202020204" pitchFamily="34" charset="0"/>
            </a:endParaRPr>
          </a:p>
          <a:p>
            <a:pPr algn="just" fontAlgn="ctr">
              <a:spcBef>
                <a:spcPts val="1000"/>
              </a:spcBef>
              <a:spcAft>
                <a:spcPts val="500"/>
              </a:spcAft>
            </a:pPr>
            <a:r>
              <a:rPr lang="cs-CZ" b="1" i="0" dirty="0">
                <a:solidFill>
                  <a:srgbClr val="000000"/>
                </a:solidFill>
                <a:effectLst/>
                <a:latin typeface="Arial" panose="020B0604020202020204" pitchFamily="34" charset="0"/>
              </a:rPr>
              <a:t>1.</a:t>
            </a:r>
            <a:r>
              <a:rPr lang="cs-CZ" b="1" i="0" dirty="0">
                <a:solidFill>
                  <a:srgbClr val="444444"/>
                </a:solidFill>
                <a:effectLst/>
                <a:latin typeface="Arial" panose="020B0604020202020204" pitchFamily="34" charset="0"/>
              </a:rPr>
              <a:t>systematicky a posloupně,</a:t>
            </a:r>
          </a:p>
          <a:p>
            <a:pPr algn="r" fontAlgn="ctr">
              <a:spcBef>
                <a:spcPts val="1000"/>
              </a:spcBef>
              <a:spcAft>
                <a:spcPts val="500"/>
              </a:spcAft>
            </a:pPr>
            <a:r>
              <a:rPr lang="cs-CZ" b="1" i="0" dirty="0">
                <a:solidFill>
                  <a:srgbClr val="990000"/>
                </a:solidFill>
                <a:effectLst/>
                <a:latin typeface="Arial" panose="020B0604020202020204" pitchFamily="34" charset="0"/>
              </a:rPr>
              <a:t>27</a:t>
            </a:r>
          </a:p>
          <a:p>
            <a:pPr algn="just" fontAlgn="ctr">
              <a:spcBef>
                <a:spcPts val="1000"/>
              </a:spcBef>
              <a:spcAft>
                <a:spcPts val="500"/>
              </a:spcAft>
            </a:pPr>
            <a:r>
              <a:rPr lang="cs-CZ" b="0" i="0" dirty="0">
                <a:solidFill>
                  <a:srgbClr val="444444"/>
                </a:solidFill>
                <a:effectLst/>
                <a:latin typeface="Arial" panose="020B0604020202020204" pitchFamily="34" charset="0"/>
              </a:rPr>
              <a:t>Pro nastoupení vyvratitelné právní domněnky se vyžaduje, aby záznamy údajů učiněné v rámci elektronického systému nebyly prováděny nahodile či chaoticky a aby na sebe logicky navazovaly z hlediska pořadí.</a:t>
            </a:r>
          </a:p>
          <a:p>
            <a:pPr algn="r" fontAlgn="ctr">
              <a:spcBef>
                <a:spcPts val="1000"/>
              </a:spcBef>
              <a:spcAft>
                <a:spcPts val="500"/>
              </a:spcAft>
            </a:pPr>
            <a:endParaRPr lang="cs-CZ" b="0" i="0" dirty="0">
              <a:solidFill>
                <a:srgbClr val="444444"/>
              </a:solidFill>
              <a:effectLst/>
              <a:latin typeface="Arial" panose="020B0604020202020204" pitchFamily="34" charset="0"/>
            </a:endParaRPr>
          </a:p>
          <a:p>
            <a:pPr algn="just" fontAlgn="ctr">
              <a:spcBef>
                <a:spcPts val="1000"/>
              </a:spcBef>
              <a:spcAft>
                <a:spcPts val="500"/>
              </a:spcAft>
            </a:pPr>
            <a:r>
              <a:rPr lang="cs-CZ" b="1" i="0" dirty="0">
                <a:solidFill>
                  <a:srgbClr val="000000"/>
                </a:solidFill>
                <a:effectLst/>
                <a:latin typeface="Arial" panose="020B0604020202020204" pitchFamily="34" charset="0"/>
              </a:rPr>
              <a:t>2.</a:t>
            </a:r>
            <a:r>
              <a:rPr lang="cs-CZ" b="1" i="0" dirty="0">
                <a:solidFill>
                  <a:srgbClr val="444444"/>
                </a:solidFill>
                <a:effectLst/>
                <a:latin typeface="Arial" panose="020B0604020202020204" pitchFamily="34" charset="0"/>
              </a:rPr>
              <a:t>jsou chráněny proti změnám.</a:t>
            </a:r>
          </a:p>
          <a:p>
            <a:pPr algn="just" fontAlgn="ctr">
              <a:spcBef>
                <a:spcPts val="1000"/>
              </a:spcBef>
              <a:spcAft>
                <a:spcPts val="500"/>
              </a:spcAft>
            </a:pPr>
            <a:endParaRPr lang="cs-CZ" b="0" i="0" dirty="0">
              <a:solidFill>
                <a:srgbClr val="444444"/>
              </a:solidFill>
              <a:effectLst/>
              <a:latin typeface="Arial" panose="020B0604020202020204" pitchFamily="34" charset="0"/>
            </a:endParaRPr>
          </a:p>
          <a:p>
            <a:pPr algn="just" fontAlgn="ctr">
              <a:spcBef>
                <a:spcPts val="1000"/>
              </a:spcBef>
              <a:spcAft>
                <a:spcPts val="500"/>
              </a:spcAft>
            </a:pPr>
            <a:r>
              <a:rPr lang="cs-CZ" b="0" i="0" dirty="0">
                <a:solidFill>
                  <a:srgbClr val="444444"/>
                </a:solidFill>
                <a:effectLst/>
                <a:latin typeface="Arial" panose="020B0604020202020204" pitchFamily="34" charset="0"/>
              </a:rPr>
              <a:t>Otázku vyvolává úroveň standardu ochrany, který zákon vyžaduje k přiznání domněnky spolehlivosti. Definici tohoto standardu lze jen stěží poskytnout. </a:t>
            </a:r>
          </a:p>
          <a:p>
            <a:pPr algn="just" fontAlgn="ctr">
              <a:spcBef>
                <a:spcPts val="1000"/>
              </a:spcBef>
              <a:spcAft>
                <a:spcPts val="500"/>
              </a:spcAft>
            </a:pPr>
            <a:r>
              <a:rPr lang="cs-CZ" b="0" i="0" dirty="0">
                <a:solidFill>
                  <a:srgbClr val="444444"/>
                </a:solidFill>
                <a:effectLst/>
                <a:latin typeface="Arial" panose="020B0604020202020204" pitchFamily="34" charset="0"/>
              </a:rPr>
              <a:t>Každý informační systém může být předmětem neoprávněného zásahu. Právo tedy musí předpokládat určitou pravděpodobnost, od které bude moci existenci domněnky odvozovat. -</a:t>
            </a:r>
          </a:p>
          <a:p>
            <a:pPr algn="just" fontAlgn="ctr">
              <a:spcBef>
                <a:spcPts val="1000"/>
              </a:spcBef>
              <a:spcAft>
                <a:spcPts val="500"/>
              </a:spcAft>
            </a:pPr>
            <a:r>
              <a:rPr lang="cs-CZ" b="0" i="0" dirty="0">
                <a:solidFill>
                  <a:srgbClr val="444444"/>
                </a:solidFill>
                <a:effectLst/>
                <a:latin typeface="Arial" panose="020B0604020202020204" pitchFamily="34" charset="0"/>
              </a:rPr>
              <a:t>- Lze uplatnit určité objektivizované měřítko</a:t>
            </a:r>
            <a:r>
              <a:rPr lang="cs-CZ" b="0" i="0" u="none" strike="noStrike" dirty="0">
                <a:solidFill>
                  <a:srgbClr val="BA3347"/>
                </a:solidFill>
                <a:effectLst/>
                <a:latin typeface="Arial" panose="020B0604020202020204" pitchFamily="34" charset="0"/>
              </a:rPr>
              <a:t> </a:t>
            </a:r>
            <a:r>
              <a:rPr lang="cs-CZ" b="0" i="0" dirty="0">
                <a:solidFill>
                  <a:srgbClr val="444444"/>
                </a:solidFill>
                <a:effectLst/>
                <a:latin typeface="Arial" panose="020B0604020202020204" pitchFamily="34" charset="0"/>
              </a:rPr>
              <a:t>v návaznosti na kritéria standardu, která jsou v digitálním prostředí obvyklá. </a:t>
            </a:r>
          </a:p>
          <a:p>
            <a:pPr algn="just" fontAlgn="ctr">
              <a:spcBef>
                <a:spcPts val="1000"/>
              </a:spcBef>
              <a:spcAft>
                <a:spcPts val="500"/>
              </a:spcAft>
            </a:pPr>
            <a:r>
              <a:rPr lang="cs-CZ" b="0" i="0" dirty="0">
                <a:solidFill>
                  <a:srgbClr val="444444"/>
                </a:solidFill>
                <a:effectLst/>
                <a:latin typeface="Arial" panose="020B0604020202020204" pitchFamily="34" charset="0"/>
              </a:rPr>
              <a:t>- Zákon nemůže klást nesplnitelné požadavky na zabezpečení systému, a proto podle našeho názoru vychází z průměrné úrovně zabezpečení, jež sice nezakládá absolutní neprostupnost elektronického sytému (například hackerským útokem), vyžaduje však vyšší stupeň zabezpečení, než je případná možnost běžného </a:t>
            </a:r>
            <a:r>
              <a:rPr lang="cs-CZ" b="0" i="0" dirty="0" err="1">
                <a:solidFill>
                  <a:srgbClr val="444444"/>
                </a:solidFill>
                <a:effectLst/>
                <a:latin typeface="Arial" panose="020B0604020202020204" pitchFamily="34" charset="0"/>
              </a:rPr>
              <a:t>uživatelse</a:t>
            </a:r>
            <a:r>
              <a:rPr lang="cs-CZ" b="0" i="0" dirty="0">
                <a:solidFill>
                  <a:srgbClr val="444444"/>
                </a:solidFill>
                <a:effectLst/>
                <a:latin typeface="Arial" panose="020B0604020202020204" pitchFamily="34" charset="0"/>
              </a:rPr>
              <a:t>. </a:t>
            </a:r>
          </a:p>
          <a:p>
            <a:pPr algn="just" fontAlgn="ctr">
              <a:spcBef>
                <a:spcPts val="1000"/>
              </a:spcBef>
              <a:spcAft>
                <a:spcPts val="500"/>
              </a:spcAft>
            </a:pPr>
            <a:r>
              <a:rPr lang="cs-CZ" b="0" i="0" dirty="0">
                <a:solidFill>
                  <a:srgbClr val="444444"/>
                </a:solidFill>
                <a:effectLst/>
                <a:latin typeface="Arial" panose="020B0604020202020204" pitchFamily="34" charset="0"/>
              </a:rPr>
              <a:t>-Jinými slovy vyjádřeno, v případech, kdy běžný uživatel (nebo profesionální uživatel bez použití speciálních hardwarových nebo softwarových nástrojů sloužících k případnému narušení standardního fungování elektronického systému a prolomení jeho ochrany) není oprávněn zasáhnout do záznamů údajů o právních jednáních, uplatní se zákonná domněnka § 562 odst. 2 věty první.</a:t>
            </a:r>
          </a:p>
          <a:p>
            <a:pPr algn="just" fontAlgn="ctr">
              <a:spcBef>
                <a:spcPts val="1000"/>
              </a:spcBef>
              <a:spcAft>
                <a:spcPts val="500"/>
              </a:spcAft>
            </a:pPr>
            <a:endParaRPr lang="cs-CZ" b="0" i="0" dirty="0">
              <a:solidFill>
                <a:srgbClr val="444444"/>
              </a:solidFill>
              <a:effectLst/>
              <a:latin typeface="Arial" panose="020B0604020202020204" pitchFamily="34" charset="0"/>
            </a:endParaRPr>
          </a:p>
          <a:p>
            <a:pPr algn="just" fontAlgn="ctr">
              <a:spcBef>
                <a:spcPts val="1000"/>
              </a:spcBef>
              <a:spcAft>
                <a:spcPts val="500"/>
              </a:spcAft>
            </a:pPr>
            <a:r>
              <a:rPr lang="cs-CZ" b="0" i="1" dirty="0">
                <a:solidFill>
                  <a:srgbClr val="444444"/>
                </a:solidFill>
                <a:effectLst/>
                <a:latin typeface="Arial" panose="020B0604020202020204" pitchFamily="34" charset="0"/>
              </a:rPr>
              <a:t>2. Právní následky domněnky spolehlivosti</a:t>
            </a:r>
            <a:endParaRPr lang="cs-CZ" b="0" i="0" dirty="0">
              <a:solidFill>
                <a:srgbClr val="444444"/>
              </a:solidFill>
              <a:effectLst/>
              <a:latin typeface="Arial" panose="020B0604020202020204" pitchFamily="34" charset="0"/>
            </a:endParaRPr>
          </a:p>
          <a:p>
            <a:pPr algn="r" fontAlgn="ctr">
              <a:spcBef>
                <a:spcPts val="1000"/>
              </a:spcBef>
              <a:spcAft>
                <a:spcPts val="500"/>
              </a:spcAft>
            </a:pPr>
            <a:r>
              <a:rPr lang="cs-CZ" b="1" i="0" dirty="0">
                <a:solidFill>
                  <a:srgbClr val="990000"/>
                </a:solidFill>
                <a:effectLst/>
                <a:latin typeface="Arial" panose="020B0604020202020204" pitchFamily="34" charset="0"/>
              </a:rPr>
              <a:t>29</a:t>
            </a:r>
          </a:p>
          <a:p>
            <a:pPr algn="just" fontAlgn="ctr">
              <a:spcBef>
                <a:spcPts val="1000"/>
              </a:spcBef>
              <a:spcAft>
                <a:spcPts val="500"/>
              </a:spcAft>
            </a:pPr>
            <a:r>
              <a:rPr lang="cs-CZ" b="0" i="0" dirty="0">
                <a:solidFill>
                  <a:srgbClr val="444444"/>
                </a:solidFill>
                <a:effectLst/>
                <a:latin typeface="Arial" panose="020B0604020202020204" pitchFamily="34" charset="0"/>
              </a:rPr>
              <a:t>- Údaje v elektronickém systému o těchto záznamech jsou (vyvratitelně) považovány za správné a pravé.</a:t>
            </a:r>
          </a:p>
          <a:p>
            <a:pPr algn="just" fontAlgn="ctr">
              <a:spcBef>
                <a:spcPts val="1000"/>
              </a:spcBef>
              <a:spcAft>
                <a:spcPts val="500"/>
              </a:spcAft>
            </a:pPr>
            <a:r>
              <a:rPr lang="cs-CZ" b="0" i="0" dirty="0">
                <a:solidFill>
                  <a:srgbClr val="444444"/>
                </a:solidFill>
                <a:effectLst/>
                <a:latin typeface="Arial" panose="020B0604020202020204" pitchFamily="34" charset="0"/>
              </a:rPr>
              <a:t>- Zákon tedy nezakládá domněnku pravosti či správnosti obsahu právních jednání, která jsou součástí elektronického systému). Není speciálním pravidlem ve vztahu k § 565.</a:t>
            </a:r>
          </a:p>
          <a:p>
            <a:pPr algn="just" fontAlgn="ctr">
              <a:spcBef>
                <a:spcPts val="1000"/>
              </a:spcBef>
              <a:spcAft>
                <a:spcPts val="500"/>
              </a:spcAft>
            </a:pPr>
            <a:r>
              <a:rPr lang="cs-CZ" b="0" i="0" dirty="0">
                <a:solidFill>
                  <a:srgbClr val="444444"/>
                </a:solidFill>
                <a:effectLst/>
                <a:latin typeface="Arial" panose="020B0604020202020204" pitchFamily="34" charset="0"/>
              </a:rPr>
              <a:t>-  Zákon nemůže poskytovat záruku pro provozovatele elektronických systémů, pokud jde o obsah právních jednání, která jsou v nich umístěna. Domněnka, kterou zákon konstruuje, je vyvratitelná, a proto připouští důkaz opaku. Důkazní břemeno prokázání nespolehlivosti záznamů tíží toho, kdo tuto spolehlivost popírá.</a:t>
            </a:r>
          </a:p>
          <a:p>
            <a:pPr marL="0" lvl="0" indent="0" rtl="0">
              <a:spcBef>
                <a:spcPts val="0"/>
              </a:spcBef>
              <a:spcAft>
                <a:spcPts val="0"/>
              </a:spcAft>
              <a:buNone/>
            </a:pPr>
            <a:endParaRPr dirty="0"/>
          </a:p>
        </p:txBody>
      </p:sp>
      <p:sp>
        <p:nvSpPr>
          <p:cNvPr id="95" name="Shape 95"/>
          <p:cNvSpPr>
            <a:spLocks noGrp="1" noRot="1" noChangeAspect="1"/>
          </p:cNvSpPr>
          <p:nvPr>
            <p:ph type="sldImg" idx="2"/>
          </p:nvPr>
        </p:nvSpPr>
        <p:spPr>
          <a:xfrm>
            <a:off x="1246188" y="1143000"/>
            <a:ext cx="4365625"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671007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Shape 94"/>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377825" indent="-90488" algn="just">
              <a:lnSpc>
                <a:spcPct val="90000"/>
              </a:lnSpc>
            </a:pPr>
            <a:r>
              <a:rPr lang="cs-CZ" altLang="cs-CZ" sz="1200" i="1" u="sng" dirty="0">
                <a:latin typeface="Verdana" panose="020B0604030504040204" pitchFamily="34" charset="0"/>
                <a:ea typeface="ＭＳ Ｐゴシック" panose="020B0600070205080204" pitchFamily="34" charset="-128"/>
                <a:hlinkClick r:id="rId3" action="ppaction://hlinksldjump"/>
              </a:rPr>
              <a:t>[</a:t>
            </a:r>
            <a:endParaRPr lang="cs-CZ" altLang="cs-CZ" sz="2400" dirty="0">
              <a:latin typeface="Verdana" panose="020B0604030504040204" pitchFamily="34" charset="0"/>
              <a:ea typeface="ＭＳ Ｐゴシック" panose="020B0600070205080204" pitchFamily="34" charset="-128"/>
            </a:endParaRPr>
          </a:p>
        </p:txBody>
      </p:sp>
      <p:sp>
        <p:nvSpPr>
          <p:cNvPr id="95" name="Shape 95"/>
          <p:cNvSpPr>
            <a:spLocks noGrp="1" noRot="1" noChangeAspect="1"/>
          </p:cNvSpPr>
          <p:nvPr>
            <p:ph type="sldImg" idx="2"/>
          </p:nvPr>
        </p:nvSpPr>
        <p:spPr>
          <a:xfrm>
            <a:off x="1246188" y="1143000"/>
            <a:ext cx="4365625"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6287718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Shape 94"/>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630237" indent="-342900" algn="just" eaLnBrk="1" hangingPunct="1">
              <a:lnSpc>
                <a:spcPct val="90000"/>
              </a:lnSpc>
              <a:buFont typeface="Wingdings" pitchFamily="2" charset="2"/>
              <a:buChar char="§"/>
            </a:pPr>
            <a:r>
              <a:rPr lang="cs-CZ" altLang="cs-CZ" sz="2400" dirty="0">
                <a:latin typeface="Verdana" panose="020B0604030504040204" pitchFamily="34" charset="0"/>
                <a:ea typeface="ＭＳ Ｐゴシック" panose="020B0600070205080204" pitchFamily="34" charset="-128"/>
              </a:rPr>
              <a:t>Na rozdíl od grafologie je písmoznalectví disciplínou forenzní. Pro důkazní potřeby řízení v případě potřeby ztotožnění pisatele tedy nelze místo </a:t>
            </a:r>
            <a:r>
              <a:rPr lang="cs-CZ" altLang="cs-CZ" sz="2400" dirty="0" err="1">
                <a:latin typeface="Verdana" panose="020B0604030504040204" pitchFamily="34" charset="0"/>
                <a:ea typeface="ＭＳ Ｐゴシック" panose="020B0600070205080204" pitchFamily="34" charset="-128"/>
              </a:rPr>
              <a:t>písmoznalce</a:t>
            </a:r>
            <a:r>
              <a:rPr lang="cs-CZ" altLang="cs-CZ" sz="2400" dirty="0">
                <a:latin typeface="Verdana" panose="020B0604030504040204" pitchFamily="34" charset="0"/>
                <a:ea typeface="ＭＳ Ｐゴシック" panose="020B0600070205080204" pitchFamily="34" charset="-128"/>
              </a:rPr>
              <a:t> přibrat grafologa. </a:t>
            </a:r>
            <a:r>
              <a:rPr lang="cs-CZ" altLang="cs-CZ" sz="2400" dirty="0" err="1">
                <a:latin typeface="Verdana" panose="020B0604030504040204" pitchFamily="34" charset="0"/>
                <a:ea typeface="ＭＳ Ｐゴシック" panose="020B0600070205080204" pitchFamily="34" charset="-128"/>
              </a:rPr>
              <a:t>Písmoznalec</a:t>
            </a:r>
            <a:r>
              <a:rPr lang="cs-CZ" altLang="cs-CZ" sz="2400" dirty="0">
                <a:latin typeface="Verdana" panose="020B0604030504040204" pitchFamily="34" charset="0"/>
                <a:ea typeface="ＭＳ Ｐゴシック" panose="020B0600070205080204" pitchFamily="34" charset="-128"/>
              </a:rPr>
              <a:t> i grafolog ve svém zkoumání vychází ze zcela odlišných premis a při zkoumání uplatňuje rozdílné metody a postupy.</a:t>
            </a:r>
          </a:p>
          <a:p>
            <a:pPr marL="630237" indent="-342900" algn="just" eaLnBrk="1" hangingPunct="1">
              <a:lnSpc>
                <a:spcPct val="90000"/>
              </a:lnSpc>
              <a:buFont typeface="Wingdings" pitchFamily="2" charset="2"/>
              <a:buChar char="§"/>
            </a:pPr>
            <a:endParaRPr lang="cs-CZ" altLang="cs-CZ" sz="2400" dirty="0">
              <a:latin typeface="Verdana" panose="020B0604030504040204" pitchFamily="34" charset="0"/>
              <a:ea typeface="ＭＳ Ｐゴシック" panose="020B0600070205080204" pitchFamily="34" charset="-128"/>
            </a:endParaRPr>
          </a:p>
          <a:p>
            <a:pPr marL="630237" indent="-342900" algn="just" eaLnBrk="1" hangingPunct="1">
              <a:lnSpc>
                <a:spcPct val="90000"/>
              </a:lnSpc>
              <a:buFont typeface="Wingdings" pitchFamily="2" charset="2"/>
              <a:buChar char="§"/>
            </a:pPr>
            <a:r>
              <a:rPr lang="cs-CZ" altLang="cs-CZ" sz="2400" dirty="0">
                <a:latin typeface="Verdana" panose="020B0604030504040204" pitchFamily="34" charset="0"/>
                <a:ea typeface="ＭＳ Ｐゴシック" panose="020B0600070205080204" pitchFamily="34" charset="-128"/>
              </a:rPr>
              <a:t>Písmoznalectví se dělí na dvě odvětví - ruční písmo a písmo psacích strojů</a:t>
            </a:r>
          </a:p>
          <a:p>
            <a:pPr marL="377825" indent="-90488" algn="just">
              <a:lnSpc>
                <a:spcPct val="90000"/>
              </a:lnSpc>
            </a:pPr>
            <a:endParaRPr lang="cs-CZ" altLang="cs-CZ" sz="2400" dirty="0">
              <a:latin typeface="Verdana" panose="020B0604030504040204" pitchFamily="34" charset="0"/>
              <a:ea typeface="ＭＳ Ｐゴシック" panose="020B0600070205080204" pitchFamily="34" charset="-128"/>
            </a:endParaRPr>
          </a:p>
        </p:txBody>
      </p:sp>
      <p:sp>
        <p:nvSpPr>
          <p:cNvPr id="95" name="Shape 95"/>
          <p:cNvSpPr>
            <a:spLocks noGrp="1" noRot="1" noChangeAspect="1"/>
          </p:cNvSpPr>
          <p:nvPr>
            <p:ph type="sldImg" idx="2"/>
          </p:nvPr>
        </p:nvSpPr>
        <p:spPr>
          <a:xfrm>
            <a:off x="1246188" y="1143000"/>
            <a:ext cx="4365625"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9729650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Shape 94"/>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indent="0"/>
            <a:r>
              <a:rPr lang="cs-CZ" altLang="cs-CZ" sz="2400" dirty="0">
                <a:ea typeface="ＭＳ Ｐゴシック" panose="020B0600070205080204" pitchFamily="34" charset="-128"/>
              </a:rPr>
              <a:t>Jde o soukromé listiny, jejich platnost, pravost, musí prokazovat den, kdo se jí dovolává…..  </a:t>
            </a:r>
          </a:p>
          <a:p>
            <a:pPr marL="0" indent="0"/>
            <a:r>
              <a:rPr lang="cs-CZ" altLang="cs-CZ" sz="2400" dirty="0">
                <a:ea typeface="ＭＳ Ｐゴシック" panose="020B0600070205080204" pitchFamily="34" charset="-128"/>
              </a:rPr>
              <a:t>Stačí tvrdit opak a břemeno se přenáší na druhou stranu….</a:t>
            </a:r>
          </a:p>
        </p:txBody>
      </p:sp>
      <p:sp>
        <p:nvSpPr>
          <p:cNvPr id="95" name="Shape 95"/>
          <p:cNvSpPr>
            <a:spLocks noGrp="1" noRot="1" noChangeAspect="1"/>
          </p:cNvSpPr>
          <p:nvPr>
            <p:ph type="sldImg" idx="2"/>
          </p:nvPr>
        </p:nvSpPr>
        <p:spPr>
          <a:xfrm>
            <a:off x="1246188" y="1143000"/>
            <a:ext cx="4365625"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52421310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5"/>
          </p:nvPr>
        </p:nvSpPr>
        <p:spPr/>
        <p:txBody>
          <a:bodyPr/>
          <a:lstStyle/>
          <a:p>
            <a:fld id="{F80EC3DE-2A43-4B52-8ED0-7B171497C052}" type="slidenum">
              <a:rPr lang="cs-CZ" smtClean="0"/>
              <a:t>30</a:t>
            </a:fld>
            <a:endParaRPr lang="cs-CZ"/>
          </a:p>
        </p:txBody>
      </p:sp>
    </p:spTree>
    <p:extLst>
      <p:ext uri="{BB962C8B-B14F-4D97-AF65-F5344CB8AC3E}">
        <p14:creationId xmlns:p14="http://schemas.microsoft.com/office/powerpoint/2010/main" val="21348615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2.xml"/><Relationship Id="rId5" Type="http://schemas.openxmlformats.org/officeDocument/2006/relationships/image" Target="../media/image14.svg"/><Relationship Id="rId4" Type="http://schemas.openxmlformats.org/officeDocument/2006/relationships/image" Target="../media/image13.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3.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3.xml"/><Relationship Id="rId5" Type="http://schemas.openxmlformats.org/officeDocument/2006/relationships/image" Target="../media/image14.svg"/><Relationship Id="rId4" Type="http://schemas.openxmlformats.org/officeDocument/2006/relationships/image" Target="../media/image13.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O prezentaci (se záhlavím)">
  <p:cSld name="O prezentaci (se záhlavím)">
    <p:spTree>
      <p:nvGrpSpPr>
        <p:cNvPr id="1" name="Shape 30"/>
        <p:cNvGrpSpPr/>
        <p:nvPr/>
      </p:nvGrpSpPr>
      <p:grpSpPr>
        <a:xfrm>
          <a:off x="0" y="0"/>
          <a:ext cx="0" cy="0"/>
          <a:chOff x="0" y="0"/>
          <a:chExt cx="0" cy="0"/>
        </a:xfrm>
      </p:grpSpPr>
      <p:sp>
        <p:nvSpPr>
          <p:cNvPr id="31" name="Shape 31"/>
          <p:cNvSpPr txBox="1">
            <a:spLocks noGrp="1"/>
          </p:cNvSpPr>
          <p:nvPr>
            <p:ph type="body" idx="1"/>
          </p:nvPr>
        </p:nvSpPr>
        <p:spPr>
          <a:xfrm>
            <a:off x="359811" y="4896000"/>
            <a:ext cx="9971815" cy="2196000"/>
          </a:xfrm>
          <a:prstGeom prst="rect">
            <a:avLst/>
          </a:prstGeom>
          <a:noFill/>
          <a:ln>
            <a:noFill/>
          </a:ln>
        </p:spPr>
        <p:txBody>
          <a:bodyPr spcFirstLastPara="1" wrap="square" lIns="91425" tIns="91425" rIns="91425" bIns="91425" anchor="b" anchorCtr="0"/>
          <a:lstStyle>
            <a:lvl1pPr marL="457200" marR="0" lvl="0" indent="-228600" algn="l" rtl="0">
              <a:lnSpc>
                <a:spcPct val="100000"/>
              </a:lnSpc>
              <a:spcBef>
                <a:spcPts val="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1pPr>
            <a:lvl2pPr marL="914400" marR="0" lvl="1" indent="-228600" algn="l" rtl="0">
              <a:lnSpc>
                <a:spcPct val="100000"/>
              </a:lnSpc>
              <a:spcBef>
                <a:spcPts val="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2pPr>
            <a:lvl3pPr marL="1371600" marR="0" lvl="2" indent="-228600" algn="l" rtl="0">
              <a:lnSpc>
                <a:spcPct val="100000"/>
              </a:lnSpc>
              <a:spcBef>
                <a:spcPts val="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3pPr>
            <a:lvl4pPr marL="1828800" marR="0" lvl="3" indent="-228600" algn="l" rtl="0">
              <a:lnSpc>
                <a:spcPct val="100000"/>
              </a:lnSpc>
              <a:spcBef>
                <a:spcPts val="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4pPr>
            <a:lvl5pPr marL="2286000" marR="0" lvl="4" indent="-228600" algn="l" rtl="0">
              <a:lnSpc>
                <a:spcPct val="100000"/>
              </a:lnSpc>
              <a:spcBef>
                <a:spcPts val="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5pPr>
            <a:lvl6pPr marL="2743200" marR="0" lvl="5" indent="-354583" algn="l" rtl="0">
              <a:lnSpc>
                <a:spcPct val="90000"/>
              </a:lnSpc>
              <a:spcBef>
                <a:spcPts val="551"/>
              </a:spcBef>
              <a:spcAft>
                <a:spcPts val="0"/>
              </a:spcAft>
              <a:buClr>
                <a:schemeClr val="dk1"/>
              </a:buClr>
              <a:buSzPts val="1984"/>
              <a:buFont typeface="Arial"/>
              <a:buChar char="•"/>
              <a:defRPr sz="1984" b="0" i="0" u="none" strike="noStrike" cap="none">
                <a:solidFill>
                  <a:schemeClr val="dk1"/>
                </a:solidFill>
                <a:latin typeface="Arial"/>
                <a:ea typeface="Arial"/>
                <a:cs typeface="Arial"/>
                <a:sym typeface="Arial"/>
              </a:defRPr>
            </a:lvl6pPr>
            <a:lvl7pPr marL="3200400" marR="0" lvl="6" indent="-354583" algn="l" rtl="0">
              <a:lnSpc>
                <a:spcPct val="90000"/>
              </a:lnSpc>
              <a:spcBef>
                <a:spcPts val="551"/>
              </a:spcBef>
              <a:spcAft>
                <a:spcPts val="0"/>
              </a:spcAft>
              <a:buClr>
                <a:schemeClr val="dk1"/>
              </a:buClr>
              <a:buSzPts val="1984"/>
              <a:buFont typeface="Arial"/>
              <a:buChar char="•"/>
              <a:defRPr sz="1984" b="0" i="0" u="none" strike="noStrike" cap="none">
                <a:solidFill>
                  <a:schemeClr val="dk1"/>
                </a:solidFill>
                <a:latin typeface="Arial"/>
                <a:ea typeface="Arial"/>
                <a:cs typeface="Arial"/>
                <a:sym typeface="Arial"/>
              </a:defRPr>
            </a:lvl7pPr>
            <a:lvl8pPr marL="3657600" marR="0" lvl="7" indent="-354584" algn="l" rtl="0">
              <a:lnSpc>
                <a:spcPct val="90000"/>
              </a:lnSpc>
              <a:spcBef>
                <a:spcPts val="551"/>
              </a:spcBef>
              <a:spcAft>
                <a:spcPts val="0"/>
              </a:spcAft>
              <a:buClr>
                <a:schemeClr val="dk1"/>
              </a:buClr>
              <a:buSzPts val="1984"/>
              <a:buFont typeface="Arial"/>
              <a:buChar char="•"/>
              <a:defRPr sz="1984" b="0" i="0" u="none" strike="noStrike" cap="none">
                <a:solidFill>
                  <a:schemeClr val="dk1"/>
                </a:solidFill>
                <a:latin typeface="Arial"/>
                <a:ea typeface="Arial"/>
                <a:cs typeface="Arial"/>
                <a:sym typeface="Arial"/>
              </a:defRPr>
            </a:lvl8pPr>
            <a:lvl9pPr marL="4114800" marR="0" lvl="8" indent="-354584" algn="l" rtl="0">
              <a:lnSpc>
                <a:spcPct val="90000"/>
              </a:lnSpc>
              <a:spcBef>
                <a:spcPts val="551"/>
              </a:spcBef>
              <a:spcAft>
                <a:spcPts val="0"/>
              </a:spcAft>
              <a:buClr>
                <a:schemeClr val="dk1"/>
              </a:buClr>
              <a:buSzPts val="1984"/>
              <a:buFont typeface="Arial"/>
              <a:buChar char="•"/>
              <a:defRPr sz="1984" b="0" i="0" u="none" strike="noStrike" cap="none">
                <a:solidFill>
                  <a:schemeClr val="dk1"/>
                </a:solidFill>
                <a:latin typeface="Arial"/>
                <a:ea typeface="Arial"/>
                <a:cs typeface="Arial"/>
                <a:sym typeface="Arial"/>
              </a:defRPr>
            </a:lvl9pPr>
          </a:lstStyle>
          <a:p>
            <a:endParaRPr/>
          </a:p>
        </p:txBody>
      </p:sp>
      <p:sp>
        <p:nvSpPr>
          <p:cNvPr id="32" name="Shape 32"/>
          <p:cNvSpPr txBox="1">
            <a:spLocks noGrp="1"/>
          </p:cNvSpPr>
          <p:nvPr>
            <p:ph type="body" idx="2"/>
          </p:nvPr>
        </p:nvSpPr>
        <p:spPr>
          <a:xfrm>
            <a:off x="359997" y="3420000"/>
            <a:ext cx="9971815" cy="1296000"/>
          </a:xfrm>
          <a:prstGeom prst="rect">
            <a:avLst/>
          </a:prstGeom>
          <a:noFill/>
          <a:ln>
            <a:noFill/>
          </a:ln>
        </p:spPr>
        <p:txBody>
          <a:bodyPr spcFirstLastPara="1" wrap="square" lIns="91425" tIns="91425" rIns="91425" bIns="91425" anchor="t" anchorCtr="0"/>
          <a:lstStyle>
            <a:lvl1pPr marL="457200" marR="0" lvl="0" indent="-228600" algn="l" rtl="0">
              <a:lnSpc>
                <a:spcPct val="100000"/>
              </a:lnSpc>
              <a:spcBef>
                <a:spcPts val="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1pPr>
            <a:lvl2pPr marL="914400" marR="0" lvl="1" indent="-228600" algn="l" rtl="0">
              <a:lnSpc>
                <a:spcPct val="100000"/>
              </a:lnSpc>
              <a:spcBef>
                <a:spcPts val="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2pPr>
            <a:lvl3pPr marL="1371600" marR="0" lvl="2" indent="-228600" algn="l" rtl="0">
              <a:lnSpc>
                <a:spcPct val="100000"/>
              </a:lnSpc>
              <a:spcBef>
                <a:spcPts val="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3pPr>
            <a:lvl4pPr marL="1828800" marR="0" lvl="3" indent="-228600" algn="l" rtl="0">
              <a:lnSpc>
                <a:spcPct val="100000"/>
              </a:lnSpc>
              <a:spcBef>
                <a:spcPts val="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4pPr>
            <a:lvl5pPr marL="2286000" marR="0" lvl="4" indent="-228600" algn="l" rtl="0">
              <a:lnSpc>
                <a:spcPct val="100000"/>
              </a:lnSpc>
              <a:spcBef>
                <a:spcPts val="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5pPr>
            <a:lvl6pPr marL="2743200" marR="0" lvl="5" indent="-354583" algn="l" rtl="0">
              <a:lnSpc>
                <a:spcPct val="90000"/>
              </a:lnSpc>
              <a:spcBef>
                <a:spcPts val="551"/>
              </a:spcBef>
              <a:spcAft>
                <a:spcPts val="0"/>
              </a:spcAft>
              <a:buClr>
                <a:schemeClr val="dk1"/>
              </a:buClr>
              <a:buSzPts val="1984"/>
              <a:buFont typeface="Arial"/>
              <a:buChar char="•"/>
              <a:defRPr sz="1984" b="0" i="0" u="none" strike="noStrike" cap="none">
                <a:solidFill>
                  <a:schemeClr val="dk1"/>
                </a:solidFill>
                <a:latin typeface="Arial"/>
                <a:ea typeface="Arial"/>
                <a:cs typeface="Arial"/>
                <a:sym typeface="Arial"/>
              </a:defRPr>
            </a:lvl6pPr>
            <a:lvl7pPr marL="3200400" marR="0" lvl="6" indent="-354583" algn="l" rtl="0">
              <a:lnSpc>
                <a:spcPct val="90000"/>
              </a:lnSpc>
              <a:spcBef>
                <a:spcPts val="551"/>
              </a:spcBef>
              <a:spcAft>
                <a:spcPts val="0"/>
              </a:spcAft>
              <a:buClr>
                <a:schemeClr val="dk1"/>
              </a:buClr>
              <a:buSzPts val="1984"/>
              <a:buFont typeface="Arial"/>
              <a:buChar char="•"/>
              <a:defRPr sz="1984" b="0" i="0" u="none" strike="noStrike" cap="none">
                <a:solidFill>
                  <a:schemeClr val="dk1"/>
                </a:solidFill>
                <a:latin typeface="Arial"/>
                <a:ea typeface="Arial"/>
                <a:cs typeface="Arial"/>
                <a:sym typeface="Arial"/>
              </a:defRPr>
            </a:lvl7pPr>
            <a:lvl8pPr marL="3657600" marR="0" lvl="7" indent="-354584" algn="l" rtl="0">
              <a:lnSpc>
                <a:spcPct val="90000"/>
              </a:lnSpc>
              <a:spcBef>
                <a:spcPts val="551"/>
              </a:spcBef>
              <a:spcAft>
                <a:spcPts val="0"/>
              </a:spcAft>
              <a:buClr>
                <a:schemeClr val="dk1"/>
              </a:buClr>
              <a:buSzPts val="1984"/>
              <a:buFont typeface="Arial"/>
              <a:buChar char="•"/>
              <a:defRPr sz="1984" b="0" i="0" u="none" strike="noStrike" cap="none">
                <a:solidFill>
                  <a:schemeClr val="dk1"/>
                </a:solidFill>
                <a:latin typeface="Arial"/>
                <a:ea typeface="Arial"/>
                <a:cs typeface="Arial"/>
                <a:sym typeface="Arial"/>
              </a:defRPr>
            </a:lvl8pPr>
            <a:lvl9pPr marL="4114800" marR="0" lvl="8" indent="-354584" algn="l" rtl="0">
              <a:lnSpc>
                <a:spcPct val="90000"/>
              </a:lnSpc>
              <a:spcBef>
                <a:spcPts val="551"/>
              </a:spcBef>
              <a:spcAft>
                <a:spcPts val="0"/>
              </a:spcAft>
              <a:buClr>
                <a:schemeClr val="dk1"/>
              </a:buClr>
              <a:buSzPts val="1984"/>
              <a:buFont typeface="Arial"/>
              <a:buChar char="•"/>
              <a:defRPr sz="1984" b="0" i="0" u="none" strike="noStrike" cap="none">
                <a:solidFill>
                  <a:schemeClr val="dk1"/>
                </a:solidFill>
                <a:latin typeface="Arial"/>
                <a:ea typeface="Arial"/>
                <a:cs typeface="Arial"/>
                <a:sym typeface="Arial"/>
              </a:defRPr>
            </a:lvl9pPr>
          </a:lstStyle>
          <a:p>
            <a:endParaRPr/>
          </a:p>
        </p:txBody>
      </p:sp>
      <p:sp>
        <p:nvSpPr>
          <p:cNvPr id="33" name="Shape 33"/>
          <p:cNvSpPr txBox="1">
            <a:spLocks noGrp="1"/>
          </p:cNvSpPr>
          <p:nvPr>
            <p:ph type="title"/>
          </p:nvPr>
        </p:nvSpPr>
        <p:spPr>
          <a:xfrm>
            <a:off x="359812" y="1944000"/>
            <a:ext cx="9972001" cy="1296000"/>
          </a:xfrm>
          <a:prstGeom prst="rect">
            <a:avLst/>
          </a:prstGeom>
          <a:noFill/>
          <a:ln>
            <a:noFill/>
          </a:ln>
        </p:spPr>
        <p:txBody>
          <a:bodyPr spcFirstLastPara="1" wrap="square" lIns="91425" tIns="91425" rIns="91425" bIns="91425" anchor="t" anchorCtr="0"/>
          <a:lstStyle>
            <a:lvl1pPr marR="0" lvl="0" algn="l" rtl="0">
              <a:lnSpc>
                <a:spcPct val="100000"/>
              </a:lnSpc>
              <a:spcBef>
                <a:spcPts val="0"/>
              </a:spcBef>
              <a:spcAft>
                <a:spcPts val="0"/>
              </a:spcAft>
              <a:buClr>
                <a:schemeClr val="dk1"/>
              </a:buClr>
              <a:buSzPts val="4200"/>
              <a:buFont typeface="Arial"/>
              <a:buNone/>
              <a:defRPr sz="4200" b="1"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34" name="Shape 34"/>
          <p:cNvSpPr txBox="1">
            <a:spLocks noGrp="1"/>
          </p:cNvSpPr>
          <p:nvPr>
            <p:ph type="ftr" idx="11"/>
          </p:nvPr>
        </p:nvSpPr>
        <p:spPr>
          <a:xfrm>
            <a:off x="359043" y="359999"/>
            <a:ext cx="5112000" cy="935673"/>
          </a:xfrm>
          <a:prstGeom prst="rect">
            <a:avLst/>
          </a:prstGeom>
          <a:noFill/>
          <a:ln>
            <a:noFill/>
          </a:ln>
        </p:spPr>
        <p:txBody>
          <a:bodyPr spcFirstLastPara="1" wrap="square" lIns="91425" tIns="91425" rIns="91425" bIns="91425" anchor="t" anchorCtr="0"/>
          <a:lstStyle>
            <a:lvl1pPr marR="0" lvl="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éma v záhlaví a text">
  <p:cSld name="Téma v záhlaví a text">
    <p:spTree>
      <p:nvGrpSpPr>
        <p:cNvPr id="1" name="Shape 35"/>
        <p:cNvGrpSpPr/>
        <p:nvPr/>
      </p:nvGrpSpPr>
      <p:grpSpPr>
        <a:xfrm>
          <a:off x="0" y="0"/>
          <a:ext cx="0" cy="0"/>
          <a:chOff x="0" y="0"/>
          <a:chExt cx="0" cy="0"/>
        </a:xfrm>
      </p:grpSpPr>
      <p:sp>
        <p:nvSpPr>
          <p:cNvPr id="36" name="Shape 36"/>
          <p:cNvSpPr txBox="1">
            <a:spLocks noGrp="1"/>
          </p:cNvSpPr>
          <p:nvPr>
            <p:ph type="title"/>
          </p:nvPr>
        </p:nvSpPr>
        <p:spPr>
          <a:xfrm>
            <a:off x="359812" y="1944000"/>
            <a:ext cx="9972001" cy="1944000"/>
          </a:xfrm>
          <a:prstGeom prst="rect">
            <a:avLst/>
          </a:prstGeom>
          <a:noFill/>
          <a:ln>
            <a:noFill/>
          </a:ln>
        </p:spPr>
        <p:txBody>
          <a:bodyPr spcFirstLastPara="1" wrap="square" lIns="91425" tIns="91425" rIns="91425" bIns="91425" anchor="t" anchorCtr="0"/>
          <a:lstStyle>
            <a:lvl1pPr marR="0" lvl="0" algn="l" rtl="0">
              <a:lnSpc>
                <a:spcPct val="100000"/>
              </a:lnSpc>
              <a:spcBef>
                <a:spcPts val="0"/>
              </a:spcBef>
              <a:spcAft>
                <a:spcPts val="0"/>
              </a:spcAft>
              <a:buClr>
                <a:schemeClr val="dk1"/>
              </a:buClr>
              <a:buSzPts val="4200"/>
              <a:buFont typeface="Arial"/>
              <a:buNone/>
              <a:defRPr sz="4200" b="1"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37" name="Shape 37"/>
          <p:cNvSpPr txBox="1">
            <a:spLocks noGrp="1"/>
          </p:cNvSpPr>
          <p:nvPr>
            <p:ph type="body" idx="1"/>
          </p:nvPr>
        </p:nvSpPr>
        <p:spPr>
          <a:xfrm>
            <a:off x="359998" y="360000"/>
            <a:ext cx="6768000" cy="900000"/>
          </a:xfrm>
          <a:prstGeom prst="rect">
            <a:avLst/>
          </a:prstGeom>
          <a:noFill/>
          <a:ln>
            <a:noFill/>
          </a:ln>
        </p:spPr>
        <p:txBody>
          <a:bodyPr spcFirstLastPara="1" wrap="square" lIns="91425" tIns="91425" rIns="91425" bIns="91425" anchor="b" anchorCtr="0"/>
          <a:lstStyle>
            <a:lvl1pPr marL="457200" marR="0" lvl="0" indent="-22860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1pPr>
            <a:lvl2pPr marL="914400" marR="0" lvl="1" indent="-228600" algn="l" rtl="0">
              <a:lnSpc>
                <a:spcPct val="100000"/>
              </a:lnSpc>
              <a:spcBef>
                <a:spcPts val="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2pPr>
            <a:lvl3pPr marL="1371600" marR="0" lvl="2" indent="-228600" algn="l" rtl="0">
              <a:lnSpc>
                <a:spcPct val="100000"/>
              </a:lnSpc>
              <a:spcBef>
                <a:spcPts val="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3pPr>
            <a:lvl4pPr marL="1828800" marR="0" lvl="3" indent="-228600" algn="l" rtl="0">
              <a:lnSpc>
                <a:spcPct val="100000"/>
              </a:lnSpc>
              <a:spcBef>
                <a:spcPts val="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4pPr>
            <a:lvl5pPr marL="2286000" marR="0" lvl="4" indent="-228600" algn="l" rtl="0">
              <a:lnSpc>
                <a:spcPct val="100000"/>
              </a:lnSpc>
              <a:spcBef>
                <a:spcPts val="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5pPr>
            <a:lvl6pPr marL="2743200" marR="0" lvl="5" indent="-354583" algn="l" rtl="0">
              <a:lnSpc>
                <a:spcPct val="90000"/>
              </a:lnSpc>
              <a:spcBef>
                <a:spcPts val="551"/>
              </a:spcBef>
              <a:spcAft>
                <a:spcPts val="0"/>
              </a:spcAft>
              <a:buClr>
                <a:schemeClr val="dk1"/>
              </a:buClr>
              <a:buSzPts val="1984"/>
              <a:buFont typeface="Arial"/>
              <a:buChar char="•"/>
              <a:defRPr sz="1984" b="0" i="0" u="none" strike="noStrike" cap="none">
                <a:solidFill>
                  <a:schemeClr val="dk1"/>
                </a:solidFill>
                <a:latin typeface="Arial"/>
                <a:ea typeface="Arial"/>
                <a:cs typeface="Arial"/>
                <a:sym typeface="Arial"/>
              </a:defRPr>
            </a:lvl6pPr>
            <a:lvl7pPr marL="3200400" marR="0" lvl="6" indent="-354583" algn="l" rtl="0">
              <a:lnSpc>
                <a:spcPct val="90000"/>
              </a:lnSpc>
              <a:spcBef>
                <a:spcPts val="551"/>
              </a:spcBef>
              <a:spcAft>
                <a:spcPts val="0"/>
              </a:spcAft>
              <a:buClr>
                <a:schemeClr val="dk1"/>
              </a:buClr>
              <a:buSzPts val="1984"/>
              <a:buFont typeface="Arial"/>
              <a:buChar char="•"/>
              <a:defRPr sz="1984" b="0" i="0" u="none" strike="noStrike" cap="none">
                <a:solidFill>
                  <a:schemeClr val="dk1"/>
                </a:solidFill>
                <a:latin typeface="Arial"/>
                <a:ea typeface="Arial"/>
                <a:cs typeface="Arial"/>
                <a:sym typeface="Arial"/>
              </a:defRPr>
            </a:lvl7pPr>
            <a:lvl8pPr marL="3657600" marR="0" lvl="7" indent="-354584" algn="l" rtl="0">
              <a:lnSpc>
                <a:spcPct val="90000"/>
              </a:lnSpc>
              <a:spcBef>
                <a:spcPts val="551"/>
              </a:spcBef>
              <a:spcAft>
                <a:spcPts val="0"/>
              </a:spcAft>
              <a:buClr>
                <a:schemeClr val="dk1"/>
              </a:buClr>
              <a:buSzPts val="1984"/>
              <a:buFont typeface="Arial"/>
              <a:buChar char="•"/>
              <a:defRPr sz="1984" b="0" i="0" u="none" strike="noStrike" cap="none">
                <a:solidFill>
                  <a:schemeClr val="dk1"/>
                </a:solidFill>
                <a:latin typeface="Arial"/>
                <a:ea typeface="Arial"/>
                <a:cs typeface="Arial"/>
                <a:sym typeface="Arial"/>
              </a:defRPr>
            </a:lvl8pPr>
            <a:lvl9pPr marL="4114800" marR="0" lvl="8" indent="-354584" algn="l" rtl="0">
              <a:lnSpc>
                <a:spcPct val="90000"/>
              </a:lnSpc>
              <a:spcBef>
                <a:spcPts val="551"/>
              </a:spcBef>
              <a:spcAft>
                <a:spcPts val="0"/>
              </a:spcAft>
              <a:buClr>
                <a:schemeClr val="dk1"/>
              </a:buClr>
              <a:buSzPts val="1984"/>
              <a:buFont typeface="Arial"/>
              <a:buChar char="•"/>
              <a:defRPr sz="1984" b="0" i="0" u="none" strike="noStrike" cap="none">
                <a:solidFill>
                  <a:schemeClr val="dk1"/>
                </a:solidFill>
                <a:latin typeface="Arial"/>
                <a:ea typeface="Arial"/>
                <a:cs typeface="Arial"/>
                <a:sym typeface="Arial"/>
              </a:defRPr>
            </a:lvl9pPr>
          </a:lstStyle>
          <a:p>
            <a:endParaRPr/>
          </a:p>
        </p:txBody>
      </p:sp>
      <p:sp>
        <p:nvSpPr>
          <p:cNvPr id="38" name="Shape 38"/>
          <p:cNvSpPr txBox="1">
            <a:spLocks noGrp="1"/>
          </p:cNvSpPr>
          <p:nvPr>
            <p:ph type="body" idx="2"/>
          </p:nvPr>
        </p:nvSpPr>
        <p:spPr>
          <a:xfrm>
            <a:off x="360363" y="3960000"/>
            <a:ext cx="9971087" cy="3096000"/>
          </a:xfrm>
          <a:prstGeom prst="rect">
            <a:avLst/>
          </a:prstGeom>
          <a:noFill/>
          <a:ln>
            <a:noFill/>
          </a:ln>
        </p:spPr>
        <p:txBody>
          <a:bodyPr spcFirstLastPara="1" wrap="square" lIns="91425" tIns="91425" rIns="91425" bIns="91425" anchor="b" anchorCtr="0"/>
          <a:lstStyle>
            <a:lvl1pPr marL="457200" marR="0" lvl="0" indent="-228600" algn="l" rtl="0">
              <a:lnSpc>
                <a:spcPct val="100000"/>
              </a:lnSpc>
              <a:spcBef>
                <a:spcPts val="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1pPr>
            <a:lvl2pPr marL="914400" marR="0" lvl="1" indent="-330200" algn="l" rtl="0">
              <a:lnSpc>
                <a:spcPct val="100000"/>
              </a:lnSpc>
              <a:spcBef>
                <a:spcPts val="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2pPr>
            <a:lvl3pPr marL="1371600" marR="0" lvl="2" indent="-330200" algn="l" rtl="0">
              <a:lnSpc>
                <a:spcPct val="100000"/>
              </a:lnSpc>
              <a:spcBef>
                <a:spcPts val="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3pPr>
            <a:lvl4pPr marL="1828800" marR="0" lvl="3" indent="-330200" algn="l" rtl="0">
              <a:lnSpc>
                <a:spcPct val="100000"/>
              </a:lnSpc>
              <a:spcBef>
                <a:spcPts val="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4pPr>
            <a:lvl5pPr marL="2286000" marR="0" lvl="4" indent="-330200" algn="l" rtl="0">
              <a:lnSpc>
                <a:spcPct val="100000"/>
              </a:lnSpc>
              <a:spcBef>
                <a:spcPts val="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5pPr>
            <a:lvl6pPr marL="2743200" marR="0" lvl="5" indent="-354583" algn="l" rtl="0">
              <a:lnSpc>
                <a:spcPct val="90000"/>
              </a:lnSpc>
              <a:spcBef>
                <a:spcPts val="551"/>
              </a:spcBef>
              <a:spcAft>
                <a:spcPts val="0"/>
              </a:spcAft>
              <a:buClr>
                <a:schemeClr val="dk1"/>
              </a:buClr>
              <a:buSzPts val="1984"/>
              <a:buFont typeface="Arial"/>
              <a:buChar char="•"/>
              <a:defRPr sz="1984" b="0" i="0" u="none" strike="noStrike" cap="none">
                <a:solidFill>
                  <a:schemeClr val="dk1"/>
                </a:solidFill>
                <a:latin typeface="Arial"/>
                <a:ea typeface="Arial"/>
                <a:cs typeface="Arial"/>
                <a:sym typeface="Arial"/>
              </a:defRPr>
            </a:lvl6pPr>
            <a:lvl7pPr marL="3200400" marR="0" lvl="6" indent="-354583" algn="l" rtl="0">
              <a:lnSpc>
                <a:spcPct val="90000"/>
              </a:lnSpc>
              <a:spcBef>
                <a:spcPts val="551"/>
              </a:spcBef>
              <a:spcAft>
                <a:spcPts val="0"/>
              </a:spcAft>
              <a:buClr>
                <a:schemeClr val="dk1"/>
              </a:buClr>
              <a:buSzPts val="1984"/>
              <a:buFont typeface="Arial"/>
              <a:buChar char="•"/>
              <a:defRPr sz="1984" b="0" i="0" u="none" strike="noStrike" cap="none">
                <a:solidFill>
                  <a:schemeClr val="dk1"/>
                </a:solidFill>
                <a:latin typeface="Arial"/>
                <a:ea typeface="Arial"/>
                <a:cs typeface="Arial"/>
                <a:sym typeface="Arial"/>
              </a:defRPr>
            </a:lvl7pPr>
            <a:lvl8pPr marL="3657600" marR="0" lvl="7" indent="-354584" algn="l" rtl="0">
              <a:lnSpc>
                <a:spcPct val="90000"/>
              </a:lnSpc>
              <a:spcBef>
                <a:spcPts val="551"/>
              </a:spcBef>
              <a:spcAft>
                <a:spcPts val="0"/>
              </a:spcAft>
              <a:buClr>
                <a:schemeClr val="dk1"/>
              </a:buClr>
              <a:buSzPts val="1984"/>
              <a:buFont typeface="Arial"/>
              <a:buChar char="•"/>
              <a:defRPr sz="1984" b="0" i="0" u="none" strike="noStrike" cap="none">
                <a:solidFill>
                  <a:schemeClr val="dk1"/>
                </a:solidFill>
                <a:latin typeface="Arial"/>
                <a:ea typeface="Arial"/>
                <a:cs typeface="Arial"/>
                <a:sym typeface="Arial"/>
              </a:defRPr>
            </a:lvl8pPr>
            <a:lvl9pPr marL="4114800" marR="0" lvl="8" indent="-354584" algn="l" rtl="0">
              <a:lnSpc>
                <a:spcPct val="90000"/>
              </a:lnSpc>
              <a:spcBef>
                <a:spcPts val="551"/>
              </a:spcBef>
              <a:spcAft>
                <a:spcPts val="0"/>
              </a:spcAft>
              <a:buClr>
                <a:schemeClr val="dk1"/>
              </a:buClr>
              <a:buSzPts val="1984"/>
              <a:buFont typeface="Arial"/>
              <a:buChar char="•"/>
              <a:defRPr sz="1984"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Záhlaví, text a dva obrázky">
  <p:cSld name="Záhlaví, text a dva obrázky">
    <p:spTree>
      <p:nvGrpSpPr>
        <p:cNvPr id="1" name="Shape 39"/>
        <p:cNvGrpSpPr/>
        <p:nvPr/>
      </p:nvGrpSpPr>
      <p:grpSpPr>
        <a:xfrm>
          <a:off x="0" y="0"/>
          <a:ext cx="0" cy="0"/>
          <a:chOff x="0" y="0"/>
          <a:chExt cx="0" cy="0"/>
        </a:xfrm>
      </p:grpSpPr>
      <p:sp>
        <p:nvSpPr>
          <p:cNvPr id="40" name="Shape 40"/>
          <p:cNvSpPr txBox="1">
            <a:spLocks noGrp="1"/>
          </p:cNvSpPr>
          <p:nvPr>
            <p:ph type="body" idx="1"/>
          </p:nvPr>
        </p:nvSpPr>
        <p:spPr>
          <a:xfrm>
            <a:off x="358775" y="2592000"/>
            <a:ext cx="9972000" cy="1116000"/>
          </a:xfrm>
          <a:prstGeom prst="rect">
            <a:avLst/>
          </a:prstGeom>
          <a:noFill/>
          <a:ln>
            <a:noFill/>
          </a:ln>
        </p:spPr>
        <p:txBody>
          <a:bodyPr spcFirstLastPara="1" wrap="square" lIns="91425" tIns="91425" rIns="91425" bIns="91425" anchor="t" anchorCtr="0"/>
          <a:lstStyle>
            <a:lvl1pPr marL="457200" marR="0" lvl="0" indent="-355600" algn="l" rtl="0">
              <a:lnSpc>
                <a:spcPct val="100000"/>
              </a:lnSpc>
              <a:spcBef>
                <a:spcPts val="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1pPr>
            <a:lvl2pPr marL="914400" marR="0" lvl="1" indent="-355600" algn="l" rtl="0">
              <a:lnSpc>
                <a:spcPct val="100000"/>
              </a:lnSpc>
              <a:spcBef>
                <a:spcPts val="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2pPr>
            <a:lvl3pPr marL="1371600" marR="0" lvl="2" indent="-355600" algn="l" rtl="0">
              <a:lnSpc>
                <a:spcPct val="100000"/>
              </a:lnSpc>
              <a:spcBef>
                <a:spcPts val="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55600" algn="l" rtl="0">
              <a:lnSpc>
                <a:spcPct val="100000"/>
              </a:lnSpc>
              <a:spcBef>
                <a:spcPts val="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lnSpc>
                <a:spcPct val="100000"/>
              </a:lnSpc>
              <a:spcBef>
                <a:spcPts val="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4583" algn="l" rtl="0">
              <a:lnSpc>
                <a:spcPct val="90000"/>
              </a:lnSpc>
              <a:spcBef>
                <a:spcPts val="551"/>
              </a:spcBef>
              <a:spcAft>
                <a:spcPts val="0"/>
              </a:spcAft>
              <a:buClr>
                <a:schemeClr val="dk1"/>
              </a:buClr>
              <a:buSzPts val="1984"/>
              <a:buFont typeface="Arial"/>
              <a:buChar char="•"/>
              <a:defRPr sz="1984" b="0" i="0" u="none" strike="noStrike" cap="none">
                <a:solidFill>
                  <a:schemeClr val="dk1"/>
                </a:solidFill>
                <a:latin typeface="Arial"/>
                <a:ea typeface="Arial"/>
                <a:cs typeface="Arial"/>
                <a:sym typeface="Arial"/>
              </a:defRPr>
            </a:lvl6pPr>
            <a:lvl7pPr marL="3200400" marR="0" lvl="6" indent="-354583" algn="l" rtl="0">
              <a:lnSpc>
                <a:spcPct val="90000"/>
              </a:lnSpc>
              <a:spcBef>
                <a:spcPts val="551"/>
              </a:spcBef>
              <a:spcAft>
                <a:spcPts val="0"/>
              </a:spcAft>
              <a:buClr>
                <a:schemeClr val="dk1"/>
              </a:buClr>
              <a:buSzPts val="1984"/>
              <a:buFont typeface="Arial"/>
              <a:buChar char="•"/>
              <a:defRPr sz="1984" b="0" i="0" u="none" strike="noStrike" cap="none">
                <a:solidFill>
                  <a:schemeClr val="dk1"/>
                </a:solidFill>
                <a:latin typeface="Arial"/>
                <a:ea typeface="Arial"/>
                <a:cs typeface="Arial"/>
                <a:sym typeface="Arial"/>
              </a:defRPr>
            </a:lvl7pPr>
            <a:lvl8pPr marL="3657600" marR="0" lvl="7" indent="-354584" algn="l" rtl="0">
              <a:lnSpc>
                <a:spcPct val="90000"/>
              </a:lnSpc>
              <a:spcBef>
                <a:spcPts val="551"/>
              </a:spcBef>
              <a:spcAft>
                <a:spcPts val="0"/>
              </a:spcAft>
              <a:buClr>
                <a:schemeClr val="dk1"/>
              </a:buClr>
              <a:buSzPts val="1984"/>
              <a:buFont typeface="Arial"/>
              <a:buChar char="•"/>
              <a:defRPr sz="1984" b="0" i="0" u="none" strike="noStrike" cap="none">
                <a:solidFill>
                  <a:schemeClr val="dk1"/>
                </a:solidFill>
                <a:latin typeface="Arial"/>
                <a:ea typeface="Arial"/>
                <a:cs typeface="Arial"/>
                <a:sym typeface="Arial"/>
              </a:defRPr>
            </a:lvl8pPr>
            <a:lvl9pPr marL="4114800" marR="0" lvl="8" indent="-354584" algn="l" rtl="0">
              <a:lnSpc>
                <a:spcPct val="90000"/>
              </a:lnSpc>
              <a:spcBef>
                <a:spcPts val="551"/>
              </a:spcBef>
              <a:spcAft>
                <a:spcPts val="0"/>
              </a:spcAft>
              <a:buClr>
                <a:schemeClr val="dk1"/>
              </a:buClr>
              <a:buSzPts val="1984"/>
              <a:buFont typeface="Arial"/>
              <a:buChar char="•"/>
              <a:defRPr sz="1984" b="0" i="0" u="none" strike="noStrike" cap="none">
                <a:solidFill>
                  <a:schemeClr val="dk1"/>
                </a:solidFill>
                <a:latin typeface="Arial"/>
                <a:ea typeface="Arial"/>
                <a:cs typeface="Arial"/>
                <a:sym typeface="Arial"/>
              </a:defRPr>
            </a:lvl9pPr>
          </a:lstStyle>
          <a:p>
            <a:endParaRPr/>
          </a:p>
        </p:txBody>
      </p:sp>
      <p:sp>
        <p:nvSpPr>
          <p:cNvPr id="41" name="Shape 41"/>
          <p:cNvSpPr>
            <a:spLocks noGrp="1"/>
          </p:cNvSpPr>
          <p:nvPr>
            <p:ph type="pic" idx="2"/>
          </p:nvPr>
        </p:nvSpPr>
        <p:spPr>
          <a:xfrm>
            <a:off x="358775" y="3762000"/>
            <a:ext cx="4896000" cy="3438000"/>
          </a:xfrm>
          <a:prstGeom prst="rect">
            <a:avLst/>
          </a:prstGeom>
          <a:noFill/>
          <a:ln>
            <a:noFill/>
          </a:ln>
        </p:spPr>
        <p:txBody>
          <a:bodyPr spcFirstLastPara="1" wrap="square" lIns="91425" tIns="91425" rIns="91425" bIns="91425" anchor="t" anchorCtr="0"/>
          <a:lstStyle>
            <a:lvl1pPr marR="0" lvl="0" algn="l" rtl="0">
              <a:lnSpc>
                <a:spcPct val="100000"/>
              </a:lnSpc>
              <a:spcBef>
                <a:spcPts val="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5pPr>
            <a:lvl6pPr marR="0" lvl="5" algn="l" rtl="0">
              <a:lnSpc>
                <a:spcPct val="90000"/>
              </a:lnSpc>
              <a:spcBef>
                <a:spcPts val="551"/>
              </a:spcBef>
              <a:spcAft>
                <a:spcPts val="0"/>
              </a:spcAft>
              <a:buClr>
                <a:schemeClr val="dk1"/>
              </a:buClr>
              <a:buSzPts val="1984"/>
              <a:buFont typeface="Arial"/>
              <a:buChar char="•"/>
              <a:defRPr sz="1984" b="0" i="0" u="none" strike="noStrike" cap="none">
                <a:solidFill>
                  <a:schemeClr val="dk1"/>
                </a:solidFill>
                <a:latin typeface="Arial"/>
                <a:ea typeface="Arial"/>
                <a:cs typeface="Arial"/>
                <a:sym typeface="Arial"/>
              </a:defRPr>
            </a:lvl6pPr>
            <a:lvl7pPr marR="0" lvl="6" algn="l" rtl="0">
              <a:lnSpc>
                <a:spcPct val="90000"/>
              </a:lnSpc>
              <a:spcBef>
                <a:spcPts val="551"/>
              </a:spcBef>
              <a:spcAft>
                <a:spcPts val="0"/>
              </a:spcAft>
              <a:buClr>
                <a:schemeClr val="dk1"/>
              </a:buClr>
              <a:buSzPts val="1984"/>
              <a:buFont typeface="Arial"/>
              <a:buChar char="•"/>
              <a:defRPr sz="1984" b="0" i="0" u="none" strike="noStrike" cap="none">
                <a:solidFill>
                  <a:schemeClr val="dk1"/>
                </a:solidFill>
                <a:latin typeface="Arial"/>
                <a:ea typeface="Arial"/>
                <a:cs typeface="Arial"/>
                <a:sym typeface="Arial"/>
              </a:defRPr>
            </a:lvl7pPr>
            <a:lvl8pPr marR="0" lvl="7" algn="l" rtl="0">
              <a:lnSpc>
                <a:spcPct val="90000"/>
              </a:lnSpc>
              <a:spcBef>
                <a:spcPts val="551"/>
              </a:spcBef>
              <a:spcAft>
                <a:spcPts val="0"/>
              </a:spcAft>
              <a:buClr>
                <a:schemeClr val="dk1"/>
              </a:buClr>
              <a:buSzPts val="1984"/>
              <a:buFont typeface="Arial"/>
              <a:buChar char="•"/>
              <a:defRPr sz="1984" b="0" i="0" u="none" strike="noStrike" cap="none">
                <a:solidFill>
                  <a:schemeClr val="dk1"/>
                </a:solidFill>
                <a:latin typeface="Arial"/>
                <a:ea typeface="Arial"/>
                <a:cs typeface="Arial"/>
                <a:sym typeface="Arial"/>
              </a:defRPr>
            </a:lvl8pPr>
            <a:lvl9pPr marR="0" lvl="8" algn="l" rtl="0">
              <a:lnSpc>
                <a:spcPct val="90000"/>
              </a:lnSpc>
              <a:spcBef>
                <a:spcPts val="551"/>
              </a:spcBef>
              <a:spcAft>
                <a:spcPts val="0"/>
              </a:spcAft>
              <a:buClr>
                <a:schemeClr val="dk1"/>
              </a:buClr>
              <a:buSzPts val="1984"/>
              <a:buFont typeface="Arial"/>
              <a:buChar char="•"/>
              <a:defRPr sz="1984" b="0" i="0" u="none" strike="noStrike" cap="none">
                <a:solidFill>
                  <a:schemeClr val="dk1"/>
                </a:solidFill>
                <a:latin typeface="Arial"/>
                <a:ea typeface="Arial"/>
                <a:cs typeface="Arial"/>
                <a:sym typeface="Arial"/>
              </a:defRPr>
            </a:lvl9pPr>
          </a:lstStyle>
          <a:p>
            <a:endParaRPr/>
          </a:p>
        </p:txBody>
      </p:sp>
      <p:sp>
        <p:nvSpPr>
          <p:cNvPr id="42" name="Shape 42"/>
          <p:cNvSpPr>
            <a:spLocks noGrp="1"/>
          </p:cNvSpPr>
          <p:nvPr>
            <p:ph type="pic" idx="3"/>
          </p:nvPr>
        </p:nvSpPr>
        <p:spPr>
          <a:xfrm>
            <a:off x="5434775" y="3762000"/>
            <a:ext cx="4896000" cy="3438000"/>
          </a:xfrm>
          <a:prstGeom prst="rect">
            <a:avLst/>
          </a:prstGeom>
          <a:noFill/>
          <a:ln>
            <a:noFill/>
          </a:ln>
        </p:spPr>
        <p:txBody>
          <a:bodyPr spcFirstLastPara="1" wrap="square" lIns="91425" tIns="91425" rIns="91425" bIns="91425" anchor="t" anchorCtr="0"/>
          <a:lstStyle>
            <a:lvl1pPr marR="0" lvl="0" algn="l" rtl="0">
              <a:lnSpc>
                <a:spcPct val="100000"/>
              </a:lnSpc>
              <a:spcBef>
                <a:spcPts val="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5pPr>
            <a:lvl6pPr marR="0" lvl="5" algn="l" rtl="0">
              <a:lnSpc>
                <a:spcPct val="90000"/>
              </a:lnSpc>
              <a:spcBef>
                <a:spcPts val="551"/>
              </a:spcBef>
              <a:spcAft>
                <a:spcPts val="0"/>
              </a:spcAft>
              <a:buClr>
                <a:schemeClr val="dk1"/>
              </a:buClr>
              <a:buSzPts val="1984"/>
              <a:buFont typeface="Arial"/>
              <a:buChar char="•"/>
              <a:defRPr sz="1984" b="0" i="0" u="none" strike="noStrike" cap="none">
                <a:solidFill>
                  <a:schemeClr val="dk1"/>
                </a:solidFill>
                <a:latin typeface="Arial"/>
                <a:ea typeface="Arial"/>
                <a:cs typeface="Arial"/>
                <a:sym typeface="Arial"/>
              </a:defRPr>
            </a:lvl6pPr>
            <a:lvl7pPr marR="0" lvl="6" algn="l" rtl="0">
              <a:lnSpc>
                <a:spcPct val="90000"/>
              </a:lnSpc>
              <a:spcBef>
                <a:spcPts val="551"/>
              </a:spcBef>
              <a:spcAft>
                <a:spcPts val="0"/>
              </a:spcAft>
              <a:buClr>
                <a:schemeClr val="dk1"/>
              </a:buClr>
              <a:buSzPts val="1984"/>
              <a:buFont typeface="Arial"/>
              <a:buChar char="•"/>
              <a:defRPr sz="1984" b="0" i="0" u="none" strike="noStrike" cap="none">
                <a:solidFill>
                  <a:schemeClr val="dk1"/>
                </a:solidFill>
                <a:latin typeface="Arial"/>
                <a:ea typeface="Arial"/>
                <a:cs typeface="Arial"/>
                <a:sym typeface="Arial"/>
              </a:defRPr>
            </a:lvl7pPr>
            <a:lvl8pPr marR="0" lvl="7" algn="l" rtl="0">
              <a:lnSpc>
                <a:spcPct val="90000"/>
              </a:lnSpc>
              <a:spcBef>
                <a:spcPts val="551"/>
              </a:spcBef>
              <a:spcAft>
                <a:spcPts val="0"/>
              </a:spcAft>
              <a:buClr>
                <a:schemeClr val="dk1"/>
              </a:buClr>
              <a:buSzPts val="1984"/>
              <a:buFont typeface="Arial"/>
              <a:buChar char="•"/>
              <a:defRPr sz="1984" b="0" i="0" u="none" strike="noStrike" cap="none">
                <a:solidFill>
                  <a:schemeClr val="dk1"/>
                </a:solidFill>
                <a:latin typeface="Arial"/>
                <a:ea typeface="Arial"/>
                <a:cs typeface="Arial"/>
                <a:sym typeface="Arial"/>
              </a:defRPr>
            </a:lvl8pPr>
            <a:lvl9pPr marR="0" lvl="8" algn="l" rtl="0">
              <a:lnSpc>
                <a:spcPct val="90000"/>
              </a:lnSpc>
              <a:spcBef>
                <a:spcPts val="551"/>
              </a:spcBef>
              <a:spcAft>
                <a:spcPts val="0"/>
              </a:spcAft>
              <a:buClr>
                <a:schemeClr val="dk1"/>
              </a:buClr>
              <a:buSzPts val="1984"/>
              <a:buFont typeface="Arial"/>
              <a:buChar char="•"/>
              <a:defRPr sz="1984" b="0" i="0" u="none" strike="noStrike" cap="none">
                <a:solidFill>
                  <a:schemeClr val="dk1"/>
                </a:solidFill>
                <a:latin typeface="Arial"/>
                <a:ea typeface="Arial"/>
                <a:cs typeface="Arial"/>
                <a:sym typeface="Arial"/>
              </a:defRPr>
            </a:lvl9pPr>
          </a:lstStyle>
          <a:p>
            <a:endParaRPr/>
          </a:p>
        </p:txBody>
      </p:sp>
      <p:sp>
        <p:nvSpPr>
          <p:cNvPr id="43" name="Shape 43"/>
          <p:cNvSpPr txBox="1">
            <a:spLocks noGrp="1"/>
          </p:cNvSpPr>
          <p:nvPr>
            <p:ph type="ftr" idx="11"/>
          </p:nvPr>
        </p:nvSpPr>
        <p:spPr>
          <a:xfrm>
            <a:off x="359043" y="359999"/>
            <a:ext cx="5112000" cy="935673"/>
          </a:xfrm>
          <a:prstGeom prst="rect">
            <a:avLst/>
          </a:prstGeom>
          <a:noFill/>
          <a:ln>
            <a:noFill/>
          </a:ln>
        </p:spPr>
        <p:txBody>
          <a:bodyPr spcFirstLastPara="1" wrap="square" lIns="91425" tIns="91425" rIns="91425" bIns="91425" anchor="t" anchorCtr="0"/>
          <a:lstStyle>
            <a:lvl1pPr marR="0" lvl="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4" name="Shape 44"/>
          <p:cNvSpPr txBox="1">
            <a:spLocks noGrp="1"/>
          </p:cNvSpPr>
          <p:nvPr>
            <p:ph type="title"/>
          </p:nvPr>
        </p:nvSpPr>
        <p:spPr>
          <a:xfrm>
            <a:off x="359812" y="1980000"/>
            <a:ext cx="9972001" cy="540000"/>
          </a:xfrm>
          <a:prstGeom prst="rect">
            <a:avLst/>
          </a:prstGeom>
          <a:noFill/>
          <a:ln>
            <a:noFill/>
          </a:ln>
        </p:spPr>
        <p:txBody>
          <a:bodyPr spcFirstLastPara="1" wrap="square" lIns="91425" tIns="91425" rIns="91425" bIns="91425" anchor="t" anchorCtr="0"/>
          <a:lstStyle>
            <a:lvl1pPr marR="0" lvl="0" algn="l" rtl="0">
              <a:lnSpc>
                <a:spcPct val="100000"/>
              </a:lnSpc>
              <a:spcBef>
                <a:spcPts val="0"/>
              </a:spcBef>
              <a:spcAft>
                <a:spcPts val="0"/>
              </a:spcAft>
              <a:buClr>
                <a:schemeClr val="dk1"/>
              </a:buClr>
              <a:buSzPts val="2400"/>
              <a:buFont typeface="Arial"/>
              <a:buNone/>
              <a:defRPr sz="2400" b="1"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Záhlaví a jeden obsah" type="obj">
  <p:cSld name="OBJECT">
    <p:spTree>
      <p:nvGrpSpPr>
        <p:cNvPr id="1" name="Shape 59"/>
        <p:cNvGrpSpPr/>
        <p:nvPr/>
      </p:nvGrpSpPr>
      <p:grpSpPr>
        <a:xfrm>
          <a:off x="0" y="0"/>
          <a:ext cx="0" cy="0"/>
          <a:chOff x="0" y="0"/>
          <a:chExt cx="0" cy="0"/>
        </a:xfrm>
      </p:grpSpPr>
      <p:sp>
        <p:nvSpPr>
          <p:cNvPr id="60" name="Shape 60"/>
          <p:cNvSpPr txBox="1">
            <a:spLocks noGrp="1"/>
          </p:cNvSpPr>
          <p:nvPr>
            <p:ph type="ftr" idx="11"/>
          </p:nvPr>
        </p:nvSpPr>
        <p:spPr>
          <a:xfrm>
            <a:off x="359043" y="359999"/>
            <a:ext cx="5112000" cy="935673"/>
          </a:xfrm>
          <a:prstGeom prst="rect">
            <a:avLst/>
          </a:prstGeom>
          <a:noFill/>
          <a:ln>
            <a:noFill/>
          </a:ln>
        </p:spPr>
        <p:txBody>
          <a:bodyPr spcFirstLastPara="1" wrap="square" lIns="91425" tIns="91425" rIns="91425" bIns="91425" anchor="t" anchorCtr="0"/>
          <a:lstStyle>
            <a:lvl1pPr marR="0" lvl="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1" name="Shape 61"/>
          <p:cNvSpPr txBox="1">
            <a:spLocks noGrp="1"/>
          </p:cNvSpPr>
          <p:nvPr>
            <p:ph type="body" idx="1"/>
          </p:nvPr>
        </p:nvSpPr>
        <p:spPr>
          <a:xfrm>
            <a:off x="359812" y="2988000"/>
            <a:ext cx="9971606" cy="4068000"/>
          </a:xfrm>
          <a:prstGeom prst="rect">
            <a:avLst/>
          </a:prstGeom>
          <a:noFill/>
          <a:ln>
            <a:noFill/>
          </a:ln>
        </p:spPr>
        <p:txBody>
          <a:bodyPr spcFirstLastPara="1" wrap="square" lIns="91425" tIns="91425" rIns="91425" bIns="91425" anchor="b" anchorCtr="0"/>
          <a:lstStyle>
            <a:lvl1pPr marL="457200" marR="0" lvl="0" indent="-330200" algn="l" rtl="0">
              <a:lnSpc>
                <a:spcPct val="100000"/>
              </a:lnSpc>
              <a:spcBef>
                <a:spcPts val="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1pPr>
            <a:lvl2pPr marL="914400" marR="0" lvl="1" indent="-330200" algn="l" rtl="0">
              <a:lnSpc>
                <a:spcPct val="100000"/>
              </a:lnSpc>
              <a:spcBef>
                <a:spcPts val="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2pPr>
            <a:lvl3pPr marL="1371600" marR="0" lvl="2" indent="-330200" algn="l" rtl="0">
              <a:lnSpc>
                <a:spcPct val="100000"/>
              </a:lnSpc>
              <a:spcBef>
                <a:spcPts val="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3pPr>
            <a:lvl4pPr marL="1828800" marR="0" lvl="3" indent="-330200" algn="l" rtl="0">
              <a:lnSpc>
                <a:spcPct val="100000"/>
              </a:lnSpc>
              <a:spcBef>
                <a:spcPts val="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4pPr>
            <a:lvl5pPr marL="2286000" marR="0" lvl="4" indent="-330200" algn="l" rtl="0">
              <a:lnSpc>
                <a:spcPct val="100000"/>
              </a:lnSpc>
              <a:spcBef>
                <a:spcPts val="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5pPr>
            <a:lvl6pPr marL="2743200" marR="0" lvl="5" indent="-354583" algn="l" rtl="0">
              <a:lnSpc>
                <a:spcPct val="90000"/>
              </a:lnSpc>
              <a:spcBef>
                <a:spcPts val="551"/>
              </a:spcBef>
              <a:spcAft>
                <a:spcPts val="0"/>
              </a:spcAft>
              <a:buClr>
                <a:schemeClr val="dk1"/>
              </a:buClr>
              <a:buSzPts val="1984"/>
              <a:buFont typeface="Arial"/>
              <a:buChar char="•"/>
              <a:defRPr sz="1984" b="0" i="0" u="none" strike="noStrike" cap="none">
                <a:solidFill>
                  <a:schemeClr val="dk1"/>
                </a:solidFill>
                <a:latin typeface="Arial"/>
                <a:ea typeface="Arial"/>
                <a:cs typeface="Arial"/>
                <a:sym typeface="Arial"/>
              </a:defRPr>
            </a:lvl6pPr>
            <a:lvl7pPr marL="3200400" marR="0" lvl="6" indent="-354583" algn="l" rtl="0">
              <a:lnSpc>
                <a:spcPct val="90000"/>
              </a:lnSpc>
              <a:spcBef>
                <a:spcPts val="551"/>
              </a:spcBef>
              <a:spcAft>
                <a:spcPts val="0"/>
              </a:spcAft>
              <a:buClr>
                <a:schemeClr val="dk1"/>
              </a:buClr>
              <a:buSzPts val="1984"/>
              <a:buFont typeface="Arial"/>
              <a:buChar char="•"/>
              <a:defRPr sz="1984" b="0" i="0" u="none" strike="noStrike" cap="none">
                <a:solidFill>
                  <a:schemeClr val="dk1"/>
                </a:solidFill>
                <a:latin typeface="Arial"/>
                <a:ea typeface="Arial"/>
                <a:cs typeface="Arial"/>
                <a:sym typeface="Arial"/>
              </a:defRPr>
            </a:lvl7pPr>
            <a:lvl8pPr marL="3657600" marR="0" lvl="7" indent="-354584" algn="l" rtl="0">
              <a:lnSpc>
                <a:spcPct val="90000"/>
              </a:lnSpc>
              <a:spcBef>
                <a:spcPts val="551"/>
              </a:spcBef>
              <a:spcAft>
                <a:spcPts val="0"/>
              </a:spcAft>
              <a:buClr>
                <a:schemeClr val="dk1"/>
              </a:buClr>
              <a:buSzPts val="1984"/>
              <a:buFont typeface="Arial"/>
              <a:buChar char="•"/>
              <a:defRPr sz="1984" b="0" i="0" u="none" strike="noStrike" cap="none">
                <a:solidFill>
                  <a:schemeClr val="dk1"/>
                </a:solidFill>
                <a:latin typeface="Arial"/>
                <a:ea typeface="Arial"/>
                <a:cs typeface="Arial"/>
                <a:sym typeface="Arial"/>
              </a:defRPr>
            </a:lvl8pPr>
            <a:lvl9pPr marL="4114800" marR="0" lvl="8" indent="-354584" algn="l" rtl="0">
              <a:lnSpc>
                <a:spcPct val="90000"/>
              </a:lnSpc>
              <a:spcBef>
                <a:spcPts val="551"/>
              </a:spcBef>
              <a:spcAft>
                <a:spcPts val="0"/>
              </a:spcAft>
              <a:buClr>
                <a:schemeClr val="dk1"/>
              </a:buClr>
              <a:buSzPts val="1984"/>
              <a:buFont typeface="Arial"/>
              <a:buChar char="•"/>
              <a:defRPr sz="1984" b="0" i="0" u="none" strike="noStrike" cap="none">
                <a:solidFill>
                  <a:schemeClr val="dk1"/>
                </a:solidFill>
                <a:latin typeface="Arial"/>
                <a:ea typeface="Arial"/>
                <a:cs typeface="Arial"/>
                <a:sym typeface="Arial"/>
              </a:defRPr>
            </a:lvl9pPr>
          </a:lstStyle>
          <a:p>
            <a:endParaRPr/>
          </a:p>
        </p:txBody>
      </p:sp>
      <p:sp>
        <p:nvSpPr>
          <p:cNvPr id="62" name="Shape 62"/>
          <p:cNvSpPr txBox="1">
            <a:spLocks noGrp="1"/>
          </p:cNvSpPr>
          <p:nvPr>
            <p:ph type="title"/>
          </p:nvPr>
        </p:nvSpPr>
        <p:spPr>
          <a:xfrm>
            <a:off x="359812" y="1980000"/>
            <a:ext cx="9972000" cy="936000"/>
          </a:xfrm>
          <a:prstGeom prst="rect">
            <a:avLst/>
          </a:prstGeom>
          <a:noFill/>
          <a:ln>
            <a:noFill/>
          </a:ln>
        </p:spPr>
        <p:txBody>
          <a:bodyPr spcFirstLastPara="1" wrap="square" lIns="91425" tIns="91425" rIns="91425" bIns="91425" anchor="t" anchorCtr="0"/>
          <a:lstStyle>
            <a:lvl1pPr marR="0" lvl="0" algn="l" rtl="0">
              <a:lnSpc>
                <a:spcPct val="100000"/>
              </a:lnSpc>
              <a:spcBef>
                <a:spcPts val="0"/>
              </a:spcBef>
              <a:spcAft>
                <a:spcPts val="0"/>
              </a:spcAft>
              <a:buClr>
                <a:schemeClr val="dk1"/>
              </a:buClr>
              <a:buSzPts val="3000"/>
              <a:buFont typeface="Arial"/>
              <a:buNone/>
              <a:defRPr sz="3000" b="1"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Jeden obsah">
  <p:cSld name="Jeden obsah">
    <p:spTree>
      <p:nvGrpSpPr>
        <p:cNvPr id="1" name="Shape 63"/>
        <p:cNvGrpSpPr/>
        <p:nvPr/>
      </p:nvGrpSpPr>
      <p:grpSpPr>
        <a:xfrm>
          <a:off x="0" y="0"/>
          <a:ext cx="0" cy="0"/>
          <a:chOff x="0" y="0"/>
          <a:chExt cx="0" cy="0"/>
        </a:xfrm>
      </p:grpSpPr>
      <p:sp>
        <p:nvSpPr>
          <p:cNvPr id="64" name="Shape 64"/>
          <p:cNvSpPr txBox="1">
            <a:spLocks noGrp="1"/>
          </p:cNvSpPr>
          <p:nvPr>
            <p:ph type="body" idx="1"/>
          </p:nvPr>
        </p:nvSpPr>
        <p:spPr>
          <a:xfrm>
            <a:off x="359812" y="1980000"/>
            <a:ext cx="9971606" cy="5076000"/>
          </a:xfrm>
          <a:prstGeom prst="rect">
            <a:avLst/>
          </a:prstGeom>
          <a:noFill/>
          <a:ln>
            <a:noFill/>
          </a:ln>
        </p:spPr>
        <p:txBody>
          <a:bodyPr spcFirstLastPara="1" wrap="square" lIns="91425" tIns="91425" rIns="91425" bIns="91425" anchor="b" anchorCtr="0"/>
          <a:lstStyle>
            <a:lvl1pPr marL="457200" marR="0" lvl="0" indent="-330200" algn="l" rtl="0">
              <a:lnSpc>
                <a:spcPct val="100000"/>
              </a:lnSpc>
              <a:spcBef>
                <a:spcPts val="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1pPr>
            <a:lvl2pPr marL="914400" marR="0" lvl="1" indent="-330200" algn="l" rtl="0">
              <a:lnSpc>
                <a:spcPct val="100000"/>
              </a:lnSpc>
              <a:spcBef>
                <a:spcPts val="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2pPr>
            <a:lvl3pPr marL="1371600" marR="0" lvl="2" indent="-330200" algn="l" rtl="0">
              <a:lnSpc>
                <a:spcPct val="100000"/>
              </a:lnSpc>
              <a:spcBef>
                <a:spcPts val="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3pPr>
            <a:lvl4pPr marL="1828800" marR="0" lvl="3" indent="-330200" algn="l" rtl="0">
              <a:lnSpc>
                <a:spcPct val="100000"/>
              </a:lnSpc>
              <a:spcBef>
                <a:spcPts val="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4pPr>
            <a:lvl5pPr marL="2286000" marR="0" lvl="4" indent="-330200" algn="l" rtl="0">
              <a:lnSpc>
                <a:spcPct val="100000"/>
              </a:lnSpc>
              <a:spcBef>
                <a:spcPts val="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5pPr>
            <a:lvl6pPr marL="2743200" marR="0" lvl="5" indent="-354583" algn="l" rtl="0">
              <a:lnSpc>
                <a:spcPct val="90000"/>
              </a:lnSpc>
              <a:spcBef>
                <a:spcPts val="551"/>
              </a:spcBef>
              <a:spcAft>
                <a:spcPts val="0"/>
              </a:spcAft>
              <a:buClr>
                <a:schemeClr val="dk1"/>
              </a:buClr>
              <a:buSzPts val="1984"/>
              <a:buFont typeface="Arial"/>
              <a:buChar char="•"/>
              <a:defRPr sz="1984" b="0" i="0" u="none" strike="noStrike" cap="none">
                <a:solidFill>
                  <a:schemeClr val="dk1"/>
                </a:solidFill>
                <a:latin typeface="Arial"/>
                <a:ea typeface="Arial"/>
                <a:cs typeface="Arial"/>
                <a:sym typeface="Arial"/>
              </a:defRPr>
            </a:lvl6pPr>
            <a:lvl7pPr marL="3200400" marR="0" lvl="6" indent="-354583" algn="l" rtl="0">
              <a:lnSpc>
                <a:spcPct val="90000"/>
              </a:lnSpc>
              <a:spcBef>
                <a:spcPts val="551"/>
              </a:spcBef>
              <a:spcAft>
                <a:spcPts val="0"/>
              </a:spcAft>
              <a:buClr>
                <a:schemeClr val="dk1"/>
              </a:buClr>
              <a:buSzPts val="1984"/>
              <a:buFont typeface="Arial"/>
              <a:buChar char="•"/>
              <a:defRPr sz="1984" b="0" i="0" u="none" strike="noStrike" cap="none">
                <a:solidFill>
                  <a:schemeClr val="dk1"/>
                </a:solidFill>
                <a:latin typeface="Arial"/>
                <a:ea typeface="Arial"/>
                <a:cs typeface="Arial"/>
                <a:sym typeface="Arial"/>
              </a:defRPr>
            </a:lvl7pPr>
            <a:lvl8pPr marL="3657600" marR="0" lvl="7" indent="-354584" algn="l" rtl="0">
              <a:lnSpc>
                <a:spcPct val="90000"/>
              </a:lnSpc>
              <a:spcBef>
                <a:spcPts val="551"/>
              </a:spcBef>
              <a:spcAft>
                <a:spcPts val="0"/>
              </a:spcAft>
              <a:buClr>
                <a:schemeClr val="dk1"/>
              </a:buClr>
              <a:buSzPts val="1984"/>
              <a:buFont typeface="Arial"/>
              <a:buChar char="•"/>
              <a:defRPr sz="1984" b="0" i="0" u="none" strike="noStrike" cap="none">
                <a:solidFill>
                  <a:schemeClr val="dk1"/>
                </a:solidFill>
                <a:latin typeface="Arial"/>
                <a:ea typeface="Arial"/>
                <a:cs typeface="Arial"/>
                <a:sym typeface="Arial"/>
              </a:defRPr>
            </a:lvl8pPr>
            <a:lvl9pPr marL="4114800" marR="0" lvl="8" indent="-354584" algn="l" rtl="0">
              <a:lnSpc>
                <a:spcPct val="90000"/>
              </a:lnSpc>
              <a:spcBef>
                <a:spcPts val="551"/>
              </a:spcBef>
              <a:spcAft>
                <a:spcPts val="0"/>
              </a:spcAft>
              <a:buClr>
                <a:schemeClr val="dk1"/>
              </a:buClr>
              <a:buSzPts val="1984"/>
              <a:buFont typeface="Arial"/>
              <a:buChar char="•"/>
              <a:defRPr sz="1984" b="0" i="0" u="none" strike="noStrike" cap="none">
                <a:solidFill>
                  <a:schemeClr val="dk1"/>
                </a:solidFill>
                <a:latin typeface="Arial"/>
                <a:ea typeface="Arial"/>
                <a:cs typeface="Arial"/>
                <a:sym typeface="Arial"/>
              </a:defRPr>
            </a:lvl9pPr>
          </a:lstStyle>
          <a:p>
            <a:endParaRPr/>
          </a:p>
        </p:txBody>
      </p:sp>
      <p:sp>
        <p:nvSpPr>
          <p:cNvPr id="65" name="Shape 65"/>
          <p:cNvSpPr txBox="1">
            <a:spLocks noGrp="1"/>
          </p:cNvSpPr>
          <p:nvPr>
            <p:ph type="title"/>
          </p:nvPr>
        </p:nvSpPr>
        <p:spPr>
          <a:xfrm>
            <a:off x="359812" y="360000"/>
            <a:ext cx="6768000" cy="936000"/>
          </a:xfrm>
          <a:prstGeom prst="rect">
            <a:avLst/>
          </a:prstGeom>
          <a:noFill/>
          <a:ln>
            <a:noFill/>
          </a:ln>
        </p:spPr>
        <p:txBody>
          <a:bodyPr spcFirstLastPara="1" wrap="square" lIns="91425" tIns="91425" rIns="91425" bIns="91425" anchor="b" anchorCtr="0"/>
          <a:lstStyle>
            <a:lvl1pPr marR="0" lvl="0" algn="l" rtl="0">
              <a:lnSpc>
                <a:spcPct val="100000"/>
              </a:lnSpc>
              <a:spcBef>
                <a:spcPts val="0"/>
              </a:spcBef>
              <a:spcAft>
                <a:spcPts val="0"/>
              </a:spcAft>
              <a:buClr>
                <a:schemeClr val="dk1"/>
              </a:buClr>
              <a:buSzPts val="3000"/>
              <a:buFont typeface="Arial"/>
              <a:buNone/>
              <a:defRPr sz="3000" b="1"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ext">
  <p:cSld name="Text">
    <p:spTree>
      <p:nvGrpSpPr>
        <p:cNvPr id="1" name="Shape 66"/>
        <p:cNvGrpSpPr/>
        <p:nvPr/>
      </p:nvGrpSpPr>
      <p:grpSpPr>
        <a:xfrm>
          <a:off x="0" y="0"/>
          <a:ext cx="0" cy="0"/>
          <a:chOff x="0" y="0"/>
          <a:chExt cx="0" cy="0"/>
        </a:xfrm>
      </p:grpSpPr>
      <p:sp>
        <p:nvSpPr>
          <p:cNvPr id="67" name="Shape 67"/>
          <p:cNvSpPr txBox="1">
            <a:spLocks noGrp="1"/>
          </p:cNvSpPr>
          <p:nvPr>
            <p:ph type="body" idx="1"/>
          </p:nvPr>
        </p:nvSpPr>
        <p:spPr>
          <a:xfrm>
            <a:off x="360362" y="1980000"/>
            <a:ext cx="9972000" cy="5076000"/>
          </a:xfrm>
          <a:prstGeom prst="rect">
            <a:avLst/>
          </a:prstGeom>
          <a:noFill/>
          <a:ln>
            <a:noFill/>
          </a:ln>
        </p:spPr>
        <p:txBody>
          <a:bodyPr spcFirstLastPara="1" wrap="square" lIns="91425" tIns="91425" rIns="91425" bIns="91425" anchor="b" anchorCtr="0"/>
          <a:lstStyle>
            <a:lvl1pPr marL="457200" marR="0" lvl="0" indent="-228600" algn="l" rtl="0">
              <a:lnSpc>
                <a:spcPct val="100000"/>
              </a:lnSpc>
              <a:spcBef>
                <a:spcPts val="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1pPr>
            <a:lvl2pPr marL="914400" marR="0" lvl="1" indent="-330200" algn="l" rtl="0">
              <a:lnSpc>
                <a:spcPct val="100000"/>
              </a:lnSpc>
              <a:spcBef>
                <a:spcPts val="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2pPr>
            <a:lvl3pPr marL="1371600" marR="0" lvl="2" indent="-330200" algn="l" rtl="0">
              <a:lnSpc>
                <a:spcPct val="100000"/>
              </a:lnSpc>
              <a:spcBef>
                <a:spcPts val="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3pPr>
            <a:lvl4pPr marL="1828800" marR="0" lvl="3" indent="-330200" algn="l" rtl="0">
              <a:lnSpc>
                <a:spcPct val="100000"/>
              </a:lnSpc>
              <a:spcBef>
                <a:spcPts val="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4pPr>
            <a:lvl5pPr marL="2286000" marR="0" lvl="4" indent="-330200" algn="l" rtl="0">
              <a:lnSpc>
                <a:spcPct val="100000"/>
              </a:lnSpc>
              <a:spcBef>
                <a:spcPts val="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5pPr>
            <a:lvl6pPr marL="2743200" marR="0" lvl="5" indent="-354583" algn="l" rtl="0">
              <a:lnSpc>
                <a:spcPct val="90000"/>
              </a:lnSpc>
              <a:spcBef>
                <a:spcPts val="551"/>
              </a:spcBef>
              <a:spcAft>
                <a:spcPts val="0"/>
              </a:spcAft>
              <a:buClr>
                <a:schemeClr val="dk1"/>
              </a:buClr>
              <a:buSzPts val="1984"/>
              <a:buFont typeface="Arial"/>
              <a:buChar char="•"/>
              <a:defRPr sz="1984" b="0" i="0" u="none" strike="noStrike" cap="none">
                <a:solidFill>
                  <a:schemeClr val="dk1"/>
                </a:solidFill>
                <a:latin typeface="Arial"/>
                <a:ea typeface="Arial"/>
                <a:cs typeface="Arial"/>
                <a:sym typeface="Arial"/>
              </a:defRPr>
            </a:lvl6pPr>
            <a:lvl7pPr marL="3200400" marR="0" lvl="6" indent="-354583" algn="l" rtl="0">
              <a:lnSpc>
                <a:spcPct val="90000"/>
              </a:lnSpc>
              <a:spcBef>
                <a:spcPts val="551"/>
              </a:spcBef>
              <a:spcAft>
                <a:spcPts val="0"/>
              </a:spcAft>
              <a:buClr>
                <a:schemeClr val="dk1"/>
              </a:buClr>
              <a:buSzPts val="1984"/>
              <a:buFont typeface="Arial"/>
              <a:buChar char="•"/>
              <a:defRPr sz="1984" b="0" i="0" u="none" strike="noStrike" cap="none">
                <a:solidFill>
                  <a:schemeClr val="dk1"/>
                </a:solidFill>
                <a:latin typeface="Arial"/>
                <a:ea typeface="Arial"/>
                <a:cs typeface="Arial"/>
                <a:sym typeface="Arial"/>
              </a:defRPr>
            </a:lvl7pPr>
            <a:lvl8pPr marL="3657600" marR="0" lvl="7" indent="-354584" algn="l" rtl="0">
              <a:lnSpc>
                <a:spcPct val="90000"/>
              </a:lnSpc>
              <a:spcBef>
                <a:spcPts val="551"/>
              </a:spcBef>
              <a:spcAft>
                <a:spcPts val="0"/>
              </a:spcAft>
              <a:buClr>
                <a:schemeClr val="dk1"/>
              </a:buClr>
              <a:buSzPts val="1984"/>
              <a:buFont typeface="Arial"/>
              <a:buChar char="•"/>
              <a:defRPr sz="1984" b="0" i="0" u="none" strike="noStrike" cap="none">
                <a:solidFill>
                  <a:schemeClr val="dk1"/>
                </a:solidFill>
                <a:latin typeface="Arial"/>
                <a:ea typeface="Arial"/>
                <a:cs typeface="Arial"/>
                <a:sym typeface="Arial"/>
              </a:defRPr>
            </a:lvl8pPr>
            <a:lvl9pPr marL="4114800" marR="0" lvl="8" indent="-354584" algn="l" rtl="0">
              <a:lnSpc>
                <a:spcPct val="90000"/>
              </a:lnSpc>
              <a:spcBef>
                <a:spcPts val="551"/>
              </a:spcBef>
              <a:spcAft>
                <a:spcPts val="0"/>
              </a:spcAft>
              <a:buClr>
                <a:schemeClr val="dk1"/>
              </a:buClr>
              <a:buSzPts val="1984"/>
              <a:buFont typeface="Arial"/>
              <a:buChar char="•"/>
              <a:defRPr sz="1984" b="0" i="0" u="none" strike="noStrike" cap="none">
                <a:solidFill>
                  <a:schemeClr val="dk1"/>
                </a:solidFill>
                <a:latin typeface="Arial"/>
                <a:ea typeface="Arial"/>
                <a:cs typeface="Arial"/>
                <a:sym typeface="Arial"/>
              </a:defRPr>
            </a:lvl9pPr>
          </a:lstStyle>
          <a:p>
            <a:endParaRPr/>
          </a:p>
        </p:txBody>
      </p:sp>
      <p:sp>
        <p:nvSpPr>
          <p:cNvPr id="68" name="Shape 68"/>
          <p:cNvSpPr txBox="1">
            <a:spLocks noGrp="1"/>
          </p:cNvSpPr>
          <p:nvPr>
            <p:ph type="title"/>
          </p:nvPr>
        </p:nvSpPr>
        <p:spPr>
          <a:xfrm>
            <a:off x="359812" y="359674"/>
            <a:ext cx="6768000" cy="936000"/>
          </a:xfrm>
          <a:prstGeom prst="rect">
            <a:avLst/>
          </a:prstGeom>
          <a:noFill/>
          <a:ln>
            <a:noFill/>
          </a:ln>
        </p:spPr>
        <p:txBody>
          <a:bodyPr spcFirstLastPara="1" wrap="square" lIns="91425" tIns="91425" rIns="91425" bIns="91425" anchor="b" anchorCtr="0"/>
          <a:lstStyle>
            <a:lvl1pPr marR="0" lvl="0" algn="l" rtl="0">
              <a:lnSpc>
                <a:spcPct val="100000"/>
              </a:lnSpc>
              <a:spcBef>
                <a:spcPts val="0"/>
              </a:spcBef>
              <a:spcAft>
                <a:spcPts val="0"/>
              </a:spcAft>
              <a:buClr>
                <a:schemeClr val="dk1"/>
              </a:buClr>
              <a:buSzPts val="3000"/>
              <a:buFont typeface="Arial"/>
              <a:buNone/>
              <a:defRPr sz="3000" b="1"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title">
  <p:cSld name="1_Úvodní snímek">
    <p:bg>
      <p:bgPr>
        <a:solidFill>
          <a:schemeClr val="bg1"/>
        </a:solidFill>
        <a:effectLst/>
      </p:bgPr>
    </p:bg>
    <p:spTree>
      <p:nvGrpSpPr>
        <p:cNvPr id="1" name=""/>
        <p:cNvGrpSpPr/>
        <p:nvPr/>
      </p:nvGrpSpPr>
      <p:grpSpPr>
        <a:xfrm>
          <a:off x="0" y="0"/>
          <a:ext cx="0" cy="0"/>
          <a:chOff x="0" y="0"/>
          <a:chExt cx="0" cy="0"/>
        </a:xfrm>
      </p:grpSpPr>
      <p:pic>
        <p:nvPicPr>
          <p:cNvPr id="12" name="Grafický objekt 11">
            <a:extLst>
              <a:ext uri="{FF2B5EF4-FFF2-40B4-BE49-F238E27FC236}">
                <a16:creationId xmlns:a16="http://schemas.microsoft.com/office/drawing/2014/main" id="{74943E4D-8A63-F619-3F24-35F2497CF21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1889919"/>
            <a:ext cx="10691813" cy="5669756"/>
          </a:xfrm>
          <a:prstGeom prst="rect">
            <a:avLst/>
          </a:prstGeom>
        </p:spPr>
      </p:pic>
      <p:sp>
        <p:nvSpPr>
          <p:cNvPr id="2" name="Nadpis 1">
            <a:extLst>
              <a:ext uri="{FF2B5EF4-FFF2-40B4-BE49-F238E27FC236}">
                <a16:creationId xmlns:a16="http://schemas.microsoft.com/office/drawing/2014/main" id="{18C8328B-5CE4-7A03-03BD-AA46BAACABC4}"/>
              </a:ext>
            </a:extLst>
          </p:cNvPr>
          <p:cNvSpPr>
            <a:spLocks noGrp="1"/>
          </p:cNvSpPr>
          <p:nvPr>
            <p:ph type="ctrTitle"/>
          </p:nvPr>
        </p:nvSpPr>
        <p:spPr>
          <a:xfrm>
            <a:off x="570089" y="2257955"/>
            <a:ext cx="8018860" cy="2631887"/>
          </a:xfrm>
        </p:spPr>
        <p:txBody>
          <a:bodyPr anchor="b">
            <a:normAutofit/>
          </a:bodyPr>
          <a:lstStyle>
            <a:lvl1pPr algn="l">
              <a:defRPr sz="2894">
                <a:solidFill>
                  <a:schemeClr val="bg1"/>
                </a:solidFill>
              </a:defRPr>
            </a:lvl1pPr>
          </a:lstStyle>
          <a:p>
            <a:r>
              <a:rPr lang="cs-CZ"/>
              <a:t>Kliknutím lze upravit styl.</a:t>
            </a:r>
            <a:endParaRPr lang="cs-CZ" dirty="0"/>
          </a:p>
        </p:txBody>
      </p:sp>
      <p:sp>
        <p:nvSpPr>
          <p:cNvPr id="3" name="Podnadpis 2">
            <a:extLst>
              <a:ext uri="{FF2B5EF4-FFF2-40B4-BE49-F238E27FC236}">
                <a16:creationId xmlns:a16="http://schemas.microsoft.com/office/drawing/2014/main" id="{33A880A5-CC4C-E83E-2A77-2EAA9E5DFE92}"/>
              </a:ext>
            </a:extLst>
          </p:cNvPr>
          <p:cNvSpPr>
            <a:spLocks noGrp="1"/>
          </p:cNvSpPr>
          <p:nvPr>
            <p:ph type="subTitle" idx="1"/>
          </p:nvPr>
        </p:nvSpPr>
        <p:spPr>
          <a:xfrm>
            <a:off x="570089" y="5194768"/>
            <a:ext cx="8018860" cy="1244955"/>
          </a:xfrm>
        </p:spPr>
        <p:txBody>
          <a:bodyPr>
            <a:normAutofit/>
          </a:bodyPr>
          <a:lstStyle>
            <a:lvl1pPr marL="0" indent="0" algn="l">
              <a:spcBef>
                <a:spcPts val="0"/>
              </a:spcBef>
              <a:buNone/>
              <a:defRPr sz="1403" b="0">
                <a:solidFill>
                  <a:schemeClr val="bg1"/>
                </a:solidFill>
              </a:defRPr>
            </a:lvl1pPr>
            <a:lvl2pPr marL="400964" indent="0" algn="ctr">
              <a:buNone/>
              <a:defRPr sz="1754"/>
            </a:lvl2pPr>
            <a:lvl3pPr marL="801929" indent="0" algn="ctr">
              <a:buNone/>
              <a:defRPr sz="1579"/>
            </a:lvl3pPr>
            <a:lvl4pPr marL="1202893" indent="0" algn="ctr">
              <a:buNone/>
              <a:defRPr sz="1403"/>
            </a:lvl4pPr>
            <a:lvl5pPr marL="1603858" indent="0" algn="ctr">
              <a:buNone/>
              <a:defRPr sz="1403"/>
            </a:lvl5pPr>
            <a:lvl6pPr marL="2004822" indent="0" algn="ctr">
              <a:buNone/>
              <a:defRPr sz="1403"/>
            </a:lvl6pPr>
            <a:lvl7pPr marL="2405786" indent="0" algn="ctr">
              <a:buNone/>
              <a:defRPr sz="1403"/>
            </a:lvl7pPr>
            <a:lvl8pPr marL="2806751" indent="0" algn="ctr">
              <a:buNone/>
              <a:defRPr sz="1403"/>
            </a:lvl8pPr>
            <a:lvl9pPr marL="3207715" indent="0" algn="ctr">
              <a:buNone/>
              <a:defRPr sz="1403"/>
            </a:lvl9pPr>
          </a:lstStyle>
          <a:p>
            <a:r>
              <a:rPr lang="cs-CZ"/>
              <a:t>Kliknutím můžete upravit styl předlohy.</a:t>
            </a:r>
            <a:endParaRPr lang="cs-CZ" dirty="0"/>
          </a:p>
        </p:txBody>
      </p:sp>
      <p:pic>
        <p:nvPicPr>
          <p:cNvPr id="8" name="Grafický objekt 7">
            <a:extLst>
              <a:ext uri="{FF2B5EF4-FFF2-40B4-BE49-F238E27FC236}">
                <a16:creationId xmlns:a16="http://schemas.microsoft.com/office/drawing/2014/main" id="{9459865A-A9AB-E049-728C-E993AC93B69D}"/>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603501" y="620348"/>
            <a:ext cx="2088245" cy="640472"/>
          </a:xfrm>
          <a:prstGeom prst="rect">
            <a:avLst/>
          </a:prstGeom>
        </p:spPr>
      </p:pic>
    </p:spTree>
    <p:extLst>
      <p:ext uri="{BB962C8B-B14F-4D97-AF65-F5344CB8AC3E}">
        <p14:creationId xmlns:p14="http://schemas.microsoft.com/office/powerpoint/2010/main" val="20738570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userDrawn="1">
  <p:cSld name="Předěl 1">
    <p:bg>
      <p:bgPr>
        <a:blipFill dpi="0" rotWithShape="1">
          <a:blip r:embed="rId2">
            <a:lum/>
            <a:extLst>
              <a:ext uri="{96DAC541-7B7A-43D3-8B79-37D633B846F1}">
                <asvg:svgBlip xmlns:asvg="http://schemas.microsoft.com/office/drawing/2016/SVG/main" r:embed="rId3"/>
              </a:ext>
            </a:extLst>
          </a:blip>
          <a:srcRect/>
          <a:stretch>
            <a:fillRect/>
          </a:stretch>
        </a:blipFill>
        <a:effectLst/>
      </p:bgPr>
    </p:bg>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18C8328B-5CE4-7A03-03BD-AA46BAACABC4}"/>
              </a:ext>
            </a:extLst>
          </p:cNvPr>
          <p:cNvSpPr>
            <a:spLocks noGrp="1"/>
          </p:cNvSpPr>
          <p:nvPr>
            <p:ph type="ctrTitle"/>
          </p:nvPr>
        </p:nvSpPr>
        <p:spPr>
          <a:xfrm>
            <a:off x="570089" y="2169907"/>
            <a:ext cx="5009701" cy="4805846"/>
          </a:xfrm>
        </p:spPr>
        <p:txBody>
          <a:bodyPr anchor="b">
            <a:normAutofit/>
          </a:bodyPr>
          <a:lstStyle>
            <a:lvl1pPr algn="l">
              <a:defRPr sz="2894">
                <a:solidFill>
                  <a:schemeClr val="bg1"/>
                </a:solidFill>
              </a:defRPr>
            </a:lvl1pPr>
          </a:lstStyle>
          <a:p>
            <a:r>
              <a:rPr lang="cs-CZ"/>
              <a:t>Kliknutím lze upravit styl.</a:t>
            </a:r>
            <a:endParaRPr lang="cs-CZ" dirty="0"/>
          </a:p>
        </p:txBody>
      </p:sp>
    </p:spTree>
    <p:extLst>
      <p:ext uri="{BB962C8B-B14F-4D97-AF65-F5344CB8AC3E}">
        <p14:creationId xmlns:p14="http://schemas.microsoft.com/office/powerpoint/2010/main" val="23085666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title" preserve="1">
  <p:cSld name="Úvodní snímek">
    <p:bg>
      <p:bgPr>
        <a:solidFill>
          <a:schemeClr val="bg1"/>
        </a:solidFill>
        <a:effectLst/>
      </p:bgPr>
    </p:bg>
    <p:spTree>
      <p:nvGrpSpPr>
        <p:cNvPr id="1" name=""/>
        <p:cNvGrpSpPr/>
        <p:nvPr/>
      </p:nvGrpSpPr>
      <p:grpSpPr>
        <a:xfrm>
          <a:off x="0" y="0"/>
          <a:ext cx="0" cy="0"/>
          <a:chOff x="0" y="0"/>
          <a:chExt cx="0" cy="0"/>
        </a:xfrm>
      </p:grpSpPr>
      <p:pic>
        <p:nvPicPr>
          <p:cNvPr id="12" name="Grafický objekt 11">
            <a:extLst>
              <a:ext uri="{FF2B5EF4-FFF2-40B4-BE49-F238E27FC236}">
                <a16:creationId xmlns:a16="http://schemas.microsoft.com/office/drawing/2014/main" id="{74943E4D-8A63-F619-3F24-35F2497CF21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1889919"/>
            <a:ext cx="10691813" cy="5669756"/>
          </a:xfrm>
          <a:prstGeom prst="rect">
            <a:avLst/>
          </a:prstGeom>
        </p:spPr>
      </p:pic>
      <p:sp>
        <p:nvSpPr>
          <p:cNvPr id="2" name="Nadpis 1">
            <a:extLst>
              <a:ext uri="{FF2B5EF4-FFF2-40B4-BE49-F238E27FC236}">
                <a16:creationId xmlns:a16="http://schemas.microsoft.com/office/drawing/2014/main" id="{18C8328B-5CE4-7A03-03BD-AA46BAACABC4}"/>
              </a:ext>
            </a:extLst>
          </p:cNvPr>
          <p:cNvSpPr>
            <a:spLocks noGrp="1"/>
          </p:cNvSpPr>
          <p:nvPr>
            <p:ph type="ctrTitle"/>
          </p:nvPr>
        </p:nvSpPr>
        <p:spPr>
          <a:xfrm>
            <a:off x="570089" y="2257955"/>
            <a:ext cx="8018860" cy="2631887"/>
          </a:xfrm>
        </p:spPr>
        <p:txBody>
          <a:bodyPr anchor="b">
            <a:normAutofit/>
          </a:bodyPr>
          <a:lstStyle>
            <a:lvl1pPr algn="l">
              <a:defRPr sz="2894">
                <a:solidFill>
                  <a:schemeClr val="bg1"/>
                </a:solidFill>
              </a:defRPr>
            </a:lvl1pPr>
          </a:lstStyle>
          <a:p>
            <a:r>
              <a:rPr lang="cs-CZ"/>
              <a:t>Kliknutím lze upravit styl.</a:t>
            </a:r>
            <a:endParaRPr lang="cs-CZ" dirty="0"/>
          </a:p>
        </p:txBody>
      </p:sp>
      <p:sp>
        <p:nvSpPr>
          <p:cNvPr id="3" name="Podnadpis 2">
            <a:extLst>
              <a:ext uri="{FF2B5EF4-FFF2-40B4-BE49-F238E27FC236}">
                <a16:creationId xmlns:a16="http://schemas.microsoft.com/office/drawing/2014/main" id="{33A880A5-CC4C-E83E-2A77-2EAA9E5DFE92}"/>
              </a:ext>
            </a:extLst>
          </p:cNvPr>
          <p:cNvSpPr>
            <a:spLocks noGrp="1"/>
          </p:cNvSpPr>
          <p:nvPr>
            <p:ph type="subTitle" idx="1"/>
          </p:nvPr>
        </p:nvSpPr>
        <p:spPr>
          <a:xfrm>
            <a:off x="570089" y="5194768"/>
            <a:ext cx="8018860" cy="1244955"/>
          </a:xfrm>
        </p:spPr>
        <p:txBody>
          <a:bodyPr>
            <a:normAutofit/>
          </a:bodyPr>
          <a:lstStyle>
            <a:lvl1pPr marL="0" indent="0" algn="l">
              <a:spcBef>
                <a:spcPts val="0"/>
              </a:spcBef>
              <a:buNone/>
              <a:defRPr sz="1403" b="0">
                <a:solidFill>
                  <a:schemeClr val="bg1"/>
                </a:solidFill>
              </a:defRPr>
            </a:lvl1pPr>
            <a:lvl2pPr marL="400964" indent="0" algn="ctr">
              <a:buNone/>
              <a:defRPr sz="1754"/>
            </a:lvl2pPr>
            <a:lvl3pPr marL="801929" indent="0" algn="ctr">
              <a:buNone/>
              <a:defRPr sz="1579"/>
            </a:lvl3pPr>
            <a:lvl4pPr marL="1202893" indent="0" algn="ctr">
              <a:buNone/>
              <a:defRPr sz="1403"/>
            </a:lvl4pPr>
            <a:lvl5pPr marL="1603858" indent="0" algn="ctr">
              <a:buNone/>
              <a:defRPr sz="1403"/>
            </a:lvl5pPr>
            <a:lvl6pPr marL="2004822" indent="0" algn="ctr">
              <a:buNone/>
              <a:defRPr sz="1403"/>
            </a:lvl6pPr>
            <a:lvl7pPr marL="2405786" indent="0" algn="ctr">
              <a:buNone/>
              <a:defRPr sz="1403"/>
            </a:lvl7pPr>
            <a:lvl8pPr marL="2806751" indent="0" algn="ctr">
              <a:buNone/>
              <a:defRPr sz="1403"/>
            </a:lvl8pPr>
            <a:lvl9pPr marL="3207715" indent="0" algn="ctr">
              <a:buNone/>
              <a:defRPr sz="1403"/>
            </a:lvl9pPr>
          </a:lstStyle>
          <a:p>
            <a:r>
              <a:rPr lang="cs-CZ"/>
              <a:t>Kliknutím můžete upravit styl předlohy.</a:t>
            </a:r>
            <a:endParaRPr lang="cs-CZ" dirty="0"/>
          </a:p>
        </p:txBody>
      </p:sp>
      <p:pic>
        <p:nvPicPr>
          <p:cNvPr id="8" name="Grafický objekt 7">
            <a:extLst>
              <a:ext uri="{FF2B5EF4-FFF2-40B4-BE49-F238E27FC236}">
                <a16:creationId xmlns:a16="http://schemas.microsoft.com/office/drawing/2014/main" id="{9459865A-A9AB-E049-728C-E993AC93B69D}"/>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603501" y="620348"/>
            <a:ext cx="2088245" cy="640472"/>
          </a:xfrm>
          <a:prstGeom prst="rect">
            <a:avLst/>
          </a:prstGeom>
        </p:spPr>
      </p:pic>
    </p:spTree>
    <p:extLst>
      <p:ext uri="{BB962C8B-B14F-4D97-AF65-F5344CB8AC3E}">
        <p14:creationId xmlns:p14="http://schemas.microsoft.com/office/powerpoint/2010/main" val="3283837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Předěl 1">
    <p:bg>
      <p:bgPr>
        <a:blipFill dpi="0" rotWithShape="1">
          <a:blip r:embed="rId2">
            <a:lum/>
            <a:extLst>
              <a:ext uri="{96DAC541-7B7A-43D3-8B79-37D633B846F1}">
                <asvg:svgBlip xmlns:asvg="http://schemas.microsoft.com/office/drawing/2016/SVG/main" r:embed="rId3"/>
              </a:ext>
            </a:extLst>
          </a:blip>
          <a:srcRect/>
          <a:stretch>
            <a:fillRect/>
          </a:stretch>
        </a:blipFill>
        <a:effectLst/>
      </p:bgPr>
    </p:bg>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18C8328B-5CE4-7A03-03BD-AA46BAACABC4}"/>
              </a:ext>
            </a:extLst>
          </p:cNvPr>
          <p:cNvSpPr>
            <a:spLocks noGrp="1"/>
          </p:cNvSpPr>
          <p:nvPr>
            <p:ph type="ctrTitle"/>
          </p:nvPr>
        </p:nvSpPr>
        <p:spPr>
          <a:xfrm>
            <a:off x="570089" y="2169907"/>
            <a:ext cx="5009701" cy="4805846"/>
          </a:xfrm>
        </p:spPr>
        <p:txBody>
          <a:bodyPr anchor="b">
            <a:normAutofit/>
          </a:bodyPr>
          <a:lstStyle>
            <a:lvl1pPr algn="l">
              <a:defRPr sz="2894">
                <a:solidFill>
                  <a:schemeClr val="bg1"/>
                </a:solidFill>
              </a:defRPr>
            </a:lvl1pPr>
          </a:lstStyle>
          <a:p>
            <a:r>
              <a:rPr lang="cs-CZ"/>
              <a:t>Kliknutím lze upravit styl.</a:t>
            </a:r>
            <a:endParaRPr lang="cs-CZ" dirty="0"/>
          </a:p>
        </p:txBody>
      </p:sp>
    </p:spTree>
    <p:extLst>
      <p:ext uri="{BB962C8B-B14F-4D97-AF65-F5344CB8AC3E}">
        <p14:creationId xmlns:p14="http://schemas.microsoft.com/office/powerpoint/2010/main" val="29439632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Předěl 2">
    <p:bg>
      <p:bgPr>
        <a:blipFill dpi="0" rotWithShape="1">
          <a:blip r:embed="rId2">
            <a:lum/>
            <a:extLst>
              <a:ext uri="{96DAC541-7B7A-43D3-8B79-37D633B846F1}">
                <asvg:svgBlip xmlns:asvg="http://schemas.microsoft.com/office/drawing/2016/SVG/main" r:embed="rId3"/>
              </a:ext>
            </a:extLst>
          </a:blip>
          <a:srcRect/>
          <a:stretch>
            <a:fillRect/>
          </a:stretch>
        </a:blipFill>
        <a:effectLst/>
      </p:bgPr>
    </p:bg>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18C8328B-5CE4-7A03-03BD-AA46BAACABC4}"/>
              </a:ext>
            </a:extLst>
          </p:cNvPr>
          <p:cNvSpPr>
            <a:spLocks noGrp="1"/>
          </p:cNvSpPr>
          <p:nvPr>
            <p:ph type="ctrTitle"/>
          </p:nvPr>
        </p:nvSpPr>
        <p:spPr>
          <a:xfrm>
            <a:off x="570089" y="2169907"/>
            <a:ext cx="5009701" cy="4805846"/>
          </a:xfrm>
        </p:spPr>
        <p:txBody>
          <a:bodyPr anchor="b">
            <a:normAutofit/>
          </a:bodyPr>
          <a:lstStyle>
            <a:lvl1pPr algn="l">
              <a:defRPr sz="2894">
                <a:solidFill>
                  <a:schemeClr val="bg1"/>
                </a:solidFill>
              </a:defRPr>
            </a:lvl1pPr>
          </a:lstStyle>
          <a:p>
            <a:r>
              <a:rPr lang="cs-CZ"/>
              <a:t>Kliknutím lze upravit styl.</a:t>
            </a:r>
            <a:endParaRPr lang="cs-CZ" dirty="0"/>
          </a:p>
        </p:txBody>
      </p:sp>
    </p:spTree>
    <p:extLst>
      <p:ext uri="{BB962C8B-B14F-4D97-AF65-F5344CB8AC3E}">
        <p14:creationId xmlns:p14="http://schemas.microsoft.com/office/powerpoint/2010/main" val="299376610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Závěr">
    <p:bg>
      <p:bgPr>
        <a:blipFill dpi="0" rotWithShape="1">
          <a:blip r:embed="rId2">
            <a:lum/>
            <a:extLst>
              <a:ext uri="{96DAC541-7B7A-43D3-8B79-37D633B846F1}">
                <asvg:svgBlip xmlns:asvg="http://schemas.microsoft.com/office/drawing/2016/SVG/main" r:embed="rId3"/>
              </a:ext>
            </a:extLst>
          </a:blip>
          <a:srcRect/>
          <a:stretch>
            <a:fillRect/>
          </a:stretch>
        </a:blipFill>
        <a:effectLst/>
      </p:bgPr>
    </p:bg>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18C8328B-5CE4-7A03-03BD-AA46BAACABC4}"/>
              </a:ext>
            </a:extLst>
          </p:cNvPr>
          <p:cNvSpPr>
            <a:spLocks noGrp="1"/>
          </p:cNvSpPr>
          <p:nvPr>
            <p:ph type="ctrTitle"/>
          </p:nvPr>
        </p:nvSpPr>
        <p:spPr>
          <a:xfrm>
            <a:off x="570089" y="1865972"/>
            <a:ext cx="8018860" cy="1437886"/>
          </a:xfrm>
        </p:spPr>
        <p:txBody>
          <a:bodyPr anchor="t">
            <a:normAutofit/>
          </a:bodyPr>
          <a:lstStyle>
            <a:lvl1pPr algn="l">
              <a:defRPr sz="2894">
                <a:solidFill>
                  <a:schemeClr val="accent1"/>
                </a:solidFill>
              </a:defRPr>
            </a:lvl1pPr>
          </a:lstStyle>
          <a:p>
            <a:r>
              <a:rPr lang="cs-CZ"/>
              <a:t>Kliknutím lze upravit styl.</a:t>
            </a:r>
            <a:endParaRPr lang="cs-CZ" dirty="0"/>
          </a:p>
        </p:txBody>
      </p:sp>
      <p:sp>
        <p:nvSpPr>
          <p:cNvPr id="3" name="Podnadpis 2">
            <a:extLst>
              <a:ext uri="{FF2B5EF4-FFF2-40B4-BE49-F238E27FC236}">
                <a16:creationId xmlns:a16="http://schemas.microsoft.com/office/drawing/2014/main" id="{33A880A5-CC4C-E83E-2A77-2EAA9E5DFE92}"/>
              </a:ext>
            </a:extLst>
          </p:cNvPr>
          <p:cNvSpPr>
            <a:spLocks noGrp="1"/>
          </p:cNvSpPr>
          <p:nvPr>
            <p:ph type="subTitle" idx="1"/>
          </p:nvPr>
        </p:nvSpPr>
        <p:spPr>
          <a:xfrm>
            <a:off x="570089" y="4242809"/>
            <a:ext cx="8018860" cy="908970"/>
          </a:xfrm>
        </p:spPr>
        <p:txBody>
          <a:bodyPr>
            <a:normAutofit/>
          </a:bodyPr>
          <a:lstStyle>
            <a:lvl1pPr marL="0" indent="0" algn="l">
              <a:spcBef>
                <a:spcPts val="0"/>
              </a:spcBef>
              <a:buNone/>
              <a:defRPr sz="1403" b="0">
                <a:solidFill>
                  <a:schemeClr val="bg1"/>
                </a:solidFill>
              </a:defRPr>
            </a:lvl1pPr>
            <a:lvl2pPr marL="400964" indent="0" algn="ctr">
              <a:buNone/>
              <a:defRPr sz="1754"/>
            </a:lvl2pPr>
            <a:lvl3pPr marL="801929" indent="0" algn="ctr">
              <a:buNone/>
              <a:defRPr sz="1579"/>
            </a:lvl3pPr>
            <a:lvl4pPr marL="1202893" indent="0" algn="ctr">
              <a:buNone/>
              <a:defRPr sz="1403"/>
            </a:lvl4pPr>
            <a:lvl5pPr marL="1603858" indent="0" algn="ctr">
              <a:buNone/>
              <a:defRPr sz="1403"/>
            </a:lvl5pPr>
            <a:lvl6pPr marL="2004822" indent="0" algn="ctr">
              <a:buNone/>
              <a:defRPr sz="1403"/>
            </a:lvl6pPr>
            <a:lvl7pPr marL="2405786" indent="0" algn="ctr">
              <a:buNone/>
              <a:defRPr sz="1403"/>
            </a:lvl7pPr>
            <a:lvl8pPr marL="2806751" indent="0" algn="ctr">
              <a:buNone/>
              <a:defRPr sz="1403"/>
            </a:lvl8pPr>
            <a:lvl9pPr marL="3207715" indent="0" algn="ctr">
              <a:buNone/>
              <a:defRPr sz="1403"/>
            </a:lvl9pPr>
          </a:lstStyle>
          <a:p>
            <a:r>
              <a:rPr lang="cs-CZ"/>
              <a:t>Kliknutím můžete upravit styl předlohy.</a:t>
            </a:r>
            <a:endParaRPr lang="cs-CZ" dirty="0"/>
          </a:p>
        </p:txBody>
      </p:sp>
    </p:spTree>
    <p:extLst>
      <p:ext uri="{BB962C8B-B14F-4D97-AF65-F5344CB8AC3E}">
        <p14:creationId xmlns:p14="http://schemas.microsoft.com/office/powerpoint/2010/main" val="33193844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24C78FD6-2722-2821-10E5-2E697D7B0CDC}"/>
              </a:ext>
            </a:extLst>
          </p:cNvPr>
          <p:cNvSpPr>
            <a:spLocks noGrp="1"/>
          </p:cNvSpPr>
          <p:nvPr>
            <p:ph type="title"/>
          </p:nvPr>
        </p:nvSpPr>
        <p:spPr/>
        <p:txBody>
          <a:bodyPr/>
          <a:lstStyle/>
          <a:p>
            <a:r>
              <a:rPr lang="cs-CZ"/>
              <a:t>Kliknutím lze upravit styl.</a:t>
            </a:r>
          </a:p>
        </p:txBody>
      </p:sp>
      <p:sp>
        <p:nvSpPr>
          <p:cNvPr id="3" name="Zástupný obsah 2">
            <a:extLst>
              <a:ext uri="{FF2B5EF4-FFF2-40B4-BE49-F238E27FC236}">
                <a16:creationId xmlns:a16="http://schemas.microsoft.com/office/drawing/2014/main" id="{D497FA54-5776-58AE-AEC4-FAE86FE9D78B}"/>
              </a:ext>
            </a:extLst>
          </p:cNvPr>
          <p:cNvSpPr>
            <a:spLocks noGrp="1"/>
          </p:cNvSpPr>
          <p:nvPr>
            <p:ph idx="1"/>
          </p:nvPr>
        </p:nvSpPr>
        <p:spPr/>
        <p:txBody>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cs-CZ" dirty="0"/>
          </a:p>
        </p:txBody>
      </p:sp>
      <p:sp>
        <p:nvSpPr>
          <p:cNvPr id="5" name="Zástupný symbol pro zápatí 4">
            <a:extLst>
              <a:ext uri="{FF2B5EF4-FFF2-40B4-BE49-F238E27FC236}">
                <a16:creationId xmlns:a16="http://schemas.microsoft.com/office/drawing/2014/main" id="{5B1D0EC9-522E-7760-9533-ED823A8D61AC}"/>
              </a:ext>
            </a:extLst>
          </p:cNvPr>
          <p:cNvSpPr>
            <a:spLocks noGrp="1"/>
          </p:cNvSpPr>
          <p:nvPr>
            <p:ph type="ftr" sz="quarter" idx="11"/>
          </p:nvPr>
        </p:nvSpPr>
        <p:spPr/>
        <p:txBody>
          <a:bodyPr/>
          <a:lstStyle/>
          <a:p>
            <a:r>
              <a:rPr lang="en-US"/>
              <a:t>Short name of the powerpoint presentation, maximum length two thirds of the page</a:t>
            </a:r>
            <a:endParaRPr lang="cs-CZ"/>
          </a:p>
        </p:txBody>
      </p:sp>
      <p:sp>
        <p:nvSpPr>
          <p:cNvPr id="6" name="Zástupný symbol pro číslo snímku 5">
            <a:extLst>
              <a:ext uri="{FF2B5EF4-FFF2-40B4-BE49-F238E27FC236}">
                <a16:creationId xmlns:a16="http://schemas.microsoft.com/office/drawing/2014/main" id="{5A7BEC56-EE77-297B-48FC-43CFAD8E116B}"/>
              </a:ext>
            </a:extLst>
          </p:cNvPr>
          <p:cNvSpPr>
            <a:spLocks noGrp="1"/>
          </p:cNvSpPr>
          <p:nvPr>
            <p:ph type="sldNum" sz="quarter" idx="12"/>
          </p:nvPr>
        </p:nvSpPr>
        <p:spPr/>
        <p:txBody>
          <a:bodyPr/>
          <a:lstStyle/>
          <a:p>
            <a:fld id="{5E608FB1-680A-4E9D-A95E-8C4CFA1B47E3}" type="slidenum">
              <a:rPr lang="cs-CZ" smtClean="0"/>
              <a:t>‹#›</a:t>
            </a:fld>
            <a:endParaRPr lang="cs-CZ"/>
          </a:p>
        </p:txBody>
      </p:sp>
    </p:spTree>
    <p:extLst>
      <p:ext uri="{BB962C8B-B14F-4D97-AF65-F5344CB8AC3E}">
        <p14:creationId xmlns:p14="http://schemas.microsoft.com/office/powerpoint/2010/main" val="60365868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Nadpis a obsah 2">
    <p:bg>
      <p:bgPr>
        <a:solidFill>
          <a:schemeClr val="bg1"/>
        </a:solidFill>
        <a:effectLst/>
      </p:bgPr>
    </p:bg>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24C78FD6-2722-2821-10E5-2E697D7B0CDC}"/>
              </a:ext>
            </a:extLst>
          </p:cNvPr>
          <p:cNvSpPr>
            <a:spLocks noGrp="1"/>
          </p:cNvSpPr>
          <p:nvPr>
            <p:ph type="title"/>
          </p:nvPr>
        </p:nvSpPr>
        <p:spPr/>
        <p:txBody>
          <a:bodyPr/>
          <a:lstStyle/>
          <a:p>
            <a:r>
              <a:rPr lang="cs-CZ"/>
              <a:t>Kliknutím lze upravit styl.</a:t>
            </a:r>
          </a:p>
        </p:txBody>
      </p:sp>
      <p:sp>
        <p:nvSpPr>
          <p:cNvPr id="3" name="Zástupný obsah 2">
            <a:extLst>
              <a:ext uri="{FF2B5EF4-FFF2-40B4-BE49-F238E27FC236}">
                <a16:creationId xmlns:a16="http://schemas.microsoft.com/office/drawing/2014/main" id="{D497FA54-5776-58AE-AEC4-FAE86FE9D78B}"/>
              </a:ext>
            </a:extLst>
          </p:cNvPr>
          <p:cNvSpPr>
            <a:spLocks noGrp="1"/>
          </p:cNvSpPr>
          <p:nvPr>
            <p:ph idx="1"/>
          </p:nvPr>
        </p:nvSpPr>
        <p:spPr/>
        <p:txBody>
          <a:bodyPr/>
          <a:lstStyle>
            <a:lvl1pPr marL="0" indent="0">
              <a:lnSpc>
                <a:spcPct val="100000"/>
              </a:lnSpc>
              <a:buFontTx/>
              <a:buNone/>
              <a:defRPr/>
            </a:lvl1pPr>
            <a:lvl2pPr marL="0" indent="0">
              <a:lnSpc>
                <a:spcPct val="100000"/>
              </a:lnSpc>
              <a:spcBef>
                <a:spcPts val="702"/>
              </a:spcBef>
              <a:buNone/>
              <a:defRPr/>
            </a:lvl2pPr>
            <a:lvl3pPr marL="155931" indent="-155931">
              <a:lnSpc>
                <a:spcPct val="100000"/>
              </a:lnSpc>
              <a:defRPr/>
            </a:lvl3pPr>
            <a:lvl4pPr marL="311861" indent="-155931">
              <a:lnSpc>
                <a:spcPct val="100000"/>
              </a:lnSpc>
              <a:defRPr/>
            </a:lvl4pPr>
            <a:lvl5pPr marL="467792" indent="-155931">
              <a:lnSpc>
                <a:spcPct val="100000"/>
              </a:lnSpc>
              <a:defRPr/>
            </a:lvl5p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cs-CZ" dirty="0"/>
          </a:p>
        </p:txBody>
      </p:sp>
      <p:sp>
        <p:nvSpPr>
          <p:cNvPr id="5" name="Zástupný symbol pro zápatí 4">
            <a:extLst>
              <a:ext uri="{FF2B5EF4-FFF2-40B4-BE49-F238E27FC236}">
                <a16:creationId xmlns:a16="http://schemas.microsoft.com/office/drawing/2014/main" id="{5B1D0EC9-522E-7760-9533-ED823A8D61AC}"/>
              </a:ext>
            </a:extLst>
          </p:cNvPr>
          <p:cNvSpPr>
            <a:spLocks noGrp="1"/>
          </p:cNvSpPr>
          <p:nvPr>
            <p:ph type="ftr" sz="quarter" idx="11"/>
          </p:nvPr>
        </p:nvSpPr>
        <p:spPr/>
        <p:txBody>
          <a:bodyPr/>
          <a:lstStyle/>
          <a:p>
            <a:r>
              <a:rPr lang="en-US"/>
              <a:t>Short name of the powerpoint presentation, maximum length two thirds of the page</a:t>
            </a:r>
            <a:endParaRPr lang="cs-CZ"/>
          </a:p>
        </p:txBody>
      </p:sp>
      <p:sp>
        <p:nvSpPr>
          <p:cNvPr id="6" name="Zástupný symbol pro číslo snímku 5">
            <a:extLst>
              <a:ext uri="{FF2B5EF4-FFF2-40B4-BE49-F238E27FC236}">
                <a16:creationId xmlns:a16="http://schemas.microsoft.com/office/drawing/2014/main" id="{5A7BEC56-EE77-297B-48FC-43CFAD8E116B}"/>
              </a:ext>
            </a:extLst>
          </p:cNvPr>
          <p:cNvSpPr>
            <a:spLocks noGrp="1"/>
          </p:cNvSpPr>
          <p:nvPr>
            <p:ph type="sldNum" sz="quarter" idx="12"/>
          </p:nvPr>
        </p:nvSpPr>
        <p:spPr/>
        <p:txBody>
          <a:bodyPr/>
          <a:lstStyle/>
          <a:p>
            <a:fld id="{5E608FB1-680A-4E9D-A95E-8C4CFA1B47E3}" type="slidenum">
              <a:rPr lang="cs-CZ" smtClean="0"/>
              <a:t>‹#›</a:t>
            </a:fld>
            <a:endParaRPr lang="cs-CZ"/>
          </a:p>
        </p:txBody>
      </p:sp>
    </p:spTree>
    <p:extLst>
      <p:ext uri="{BB962C8B-B14F-4D97-AF65-F5344CB8AC3E}">
        <p14:creationId xmlns:p14="http://schemas.microsoft.com/office/powerpoint/2010/main" val="284809129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Dva obsahy">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1C6898E9-BDDF-2C46-A65A-B5D157FBFAEC}"/>
              </a:ext>
            </a:extLst>
          </p:cNvPr>
          <p:cNvSpPr>
            <a:spLocks noGrp="1"/>
          </p:cNvSpPr>
          <p:nvPr>
            <p:ph type="title"/>
          </p:nvPr>
        </p:nvSpPr>
        <p:spPr/>
        <p:txBody>
          <a:bodyPr/>
          <a:lstStyle/>
          <a:p>
            <a:r>
              <a:rPr lang="cs-CZ"/>
              <a:t>Kliknutím lze upravit styl.</a:t>
            </a:r>
          </a:p>
        </p:txBody>
      </p:sp>
      <p:sp>
        <p:nvSpPr>
          <p:cNvPr id="3" name="Zástupný obsah 2">
            <a:extLst>
              <a:ext uri="{FF2B5EF4-FFF2-40B4-BE49-F238E27FC236}">
                <a16:creationId xmlns:a16="http://schemas.microsoft.com/office/drawing/2014/main" id="{078BEF76-B4E5-F95D-2B21-2DE64B7C25B0}"/>
              </a:ext>
            </a:extLst>
          </p:cNvPr>
          <p:cNvSpPr>
            <a:spLocks noGrp="1"/>
          </p:cNvSpPr>
          <p:nvPr>
            <p:ph sz="half" idx="1"/>
          </p:nvPr>
        </p:nvSpPr>
        <p:spPr>
          <a:xfrm>
            <a:off x="568001" y="2012414"/>
            <a:ext cx="4544021" cy="4796544"/>
          </a:xfrm>
        </p:spPr>
        <p:txBody>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cs-CZ" dirty="0"/>
          </a:p>
        </p:txBody>
      </p:sp>
      <p:sp>
        <p:nvSpPr>
          <p:cNvPr id="4" name="Zástupný obsah 3">
            <a:extLst>
              <a:ext uri="{FF2B5EF4-FFF2-40B4-BE49-F238E27FC236}">
                <a16:creationId xmlns:a16="http://schemas.microsoft.com/office/drawing/2014/main" id="{B6D9E3CA-86C1-4CCA-2FC2-451A03D057C1}"/>
              </a:ext>
            </a:extLst>
          </p:cNvPr>
          <p:cNvSpPr>
            <a:spLocks noGrp="1"/>
          </p:cNvSpPr>
          <p:nvPr>
            <p:ph sz="half" idx="2"/>
          </p:nvPr>
        </p:nvSpPr>
        <p:spPr>
          <a:xfrm>
            <a:off x="5412728" y="2012414"/>
            <a:ext cx="4544021" cy="4796544"/>
          </a:xfrm>
        </p:spPr>
        <p:txBody>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cs-CZ" dirty="0"/>
          </a:p>
        </p:txBody>
      </p:sp>
      <p:sp>
        <p:nvSpPr>
          <p:cNvPr id="6" name="Zástupný symbol pro zápatí 5">
            <a:extLst>
              <a:ext uri="{FF2B5EF4-FFF2-40B4-BE49-F238E27FC236}">
                <a16:creationId xmlns:a16="http://schemas.microsoft.com/office/drawing/2014/main" id="{566E8FFF-2AFB-218F-ABCC-56BEA5AADDAC}"/>
              </a:ext>
            </a:extLst>
          </p:cNvPr>
          <p:cNvSpPr>
            <a:spLocks noGrp="1"/>
          </p:cNvSpPr>
          <p:nvPr>
            <p:ph type="ftr" sz="quarter" idx="11"/>
          </p:nvPr>
        </p:nvSpPr>
        <p:spPr/>
        <p:txBody>
          <a:bodyPr/>
          <a:lstStyle/>
          <a:p>
            <a:r>
              <a:rPr lang="en-US"/>
              <a:t>Short name of the powerpoint presentation, maximum length two thirds of the page</a:t>
            </a:r>
            <a:endParaRPr lang="cs-CZ"/>
          </a:p>
        </p:txBody>
      </p:sp>
      <p:sp>
        <p:nvSpPr>
          <p:cNvPr id="7" name="Zástupný symbol pro číslo snímku 6">
            <a:extLst>
              <a:ext uri="{FF2B5EF4-FFF2-40B4-BE49-F238E27FC236}">
                <a16:creationId xmlns:a16="http://schemas.microsoft.com/office/drawing/2014/main" id="{89BCEC3A-02B4-2A9D-87F4-16045F235B66}"/>
              </a:ext>
            </a:extLst>
          </p:cNvPr>
          <p:cNvSpPr>
            <a:spLocks noGrp="1"/>
          </p:cNvSpPr>
          <p:nvPr>
            <p:ph type="sldNum" sz="quarter" idx="12"/>
          </p:nvPr>
        </p:nvSpPr>
        <p:spPr/>
        <p:txBody>
          <a:bodyPr/>
          <a:lstStyle/>
          <a:p>
            <a:fld id="{5E608FB1-680A-4E9D-A95E-8C4CFA1B47E3}" type="slidenum">
              <a:rPr lang="cs-CZ" smtClean="0"/>
              <a:t>‹#›</a:t>
            </a:fld>
            <a:endParaRPr lang="cs-CZ"/>
          </a:p>
        </p:txBody>
      </p:sp>
    </p:spTree>
    <p:extLst>
      <p:ext uri="{BB962C8B-B14F-4D97-AF65-F5344CB8AC3E}">
        <p14:creationId xmlns:p14="http://schemas.microsoft.com/office/powerpoint/2010/main" val="123291927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Dva obsahy">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1C6898E9-BDDF-2C46-A65A-B5D157FBFAEC}"/>
              </a:ext>
            </a:extLst>
          </p:cNvPr>
          <p:cNvSpPr>
            <a:spLocks noGrp="1"/>
          </p:cNvSpPr>
          <p:nvPr>
            <p:ph type="title"/>
          </p:nvPr>
        </p:nvSpPr>
        <p:spPr/>
        <p:txBody>
          <a:bodyPr/>
          <a:lstStyle/>
          <a:p>
            <a:r>
              <a:rPr lang="cs-CZ"/>
              <a:t>Kliknutím lze upravit styl.</a:t>
            </a:r>
          </a:p>
        </p:txBody>
      </p:sp>
      <p:sp>
        <p:nvSpPr>
          <p:cNvPr id="3" name="Zástupný obsah 2">
            <a:extLst>
              <a:ext uri="{FF2B5EF4-FFF2-40B4-BE49-F238E27FC236}">
                <a16:creationId xmlns:a16="http://schemas.microsoft.com/office/drawing/2014/main" id="{078BEF76-B4E5-F95D-2B21-2DE64B7C25B0}"/>
              </a:ext>
            </a:extLst>
          </p:cNvPr>
          <p:cNvSpPr>
            <a:spLocks noGrp="1"/>
          </p:cNvSpPr>
          <p:nvPr>
            <p:ph sz="half" idx="1"/>
          </p:nvPr>
        </p:nvSpPr>
        <p:spPr>
          <a:xfrm>
            <a:off x="568001" y="2012414"/>
            <a:ext cx="4544021" cy="4796544"/>
          </a:xfrm>
        </p:spPr>
        <p:txBody>
          <a:bodyPr/>
          <a:lstStyle>
            <a:lvl1pPr marL="0" indent="0">
              <a:buNone/>
              <a:defRPr/>
            </a:lvl1pPr>
            <a:lvl2pPr marL="0" indent="0">
              <a:buNone/>
              <a:defRPr/>
            </a:lvl2pPr>
            <a:lvl3pPr marL="154703" indent="-154703">
              <a:defRPr/>
            </a:lvl3pPr>
            <a:lvl4pPr marL="312563" indent="-154703">
              <a:defRPr/>
            </a:lvl4pPr>
            <a:lvl5pPr marL="467266" indent="-154703">
              <a:defRPr/>
            </a:lvl5p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cs-CZ" dirty="0"/>
          </a:p>
        </p:txBody>
      </p:sp>
      <p:sp>
        <p:nvSpPr>
          <p:cNvPr id="4" name="Zástupný obsah 3">
            <a:extLst>
              <a:ext uri="{FF2B5EF4-FFF2-40B4-BE49-F238E27FC236}">
                <a16:creationId xmlns:a16="http://schemas.microsoft.com/office/drawing/2014/main" id="{B6D9E3CA-86C1-4CCA-2FC2-451A03D057C1}"/>
              </a:ext>
            </a:extLst>
          </p:cNvPr>
          <p:cNvSpPr>
            <a:spLocks noGrp="1"/>
          </p:cNvSpPr>
          <p:nvPr>
            <p:ph sz="half" idx="2"/>
          </p:nvPr>
        </p:nvSpPr>
        <p:spPr>
          <a:xfrm>
            <a:off x="5412728" y="2012414"/>
            <a:ext cx="4544021" cy="4796544"/>
          </a:xfrm>
        </p:spPr>
        <p:txBody>
          <a:bodyPr/>
          <a:lstStyle>
            <a:lvl1pPr marL="0" indent="0">
              <a:buNone/>
              <a:defRPr/>
            </a:lvl1pPr>
            <a:lvl2pPr marL="0" indent="0">
              <a:buNone/>
              <a:defRPr/>
            </a:lvl2pPr>
            <a:lvl3pPr marL="154703" indent="-154703">
              <a:defRPr/>
            </a:lvl3pPr>
            <a:lvl4pPr marL="312563" indent="-154703">
              <a:defRPr/>
            </a:lvl4pPr>
            <a:lvl5pPr marL="467266" indent="-154703">
              <a:defRPr/>
            </a:lvl5p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cs-CZ" dirty="0"/>
          </a:p>
        </p:txBody>
      </p:sp>
      <p:sp>
        <p:nvSpPr>
          <p:cNvPr id="6" name="Zástupný symbol pro zápatí 5">
            <a:extLst>
              <a:ext uri="{FF2B5EF4-FFF2-40B4-BE49-F238E27FC236}">
                <a16:creationId xmlns:a16="http://schemas.microsoft.com/office/drawing/2014/main" id="{566E8FFF-2AFB-218F-ABCC-56BEA5AADDAC}"/>
              </a:ext>
            </a:extLst>
          </p:cNvPr>
          <p:cNvSpPr>
            <a:spLocks noGrp="1"/>
          </p:cNvSpPr>
          <p:nvPr>
            <p:ph type="ftr" sz="quarter" idx="11"/>
          </p:nvPr>
        </p:nvSpPr>
        <p:spPr/>
        <p:txBody>
          <a:bodyPr/>
          <a:lstStyle/>
          <a:p>
            <a:r>
              <a:rPr lang="en-US"/>
              <a:t>Short name of the powerpoint presentation, maximum length two thirds of the page</a:t>
            </a:r>
            <a:endParaRPr lang="cs-CZ"/>
          </a:p>
        </p:txBody>
      </p:sp>
      <p:sp>
        <p:nvSpPr>
          <p:cNvPr id="7" name="Zástupný symbol pro číslo snímku 6">
            <a:extLst>
              <a:ext uri="{FF2B5EF4-FFF2-40B4-BE49-F238E27FC236}">
                <a16:creationId xmlns:a16="http://schemas.microsoft.com/office/drawing/2014/main" id="{89BCEC3A-02B4-2A9D-87F4-16045F235B66}"/>
              </a:ext>
            </a:extLst>
          </p:cNvPr>
          <p:cNvSpPr>
            <a:spLocks noGrp="1"/>
          </p:cNvSpPr>
          <p:nvPr>
            <p:ph type="sldNum" sz="quarter" idx="12"/>
          </p:nvPr>
        </p:nvSpPr>
        <p:spPr/>
        <p:txBody>
          <a:bodyPr/>
          <a:lstStyle/>
          <a:p>
            <a:fld id="{5E608FB1-680A-4E9D-A95E-8C4CFA1B47E3}" type="slidenum">
              <a:rPr lang="cs-CZ" smtClean="0"/>
              <a:t>‹#›</a:t>
            </a:fld>
            <a:endParaRPr lang="cs-CZ"/>
          </a:p>
        </p:txBody>
      </p:sp>
    </p:spTree>
    <p:extLst>
      <p:ext uri="{BB962C8B-B14F-4D97-AF65-F5344CB8AC3E}">
        <p14:creationId xmlns:p14="http://schemas.microsoft.com/office/powerpoint/2010/main" val="308913904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Obrázek a popis">
    <p:bg>
      <p:bgPr>
        <a:solidFill>
          <a:schemeClr val="bg1"/>
        </a:solidFill>
        <a:effectLst/>
      </p:bgPr>
    </p:bg>
    <p:spTree>
      <p:nvGrpSpPr>
        <p:cNvPr id="1" name=""/>
        <p:cNvGrpSpPr/>
        <p:nvPr/>
      </p:nvGrpSpPr>
      <p:grpSpPr>
        <a:xfrm>
          <a:off x="0" y="0"/>
          <a:ext cx="0" cy="0"/>
          <a:chOff x="0" y="0"/>
          <a:chExt cx="0" cy="0"/>
        </a:xfrm>
      </p:grpSpPr>
      <p:sp>
        <p:nvSpPr>
          <p:cNvPr id="3" name="Zástupný obsah 2">
            <a:extLst>
              <a:ext uri="{FF2B5EF4-FFF2-40B4-BE49-F238E27FC236}">
                <a16:creationId xmlns:a16="http://schemas.microsoft.com/office/drawing/2014/main" id="{078BEF76-B4E5-F95D-2B21-2DE64B7C25B0}"/>
              </a:ext>
            </a:extLst>
          </p:cNvPr>
          <p:cNvSpPr>
            <a:spLocks noGrp="1"/>
          </p:cNvSpPr>
          <p:nvPr>
            <p:ph sz="half" idx="1"/>
          </p:nvPr>
        </p:nvSpPr>
        <p:spPr>
          <a:xfrm>
            <a:off x="568001" y="713970"/>
            <a:ext cx="7306073" cy="6094989"/>
          </a:xfrm>
        </p:spPr>
        <p:txBody>
          <a:bodyPr/>
          <a:lstStyle>
            <a:lvl1pPr marL="0" indent="0">
              <a:buNone/>
              <a:defRPr/>
            </a:lvl1pPr>
            <a:lvl2pPr marL="0" indent="0">
              <a:buNone/>
              <a:defRPr/>
            </a:lvl2pPr>
            <a:lvl3pPr marL="154703" indent="-154703">
              <a:defRPr/>
            </a:lvl3pPr>
            <a:lvl4pPr marL="312563" indent="-154703">
              <a:defRPr/>
            </a:lvl4pPr>
            <a:lvl5pPr marL="467266" indent="-154703">
              <a:defRPr/>
            </a:lvl5p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cs-CZ" dirty="0"/>
          </a:p>
        </p:txBody>
      </p:sp>
      <p:sp>
        <p:nvSpPr>
          <p:cNvPr id="4" name="Zástupný obsah 3">
            <a:extLst>
              <a:ext uri="{FF2B5EF4-FFF2-40B4-BE49-F238E27FC236}">
                <a16:creationId xmlns:a16="http://schemas.microsoft.com/office/drawing/2014/main" id="{B6D9E3CA-86C1-4CCA-2FC2-451A03D057C1}"/>
              </a:ext>
            </a:extLst>
          </p:cNvPr>
          <p:cNvSpPr>
            <a:spLocks noGrp="1"/>
          </p:cNvSpPr>
          <p:nvPr>
            <p:ph sz="half" idx="2"/>
          </p:nvPr>
        </p:nvSpPr>
        <p:spPr>
          <a:xfrm>
            <a:off x="8130233" y="2012414"/>
            <a:ext cx="2082676" cy="4796544"/>
          </a:xfrm>
        </p:spPr>
        <p:txBody>
          <a:bodyPr anchor="b">
            <a:normAutofit/>
          </a:bodyPr>
          <a:lstStyle>
            <a:lvl1pPr marL="0" indent="0">
              <a:buNone/>
              <a:defRPr sz="1316" b="0"/>
            </a:lvl1pPr>
            <a:lvl2pPr marL="0" indent="0">
              <a:buNone/>
              <a:defRPr sz="1316"/>
            </a:lvl2pPr>
            <a:lvl3pPr marL="154703" indent="-154703">
              <a:defRPr sz="1316"/>
            </a:lvl3pPr>
            <a:lvl4pPr marL="312563" indent="-154703">
              <a:defRPr sz="1316"/>
            </a:lvl4pPr>
            <a:lvl5pPr marL="467266" indent="-154703">
              <a:defRPr sz="1316"/>
            </a:lvl5pPr>
          </a:lstStyle>
          <a:p>
            <a:pPr lvl="0"/>
            <a:r>
              <a:rPr lang="cs-CZ"/>
              <a:t>Po kliknutí můžete upravovat styly textu v předloze.</a:t>
            </a:r>
          </a:p>
        </p:txBody>
      </p:sp>
      <p:sp>
        <p:nvSpPr>
          <p:cNvPr id="6" name="Zástupný symbol pro zápatí 5">
            <a:extLst>
              <a:ext uri="{FF2B5EF4-FFF2-40B4-BE49-F238E27FC236}">
                <a16:creationId xmlns:a16="http://schemas.microsoft.com/office/drawing/2014/main" id="{566E8FFF-2AFB-218F-ABCC-56BEA5AADDAC}"/>
              </a:ext>
            </a:extLst>
          </p:cNvPr>
          <p:cNvSpPr>
            <a:spLocks noGrp="1"/>
          </p:cNvSpPr>
          <p:nvPr>
            <p:ph type="ftr" sz="quarter" idx="11"/>
          </p:nvPr>
        </p:nvSpPr>
        <p:spPr/>
        <p:txBody>
          <a:bodyPr/>
          <a:lstStyle/>
          <a:p>
            <a:r>
              <a:rPr lang="en-US"/>
              <a:t>Short name of the powerpoint presentation, maximum length two thirds of the page</a:t>
            </a:r>
            <a:endParaRPr lang="cs-CZ"/>
          </a:p>
        </p:txBody>
      </p:sp>
      <p:sp>
        <p:nvSpPr>
          <p:cNvPr id="7" name="Zástupný symbol pro číslo snímku 6">
            <a:extLst>
              <a:ext uri="{FF2B5EF4-FFF2-40B4-BE49-F238E27FC236}">
                <a16:creationId xmlns:a16="http://schemas.microsoft.com/office/drawing/2014/main" id="{89BCEC3A-02B4-2A9D-87F4-16045F235B66}"/>
              </a:ext>
            </a:extLst>
          </p:cNvPr>
          <p:cNvSpPr>
            <a:spLocks noGrp="1"/>
          </p:cNvSpPr>
          <p:nvPr>
            <p:ph type="sldNum" sz="quarter" idx="12"/>
          </p:nvPr>
        </p:nvSpPr>
        <p:spPr/>
        <p:txBody>
          <a:bodyPr/>
          <a:lstStyle/>
          <a:p>
            <a:fld id="{5E608FB1-680A-4E9D-A95E-8C4CFA1B47E3}" type="slidenum">
              <a:rPr lang="cs-CZ" smtClean="0"/>
              <a:t>‹#›</a:t>
            </a:fld>
            <a:endParaRPr lang="cs-CZ"/>
          </a:p>
        </p:txBody>
      </p:sp>
    </p:spTree>
    <p:extLst>
      <p:ext uri="{BB962C8B-B14F-4D97-AF65-F5344CB8AC3E}">
        <p14:creationId xmlns:p14="http://schemas.microsoft.com/office/powerpoint/2010/main" val="369246196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Citát">
    <p:bg>
      <p:bgPr>
        <a:solidFill>
          <a:schemeClr val="bg1"/>
        </a:solidFill>
        <a:effectLst/>
      </p:bgPr>
    </p:bg>
    <p:spTree>
      <p:nvGrpSpPr>
        <p:cNvPr id="1" name=""/>
        <p:cNvGrpSpPr/>
        <p:nvPr/>
      </p:nvGrpSpPr>
      <p:grpSpPr>
        <a:xfrm>
          <a:off x="0" y="0"/>
          <a:ext cx="0" cy="0"/>
          <a:chOff x="0" y="0"/>
          <a:chExt cx="0" cy="0"/>
        </a:xfrm>
      </p:grpSpPr>
      <p:sp>
        <p:nvSpPr>
          <p:cNvPr id="3" name="Zástupný obsah 2">
            <a:extLst>
              <a:ext uri="{FF2B5EF4-FFF2-40B4-BE49-F238E27FC236}">
                <a16:creationId xmlns:a16="http://schemas.microsoft.com/office/drawing/2014/main" id="{078BEF76-B4E5-F95D-2B21-2DE64B7C25B0}"/>
              </a:ext>
            </a:extLst>
          </p:cNvPr>
          <p:cNvSpPr>
            <a:spLocks noGrp="1"/>
          </p:cNvSpPr>
          <p:nvPr>
            <p:ph sz="half" idx="1"/>
          </p:nvPr>
        </p:nvSpPr>
        <p:spPr>
          <a:xfrm>
            <a:off x="2497541" y="1637930"/>
            <a:ext cx="5680026" cy="5118530"/>
          </a:xfrm>
        </p:spPr>
        <p:txBody>
          <a:bodyPr/>
          <a:lstStyle>
            <a:lvl1pPr marL="0" indent="0">
              <a:lnSpc>
                <a:spcPct val="108000"/>
              </a:lnSpc>
              <a:buNone/>
              <a:defRPr/>
            </a:lvl1pPr>
            <a:lvl2pPr marL="0" indent="0">
              <a:buNone/>
              <a:defRPr sz="1491">
                <a:solidFill>
                  <a:schemeClr val="accent1"/>
                </a:solidFill>
              </a:defRPr>
            </a:lvl2pPr>
            <a:lvl3pPr marL="0" indent="0">
              <a:buNone/>
              <a:defRPr sz="1491"/>
            </a:lvl3pPr>
            <a:lvl4pPr marL="312563" indent="-154703">
              <a:defRPr/>
            </a:lvl4pPr>
            <a:lvl5pPr marL="467266" indent="-154703">
              <a:defRPr/>
            </a:lvl5pPr>
          </a:lstStyle>
          <a:p>
            <a:pPr lvl="0"/>
            <a:r>
              <a:rPr lang="cs-CZ"/>
              <a:t>Po kliknutí můžete upravovat styly textu v předloze.</a:t>
            </a:r>
          </a:p>
          <a:p>
            <a:pPr lvl="1"/>
            <a:r>
              <a:rPr lang="cs-CZ"/>
              <a:t>Druhá úroveň</a:t>
            </a:r>
          </a:p>
          <a:p>
            <a:pPr lvl="2"/>
            <a:r>
              <a:rPr lang="cs-CZ"/>
              <a:t>Třetí úroveň</a:t>
            </a:r>
          </a:p>
        </p:txBody>
      </p:sp>
      <p:sp>
        <p:nvSpPr>
          <p:cNvPr id="6" name="Zástupný symbol pro zápatí 5">
            <a:extLst>
              <a:ext uri="{FF2B5EF4-FFF2-40B4-BE49-F238E27FC236}">
                <a16:creationId xmlns:a16="http://schemas.microsoft.com/office/drawing/2014/main" id="{566E8FFF-2AFB-218F-ABCC-56BEA5AADDAC}"/>
              </a:ext>
            </a:extLst>
          </p:cNvPr>
          <p:cNvSpPr>
            <a:spLocks noGrp="1"/>
          </p:cNvSpPr>
          <p:nvPr>
            <p:ph type="ftr" sz="quarter" idx="11"/>
          </p:nvPr>
        </p:nvSpPr>
        <p:spPr/>
        <p:txBody>
          <a:bodyPr/>
          <a:lstStyle/>
          <a:p>
            <a:r>
              <a:rPr lang="en-US"/>
              <a:t>Short name of the powerpoint presentation, maximum length two thirds of the page</a:t>
            </a:r>
            <a:endParaRPr lang="cs-CZ"/>
          </a:p>
        </p:txBody>
      </p:sp>
      <p:sp>
        <p:nvSpPr>
          <p:cNvPr id="7" name="Zástupný symbol pro číslo snímku 6">
            <a:extLst>
              <a:ext uri="{FF2B5EF4-FFF2-40B4-BE49-F238E27FC236}">
                <a16:creationId xmlns:a16="http://schemas.microsoft.com/office/drawing/2014/main" id="{89BCEC3A-02B4-2A9D-87F4-16045F235B66}"/>
              </a:ext>
            </a:extLst>
          </p:cNvPr>
          <p:cNvSpPr>
            <a:spLocks noGrp="1"/>
          </p:cNvSpPr>
          <p:nvPr>
            <p:ph type="sldNum" sz="quarter" idx="12"/>
          </p:nvPr>
        </p:nvSpPr>
        <p:spPr/>
        <p:txBody>
          <a:bodyPr/>
          <a:lstStyle/>
          <a:p>
            <a:fld id="{5E608FB1-680A-4E9D-A95E-8C4CFA1B47E3}" type="slidenum">
              <a:rPr lang="cs-CZ" smtClean="0"/>
              <a:t>‹#›</a:t>
            </a:fld>
            <a:endParaRPr lang="cs-CZ"/>
          </a:p>
        </p:txBody>
      </p:sp>
      <p:pic>
        <p:nvPicPr>
          <p:cNvPr id="2" name="Grafický objekt 1">
            <a:extLst>
              <a:ext uri="{FF2B5EF4-FFF2-40B4-BE49-F238E27FC236}">
                <a16:creationId xmlns:a16="http://schemas.microsoft.com/office/drawing/2014/main" id="{EB1C8CC5-AD72-B1B5-FAD7-63ABE9022B3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05252" y="6980448"/>
            <a:ext cx="300707" cy="377984"/>
          </a:xfrm>
          <a:prstGeom prst="rect">
            <a:avLst/>
          </a:prstGeom>
        </p:spPr>
      </p:pic>
      <p:pic>
        <p:nvPicPr>
          <p:cNvPr id="8" name="Grafický objekt 7">
            <a:extLst>
              <a:ext uri="{FF2B5EF4-FFF2-40B4-BE49-F238E27FC236}">
                <a16:creationId xmlns:a16="http://schemas.microsoft.com/office/drawing/2014/main" id="{F5A2A8B0-2544-1C17-9214-4E99EA003069}"/>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0" y="1013197"/>
            <a:ext cx="1971303" cy="913461"/>
          </a:xfrm>
          <a:prstGeom prst="rect">
            <a:avLst/>
          </a:prstGeom>
        </p:spPr>
      </p:pic>
    </p:spTree>
    <p:extLst>
      <p:ext uri="{BB962C8B-B14F-4D97-AF65-F5344CB8AC3E}">
        <p14:creationId xmlns:p14="http://schemas.microsoft.com/office/powerpoint/2010/main" val="325436668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Jenom nadpis">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FB7ABA3B-E3F6-9A92-9135-4EE08586C3C6}"/>
              </a:ext>
            </a:extLst>
          </p:cNvPr>
          <p:cNvSpPr>
            <a:spLocks noGrp="1"/>
          </p:cNvSpPr>
          <p:nvPr>
            <p:ph type="title"/>
          </p:nvPr>
        </p:nvSpPr>
        <p:spPr/>
        <p:txBody>
          <a:bodyPr/>
          <a:lstStyle/>
          <a:p>
            <a:r>
              <a:rPr lang="cs-CZ"/>
              <a:t>Kliknutím lze upravit styl.</a:t>
            </a:r>
          </a:p>
        </p:txBody>
      </p:sp>
      <p:sp>
        <p:nvSpPr>
          <p:cNvPr id="3" name="Zástupný symbol pro datum 2">
            <a:extLst>
              <a:ext uri="{FF2B5EF4-FFF2-40B4-BE49-F238E27FC236}">
                <a16:creationId xmlns:a16="http://schemas.microsoft.com/office/drawing/2014/main" id="{3E69147A-9341-6F01-8FA2-4E16F6AB5848}"/>
              </a:ext>
            </a:extLst>
          </p:cNvPr>
          <p:cNvSpPr>
            <a:spLocks noGrp="1"/>
          </p:cNvSpPr>
          <p:nvPr>
            <p:ph type="dt" sz="half" idx="10"/>
          </p:nvPr>
        </p:nvSpPr>
        <p:spPr>
          <a:xfrm>
            <a:off x="735062" y="7006699"/>
            <a:ext cx="2405658" cy="402483"/>
          </a:xfrm>
          <a:prstGeom prst="rect">
            <a:avLst/>
          </a:prstGeom>
        </p:spPr>
        <p:txBody>
          <a:bodyPr/>
          <a:lstStyle/>
          <a:p>
            <a:fld id="{BFA560BD-710C-43EC-BF4E-953066F916F9}" type="datetime1">
              <a:rPr lang="cs-CZ" smtClean="0"/>
              <a:t>16.11.2025</a:t>
            </a:fld>
            <a:endParaRPr lang="cs-CZ"/>
          </a:p>
        </p:txBody>
      </p:sp>
      <p:sp>
        <p:nvSpPr>
          <p:cNvPr id="4" name="Zástupný symbol pro zápatí 3">
            <a:extLst>
              <a:ext uri="{FF2B5EF4-FFF2-40B4-BE49-F238E27FC236}">
                <a16:creationId xmlns:a16="http://schemas.microsoft.com/office/drawing/2014/main" id="{3AB3D4C9-700C-E263-2AAF-E10CD38190AF}"/>
              </a:ext>
            </a:extLst>
          </p:cNvPr>
          <p:cNvSpPr>
            <a:spLocks noGrp="1"/>
          </p:cNvSpPr>
          <p:nvPr>
            <p:ph type="ftr" sz="quarter" idx="11"/>
          </p:nvPr>
        </p:nvSpPr>
        <p:spPr/>
        <p:txBody>
          <a:bodyPr/>
          <a:lstStyle/>
          <a:p>
            <a:r>
              <a:rPr lang="en-US"/>
              <a:t>Short name of the powerpoint presentation, maximum length two thirds of the page</a:t>
            </a:r>
            <a:endParaRPr lang="cs-CZ"/>
          </a:p>
        </p:txBody>
      </p:sp>
      <p:sp>
        <p:nvSpPr>
          <p:cNvPr id="5" name="Zástupný symbol pro číslo snímku 4">
            <a:extLst>
              <a:ext uri="{FF2B5EF4-FFF2-40B4-BE49-F238E27FC236}">
                <a16:creationId xmlns:a16="http://schemas.microsoft.com/office/drawing/2014/main" id="{408544A3-E625-888D-0D21-EEF35ED99522}"/>
              </a:ext>
            </a:extLst>
          </p:cNvPr>
          <p:cNvSpPr>
            <a:spLocks noGrp="1"/>
          </p:cNvSpPr>
          <p:nvPr>
            <p:ph type="sldNum" sz="quarter" idx="12"/>
          </p:nvPr>
        </p:nvSpPr>
        <p:spPr/>
        <p:txBody>
          <a:bodyPr/>
          <a:lstStyle/>
          <a:p>
            <a:fld id="{5E608FB1-680A-4E9D-A95E-8C4CFA1B47E3}" type="slidenum">
              <a:rPr lang="cs-CZ" smtClean="0"/>
              <a:t>‹#›</a:t>
            </a:fld>
            <a:endParaRPr lang="cs-CZ"/>
          </a:p>
        </p:txBody>
      </p:sp>
    </p:spTree>
    <p:extLst>
      <p:ext uri="{BB962C8B-B14F-4D97-AF65-F5344CB8AC3E}">
        <p14:creationId xmlns:p14="http://schemas.microsoft.com/office/powerpoint/2010/main" val="300945608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2" name="Zástupný symbol pro datum 1">
            <a:extLst>
              <a:ext uri="{FF2B5EF4-FFF2-40B4-BE49-F238E27FC236}">
                <a16:creationId xmlns:a16="http://schemas.microsoft.com/office/drawing/2014/main" id="{79438A86-4A25-73CF-7171-B61A241DD7A7}"/>
              </a:ext>
            </a:extLst>
          </p:cNvPr>
          <p:cNvSpPr>
            <a:spLocks noGrp="1"/>
          </p:cNvSpPr>
          <p:nvPr>
            <p:ph type="dt" sz="half" idx="10"/>
          </p:nvPr>
        </p:nvSpPr>
        <p:spPr>
          <a:xfrm>
            <a:off x="735062" y="7006699"/>
            <a:ext cx="2405658" cy="402483"/>
          </a:xfrm>
          <a:prstGeom prst="rect">
            <a:avLst/>
          </a:prstGeom>
        </p:spPr>
        <p:txBody>
          <a:bodyPr/>
          <a:lstStyle/>
          <a:p>
            <a:fld id="{1A945517-90B0-4E61-B5DD-AC2B75BAD2CB}" type="datetime1">
              <a:rPr lang="cs-CZ" smtClean="0"/>
              <a:t>16.11.2025</a:t>
            </a:fld>
            <a:endParaRPr lang="cs-CZ"/>
          </a:p>
        </p:txBody>
      </p:sp>
      <p:sp>
        <p:nvSpPr>
          <p:cNvPr id="3" name="Zástupný symbol pro zápatí 2">
            <a:extLst>
              <a:ext uri="{FF2B5EF4-FFF2-40B4-BE49-F238E27FC236}">
                <a16:creationId xmlns:a16="http://schemas.microsoft.com/office/drawing/2014/main" id="{1E7BFAF4-B07E-8F6C-CEC7-D199D64C2B2E}"/>
              </a:ext>
            </a:extLst>
          </p:cNvPr>
          <p:cNvSpPr>
            <a:spLocks noGrp="1"/>
          </p:cNvSpPr>
          <p:nvPr>
            <p:ph type="ftr" sz="quarter" idx="11"/>
          </p:nvPr>
        </p:nvSpPr>
        <p:spPr/>
        <p:txBody>
          <a:bodyPr/>
          <a:lstStyle/>
          <a:p>
            <a:r>
              <a:rPr lang="en-US"/>
              <a:t>Short name of the powerpoint presentation, maximum length two thirds of the page</a:t>
            </a:r>
            <a:endParaRPr lang="cs-CZ"/>
          </a:p>
        </p:txBody>
      </p:sp>
      <p:sp>
        <p:nvSpPr>
          <p:cNvPr id="4" name="Zástupný symbol pro číslo snímku 3">
            <a:extLst>
              <a:ext uri="{FF2B5EF4-FFF2-40B4-BE49-F238E27FC236}">
                <a16:creationId xmlns:a16="http://schemas.microsoft.com/office/drawing/2014/main" id="{0250244E-576B-B41B-B59D-93F9DACDA80E}"/>
              </a:ext>
            </a:extLst>
          </p:cNvPr>
          <p:cNvSpPr>
            <a:spLocks noGrp="1"/>
          </p:cNvSpPr>
          <p:nvPr>
            <p:ph type="sldNum" sz="quarter" idx="12"/>
          </p:nvPr>
        </p:nvSpPr>
        <p:spPr/>
        <p:txBody>
          <a:bodyPr/>
          <a:lstStyle/>
          <a:p>
            <a:fld id="{5E608FB1-680A-4E9D-A95E-8C4CFA1B47E3}" type="slidenum">
              <a:rPr lang="cs-CZ" smtClean="0"/>
              <a:t>‹#›</a:t>
            </a:fld>
            <a:endParaRPr lang="cs-CZ"/>
          </a:p>
        </p:txBody>
      </p:sp>
    </p:spTree>
    <p:extLst>
      <p:ext uri="{BB962C8B-B14F-4D97-AF65-F5344CB8AC3E}">
        <p14:creationId xmlns:p14="http://schemas.microsoft.com/office/powerpoint/2010/main" val="165636431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title" preserve="1">
  <p:cSld name="Úvodní snímek">
    <p:bg>
      <p:bgPr>
        <a:solidFill>
          <a:schemeClr val="bg1"/>
        </a:solidFill>
        <a:effectLst/>
      </p:bgPr>
    </p:bg>
    <p:spTree>
      <p:nvGrpSpPr>
        <p:cNvPr id="1" name=""/>
        <p:cNvGrpSpPr/>
        <p:nvPr/>
      </p:nvGrpSpPr>
      <p:grpSpPr>
        <a:xfrm>
          <a:off x="0" y="0"/>
          <a:ext cx="0" cy="0"/>
          <a:chOff x="0" y="0"/>
          <a:chExt cx="0" cy="0"/>
        </a:xfrm>
      </p:grpSpPr>
      <p:pic>
        <p:nvPicPr>
          <p:cNvPr id="12" name="Grafický objekt 11">
            <a:extLst>
              <a:ext uri="{FF2B5EF4-FFF2-40B4-BE49-F238E27FC236}">
                <a16:creationId xmlns:a16="http://schemas.microsoft.com/office/drawing/2014/main" id="{74943E4D-8A63-F619-3F24-35F2497CF21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1889919"/>
            <a:ext cx="10691813" cy="5669756"/>
          </a:xfrm>
          <a:prstGeom prst="rect">
            <a:avLst/>
          </a:prstGeom>
        </p:spPr>
      </p:pic>
      <p:sp>
        <p:nvSpPr>
          <p:cNvPr id="2" name="Nadpis 1">
            <a:extLst>
              <a:ext uri="{FF2B5EF4-FFF2-40B4-BE49-F238E27FC236}">
                <a16:creationId xmlns:a16="http://schemas.microsoft.com/office/drawing/2014/main" id="{18C8328B-5CE4-7A03-03BD-AA46BAACABC4}"/>
              </a:ext>
            </a:extLst>
          </p:cNvPr>
          <p:cNvSpPr>
            <a:spLocks noGrp="1"/>
          </p:cNvSpPr>
          <p:nvPr>
            <p:ph type="ctrTitle"/>
          </p:nvPr>
        </p:nvSpPr>
        <p:spPr>
          <a:xfrm>
            <a:off x="570089" y="2257955"/>
            <a:ext cx="8018860" cy="2631887"/>
          </a:xfrm>
        </p:spPr>
        <p:txBody>
          <a:bodyPr anchor="b">
            <a:normAutofit/>
          </a:bodyPr>
          <a:lstStyle>
            <a:lvl1pPr algn="l">
              <a:defRPr sz="2894">
                <a:solidFill>
                  <a:schemeClr val="bg1"/>
                </a:solidFill>
              </a:defRPr>
            </a:lvl1pPr>
          </a:lstStyle>
          <a:p>
            <a:r>
              <a:rPr lang="cs-CZ"/>
              <a:t>Kliknutím lze upravit styl.</a:t>
            </a:r>
            <a:endParaRPr lang="cs-CZ" dirty="0"/>
          </a:p>
        </p:txBody>
      </p:sp>
      <p:sp>
        <p:nvSpPr>
          <p:cNvPr id="3" name="Podnadpis 2">
            <a:extLst>
              <a:ext uri="{FF2B5EF4-FFF2-40B4-BE49-F238E27FC236}">
                <a16:creationId xmlns:a16="http://schemas.microsoft.com/office/drawing/2014/main" id="{33A880A5-CC4C-E83E-2A77-2EAA9E5DFE92}"/>
              </a:ext>
            </a:extLst>
          </p:cNvPr>
          <p:cNvSpPr>
            <a:spLocks noGrp="1"/>
          </p:cNvSpPr>
          <p:nvPr>
            <p:ph type="subTitle" idx="1"/>
          </p:nvPr>
        </p:nvSpPr>
        <p:spPr>
          <a:xfrm>
            <a:off x="570089" y="5194768"/>
            <a:ext cx="8018860" cy="1244955"/>
          </a:xfrm>
        </p:spPr>
        <p:txBody>
          <a:bodyPr>
            <a:normAutofit/>
          </a:bodyPr>
          <a:lstStyle>
            <a:lvl1pPr marL="0" indent="0" algn="l">
              <a:spcBef>
                <a:spcPts val="0"/>
              </a:spcBef>
              <a:buNone/>
              <a:defRPr sz="1403" b="0">
                <a:solidFill>
                  <a:schemeClr val="bg1"/>
                </a:solidFill>
              </a:defRPr>
            </a:lvl1pPr>
            <a:lvl2pPr marL="400964" indent="0" algn="ctr">
              <a:buNone/>
              <a:defRPr sz="1754"/>
            </a:lvl2pPr>
            <a:lvl3pPr marL="801929" indent="0" algn="ctr">
              <a:buNone/>
              <a:defRPr sz="1579"/>
            </a:lvl3pPr>
            <a:lvl4pPr marL="1202893" indent="0" algn="ctr">
              <a:buNone/>
              <a:defRPr sz="1403"/>
            </a:lvl4pPr>
            <a:lvl5pPr marL="1603858" indent="0" algn="ctr">
              <a:buNone/>
              <a:defRPr sz="1403"/>
            </a:lvl5pPr>
            <a:lvl6pPr marL="2004822" indent="0" algn="ctr">
              <a:buNone/>
              <a:defRPr sz="1403"/>
            </a:lvl6pPr>
            <a:lvl7pPr marL="2405786" indent="0" algn="ctr">
              <a:buNone/>
              <a:defRPr sz="1403"/>
            </a:lvl7pPr>
            <a:lvl8pPr marL="2806751" indent="0" algn="ctr">
              <a:buNone/>
              <a:defRPr sz="1403"/>
            </a:lvl8pPr>
            <a:lvl9pPr marL="3207715" indent="0" algn="ctr">
              <a:buNone/>
              <a:defRPr sz="1403"/>
            </a:lvl9pPr>
          </a:lstStyle>
          <a:p>
            <a:r>
              <a:rPr lang="cs-CZ"/>
              <a:t>Kliknutím můžete upravit styl předlohy.</a:t>
            </a:r>
            <a:endParaRPr lang="cs-CZ" dirty="0"/>
          </a:p>
        </p:txBody>
      </p:sp>
      <p:pic>
        <p:nvPicPr>
          <p:cNvPr id="8" name="Grafický objekt 7">
            <a:extLst>
              <a:ext uri="{FF2B5EF4-FFF2-40B4-BE49-F238E27FC236}">
                <a16:creationId xmlns:a16="http://schemas.microsoft.com/office/drawing/2014/main" id="{9459865A-A9AB-E049-728C-E993AC93B69D}"/>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603501" y="620348"/>
            <a:ext cx="2088245" cy="640472"/>
          </a:xfrm>
          <a:prstGeom prst="rect">
            <a:avLst/>
          </a:prstGeom>
        </p:spPr>
      </p:pic>
    </p:spTree>
    <p:extLst>
      <p:ext uri="{BB962C8B-B14F-4D97-AF65-F5344CB8AC3E}">
        <p14:creationId xmlns:p14="http://schemas.microsoft.com/office/powerpoint/2010/main" val="245702101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Předěl 1">
    <p:bg>
      <p:bgPr>
        <a:blipFill dpi="0" rotWithShape="1">
          <a:blip r:embed="rId2">
            <a:lum/>
            <a:extLst>
              <a:ext uri="{96DAC541-7B7A-43D3-8B79-37D633B846F1}">
                <asvg:svgBlip xmlns:asvg="http://schemas.microsoft.com/office/drawing/2016/SVG/main" r:embed="rId3"/>
              </a:ext>
            </a:extLst>
          </a:blip>
          <a:srcRect/>
          <a:stretch>
            <a:fillRect/>
          </a:stretch>
        </a:blipFill>
        <a:effectLst/>
      </p:bgPr>
    </p:bg>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18C8328B-5CE4-7A03-03BD-AA46BAACABC4}"/>
              </a:ext>
            </a:extLst>
          </p:cNvPr>
          <p:cNvSpPr>
            <a:spLocks noGrp="1"/>
          </p:cNvSpPr>
          <p:nvPr>
            <p:ph type="ctrTitle"/>
          </p:nvPr>
        </p:nvSpPr>
        <p:spPr>
          <a:xfrm>
            <a:off x="570089" y="2169907"/>
            <a:ext cx="5009701" cy="4805846"/>
          </a:xfrm>
        </p:spPr>
        <p:txBody>
          <a:bodyPr anchor="b">
            <a:normAutofit/>
          </a:bodyPr>
          <a:lstStyle>
            <a:lvl1pPr algn="l">
              <a:defRPr sz="2894">
                <a:solidFill>
                  <a:schemeClr val="bg1"/>
                </a:solidFill>
              </a:defRPr>
            </a:lvl1pPr>
          </a:lstStyle>
          <a:p>
            <a:r>
              <a:rPr lang="cs-CZ"/>
              <a:t>Kliknutím lze upravit styl.</a:t>
            </a:r>
            <a:endParaRPr lang="cs-CZ" dirty="0"/>
          </a:p>
        </p:txBody>
      </p:sp>
    </p:spTree>
    <p:extLst>
      <p:ext uri="{BB962C8B-B14F-4D97-AF65-F5344CB8AC3E}">
        <p14:creationId xmlns:p14="http://schemas.microsoft.com/office/powerpoint/2010/main" val="218413907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Předěl 2">
    <p:bg>
      <p:bgPr>
        <a:blipFill dpi="0" rotWithShape="1">
          <a:blip r:embed="rId2">
            <a:lum/>
            <a:extLst>
              <a:ext uri="{96DAC541-7B7A-43D3-8B79-37D633B846F1}">
                <asvg:svgBlip xmlns:asvg="http://schemas.microsoft.com/office/drawing/2016/SVG/main" r:embed="rId3"/>
              </a:ext>
            </a:extLst>
          </a:blip>
          <a:srcRect/>
          <a:stretch>
            <a:fillRect/>
          </a:stretch>
        </a:blipFill>
        <a:effectLst/>
      </p:bgPr>
    </p:bg>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18C8328B-5CE4-7A03-03BD-AA46BAACABC4}"/>
              </a:ext>
            </a:extLst>
          </p:cNvPr>
          <p:cNvSpPr>
            <a:spLocks noGrp="1"/>
          </p:cNvSpPr>
          <p:nvPr>
            <p:ph type="ctrTitle"/>
          </p:nvPr>
        </p:nvSpPr>
        <p:spPr>
          <a:xfrm>
            <a:off x="570089" y="2169907"/>
            <a:ext cx="5009701" cy="4805846"/>
          </a:xfrm>
        </p:spPr>
        <p:txBody>
          <a:bodyPr anchor="b">
            <a:normAutofit/>
          </a:bodyPr>
          <a:lstStyle>
            <a:lvl1pPr algn="l">
              <a:defRPr sz="2894">
                <a:solidFill>
                  <a:schemeClr val="bg1"/>
                </a:solidFill>
              </a:defRPr>
            </a:lvl1pPr>
          </a:lstStyle>
          <a:p>
            <a:r>
              <a:rPr lang="cs-CZ"/>
              <a:t>Kliknutím lze upravit styl.</a:t>
            </a:r>
            <a:endParaRPr lang="cs-CZ" dirty="0"/>
          </a:p>
        </p:txBody>
      </p:sp>
    </p:spTree>
    <p:extLst>
      <p:ext uri="{BB962C8B-B14F-4D97-AF65-F5344CB8AC3E}">
        <p14:creationId xmlns:p14="http://schemas.microsoft.com/office/powerpoint/2010/main" val="337948633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title" preserve="1">
  <p:cSld name="Závěr">
    <p:bg>
      <p:bgPr>
        <a:blipFill dpi="0" rotWithShape="1">
          <a:blip r:embed="rId2">
            <a:lum/>
            <a:extLst>
              <a:ext uri="{96DAC541-7B7A-43D3-8B79-37D633B846F1}">
                <asvg:svgBlip xmlns:asvg="http://schemas.microsoft.com/office/drawing/2016/SVG/main" r:embed="rId3"/>
              </a:ext>
            </a:extLst>
          </a:blip>
          <a:srcRect/>
          <a:stretch>
            <a:fillRect/>
          </a:stretch>
        </a:blipFill>
        <a:effectLst/>
      </p:bgPr>
    </p:bg>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18C8328B-5CE4-7A03-03BD-AA46BAACABC4}"/>
              </a:ext>
            </a:extLst>
          </p:cNvPr>
          <p:cNvSpPr>
            <a:spLocks noGrp="1"/>
          </p:cNvSpPr>
          <p:nvPr>
            <p:ph type="ctrTitle"/>
          </p:nvPr>
        </p:nvSpPr>
        <p:spPr>
          <a:xfrm>
            <a:off x="570089" y="1865972"/>
            <a:ext cx="8018860" cy="1437886"/>
          </a:xfrm>
        </p:spPr>
        <p:txBody>
          <a:bodyPr anchor="t">
            <a:normAutofit/>
          </a:bodyPr>
          <a:lstStyle>
            <a:lvl1pPr algn="l">
              <a:defRPr sz="2894">
                <a:solidFill>
                  <a:schemeClr val="accent1"/>
                </a:solidFill>
              </a:defRPr>
            </a:lvl1pPr>
          </a:lstStyle>
          <a:p>
            <a:r>
              <a:rPr lang="cs-CZ"/>
              <a:t>Kliknutím lze upravit styl.</a:t>
            </a:r>
            <a:endParaRPr lang="cs-CZ" dirty="0"/>
          </a:p>
        </p:txBody>
      </p:sp>
      <p:sp>
        <p:nvSpPr>
          <p:cNvPr id="3" name="Podnadpis 2">
            <a:extLst>
              <a:ext uri="{FF2B5EF4-FFF2-40B4-BE49-F238E27FC236}">
                <a16:creationId xmlns:a16="http://schemas.microsoft.com/office/drawing/2014/main" id="{33A880A5-CC4C-E83E-2A77-2EAA9E5DFE92}"/>
              </a:ext>
            </a:extLst>
          </p:cNvPr>
          <p:cNvSpPr>
            <a:spLocks noGrp="1"/>
          </p:cNvSpPr>
          <p:nvPr>
            <p:ph type="subTitle" idx="1"/>
          </p:nvPr>
        </p:nvSpPr>
        <p:spPr>
          <a:xfrm>
            <a:off x="570089" y="4242809"/>
            <a:ext cx="8018860" cy="908970"/>
          </a:xfrm>
        </p:spPr>
        <p:txBody>
          <a:bodyPr>
            <a:normAutofit/>
          </a:bodyPr>
          <a:lstStyle>
            <a:lvl1pPr marL="0" indent="0" algn="l">
              <a:spcBef>
                <a:spcPts val="0"/>
              </a:spcBef>
              <a:buNone/>
              <a:defRPr sz="1403" b="0">
                <a:solidFill>
                  <a:schemeClr val="bg1"/>
                </a:solidFill>
              </a:defRPr>
            </a:lvl1pPr>
            <a:lvl2pPr marL="400964" indent="0" algn="ctr">
              <a:buNone/>
              <a:defRPr sz="1754"/>
            </a:lvl2pPr>
            <a:lvl3pPr marL="801929" indent="0" algn="ctr">
              <a:buNone/>
              <a:defRPr sz="1579"/>
            </a:lvl3pPr>
            <a:lvl4pPr marL="1202893" indent="0" algn="ctr">
              <a:buNone/>
              <a:defRPr sz="1403"/>
            </a:lvl4pPr>
            <a:lvl5pPr marL="1603858" indent="0" algn="ctr">
              <a:buNone/>
              <a:defRPr sz="1403"/>
            </a:lvl5pPr>
            <a:lvl6pPr marL="2004822" indent="0" algn="ctr">
              <a:buNone/>
              <a:defRPr sz="1403"/>
            </a:lvl6pPr>
            <a:lvl7pPr marL="2405786" indent="0" algn="ctr">
              <a:buNone/>
              <a:defRPr sz="1403"/>
            </a:lvl7pPr>
            <a:lvl8pPr marL="2806751" indent="0" algn="ctr">
              <a:buNone/>
              <a:defRPr sz="1403"/>
            </a:lvl8pPr>
            <a:lvl9pPr marL="3207715" indent="0" algn="ctr">
              <a:buNone/>
              <a:defRPr sz="1403"/>
            </a:lvl9pPr>
          </a:lstStyle>
          <a:p>
            <a:r>
              <a:rPr lang="cs-CZ"/>
              <a:t>Kliknutím můžete upravit styl předlohy.</a:t>
            </a:r>
            <a:endParaRPr lang="cs-CZ" dirty="0"/>
          </a:p>
        </p:txBody>
      </p:sp>
    </p:spTree>
    <p:extLst>
      <p:ext uri="{BB962C8B-B14F-4D97-AF65-F5344CB8AC3E}">
        <p14:creationId xmlns:p14="http://schemas.microsoft.com/office/powerpoint/2010/main" val="169172103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24C78FD6-2722-2821-10E5-2E697D7B0CDC}"/>
              </a:ext>
            </a:extLst>
          </p:cNvPr>
          <p:cNvSpPr>
            <a:spLocks noGrp="1"/>
          </p:cNvSpPr>
          <p:nvPr>
            <p:ph type="title"/>
          </p:nvPr>
        </p:nvSpPr>
        <p:spPr/>
        <p:txBody>
          <a:bodyPr/>
          <a:lstStyle/>
          <a:p>
            <a:r>
              <a:rPr lang="cs-CZ"/>
              <a:t>Kliknutím lze upravit styl.</a:t>
            </a:r>
          </a:p>
        </p:txBody>
      </p:sp>
      <p:sp>
        <p:nvSpPr>
          <p:cNvPr id="3" name="Zástupný obsah 2">
            <a:extLst>
              <a:ext uri="{FF2B5EF4-FFF2-40B4-BE49-F238E27FC236}">
                <a16:creationId xmlns:a16="http://schemas.microsoft.com/office/drawing/2014/main" id="{D497FA54-5776-58AE-AEC4-FAE86FE9D78B}"/>
              </a:ext>
            </a:extLst>
          </p:cNvPr>
          <p:cNvSpPr>
            <a:spLocks noGrp="1"/>
          </p:cNvSpPr>
          <p:nvPr>
            <p:ph idx="1"/>
          </p:nvPr>
        </p:nvSpPr>
        <p:spPr/>
        <p:txBody>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cs-CZ" dirty="0"/>
          </a:p>
        </p:txBody>
      </p:sp>
      <p:sp>
        <p:nvSpPr>
          <p:cNvPr id="5" name="Zástupný symbol pro zápatí 4">
            <a:extLst>
              <a:ext uri="{FF2B5EF4-FFF2-40B4-BE49-F238E27FC236}">
                <a16:creationId xmlns:a16="http://schemas.microsoft.com/office/drawing/2014/main" id="{5B1D0EC9-522E-7760-9533-ED823A8D61AC}"/>
              </a:ext>
            </a:extLst>
          </p:cNvPr>
          <p:cNvSpPr>
            <a:spLocks noGrp="1"/>
          </p:cNvSpPr>
          <p:nvPr>
            <p:ph type="ftr" sz="quarter" idx="11"/>
          </p:nvPr>
        </p:nvSpPr>
        <p:spPr/>
        <p:txBody>
          <a:bodyPr/>
          <a:lstStyle/>
          <a:p>
            <a:r>
              <a:rPr lang="en-US"/>
              <a:t>Short name of the powerpoint presentation, maximum length two thirds of the page</a:t>
            </a:r>
            <a:endParaRPr lang="cs-CZ"/>
          </a:p>
        </p:txBody>
      </p:sp>
      <p:sp>
        <p:nvSpPr>
          <p:cNvPr id="6" name="Zástupný symbol pro číslo snímku 5">
            <a:extLst>
              <a:ext uri="{FF2B5EF4-FFF2-40B4-BE49-F238E27FC236}">
                <a16:creationId xmlns:a16="http://schemas.microsoft.com/office/drawing/2014/main" id="{5A7BEC56-EE77-297B-48FC-43CFAD8E116B}"/>
              </a:ext>
            </a:extLst>
          </p:cNvPr>
          <p:cNvSpPr>
            <a:spLocks noGrp="1"/>
          </p:cNvSpPr>
          <p:nvPr>
            <p:ph type="sldNum" sz="quarter" idx="12"/>
          </p:nvPr>
        </p:nvSpPr>
        <p:spPr/>
        <p:txBody>
          <a:bodyPr/>
          <a:lstStyle/>
          <a:p>
            <a:fld id="{5E608FB1-680A-4E9D-A95E-8C4CFA1B47E3}" type="slidenum">
              <a:rPr lang="cs-CZ" smtClean="0"/>
              <a:t>‹#›</a:t>
            </a:fld>
            <a:endParaRPr lang="cs-CZ"/>
          </a:p>
        </p:txBody>
      </p:sp>
    </p:spTree>
    <p:extLst>
      <p:ext uri="{BB962C8B-B14F-4D97-AF65-F5344CB8AC3E}">
        <p14:creationId xmlns:p14="http://schemas.microsoft.com/office/powerpoint/2010/main" val="102739281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Nadpis a obsah 2">
    <p:bg>
      <p:bgPr>
        <a:solidFill>
          <a:schemeClr val="bg1"/>
        </a:solidFill>
        <a:effectLst/>
      </p:bgPr>
    </p:bg>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24C78FD6-2722-2821-10E5-2E697D7B0CDC}"/>
              </a:ext>
            </a:extLst>
          </p:cNvPr>
          <p:cNvSpPr>
            <a:spLocks noGrp="1"/>
          </p:cNvSpPr>
          <p:nvPr>
            <p:ph type="title"/>
          </p:nvPr>
        </p:nvSpPr>
        <p:spPr/>
        <p:txBody>
          <a:bodyPr/>
          <a:lstStyle/>
          <a:p>
            <a:r>
              <a:rPr lang="cs-CZ"/>
              <a:t>Kliknutím lze upravit styl.</a:t>
            </a:r>
          </a:p>
        </p:txBody>
      </p:sp>
      <p:sp>
        <p:nvSpPr>
          <p:cNvPr id="3" name="Zástupný obsah 2">
            <a:extLst>
              <a:ext uri="{FF2B5EF4-FFF2-40B4-BE49-F238E27FC236}">
                <a16:creationId xmlns:a16="http://schemas.microsoft.com/office/drawing/2014/main" id="{D497FA54-5776-58AE-AEC4-FAE86FE9D78B}"/>
              </a:ext>
            </a:extLst>
          </p:cNvPr>
          <p:cNvSpPr>
            <a:spLocks noGrp="1"/>
          </p:cNvSpPr>
          <p:nvPr>
            <p:ph idx="1"/>
          </p:nvPr>
        </p:nvSpPr>
        <p:spPr/>
        <p:txBody>
          <a:bodyPr/>
          <a:lstStyle>
            <a:lvl1pPr marL="0" indent="0">
              <a:lnSpc>
                <a:spcPct val="100000"/>
              </a:lnSpc>
              <a:buFontTx/>
              <a:buNone/>
              <a:defRPr/>
            </a:lvl1pPr>
            <a:lvl2pPr marL="0" indent="0">
              <a:lnSpc>
                <a:spcPct val="100000"/>
              </a:lnSpc>
              <a:spcBef>
                <a:spcPts val="702"/>
              </a:spcBef>
              <a:buNone/>
              <a:defRPr/>
            </a:lvl2pPr>
            <a:lvl3pPr marL="155931" indent="-155931">
              <a:lnSpc>
                <a:spcPct val="100000"/>
              </a:lnSpc>
              <a:defRPr/>
            </a:lvl3pPr>
            <a:lvl4pPr marL="311861" indent="-155931">
              <a:lnSpc>
                <a:spcPct val="100000"/>
              </a:lnSpc>
              <a:defRPr/>
            </a:lvl4pPr>
            <a:lvl5pPr marL="467792" indent="-155931">
              <a:lnSpc>
                <a:spcPct val="100000"/>
              </a:lnSpc>
              <a:defRPr/>
            </a:lvl5p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cs-CZ" dirty="0"/>
          </a:p>
        </p:txBody>
      </p:sp>
      <p:sp>
        <p:nvSpPr>
          <p:cNvPr id="5" name="Zástupný symbol pro zápatí 4">
            <a:extLst>
              <a:ext uri="{FF2B5EF4-FFF2-40B4-BE49-F238E27FC236}">
                <a16:creationId xmlns:a16="http://schemas.microsoft.com/office/drawing/2014/main" id="{5B1D0EC9-522E-7760-9533-ED823A8D61AC}"/>
              </a:ext>
            </a:extLst>
          </p:cNvPr>
          <p:cNvSpPr>
            <a:spLocks noGrp="1"/>
          </p:cNvSpPr>
          <p:nvPr>
            <p:ph type="ftr" sz="quarter" idx="11"/>
          </p:nvPr>
        </p:nvSpPr>
        <p:spPr/>
        <p:txBody>
          <a:bodyPr/>
          <a:lstStyle/>
          <a:p>
            <a:r>
              <a:rPr lang="en-US"/>
              <a:t>Short name of the powerpoint presentation, maximum length two thirds of the page</a:t>
            </a:r>
            <a:endParaRPr lang="cs-CZ"/>
          </a:p>
        </p:txBody>
      </p:sp>
      <p:sp>
        <p:nvSpPr>
          <p:cNvPr id="6" name="Zástupný symbol pro číslo snímku 5">
            <a:extLst>
              <a:ext uri="{FF2B5EF4-FFF2-40B4-BE49-F238E27FC236}">
                <a16:creationId xmlns:a16="http://schemas.microsoft.com/office/drawing/2014/main" id="{5A7BEC56-EE77-297B-48FC-43CFAD8E116B}"/>
              </a:ext>
            </a:extLst>
          </p:cNvPr>
          <p:cNvSpPr>
            <a:spLocks noGrp="1"/>
          </p:cNvSpPr>
          <p:nvPr>
            <p:ph type="sldNum" sz="quarter" idx="12"/>
          </p:nvPr>
        </p:nvSpPr>
        <p:spPr/>
        <p:txBody>
          <a:bodyPr/>
          <a:lstStyle/>
          <a:p>
            <a:fld id="{5E608FB1-680A-4E9D-A95E-8C4CFA1B47E3}" type="slidenum">
              <a:rPr lang="cs-CZ" smtClean="0"/>
              <a:t>‹#›</a:t>
            </a:fld>
            <a:endParaRPr lang="cs-CZ"/>
          </a:p>
        </p:txBody>
      </p:sp>
    </p:spTree>
    <p:extLst>
      <p:ext uri="{BB962C8B-B14F-4D97-AF65-F5344CB8AC3E}">
        <p14:creationId xmlns:p14="http://schemas.microsoft.com/office/powerpoint/2010/main" val="311163745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Dva obsahy">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1C6898E9-BDDF-2C46-A65A-B5D157FBFAEC}"/>
              </a:ext>
            </a:extLst>
          </p:cNvPr>
          <p:cNvSpPr>
            <a:spLocks noGrp="1"/>
          </p:cNvSpPr>
          <p:nvPr>
            <p:ph type="title"/>
          </p:nvPr>
        </p:nvSpPr>
        <p:spPr/>
        <p:txBody>
          <a:bodyPr/>
          <a:lstStyle/>
          <a:p>
            <a:r>
              <a:rPr lang="cs-CZ"/>
              <a:t>Kliknutím lze upravit styl.</a:t>
            </a:r>
          </a:p>
        </p:txBody>
      </p:sp>
      <p:sp>
        <p:nvSpPr>
          <p:cNvPr id="3" name="Zástupný obsah 2">
            <a:extLst>
              <a:ext uri="{FF2B5EF4-FFF2-40B4-BE49-F238E27FC236}">
                <a16:creationId xmlns:a16="http://schemas.microsoft.com/office/drawing/2014/main" id="{078BEF76-B4E5-F95D-2B21-2DE64B7C25B0}"/>
              </a:ext>
            </a:extLst>
          </p:cNvPr>
          <p:cNvSpPr>
            <a:spLocks noGrp="1"/>
          </p:cNvSpPr>
          <p:nvPr>
            <p:ph sz="half" idx="1"/>
          </p:nvPr>
        </p:nvSpPr>
        <p:spPr>
          <a:xfrm>
            <a:off x="568001" y="2012414"/>
            <a:ext cx="4544021" cy="4796544"/>
          </a:xfrm>
        </p:spPr>
        <p:txBody>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cs-CZ" dirty="0"/>
          </a:p>
        </p:txBody>
      </p:sp>
      <p:sp>
        <p:nvSpPr>
          <p:cNvPr id="4" name="Zástupný obsah 3">
            <a:extLst>
              <a:ext uri="{FF2B5EF4-FFF2-40B4-BE49-F238E27FC236}">
                <a16:creationId xmlns:a16="http://schemas.microsoft.com/office/drawing/2014/main" id="{B6D9E3CA-86C1-4CCA-2FC2-451A03D057C1}"/>
              </a:ext>
            </a:extLst>
          </p:cNvPr>
          <p:cNvSpPr>
            <a:spLocks noGrp="1"/>
          </p:cNvSpPr>
          <p:nvPr>
            <p:ph sz="half" idx="2"/>
          </p:nvPr>
        </p:nvSpPr>
        <p:spPr>
          <a:xfrm>
            <a:off x="5412728" y="2012414"/>
            <a:ext cx="4544021" cy="4796544"/>
          </a:xfrm>
        </p:spPr>
        <p:txBody>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cs-CZ" dirty="0"/>
          </a:p>
        </p:txBody>
      </p:sp>
      <p:sp>
        <p:nvSpPr>
          <p:cNvPr id="6" name="Zástupný symbol pro zápatí 5">
            <a:extLst>
              <a:ext uri="{FF2B5EF4-FFF2-40B4-BE49-F238E27FC236}">
                <a16:creationId xmlns:a16="http://schemas.microsoft.com/office/drawing/2014/main" id="{566E8FFF-2AFB-218F-ABCC-56BEA5AADDAC}"/>
              </a:ext>
            </a:extLst>
          </p:cNvPr>
          <p:cNvSpPr>
            <a:spLocks noGrp="1"/>
          </p:cNvSpPr>
          <p:nvPr>
            <p:ph type="ftr" sz="quarter" idx="11"/>
          </p:nvPr>
        </p:nvSpPr>
        <p:spPr/>
        <p:txBody>
          <a:bodyPr/>
          <a:lstStyle/>
          <a:p>
            <a:r>
              <a:rPr lang="en-US"/>
              <a:t>Short name of the powerpoint presentation, maximum length two thirds of the page</a:t>
            </a:r>
            <a:endParaRPr lang="cs-CZ"/>
          </a:p>
        </p:txBody>
      </p:sp>
      <p:sp>
        <p:nvSpPr>
          <p:cNvPr id="7" name="Zástupný symbol pro číslo snímku 6">
            <a:extLst>
              <a:ext uri="{FF2B5EF4-FFF2-40B4-BE49-F238E27FC236}">
                <a16:creationId xmlns:a16="http://schemas.microsoft.com/office/drawing/2014/main" id="{89BCEC3A-02B4-2A9D-87F4-16045F235B66}"/>
              </a:ext>
            </a:extLst>
          </p:cNvPr>
          <p:cNvSpPr>
            <a:spLocks noGrp="1"/>
          </p:cNvSpPr>
          <p:nvPr>
            <p:ph type="sldNum" sz="quarter" idx="12"/>
          </p:nvPr>
        </p:nvSpPr>
        <p:spPr/>
        <p:txBody>
          <a:bodyPr/>
          <a:lstStyle/>
          <a:p>
            <a:fld id="{5E608FB1-680A-4E9D-A95E-8C4CFA1B47E3}" type="slidenum">
              <a:rPr lang="cs-CZ" smtClean="0"/>
              <a:t>‹#›</a:t>
            </a:fld>
            <a:endParaRPr lang="cs-CZ"/>
          </a:p>
        </p:txBody>
      </p:sp>
    </p:spTree>
    <p:extLst>
      <p:ext uri="{BB962C8B-B14F-4D97-AF65-F5344CB8AC3E}">
        <p14:creationId xmlns:p14="http://schemas.microsoft.com/office/powerpoint/2010/main" val="35363694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Dva obsahy">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1C6898E9-BDDF-2C46-A65A-B5D157FBFAEC}"/>
              </a:ext>
            </a:extLst>
          </p:cNvPr>
          <p:cNvSpPr>
            <a:spLocks noGrp="1"/>
          </p:cNvSpPr>
          <p:nvPr>
            <p:ph type="title"/>
          </p:nvPr>
        </p:nvSpPr>
        <p:spPr/>
        <p:txBody>
          <a:bodyPr/>
          <a:lstStyle/>
          <a:p>
            <a:r>
              <a:rPr lang="cs-CZ"/>
              <a:t>Kliknutím lze upravit styl.</a:t>
            </a:r>
          </a:p>
        </p:txBody>
      </p:sp>
      <p:sp>
        <p:nvSpPr>
          <p:cNvPr id="3" name="Zástupný obsah 2">
            <a:extLst>
              <a:ext uri="{FF2B5EF4-FFF2-40B4-BE49-F238E27FC236}">
                <a16:creationId xmlns:a16="http://schemas.microsoft.com/office/drawing/2014/main" id="{078BEF76-B4E5-F95D-2B21-2DE64B7C25B0}"/>
              </a:ext>
            </a:extLst>
          </p:cNvPr>
          <p:cNvSpPr>
            <a:spLocks noGrp="1"/>
          </p:cNvSpPr>
          <p:nvPr>
            <p:ph sz="half" idx="1"/>
          </p:nvPr>
        </p:nvSpPr>
        <p:spPr>
          <a:xfrm>
            <a:off x="568001" y="2012414"/>
            <a:ext cx="4544021" cy="4796544"/>
          </a:xfrm>
        </p:spPr>
        <p:txBody>
          <a:bodyPr/>
          <a:lstStyle>
            <a:lvl1pPr marL="0" indent="0">
              <a:buNone/>
              <a:defRPr/>
            </a:lvl1pPr>
            <a:lvl2pPr marL="0" indent="0">
              <a:buNone/>
              <a:defRPr/>
            </a:lvl2pPr>
            <a:lvl3pPr marL="154703" indent="-154703">
              <a:defRPr/>
            </a:lvl3pPr>
            <a:lvl4pPr marL="312563" indent="-154703">
              <a:defRPr/>
            </a:lvl4pPr>
            <a:lvl5pPr marL="467266" indent="-154703">
              <a:defRPr/>
            </a:lvl5p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cs-CZ" dirty="0"/>
          </a:p>
        </p:txBody>
      </p:sp>
      <p:sp>
        <p:nvSpPr>
          <p:cNvPr id="4" name="Zástupný obsah 3">
            <a:extLst>
              <a:ext uri="{FF2B5EF4-FFF2-40B4-BE49-F238E27FC236}">
                <a16:creationId xmlns:a16="http://schemas.microsoft.com/office/drawing/2014/main" id="{B6D9E3CA-86C1-4CCA-2FC2-451A03D057C1}"/>
              </a:ext>
            </a:extLst>
          </p:cNvPr>
          <p:cNvSpPr>
            <a:spLocks noGrp="1"/>
          </p:cNvSpPr>
          <p:nvPr>
            <p:ph sz="half" idx="2"/>
          </p:nvPr>
        </p:nvSpPr>
        <p:spPr>
          <a:xfrm>
            <a:off x="5412728" y="2012414"/>
            <a:ext cx="4544021" cy="4796544"/>
          </a:xfrm>
        </p:spPr>
        <p:txBody>
          <a:bodyPr/>
          <a:lstStyle>
            <a:lvl1pPr marL="0" indent="0">
              <a:buNone/>
              <a:defRPr/>
            </a:lvl1pPr>
            <a:lvl2pPr marL="0" indent="0">
              <a:buNone/>
              <a:defRPr/>
            </a:lvl2pPr>
            <a:lvl3pPr marL="154703" indent="-154703">
              <a:defRPr/>
            </a:lvl3pPr>
            <a:lvl4pPr marL="312563" indent="-154703">
              <a:defRPr/>
            </a:lvl4pPr>
            <a:lvl5pPr marL="467266" indent="-154703">
              <a:defRPr/>
            </a:lvl5p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cs-CZ" dirty="0"/>
          </a:p>
        </p:txBody>
      </p:sp>
      <p:sp>
        <p:nvSpPr>
          <p:cNvPr id="6" name="Zástupný symbol pro zápatí 5">
            <a:extLst>
              <a:ext uri="{FF2B5EF4-FFF2-40B4-BE49-F238E27FC236}">
                <a16:creationId xmlns:a16="http://schemas.microsoft.com/office/drawing/2014/main" id="{566E8FFF-2AFB-218F-ABCC-56BEA5AADDAC}"/>
              </a:ext>
            </a:extLst>
          </p:cNvPr>
          <p:cNvSpPr>
            <a:spLocks noGrp="1"/>
          </p:cNvSpPr>
          <p:nvPr>
            <p:ph type="ftr" sz="quarter" idx="11"/>
          </p:nvPr>
        </p:nvSpPr>
        <p:spPr/>
        <p:txBody>
          <a:bodyPr/>
          <a:lstStyle/>
          <a:p>
            <a:r>
              <a:rPr lang="en-US"/>
              <a:t>Short name of the powerpoint presentation, maximum length two thirds of the page</a:t>
            </a:r>
            <a:endParaRPr lang="cs-CZ"/>
          </a:p>
        </p:txBody>
      </p:sp>
      <p:sp>
        <p:nvSpPr>
          <p:cNvPr id="7" name="Zástupný symbol pro číslo snímku 6">
            <a:extLst>
              <a:ext uri="{FF2B5EF4-FFF2-40B4-BE49-F238E27FC236}">
                <a16:creationId xmlns:a16="http://schemas.microsoft.com/office/drawing/2014/main" id="{89BCEC3A-02B4-2A9D-87F4-16045F235B66}"/>
              </a:ext>
            </a:extLst>
          </p:cNvPr>
          <p:cNvSpPr>
            <a:spLocks noGrp="1"/>
          </p:cNvSpPr>
          <p:nvPr>
            <p:ph type="sldNum" sz="quarter" idx="12"/>
          </p:nvPr>
        </p:nvSpPr>
        <p:spPr/>
        <p:txBody>
          <a:bodyPr/>
          <a:lstStyle/>
          <a:p>
            <a:fld id="{5E608FB1-680A-4E9D-A95E-8C4CFA1B47E3}" type="slidenum">
              <a:rPr lang="cs-CZ" smtClean="0"/>
              <a:t>‹#›</a:t>
            </a:fld>
            <a:endParaRPr lang="cs-CZ"/>
          </a:p>
        </p:txBody>
      </p:sp>
    </p:spTree>
    <p:extLst>
      <p:ext uri="{BB962C8B-B14F-4D97-AF65-F5344CB8AC3E}">
        <p14:creationId xmlns:p14="http://schemas.microsoft.com/office/powerpoint/2010/main" val="36768455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Obrázek a popis">
    <p:bg>
      <p:bgPr>
        <a:solidFill>
          <a:schemeClr val="bg1"/>
        </a:solidFill>
        <a:effectLst/>
      </p:bgPr>
    </p:bg>
    <p:spTree>
      <p:nvGrpSpPr>
        <p:cNvPr id="1" name=""/>
        <p:cNvGrpSpPr/>
        <p:nvPr/>
      </p:nvGrpSpPr>
      <p:grpSpPr>
        <a:xfrm>
          <a:off x="0" y="0"/>
          <a:ext cx="0" cy="0"/>
          <a:chOff x="0" y="0"/>
          <a:chExt cx="0" cy="0"/>
        </a:xfrm>
      </p:grpSpPr>
      <p:sp>
        <p:nvSpPr>
          <p:cNvPr id="3" name="Zástupný obsah 2">
            <a:extLst>
              <a:ext uri="{FF2B5EF4-FFF2-40B4-BE49-F238E27FC236}">
                <a16:creationId xmlns:a16="http://schemas.microsoft.com/office/drawing/2014/main" id="{078BEF76-B4E5-F95D-2B21-2DE64B7C25B0}"/>
              </a:ext>
            </a:extLst>
          </p:cNvPr>
          <p:cNvSpPr>
            <a:spLocks noGrp="1"/>
          </p:cNvSpPr>
          <p:nvPr>
            <p:ph sz="half" idx="1"/>
          </p:nvPr>
        </p:nvSpPr>
        <p:spPr>
          <a:xfrm>
            <a:off x="568001" y="713970"/>
            <a:ext cx="7306073" cy="6094989"/>
          </a:xfrm>
        </p:spPr>
        <p:txBody>
          <a:bodyPr/>
          <a:lstStyle>
            <a:lvl1pPr marL="0" indent="0">
              <a:buNone/>
              <a:defRPr/>
            </a:lvl1pPr>
            <a:lvl2pPr marL="0" indent="0">
              <a:buNone/>
              <a:defRPr/>
            </a:lvl2pPr>
            <a:lvl3pPr marL="154703" indent="-154703">
              <a:defRPr/>
            </a:lvl3pPr>
            <a:lvl4pPr marL="312563" indent="-154703">
              <a:defRPr/>
            </a:lvl4pPr>
            <a:lvl5pPr marL="467266" indent="-154703">
              <a:defRPr/>
            </a:lvl5p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cs-CZ" dirty="0"/>
          </a:p>
        </p:txBody>
      </p:sp>
      <p:sp>
        <p:nvSpPr>
          <p:cNvPr id="4" name="Zástupný obsah 3">
            <a:extLst>
              <a:ext uri="{FF2B5EF4-FFF2-40B4-BE49-F238E27FC236}">
                <a16:creationId xmlns:a16="http://schemas.microsoft.com/office/drawing/2014/main" id="{B6D9E3CA-86C1-4CCA-2FC2-451A03D057C1}"/>
              </a:ext>
            </a:extLst>
          </p:cNvPr>
          <p:cNvSpPr>
            <a:spLocks noGrp="1"/>
          </p:cNvSpPr>
          <p:nvPr>
            <p:ph sz="half" idx="2"/>
          </p:nvPr>
        </p:nvSpPr>
        <p:spPr>
          <a:xfrm>
            <a:off x="8130233" y="2012414"/>
            <a:ext cx="2082676" cy="4796544"/>
          </a:xfrm>
        </p:spPr>
        <p:txBody>
          <a:bodyPr anchor="b">
            <a:normAutofit/>
          </a:bodyPr>
          <a:lstStyle>
            <a:lvl1pPr marL="0" indent="0">
              <a:buNone/>
              <a:defRPr sz="1316" b="0"/>
            </a:lvl1pPr>
            <a:lvl2pPr marL="0" indent="0">
              <a:buNone/>
              <a:defRPr sz="1316"/>
            </a:lvl2pPr>
            <a:lvl3pPr marL="154703" indent="-154703">
              <a:defRPr sz="1316"/>
            </a:lvl3pPr>
            <a:lvl4pPr marL="312563" indent="-154703">
              <a:defRPr sz="1316"/>
            </a:lvl4pPr>
            <a:lvl5pPr marL="467266" indent="-154703">
              <a:defRPr sz="1316"/>
            </a:lvl5pPr>
          </a:lstStyle>
          <a:p>
            <a:pPr lvl="0"/>
            <a:r>
              <a:rPr lang="cs-CZ"/>
              <a:t>Po kliknutí můžete upravovat styly textu v předloze.</a:t>
            </a:r>
          </a:p>
        </p:txBody>
      </p:sp>
      <p:sp>
        <p:nvSpPr>
          <p:cNvPr id="6" name="Zástupný symbol pro zápatí 5">
            <a:extLst>
              <a:ext uri="{FF2B5EF4-FFF2-40B4-BE49-F238E27FC236}">
                <a16:creationId xmlns:a16="http://schemas.microsoft.com/office/drawing/2014/main" id="{566E8FFF-2AFB-218F-ABCC-56BEA5AADDAC}"/>
              </a:ext>
            </a:extLst>
          </p:cNvPr>
          <p:cNvSpPr>
            <a:spLocks noGrp="1"/>
          </p:cNvSpPr>
          <p:nvPr>
            <p:ph type="ftr" sz="quarter" idx="11"/>
          </p:nvPr>
        </p:nvSpPr>
        <p:spPr/>
        <p:txBody>
          <a:bodyPr/>
          <a:lstStyle/>
          <a:p>
            <a:r>
              <a:rPr lang="en-US"/>
              <a:t>Short name of the powerpoint presentation, maximum length two thirds of the page</a:t>
            </a:r>
            <a:endParaRPr lang="cs-CZ"/>
          </a:p>
        </p:txBody>
      </p:sp>
      <p:sp>
        <p:nvSpPr>
          <p:cNvPr id="7" name="Zástupný symbol pro číslo snímku 6">
            <a:extLst>
              <a:ext uri="{FF2B5EF4-FFF2-40B4-BE49-F238E27FC236}">
                <a16:creationId xmlns:a16="http://schemas.microsoft.com/office/drawing/2014/main" id="{89BCEC3A-02B4-2A9D-87F4-16045F235B66}"/>
              </a:ext>
            </a:extLst>
          </p:cNvPr>
          <p:cNvSpPr>
            <a:spLocks noGrp="1"/>
          </p:cNvSpPr>
          <p:nvPr>
            <p:ph type="sldNum" sz="quarter" idx="12"/>
          </p:nvPr>
        </p:nvSpPr>
        <p:spPr/>
        <p:txBody>
          <a:bodyPr/>
          <a:lstStyle/>
          <a:p>
            <a:fld id="{5E608FB1-680A-4E9D-A95E-8C4CFA1B47E3}" type="slidenum">
              <a:rPr lang="cs-CZ" smtClean="0"/>
              <a:t>‹#›</a:t>
            </a:fld>
            <a:endParaRPr lang="cs-CZ"/>
          </a:p>
        </p:txBody>
      </p:sp>
    </p:spTree>
    <p:extLst>
      <p:ext uri="{BB962C8B-B14F-4D97-AF65-F5344CB8AC3E}">
        <p14:creationId xmlns:p14="http://schemas.microsoft.com/office/powerpoint/2010/main" val="337536354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Citát">
    <p:bg>
      <p:bgPr>
        <a:solidFill>
          <a:schemeClr val="bg1"/>
        </a:solidFill>
        <a:effectLst/>
      </p:bgPr>
    </p:bg>
    <p:spTree>
      <p:nvGrpSpPr>
        <p:cNvPr id="1" name=""/>
        <p:cNvGrpSpPr/>
        <p:nvPr/>
      </p:nvGrpSpPr>
      <p:grpSpPr>
        <a:xfrm>
          <a:off x="0" y="0"/>
          <a:ext cx="0" cy="0"/>
          <a:chOff x="0" y="0"/>
          <a:chExt cx="0" cy="0"/>
        </a:xfrm>
      </p:grpSpPr>
      <p:sp>
        <p:nvSpPr>
          <p:cNvPr id="3" name="Zástupný obsah 2">
            <a:extLst>
              <a:ext uri="{FF2B5EF4-FFF2-40B4-BE49-F238E27FC236}">
                <a16:creationId xmlns:a16="http://schemas.microsoft.com/office/drawing/2014/main" id="{078BEF76-B4E5-F95D-2B21-2DE64B7C25B0}"/>
              </a:ext>
            </a:extLst>
          </p:cNvPr>
          <p:cNvSpPr>
            <a:spLocks noGrp="1"/>
          </p:cNvSpPr>
          <p:nvPr>
            <p:ph sz="half" idx="1"/>
          </p:nvPr>
        </p:nvSpPr>
        <p:spPr>
          <a:xfrm>
            <a:off x="2497541" y="1637930"/>
            <a:ext cx="5680026" cy="5118530"/>
          </a:xfrm>
        </p:spPr>
        <p:txBody>
          <a:bodyPr/>
          <a:lstStyle>
            <a:lvl1pPr marL="0" indent="0">
              <a:lnSpc>
                <a:spcPct val="108000"/>
              </a:lnSpc>
              <a:buNone/>
              <a:defRPr/>
            </a:lvl1pPr>
            <a:lvl2pPr marL="0" indent="0">
              <a:buNone/>
              <a:defRPr sz="1491">
                <a:solidFill>
                  <a:schemeClr val="accent1"/>
                </a:solidFill>
              </a:defRPr>
            </a:lvl2pPr>
            <a:lvl3pPr marL="0" indent="0">
              <a:buNone/>
              <a:defRPr sz="1491"/>
            </a:lvl3pPr>
            <a:lvl4pPr marL="312563" indent="-154703">
              <a:defRPr/>
            </a:lvl4pPr>
            <a:lvl5pPr marL="467266" indent="-154703">
              <a:defRPr/>
            </a:lvl5pPr>
          </a:lstStyle>
          <a:p>
            <a:pPr lvl="0"/>
            <a:r>
              <a:rPr lang="cs-CZ"/>
              <a:t>Po kliknutí můžete upravovat styly textu v předloze.</a:t>
            </a:r>
          </a:p>
          <a:p>
            <a:pPr lvl="1"/>
            <a:r>
              <a:rPr lang="cs-CZ"/>
              <a:t>Druhá úroveň</a:t>
            </a:r>
          </a:p>
          <a:p>
            <a:pPr lvl="2"/>
            <a:r>
              <a:rPr lang="cs-CZ"/>
              <a:t>Třetí úroveň</a:t>
            </a:r>
          </a:p>
        </p:txBody>
      </p:sp>
      <p:sp>
        <p:nvSpPr>
          <p:cNvPr id="6" name="Zástupný symbol pro zápatí 5">
            <a:extLst>
              <a:ext uri="{FF2B5EF4-FFF2-40B4-BE49-F238E27FC236}">
                <a16:creationId xmlns:a16="http://schemas.microsoft.com/office/drawing/2014/main" id="{566E8FFF-2AFB-218F-ABCC-56BEA5AADDAC}"/>
              </a:ext>
            </a:extLst>
          </p:cNvPr>
          <p:cNvSpPr>
            <a:spLocks noGrp="1"/>
          </p:cNvSpPr>
          <p:nvPr>
            <p:ph type="ftr" sz="quarter" idx="11"/>
          </p:nvPr>
        </p:nvSpPr>
        <p:spPr/>
        <p:txBody>
          <a:bodyPr/>
          <a:lstStyle/>
          <a:p>
            <a:r>
              <a:rPr lang="en-US"/>
              <a:t>Short name of the powerpoint presentation, maximum length two thirds of the page</a:t>
            </a:r>
            <a:endParaRPr lang="cs-CZ"/>
          </a:p>
        </p:txBody>
      </p:sp>
      <p:sp>
        <p:nvSpPr>
          <p:cNvPr id="7" name="Zástupný symbol pro číslo snímku 6">
            <a:extLst>
              <a:ext uri="{FF2B5EF4-FFF2-40B4-BE49-F238E27FC236}">
                <a16:creationId xmlns:a16="http://schemas.microsoft.com/office/drawing/2014/main" id="{89BCEC3A-02B4-2A9D-87F4-16045F235B66}"/>
              </a:ext>
            </a:extLst>
          </p:cNvPr>
          <p:cNvSpPr>
            <a:spLocks noGrp="1"/>
          </p:cNvSpPr>
          <p:nvPr>
            <p:ph type="sldNum" sz="quarter" idx="12"/>
          </p:nvPr>
        </p:nvSpPr>
        <p:spPr/>
        <p:txBody>
          <a:bodyPr/>
          <a:lstStyle/>
          <a:p>
            <a:fld id="{5E608FB1-680A-4E9D-A95E-8C4CFA1B47E3}" type="slidenum">
              <a:rPr lang="cs-CZ" smtClean="0"/>
              <a:t>‹#›</a:t>
            </a:fld>
            <a:endParaRPr lang="cs-CZ"/>
          </a:p>
        </p:txBody>
      </p:sp>
      <p:pic>
        <p:nvPicPr>
          <p:cNvPr id="2" name="Grafický objekt 1">
            <a:extLst>
              <a:ext uri="{FF2B5EF4-FFF2-40B4-BE49-F238E27FC236}">
                <a16:creationId xmlns:a16="http://schemas.microsoft.com/office/drawing/2014/main" id="{EB1C8CC5-AD72-B1B5-FAD7-63ABE9022B3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05252" y="6980448"/>
            <a:ext cx="300707" cy="377984"/>
          </a:xfrm>
          <a:prstGeom prst="rect">
            <a:avLst/>
          </a:prstGeom>
        </p:spPr>
      </p:pic>
      <p:pic>
        <p:nvPicPr>
          <p:cNvPr id="8" name="Grafický objekt 7">
            <a:extLst>
              <a:ext uri="{FF2B5EF4-FFF2-40B4-BE49-F238E27FC236}">
                <a16:creationId xmlns:a16="http://schemas.microsoft.com/office/drawing/2014/main" id="{F5A2A8B0-2544-1C17-9214-4E99EA003069}"/>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0" y="1013197"/>
            <a:ext cx="1971303" cy="913461"/>
          </a:xfrm>
          <a:prstGeom prst="rect">
            <a:avLst/>
          </a:prstGeom>
        </p:spPr>
      </p:pic>
    </p:spTree>
    <p:extLst>
      <p:ext uri="{BB962C8B-B14F-4D97-AF65-F5344CB8AC3E}">
        <p14:creationId xmlns:p14="http://schemas.microsoft.com/office/powerpoint/2010/main" val="408615022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Jenom nadpis">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FB7ABA3B-E3F6-9A92-9135-4EE08586C3C6}"/>
              </a:ext>
            </a:extLst>
          </p:cNvPr>
          <p:cNvSpPr>
            <a:spLocks noGrp="1"/>
          </p:cNvSpPr>
          <p:nvPr>
            <p:ph type="title"/>
          </p:nvPr>
        </p:nvSpPr>
        <p:spPr/>
        <p:txBody>
          <a:bodyPr/>
          <a:lstStyle/>
          <a:p>
            <a:r>
              <a:rPr lang="cs-CZ"/>
              <a:t>Kliknutím lze upravit styl.</a:t>
            </a:r>
          </a:p>
        </p:txBody>
      </p:sp>
      <p:sp>
        <p:nvSpPr>
          <p:cNvPr id="3" name="Zástupný symbol pro datum 2">
            <a:extLst>
              <a:ext uri="{FF2B5EF4-FFF2-40B4-BE49-F238E27FC236}">
                <a16:creationId xmlns:a16="http://schemas.microsoft.com/office/drawing/2014/main" id="{3E69147A-9341-6F01-8FA2-4E16F6AB5848}"/>
              </a:ext>
            </a:extLst>
          </p:cNvPr>
          <p:cNvSpPr>
            <a:spLocks noGrp="1"/>
          </p:cNvSpPr>
          <p:nvPr>
            <p:ph type="dt" sz="half" idx="10"/>
          </p:nvPr>
        </p:nvSpPr>
        <p:spPr>
          <a:xfrm>
            <a:off x="735062" y="7006699"/>
            <a:ext cx="2405658" cy="402483"/>
          </a:xfrm>
          <a:prstGeom prst="rect">
            <a:avLst/>
          </a:prstGeom>
        </p:spPr>
        <p:txBody>
          <a:bodyPr/>
          <a:lstStyle/>
          <a:p>
            <a:fld id="{BFA560BD-710C-43EC-BF4E-953066F916F9}" type="datetime1">
              <a:rPr lang="cs-CZ" smtClean="0"/>
              <a:t>16.11.2025</a:t>
            </a:fld>
            <a:endParaRPr lang="cs-CZ"/>
          </a:p>
        </p:txBody>
      </p:sp>
      <p:sp>
        <p:nvSpPr>
          <p:cNvPr id="4" name="Zástupný symbol pro zápatí 3">
            <a:extLst>
              <a:ext uri="{FF2B5EF4-FFF2-40B4-BE49-F238E27FC236}">
                <a16:creationId xmlns:a16="http://schemas.microsoft.com/office/drawing/2014/main" id="{3AB3D4C9-700C-E263-2AAF-E10CD38190AF}"/>
              </a:ext>
            </a:extLst>
          </p:cNvPr>
          <p:cNvSpPr>
            <a:spLocks noGrp="1"/>
          </p:cNvSpPr>
          <p:nvPr>
            <p:ph type="ftr" sz="quarter" idx="11"/>
          </p:nvPr>
        </p:nvSpPr>
        <p:spPr/>
        <p:txBody>
          <a:bodyPr/>
          <a:lstStyle/>
          <a:p>
            <a:r>
              <a:rPr lang="en-US"/>
              <a:t>Short name of the powerpoint presentation, maximum length two thirds of the page</a:t>
            </a:r>
            <a:endParaRPr lang="cs-CZ"/>
          </a:p>
        </p:txBody>
      </p:sp>
      <p:sp>
        <p:nvSpPr>
          <p:cNvPr id="5" name="Zástupný symbol pro číslo snímku 4">
            <a:extLst>
              <a:ext uri="{FF2B5EF4-FFF2-40B4-BE49-F238E27FC236}">
                <a16:creationId xmlns:a16="http://schemas.microsoft.com/office/drawing/2014/main" id="{408544A3-E625-888D-0D21-EEF35ED99522}"/>
              </a:ext>
            </a:extLst>
          </p:cNvPr>
          <p:cNvSpPr>
            <a:spLocks noGrp="1"/>
          </p:cNvSpPr>
          <p:nvPr>
            <p:ph type="sldNum" sz="quarter" idx="12"/>
          </p:nvPr>
        </p:nvSpPr>
        <p:spPr/>
        <p:txBody>
          <a:bodyPr/>
          <a:lstStyle/>
          <a:p>
            <a:fld id="{5E608FB1-680A-4E9D-A95E-8C4CFA1B47E3}" type="slidenum">
              <a:rPr lang="cs-CZ" smtClean="0"/>
              <a:t>‹#›</a:t>
            </a:fld>
            <a:endParaRPr lang="cs-CZ"/>
          </a:p>
        </p:txBody>
      </p:sp>
    </p:spTree>
    <p:extLst>
      <p:ext uri="{BB962C8B-B14F-4D97-AF65-F5344CB8AC3E}">
        <p14:creationId xmlns:p14="http://schemas.microsoft.com/office/powerpoint/2010/main" val="152387603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2" name="Zástupný symbol pro datum 1">
            <a:extLst>
              <a:ext uri="{FF2B5EF4-FFF2-40B4-BE49-F238E27FC236}">
                <a16:creationId xmlns:a16="http://schemas.microsoft.com/office/drawing/2014/main" id="{79438A86-4A25-73CF-7171-B61A241DD7A7}"/>
              </a:ext>
            </a:extLst>
          </p:cNvPr>
          <p:cNvSpPr>
            <a:spLocks noGrp="1"/>
          </p:cNvSpPr>
          <p:nvPr>
            <p:ph type="dt" sz="half" idx="10"/>
          </p:nvPr>
        </p:nvSpPr>
        <p:spPr>
          <a:xfrm>
            <a:off x="735062" y="7006699"/>
            <a:ext cx="2405658" cy="402483"/>
          </a:xfrm>
          <a:prstGeom prst="rect">
            <a:avLst/>
          </a:prstGeom>
        </p:spPr>
        <p:txBody>
          <a:bodyPr/>
          <a:lstStyle/>
          <a:p>
            <a:fld id="{1A945517-90B0-4E61-B5DD-AC2B75BAD2CB}" type="datetime1">
              <a:rPr lang="cs-CZ" smtClean="0"/>
              <a:t>16.11.2025</a:t>
            </a:fld>
            <a:endParaRPr lang="cs-CZ"/>
          </a:p>
        </p:txBody>
      </p:sp>
      <p:sp>
        <p:nvSpPr>
          <p:cNvPr id="3" name="Zástupný symbol pro zápatí 2">
            <a:extLst>
              <a:ext uri="{FF2B5EF4-FFF2-40B4-BE49-F238E27FC236}">
                <a16:creationId xmlns:a16="http://schemas.microsoft.com/office/drawing/2014/main" id="{1E7BFAF4-B07E-8F6C-CEC7-D199D64C2B2E}"/>
              </a:ext>
            </a:extLst>
          </p:cNvPr>
          <p:cNvSpPr>
            <a:spLocks noGrp="1"/>
          </p:cNvSpPr>
          <p:nvPr>
            <p:ph type="ftr" sz="quarter" idx="11"/>
          </p:nvPr>
        </p:nvSpPr>
        <p:spPr/>
        <p:txBody>
          <a:bodyPr/>
          <a:lstStyle/>
          <a:p>
            <a:r>
              <a:rPr lang="en-US"/>
              <a:t>Short name of the powerpoint presentation, maximum length two thirds of the page</a:t>
            </a:r>
            <a:endParaRPr lang="cs-CZ"/>
          </a:p>
        </p:txBody>
      </p:sp>
      <p:sp>
        <p:nvSpPr>
          <p:cNvPr id="4" name="Zástupný symbol pro číslo snímku 3">
            <a:extLst>
              <a:ext uri="{FF2B5EF4-FFF2-40B4-BE49-F238E27FC236}">
                <a16:creationId xmlns:a16="http://schemas.microsoft.com/office/drawing/2014/main" id="{0250244E-576B-B41B-B59D-93F9DACDA80E}"/>
              </a:ext>
            </a:extLst>
          </p:cNvPr>
          <p:cNvSpPr>
            <a:spLocks noGrp="1"/>
          </p:cNvSpPr>
          <p:nvPr>
            <p:ph type="sldNum" sz="quarter" idx="12"/>
          </p:nvPr>
        </p:nvSpPr>
        <p:spPr/>
        <p:txBody>
          <a:bodyPr/>
          <a:lstStyle/>
          <a:p>
            <a:fld id="{5E608FB1-680A-4E9D-A95E-8C4CFA1B47E3}" type="slidenum">
              <a:rPr lang="cs-CZ" smtClean="0"/>
              <a:t>‹#›</a:t>
            </a:fld>
            <a:endParaRPr lang="cs-CZ"/>
          </a:p>
        </p:txBody>
      </p:sp>
    </p:spTree>
    <p:extLst>
      <p:ext uri="{BB962C8B-B14F-4D97-AF65-F5344CB8AC3E}">
        <p14:creationId xmlns:p14="http://schemas.microsoft.com/office/powerpoint/2010/main" val="230165244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Úvodní snímek">
  <p:cSld name="1_Úvodní snímek">
    <p:spTree>
      <p:nvGrpSpPr>
        <p:cNvPr id="1" name="Shape 17"/>
        <p:cNvGrpSpPr/>
        <p:nvPr/>
      </p:nvGrpSpPr>
      <p:grpSpPr>
        <a:xfrm>
          <a:off x="0" y="0"/>
          <a:ext cx="0" cy="0"/>
          <a:chOff x="0" y="0"/>
          <a:chExt cx="0" cy="0"/>
        </a:xfrm>
      </p:grpSpPr>
      <p:sp>
        <p:nvSpPr>
          <p:cNvPr id="18" name="Shape 18"/>
          <p:cNvSpPr txBox="1">
            <a:spLocks noGrp="1"/>
          </p:cNvSpPr>
          <p:nvPr>
            <p:ph type="body" idx="1"/>
          </p:nvPr>
        </p:nvSpPr>
        <p:spPr>
          <a:xfrm>
            <a:off x="359812" y="972000"/>
            <a:ext cx="6768000" cy="288000"/>
          </a:xfrm>
          <a:prstGeom prst="rect">
            <a:avLst/>
          </a:prstGeom>
          <a:noFill/>
          <a:ln>
            <a:noFill/>
          </a:ln>
        </p:spPr>
        <p:txBody>
          <a:bodyPr spcFirstLastPara="1" wrap="square" lIns="91425" tIns="91425" rIns="91425" bIns="91425" anchor="t" anchorCtr="0"/>
          <a:lstStyle>
            <a:lvl1pPr marL="363755" marR="0" lvl="0" indent="-181878" algn="l" rtl="0">
              <a:lnSpc>
                <a:spcPct val="100000"/>
              </a:lnSpc>
              <a:spcBef>
                <a:spcPts val="0"/>
              </a:spcBef>
              <a:spcAft>
                <a:spcPts val="0"/>
              </a:spcAft>
              <a:buClr>
                <a:schemeClr val="dk1"/>
              </a:buClr>
              <a:buSzPts val="1800"/>
              <a:buFont typeface="Arial"/>
              <a:buNone/>
              <a:defRPr sz="1432" b="0" i="0" u="none" strike="noStrike" cap="none">
                <a:solidFill>
                  <a:schemeClr val="dk1"/>
                </a:solidFill>
                <a:latin typeface="Arial"/>
                <a:ea typeface="Arial"/>
                <a:cs typeface="Arial"/>
                <a:sym typeface="Arial"/>
              </a:defRPr>
            </a:lvl1pPr>
            <a:lvl2pPr marL="727510" marR="0" lvl="1" indent="-181878" algn="l" rtl="0">
              <a:lnSpc>
                <a:spcPct val="100000"/>
              </a:lnSpc>
              <a:spcBef>
                <a:spcPts val="0"/>
              </a:spcBef>
              <a:spcAft>
                <a:spcPts val="0"/>
              </a:spcAft>
              <a:buClr>
                <a:schemeClr val="dk1"/>
              </a:buClr>
              <a:buSzPts val="1600"/>
              <a:buFont typeface="Arial"/>
              <a:buNone/>
              <a:defRPr sz="1273" b="0" i="0" u="none" strike="noStrike" cap="none">
                <a:solidFill>
                  <a:schemeClr val="dk1"/>
                </a:solidFill>
                <a:latin typeface="Arial"/>
                <a:ea typeface="Arial"/>
                <a:cs typeface="Arial"/>
                <a:sym typeface="Arial"/>
              </a:defRPr>
            </a:lvl2pPr>
            <a:lvl3pPr marL="1091265" marR="0" lvl="2" indent="-181878" algn="l" rtl="0">
              <a:lnSpc>
                <a:spcPct val="100000"/>
              </a:lnSpc>
              <a:spcBef>
                <a:spcPts val="0"/>
              </a:spcBef>
              <a:spcAft>
                <a:spcPts val="0"/>
              </a:spcAft>
              <a:buClr>
                <a:schemeClr val="dk1"/>
              </a:buClr>
              <a:buSzPts val="1600"/>
              <a:buFont typeface="Arial"/>
              <a:buNone/>
              <a:defRPr sz="1273" b="0" i="0" u="none" strike="noStrike" cap="none">
                <a:solidFill>
                  <a:schemeClr val="dk1"/>
                </a:solidFill>
                <a:latin typeface="Arial"/>
                <a:ea typeface="Arial"/>
                <a:cs typeface="Arial"/>
                <a:sym typeface="Arial"/>
              </a:defRPr>
            </a:lvl3pPr>
            <a:lvl4pPr marL="1455019" marR="0" lvl="3" indent="-181878" algn="l" rtl="0">
              <a:lnSpc>
                <a:spcPct val="100000"/>
              </a:lnSpc>
              <a:spcBef>
                <a:spcPts val="0"/>
              </a:spcBef>
              <a:spcAft>
                <a:spcPts val="0"/>
              </a:spcAft>
              <a:buClr>
                <a:schemeClr val="dk1"/>
              </a:buClr>
              <a:buSzPts val="1600"/>
              <a:buFont typeface="Arial"/>
              <a:buNone/>
              <a:defRPr sz="1273" b="0" i="0" u="none" strike="noStrike" cap="none">
                <a:solidFill>
                  <a:schemeClr val="dk1"/>
                </a:solidFill>
                <a:latin typeface="Arial"/>
                <a:ea typeface="Arial"/>
                <a:cs typeface="Arial"/>
                <a:sym typeface="Arial"/>
              </a:defRPr>
            </a:lvl4pPr>
            <a:lvl5pPr marL="1818774" marR="0" lvl="4" indent="-181878" algn="l" rtl="0">
              <a:lnSpc>
                <a:spcPct val="100000"/>
              </a:lnSpc>
              <a:spcBef>
                <a:spcPts val="0"/>
              </a:spcBef>
              <a:spcAft>
                <a:spcPts val="0"/>
              </a:spcAft>
              <a:buClr>
                <a:schemeClr val="dk1"/>
              </a:buClr>
              <a:buSzPts val="1600"/>
              <a:buFont typeface="Arial"/>
              <a:buNone/>
              <a:defRPr sz="1273" b="0" i="0" u="none" strike="noStrike" cap="none">
                <a:solidFill>
                  <a:schemeClr val="dk1"/>
                </a:solidFill>
                <a:latin typeface="Arial"/>
                <a:ea typeface="Arial"/>
                <a:cs typeface="Arial"/>
                <a:sym typeface="Arial"/>
              </a:defRPr>
            </a:lvl5pPr>
            <a:lvl6pPr marL="2182529" marR="0" lvl="5" indent="-282112" algn="l" rtl="0">
              <a:lnSpc>
                <a:spcPct val="90000"/>
              </a:lnSpc>
              <a:spcBef>
                <a:spcPts val="439"/>
              </a:spcBef>
              <a:spcAft>
                <a:spcPts val="0"/>
              </a:spcAft>
              <a:buClr>
                <a:schemeClr val="dk1"/>
              </a:buClr>
              <a:buSzPts val="1984"/>
              <a:buFont typeface="Arial"/>
              <a:buChar char="•"/>
              <a:defRPr sz="1579" b="0" i="0" u="none" strike="noStrike" cap="none">
                <a:solidFill>
                  <a:schemeClr val="dk1"/>
                </a:solidFill>
                <a:latin typeface="Arial"/>
                <a:ea typeface="Arial"/>
                <a:cs typeface="Arial"/>
                <a:sym typeface="Arial"/>
              </a:defRPr>
            </a:lvl6pPr>
            <a:lvl7pPr marL="2546284" marR="0" lvl="6" indent="-282112" algn="l" rtl="0">
              <a:lnSpc>
                <a:spcPct val="90000"/>
              </a:lnSpc>
              <a:spcBef>
                <a:spcPts val="439"/>
              </a:spcBef>
              <a:spcAft>
                <a:spcPts val="0"/>
              </a:spcAft>
              <a:buClr>
                <a:schemeClr val="dk1"/>
              </a:buClr>
              <a:buSzPts val="1984"/>
              <a:buFont typeface="Arial"/>
              <a:buChar char="•"/>
              <a:defRPr sz="1579" b="0" i="0" u="none" strike="noStrike" cap="none">
                <a:solidFill>
                  <a:schemeClr val="dk1"/>
                </a:solidFill>
                <a:latin typeface="Arial"/>
                <a:ea typeface="Arial"/>
                <a:cs typeface="Arial"/>
                <a:sym typeface="Arial"/>
              </a:defRPr>
            </a:lvl7pPr>
            <a:lvl8pPr marL="2910039" marR="0" lvl="7" indent="-282112" algn="l" rtl="0">
              <a:lnSpc>
                <a:spcPct val="90000"/>
              </a:lnSpc>
              <a:spcBef>
                <a:spcPts val="439"/>
              </a:spcBef>
              <a:spcAft>
                <a:spcPts val="0"/>
              </a:spcAft>
              <a:buClr>
                <a:schemeClr val="dk1"/>
              </a:buClr>
              <a:buSzPts val="1984"/>
              <a:buFont typeface="Arial"/>
              <a:buChar char="•"/>
              <a:defRPr sz="1579" b="0" i="0" u="none" strike="noStrike" cap="none">
                <a:solidFill>
                  <a:schemeClr val="dk1"/>
                </a:solidFill>
                <a:latin typeface="Arial"/>
                <a:ea typeface="Arial"/>
                <a:cs typeface="Arial"/>
                <a:sym typeface="Arial"/>
              </a:defRPr>
            </a:lvl8pPr>
            <a:lvl9pPr marL="3273795" marR="0" lvl="8" indent="-282112" algn="l" rtl="0">
              <a:lnSpc>
                <a:spcPct val="90000"/>
              </a:lnSpc>
              <a:spcBef>
                <a:spcPts val="439"/>
              </a:spcBef>
              <a:spcAft>
                <a:spcPts val="0"/>
              </a:spcAft>
              <a:buClr>
                <a:schemeClr val="dk1"/>
              </a:buClr>
              <a:buSzPts val="1984"/>
              <a:buFont typeface="Arial"/>
              <a:buChar char="•"/>
              <a:defRPr sz="1579" b="0" i="0" u="none" strike="noStrike" cap="none">
                <a:solidFill>
                  <a:schemeClr val="dk1"/>
                </a:solidFill>
                <a:latin typeface="Arial"/>
                <a:ea typeface="Arial"/>
                <a:cs typeface="Arial"/>
                <a:sym typeface="Arial"/>
              </a:defRPr>
            </a:lvl9pPr>
          </a:lstStyle>
          <a:p>
            <a:endParaRPr/>
          </a:p>
        </p:txBody>
      </p:sp>
      <p:sp>
        <p:nvSpPr>
          <p:cNvPr id="19" name="Shape 19"/>
          <p:cNvSpPr txBox="1">
            <a:spLocks noGrp="1"/>
          </p:cNvSpPr>
          <p:nvPr>
            <p:ph type="body" idx="2"/>
          </p:nvPr>
        </p:nvSpPr>
        <p:spPr>
          <a:xfrm>
            <a:off x="359998" y="611999"/>
            <a:ext cx="6768000" cy="288000"/>
          </a:xfrm>
          <a:prstGeom prst="rect">
            <a:avLst/>
          </a:prstGeom>
          <a:noFill/>
          <a:ln>
            <a:noFill/>
          </a:ln>
        </p:spPr>
        <p:txBody>
          <a:bodyPr spcFirstLastPara="1" wrap="square" lIns="91425" tIns="91425" rIns="91425" bIns="91425" anchor="b" anchorCtr="0"/>
          <a:lstStyle>
            <a:lvl1pPr marL="363755" marR="0" lvl="0" indent="-181878" algn="l" rtl="0">
              <a:lnSpc>
                <a:spcPct val="100000"/>
              </a:lnSpc>
              <a:spcBef>
                <a:spcPts val="0"/>
              </a:spcBef>
              <a:spcAft>
                <a:spcPts val="0"/>
              </a:spcAft>
              <a:buClr>
                <a:schemeClr val="dk1"/>
              </a:buClr>
              <a:buSzPts val="1800"/>
              <a:buFont typeface="Arial"/>
              <a:buNone/>
              <a:defRPr sz="1432" b="0" i="0" u="none" strike="noStrike" cap="none">
                <a:solidFill>
                  <a:schemeClr val="dk1"/>
                </a:solidFill>
                <a:latin typeface="Arial"/>
                <a:ea typeface="Arial"/>
                <a:cs typeface="Arial"/>
                <a:sym typeface="Arial"/>
              </a:defRPr>
            </a:lvl1pPr>
            <a:lvl2pPr marL="727510" marR="0" lvl="1" indent="-181878" algn="l" rtl="0">
              <a:lnSpc>
                <a:spcPct val="100000"/>
              </a:lnSpc>
              <a:spcBef>
                <a:spcPts val="0"/>
              </a:spcBef>
              <a:spcAft>
                <a:spcPts val="0"/>
              </a:spcAft>
              <a:buClr>
                <a:schemeClr val="dk1"/>
              </a:buClr>
              <a:buSzPts val="1600"/>
              <a:buFont typeface="Arial"/>
              <a:buNone/>
              <a:defRPr sz="1273" b="0" i="0" u="none" strike="noStrike" cap="none">
                <a:solidFill>
                  <a:schemeClr val="dk1"/>
                </a:solidFill>
                <a:latin typeface="Arial"/>
                <a:ea typeface="Arial"/>
                <a:cs typeface="Arial"/>
                <a:sym typeface="Arial"/>
              </a:defRPr>
            </a:lvl2pPr>
            <a:lvl3pPr marL="1091265" marR="0" lvl="2" indent="-181878" algn="l" rtl="0">
              <a:lnSpc>
                <a:spcPct val="100000"/>
              </a:lnSpc>
              <a:spcBef>
                <a:spcPts val="0"/>
              </a:spcBef>
              <a:spcAft>
                <a:spcPts val="0"/>
              </a:spcAft>
              <a:buClr>
                <a:schemeClr val="dk1"/>
              </a:buClr>
              <a:buSzPts val="1600"/>
              <a:buFont typeface="Arial"/>
              <a:buNone/>
              <a:defRPr sz="1273" b="0" i="0" u="none" strike="noStrike" cap="none">
                <a:solidFill>
                  <a:schemeClr val="dk1"/>
                </a:solidFill>
                <a:latin typeface="Arial"/>
                <a:ea typeface="Arial"/>
                <a:cs typeface="Arial"/>
                <a:sym typeface="Arial"/>
              </a:defRPr>
            </a:lvl3pPr>
            <a:lvl4pPr marL="1455019" marR="0" lvl="3" indent="-181878" algn="l" rtl="0">
              <a:lnSpc>
                <a:spcPct val="100000"/>
              </a:lnSpc>
              <a:spcBef>
                <a:spcPts val="0"/>
              </a:spcBef>
              <a:spcAft>
                <a:spcPts val="0"/>
              </a:spcAft>
              <a:buClr>
                <a:schemeClr val="dk1"/>
              </a:buClr>
              <a:buSzPts val="1600"/>
              <a:buFont typeface="Arial"/>
              <a:buNone/>
              <a:defRPr sz="1273" b="0" i="0" u="none" strike="noStrike" cap="none">
                <a:solidFill>
                  <a:schemeClr val="dk1"/>
                </a:solidFill>
                <a:latin typeface="Arial"/>
                <a:ea typeface="Arial"/>
                <a:cs typeface="Arial"/>
                <a:sym typeface="Arial"/>
              </a:defRPr>
            </a:lvl4pPr>
            <a:lvl5pPr marL="1818774" marR="0" lvl="4" indent="-181878" algn="l" rtl="0">
              <a:lnSpc>
                <a:spcPct val="100000"/>
              </a:lnSpc>
              <a:spcBef>
                <a:spcPts val="0"/>
              </a:spcBef>
              <a:spcAft>
                <a:spcPts val="0"/>
              </a:spcAft>
              <a:buClr>
                <a:schemeClr val="dk1"/>
              </a:buClr>
              <a:buSzPts val="1600"/>
              <a:buFont typeface="Arial"/>
              <a:buNone/>
              <a:defRPr sz="1273" b="0" i="0" u="none" strike="noStrike" cap="none">
                <a:solidFill>
                  <a:schemeClr val="dk1"/>
                </a:solidFill>
                <a:latin typeface="Arial"/>
                <a:ea typeface="Arial"/>
                <a:cs typeface="Arial"/>
                <a:sym typeface="Arial"/>
              </a:defRPr>
            </a:lvl5pPr>
            <a:lvl6pPr marL="2182529" marR="0" lvl="5" indent="-282112" algn="l" rtl="0">
              <a:lnSpc>
                <a:spcPct val="90000"/>
              </a:lnSpc>
              <a:spcBef>
                <a:spcPts val="439"/>
              </a:spcBef>
              <a:spcAft>
                <a:spcPts val="0"/>
              </a:spcAft>
              <a:buClr>
                <a:schemeClr val="dk1"/>
              </a:buClr>
              <a:buSzPts val="1984"/>
              <a:buFont typeface="Arial"/>
              <a:buChar char="•"/>
              <a:defRPr sz="1579" b="0" i="0" u="none" strike="noStrike" cap="none">
                <a:solidFill>
                  <a:schemeClr val="dk1"/>
                </a:solidFill>
                <a:latin typeface="Arial"/>
                <a:ea typeface="Arial"/>
                <a:cs typeface="Arial"/>
                <a:sym typeface="Arial"/>
              </a:defRPr>
            </a:lvl6pPr>
            <a:lvl7pPr marL="2546284" marR="0" lvl="6" indent="-282112" algn="l" rtl="0">
              <a:lnSpc>
                <a:spcPct val="90000"/>
              </a:lnSpc>
              <a:spcBef>
                <a:spcPts val="439"/>
              </a:spcBef>
              <a:spcAft>
                <a:spcPts val="0"/>
              </a:spcAft>
              <a:buClr>
                <a:schemeClr val="dk1"/>
              </a:buClr>
              <a:buSzPts val="1984"/>
              <a:buFont typeface="Arial"/>
              <a:buChar char="•"/>
              <a:defRPr sz="1579" b="0" i="0" u="none" strike="noStrike" cap="none">
                <a:solidFill>
                  <a:schemeClr val="dk1"/>
                </a:solidFill>
                <a:latin typeface="Arial"/>
                <a:ea typeface="Arial"/>
                <a:cs typeface="Arial"/>
                <a:sym typeface="Arial"/>
              </a:defRPr>
            </a:lvl7pPr>
            <a:lvl8pPr marL="2910039" marR="0" lvl="7" indent="-282112" algn="l" rtl="0">
              <a:lnSpc>
                <a:spcPct val="90000"/>
              </a:lnSpc>
              <a:spcBef>
                <a:spcPts val="439"/>
              </a:spcBef>
              <a:spcAft>
                <a:spcPts val="0"/>
              </a:spcAft>
              <a:buClr>
                <a:schemeClr val="dk1"/>
              </a:buClr>
              <a:buSzPts val="1984"/>
              <a:buFont typeface="Arial"/>
              <a:buChar char="•"/>
              <a:defRPr sz="1579" b="0" i="0" u="none" strike="noStrike" cap="none">
                <a:solidFill>
                  <a:schemeClr val="dk1"/>
                </a:solidFill>
                <a:latin typeface="Arial"/>
                <a:ea typeface="Arial"/>
                <a:cs typeface="Arial"/>
                <a:sym typeface="Arial"/>
              </a:defRPr>
            </a:lvl8pPr>
            <a:lvl9pPr marL="3273795" marR="0" lvl="8" indent="-282112" algn="l" rtl="0">
              <a:lnSpc>
                <a:spcPct val="90000"/>
              </a:lnSpc>
              <a:spcBef>
                <a:spcPts val="439"/>
              </a:spcBef>
              <a:spcAft>
                <a:spcPts val="0"/>
              </a:spcAft>
              <a:buClr>
                <a:schemeClr val="dk1"/>
              </a:buClr>
              <a:buSzPts val="1984"/>
              <a:buFont typeface="Arial"/>
              <a:buChar char="•"/>
              <a:defRPr sz="1579" b="0" i="0" u="none" strike="noStrike" cap="none">
                <a:solidFill>
                  <a:schemeClr val="dk1"/>
                </a:solidFill>
                <a:latin typeface="Arial"/>
                <a:ea typeface="Arial"/>
                <a:cs typeface="Arial"/>
                <a:sym typeface="Arial"/>
              </a:defRPr>
            </a:lvl9pPr>
          </a:lstStyle>
          <a:p>
            <a:endParaRPr/>
          </a:p>
        </p:txBody>
      </p:sp>
      <p:sp>
        <p:nvSpPr>
          <p:cNvPr id="20" name="Shape 20"/>
          <p:cNvSpPr txBox="1">
            <a:spLocks noGrp="1"/>
          </p:cNvSpPr>
          <p:nvPr>
            <p:ph type="subTitle" idx="3"/>
          </p:nvPr>
        </p:nvSpPr>
        <p:spPr>
          <a:xfrm>
            <a:off x="360001" y="1980000"/>
            <a:ext cx="9971999" cy="1440000"/>
          </a:xfrm>
          <a:prstGeom prst="rect">
            <a:avLst/>
          </a:prstGeom>
          <a:noFill/>
          <a:ln>
            <a:noFill/>
          </a:ln>
        </p:spPr>
        <p:txBody>
          <a:bodyPr spcFirstLastPara="1" wrap="square" lIns="91425" tIns="91425" rIns="91425" bIns="91425" anchor="t" anchorCtr="0"/>
          <a:lstStyle>
            <a:lvl1pPr marR="0" lvl="0" algn="l" rtl="0">
              <a:lnSpc>
                <a:spcPct val="100000"/>
              </a:lnSpc>
              <a:spcBef>
                <a:spcPts val="0"/>
              </a:spcBef>
              <a:spcAft>
                <a:spcPts val="0"/>
              </a:spcAft>
              <a:buClr>
                <a:schemeClr val="dk1"/>
              </a:buClr>
              <a:buSzPts val="3000"/>
              <a:buFont typeface="Arial"/>
              <a:buNone/>
              <a:defRPr sz="2387" b="0" i="0" u="none" strike="noStrike" cap="none">
                <a:solidFill>
                  <a:schemeClr val="dk1"/>
                </a:solidFill>
                <a:latin typeface="Arial"/>
                <a:ea typeface="Arial"/>
                <a:cs typeface="Arial"/>
                <a:sym typeface="Arial"/>
              </a:defRPr>
            </a:lvl1pPr>
            <a:lvl2pPr marR="0" lvl="1" algn="ctr" rtl="0">
              <a:lnSpc>
                <a:spcPct val="100000"/>
              </a:lnSpc>
              <a:spcBef>
                <a:spcPts val="0"/>
              </a:spcBef>
              <a:spcAft>
                <a:spcPts val="0"/>
              </a:spcAft>
              <a:buClr>
                <a:schemeClr val="dk1"/>
              </a:buClr>
              <a:buSzPts val="2205"/>
              <a:buFont typeface="Arial"/>
              <a:buNone/>
              <a:defRPr sz="1754" b="0" i="0" u="none" strike="noStrike" cap="none">
                <a:solidFill>
                  <a:schemeClr val="dk1"/>
                </a:solidFill>
                <a:latin typeface="Arial"/>
                <a:ea typeface="Arial"/>
                <a:cs typeface="Arial"/>
                <a:sym typeface="Arial"/>
              </a:defRPr>
            </a:lvl2pPr>
            <a:lvl3pPr marR="0" lvl="2" algn="ctr" rtl="0">
              <a:lnSpc>
                <a:spcPct val="100000"/>
              </a:lnSpc>
              <a:spcBef>
                <a:spcPts val="0"/>
              </a:spcBef>
              <a:spcAft>
                <a:spcPts val="0"/>
              </a:spcAft>
              <a:buClr>
                <a:schemeClr val="dk1"/>
              </a:buClr>
              <a:buSzPts val="1984"/>
              <a:buFont typeface="Arial"/>
              <a:buNone/>
              <a:defRPr sz="1579" b="0" i="0" u="none" strike="noStrike" cap="none">
                <a:solidFill>
                  <a:schemeClr val="dk1"/>
                </a:solidFill>
                <a:latin typeface="Arial"/>
                <a:ea typeface="Arial"/>
                <a:cs typeface="Arial"/>
                <a:sym typeface="Arial"/>
              </a:defRPr>
            </a:lvl3pPr>
            <a:lvl4pPr marR="0" lvl="3" algn="ctr" rtl="0">
              <a:lnSpc>
                <a:spcPct val="100000"/>
              </a:lnSpc>
              <a:spcBef>
                <a:spcPts val="0"/>
              </a:spcBef>
              <a:spcAft>
                <a:spcPts val="0"/>
              </a:spcAft>
              <a:buClr>
                <a:schemeClr val="dk1"/>
              </a:buClr>
              <a:buSzPts val="1764"/>
              <a:buFont typeface="Arial"/>
              <a:buNone/>
              <a:defRPr sz="1403" b="0" i="0" u="none" strike="noStrike" cap="none">
                <a:solidFill>
                  <a:schemeClr val="dk1"/>
                </a:solidFill>
                <a:latin typeface="Arial"/>
                <a:ea typeface="Arial"/>
                <a:cs typeface="Arial"/>
                <a:sym typeface="Arial"/>
              </a:defRPr>
            </a:lvl4pPr>
            <a:lvl5pPr marR="0" lvl="4" algn="ctr" rtl="0">
              <a:lnSpc>
                <a:spcPct val="100000"/>
              </a:lnSpc>
              <a:spcBef>
                <a:spcPts val="0"/>
              </a:spcBef>
              <a:spcAft>
                <a:spcPts val="0"/>
              </a:spcAft>
              <a:buClr>
                <a:schemeClr val="dk1"/>
              </a:buClr>
              <a:buSzPts val="1764"/>
              <a:buFont typeface="Arial"/>
              <a:buNone/>
              <a:defRPr sz="1403" b="0" i="0" u="none" strike="noStrike" cap="none">
                <a:solidFill>
                  <a:schemeClr val="dk1"/>
                </a:solidFill>
                <a:latin typeface="Arial"/>
                <a:ea typeface="Arial"/>
                <a:cs typeface="Arial"/>
                <a:sym typeface="Arial"/>
              </a:defRPr>
            </a:lvl5pPr>
            <a:lvl6pPr marR="0" lvl="5" algn="ctr" rtl="0">
              <a:lnSpc>
                <a:spcPct val="90000"/>
              </a:lnSpc>
              <a:spcBef>
                <a:spcPts val="439"/>
              </a:spcBef>
              <a:spcAft>
                <a:spcPts val="0"/>
              </a:spcAft>
              <a:buClr>
                <a:schemeClr val="dk1"/>
              </a:buClr>
              <a:buSzPts val="1764"/>
              <a:buFont typeface="Arial"/>
              <a:buNone/>
              <a:defRPr sz="1403" b="0" i="0" u="none" strike="noStrike" cap="none">
                <a:solidFill>
                  <a:schemeClr val="dk1"/>
                </a:solidFill>
                <a:latin typeface="Arial"/>
                <a:ea typeface="Arial"/>
                <a:cs typeface="Arial"/>
                <a:sym typeface="Arial"/>
              </a:defRPr>
            </a:lvl6pPr>
            <a:lvl7pPr marR="0" lvl="6" algn="ctr" rtl="0">
              <a:lnSpc>
                <a:spcPct val="90000"/>
              </a:lnSpc>
              <a:spcBef>
                <a:spcPts val="439"/>
              </a:spcBef>
              <a:spcAft>
                <a:spcPts val="0"/>
              </a:spcAft>
              <a:buClr>
                <a:schemeClr val="dk1"/>
              </a:buClr>
              <a:buSzPts val="1764"/>
              <a:buFont typeface="Arial"/>
              <a:buNone/>
              <a:defRPr sz="1403" b="0" i="0" u="none" strike="noStrike" cap="none">
                <a:solidFill>
                  <a:schemeClr val="dk1"/>
                </a:solidFill>
                <a:latin typeface="Arial"/>
                <a:ea typeface="Arial"/>
                <a:cs typeface="Arial"/>
                <a:sym typeface="Arial"/>
              </a:defRPr>
            </a:lvl7pPr>
            <a:lvl8pPr marR="0" lvl="7" algn="ctr" rtl="0">
              <a:lnSpc>
                <a:spcPct val="90000"/>
              </a:lnSpc>
              <a:spcBef>
                <a:spcPts val="439"/>
              </a:spcBef>
              <a:spcAft>
                <a:spcPts val="0"/>
              </a:spcAft>
              <a:buClr>
                <a:schemeClr val="dk1"/>
              </a:buClr>
              <a:buSzPts val="1764"/>
              <a:buFont typeface="Arial"/>
              <a:buNone/>
              <a:defRPr sz="1403" b="0" i="0" u="none" strike="noStrike" cap="none">
                <a:solidFill>
                  <a:schemeClr val="dk1"/>
                </a:solidFill>
                <a:latin typeface="Arial"/>
                <a:ea typeface="Arial"/>
                <a:cs typeface="Arial"/>
                <a:sym typeface="Arial"/>
              </a:defRPr>
            </a:lvl8pPr>
            <a:lvl9pPr marR="0" lvl="8" algn="ctr" rtl="0">
              <a:lnSpc>
                <a:spcPct val="90000"/>
              </a:lnSpc>
              <a:spcBef>
                <a:spcPts val="439"/>
              </a:spcBef>
              <a:spcAft>
                <a:spcPts val="0"/>
              </a:spcAft>
              <a:buClr>
                <a:schemeClr val="dk1"/>
              </a:buClr>
              <a:buSzPts val="1764"/>
              <a:buFont typeface="Arial"/>
              <a:buNone/>
              <a:defRPr sz="1403" b="0" i="0" u="none" strike="noStrike" cap="none">
                <a:solidFill>
                  <a:schemeClr val="dk1"/>
                </a:solidFill>
                <a:latin typeface="Arial"/>
                <a:ea typeface="Arial"/>
                <a:cs typeface="Arial"/>
                <a:sym typeface="Arial"/>
              </a:defRPr>
            </a:lvl9pPr>
          </a:lstStyle>
          <a:p>
            <a:endParaRPr/>
          </a:p>
        </p:txBody>
      </p:sp>
      <p:sp>
        <p:nvSpPr>
          <p:cNvPr id="21" name="Shape 21"/>
          <p:cNvSpPr txBox="1">
            <a:spLocks noGrp="1"/>
          </p:cNvSpPr>
          <p:nvPr>
            <p:ph type="ctrTitle"/>
          </p:nvPr>
        </p:nvSpPr>
        <p:spPr>
          <a:xfrm>
            <a:off x="359999" y="3599999"/>
            <a:ext cx="9972000" cy="3528000"/>
          </a:xfrm>
          <a:prstGeom prst="rect">
            <a:avLst/>
          </a:prstGeom>
          <a:noFill/>
          <a:ln>
            <a:noFill/>
          </a:ln>
        </p:spPr>
        <p:txBody>
          <a:bodyPr spcFirstLastPara="1" wrap="square" lIns="91425" tIns="91425" rIns="91425" bIns="91425" anchor="b" anchorCtr="0"/>
          <a:lstStyle>
            <a:lvl1pPr marR="0" lvl="0" algn="l" rtl="0">
              <a:lnSpc>
                <a:spcPct val="100000"/>
              </a:lnSpc>
              <a:spcBef>
                <a:spcPts val="0"/>
              </a:spcBef>
              <a:spcAft>
                <a:spcPts val="0"/>
              </a:spcAft>
              <a:buClr>
                <a:schemeClr val="dk1"/>
              </a:buClr>
              <a:buSzPts val="4200"/>
              <a:buFont typeface="Arial"/>
              <a:buNone/>
              <a:defRPr sz="3341" b="1" i="0" u="none" strike="noStrike" cap="none">
                <a:solidFill>
                  <a:schemeClr val="dk1"/>
                </a:solidFill>
                <a:latin typeface="Arial"/>
                <a:ea typeface="Arial"/>
                <a:cs typeface="Arial"/>
                <a:sym typeface="Arial"/>
              </a:defRPr>
            </a:lvl1pPr>
            <a:lvl2pPr lvl="1">
              <a:spcBef>
                <a:spcPts val="0"/>
              </a:spcBef>
              <a:spcAft>
                <a:spcPts val="0"/>
              </a:spcAft>
              <a:buSzPts val="1400"/>
              <a:buNone/>
              <a:defRPr sz="1432"/>
            </a:lvl2pPr>
            <a:lvl3pPr lvl="2">
              <a:spcBef>
                <a:spcPts val="0"/>
              </a:spcBef>
              <a:spcAft>
                <a:spcPts val="0"/>
              </a:spcAft>
              <a:buSzPts val="1400"/>
              <a:buNone/>
              <a:defRPr sz="1432"/>
            </a:lvl3pPr>
            <a:lvl4pPr lvl="3">
              <a:spcBef>
                <a:spcPts val="0"/>
              </a:spcBef>
              <a:spcAft>
                <a:spcPts val="0"/>
              </a:spcAft>
              <a:buSzPts val="1400"/>
              <a:buNone/>
              <a:defRPr sz="1432"/>
            </a:lvl4pPr>
            <a:lvl5pPr lvl="4">
              <a:spcBef>
                <a:spcPts val="0"/>
              </a:spcBef>
              <a:spcAft>
                <a:spcPts val="0"/>
              </a:spcAft>
              <a:buSzPts val="1400"/>
              <a:buNone/>
              <a:defRPr sz="1432"/>
            </a:lvl5pPr>
            <a:lvl6pPr lvl="5">
              <a:spcBef>
                <a:spcPts val="0"/>
              </a:spcBef>
              <a:spcAft>
                <a:spcPts val="0"/>
              </a:spcAft>
              <a:buSzPts val="1400"/>
              <a:buNone/>
              <a:defRPr sz="1432"/>
            </a:lvl6pPr>
            <a:lvl7pPr lvl="6">
              <a:spcBef>
                <a:spcPts val="0"/>
              </a:spcBef>
              <a:spcAft>
                <a:spcPts val="0"/>
              </a:spcAft>
              <a:buSzPts val="1400"/>
              <a:buNone/>
              <a:defRPr sz="1432"/>
            </a:lvl7pPr>
            <a:lvl8pPr lvl="7">
              <a:spcBef>
                <a:spcPts val="0"/>
              </a:spcBef>
              <a:spcAft>
                <a:spcPts val="0"/>
              </a:spcAft>
              <a:buSzPts val="1400"/>
              <a:buNone/>
              <a:defRPr sz="1432"/>
            </a:lvl8pPr>
            <a:lvl9pPr lvl="8">
              <a:spcBef>
                <a:spcPts val="0"/>
              </a:spcBef>
              <a:spcAft>
                <a:spcPts val="0"/>
              </a:spcAft>
              <a:buSzPts val="1400"/>
              <a:buNone/>
              <a:defRPr sz="1432"/>
            </a:lvl9pPr>
          </a:lstStyle>
          <a:p>
            <a:endParaRPr/>
          </a:p>
        </p:txBody>
      </p:sp>
    </p:spTree>
    <p:extLst>
      <p:ext uri="{BB962C8B-B14F-4D97-AF65-F5344CB8AC3E}">
        <p14:creationId xmlns:p14="http://schemas.microsoft.com/office/powerpoint/2010/main" val="13006326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13" Type="http://schemas.openxmlformats.org/officeDocument/2006/relationships/theme" Target="../theme/theme2.xml"/><Relationship Id="rId3" Type="http://schemas.openxmlformats.org/officeDocument/2006/relationships/slideLayout" Target="../slideLayouts/slideLayout11.xml"/><Relationship Id="rId7" Type="http://schemas.openxmlformats.org/officeDocument/2006/relationships/slideLayout" Target="../slideLayouts/slideLayout15.xml"/><Relationship Id="rId12" Type="http://schemas.openxmlformats.org/officeDocument/2006/relationships/slideLayout" Target="../slideLayouts/slideLayout20.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11" Type="http://schemas.openxmlformats.org/officeDocument/2006/relationships/slideLayout" Target="../slideLayouts/slideLayout19.xml"/><Relationship Id="rId5" Type="http://schemas.openxmlformats.org/officeDocument/2006/relationships/slideLayout" Target="../slideLayouts/slideLayout13.xml"/><Relationship Id="rId15" Type="http://schemas.openxmlformats.org/officeDocument/2006/relationships/image" Target="../media/image8.svg"/><Relationship Id="rId10" Type="http://schemas.openxmlformats.org/officeDocument/2006/relationships/slideLayout" Target="../slideLayouts/slideLayout18.xml"/><Relationship Id="rId4" Type="http://schemas.openxmlformats.org/officeDocument/2006/relationships/slideLayout" Target="../slideLayouts/slideLayout12.xml"/><Relationship Id="rId9" Type="http://schemas.openxmlformats.org/officeDocument/2006/relationships/slideLayout" Target="../slideLayouts/slideLayout17.xml"/><Relationship Id="rId14" Type="http://schemas.openxmlformats.org/officeDocument/2006/relationships/image" Target="../media/image7.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8.xml"/><Relationship Id="rId13" Type="http://schemas.openxmlformats.org/officeDocument/2006/relationships/slideLayout" Target="../slideLayouts/slideLayout33.xml"/><Relationship Id="rId3" Type="http://schemas.openxmlformats.org/officeDocument/2006/relationships/slideLayout" Target="../slideLayouts/slideLayout23.xml"/><Relationship Id="rId7" Type="http://schemas.openxmlformats.org/officeDocument/2006/relationships/slideLayout" Target="../slideLayouts/slideLayout27.xml"/><Relationship Id="rId12" Type="http://schemas.openxmlformats.org/officeDocument/2006/relationships/slideLayout" Target="../slideLayouts/slideLayout32.xml"/><Relationship Id="rId2" Type="http://schemas.openxmlformats.org/officeDocument/2006/relationships/slideLayout" Target="../slideLayouts/slideLayout22.xml"/><Relationship Id="rId16" Type="http://schemas.openxmlformats.org/officeDocument/2006/relationships/image" Target="../media/image8.svg"/><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5" Type="http://schemas.openxmlformats.org/officeDocument/2006/relationships/slideLayout" Target="../slideLayouts/slideLayout25.xml"/><Relationship Id="rId15" Type="http://schemas.openxmlformats.org/officeDocument/2006/relationships/image" Target="../media/image7.png"/><Relationship Id="rId10" Type="http://schemas.openxmlformats.org/officeDocument/2006/relationships/slideLayout" Target="../slideLayouts/slideLayout30.xml"/><Relationship Id="rId4" Type="http://schemas.openxmlformats.org/officeDocument/2006/relationships/slideLayout" Target="../slideLayouts/slideLayout24.xml"/><Relationship Id="rId9" Type="http://schemas.openxmlformats.org/officeDocument/2006/relationships/slideLayout" Target="../slideLayouts/slideLayout29.xml"/><Relationship Id="rId14"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cxnSp>
        <p:nvCxnSpPr>
          <p:cNvPr id="10" name="Shape 10"/>
          <p:cNvCxnSpPr/>
          <p:nvPr/>
        </p:nvCxnSpPr>
        <p:spPr>
          <a:xfrm>
            <a:off x="360000" y="1508400"/>
            <a:ext cx="9972000" cy="0"/>
          </a:xfrm>
          <a:prstGeom prst="straightConnector1">
            <a:avLst/>
          </a:prstGeom>
          <a:noFill/>
          <a:ln w="31750" cap="flat" cmpd="sng">
            <a:solidFill>
              <a:schemeClr val="dk1"/>
            </a:solidFill>
            <a:prstDash val="solid"/>
            <a:miter lim="800000"/>
            <a:headEnd type="none" w="sm" len="sm"/>
            <a:tailEnd type="none" w="sm" len="sm"/>
          </a:ln>
        </p:spPr>
      </p:cxnSp>
      <p:sp>
        <p:nvSpPr>
          <p:cNvPr id="12" name="Shape 12"/>
          <p:cNvSpPr txBox="1">
            <a:spLocks noGrp="1"/>
          </p:cNvSpPr>
          <p:nvPr>
            <p:ph type="ftr" idx="11"/>
          </p:nvPr>
        </p:nvSpPr>
        <p:spPr>
          <a:xfrm>
            <a:off x="359043" y="359999"/>
            <a:ext cx="5112000" cy="935673"/>
          </a:xfrm>
          <a:prstGeom prst="rect">
            <a:avLst/>
          </a:prstGeom>
          <a:noFill/>
          <a:ln>
            <a:noFill/>
          </a:ln>
        </p:spPr>
        <p:txBody>
          <a:bodyPr spcFirstLastPara="1" wrap="square" lIns="91425" tIns="91425" rIns="91425" bIns="91425" anchor="t" anchorCtr="0"/>
          <a:lstStyle>
            <a:lvl1pPr marR="0" lvl="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3" name="Shape 13"/>
          <p:cNvSpPr txBox="1">
            <a:spLocks noGrp="1"/>
          </p:cNvSpPr>
          <p:nvPr>
            <p:ph type="sldNum" idx="12"/>
          </p:nvPr>
        </p:nvSpPr>
        <p:spPr>
          <a:xfrm>
            <a:off x="9251418" y="7200000"/>
            <a:ext cx="1080000" cy="360000"/>
          </a:xfrm>
          <a:prstGeom prst="rect">
            <a:avLst/>
          </a:prstGeom>
          <a:noFill/>
          <a:ln>
            <a:noFill/>
          </a:ln>
        </p:spPr>
        <p:txBody>
          <a:bodyPr spcFirstLastPara="1" wrap="square" lIns="0" tIns="0" rIns="0" bIns="0" anchor="ctr" anchorCtr="0">
            <a:noAutofit/>
          </a:bodyPr>
          <a:lstStyle>
            <a:lvl1pPr marL="0" marR="0" lvl="0" indent="0" algn="r" rtl="0">
              <a:spcBef>
                <a:spcPts val="0"/>
              </a:spcBef>
              <a:buNone/>
              <a:defRPr sz="1200" b="1" i="0" u="none" strike="noStrike" cap="none">
                <a:solidFill>
                  <a:schemeClr val="dk1"/>
                </a:solidFill>
                <a:latin typeface="Arial"/>
                <a:ea typeface="Arial"/>
                <a:cs typeface="Arial"/>
                <a:sym typeface="Arial"/>
              </a:defRPr>
            </a:lvl1pPr>
            <a:lvl2pPr marL="0" marR="0" lvl="1" indent="0" algn="r" rtl="0">
              <a:spcBef>
                <a:spcPts val="0"/>
              </a:spcBef>
              <a:buNone/>
              <a:defRPr sz="1200" b="1" i="0" u="none" strike="noStrike" cap="none">
                <a:solidFill>
                  <a:schemeClr val="dk1"/>
                </a:solidFill>
                <a:latin typeface="Arial"/>
                <a:ea typeface="Arial"/>
                <a:cs typeface="Arial"/>
                <a:sym typeface="Arial"/>
              </a:defRPr>
            </a:lvl2pPr>
            <a:lvl3pPr marL="0" marR="0" lvl="2" indent="0" algn="r" rtl="0">
              <a:spcBef>
                <a:spcPts val="0"/>
              </a:spcBef>
              <a:buNone/>
              <a:defRPr sz="1200" b="1" i="0" u="none" strike="noStrike" cap="none">
                <a:solidFill>
                  <a:schemeClr val="dk1"/>
                </a:solidFill>
                <a:latin typeface="Arial"/>
                <a:ea typeface="Arial"/>
                <a:cs typeface="Arial"/>
                <a:sym typeface="Arial"/>
              </a:defRPr>
            </a:lvl3pPr>
            <a:lvl4pPr marL="0" marR="0" lvl="3" indent="0" algn="r" rtl="0">
              <a:spcBef>
                <a:spcPts val="0"/>
              </a:spcBef>
              <a:buNone/>
              <a:defRPr sz="1200" b="1" i="0" u="none" strike="noStrike" cap="none">
                <a:solidFill>
                  <a:schemeClr val="dk1"/>
                </a:solidFill>
                <a:latin typeface="Arial"/>
                <a:ea typeface="Arial"/>
                <a:cs typeface="Arial"/>
                <a:sym typeface="Arial"/>
              </a:defRPr>
            </a:lvl4pPr>
            <a:lvl5pPr marL="0" marR="0" lvl="4" indent="0" algn="r" rtl="0">
              <a:spcBef>
                <a:spcPts val="0"/>
              </a:spcBef>
              <a:buNone/>
              <a:defRPr sz="1200" b="1" i="0" u="none" strike="noStrike" cap="none">
                <a:solidFill>
                  <a:schemeClr val="dk1"/>
                </a:solidFill>
                <a:latin typeface="Arial"/>
                <a:ea typeface="Arial"/>
                <a:cs typeface="Arial"/>
                <a:sym typeface="Arial"/>
              </a:defRPr>
            </a:lvl5pPr>
            <a:lvl6pPr marL="0" marR="0" lvl="5" indent="0" algn="r" rtl="0">
              <a:spcBef>
                <a:spcPts val="0"/>
              </a:spcBef>
              <a:buNone/>
              <a:defRPr sz="1200" b="1" i="0" u="none" strike="noStrike" cap="none">
                <a:solidFill>
                  <a:schemeClr val="dk1"/>
                </a:solidFill>
                <a:latin typeface="Arial"/>
                <a:ea typeface="Arial"/>
                <a:cs typeface="Arial"/>
                <a:sym typeface="Arial"/>
              </a:defRPr>
            </a:lvl6pPr>
            <a:lvl7pPr marL="0" marR="0" lvl="6" indent="0" algn="r" rtl="0">
              <a:spcBef>
                <a:spcPts val="0"/>
              </a:spcBef>
              <a:buNone/>
              <a:defRPr sz="1200" b="1" i="0" u="none" strike="noStrike" cap="none">
                <a:solidFill>
                  <a:schemeClr val="dk1"/>
                </a:solidFill>
                <a:latin typeface="Arial"/>
                <a:ea typeface="Arial"/>
                <a:cs typeface="Arial"/>
                <a:sym typeface="Arial"/>
              </a:defRPr>
            </a:lvl7pPr>
            <a:lvl8pPr marL="0" marR="0" lvl="7" indent="0" algn="r" rtl="0">
              <a:spcBef>
                <a:spcPts val="0"/>
              </a:spcBef>
              <a:buNone/>
              <a:defRPr sz="1200" b="1" i="0" u="none" strike="noStrike" cap="none">
                <a:solidFill>
                  <a:schemeClr val="dk1"/>
                </a:solidFill>
                <a:latin typeface="Arial"/>
                <a:ea typeface="Arial"/>
                <a:cs typeface="Arial"/>
                <a:sym typeface="Arial"/>
              </a:defRPr>
            </a:lvl8pPr>
            <a:lvl9pPr marL="0" marR="0" lvl="8" indent="0" algn="r" rtl="0">
              <a:spcBef>
                <a:spcPts val="0"/>
              </a:spcBef>
              <a:buNone/>
              <a:defRPr sz="1200" b="1" i="0" u="none" strike="noStrike" cap="none">
                <a:solidFill>
                  <a:schemeClr val="dk1"/>
                </a:solidFill>
                <a:latin typeface="Arial"/>
                <a:ea typeface="Arial"/>
                <a:cs typeface="Arial"/>
                <a:sym typeface="Arial"/>
              </a:defRPr>
            </a:lvl9pPr>
          </a:lstStyle>
          <a:p>
            <a:pPr marL="0" lvl="0" indent="0">
              <a:spcBef>
                <a:spcPts val="0"/>
              </a:spcBef>
              <a:spcAft>
                <a:spcPts val="0"/>
              </a:spcAft>
              <a:buNone/>
            </a:pPr>
            <a:fld id="{00000000-1234-1234-1234-123412341234}" type="slidenum">
              <a:rPr lang="cs-CZ"/>
              <a:t>‹#›</a:t>
            </a:fld>
            <a:endParaRPr/>
          </a:p>
        </p:txBody>
      </p:sp>
      <p:sp>
        <p:nvSpPr>
          <p:cNvPr id="14" name="Shape 14"/>
          <p:cNvSpPr txBox="1">
            <a:spLocks noGrp="1"/>
          </p:cNvSpPr>
          <p:nvPr>
            <p:ph type="dt" idx="10"/>
          </p:nvPr>
        </p:nvSpPr>
        <p:spPr>
          <a:xfrm>
            <a:off x="359812" y="7200000"/>
            <a:ext cx="1080000" cy="360000"/>
          </a:xfrm>
          <a:prstGeom prst="rect">
            <a:avLst/>
          </a:prstGeom>
          <a:noFill/>
          <a:ln>
            <a:noFill/>
          </a:ln>
        </p:spPr>
        <p:txBody>
          <a:bodyPr spcFirstLastPara="1" wrap="square" lIns="91425" tIns="91425" rIns="91425" bIns="91425" anchor="ctr" anchorCtr="0"/>
          <a:lstStyle>
            <a:lvl1pPr marR="0" lvl="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5" name="Shape 15"/>
          <p:cNvSpPr txBox="1">
            <a:spLocks noGrp="1"/>
          </p:cNvSpPr>
          <p:nvPr>
            <p:ph type="body" idx="1"/>
          </p:nvPr>
        </p:nvSpPr>
        <p:spPr>
          <a:xfrm>
            <a:off x="359812" y="1979999"/>
            <a:ext cx="9971606" cy="5076000"/>
          </a:xfrm>
          <a:prstGeom prst="rect">
            <a:avLst/>
          </a:prstGeom>
          <a:noFill/>
          <a:ln>
            <a:noFill/>
          </a:ln>
        </p:spPr>
        <p:txBody>
          <a:bodyPr spcFirstLastPara="1" wrap="square" lIns="91425" tIns="91425" rIns="91425" bIns="91425" anchor="b" anchorCtr="0"/>
          <a:lstStyle>
            <a:lvl1pPr marL="457200" marR="0" lvl="0" indent="-228600" algn="l" rtl="0">
              <a:lnSpc>
                <a:spcPct val="100000"/>
              </a:lnSpc>
              <a:spcBef>
                <a:spcPts val="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1pPr>
            <a:lvl2pPr marL="914400" marR="0" lvl="1" indent="-330200" algn="l" rtl="0">
              <a:lnSpc>
                <a:spcPct val="100000"/>
              </a:lnSpc>
              <a:spcBef>
                <a:spcPts val="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2pPr>
            <a:lvl3pPr marL="1371600" marR="0" lvl="2" indent="-330200" algn="l" rtl="0">
              <a:lnSpc>
                <a:spcPct val="100000"/>
              </a:lnSpc>
              <a:spcBef>
                <a:spcPts val="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3pPr>
            <a:lvl4pPr marL="1828800" marR="0" lvl="3" indent="-330200" algn="l" rtl="0">
              <a:lnSpc>
                <a:spcPct val="100000"/>
              </a:lnSpc>
              <a:spcBef>
                <a:spcPts val="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4pPr>
            <a:lvl5pPr marL="2286000" marR="0" lvl="4" indent="-330200" algn="l" rtl="0">
              <a:lnSpc>
                <a:spcPct val="100000"/>
              </a:lnSpc>
              <a:spcBef>
                <a:spcPts val="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5pPr>
            <a:lvl6pPr marL="2743200" marR="0" lvl="5" indent="-354583" algn="l" rtl="0">
              <a:lnSpc>
                <a:spcPct val="90000"/>
              </a:lnSpc>
              <a:spcBef>
                <a:spcPts val="551"/>
              </a:spcBef>
              <a:spcAft>
                <a:spcPts val="0"/>
              </a:spcAft>
              <a:buClr>
                <a:schemeClr val="dk1"/>
              </a:buClr>
              <a:buSzPts val="1984"/>
              <a:buFont typeface="Arial"/>
              <a:buChar char="•"/>
              <a:defRPr sz="1984" b="0" i="0" u="none" strike="noStrike" cap="none">
                <a:solidFill>
                  <a:schemeClr val="dk1"/>
                </a:solidFill>
                <a:latin typeface="Arial"/>
                <a:ea typeface="Arial"/>
                <a:cs typeface="Arial"/>
                <a:sym typeface="Arial"/>
              </a:defRPr>
            </a:lvl6pPr>
            <a:lvl7pPr marL="3200400" marR="0" lvl="6" indent="-354583" algn="l" rtl="0">
              <a:lnSpc>
                <a:spcPct val="90000"/>
              </a:lnSpc>
              <a:spcBef>
                <a:spcPts val="551"/>
              </a:spcBef>
              <a:spcAft>
                <a:spcPts val="0"/>
              </a:spcAft>
              <a:buClr>
                <a:schemeClr val="dk1"/>
              </a:buClr>
              <a:buSzPts val="1984"/>
              <a:buFont typeface="Arial"/>
              <a:buChar char="•"/>
              <a:defRPr sz="1984" b="0" i="0" u="none" strike="noStrike" cap="none">
                <a:solidFill>
                  <a:schemeClr val="dk1"/>
                </a:solidFill>
                <a:latin typeface="Arial"/>
                <a:ea typeface="Arial"/>
                <a:cs typeface="Arial"/>
                <a:sym typeface="Arial"/>
              </a:defRPr>
            </a:lvl7pPr>
            <a:lvl8pPr marL="3657600" marR="0" lvl="7" indent="-354584" algn="l" rtl="0">
              <a:lnSpc>
                <a:spcPct val="90000"/>
              </a:lnSpc>
              <a:spcBef>
                <a:spcPts val="551"/>
              </a:spcBef>
              <a:spcAft>
                <a:spcPts val="0"/>
              </a:spcAft>
              <a:buClr>
                <a:schemeClr val="dk1"/>
              </a:buClr>
              <a:buSzPts val="1984"/>
              <a:buFont typeface="Arial"/>
              <a:buChar char="•"/>
              <a:defRPr sz="1984" b="0" i="0" u="none" strike="noStrike" cap="none">
                <a:solidFill>
                  <a:schemeClr val="dk1"/>
                </a:solidFill>
                <a:latin typeface="Arial"/>
                <a:ea typeface="Arial"/>
                <a:cs typeface="Arial"/>
                <a:sym typeface="Arial"/>
              </a:defRPr>
            </a:lvl8pPr>
            <a:lvl9pPr marL="4114800" marR="0" lvl="8" indent="-354584" algn="l" rtl="0">
              <a:lnSpc>
                <a:spcPct val="90000"/>
              </a:lnSpc>
              <a:spcBef>
                <a:spcPts val="551"/>
              </a:spcBef>
              <a:spcAft>
                <a:spcPts val="0"/>
              </a:spcAft>
              <a:buClr>
                <a:schemeClr val="dk1"/>
              </a:buClr>
              <a:buSzPts val="1984"/>
              <a:buFont typeface="Arial"/>
              <a:buChar char="•"/>
              <a:defRPr sz="1984" b="0" i="0" u="none" strike="noStrike" cap="none">
                <a:solidFill>
                  <a:schemeClr val="dk1"/>
                </a:solidFill>
                <a:latin typeface="Arial"/>
                <a:ea typeface="Arial"/>
                <a:cs typeface="Arial"/>
                <a:sym typeface="Arial"/>
              </a:defRPr>
            </a:lvl9pPr>
          </a:lstStyle>
          <a:p>
            <a:endParaRPr dirty="0"/>
          </a:p>
        </p:txBody>
      </p:sp>
      <p:sp>
        <p:nvSpPr>
          <p:cNvPr id="16" name="Shape 16"/>
          <p:cNvSpPr txBox="1">
            <a:spLocks noGrp="1"/>
          </p:cNvSpPr>
          <p:nvPr>
            <p:ph type="title"/>
          </p:nvPr>
        </p:nvSpPr>
        <p:spPr>
          <a:xfrm>
            <a:off x="359813" y="359674"/>
            <a:ext cx="9298538" cy="936000"/>
          </a:xfrm>
          <a:prstGeom prst="rect">
            <a:avLst/>
          </a:prstGeom>
          <a:noFill/>
          <a:ln>
            <a:noFill/>
          </a:ln>
        </p:spPr>
        <p:txBody>
          <a:bodyPr spcFirstLastPara="1" wrap="square" lIns="91425" tIns="91425" rIns="91425" bIns="91425" anchor="b" anchorCtr="0"/>
          <a:lstStyle>
            <a:lvl1pPr marR="0" lvl="0" algn="l" rtl="0">
              <a:lnSpc>
                <a:spcPct val="100000"/>
              </a:lnSpc>
              <a:spcBef>
                <a:spcPts val="0"/>
              </a:spcBef>
              <a:spcAft>
                <a:spcPts val="0"/>
              </a:spcAft>
              <a:buClr>
                <a:schemeClr val="dk1"/>
              </a:buClr>
              <a:buSzPts val="3000"/>
              <a:buFont typeface="Arial"/>
              <a:buNone/>
              <a:defRPr sz="3000" b="1"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dirty="0"/>
          </a:p>
        </p:txBody>
      </p:sp>
    </p:spTree>
  </p:cSld>
  <p:clrMap bg1="lt1" tx1="dk1" bg2="dk2" tx2="lt2" accent1="accent1" accent2="accent2" accent3="accent3" accent4="accent4" accent5="accent5" accent6="accent6" hlink="hlink" folHlink="folHlink"/>
  <p:sldLayoutIdLst>
    <p:sldLayoutId id="2147483650" r:id="rId1"/>
    <p:sldLayoutId id="2147483651" r:id="rId2"/>
    <p:sldLayoutId id="2147483652" r:id="rId3"/>
    <p:sldLayoutId id="2147483656" r:id="rId4"/>
    <p:sldLayoutId id="2147483657" r:id="rId5"/>
    <p:sldLayoutId id="2147483658" r:id="rId6"/>
    <p:sldLayoutId id="2147483664" r:id="rId7"/>
    <p:sldLayoutId id="2147483665" r:id="rId8"/>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Zástupný nadpis 1">
            <a:extLst>
              <a:ext uri="{FF2B5EF4-FFF2-40B4-BE49-F238E27FC236}">
                <a16:creationId xmlns:a16="http://schemas.microsoft.com/office/drawing/2014/main" id="{61818620-6694-CE30-09D5-0385EC1EA19F}"/>
              </a:ext>
            </a:extLst>
          </p:cNvPr>
          <p:cNvSpPr>
            <a:spLocks noGrp="1"/>
          </p:cNvSpPr>
          <p:nvPr>
            <p:ph type="title"/>
          </p:nvPr>
        </p:nvSpPr>
        <p:spPr>
          <a:xfrm>
            <a:off x="568002" y="790967"/>
            <a:ext cx="9388747" cy="956656"/>
          </a:xfrm>
          <a:prstGeom prst="rect">
            <a:avLst/>
          </a:prstGeom>
        </p:spPr>
        <p:txBody>
          <a:bodyPr vert="horz" lIns="0" tIns="0" rIns="0" bIns="0" rtlCol="0" anchor="t">
            <a:normAutofit/>
          </a:bodyPr>
          <a:lstStyle/>
          <a:p>
            <a:r>
              <a:rPr lang="cs-CZ" dirty="0"/>
              <a:t>Kliknutím lze upravit styl.</a:t>
            </a:r>
          </a:p>
        </p:txBody>
      </p:sp>
      <p:sp>
        <p:nvSpPr>
          <p:cNvPr id="3" name="Zástupný text 2">
            <a:extLst>
              <a:ext uri="{FF2B5EF4-FFF2-40B4-BE49-F238E27FC236}">
                <a16:creationId xmlns:a16="http://schemas.microsoft.com/office/drawing/2014/main" id="{4A359F36-CC92-C5E0-1D93-EB04F26AAC30}"/>
              </a:ext>
            </a:extLst>
          </p:cNvPr>
          <p:cNvSpPr>
            <a:spLocks noGrp="1"/>
          </p:cNvSpPr>
          <p:nvPr>
            <p:ph type="body" idx="1"/>
          </p:nvPr>
        </p:nvSpPr>
        <p:spPr>
          <a:xfrm>
            <a:off x="568003" y="2012414"/>
            <a:ext cx="9388748" cy="4796544"/>
          </a:xfrm>
          <a:prstGeom prst="rect">
            <a:avLst/>
          </a:prstGeom>
        </p:spPr>
        <p:txBody>
          <a:bodyPr vert="horz" lIns="0" tIns="0" rIns="0" bIns="0" rtlCol="0">
            <a:normAutofit/>
          </a:bodyPr>
          <a:lstStyle/>
          <a:p>
            <a:pPr lvl="0"/>
            <a:r>
              <a:rPr lang="cs-CZ" dirty="0"/>
              <a:t>Po kliknutí můžete upravovat styly textu v předloze.</a:t>
            </a:r>
          </a:p>
          <a:p>
            <a:pPr lvl="1"/>
            <a:r>
              <a:rPr lang="cs-CZ" dirty="0"/>
              <a:t>Druhá úroveň</a:t>
            </a:r>
          </a:p>
          <a:p>
            <a:pPr lvl="2"/>
            <a:r>
              <a:rPr lang="cs-CZ" dirty="0"/>
              <a:t>Třetí úroveň</a:t>
            </a:r>
          </a:p>
          <a:p>
            <a:pPr lvl="3"/>
            <a:r>
              <a:rPr lang="cs-CZ" dirty="0"/>
              <a:t>Čtvrtá úroveň</a:t>
            </a:r>
          </a:p>
          <a:p>
            <a:pPr lvl="4"/>
            <a:r>
              <a:rPr lang="cs-CZ" dirty="0"/>
              <a:t>Pátá úroveň</a:t>
            </a:r>
          </a:p>
        </p:txBody>
      </p:sp>
      <p:sp>
        <p:nvSpPr>
          <p:cNvPr id="5" name="Zástupný symbol pro zápatí 4">
            <a:extLst>
              <a:ext uri="{FF2B5EF4-FFF2-40B4-BE49-F238E27FC236}">
                <a16:creationId xmlns:a16="http://schemas.microsoft.com/office/drawing/2014/main" id="{DD416615-ACE9-1166-FF1A-B39597AF460A}"/>
              </a:ext>
            </a:extLst>
          </p:cNvPr>
          <p:cNvSpPr>
            <a:spLocks noGrp="1"/>
          </p:cNvSpPr>
          <p:nvPr>
            <p:ph type="ftr" sz="quarter" idx="3"/>
          </p:nvPr>
        </p:nvSpPr>
        <p:spPr>
          <a:xfrm>
            <a:off x="360570" y="7073750"/>
            <a:ext cx="9596180" cy="402483"/>
          </a:xfrm>
          <a:prstGeom prst="rect">
            <a:avLst/>
          </a:prstGeom>
        </p:spPr>
        <p:txBody>
          <a:bodyPr vert="horz" lIns="0" tIns="0" rIns="0" bIns="0" rtlCol="0" anchor="ctr"/>
          <a:lstStyle>
            <a:lvl1pPr algn="l">
              <a:defRPr sz="965">
                <a:solidFill>
                  <a:schemeClr val="accent2"/>
                </a:solidFill>
              </a:defRPr>
            </a:lvl1pPr>
          </a:lstStyle>
          <a:p>
            <a:r>
              <a:rPr lang="en-US"/>
              <a:t>Short name of the powerpoint presentation, maximum length two thirds of the page</a:t>
            </a:r>
            <a:endParaRPr lang="cs-CZ" dirty="0"/>
          </a:p>
        </p:txBody>
      </p:sp>
      <p:sp>
        <p:nvSpPr>
          <p:cNvPr id="6" name="Zástupný symbol pro číslo snímku 5">
            <a:extLst>
              <a:ext uri="{FF2B5EF4-FFF2-40B4-BE49-F238E27FC236}">
                <a16:creationId xmlns:a16="http://schemas.microsoft.com/office/drawing/2014/main" id="{762E3233-1704-433C-8B0E-4C03A48D495B}"/>
              </a:ext>
            </a:extLst>
          </p:cNvPr>
          <p:cNvSpPr>
            <a:spLocks noGrp="1"/>
          </p:cNvSpPr>
          <p:nvPr>
            <p:ph type="sldNum" sz="quarter" idx="4"/>
          </p:nvPr>
        </p:nvSpPr>
        <p:spPr>
          <a:xfrm>
            <a:off x="24206" y="7073750"/>
            <a:ext cx="238913" cy="402483"/>
          </a:xfrm>
          <a:prstGeom prst="rect">
            <a:avLst/>
          </a:prstGeom>
        </p:spPr>
        <p:txBody>
          <a:bodyPr vert="horz" lIns="0" tIns="0" rIns="0" bIns="0" rtlCol="0" anchor="ctr"/>
          <a:lstStyle>
            <a:lvl1pPr algn="r">
              <a:defRPr sz="965" b="1">
                <a:solidFill>
                  <a:schemeClr val="accent2"/>
                </a:solidFill>
              </a:defRPr>
            </a:lvl1pPr>
          </a:lstStyle>
          <a:p>
            <a:fld id="{5E608FB1-680A-4E9D-A95E-8C4CFA1B47E3}" type="slidenum">
              <a:rPr lang="cs-CZ" smtClean="0"/>
              <a:pPr/>
              <a:t>‹#›</a:t>
            </a:fld>
            <a:endParaRPr lang="cs-CZ" dirty="0"/>
          </a:p>
        </p:txBody>
      </p:sp>
      <p:pic>
        <p:nvPicPr>
          <p:cNvPr id="25" name="Grafický objekt 24">
            <a:extLst>
              <a:ext uri="{FF2B5EF4-FFF2-40B4-BE49-F238E27FC236}">
                <a16:creationId xmlns:a16="http://schemas.microsoft.com/office/drawing/2014/main" id="{20A4219D-845A-0B44-D2E6-FE3B644EF777}"/>
              </a:ext>
            </a:extLst>
          </p:cNvPr>
          <p:cNvPicPr>
            <a:picLocks noChangeAspect="1"/>
          </p:cNvPicPr>
          <p:nvPr userDrawn="1"/>
        </p:nvPicPr>
        <p:blipFill>
          <a:blip r:embed="rId14">
            <a:extLst>
              <a:ext uri="{96DAC541-7B7A-43D3-8B79-37D633B846F1}">
                <asvg:svgBlip xmlns:asvg="http://schemas.microsoft.com/office/drawing/2016/SVG/main" r:embed="rId15"/>
              </a:ext>
            </a:extLst>
          </a:blip>
          <a:stretch>
            <a:fillRect/>
          </a:stretch>
        </p:blipFill>
        <p:spPr>
          <a:xfrm>
            <a:off x="10205252" y="6980448"/>
            <a:ext cx="300707" cy="377984"/>
          </a:xfrm>
          <a:prstGeom prst="rect">
            <a:avLst/>
          </a:prstGeom>
        </p:spPr>
      </p:pic>
      <p:sp>
        <p:nvSpPr>
          <p:cNvPr id="32" name="Obdélník 31">
            <a:extLst>
              <a:ext uri="{FF2B5EF4-FFF2-40B4-BE49-F238E27FC236}">
                <a16:creationId xmlns:a16="http://schemas.microsoft.com/office/drawing/2014/main" id="{D7335CFA-CF9E-C58E-DC8B-E528D93AB763}"/>
              </a:ext>
            </a:extLst>
          </p:cNvPr>
          <p:cNvSpPr/>
          <p:nvPr userDrawn="1"/>
        </p:nvSpPr>
        <p:spPr>
          <a:xfrm>
            <a:off x="194207" y="0"/>
            <a:ext cx="107339" cy="115081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s-CZ" sz="1228"/>
          </a:p>
        </p:txBody>
      </p:sp>
      <p:sp>
        <p:nvSpPr>
          <p:cNvPr id="33" name="TextovéPole 32">
            <a:extLst>
              <a:ext uri="{FF2B5EF4-FFF2-40B4-BE49-F238E27FC236}">
                <a16:creationId xmlns:a16="http://schemas.microsoft.com/office/drawing/2014/main" id="{B52155B1-7D35-8CBF-21B4-8799EABA85C0}"/>
              </a:ext>
            </a:extLst>
          </p:cNvPr>
          <p:cNvSpPr txBox="1"/>
          <p:nvPr userDrawn="1"/>
        </p:nvSpPr>
        <p:spPr>
          <a:xfrm>
            <a:off x="295678" y="7163320"/>
            <a:ext cx="32060" cy="148502"/>
          </a:xfrm>
          <a:prstGeom prst="rect">
            <a:avLst/>
          </a:prstGeom>
          <a:noFill/>
        </p:spPr>
        <p:txBody>
          <a:bodyPr wrap="none" lIns="0" tIns="0" rIns="0" bIns="0" rtlCol="0">
            <a:spAutoFit/>
          </a:bodyPr>
          <a:lstStyle/>
          <a:p>
            <a:r>
              <a:rPr lang="cs-CZ" sz="965" dirty="0">
                <a:solidFill>
                  <a:schemeClr val="tx2"/>
                </a:solidFill>
              </a:rPr>
              <a:t>|</a:t>
            </a:r>
          </a:p>
        </p:txBody>
      </p:sp>
    </p:spTree>
    <p:extLst>
      <p:ext uri="{BB962C8B-B14F-4D97-AF65-F5344CB8AC3E}">
        <p14:creationId xmlns:p14="http://schemas.microsoft.com/office/powerpoint/2010/main" val="3160811584"/>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 id="2147483676" r:id="rId10"/>
    <p:sldLayoutId id="2147483677" r:id="rId11"/>
    <p:sldLayoutId id="2147483678" r:id="rId12"/>
  </p:sldLayoutIdLst>
  <p:hf hdr="0" dt="0"/>
  <p:txStyles>
    <p:titleStyle>
      <a:lvl1pPr algn="l" defTabSz="801929" rtl="0" eaLnBrk="1" latinLnBrk="0" hangingPunct="1">
        <a:lnSpc>
          <a:spcPct val="90000"/>
        </a:lnSpc>
        <a:spcBef>
          <a:spcPct val="0"/>
        </a:spcBef>
        <a:buNone/>
        <a:defRPr sz="2719" kern="1200" cap="all" baseline="0">
          <a:solidFill>
            <a:schemeClr val="accent1"/>
          </a:solidFill>
          <a:latin typeface="+mj-lt"/>
          <a:ea typeface="+mj-ea"/>
          <a:cs typeface="+mj-cs"/>
        </a:defRPr>
      </a:lvl1pPr>
    </p:titleStyle>
    <p:bodyStyle>
      <a:lvl1pPr marL="233896" indent="-233896" algn="l" defTabSz="801929" rtl="0" eaLnBrk="1" latinLnBrk="0" hangingPunct="1">
        <a:lnSpc>
          <a:spcPct val="100000"/>
        </a:lnSpc>
        <a:spcBef>
          <a:spcPts val="877"/>
        </a:spcBef>
        <a:buFont typeface="Arial" panose="020B0604020202020204" pitchFamily="34" charset="0"/>
        <a:buChar char="•"/>
        <a:defRPr sz="1929" b="1" kern="1200">
          <a:solidFill>
            <a:schemeClr val="accent2"/>
          </a:solidFill>
          <a:latin typeface="+mn-lt"/>
          <a:ea typeface="+mn-ea"/>
          <a:cs typeface="+mn-cs"/>
        </a:defRPr>
      </a:lvl1pPr>
      <a:lvl2pPr marL="476145" indent="-242249" algn="l" defTabSz="801929" rtl="0" eaLnBrk="1" latinLnBrk="0" hangingPunct="1">
        <a:lnSpc>
          <a:spcPct val="100000"/>
        </a:lnSpc>
        <a:spcBef>
          <a:spcPts val="702"/>
        </a:spcBef>
        <a:buFont typeface="Arial" panose="020B0604020202020204" pitchFamily="34" charset="0"/>
        <a:buChar char="•"/>
        <a:defRPr sz="1754" kern="1200">
          <a:solidFill>
            <a:schemeClr val="tx2"/>
          </a:solidFill>
          <a:latin typeface="+mn-lt"/>
          <a:ea typeface="+mn-ea"/>
          <a:cs typeface="+mn-cs"/>
        </a:defRPr>
      </a:lvl2pPr>
      <a:lvl3pPr marL="710041" indent="-233896" algn="l" defTabSz="801929" rtl="0" eaLnBrk="1" latinLnBrk="0" hangingPunct="1">
        <a:lnSpc>
          <a:spcPct val="100000"/>
        </a:lnSpc>
        <a:spcBef>
          <a:spcPts val="439"/>
        </a:spcBef>
        <a:buFont typeface="Arial" panose="020B0604020202020204" pitchFamily="34" charset="0"/>
        <a:buChar char="•"/>
        <a:defRPr sz="1491" kern="1200">
          <a:solidFill>
            <a:schemeClr val="tx2"/>
          </a:solidFill>
          <a:latin typeface="+mn-lt"/>
          <a:ea typeface="+mn-ea"/>
          <a:cs typeface="+mn-cs"/>
        </a:defRPr>
      </a:lvl3pPr>
      <a:lvl4pPr marL="943937" indent="-233896" algn="l" defTabSz="801929" rtl="0" eaLnBrk="1" latinLnBrk="0" hangingPunct="1">
        <a:lnSpc>
          <a:spcPct val="100000"/>
        </a:lnSpc>
        <a:spcBef>
          <a:spcPts val="877"/>
        </a:spcBef>
        <a:buFont typeface="Arial" panose="020B0604020202020204" pitchFamily="34" charset="0"/>
        <a:buChar char="•"/>
        <a:defRPr sz="1316" kern="1200">
          <a:solidFill>
            <a:schemeClr val="tx2"/>
          </a:solidFill>
          <a:latin typeface="+mn-lt"/>
          <a:ea typeface="+mn-ea"/>
          <a:cs typeface="+mn-cs"/>
        </a:defRPr>
      </a:lvl4pPr>
      <a:lvl5pPr marL="1177833" indent="-233896" algn="l" defTabSz="801929" rtl="0" eaLnBrk="1" latinLnBrk="0" hangingPunct="1">
        <a:lnSpc>
          <a:spcPct val="100000"/>
        </a:lnSpc>
        <a:spcBef>
          <a:spcPts val="439"/>
        </a:spcBef>
        <a:buFont typeface="Arial" panose="020B0604020202020204" pitchFamily="34" charset="0"/>
        <a:buChar char="•"/>
        <a:defRPr sz="1228" kern="1200">
          <a:solidFill>
            <a:schemeClr val="tx2"/>
          </a:solidFill>
          <a:latin typeface="+mn-lt"/>
          <a:ea typeface="+mn-ea"/>
          <a:cs typeface="+mn-cs"/>
        </a:defRPr>
      </a:lvl5pPr>
      <a:lvl6pPr marL="2205304" indent="-200482" algn="l" defTabSz="801929" rtl="0" eaLnBrk="1" latinLnBrk="0" hangingPunct="1">
        <a:lnSpc>
          <a:spcPct val="90000"/>
        </a:lnSpc>
        <a:spcBef>
          <a:spcPts val="439"/>
        </a:spcBef>
        <a:buFont typeface="Arial" panose="020B0604020202020204" pitchFamily="34" charset="0"/>
        <a:buChar char="•"/>
        <a:defRPr sz="1579" kern="1200">
          <a:solidFill>
            <a:schemeClr val="tx1"/>
          </a:solidFill>
          <a:latin typeface="+mn-lt"/>
          <a:ea typeface="+mn-ea"/>
          <a:cs typeface="+mn-cs"/>
        </a:defRPr>
      </a:lvl6pPr>
      <a:lvl7pPr marL="2606269" indent="-200482" algn="l" defTabSz="801929" rtl="0" eaLnBrk="1" latinLnBrk="0" hangingPunct="1">
        <a:lnSpc>
          <a:spcPct val="90000"/>
        </a:lnSpc>
        <a:spcBef>
          <a:spcPts val="439"/>
        </a:spcBef>
        <a:buFont typeface="Arial" panose="020B0604020202020204" pitchFamily="34" charset="0"/>
        <a:buChar char="•"/>
        <a:defRPr sz="1579" kern="1200">
          <a:solidFill>
            <a:schemeClr val="tx1"/>
          </a:solidFill>
          <a:latin typeface="+mn-lt"/>
          <a:ea typeface="+mn-ea"/>
          <a:cs typeface="+mn-cs"/>
        </a:defRPr>
      </a:lvl7pPr>
      <a:lvl8pPr marL="3007233" indent="-200482" algn="l" defTabSz="801929" rtl="0" eaLnBrk="1" latinLnBrk="0" hangingPunct="1">
        <a:lnSpc>
          <a:spcPct val="90000"/>
        </a:lnSpc>
        <a:spcBef>
          <a:spcPts val="439"/>
        </a:spcBef>
        <a:buFont typeface="Arial" panose="020B0604020202020204" pitchFamily="34" charset="0"/>
        <a:buChar char="•"/>
        <a:defRPr sz="1579" kern="1200">
          <a:solidFill>
            <a:schemeClr val="tx1"/>
          </a:solidFill>
          <a:latin typeface="+mn-lt"/>
          <a:ea typeface="+mn-ea"/>
          <a:cs typeface="+mn-cs"/>
        </a:defRPr>
      </a:lvl8pPr>
      <a:lvl9pPr marL="3408197" indent="-200482" algn="l" defTabSz="801929" rtl="0" eaLnBrk="1" latinLnBrk="0" hangingPunct="1">
        <a:lnSpc>
          <a:spcPct val="90000"/>
        </a:lnSpc>
        <a:spcBef>
          <a:spcPts val="439"/>
        </a:spcBef>
        <a:buFont typeface="Arial" panose="020B0604020202020204" pitchFamily="34" charset="0"/>
        <a:buChar char="•"/>
        <a:defRPr sz="1579" kern="1200">
          <a:solidFill>
            <a:schemeClr val="tx1"/>
          </a:solidFill>
          <a:latin typeface="+mn-lt"/>
          <a:ea typeface="+mn-ea"/>
          <a:cs typeface="+mn-cs"/>
        </a:defRPr>
      </a:lvl9pPr>
    </p:bodyStyle>
    <p:otherStyle>
      <a:defPPr>
        <a:defRPr lang="cs-CZ"/>
      </a:defPPr>
      <a:lvl1pPr marL="0" algn="l" defTabSz="801929" rtl="0" eaLnBrk="1" latinLnBrk="0" hangingPunct="1">
        <a:defRPr sz="1579" kern="1200">
          <a:solidFill>
            <a:schemeClr val="tx1"/>
          </a:solidFill>
          <a:latin typeface="+mn-lt"/>
          <a:ea typeface="+mn-ea"/>
          <a:cs typeface="+mn-cs"/>
        </a:defRPr>
      </a:lvl1pPr>
      <a:lvl2pPr marL="400964" algn="l" defTabSz="801929" rtl="0" eaLnBrk="1" latinLnBrk="0" hangingPunct="1">
        <a:defRPr sz="1579" kern="1200">
          <a:solidFill>
            <a:schemeClr val="tx1"/>
          </a:solidFill>
          <a:latin typeface="+mn-lt"/>
          <a:ea typeface="+mn-ea"/>
          <a:cs typeface="+mn-cs"/>
        </a:defRPr>
      </a:lvl2pPr>
      <a:lvl3pPr marL="801929" algn="l" defTabSz="801929" rtl="0" eaLnBrk="1" latinLnBrk="0" hangingPunct="1">
        <a:defRPr sz="1579" kern="1200">
          <a:solidFill>
            <a:schemeClr val="tx1"/>
          </a:solidFill>
          <a:latin typeface="+mn-lt"/>
          <a:ea typeface="+mn-ea"/>
          <a:cs typeface="+mn-cs"/>
        </a:defRPr>
      </a:lvl3pPr>
      <a:lvl4pPr marL="1202893" algn="l" defTabSz="801929" rtl="0" eaLnBrk="1" latinLnBrk="0" hangingPunct="1">
        <a:defRPr sz="1579" kern="1200">
          <a:solidFill>
            <a:schemeClr val="tx1"/>
          </a:solidFill>
          <a:latin typeface="+mn-lt"/>
          <a:ea typeface="+mn-ea"/>
          <a:cs typeface="+mn-cs"/>
        </a:defRPr>
      </a:lvl4pPr>
      <a:lvl5pPr marL="1603858" algn="l" defTabSz="801929" rtl="0" eaLnBrk="1" latinLnBrk="0" hangingPunct="1">
        <a:defRPr sz="1579" kern="1200">
          <a:solidFill>
            <a:schemeClr val="tx1"/>
          </a:solidFill>
          <a:latin typeface="+mn-lt"/>
          <a:ea typeface="+mn-ea"/>
          <a:cs typeface="+mn-cs"/>
        </a:defRPr>
      </a:lvl5pPr>
      <a:lvl6pPr marL="2004822" algn="l" defTabSz="801929" rtl="0" eaLnBrk="1" latinLnBrk="0" hangingPunct="1">
        <a:defRPr sz="1579" kern="1200">
          <a:solidFill>
            <a:schemeClr val="tx1"/>
          </a:solidFill>
          <a:latin typeface="+mn-lt"/>
          <a:ea typeface="+mn-ea"/>
          <a:cs typeface="+mn-cs"/>
        </a:defRPr>
      </a:lvl6pPr>
      <a:lvl7pPr marL="2405786" algn="l" defTabSz="801929" rtl="0" eaLnBrk="1" latinLnBrk="0" hangingPunct="1">
        <a:defRPr sz="1579" kern="1200">
          <a:solidFill>
            <a:schemeClr val="tx1"/>
          </a:solidFill>
          <a:latin typeface="+mn-lt"/>
          <a:ea typeface="+mn-ea"/>
          <a:cs typeface="+mn-cs"/>
        </a:defRPr>
      </a:lvl7pPr>
      <a:lvl8pPr marL="2806751" algn="l" defTabSz="801929" rtl="0" eaLnBrk="1" latinLnBrk="0" hangingPunct="1">
        <a:defRPr sz="1579" kern="1200">
          <a:solidFill>
            <a:schemeClr val="tx1"/>
          </a:solidFill>
          <a:latin typeface="+mn-lt"/>
          <a:ea typeface="+mn-ea"/>
          <a:cs typeface="+mn-cs"/>
        </a:defRPr>
      </a:lvl8pPr>
      <a:lvl9pPr marL="3207715" algn="l" defTabSz="801929" rtl="0" eaLnBrk="1" latinLnBrk="0" hangingPunct="1">
        <a:defRPr sz="1579"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Zástupný nadpis 1">
            <a:extLst>
              <a:ext uri="{FF2B5EF4-FFF2-40B4-BE49-F238E27FC236}">
                <a16:creationId xmlns:a16="http://schemas.microsoft.com/office/drawing/2014/main" id="{61818620-6694-CE30-09D5-0385EC1EA19F}"/>
              </a:ext>
            </a:extLst>
          </p:cNvPr>
          <p:cNvSpPr>
            <a:spLocks noGrp="1"/>
          </p:cNvSpPr>
          <p:nvPr>
            <p:ph type="title"/>
          </p:nvPr>
        </p:nvSpPr>
        <p:spPr>
          <a:xfrm>
            <a:off x="568002" y="790967"/>
            <a:ext cx="9388747" cy="956656"/>
          </a:xfrm>
          <a:prstGeom prst="rect">
            <a:avLst/>
          </a:prstGeom>
        </p:spPr>
        <p:txBody>
          <a:bodyPr vert="horz" lIns="0" tIns="0" rIns="0" bIns="0" rtlCol="0" anchor="t">
            <a:normAutofit/>
          </a:bodyPr>
          <a:lstStyle/>
          <a:p>
            <a:r>
              <a:rPr lang="cs-CZ" dirty="0"/>
              <a:t>Kliknutím lze upravit styl.</a:t>
            </a:r>
          </a:p>
        </p:txBody>
      </p:sp>
      <p:sp>
        <p:nvSpPr>
          <p:cNvPr id="3" name="Zástupný text 2">
            <a:extLst>
              <a:ext uri="{FF2B5EF4-FFF2-40B4-BE49-F238E27FC236}">
                <a16:creationId xmlns:a16="http://schemas.microsoft.com/office/drawing/2014/main" id="{4A359F36-CC92-C5E0-1D93-EB04F26AAC30}"/>
              </a:ext>
            </a:extLst>
          </p:cNvPr>
          <p:cNvSpPr>
            <a:spLocks noGrp="1"/>
          </p:cNvSpPr>
          <p:nvPr>
            <p:ph type="body" idx="1"/>
          </p:nvPr>
        </p:nvSpPr>
        <p:spPr>
          <a:xfrm>
            <a:off x="568003" y="2012414"/>
            <a:ext cx="9388748" cy="4796544"/>
          </a:xfrm>
          <a:prstGeom prst="rect">
            <a:avLst/>
          </a:prstGeom>
        </p:spPr>
        <p:txBody>
          <a:bodyPr vert="horz" lIns="0" tIns="0" rIns="0" bIns="0" rtlCol="0">
            <a:normAutofit/>
          </a:bodyPr>
          <a:lstStyle/>
          <a:p>
            <a:pPr lvl="0"/>
            <a:r>
              <a:rPr lang="cs-CZ" dirty="0"/>
              <a:t>Po kliknutí můžete upravovat styly textu v předloze.</a:t>
            </a:r>
          </a:p>
          <a:p>
            <a:pPr lvl="1"/>
            <a:r>
              <a:rPr lang="cs-CZ" dirty="0"/>
              <a:t>Druhá úroveň</a:t>
            </a:r>
          </a:p>
          <a:p>
            <a:pPr lvl="2"/>
            <a:r>
              <a:rPr lang="cs-CZ" dirty="0"/>
              <a:t>Třetí úroveň</a:t>
            </a:r>
          </a:p>
          <a:p>
            <a:pPr lvl="3"/>
            <a:r>
              <a:rPr lang="cs-CZ" dirty="0"/>
              <a:t>Čtvrtá úroveň</a:t>
            </a:r>
          </a:p>
          <a:p>
            <a:pPr lvl="4"/>
            <a:r>
              <a:rPr lang="cs-CZ" dirty="0"/>
              <a:t>Pátá úroveň</a:t>
            </a:r>
          </a:p>
        </p:txBody>
      </p:sp>
      <p:sp>
        <p:nvSpPr>
          <p:cNvPr id="5" name="Zástupný symbol pro zápatí 4">
            <a:extLst>
              <a:ext uri="{FF2B5EF4-FFF2-40B4-BE49-F238E27FC236}">
                <a16:creationId xmlns:a16="http://schemas.microsoft.com/office/drawing/2014/main" id="{DD416615-ACE9-1166-FF1A-B39597AF460A}"/>
              </a:ext>
            </a:extLst>
          </p:cNvPr>
          <p:cNvSpPr>
            <a:spLocks noGrp="1"/>
          </p:cNvSpPr>
          <p:nvPr>
            <p:ph type="ftr" sz="quarter" idx="3"/>
          </p:nvPr>
        </p:nvSpPr>
        <p:spPr>
          <a:xfrm>
            <a:off x="360570" y="7073750"/>
            <a:ext cx="9596180" cy="402483"/>
          </a:xfrm>
          <a:prstGeom prst="rect">
            <a:avLst/>
          </a:prstGeom>
        </p:spPr>
        <p:txBody>
          <a:bodyPr vert="horz" lIns="0" tIns="0" rIns="0" bIns="0" rtlCol="0" anchor="ctr"/>
          <a:lstStyle>
            <a:lvl1pPr algn="l">
              <a:defRPr sz="965">
                <a:solidFill>
                  <a:schemeClr val="accent2"/>
                </a:solidFill>
              </a:defRPr>
            </a:lvl1pPr>
          </a:lstStyle>
          <a:p>
            <a:r>
              <a:rPr lang="en-US"/>
              <a:t>Short name of the powerpoint presentation, maximum length two thirds of the page</a:t>
            </a:r>
            <a:endParaRPr lang="cs-CZ" dirty="0"/>
          </a:p>
        </p:txBody>
      </p:sp>
      <p:sp>
        <p:nvSpPr>
          <p:cNvPr id="6" name="Zástupný symbol pro číslo snímku 5">
            <a:extLst>
              <a:ext uri="{FF2B5EF4-FFF2-40B4-BE49-F238E27FC236}">
                <a16:creationId xmlns:a16="http://schemas.microsoft.com/office/drawing/2014/main" id="{762E3233-1704-433C-8B0E-4C03A48D495B}"/>
              </a:ext>
            </a:extLst>
          </p:cNvPr>
          <p:cNvSpPr>
            <a:spLocks noGrp="1"/>
          </p:cNvSpPr>
          <p:nvPr>
            <p:ph type="sldNum" sz="quarter" idx="4"/>
          </p:nvPr>
        </p:nvSpPr>
        <p:spPr>
          <a:xfrm>
            <a:off x="24206" y="7073750"/>
            <a:ext cx="238913" cy="402483"/>
          </a:xfrm>
          <a:prstGeom prst="rect">
            <a:avLst/>
          </a:prstGeom>
        </p:spPr>
        <p:txBody>
          <a:bodyPr vert="horz" lIns="0" tIns="0" rIns="0" bIns="0" rtlCol="0" anchor="ctr"/>
          <a:lstStyle>
            <a:lvl1pPr algn="r">
              <a:defRPr sz="965" b="1">
                <a:solidFill>
                  <a:schemeClr val="accent2"/>
                </a:solidFill>
              </a:defRPr>
            </a:lvl1pPr>
          </a:lstStyle>
          <a:p>
            <a:fld id="{5E608FB1-680A-4E9D-A95E-8C4CFA1B47E3}" type="slidenum">
              <a:rPr lang="cs-CZ" smtClean="0"/>
              <a:pPr/>
              <a:t>‹#›</a:t>
            </a:fld>
            <a:endParaRPr lang="cs-CZ" dirty="0"/>
          </a:p>
        </p:txBody>
      </p:sp>
      <p:pic>
        <p:nvPicPr>
          <p:cNvPr id="25" name="Grafický objekt 24">
            <a:extLst>
              <a:ext uri="{FF2B5EF4-FFF2-40B4-BE49-F238E27FC236}">
                <a16:creationId xmlns:a16="http://schemas.microsoft.com/office/drawing/2014/main" id="{20A4219D-845A-0B44-D2E6-FE3B644EF777}"/>
              </a:ext>
            </a:extLst>
          </p:cNvPr>
          <p:cNvPicPr>
            <a:picLocks noChangeAspect="1"/>
          </p:cNvPicPr>
          <p:nvPr userDrawn="1"/>
        </p:nvPicPr>
        <p:blipFill>
          <a:blip r:embed="rId15">
            <a:extLst>
              <a:ext uri="{96DAC541-7B7A-43D3-8B79-37D633B846F1}">
                <asvg:svgBlip xmlns:asvg="http://schemas.microsoft.com/office/drawing/2016/SVG/main" r:embed="rId16"/>
              </a:ext>
            </a:extLst>
          </a:blip>
          <a:stretch>
            <a:fillRect/>
          </a:stretch>
        </p:blipFill>
        <p:spPr>
          <a:xfrm>
            <a:off x="10205252" y="6980448"/>
            <a:ext cx="300707" cy="377984"/>
          </a:xfrm>
          <a:prstGeom prst="rect">
            <a:avLst/>
          </a:prstGeom>
        </p:spPr>
      </p:pic>
      <p:sp>
        <p:nvSpPr>
          <p:cNvPr id="32" name="Obdélník 31">
            <a:extLst>
              <a:ext uri="{FF2B5EF4-FFF2-40B4-BE49-F238E27FC236}">
                <a16:creationId xmlns:a16="http://schemas.microsoft.com/office/drawing/2014/main" id="{D7335CFA-CF9E-C58E-DC8B-E528D93AB763}"/>
              </a:ext>
            </a:extLst>
          </p:cNvPr>
          <p:cNvSpPr/>
          <p:nvPr userDrawn="1"/>
        </p:nvSpPr>
        <p:spPr>
          <a:xfrm>
            <a:off x="194207" y="0"/>
            <a:ext cx="107339" cy="115081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s-CZ" sz="1228"/>
          </a:p>
        </p:txBody>
      </p:sp>
      <p:sp>
        <p:nvSpPr>
          <p:cNvPr id="33" name="TextovéPole 32">
            <a:extLst>
              <a:ext uri="{FF2B5EF4-FFF2-40B4-BE49-F238E27FC236}">
                <a16:creationId xmlns:a16="http://schemas.microsoft.com/office/drawing/2014/main" id="{B52155B1-7D35-8CBF-21B4-8799EABA85C0}"/>
              </a:ext>
            </a:extLst>
          </p:cNvPr>
          <p:cNvSpPr txBox="1"/>
          <p:nvPr userDrawn="1"/>
        </p:nvSpPr>
        <p:spPr>
          <a:xfrm>
            <a:off x="295678" y="7163320"/>
            <a:ext cx="32060" cy="148502"/>
          </a:xfrm>
          <a:prstGeom prst="rect">
            <a:avLst/>
          </a:prstGeom>
          <a:noFill/>
        </p:spPr>
        <p:txBody>
          <a:bodyPr wrap="none" lIns="0" tIns="0" rIns="0" bIns="0" rtlCol="0">
            <a:spAutoFit/>
          </a:bodyPr>
          <a:lstStyle/>
          <a:p>
            <a:r>
              <a:rPr lang="cs-CZ" sz="965" dirty="0">
                <a:solidFill>
                  <a:schemeClr val="tx2"/>
                </a:solidFill>
              </a:rPr>
              <a:t>|</a:t>
            </a:r>
          </a:p>
        </p:txBody>
      </p:sp>
    </p:spTree>
    <p:extLst>
      <p:ext uri="{BB962C8B-B14F-4D97-AF65-F5344CB8AC3E}">
        <p14:creationId xmlns:p14="http://schemas.microsoft.com/office/powerpoint/2010/main" val="3731092628"/>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 id="2147483692" r:id="rId12"/>
    <p:sldLayoutId id="2147483693" r:id="rId13"/>
  </p:sldLayoutIdLst>
  <p:hf hdr="0" dt="0"/>
  <p:txStyles>
    <p:titleStyle>
      <a:lvl1pPr algn="l" defTabSz="801929" rtl="0" eaLnBrk="1" latinLnBrk="0" hangingPunct="1">
        <a:lnSpc>
          <a:spcPct val="90000"/>
        </a:lnSpc>
        <a:spcBef>
          <a:spcPct val="0"/>
        </a:spcBef>
        <a:buNone/>
        <a:defRPr sz="2719" kern="1200" cap="all" baseline="0">
          <a:solidFill>
            <a:schemeClr val="accent1"/>
          </a:solidFill>
          <a:latin typeface="+mj-lt"/>
          <a:ea typeface="+mj-ea"/>
          <a:cs typeface="+mj-cs"/>
        </a:defRPr>
      </a:lvl1pPr>
    </p:titleStyle>
    <p:bodyStyle>
      <a:lvl1pPr marL="233896" indent="-233896" algn="l" defTabSz="801929" rtl="0" eaLnBrk="1" latinLnBrk="0" hangingPunct="1">
        <a:lnSpc>
          <a:spcPct val="100000"/>
        </a:lnSpc>
        <a:spcBef>
          <a:spcPts val="877"/>
        </a:spcBef>
        <a:buFont typeface="Arial" panose="020B0604020202020204" pitchFamily="34" charset="0"/>
        <a:buChar char="•"/>
        <a:defRPr sz="1929" b="1" kern="1200">
          <a:solidFill>
            <a:schemeClr val="accent2"/>
          </a:solidFill>
          <a:latin typeface="+mn-lt"/>
          <a:ea typeface="+mn-ea"/>
          <a:cs typeface="+mn-cs"/>
        </a:defRPr>
      </a:lvl1pPr>
      <a:lvl2pPr marL="476145" indent="-242249" algn="l" defTabSz="801929" rtl="0" eaLnBrk="1" latinLnBrk="0" hangingPunct="1">
        <a:lnSpc>
          <a:spcPct val="100000"/>
        </a:lnSpc>
        <a:spcBef>
          <a:spcPts val="702"/>
        </a:spcBef>
        <a:buFont typeface="Arial" panose="020B0604020202020204" pitchFamily="34" charset="0"/>
        <a:buChar char="•"/>
        <a:defRPr sz="1754" kern="1200">
          <a:solidFill>
            <a:schemeClr val="tx2"/>
          </a:solidFill>
          <a:latin typeface="+mn-lt"/>
          <a:ea typeface="+mn-ea"/>
          <a:cs typeface="+mn-cs"/>
        </a:defRPr>
      </a:lvl2pPr>
      <a:lvl3pPr marL="710041" indent="-233896" algn="l" defTabSz="801929" rtl="0" eaLnBrk="1" latinLnBrk="0" hangingPunct="1">
        <a:lnSpc>
          <a:spcPct val="100000"/>
        </a:lnSpc>
        <a:spcBef>
          <a:spcPts val="439"/>
        </a:spcBef>
        <a:buFont typeface="Arial" panose="020B0604020202020204" pitchFamily="34" charset="0"/>
        <a:buChar char="•"/>
        <a:defRPr sz="1491" kern="1200">
          <a:solidFill>
            <a:schemeClr val="tx2"/>
          </a:solidFill>
          <a:latin typeface="+mn-lt"/>
          <a:ea typeface="+mn-ea"/>
          <a:cs typeface="+mn-cs"/>
        </a:defRPr>
      </a:lvl3pPr>
      <a:lvl4pPr marL="943937" indent="-233896" algn="l" defTabSz="801929" rtl="0" eaLnBrk="1" latinLnBrk="0" hangingPunct="1">
        <a:lnSpc>
          <a:spcPct val="100000"/>
        </a:lnSpc>
        <a:spcBef>
          <a:spcPts val="877"/>
        </a:spcBef>
        <a:buFont typeface="Arial" panose="020B0604020202020204" pitchFamily="34" charset="0"/>
        <a:buChar char="•"/>
        <a:defRPr sz="1316" kern="1200">
          <a:solidFill>
            <a:schemeClr val="tx2"/>
          </a:solidFill>
          <a:latin typeface="+mn-lt"/>
          <a:ea typeface="+mn-ea"/>
          <a:cs typeface="+mn-cs"/>
        </a:defRPr>
      </a:lvl4pPr>
      <a:lvl5pPr marL="1177833" indent="-233896" algn="l" defTabSz="801929" rtl="0" eaLnBrk="1" latinLnBrk="0" hangingPunct="1">
        <a:lnSpc>
          <a:spcPct val="100000"/>
        </a:lnSpc>
        <a:spcBef>
          <a:spcPts val="439"/>
        </a:spcBef>
        <a:buFont typeface="Arial" panose="020B0604020202020204" pitchFamily="34" charset="0"/>
        <a:buChar char="•"/>
        <a:defRPr sz="1228" kern="1200">
          <a:solidFill>
            <a:schemeClr val="tx2"/>
          </a:solidFill>
          <a:latin typeface="+mn-lt"/>
          <a:ea typeface="+mn-ea"/>
          <a:cs typeface="+mn-cs"/>
        </a:defRPr>
      </a:lvl5pPr>
      <a:lvl6pPr marL="2205304" indent="-200482" algn="l" defTabSz="801929" rtl="0" eaLnBrk="1" latinLnBrk="0" hangingPunct="1">
        <a:lnSpc>
          <a:spcPct val="90000"/>
        </a:lnSpc>
        <a:spcBef>
          <a:spcPts val="439"/>
        </a:spcBef>
        <a:buFont typeface="Arial" panose="020B0604020202020204" pitchFamily="34" charset="0"/>
        <a:buChar char="•"/>
        <a:defRPr sz="1579" kern="1200">
          <a:solidFill>
            <a:schemeClr val="tx1"/>
          </a:solidFill>
          <a:latin typeface="+mn-lt"/>
          <a:ea typeface="+mn-ea"/>
          <a:cs typeface="+mn-cs"/>
        </a:defRPr>
      </a:lvl6pPr>
      <a:lvl7pPr marL="2606269" indent="-200482" algn="l" defTabSz="801929" rtl="0" eaLnBrk="1" latinLnBrk="0" hangingPunct="1">
        <a:lnSpc>
          <a:spcPct val="90000"/>
        </a:lnSpc>
        <a:spcBef>
          <a:spcPts val="439"/>
        </a:spcBef>
        <a:buFont typeface="Arial" panose="020B0604020202020204" pitchFamily="34" charset="0"/>
        <a:buChar char="•"/>
        <a:defRPr sz="1579" kern="1200">
          <a:solidFill>
            <a:schemeClr val="tx1"/>
          </a:solidFill>
          <a:latin typeface="+mn-lt"/>
          <a:ea typeface="+mn-ea"/>
          <a:cs typeface="+mn-cs"/>
        </a:defRPr>
      </a:lvl7pPr>
      <a:lvl8pPr marL="3007233" indent="-200482" algn="l" defTabSz="801929" rtl="0" eaLnBrk="1" latinLnBrk="0" hangingPunct="1">
        <a:lnSpc>
          <a:spcPct val="90000"/>
        </a:lnSpc>
        <a:spcBef>
          <a:spcPts val="439"/>
        </a:spcBef>
        <a:buFont typeface="Arial" panose="020B0604020202020204" pitchFamily="34" charset="0"/>
        <a:buChar char="•"/>
        <a:defRPr sz="1579" kern="1200">
          <a:solidFill>
            <a:schemeClr val="tx1"/>
          </a:solidFill>
          <a:latin typeface="+mn-lt"/>
          <a:ea typeface="+mn-ea"/>
          <a:cs typeface="+mn-cs"/>
        </a:defRPr>
      </a:lvl8pPr>
      <a:lvl9pPr marL="3408197" indent="-200482" algn="l" defTabSz="801929" rtl="0" eaLnBrk="1" latinLnBrk="0" hangingPunct="1">
        <a:lnSpc>
          <a:spcPct val="90000"/>
        </a:lnSpc>
        <a:spcBef>
          <a:spcPts val="439"/>
        </a:spcBef>
        <a:buFont typeface="Arial" panose="020B0604020202020204" pitchFamily="34" charset="0"/>
        <a:buChar char="•"/>
        <a:defRPr sz="1579" kern="1200">
          <a:solidFill>
            <a:schemeClr val="tx1"/>
          </a:solidFill>
          <a:latin typeface="+mn-lt"/>
          <a:ea typeface="+mn-ea"/>
          <a:cs typeface="+mn-cs"/>
        </a:defRPr>
      </a:lvl9pPr>
    </p:bodyStyle>
    <p:otherStyle>
      <a:defPPr>
        <a:defRPr lang="cs-CZ"/>
      </a:defPPr>
      <a:lvl1pPr marL="0" algn="l" defTabSz="801929" rtl="0" eaLnBrk="1" latinLnBrk="0" hangingPunct="1">
        <a:defRPr sz="1579" kern="1200">
          <a:solidFill>
            <a:schemeClr val="tx1"/>
          </a:solidFill>
          <a:latin typeface="+mn-lt"/>
          <a:ea typeface="+mn-ea"/>
          <a:cs typeface="+mn-cs"/>
        </a:defRPr>
      </a:lvl1pPr>
      <a:lvl2pPr marL="400964" algn="l" defTabSz="801929" rtl="0" eaLnBrk="1" latinLnBrk="0" hangingPunct="1">
        <a:defRPr sz="1579" kern="1200">
          <a:solidFill>
            <a:schemeClr val="tx1"/>
          </a:solidFill>
          <a:latin typeface="+mn-lt"/>
          <a:ea typeface="+mn-ea"/>
          <a:cs typeface="+mn-cs"/>
        </a:defRPr>
      </a:lvl2pPr>
      <a:lvl3pPr marL="801929" algn="l" defTabSz="801929" rtl="0" eaLnBrk="1" latinLnBrk="0" hangingPunct="1">
        <a:defRPr sz="1579" kern="1200">
          <a:solidFill>
            <a:schemeClr val="tx1"/>
          </a:solidFill>
          <a:latin typeface="+mn-lt"/>
          <a:ea typeface="+mn-ea"/>
          <a:cs typeface="+mn-cs"/>
        </a:defRPr>
      </a:lvl3pPr>
      <a:lvl4pPr marL="1202893" algn="l" defTabSz="801929" rtl="0" eaLnBrk="1" latinLnBrk="0" hangingPunct="1">
        <a:defRPr sz="1579" kern="1200">
          <a:solidFill>
            <a:schemeClr val="tx1"/>
          </a:solidFill>
          <a:latin typeface="+mn-lt"/>
          <a:ea typeface="+mn-ea"/>
          <a:cs typeface="+mn-cs"/>
        </a:defRPr>
      </a:lvl4pPr>
      <a:lvl5pPr marL="1603858" algn="l" defTabSz="801929" rtl="0" eaLnBrk="1" latinLnBrk="0" hangingPunct="1">
        <a:defRPr sz="1579" kern="1200">
          <a:solidFill>
            <a:schemeClr val="tx1"/>
          </a:solidFill>
          <a:latin typeface="+mn-lt"/>
          <a:ea typeface="+mn-ea"/>
          <a:cs typeface="+mn-cs"/>
        </a:defRPr>
      </a:lvl5pPr>
      <a:lvl6pPr marL="2004822" algn="l" defTabSz="801929" rtl="0" eaLnBrk="1" latinLnBrk="0" hangingPunct="1">
        <a:defRPr sz="1579" kern="1200">
          <a:solidFill>
            <a:schemeClr val="tx1"/>
          </a:solidFill>
          <a:latin typeface="+mn-lt"/>
          <a:ea typeface="+mn-ea"/>
          <a:cs typeface="+mn-cs"/>
        </a:defRPr>
      </a:lvl6pPr>
      <a:lvl7pPr marL="2405786" algn="l" defTabSz="801929" rtl="0" eaLnBrk="1" latinLnBrk="0" hangingPunct="1">
        <a:defRPr sz="1579" kern="1200">
          <a:solidFill>
            <a:schemeClr val="tx1"/>
          </a:solidFill>
          <a:latin typeface="+mn-lt"/>
          <a:ea typeface="+mn-ea"/>
          <a:cs typeface="+mn-cs"/>
        </a:defRPr>
      </a:lvl7pPr>
      <a:lvl8pPr marL="2806751" algn="l" defTabSz="801929" rtl="0" eaLnBrk="1" latinLnBrk="0" hangingPunct="1">
        <a:defRPr sz="1579" kern="1200">
          <a:solidFill>
            <a:schemeClr val="tx1"/>
          </a:solidFill>
          <a:latin typeface="+mn-lt"/>
          <a:ea typeface="+mn-ea"/>
          <a:cs typeface="+mn-cs"/>
        </a:defRPr>
      </a:lvl8pPr>
      <a:lvl9pPr marL="3207715" algn="l" defTabSz="801929" rtl="0" eaLnBrk="1" latinLnBrk="0" hangingPunct="1">
        <a:defRPr sz="1579"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3.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3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3.xml"/></Relationships>
</file>

<file path=ppt/slides/_rels/slide2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1.xml"/><Relationship Id="rId1" Type="http://schemas.openxmlformats.org/officeDocument/2006/relationships/slideLayout" Target="../slideLayouts/slideLayout3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6.xml"/></Relationships>
</file>

<file path=ppt/slides/_rels/slide31.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9.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38A5984E-E41E-58BC-4CEB-5BDB04E6BD89}"/>
              </a:ext>
            </a:extLst>
          </p:cNvPr>
          <p:cNvSpPr>
            <a:spLocks noGrp="1"/>
          </p:cNvSpPr>
          <p:nvPr>
            <p:ph type="ctrTitle"/>
          </p:nvPr>
        </p:nvSpPr>
        <p:spPr>
          <a:xfrm>
            <a:off x="569395" y="3073400"/>
            <a:ext cx="8018859" cy="2304146"/>
          </a:xfrm>
        </p:spPr>
        <p:txBody>
          <a:bodyPr>
            <a:normAutofit fontScale="90000"/>
          </a:bodyPr>
          <a:lstStyle/>
          <a:p>
            <a:br>
              <a:rPr lang="cs-CZ" dirty="0"/>
            </a:br>
            <a:br>
              <a:rPr lang="cs-CZ"/>
            </a:br>
            <a:r>
              <a:rPr lang="cs-CZ"/>
              <a:t>5. </a:t>
            </a:r>
            <a:r>
              <a:rPr lang="cs-CZ" dirty="0"/>
              <a:t>Právní úprava elektronického podepisování (druhy podpisů, uchovávání el. dokumentů, povinnosti a odpovědnost podepisujících a osob spoléhajících se na podpis, soukromoprávní a veřejnoprávní aspekty, dokazování platnosti a existence el. podpisu)  </a:t>
            </a:r>
          </a:p>
        </p:txBody>
      </p:sp>
      <p:sp>
        <p:nvSpPr>
          <p:cNvPr id="9" name="Podnadpis 8">
            <a:extLst>
              <a:ext uri="{FF2B5EF4-FFF2-40B4-BE49-F238E27FC236}">
                <a16:creationId xmlns:a16="http://schemas.microsoft.com/office/drawing/2014/main" id="{F730C0B0-4C35-7DDE-5DBA-E74C469D9BDC}"/>
              </a:ext>
            </a:extLst>
          </p:cNvPr>
          <p:cNvSpPr>
            <a:spLocks noGrp="1"/>
          </p:cNvSpPr>
          <p:nvPr>
            <p:ph type="subTitle" idx="1"/>
          </p:nvPr>
        </p:nvSpPr>
        <p:spPr>
          <a:xfrm>
            <a:off x="569395" y="5125720"/>
            <a:ext cx="6967478" cy="989828"/>
          </a:xfrm>
        </p:spPr>
        <p:txBody>
          <a:bodyPr>
            <a:normAutofit/>
          </a:bodyPr>
          <a:lstStyle/>
          <a:p>
            <a:r>
              <a:rPr lang="cs-CZ" sz="1800" b="1" dirty="0">
                <a:effectLst/>
                <a:latin typeface="+mj-lt"/>
                <a:ea typeface="Times New Roman" panose="02020603050405020304" pitchFamily="18" charset="0"/>
              </a:rPr>
              <a:t>Právo informačních a komunikačních technologií</a:t>
            </a:r>
            <a:r>
              <a:rPr lang="cs-CZ" dirty="0">
                <a:effectLst/>
                <a:latin typeface="+mj-lt"/>
              </a:rPr>
              <a:t> </a:t>
            </a:r>
            <a:endParaRPr lang="cs-CZ" sz="1052" dirty="0">
              <a:latin typeface="+mj-lt"/>
            </a:endParaRPr>
          </a:p>
        </p:txBody>
      </p:sp>
      <p:sp>
        <p:nvSpPr>
          <p:cNvPr id="16" name="TextovéPole 15">
            <a:extLst>
              <a:ext uri="{FF2B5EF4-FFF2-40B4-BE49-F238E27FC236}">
                <a16:creationId xmlns:a16="http://schemas.microsoft.com/office/drawing/2014/main" id="{E2C99296-DA9B-6891-A12B-241EA8F8E7E7}"/>
              </a:ext>
            </a:extLst>
          </p:cNvPr>
          <p:cNvSpPr txBox="1"/>
          <p:nvPr/>
        </p:nvSpPr>
        <p:spPr>
          <a:xfrm>
            <a:off x="694086" y="6348229"/>
            <a:ext cx="1247136" cy="492443"/>
          </a:xfrm>
          <a:prstGeom prst="rect">
            <a:avLst/>
          </a:prstGeom>
          <a:noFill/>
        </p:spPr>
        <p:txBody>
          <a:bodyPr wrap="none" lIns="0" tIns="0" rIns="0" bIns="0" rtlCol="0">
            <a:spAutoFit/>
          </a:bodyPr>
          <a:lstStyle/>
          <a:p>
            <a:r>
              <a:rPr lang="cs-CZ" sz="1600" dirty="0">
                <a:solidFill>
                  <a:schemeClr val="bg1"/>
                </a:solidFill>
              </a:rPr>
              <a:t>30 | 10 | 2025</a:t>
            </a:r>
          </a:p>
          <a:p>
            <a:endParaRPr lang="cs-CZ" sz="1600" dirty="0">
              <a:solidFill>
                <a:schemeClr val="bg1"/>
              </a:solidFill>
            </a:endParaRPr>
          </a:p>
        </p:txBody>
      </p:sp>
    </p:spTree>
    <p:extLst>
      <p:ext uri="{BB962C8B-B14F-4D97-AF65-F5344CB8AC3E}">
        <p14:creationId xmlns:p14="http://schemas.microsoft.com/office/powerpoint/2010/main" val="24786259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BDBB5B7D-176F-A875-453C-86C8B2AF16EC}"/>
              </a:ext>
            </a:extLst>
          </p:cNvPr>
          <p:cNvSpPr>
            <a:spLocks noGrp="1"/>
          </p:cNvSpPr>
          <p:nvPr>
            <p:ph type="ctrTitle"/>
          </p:nvPr>
        </p:nvSpPr>
        <p:spPr/>
        <p:txBody>
          <a:bodyPr/>
          <a:lstStyle/>
          <a:p>
            <a:r>
              <a:rPr lang="cs-CZ" dirty="0"/>
              <a:t>I. Význam podpisu v právním řádu</a:t>
            </a:r>
          </a:p>
        </p:txBody>
      </p:sp>
      <p:sp>
        <p:nvSpPr>
          <p:cNvPr id="4" name="Zástupný symbol pro číslo snímku 3">
            <a:extLst>
              <a:ext uri="{FF2B5EF4-FFF2-40B4-BE49-F238E27FC236}">
                <a16:creationId xmlns:a16="http://schemas.microsoft.com/office/drawing/2014/main" id="{BD73BDB4-F987-640E-1A3F-BA4B3FF6031A}"/>
              </a:ext>
            </a:extLst>
          </p:cNvPr>
          <p:cNvSpPr>
            <a:spLocks noGrp="1"/>
          </p:cNvSpPr>
          <p:nvPr>
            <p:ph type="sldNum" sz="quarter" idx="4294967295"/>
          </p:nvPr>
        </p:nvSpPr>
        <p:spPr>
          <a:xfrm>
            <a:off x="24206" y="6400328"/>
            <a:ext cx="238913" cy="320198"/>
          </a:xfrm>
        </p:spPr>
        <p:txBody>
          <a:bodyPr/>
          <a:lstStyle/>
          <a:p>
            <a:fld id="{5E608FB1-680A-4E9D-A95E-8C4CFA1B47E3}" type="slidenum">
              <a:rPr lang="cs-CZ" smtClean="0"/>
              <a:t>2</a:t>
            </a:fld>
            <a:endParaRPr lang="cs-CZ"/>
          </a:p>
        </p:txBody>
      </p:sp>
    </p:spTree>
    <p:extLst>
      <p:ext uri="{BB962C8B-B14F-4D97-AF65-F5344CB8AC3E}">
        <p14:creationId xmlns:p14="http://schemas.microsoft.com/office/powerpoint/2010/main" val="16909623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7" name="Shape 97"/>
          <p:cNvSpPr txBox="1">
            <a:spLocks noGrp="1"/>
          </p:cNvSpPr>
          <p:nvPr>
            <p:ph type="title" idx="4294967295"/>
          </p:nvPr>
        </p:nvSpPr>
        <p:spPr>
          <a:xfrm>
            <a:off x="1361261" y="422670"/>
            <a:ext cx="5384323" cy="744640"/>
          </a:xfrm>
          <a:prstGeom prst="rect">
            <a:avLst/>
          </a:prstGeom>
          <a:noFill/>
          <a:ln>
            <a:noFill/>
          </a:ln>
        </p:spPr>
        <p:txBody>
          <a:bodyPr spcFirstLastPara="1" vert="horz" wrap="square" lIns="0" tIns="0" rIns="0" bIns="0" rtlCol="0" anchor="b" anchorCtr="0">
            <a:noAutofit/>
          </a:bodyPr>
          <a:lstStyle/>
          <a:p>
            <a:pPr lvl="0"/>
            <a:r>
              <a:rPr lang="cs-CZ" altLang="cs-CZ" sz="2546" dirty="0">
                <a:latin typeface="Arial" panose="020B0604020202020204" pitchFamily="34" charset="0"/>
                <a:ea typeface="ＭＳ Ｐゴシック" panose="020B0600070205080204" pitchFamily="34" charset="-128"/>
              </a:rPr>
              <a:t>Obecný význam podpisu v právním řádu</a:t>
            </a:r>
            <a:endParaRPr sz="2387" b="1" cap="none" dirty="0">
              <a:solidFill>
                <a:schemeClr val="dk1"/>
              </a:solidFill>
              <a:latin typeface="Arial"/>
              <a:ea typeface="Arial"/>
              <a:cs typeface="Arial"/>
              <a:sym typeface="Arial"/>
            </a:endParaRPr>
          </a:p>
        </p:txBody>
      </p:sp>
      <p:sp>
        <p:nvSpPr>
          <p:cNvPr id="6" name="Rectangle 3">
            <a:extLst>
              <a:ext uri="{FF2B5EF4-FFF2-40B4-BE49-F238E27FC236}">
                <a16:creationId xmlns:a16="http://schemas.microsoft.com/office/drawing/2014/main" id="{D2C4D19A-96B5-4A4E-A07A-E136157F0308}"/>
              </a:ext>
            </a:extLst>
          </p:cNvPr>
          <p:cNvSpPr txBox="1">
            <a:spLocks noChangeArrowheads="1"/>
          </p:cNvSpPr>
          <p:nvPr/>
        </p:nvSpPr>
        <p:spPr>
          <a:xfrm>
            <a:off x="1057080" y="1771677"/>
            <a:ext cx="7979522" cy="4232320"/>
          </a:xfrm>
          <a:prstGeom prst="rect">
            <a:avLst/>
          </a:prstGeom>
          <a:noFill/>
          <a:ln>
            <a:noFill/>
          </a:ln>
        </p:spPr>
        <p:txBody>
          <a:bodyPr spcFirstLastPara="1" wrap="square" lIns="72734" tIns="72734" rIns="72734" bIns="72734" anchor="b" anchorCtr="0"/>
          <a:lstStyle>
            <a:defPPr marR="0" lvl="0" algn="l" rtl="0">
              <a:lnSpc>
                <a:spcPct val="100000"/>
              </a:lnSpc>
              <a:spcBef>
                <a:spcPts val="0"/>
              </a:spcBef>
              <a:spcAft>
                <a:spcPts val="0"/>
              </a:spcAft>
            </a:defPPr>
            <a:lvl1pPr marL="457200" marR="0" lvl="0" indent="-22860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1pPr>
            <a:lvl2pPr marL="914400" marR="0" lvl="1" indent="-228600" algn="l" rtl="0">
              <a:lnSpc>
                <a:spcPct val="100000"/>
              </a:lnSpc>
              <a:spcBef>
                <a:spcPts val="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2pPr>
            <a:lvl3pPr marL="1371600" marR="0" lvl="2" indent="-228600" algn="l" rtl="0">
              <a:lnSpc>
                <a:spcPct val="100000"/>
              </a:lnSpc>
              <a:spcBef>
                <a:spcPts val="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3pPr>
            <a:lvl4pPr marL="1828800" marR="0" lvl="3" indent="-228600" algn="l" rtl="0">
              <a:lnSpc>
                <a:spcPct val="100000"/>
              </a:lnSpc>
              <a:spcBef>
                <a:spcPts val="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4pPr>
            <a:lvl5pPr marL="2286000" marR="0" lvl="4" indent="-228600" algn="l" rtl="0">
              <a:lnSpc>
                <a:spcPct val="100000"/>
              </a:lnSpc>
              <a:spcBef>
                <a:spcPts val="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5pPr>
            <a:lvl6pPr marL="2743200" marR="0" lvl="5" indent="-354583" algn="l" rtl="0">
              <a:lnSpc>
                <a:spcPct val="90000"/>
              </a:lnSpc>
              <a:spcBef>
                <a:spcPts val="551"/>
              </a:spcBef>
              <a:spcAft>
                <a:spcPts val="0"/>
              </a:spcAft>
              <a:buClr>
                <a:schemeClr val="dk1"/>
              </a:buClr>
              <a:buSzPts val="1984"/>
              <a:buFont typeface="Arial"/>
              <a:buChar char="•"/>
              <a:defRPr sz="1984" b="0" i="0" u="none" strike="noStrike" cap="none">
                <a:solidFill>
                  <a:schemeClr val="dk1"/>
                </a:solidFill>
                <a:latin typeface="Arial"/>
                <a:ea typeface="Arial"/>
                <a:cs typeface="Arial"/>
                <a:sym typeface="Arial"/>
              </a:defRPr>
            </a:lvl6pPr>
            <a:lvl7pPr marL="3200400" marR="0" lvl="6" indent="-354583" algn="l" rtl="0">
              <a:lnSpc>
                <a:spcPct val="90000"/>
              </a:lnSpc>
              <a:spcBef>
                <a:spcPts val="551"/>
              </a:spcBef>
              <a:spcAft>
                <a:spcPts val="0"/>
              </a:spcAft>
              <a:buClr>
                <a:schemeClr val="dk1"/>
              </a:buClr>
              <a:buSzPts val="1984"/>
              <a:buFont typeface="Arial"/>
              <a:buChar char="•"/>
              <a:defRPr sz="1984" b="0" i="0" u="none" strike="noStrike" cap="none">
                <a:solidFill>
                  <a:schemeClr val="dk1"/>
                </a:solidFill>
                <a:latin typeface="Arial"/>
                <a:ea typeface="Arial"/>
                <a:cs typeface="Arial"/>
                <a:sym typeface="Arial"/>
              </a:defRPr>
            </a:lvl7pPr>
            <a:lvl8pPr marL="3657600" marR="0" lvl="7" indent="-354584" algn="l" rtl="0">
              <a:lnSpc>
                <a:spcPct val="90000"/>
              </a:lnSpc>
              <a:spcBef>
                <a:spcPts val="551"/>
              </a:spcBef>
              <a:spcAft>
                <a:spcPts val="0"/>
              </a:spcAft>
              <a:buClr>
                <a:schemeClr val="dk1"/>
              </a:buClr>
              <a:buSzPts val="1984"/>
              <a:buFont typeface="Arial"/>
              <a:buChar char="•"/>
              <a:defRPr sz="1984" b="0" i="0" u="none" strike="noStrike" cap="none">
                <a:solidFill>
                  <a:schemeClr val="dk1"/>
                </a:solidFill>
                <a:latin typeface="Arial"/>
                <a:ea typeface="Arial"/>
                <a:cs typeface="Arial"/>
                <a:sym typeface="Arial"/>
              </a:defRPr>
            </a:lvl8pPr>
            <a:lvl9pPr marL="4114800" marR="0" lvl="8" indent="-354584" algn="l" rtl="0">
              <a:lnSpc>
                <a:spcPct val="90000"/>
              </a:lnSpc>
              <a:spcBef>
                <a:spcPts val="551"/>
              </a:spcBef>
              <a:spcAft>
                <a:spcPts val="0"/>
              </a:spcAft>
              <a:buClr>
                <a:schemeClr val="dk1"/>
              </a:buClr>
              <a:buSzPts val="1984"/>
              <a:buFont typeface="Arial"/>
              <a:buChar char="•"/>
              <a:defRPr sz="1984" b="0" i="0" u="none" strike="noStrike" cap="none">
                <a:solidFill>
                  <a:schemeClr val="dk1"/>
                </a:solidFill>
                <a:latin typeface="Arial"/>
                <a:ea typeface="Arial"/>
                <a:cs typeface="Arial"/>
                <a:sym typeface="Arial"/>
              </a:defRPr>
            </a:lvl9pPr>
          </a:lstStyle>
          <a:p>
            <a:pPr marL="228609" indent="0" algn="just" defTabSz="801929">
              <a:buClr>
                <a:prstClr val="black"/>
              </a:buClr>
            </a:pPr>
            <a:endParaRPr lang="cs-CZ" altLang="cs-CZ" sz="1591" b="1" kern="1200" dirty="0">
              <a:solidFill>
                <a:prstClr val="black"/>
              </a:solidFill>
              <a:latin typeface="Verdana" panose="020B0604030504040204" pitchFamily="34" charset="0"/>
              <a:ea typeface="Verdana" panose="020B0604030504040204" pitchFamily="34" charset="0"/>
              <a:cs typeface="Verdana" panose="020B0604030504040204" pitchFamily="34" charset="0"/>
            </a:endParaRPr>
          </a:p>
          <a:p>
            <a:pPr marL="228609" indent="0" algn="just" defTabSz="801929">
              <a:buClr>
                <a:prstClr val="black"/>
              </a:buClr>
            </a:pPr>
            <a:r>
              <a:rPr lang="cs-CZ" altLang="cs-CZ" sz="1591" b="1" kern="1200" dirty="0">
                <a:solidFill>
                  <a:prstClr val="black"/>
                </a:solidFill>
                <a:latin typeface="Verdana" panose="020B0604030504040204" pitchFamily="34" charset="0"/>
                <a:ea typeface="Verdana" panose="020B0604030504040204" pitchFamily="34" charset="0"/>
                <a:cs typeface="Verdana" panose="020B0604030504040204" pitchFamily="34" charset="0"/>
              </a:rPr>
              <a:t>Podpis v soukromém právu</a:t>
            </a:r>
          </a:p>
          <a:p>
            <a:pPr marL="501426" indent="-272816" algn="just" defTabSz="801929">
              <a:buClr>
                <a:prstClr val="black"/>
              </a:buClr>
              <a:buFont typeface="Wingdings" pitchFamily="2" charset="2"/>
              <a:buChar char="§"/>
            </a:pPr>
            <a:r>
              <a:rPr lang="cs-CZ" altLang="cs-CZ" sz="1591" b="1" kern="1200" dirty="0">
                <a:solidFill>
                  <a:prstClr val="black"/>
                </a:solidFill>
                <a:latin typeface="Verdana" panose="020B0604030504040204" pitchFamily="34" charset="0"/>
                <a:ea typeface="Verdana" panose="020B0604030504040204" pitchFamily="34" charset="0"/>
                <a:cs typeface="Verdana" panose="020B0604030504040204" pitchFamily="34" charset="0"/>
              </a:rPr>
              <a:t>V soukromoprávních vztazích je podpis jednající osoby předpokladem platnosti písemných právních úkonů </a:t>
            </a:r>
            <a:r>
              <a:rPr lang="cs-CZ" altLang="cs-CZ" sz="1591" kern="1200" dirty="0">
                <a:solidFill>
                  <a:prstClr val="black"/>
                </a:solidFill>
                <a:latin typeface="Verdana" panose="020B0604030504040204" pitchFamily="34" charset="0"/>
                <a:ea typeface="Verdana" panose="020B0604030504040204" pitchFamily="34" charset="0"/>
                <a:cs typeface="Verdana" panose="020B0604030504040204" pitchFamily="34" charset="0"/>
              </a:rPr>
              <a:t>(§ 561 občanského zákoníku). </a:t>
            </a:r>
          </a:p>
          <a:p>
            <a:pPr marL="501426" indent="-272816" algn="just" defTabSz="801929">
              <a:buClr>
                <a:prstClr val="black"/>
              </a:buClr>
              <a:buFont typeface="Wingdings" pitchFamily="2" charset="2"/>
              <a:buChar char="§"/>
            </a:pPr>
            <a:endParaRPr lang="cs-CZ" altLang="cs-CZ" sz="1591" kern="1200" dirty="0">
              <a:solidFill>
                <a:prstClr val="black"/>
              </a:solidFill>
              <a:latin typeface="Verdana" panose="020B0604030504040204" pitchFamily="34" charset="0"/>
              <a:ea typeface="Verdana" panose="020B0604030504040204" pitchFamily="34" charset="0"/>
              <a:cs typeface="Verdana" panose="020B0604030504040204" pitchFamily="34" charset="0"/>
            </a:endParaRPr>
          </a:p>
          <a:p>
            <a:pPr marL="501426" indent="-272816" algn="just" defTabSz="801929">
              <a:buClr>
                <a:prstClr val="black"/>
              </a:buClr>
              <a:buFont typeface="Wingdings" pitchFamily="2" charset="2"/>
              <a:buChar char="§"/>
            </a:pPr>
            <a:endParaRPr lang="cs-CZ" altLang="cs-CZ" sz="1591" kern="1200" dirty="0">
              <a:solidFill>
                <a:prstClr val="black"/>
              </a:solidFill>
              <a:latin typeface="Verdana" panose="020B0604030504040204" pitchFamily="34" charset="0"/>
              <a:ea typeface="Verdana" panose="020B0604030504040204" pitchFamily="34" charset="0"/>
              <a:cs typeface="Verdana" panose="020B0604030504040204" pitchFamily="34" charset="0"/>
            </a:endParaRPr>
          </a:p>
          <a:p>
            <a:pPr marL="228609" indent="0" algn="just" defTabSz="801929">
              <a:buClr>
                <a:prstClr val="black"/>
              </a:buClr>
            </a:pPr>
            <a:r>
              <a:rPr lang="cs-CZ" altLang="cs-CZ" sz="1591" b="1" kern="1200" dirty="0">
                <a:solidFill>
                  <a:prstClr val="black"/>
                </a:solidFill>
                <a:latin typeface="Verdana" panose="020B0604030504040204" pitchFamily="34" charset="0"/>
                <a:ea typeface="Verdana" panose="020B0604030504040204" pitchFamily="34" charset="0"/>
                <a:cs typeface="Verdana" panose="020B0604030504040204" pitchFamily="34" charset="0"/>
              </a:rPr>
              <a:t>Podpis ve veřejném právu</a:t>
            </a:r>
          </a:p>
          <a:p>
            <a:pPr marL="501426" indent="-272816" algn="just" defTabSz="801929">
              <a:buClr>
                <a:prstClr val="black"/>
              </a:buClr>
              <a:buFont typeface="Wingdings" pitchFamily="2" charset="2"/>
              <a:buChar char="§"/>
            </a:pPr>
            <a:r>
              <a:rPr lang="cs-CZ" altLang="cs-CZ" sz="1591" kern="1200" dirty="0">
                <a:solidFill>
                  <a:prstClr val="black"/>
                </a:solidFill>
                <a:latin typeface="Verdana" panose="020B0604030504040204" pitchFamily="34" charset="0"/>
                <a:ea typeface="Verdana" panose="020B0604030504040204" pitchFamily="34" charset="0"/>
                <a:cs typeface="Verdana" panose="020B0604030504040204" pitchFamily="34" charset="0"/>
              </a:rPr>
              <a:t>Ve vztazích veřejnoprávních jde rovněž zpravidla o </a:t>
            </a:r>
            <a:r>
              <a:rPr lang="cs-CZ" altLang="cs-CZ" sz="1591" b="1" kern="1200" dirty="0">
                <a:solidFill>
                  <a:prstClr val="black"/>
                </a:solidFill>
                <a:latin typeface="Verdana" panose="020B0604030504040204" pitchFamily="34" charset="0"/>
                <a:ea typeface="Verdana" panose="020B0604030504040204" pitchFamily="34" charset="0"/>
                <a:cs typeface="Verdana" panose="020B0604030504040204" pitchFamily="34" charset="0"/>
              </a:rPr>
              <a:t>nezbytnou náležitost řádného podání.</a:t>
            </a:r>
          </a:p>
          <a:p>
            <a:pPr marL="501426" indent="-272816" algn="just" defTabSz="801929">
              <a:buClr>
                <a:prstClr val="black"/>
              </a:buClr>
              <a:buFont typeface="Wingdings" pitchFamily="2" charset="2"/>
              <a:buChar char="§"/>
            </a:pPr>
            <a:endParaRPr lang="cs-CZ" altLang="cs-CZ" sz="1591" b="1" kern="1200" dirty="0">
              <a:solidFill>
                <a:prstClr val="black"/>
              </a:solidFill>
              <a:latin typeface="Verdana" panose="020B0604030504040204" pitchFamily="34" charset="0"/>
              <a:ea typeface="Verdana" panose="020B0604030504040204" pitchFamily="34" charset="0"/>
              <a:cs typeface="Verdana" panose="020B0604030504040204" pitchFamily="34" charset="0"/>
            </a:endParaRPr>
          </a:p>
          <a:p>
            <a:pPr marL="501426" indent="-272816" algn="just" defTabSz="801929">
              <a:buClr>
                <a:prstClr val="black"/>
              </a:buClr>
              <a:buFont typeface="Wingdings" pitchFamily="2" charset="2"/>
              <a:buChar char="§"/>
            </a:pPr>
            <a:endParaRPr lang="cs-CZ" altLang="cs-CZ" sz="1591" b="1" kern="1200" dirty="0">
              <a:solidFill>
                <a:prstClr val="black"/>
              </a:solidFill>
              <a:latin typeface="Verdana" panose="020B0604030504040204" pitchFamily="34" charset="0"/>
              <a:ea typeface="Verdana" panose="020B0604030504040204" pitchFamily="34" charset="0"/>
              <a:cs typeface="Verdana" panose="020B0604030504040204" pitchFamily="34" charset="0"/>
            </a:endParaRPr>
          </a:p>
          <a:p>
            <a:pPr marL="501426" indent="-272816" algn="just" defTabSz="801929">
              <a:buClr>
                <a:prstClr val="black"/>
              </a:buClr>
              <a:buFont typeface="Wingdings" pitchFamily="2" charset="2"/>
              <a:buChar char="§"/>
            </a:pPr>
            <a:r>
              <a:rPr lang="cs-CZ" altLang="cs-CZ" sz="1591" b="1" kern="1200" dirty="0">
                <a:solidFill>
                  <a:prstClr val="black"/>
                </a:solidFill>
                <a:latin typeface="Verdana" panose="020B0604030504040204" pitchFamily="34" charset="0"/>
                <a:ea typeface="Verdana" panose="020B0604030504040204" pitchFamily="34" charset="0"/>
                <a:cs typeface="Verdana" panose="020B0604030504040204" pitchFamily="34" charset="0"/>
              </a:rPr>
              <a:t>Je třeba rozlišovat </a:t>
            </a:r>
            <a:r>
              <a:rPr lang="cs-CZ" altLang="cs-CZ" sz="1591" kern="1200" dirty="0">
                <a:solidFill>
                  <a:prstClr val="black"/>
                </a:solidFill>
                <a:latin typeface="Verdana" panose="020B0604030504040204" pitchFamily="34" charset="0"/>
                <a:ea typeface="Verdana" panose="020B0604030504040204" pitchFamily="34" charset="0"/>
                <a:cs typeface="Verdana" panose="020B0604030504040204" pitchFamily="34" charset="0"/>
              </a:rPr>
              <a:t>režim v oblastech veřejného (e-</a:t>
            </a:r>
            <a:r>
              <a:rPr lang="cs-CZ" altLang="cs-CZ" sz="1591" kern="1200" dirty="0" err="1">
                <a:solidFill>
                  <a:prstClr val="black"/>
                </a:solidFill>
                <a:latin typeface="Verdana" panose="020B0604030504040204" pitchFamily="34" charset="0"/>
                <a:ea typeface="Verdana" panose="020B0604030504040204" pitchFamily="34" charset="0"/>
                <a:cs typeface="Verdana" panose="020B0604030504040204" pitchFamily="34" charset="0"/>
              </a:rPr>
              <a:t>government</a:t>
            </a:r>
            <a:r>
              <a:rPr lang="cs-CZ" altLang="cs-CZ" sz="1591" kern="1200" dirty="0">
                <a:solidFill>
                  <a:prstClr val="black"/>
                </a:solidFill>
                <a:latin typeface="Verdana" panose="020B0604030504040204" pitchFamily="34" charset="0"/>
                <a:ea typeface="Verdana" panose="020B0604030504040204" pitchFamily="34" charset="0"/>
                <a:cs typeface="Verdana" panose="020B0604030504040204" pitchFamily="34" charset="0"/>
              </a:rPr>
              <a:t> – vertikální vztah) i soukromého práva (smlouvy, e-</a:t>
            </a:r>
            <a:r>
              <a:rPr lang="cs-CZ" altLang="cs-CZ" sz="1591" kern="1200" dirty="0" err="1">
                <a:solidFill>
                  <a:prstClr val="black"/>
                </a:solidFill>
                <a:latin typeface="Verdana" panose="020B0604030504040204" pitchFamily="34" charset="0"/>
                <a:ea typeface="Verdana" panose="020B0604030504040204" pitchFamily="34" charset="0"/>
                <a:cs typeface="Verdana" panose="020B0604030504040204" pitchFamily="34" charset="0"/>
              </a:rPr>
              <a:t>commerce</a:t>
            </a:r>
            <a:r>
              <a:rPr lang="cs-CZ" altLang="cs-CZ" sz="1591" kern="1200" dirty="0">
                <a:solidFill>
                  <a:prstClr val="black"/>
                </a:solidFill>
                <a:latin typeface="Verdana" panose="020B0604030504040204" pitchFamily="34" charset="0"/>
                <a:ea typeface="Verdana" panose="020B0604030504040204" pitchFamily="34" charset="0"/>
                <a:cs typeface="Verdana" panose="020B0604030504040204" pitchFamily="34" charset="0"/>
              </a:rPr>
              <a:t> – horizontální vztah). Hezký je to vidět v oblasti ISDS (§16 - §18a), případně v katastrálních předpisech (</a:t>
            </a:r>
            <a:r>
              <a:rPr lang="cs-CZ" altLang="cs-CZ" sz="1591" kern="1200" dirty="0" err="1">
                <a:solidFill>
                  <a:prstClr val="black"/>
                </a:solidFill>
                <a:latin typeface="Verdana" panose="020B0604030504040204" pitchFamily="34" charset="0"/>
                <a:ea typeface="Verdana" panose="020B0604030504040204" pitchFamily="34" charset="0"/>
                <a:cs typeface="Verdana" panose="020B0604030504040204" pitchFamily="34" charset="0"/>
              </a:rPr>
              <a:t>cert</a:t>
            </a:r>
            <a:r>
              <a:rPr lang="cs-CZ" altLang="cs-CZ" sz="1591" kern="1200" dirty="0">
                <a:solidFill>
                  <a:prstClr val="black"/>
                </a:solidFill>
                <a:latin typeface="Verdana" panose="020B0604030504040204" pitchFamily="34" charset="0"/>
                <a:ea typeface="Verdana" panose="020B0604030504040204" pitchFamily="34" charset="0"/>
                <a:cs typeface="Verdana" panose="020B0604030504040204" pitchFamily="34" charset="0"/>
              </a:rPr>
              <a:t>. MPSV, apod.) </a:t>
            </a:r>
          </a:p>
          <a:p>
            <a:pPr marL="501426" indent="-272816" algn="just" defTabSz="801929">
              <a:buClr>
                <a:prstClr val="black"/>
              </a:buClr>
              <a:buFont typeface="Wingdings" pitchFamily="2" charset="2"/>
              <a:buChar char="§"/>
            </a:pPr>
            <a:r>
              <a:rPr lang="cs-CZ" sz="1591" i="1" kern="1200" dirty="0">
                <a:solidFill>
                  <a:prstClr val="black"/>
                </a:solidFill>
                <a:latin typeface="Verdana" panose="020B0604030504040204" pitchFamily="34" charset="0"/>
                <a:ea typeface="Verdana" panose="020B0604030504040204" pitchFamily="34" charset="0"/>
                <a:cs typeface="Verdana" panose="020B0604030504040204" pitchFamily="34" charset="0"/>
              </a:rPr>
              <a:t>Pozor na notářské, úřední či jiné ověření listiny (legalizace, </a:t>
            </a:r>
            <a:r>
              <a:rPr lang="cs-CZ" sz="1591" i="1" kern="1200" dirty="0" err="1">
                <a:solidFill>
                  <a:prstClr val="black"/>
                </a:solidFill>
                <a:latin typeface="Verdana" panose="020B0604030504040204" pitchFamily="34" charset="0"/>
                <a:ea typeface="Verdana" panose="020B0604030504040204" pitchFamily="34" charset="0"/>
                <a:cs typeface="Verdana" panose="020B0604030504040204" pitchFamily="34" charset="0"/>
              </a:rPr>
              <a:t>vidimizace</a:t>
            </a:r>
            <a:r>
              <a:rPr lang="cs-CZ" sz="1591" i="1" kern="1200" dirty="0">
                <a:solidFill>
                  <a:prstClr val="black"/>
                </a:solidFill>
                <a:latin typeface="Verdana" panose="020B0604030504040204" pitchFamily="34" charset="0"/>
                <a:ea typeface="Verdana" panose="020B0604030504040204" pitchFamily="34" charset="0"/>
                <a:cs typeface="Verdana" panose="020B0604030504040204" pitchFamily="34" charset="0"/>
              </a:rPr>
              <a:t>), jež má rovněž veřejnoprávní podstatu.</a:t>
            </a:r>
          </a:p>
          <a:p>
            <a:pPr marL="501426" indent="-272816" algn="just" defTabSz="801929">
              <a:buClr>
                <a:prstClr val="black"/>
              </a:buClr>
              <a:buFont typeface="Wingdings" pitchFamily="2" charset="2"/>
              <a:buChar char="§"/>
            </a:pPr>
            <a:r>
              <a:rPr lang="cs-CZ" altLang="cs-CZ" sz="1591" i="1" kern="1200" dirty="0">
                <a:solidFill>
                  <a:prstClr val="black"/>
                </a:solidFill>
                <a:latin typeface="Verdana" panose="020B0604030504040204" pitchFamily="34" charset="0"/>
                <a:ea typeface="Verdana" panose="020B0604030504040204" pitchFamily="34" charset="0"/>
                <a:cs typeface="Verdana" panose="020B0604030504040204" pitchFamily="34" charset="0"/>
              </a:rPr>
              <a:t>Klíčovým pojmem je listina…</a:t>
            </a:r>
            <a:endParaRPr lang="cs-CZ" altLang="cs-CZ" sz="1591" kern="1200" dirty="0">
              <a:solidFill>
                <a:prstClr val="black"/>
              </a:solidFill>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26963792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4" presetClass="entr" presetSubtype="0" fill="hold" grpId="0" nodeType="afterEffect">
                                  <p:stCondLst>
                                    <p:cond delay="2000"/>
                                  </p:stCondLst>
                                  <p:childTnLst>
                                    <p:set>
                                      <p:cBhvr>
                                        <p:cTn id="6" dur="1" fill="hold">
                                          <p:stCondLst>
                                            <p:cond delay="499"/>
                                          </p:stCondLst>
                                        </p:cTn>
                                        <p:tgtEl>
                                          <p:spTgt spid="6">
                                            <p:txEl>
                                              <p:pRg st="1" end="1"/>
                                            </p:txEl>
                                          </p:spTgt>
                                        </p:tgtEl>
                                        <p:attrNameLst>
                                          <p:attrName>style.visibility</p:attrName>
                                        </p:attrNameLst>
                                      </p:cBhvr>
                                      <p:to>
                                        <p:strVal val="visible"/>
                                      </p:to>
                                    </p:set>
                                    <p:anim to="" calcmode="lin" valueType="num">
                                      <p:cBhvr>
                                        <p:cTn id="7" dur="1" fill="hold"/>
                                        <p:tgtEl>
                                          <p:spTgt spid="6">
                                            <p:txEl>
                                              <p:pRg st="1" end="1"/>
                                            </p:txEl>
                                          </p:spTgt>
                                        </p:tgtEl>
                                        <p:attrNameLst>
                                          <p:attrName/>
                                        </p:attrNameLst>
                                      </p:cBhvr>
                                    </p:anim>
                                  </p:childTnLst>
                                  <p:subTnLst>
                                    <p:animClr clrSpc="rgb" dir="cw">
                                      <p:cBhvr override="childStyle">
                                        <p:cTn dur="1" fill="hold" display="0" masterRel="nextClick" afterEffect="1"/>
                                        <p:tgtEl>
                                          <p:spTgt spid="6">
                                            <p:txEl>
                                              <p:pRg st="1" end="1"/>
                                            </p:txEl>
                                          </p:spTgt>
                                        </p:tgtEl>
                                        <p:attrNameLst>
                                          <p:attrName>ppt_c</p:attrName>
                                        </p:attrNameLst>
                                      </p:cBhvr>
                                      <p:to>
                                        <a:schemeClr val="tx1"/>
                                      </p:to>
                                    </p:animClr>
                                  </p:subTnLst>
                                </p:cTn>
                              </p:par>
                            </p:childTnLst>
                          </p:cTn>
                        </p:par>
                        <p:par>
                          <p:cTn id="8" fill="hold">
                            <p:stCondLst>
                              <p:cond delay="2500"/>
                            </p:stCondLst>
                            <p:childTnLst>
                              <p:par>
                                <p:cTn id="9" presetID="24" presetClass="entr" presetSubtype="0" fill="hold" grpId="0" nodeType="afterEffect">
                                  <p:stCondLst>
                                    <p:cond delay="3000"/>
                                  </p:stCondLst>
                                  <p:childTnLst>
                                    <p:set>
                                      <p:cBhvr>
                                        <p:cTn id="10" dur="1" fill="hold">
                                          <p:stCondLst>
                                            <p:cond delay="499"/>
                                          </p:stCondLst>
                                        </p:cTn>
                                        <p:tgtEl>
                                          <p:spTgt spid="6">
                                            <p:txEl>
                                              <p:pRg st="2" end="2"/>
                                            </p:txEl>
                                          </p:spTgt>
                                        </p:tgtEl>
                                        <p:attrNameLst>
                                          <p:attrName>style.visibility</p:attrName>
                                        </p:attrNameLst>
                                      </p:cBhvr>
                                      <p:to>
                                        <p:strVal val="visible"/>
                                      </p:to>
                                    </p:set>
                                    <p:anim to="" calcmode="lin" valueType="num">
                                      <p:cBhvr>
                                        <p:cTn id="11" dur="1" fill="hold"/>
                                        <p:tgtEl>
                                          <p:spTgt spid="6">
                                            <p:txEl>
                                              <p:pRg st="2" end="2"/>
                                            </p:txEl>
                                          </p:spTgt>
                                        </p:tgtEl>
                                        <p:attrNameLst>
                                          <p:attrName/>
                                        </p:attrNameLst>
                                      </p:cBhvr>
                                    </p:anim>
                                  </p:childTnLst>
                                  <p:subTnLst>
                                    <p:animClr clrSpc="rgb" dir="cw">
                                      <p:cBhvr override="childStyle">
                                        <p:cTn dur="1" fill="hold" display="0" masterRel="nextClick" afterEffect="1"/>
                                        <p:tgtEl>
                                          <p:spTgt spid="6">
                                            <p:txEl>
                                              <p:pRg st="2" end="2"/>
                                            </p:txEl>
                                          </p:spTgt>
                                        </p:tgtEl>
                                        <p:attrNameLst>
                                          <p:attrName>ppt_c</p:attrName>
                                        </p:attrNameLst>
                                      </p:cBhvr>
                                      <p:to>
                                        <a:schemeClr val="tx1"/>
                                      </p:to>
                                    </p:animClr>
                                  </p:subTnLst>
                                </p:cTn>
                              </p:par>
                            </p:childTnLst>
                          </p:cTn>
                        </p:par>
                        <p:par>
                          <p:cTn id="12" fill="hold">
                            <p:stCondLst>
                              <p:cond delay="6000"/>
                            </p:stCondLst>
                            <p:childTnLst>
                              <p:par>
                                <p:cTn id="13" presetID="24" presetClass="entr" presetSubtype="0" fill="hold" grpId="0" nodeType="afterEffect">
                                  <p:stCondLst>
                                    <p:cond delay="4000"/>
                                  </p:stCondLst>
                                  <p:childTnLst>
                                    <p:set>
                                      <p:cBhvr>
                                        <p:cTn id="14" dur="1" fill="hold">
                                          <p:stCondLst>
                                            <p:cond delay="499"/>
                                          </p:stCondLst>
                                        </p:cTn>
                                        <p:tgtEl>
                                          <p:spTgt spid="6">
                                            <p:txEl>
                                              <p:pRg st="5" end="5"/>
                                            </p:txEl>
                                          </p:spTgt>
                                        </p:tgtEl>
                                        <p:attrNameLst>
                                          <p:attrName>style.visibility</p:attrName>
                                        </p:attrNameLst>
                                      </p:cBhvr>
                                      <p:to>
                                        <p:strVal val="visible"/>
                                      </p:to>
                                    </p:set>
                                    <p:anim to="" calcmode="lin" valueType="num">
                                      <p:cBhvr>
                                        <p:cTn id="15" dur="1" fill="hold"/>
                                        <p:tgtEl>
                                          <p:spTgt spid="6">
                                            <p:txEl>
                                              <p:pRg st="5" end="5"/>
                                            </p:txEl>
                                          </p:spTgt>
                                        </p:tgtEl>
                                        <p:attrNameLst>
                                          <p:attrName/>
                                        </p:attrNameLst>
                                      </p:cBhvr>
                                    </p:anim>
                                  </p:childTnLst>
                                  <p:subTnLst>
                                    <p:animClr clrSpc="rgb" dir="cw">
                                      <p:cBhvr override="childStyle">
                                        <p:cTn dur="1" fill="hold" display="0" masterRel="nextClick" afterEffect="1"/>
                                        <p:tgtEl>
                                          <p:spTgt spid="6">
                                            <p:txEl>
                                              <p:pRg st="5" end="5"/>
                                            </p:txEl>
                                          </p:spTgt>
                                        </p:tgtEl>
                                        <p:attrNameLst>
                                          <p:attrName>ppt_c</p:attrName>
                                        </p:attrNameLst>
                                      </p:cBhvr>
                                      <p:to>
                                        <a:schemeClr val="tx1"/>
                                      </p:to>
                                    </p:animClr>
                                  </p:subTnLst>
                                </p:cTn>
                              </p:par>
                            </p:childTnLst>
                          </p:cTn>
                        </p:par>
                        <p:par>
                          <p:cTn id="16" fill="hold">
                            <p:stCondLst>
                              <p:cond delay="10500"/>
                            </p:stCondLst>
                            <p:childTnLst>
                              <p:par>
                                <p:cTn id="17" presetID="24" presetClass="entr" presetSubtype="0" fill="hold" grpId="0" nodeType="afterEffect">
                                  <p:stCondLst>
                                    <p:cond delay="3000"/>
                                  </p:stCondLst>
                                  <p:childTnLst>
                                    <p:set>
                                      <p:cBhvr>
                                        <p:cTn id="18" dur="1" fill="hold">
                                          <p:stCondLst>
                                            <p:cond delay="499"/>
                                          </p:stCondLst>
                                        </p:cTn>
                                        <p:tgtEl>
                                          <p:spTgt spid="6">
                                            <p:txEl>
                                              <p:pRg st="6" end="6"/>
                                            </p:txEl>
                                          </p:spTgt>
                                        </p:tgtEl>
                                        <p:attrNameLst>
                                          <p:attrName>style.visibility</p:attrName>
                                        </p:attrNameLst>
                                      </p:cBhvr>
                                      <p:to>
                                        <p:strVal val="visible"/>
                                      </p:to>
                                    </p:set>
                                    <p:anim to="" calcmode="lin" valueType="num">
                                      <p:cBhvr>
                                        <p:cTn id="19" dur="1" fill="hold"/>
                                        <p:tgtEl>
                                          <p:spTgt spid="6">
                                            <p:txEl>
                                              <p:pRg st="6" end="6"/>
                                            </p:txEl>
                                          </p:spTgt>
                                        </p:tgtEl>
                                        <p:attrNameLst>
                                          <p:attrName/>
                                        </p:attrNameLst>
                                      </p:cBhvr>
                                    </p:anim>
                                  </p:childTnLst>
                                  <p:subTnLst>
                                    <p:animClr clrSpc="rgb" dir="cw">
                                      <p:cBhvr override="childStyle">
                                        <p:cTn dur="1" fill="hold" display="0" masterRel="nextClick" afterEffect="1"/>
                                        <p:tgtEl>
                                          <p:spTgt spid="6">
                                            <p:txEl>
                                              <p:pRg st="6" end="6"/>
                                            </p:txEl>
                                          </p:spTgt>
                                        </p:tgtEl>
                                        <p:attrNameLst>
                                          <p:attrName>ppt_c</p:attrName>
                                        </p:attrNameLst>
                                      </p:cBhvr>
                                      <p:to>
                                        <a:schemeClr val="tx1"/>
                                      </p:to>
                                    </p:animClr>
                                  </p:subTnLst>
                                </p:cTn>
                              </p:par>
                            </p:childTnLst>
                          </p:cTn>
                        </p:par>
                        <p:par>
                          <p:cTn id="20" fill="hold">
                            <p:stCondLst>
                              <p:cond delay="14000"/>
                            </p:stCondLst>
                            <p:childTnLst>
                              <p:par>
                                <p:cTn id="21" presetID="24" presetClass="entr" presetSubtype="0" fill="hold" grpId="0" nodeType="afterEffect">
                                  <p:stCondLst>
                                    <p:cond delay="4000"/>
                                  </p:stCondLst>
                                  <p:childTnLst>
                                    <p:set>
                                      <p:cBhvr>
                                        <p:cTn id="22" dur="1" fill="hold">
                                          <p:stCondLst>
                                            <p:cond delay="499"/>
                                          </p:stCondLst>
                                        </p:cTn>
                                        <p:tgtEl>
                                          <p:spTgt spid="6">
                                            <p:txEl>
                                              <p:pRg st="9" end="9"/>
                                            </p:txEl>
                                          </p:spTgt>
                                        </p:tgtEl>
                                        <p:attrNameLst>
                                          <p:attrName>style.visibility</p:attrName>
                                        </p:attrNameLst>
                                      </p:cBhvr>
                                      <p:to>
                                        <p:strVal val="visible"/>
                                      </p:to>
                                    </p:set>
                                    <p:anim to="" calcmode="lin" valueType="num">
                                      <p:cBhvr>
                                        <p:cTn id="23" dur="1" fill="hold"/>
                                        <p:tgtEl>
                                          <p:spTgt spid="6">
                                            <p:txEl>
                                              <p:pRg st="9" end="9"/>
                                            </p:txEl>
                                          </p:spTgt>
                                        </p:tgtEl>
                                        <p:attrNameLst>
                                          <p:attrName/>
                                        </p:attrNameLst>
                                      </p:cBhvr>
                                    </p:anim>
                                  </p:childTnLst>
                                  <p:subTnLst>
                                    <p:animClr clrSpc="rgb" dir="cw">
                                      <p:cBhvr override="childStyle">
                                        <p:cTn dur="1" fill="hold" display="0" masterRel="nextClick" afterEffect="1"/>
                                        <p:tgtEl>
                                          <p:spTgt spid="6">
                                            <p:txEl>
                                              <p:pRg st="9" end="9"/>
                                            </p:txEl>
                                          </p:spTgt>
                                        </p:tgtEl>
                                        <p:attrNameLst>
                                          <p:attrName>ppt_c</p:attrName>
                                        </p:attrNameLst>
                                      </p:cBhvr>
                                      <p:to>
                                        <a:schemeClr val="tx1"/>
                                      </p:to>
                                    </p:animClr>
                                  </p:subTnLst>
                                </p:cTn>
                              </p:par>
                            </p:childTnLst>
                          </p:cTn>
                        </p:par>
                        <p:par>
                          <p:cTn id="24" fill="hold">
                            <p:stCondLst>
                              <p:cond delay="18500"/>
                            </p:stCondLst>
                            <p:childTnLst>
                              <p:par>
                                <p:cTn id="25" presetID="24" presetClass="entr" presetSubtype="0" fill="hold" grpId="0" nodeType="afterEffect">
                                  <p:stCondLst>
                                    <p:cond delay="5000"/>
                                  </p:stCondLst>
                                  <p:childTnLst>
                                    <p:set>
                                      <p:cBhvr>
                                        <p:cTn id="26" dur="1" fill="hold">
                                          <p:stCondLst>
                                            <p:cond delay="499"/>
                                          </p:stCondLst>
                                        </p:cTn>
                                        <p:tgtEl>
                                          <p:spTgt spid="6">
                                            <p:txEl>
                                              <p:pRg st="10" end="10"/>
                                            </p:txEl>
                                          </p:spTgt>
                                        </p:tgtEl>
                                        <p:attrNameLst>
                                          <p:attrName>style.visibility</p:attrName>
                                        </p:attrNameLst>
                                      </p:cBhvr>
                                      <p:to>
                                        <p:strVal val="visible"/>
                                      </p:to>
                                    </p:set>
                                    <p:anim to="" calcmode="lin" valueType="num">
                                      <p:cBhvr>
                                        <p:cTn id="27" dur="1" fill="hold"/>
                                        <p:tgtEl>
                                          <p:spTgt spid="6">
                                            <p:txEl>
                                              <p:pRg st="10" end="10"/>
                                            </p:txEl>
                                          </p:spTgt>
                                        </p:tgtEl>
                                        <p:attrNameLst>
                                          <p:attrName/>
                                        </p:attrNameLst>
                                      </p:cBhvr>
                                    </p:anim>
                                  </p:childTnLst>
                                  <p:subTnLst>
                                    <p:animClr clrSpc="rgb" dir="cw">
                                      <p:cBhvr override="childStyle">
                                        <p:cTn dur="1" fill="hold" display="0" masterRel="nextClick" afterEffect="1"/>
                                        <p:tgtEl>
                                          <p:spTgt spid="6">
                                            <p:txEl>
                                              <p:pRg st="10" end="10"/>
                                            </p:txEl>
                                          </p:spTgt>
                                        </p:tgtEl>
                                        <p:attrNameLst>
                                          <p:attrName>ppt_c</p:attrName>
                                        </p:attrNameLst>
                                      </p:cBhvr>
                                      <p:to>
                                        <a:schemeClr val="tx1"/>
                                      </p:to>
                                    </p:animClr>
                                  </p:subTnLst>
                                </p:cTn>
                              </p:par>
                            </p:childTnLst>
                          </p:cTn>
                        </p:par>
                        <p:par>
                          <p:cTn id="28" fill="hold">
                            <p:stCondLst>
                              <p:cond delay="24000"/>
                            </p:stCondLst>
                            <p:childTnLst>
                              <p:par>
                                <p:cTn id="29" presetID="24" presetClass="entr" presetSubtype="0" fill="hold" grpId="0" nodeType="afterEffect">
                                  <p:stCondLst>
                                    <p:cond delay="6000"/>
                                  </p:stCondLst>
                                  <p:childTnLst>
                                    <p:set>
                                      <p:cBhvr>
                                        <p:cTn id="30" dur="1" fill="hold">
                                          <p:stCondLst>
                                            <p:cond delay="499"/>
                                          </p:stCondLst>
                                        </p:cTn>
                                        <p:tgtEl>
                                          <p:spTgt spid="6">
                                            <p:txEl>
                                              <p:pRg st="11" end="11"/>
                                            </p:txEl>
                                          </p:spTgt>
                                        </p:tgtEl>
                                        <p:attrNameLst>
                                          <p:attrName>style.visibility</p:attrName>
                                        </p:attrNameLst>
                                      </p:cBhvr>
                                      <p:to>
                                        <p:strVal val="visible"/>
                                      </p:to>
                                    </p:set>
                                    <p:anim to="" calcmode="lin" valueType="num">
                                      <p:cBhvr>
                                        <p:cTn id="31" dur="1" fill="hold"/>
                                        <p:tgtEl>
                                          <p:spTgt spid="6">
                                            <p:txEl>
                                              <p:pRg st="11" end="11"/>
                                            </p:txEl>
                                          </p:spTgt>
                                        </p:tgtEl>
                                        <p:attrNameLst>
                                          <p:attrName/>
                                        </p:attrNameLst>
                                      </p:cBhvr>
                                    </p:anim>
                                  </p:childTnLst>
                                  <p:subTnLst>
                                    <p:animClr clrSpc="rgb" dir="cw">
                                      <p:cBhvr override="childStyle">
                                        <p:cTn dur="1" fill="hold" display="0" masterRel="nextClick" afterEffect="1"/>
                                        <p:tgtEl>
                                          <p:spTgt spid="6">
                                            <p:txEl>
                                              <p:pRg st="11" end="11"/>
                                            </p:txEl>
                                          </p:spTgt>
                                        </p:tgtEl>
                                        <p:attrNameLst>
                                          <p:attrName>ppt_c</p:attrName>
                                        </p:attrNameLst>
                                      </p:cBhvr>
                                      <p:to>
                                        <a:schemeClr val="tx1"/>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autoUpdateAnimBg="0" advAuto="100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7" name="Shape 97"/>
          <p:cNvSpPr txBox="1">
            <a:spLocks noGrp="1"/>
          </p:cNvSpPr>
          <p:nvPr>
            <p:ph type="title" idx="4294967295"/>
          </p:nvPr>
        </p:nvSpPr>
        <p:spPr>
          <a:xfrm>
            <a:off x="1316437" y="449565"/>
            <a:ext cx="5384323" cy="744640"/>
          </a:xfrm>
          <a:prstGeom prst="rect">
            <a:avLst/>
          </a:prstGeom>
          <a:noFill/>
          <a:ln>
            <a:noFill/>
          </a:ln>
        </p:spPr>
        <p:txBody>
          <a:bodyPr spcFirstLastPara="1" vert="horz" wrap="square" lIns="0" tIns="0" rIns="0" bIns="0" rtlCol="0" anchor="b" anchorCtr="0">
            <a:noAutofit/>
          </a:bodyPr>
          <a:lstStyle/>
          <a:p>
            <a:pPr lvl="0"/>
            <a:r>
              <a:rPr lang="cs-CZ" altLang="cs-CZ" sz="2546" dirty="0">
                <a:latin typeface="Arial" panose="020B0604020202020204" pitchFamily="34" charset="0"/>
                <a:ea typeface="ＭＳ Ｐゴシック" panose="020B0600070205080204" pitchFamily="34" charset="-128"/>
              </a:rPr>
              <a:t>Obecný význam podpisu v právním řádu (pojem listina)</a:t>
            </a:r>
            <a:endParaRPr sz="2387" b="1" cap="none" dirty="0">
              <a:solidFill>
                <a:schemeClr val="dk1"/>
              </a:solidFill>
              <a:latin typeface="Arial"/>
              <a:ea typeface="Arial"/>
              <a:cs typeface="Arial"/>
              <a:sym typeface="Arial"/>
            </a:endParaRPr>
          </a:p>
        </p:txBody>
      </p:sp>
      <p:sp>
        <p:nvSpPr>
          <p:cNvPr id="6" name="Rectangle 3">
            <a:extLst>
              <a:ext uri="{FF2B5EF4-FFF2-40B4-BE49-F238E27FC236}">
                <a16:creationId xmlns:a16="http://schemas.microsoft.com/office/drawing/2014/main" id="{D2C4D19A-96B5-4A4E-A07A-E136157F0308}"/>
              </a:ext>
            </a:extLst>
          </p:cNvPr>
          <p:cNvSpPr txBox="1">
            <a:spLocks noChangeArrowheads="1"/>
          </p:cNvSpPr>
          <p:nvPr/>
        </p:nvSpPr>
        <p:spPr>
          <a:xfrm>
            <a:off x="1021976" y="1380566"/>
            <a:ext cx="8050485" cy="4826728"/>
          </a:xfrm>
          <a:prstGeom prst="rect">
            <a:avLst/>
          </a:prstGeom>
          <a:noFill/>
          <a:ln>
            <a:noFill/>
          </a:ln>
        </p:spPr>
        <p:txBody>
          <a:bodyPr spcFirstLastPara="1" wrap="square" lIns="72734" tIns="72734" rIns="72734" bIns="72734" anchor="b" anchorCtr="0"/>
          <a:lstStyle>
            <a:defPPr marR="0" lvl="0" algn="l" rtl="0">
              <a:lnSpc>
                <a:spcPct val="100000"/>
              </a:lnSpc>
              <a:spcBef>
                <a:spcPts val="0"/>
              </a:spcBef>
              <a:spcAft>
                <a:spcPts val="0"/>
              </a:spcAft>
            </a:defPPr>
            <a:lvl1pPr marL="457200" marR="0" lvl="0" indent="-22860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1pPr>
            <a:lvl2pPr marL="914400" marR="0" lvl="1" indent="-228600" algn="l" rtl="0">
              <a:lnSpc>
                <a:spcPct val="100000"/>
              </a:lnSpc>
              <a:spcBef>
                <a:spcPts val="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2pPr>
            <a:lvl3pPr marL="1371600" marR="0" lvl="2" indent="-228600" algn="l" rtl="0">
              <a:lnSpc>
                <a:spcPct val="100000"/>
              </a:lnSpc>
              <a:spcBef>
                <a:spcPts val="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3pPr>
            <a:lvl4pPr marL="1828800" marR="0" lvl="3" indent="-228600" algn="l" rtl="0">
              <a:lnSpc>
                <a:spcPct val="100000"/>
              </a:lnSpc>
              <a:spcBef>
                <a:spcPts val="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4pPr>
            <a:lvl5pPr marL="2286000" marR="0" lvl="4" indent="-228600" algn="l" rtl="0">
              <a:lnSpc>
                <a:spcPct val="100000"/>
              </a:lnSpc>
              <a:spcBef>
                <a:spcPts val="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5pPr>
            <a:lvl6pPr marL="2743200" marR="0" lvl="5" indent="-354583" algn="l" rtl="0">
              <a:lnSpc>
                <a:spcPct val="90000"/>
              </a:lnSpc>
              <a:spcBef>
                <a:spcPts val="551"/>
              </a:spcBef>
              <a:spcAft>
                <a:spcPts val="0"/>
              </a:spcAft>
              <a:buClr>
                <a:schemeClr val="dk1"/>
              </a:buClr>
              <a:buSzPts val="1984"/>
              <a:buFont typeface="Arial"/>
              <a:buChar char="•"/>
              <a:defRPr sz="1984" b="0" i="0" u="none" strike="noStrike" cap="none">
                <a:solidFill>
                  <a:schemeClr val="dk1"/>
                </a:solidFill>
                <a:latin typeface="Arial"/>
                <a:ea typeface="Arial"/>
                <a:cs typeface="Arial"/>
                <a:sym typeface="Arial"/>
              </a:defRPr>
            </a:lvl6pPr>
            <a:lvl7pPr marL="3200400" marR="0" lvl="6" indent="-354583" algn="l" rtl="0">
              <a:lnSpc>
                <a:spcPct val="90000"/>
              </a:lnSpc>
              <a:spcBef>
                <a:spcPts val="551"/>
              </a:spcBef>
              <a:spcAft>
                <a:spcPts val="0"/>
              </a:spcAft>
              <a:buClr>
                <a:schemeClr val="dk1"/>
              </a:buClr>
              <a:buSzPts val="1984"/>
              <a:buFont typeface="Arial"/>
              <a:buChar char="•"/>
              <a:defRPr sz="1984" b="0" i="0" u="none" strike="noStrike" cap="none">
                <a:solidFill>
                  <a:schemeClr val="dk1"/>
                </a:solidFill>
                <a:latin typeface="Arial"/>
                <a:ea typeface="Arial"/>
                <a:cs typeface="Arial"/>
                <a:sym typeface="Arial"/>
              </a:defRPr>
            </a:lvl7pPr>
            <a:lvl8pPr marL="3657600" marR="0" lvl="7" indent="-354584" algn="l" rtl="0">
              <a:lnSpc>
                <a:spcPct val="90000"/>
              </a:lnSpc>
              <a:spcBef>
                <a:spcPts val="551"/>
              </a:spcBef>
              <a:spcAft>
                <a:spcPts val="0"/>
              </a:spcAft>
              <a:buClr>
                <a:schemeClr val="dk1"/>
              </a:buClr>
              <a:buSzPts val="1984"/>
              <a:buFont typeface="Arial"/>
              <a:buChar char="•"/>
              <a:defRPr sz="1984" b="0" i="0" u="none" strike="noStrike" cap="none">
                <a:solidFill>
                  <a:schemeClr val="dk1"/>
                </a:solidFill>
                <a:latin typeface="Arial"/>
                <a:ea typeface="Arial"/>
                <a:cs typeface="Arial"/>
                <a:sym typeface="Arial"/>
              </a:defRPr>
            </a:lvl8pPr>
            <a:lvl9pPr marL="4114800" marR="0" lvl="8" indent="-354584" algn="l" rtl="0">
              <a:lnSpc>
                <a:spcPct val="90000"/>
              </a:lnSpc>
              <a:spcBef>
                <a:spcPts val="551"/>
              </a:spcBef>
              <a:spcAft>
                <a:spcPts val="0"/>
              </a:spcAft>
              <a:buClr>
                <a:schemeClr val="dk1"/>
              </a:buClr>
              <a:buSzPts val="1984"/>
              <a:buFont typeface="Arial"/>
              <a:buChar char="•"/>
              <a:defRPr sz="1984" b="0" i="0" u="none" strike="noStrike" cap="none">
                <a:solidFill>
                  <a:schemeClr val="dk1"/>
                </a:solidFill>
                <a:latin typeface="Arial"/>
                <a:ea typeface="Arial"/>
                <a:cs typeface="Arial"/>
                <a:sym typeface="Arial"/>
              </a:defRPr>
            </a:lvl9pPr>
          </a:lstStyle>
          <a:p>
            <a:pPr marL="228609" indent="0" algn="just" defTabSz="801929">
              <a:buClr>
                <a:prstClr val="black"/>
              </a:buClr>
            </a:pPr>
            <a:r>
              <a:rPr lang="cs-CZ" altLang="cs-CZ" sz="1591" b="1" kern="1200" dirty="0">
                <a:solidFill>
                  <a:prstClr val="black"/>
                </a:solidFill>
                <a:latin typeface="Verdana" panose="020B0604030504040204" pitchFamily="34" charset="0"/>
                <a:ea typeface="Verdana" panose="020B0604030504040204" pitchFamily="34" charset="0"/>
                <a:cs typeface="Verdana" panose="020B0604030504040204" pitchFamily="34" charset="0"/>
              </a:rPr>
              <a:t>Co je to listina?</a:t>
            </a:r>
          </a:p>
          <a:p>
            <a:pPr marL="228609" indent="0" algn="just" defTabSz="801929">
              <a:buClr>
                <a:prstClr val="black"/>
              </a:buClr>
            </a:pPr>
            <a:endParaRPr lang="cs-CZ" altLang="cs-CZ" sz="1591" kern="1200" dirty="0">
              <a:solidFill>
                <a:prstClr val="black"/>
              </a:solidFill>
              <a:latin typeface="Verdana" panose="020B0604030504040204" pitchFamily="34" charset="0"/>
              <a:ea typeface="Verdana" panose="020B0604030504040204" pitchFamily="34" charset="0"/>
              <a:cs typeface="Verdana" panose="020B0604030504040204" pitchFamily="34" charset="0"/>
            </a:endParaRPr>
          </a:p>
          <a:p>
            <a:pPr marL="501426" indent="-272816" algn="just" defTabSz="801929">
              <a:buClr>
                <a:prstClr val="black"/>
              </a:buClr>
              <a:buFont typeface="Wingdings" pitchFamily="2" charset="2"/>
              <a:buChar char="§"/>
            </a:pPr>
            <a:r>
              <a:rPr lang="cs-CZ" altLang="cs-CZ" sz="1591" kern="1200" dirty="0">
                <a:solidFill>
                  <a:prstClr val="black"/>
                </a:solidFill>
                <a:latin typeface="Verdana" panose="020B0604030504040204" pitchFamily="34" charset="0"/>
                <a:ea typeface="Verdana" panose="020B0604030504040204" pitchFamily="34" charset="0"/>
                <a:cs typeface="Verdana" panose="020B0604030504040204" pitchFamily="34" charset="0"/>
              </a:rPr>
              <a:t>Legální definice listiny v právu chybí. Nejde však o vytýkatelný nedostatek současné právní úpravy a  „teoretické spory kolem listiny tak nemají patrně praktického významu</a:t>
            </a:r>
            <a:r>
              <a:rPr lang="ja-JP" altLang="cs-CZ" sz="1591" kern="1200">
                <a:solidFill>
                  <a:prstClr val="black"/>
                </a:solidFill>
                <a:latin typeface="Verdana" panose="020B0604030504040204" pitchFamily="34" charset="0"/>
                <a:ea typeface="ＭＳ Ｐゴシック" panose="020B0600070205080204" pitchFamily="34" charset="-128"/>
                <a:cs typeface="Verdana" panose="020B0604030504040204" pitchFamily="34" charset="0"/>
              </a:rPr>
              <a:t>“</a:t>
            </a:r>
            <a:r>
              <a:rPr lang="cs-CZ" altLang="ja-JP" sz="1591" kern="1200" dirty="0">
                <a:solidFill>
                  <a:prstClr val="black"/>
                </a:solidFill>
                <a:latin typeface="Verdana" panose="020B0604030504040204" pitchFamily="34" charset="0"/>
                <a:ea typeface="Verdana" panose="020B0604030504040204" pitchFamily="34" charset="0"/>
                <a:cs typeface="Verdana" panose="020B0604030504040204" pitchFamily="34" charset="0"/>
              </a:rPr>
              <a:t>.</a:t>
            </a:r>
          </a:p>
          <a:p>
            <a:pPr marL="501426" indent="-272816" algn="just" defTabSz="801929">
              <a:buClr>
                <a:prstClr val="black"/>
              </a:buClr>
              <a:buFont typeface="Wingdings" pitchFamily="2" charset="2"/>
              <a:buChar char="§"/>
            </a:pPr>
            <a:endParaRPr lang="cs-CZ" altLang="cs-CZ" sz="1591" kern="1200" dirty="0">
              <a:solidFill>
                <a:prstClr val="black"/>
              </a:solidFill>
              <a:latin typeface="Verdana" panose="020B0604030504040204" pitchFamily="34" charset="0"/>
              <a:ea typeface="Verdana" panose="020B0604030504040204" pitchFamily="34" charset="0"/>
              <a:cs typeface="Verdana" panose="020B0604030504040204" pitchFamily="34" charset="0"/>
            </a:endParaRPr>
          </a:p>
          <a:p>
            <a:pPr marL="228609" indent="0" algn="just" defTabSz="801929">
              <a:buClr>
                <a:prstClr val="black"/>
              </a:buClr>
            </a:pPr>
            <a:r>
              <a:rPr lang="cs-CZ" altLang="cs-CZ" sz="1591" b="1" kern="1200" dirty="0">
                <a:solidFill>
                  <a:prstClr val="black"/>
                </a:solidFill>
                <a:latin typeface="Verdana" panose="020B0604030504040204" pitchFamily="34" charset="0"/>
                <a:ea typeface="Verdana" panose="020B0604030504040204" pitchFamily="34" charset="0"/>
                <a:cs typeface="Verdana" panose="020B0604030504040204" pitchFamily="34" charset="0"/>
              </a:rPr>
              <a:t>Co je to podpis?</a:t>
            </a:r>
          </a:p>
          <a:p>
            <a:pPr marL="501426" indent="-272816" algn="just" defTabSz="801929">
              <a:buClr>
                <a:prstClr val="black"/>
              </a:buClr>
              <a:buFont typeface="Wingdings" pitchFamily="2" charset="2"/>
              <a:buChar char="§"/>
            </a:pPr>
            <a:endParaRPr lang="cs-CZ" altLang="cs-CZ" sz="1591" kern="1200" dirty="0">
              <a:solidFill>
                <a:prstClr val="black"/>
              </a:solidFill>
              <a:latin typeface="Verdana" panose="020B0604030504040204" pitchFamily="34" charset="0"/>
              <a:ea typeface="Verdana" panose="020B0604030504040204" pitchFamily="34" charset="0"/>
              <a:cs typeface="Verdana" panose="020B0604030504040204" pitchFamily="34" charset="0"/>
            </a:endParaRPr>
          </a:p>
          <a:p>
            <a:pPr marL="501426" indent="-272816" algn="just" defTabSz="801929">
              <a:buClr>
                <a:prstClr val="black"/>
              </a:buClr>
              <a:buFont typeface="Wingdings" pitchFamily="2" charset="2"/>
              <a:buChar char="§"/>
            </a:pPr>
            <a:r>
              <a:rPr lang="cs-CZ" altLang="cs-CZ" sz="1591" kern="1200" dirty="0">
                <a:solidFill>
                  <a:prstClr val="black"/>
                </a:solidFill>
                <a:latin typeface="Verdana" panose="020B0604030504040204" pitchFamily="34" charset="0"/>
                <a:ea typeface="Verdana" panose="020B0604030504040204" pitchFamily="34" charset="0"/>
                <a:cs typeface="Verdana" panose="020B0604030504040204" pitchFamily="34" charset="0"/>
              </a:rPr>
              <a:t>Podobně jako pojem „listina</a:t>
            </a:r>
            <a:r>
              <a:rPr lang="ja-JP" altLang="cs-CZ" sz="1591" kern="1200">
                <a:solidFill>
                  <a:prstClr val="black"/>
                </a:solidFill>
                <a:latin typeface="Verdana" panose="020B0604030504040204" pitchFamily="34" charset="0"/>
                <a:ea typeface="ＭＳ Ｐゴシック" panose="020B0600070205080204" pitchFamily="34" charset="-128"/>
                <a:cs typeface="Verdana" panose="020B0604030504040204" pitchFamily="34" charset="0"/>
              </a:rPr>
              <a:t>“</a:t>
            </a:r>
            <a:r>
              <a:rPr lang="cs-CZ" altLang="ja-JP" sz="1591" kern="1200" dirty="0">
                <a:solidFill>
                  <a:prstClr val="black"/>
                </a:solidFill>
                <a:latin typeface="Verdana" panose="020B0604030504040204" pitchFamily="34" charset="0"/>
                <a:ea typeface="Verdana" panose="020B0604030504040204" pitchFamily="34" charset="0"/>
                <a:cs typeface="Verdana" panose="020B0604030504040204" pitchFamily="34" charset="0"/>
              </a:rPr>
              <a:t>, není v právním řádu definován ani pojem podpis (vyjma elektronického). V tomto ohledu tak nemusí být vždy zřejmé, jak úplný podpis je z hlediska práva ještě dostatečný a jaký již nikoliv. </a:t>
            </a:r>
          </a:p>
          <a:p>
            <a:pPr marL="501426" indent="-272816" algn="just" defTabSz="801929">
              <a:buClr>
                <a:prstClr val="black"/>
              </a:buClr>
              <a:buFont typeface="Wingdings" pitchFamily="2" charset="2"/>
              <a:buChar char="§"/>
            </a:pPr>
            <a:endParaRPr lang="cs-CZ" altLang="ja-JP" sz="1591" kern="1200" dirty="0">
              <a:solidFill>
                <a:prstClr val="black"/>
              </a:solidFill>
              <a:latin typeface="Verdana" panose="020B0604030504040204" pitchFamily="34" charset="0"/>
              <a:ea typeface="Verdana" panose="020B0604030504040204" pitchFamily="34" charset="0"/>
              <a:cs typeface="Verdana" panose="020B0604030504040204" pitchFamily="34" charset="0"/>
            </a:endParaRPr>
          </a:p>
          <a:p>
            <a:pPr marL="501426" indent="-272816" algn="just" defTabSz="801929">
              <a:buClr>
                <a:prstClr val="black"/>
              </a:buClr>
              <a:buFont typeface="Wingdings" pitchFamily="2" charset="2"/>
              <a:buChar char="§"/>
            </a:pPr>
            <a:r>
              <a:rPr lang="cs-CZ" altLang="ja-JP" sz="1591" kern="1200" dirty="0">
                <a:solidFill>
                  <a:prstClr val="black"/>
                </a:solidFill>
                <a:latin typeface="Verdana" panose="020B0604030504040204" pitchFamily="34" charset="0"/>
                <a:ea typeface="Verdana" panose="020B0604030504040204" pitchFamily="34" charset="0"/>
                <a:cs typeface="Verdana" panose="020B0604030504040204" pitchFamily="34" charset="0"/>
              </a:rPr>
              <a:t>Podpis však vždy (tradičně) plnit určitou identifikační funkci…</a:t>
            </a:r>
          </a:p>
          <a:p>
            <a:pPr marL="228609" indent="0" algn="just" defTabSz="801929">
              <a:buClr>
                <a:prstClr val="black"/>
              </a:buClr>
            </a:pPr>
            <a:r>
              <a:rPr lang="cs-CZ" altLang="ja-JP" sz="1591" kern="1200" dirty="0">
                <a:solidFill>
                  <a:prstClr val="black"/>
                </a:solidFill>
                <a:latin typeface="Verdana" panose="020B0604030504040204" pitchFamily="34" charset="0"/>
                <a:ea typeface="Verdana" panose="020B0604030504040204" pitchFamily="34" charset="0"/>
                <a:cs typeface="Verdana" panose="020B0604030504040204" pitchFamily="34" charset="0"/>
              </a:rPr>
              <a:t>Absence jasných definic by však v praxi neměla činit potíže.</a:t>
            </a:r>
          </a:p>
          <a:p>
            <a:pPr marL="228609" indent="0" algn="just" defTabSz="801929">
              <a:buClr>
                <a:prstClr val="black"/>
              </a:buClr>
            </a:pPr>
            <a:r>
              <a:rPr lang="cs-CZ" altLang="ja-JP" sz="1591" kern="1200" dirty="0">
                <a:solidFill>
                  <a:prstClr val="black"/>
                </a:solidFill>
                <a:latin typeface="Verdana" panose="020B0604030504040204" pitchFamily="34" charset="0"/>
                <a:ea typeface="Verdana" panose="020B0604030504040204" pitchFamily="34" charset="0"/>
                <a:cs typeface="Verdana" panose="020B0604030504040204" pitchFamily="34" charset="0"/>
              </a:rPr>
              <a:t>Důležité je však se zabývat  náležitostmi konkrétního právního jednání…</a:t>
            </a:r>
          </a:p>
          <a:p>
            <a:pPr marL="228609" indent="0" algn="just" defTabSz="801929">
              <a:buClr>
                <a:prstClr val="black"/>
              </a:buClr>
            </a:pPr>
            <a:endParaRPr lang="cs-CZ" altLang="ja-JP" sz="1591" kern="1200" dirty="0">
              <a:solidFill>
                <a:prstClr val="black"/>
              </a:solidFill>
              <a:latin typeface="Verdana" panose="020B0604030504040204" pitchFamily="34" charset="0"/>
              <a:ea typeface="Verdana" panose="020B0604030504040204" pitchFamily="34" charset="0"/>
              <a:cs typeface="Verdana" panose="020B0604030504040204" pitchFamily="34" charset="0"/>
            </a:endParaRPr>
          </a:p>
          <a:p>
            <a:pPr marL="228609" indent="0" algn="just" defTabSz="801929">
              <a:buClr>
                <a:prstClr val="black"/>
              </a:buClr>
            </a:pPr>
            <a:endParaRPr lang="cs-CZ" altLang="ja-JP" sz="1591" kern="1200" dirty="0">
              <a:solidFill>
                <a:prstClr val="black"/>
              </a:solidFill>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41189516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BDBB5B7D-176F-A875-453C-86C8B2AF16EC}"/>
              </a:ext>
            </a:extLst>
          </p:cNvPr>
          <p:cNvSpPr>
            <a:spLocks noGrp="1"/>
          </p:cNvSpPr>
          <p:nvPr>
            <p:ph type="ctrTitle"/>
          </p:nvPr>
        </p:nvSpPr>
        <p:spPr/>
        <p:txBody>
          <a:bodyPr/>
          <a:lstStyle/>
          <a:p>
            <a:r>
              <a:rPr lang="cs-CZ" dirty="0"/>
              <a:t>II. Formy a náležitosti el. podpisu </a:t>
            </a:r>
          </a:p>
        </p:txBody>
      </p:sp>
      <p:sp>
        <p:nvSpPr>
          <p:cNvPr id="4" name="Zástupný symbol pro číslo snímku 3">
            <a:extLst>
              <a:ext uri="{FF2B5EF4-FFF2-40B4-BE49-F238E27FC236}">
                <a16:creationId xmlns:a16="http://schemas.microsoft.com/office/drawing/2014/main" id="{BD73BDB4-F987-640E-1A3F-BA4B3FF6031A}"/>
              </a:ext>
            </a:extLst>
          </p:cNvPr>
          <p:cNvSpPr>
            <a:spLocks noGrp="1"/>
          </p:cNvSpPr>
          <p:nvPr>
            <p:ph type="sldNum" sz="quarter" idx="4294967295"/>
          </p:nvPr>
        </p:nvSpPr>
        <p:spPr>
          <a:xfrm>
            <a:off x="24206" y="6400328"/>
            <a:ext cx="238913" cy="320198"/>
          </a:xfrm>
        </p:spPr>
        <p:txBody>
          <a:bodyPr/>
          <a:lstStyle/>
          <a:p>
            <a:fld id="{5E608FB1-680A-4E9D-A95E-8C4CFA1B47E3}" type="slidenum">
              <a:rPr lang="cs-CZ" smtClean="0"/>
              <a:t>5</a:t>
            </a:fld>
            <a:endParaRPr lang="cs-CZ"/>
          </a:p>
        </p:txBody>
      </p:sp>
    </p:spTree>
    <p:extLst>
      <p:ext uri="{BB962C8B-B14F-4D97-AF65-F5344CB8AC3E}">
        <p14:creationId xmlns:p14="http://schemas.microsoft.com/office/powerpoint/2010/main" val="32667395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7" name="Shape 97"/>
          <p:cNvSpPr txBox="1">
            <a:spLocks noGrp="1"/>
          </p:cNvSpPr>
          <p:nvPr>
            <p:ph type="title" idx="4294967295"/>
          </p:nvPr>
        </p:nvSpPr>
        <p:spPr>
          <a:xfrm>
            <a:off x="1129808" y="408001"/>
            <a:ext cx="5384323" cy="744640"/>
          </a:xfrm>
          <a:prstGeom prst="rect">
            <a:avLst/>
          </a:prstGeom>
          <a:noFill/>
          <a:ln>
            <a:noFill/>
          </a:ln>
        </p:spPr>
        <p:txBody>
          <a:bodyPr spcFirstLastPara="1" vert="horz" wrap="square" lIns="0" tIns="0" rIns="0" bIns="0" rtlCol="0" anchor="b" anchorCtr="0">
            <a:noAutofit/>
          </a:bodyPr>
          <a:lstStyle/>
          <a:p>
            <a:pPr lvl="0"/>
            <a:r>
              <a:rPr lang="cs-CZ" altLang="cs-CZ" sz="2546" dirty="0">
                <a:latin typeface="Arial" panose="020B0604020202020204" pitchFamily="34" charset="0"/>
                <a:ea typeface="ＭＳ Ｐゴシック" panose="020B0600070205080204" pitchFamily="34" charset="-128"/>
              </a:rPr>
              <a:t>Písemné právní jednání </a:t>
            </a:r>
            <a:br>
              <a:rPr lang="cs-CZ" altLang="cs-CZ" sz="2546" dirty="0">
                <a:latin typeface="Arial" panose="020B0604020202020204" pitchFamily="34" charset="0"/>
                <a:ea typeface="ＭＳ Ｐゴシック" panose="020B0600070205080204" pitchFamily="34" charset="-128"/>
              </a:rPr>
            </a:br>
            <a:r>
              <a:rPr lang="cs-CZ" altLang="cs-CZ" sz="2546" dirty="0">
                <a:latin typeface="Arial" panose="020B0604020202020204" pitchFamily="34" charset="0"/>
                <a:ea typeface="ＭＳ Ｐゴシック" panose="020B0600070205080204" pitchFamily="34" charset="-128"/>
              </a:rPr>
              <a:t>(ObčZ)</a:t>
            </a:r>
            <a:endParaRPr sz="2387" b="1" cap="none" dirty="0">
              <a:solidFill>
                <a:schemeClr val="dk1"/>
              </a:solidFill>
              <a:latin typeface="Arial"/>
              <a:ea typeface="Arial"/>
              <a:cs typeface="Arial"/>
              <a:sym typeface="Arial"/>
            </a:endParaRPr>
          </a:p>
        </p:txBody>
      </p:sp>
      <p:sp>
        <p:nvSpPr>
          <p:cNvPr id="6" name="Rectangle 3">
            <a:extLst>
              <a:ext uri="{FF2B5EF4-FFF2-40B4-BE49-F238E27FC236}">
                <a16:creationId xmlns:a16="http://schemas.microsoft.com/office/drawing/2014/main" id="{D2C4D19A-96B5-4A4E-A07A-E136157F0308}"/>
              </a:ext>
            </a:extLst>
          </p:cNvPr>
          <p:cNvSpPr txBox="1">
            <a:spLocks noChangeArrowheads="1"/>
          </p:cNvSpPr>
          <p:nvPr/>
        </p:nvSpPr>
        <p:spPr>
          <a:xfrm>
            <a:off x="1129809" y="1288473"/>
            <a:ext cx="7942652" cy="4662069"/>
          </a:xfrm>
          <a:prstGeom prst="rect">
            <a:avLst/>
          </a:prstGeom>
          <a:noFill/>
          <a:ln>
            <a:noFill/>
          </a:ln>
        </p:spPr>
        <p:txBody>
          <a:bodyPr spcFirstLastPara="1" wrap="square" lIns="72734" tIns="72734" rIns="72734" bIns="72734" anchor="b" anchorCtr="0"/>
          <a:lstStyle>
            <a:defPPr marR="0" lvl="0" algn="l" rtl="0">
              <a:lnSpc>
                <a:spcPct val="100000"/>
              </a:lnSpc>
              <a:spcBef>
                <a:spcPts val="0"/>
              </a:spcBef>
              <a:spcAft>
                <a:spcPts val="0"/>
              </a:spcAft>
            </a:defPPr>
            <a:lvl1pPr marL="457200" marR="0" lvl="0" indent="-22860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1pPr>
            <a:lvl2pPr marL="914400" marR="0" lvl="1" indent="-228600" algn="l" rtl="0">
              <a:lnSpc>
                <a:spcPct val="100000"/>
              </a:lnSpc>
              <a:spcBef>
                <a:spcPts val="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2pPr>
            <a:lvl3pPr marL="1371600" marR="0" lvl="2" indent="-228600" algn="l" rtl="0">
              <a:lnSpc>
                <a:spcPct val="100000"/>
              </a:lnSpc>
              <a:spcBef>
                <a:spcPts val="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3pPr>
            <a:lvl4pPr marL="1828800" marR="0" lvl="3" indent="-228600" algn="l" rtl="0">
              <a:lnSpc>
                <a:spcPct val="100000"/>
              </a:lnSpc>
              <a:spcBef>
                <a:spcPts val="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4pPr>
            <a:lvl5pPr marL="2286000" marR="0" lvl="4" indent="-228600" algn="l" rtl="0">
              <a:lnSpc>
                <a:spcPct val="100000"/>
              </a:lnSpc>
              <a:spcBef>
                <a:spcPts val="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5pPr>
            <a:lvl6pPr marL="2743200" marR="0" lvl="5" indent="-354583" algn="l" rtl="0">
              <a:lnSpc>
                <a:spcPct val="90000"/>
              </a:lnSpc>
              <a:spcBef>
                <a:spcPts val="551"/>
              </a:spcBef>
              <a:spcAft>
                <a:spcPts val="0"/>
              </a:spcAft>
              <a:buClr>
                <a:schemeClr val="dk1"/>
              </a:buClr>
              <a:buSzPts val="1984"/>
              <a:buFont typeface="Arial"/>
              <a:buChar char="•"/>
              <a:defRPr sz="1984" b="0" i="0" u="none" strike="noStrike" cap="none">
                <a:solidFill>
                  <a:schemeClr val="dk1"/>
                </a:solidFill>
                <a:latin typeface="Arial"/>
                <a:ea typeface="Arial"/>
                <a:cs typeface="Arial"/>
                <a:sym typeface="Arial"/>
              </a:defRPr>
            </a:lvl6pPr>
            <a:lvl7pPr marL="3200400" marR="0" lvl="6" indent="-354583" algn="l" rtl="0">
              <a:lnSpc>
                <a:spcPct val="90000"/>
              </a:lnSpc>
              <a:spcBef>
                <a:spcPts val="551"/>
              </a:spcBef>
              <a:spcAft>
                <a:spcPts val="0"/>
              </a:spcAft>
              <a:buClr>
                <a:schemeClr val="dk1"/>
              </a:buClr>
              <a:buSzPts val="1984"/>
              <a:buFont typeface="Arial"/>
              <a:buChar char="•"/>
              <a:defRPr sz="1984" b="0" i="0" u="none" strike="noStrike" cap="none">
                <a:solidFill>
                  <a:schemeClr val="dk1"/>
                </a:solidFill>
                <a:latin typeface="Arial"/>
                <a:ea typeface="Arial"/>
                <a:cs typeface="Arial"/>
                <a:sym typeface="Arial"/>
              </a:defRPr>
            </a:lvl7pPr>
            <a:lvl8pPr marL="3657600" marR="0" lvl="7" indent="-354584" algn="l" rtl="0">
              <a:lnSpc>
                <a:spcPct val="90000"/>
              </a:lnSpc>
              <a:spcBef>
                <a:spcPts val="551"/>
              </a:spcBef>
              <a:spcAft>
                <a:spcPts val="0"/>
              </a:spcAft>
              <a:buClr>
                <a:schemeClr val="dk1"/>
              </a:buClr>
              <a:buSzPts val="1984"/>
              <a:buFont typeface="Arial"/>
              <a:buChar char="•"/>
              <a:defRPr sz="1984" b="0" i="0" u="none" strike="noStrike" cap="none">
                <a:solidFill>
                  <a:schemeClr val="dk1"/>
                </a:solidFill>
                <a:latin typeface="Arial"/>
                <a:ea typeface="Arial"/>
                <a:cs typeface="Arial"/>
                <a:sym typeface="Arial"/>
              </a:defRPr>
            </a:lvl8pPr>
            <a:lvl9pPr marL="4114800" marR="0" lvl="8" indent="-354584" algn="l" rtl="0">
              <a:lnSpc>
                <a:spcPct val="90000"/>
              </a:lnSpc>
              <a:spcBef>
                <a:spcPts val="551"/>
              </a:spcBef>
              <a:spcAft>
                <a:spcPts val="0"/>
              </a:spcAft>
              <a:buClr>
                <a:schemeClr val="dk1"/>
              </a:buClr>
              <a:buSzPts val="1984"/>
              <a:buFont typeface="Arial"/>
              <a:buChar char="•"/>
              <a:defRPr sz="1984" b="0" i="0" u="none" strike="noStrike" cap="none">
                <a:solidFill>
                  <a:schemeClr val="dk1"/>
                </a:solidFill>
                <a:latin typeface="Arial"/>
                <a:ea typeface="Arial"/>
                <a:cs typeface="Arial"/>
                <a:sym typeface="Arial"/>
              </a:defRPr>
            </a:lvl9pPr>
          </a:lstStyle>
          <a:p>
            <a:pPr marL="228609" indent="0" algn="just" defTabSz="801929">
              <a:buClr>
                <a:prstClr val="black"/>
              </a:buClr>
            </a:pPr>
            <a:endParaRPr lang="cs-CZ" altLang="cs-CZ" kern="1200" dirty="0">
              <a:solidFill>
                <a:prstClr val="black"/>
              </a:solidFill>
              <a:latin typeface="+mn-lt"/>
              <a:ea typeface="Verdana" panose="020B0604030504040204" pitchFamily="34" charset="0"/>
              <a:cs typeface="Verdana" panose="020B0604030504040204" pitchFamily="34" charset="0"/>
            </a:endParaRPr>
          </a:p>
          <a:p>
            <a:pPr marL="87150" indent="0" defTabSz="801929">
              <a:buClr>
                <a:prstClr val="black"/>
              </a:buClr>
            </a:pPr>
            <a:r>
              <a:rPr lang="cs-CZ" altLang="cs-CZ" kern="1200" dirty="0">
                <a:solidFill>
                  <a:prstClr val="black"/>
                </a:solidFill>
                <a:latin typeface="+mn-lt"/>
                <a:ea typeface="ＭＳ Ｐゴシック" panose="020B0600070205080204" pitchFamily="34" charset="-128"/>
              </a:rPr>
              <a:t>§ 559  </a:t>
            </a:r>
          </a:p>
          <a:p>
            <a:pPr marL="359966" indent="-272816" defTabSz="801929">
              <a:buClr>
                <a:prstClr val="black"/>
              </a:buClr>
              <a:buFont typeface="Wingdings" pitchFamily="2" charset="2"/>
              <a:buChar char="§"/>
            </a:pPr>
            <a:r>
              <a:rPr lang="cs-CZ" altLang="cs-CZ" kern="1200" dirty="0">
                <a:solidFill>
                  <a:prstClr val="black"/>
                </a:solidFill>
                <a:latin typeface="+mn-lt"/>
                <a:ea typeface="ＭＳ Ｐゴシック" panose="020B0600070205080204" pitchFamily="34" charset="-128"/>
              </a:rPr>
              <a:t>Každý má právo zvolit si pro právní jednání </a:t>
            </a:r>
            <a:r>
              <a:rPr lang="cs-CZ" altLang="cs-CZ" b="1" kern="1200" dirty="0">
                <a:solidFill>
                  <a:prstClr val="black"/>
                </a:solidFill>
                <a:latin typeface="+mn-lt"/>
                <a:ea typeface="ＭＳ Ｐゴシック" panose="020B0600070205080204" pitchFamily="34" charset="-128"/>
              </a:rPr>
              <a:t>libovolnou</a:t>
            </a:r>
            <a:r>
              <a:rPr lang="cs-CZ" altLang="cs-CZ" kern="1200" dirty="0">
                <a:solidFill>
                  <a:prstClr val="black"/>
                </a:solidFill>
                <a:latin typeface="+mn-lt"/>
                <a:ea typeface="ＭＳ Ｐゴシック" panose="020B0600070205080204" pitchFamily="34" charset="-128"/>
              </a:rPr>
              <a:t> formu, není-li ve volbě formy omezen ujednáním nebo zákonem.</a:t>
            </a:r>
          </a:p>
          <a:p>
            <a:pPr marL="678251" lvl="1" indent="-227346" defTabSz="801929">
              <a:buClr>
                <a:prstClr val="black"/>
              </a:buClr>
              <a:buFont typeface="Wingdings" pitchFamily="2" charset="2"/>
              <a:buChar char="§"/>
            </a:pPr>
            <a:r>
              <a:rPr lang="cs-CZ" altLang="cs-CZ" sz="1800" kern="1200" dirty="0">
                <a:solidFill>
                  <a:prstClr val="black"/>
                </a:solidFill>
                <a:latin typeface="+mn-lt"/>
                <a:ea typeface="ＭＳ Ｐゴシック" panose="020B0600070205080204" pitchFamily="34" charset="-128"/>
              </a:rPr>
              <a:t>písemná</a:t>
            </a:r>
          </a:p>
          <a:p>
            <a:pPr marL="678251" lvl="1" indent="-227346" defTabSz="801929">
              <a:buClr>
                <a:prstClr val="black"/>
              </a:buClr>
              <a:buFont typeface="Wingdings" pitchFamily="2" charset="2"/>
              <a:buChar char="§"/>
            </a:pPr>
            <a:r>
              <a:rPr lang="cs-CZ" altLang="cs-CZ" sz="1800" kern="1200" dirty="0">
                <a:solidFill>
                  <a:prstClr val="black"/>
                </a:solidFill>
                <a:latin typeface="+mn-lt"/>
                <a:ea typeface="ＭＳ Ｐゴシック" panose="020B0600070205080204" pitchFamily="34" charset="-128"/>
              </a:rPr>
              <a:t>ústní</a:t>
            </a:r>
          </a:p>
          <a:p>
            <a:pPr marL="678251" lvl="1" indent="-227346" defTabSz="801929">
              <a:buClr>
                <a:prstClr val="black"/>
              </a:buClr>
              <a:buFont typeface="Wingdings" pitchFamily="2" charset="2"/>
              <a:buChar char="§"/>
            </a:pPr>
            <a:r>
              <a:rPr lang="cs-CZ" altLang="cs-CZ" sz="1800" kern="1200" dirty="0">
                <a:solidFill>
                  <a:prstClr val="black"/>
                </a:solidFill>
                <a:latin typeface="+mn-lt"/>
                <a:ea typeface="ＭＳ Ｐゴシック" panose="020B0600070205080204" pitchFamily="34" charset="-128"/>
              </a:rPr>
              <a:t>„konkludentní“</a:t>
            </a:r>
          </a:p>
          <a:p>
            <a:pPr marL="678251" lvl="1" indent="-227346" defTabSz="801929">
              <a:buClr>
                <a:prstClr val="black"/>
              </a:buClr>
              <a:buFont typeface="Wingdings" pitchFamily="2" charset="2"/>
              <a:buChar char="§"/>
            </a:pPr>
            <a:endParaRPr lang="cs-CZ" altLang="cs-CZ" sz="1800" kern="1200" dirty="0">
              <a:solidFill>
                <a:prstClr val="black"/>
              </a:solidFill>
              <a:latin typeface="+mn-lt"/>
              <a:ea typeface="ＭＳ Ｐゴシック" panose="020B0600070205080204" pitchFamily="34" charset="-128"/>
            </a:endParaRPr>
          </a:p>
          <a:p>
            <a:pPr marL="678251" lvl="1" indent="-227346" defTabSz="801929">
              <a:buClr>
                <a:prstClr val="black"/>
              </a:buClr>
              <a:buFont typeface="Wingdings" pitchFamily="2" charset="2"/>
              <a:buChar char="§"/>
            </a:pPr>
            <a:endParaRPr lang="cs-CZ" altLang="cs-CZ" sz="1800" kern="1200" dirty="0">
              <a:solidFill>
                <a:prstClr val="black"/>
              </a:solidFill>
              <a:latin typeface="+mn-lt"/>
              <a:ea typeface="ＭＳ Ｐゴシック" panose="020B0600070205080204" pitchFamily="34" charset="-128"/>
            </a:endParaRPr>
          </a:p>
          <a:p>
            <a:pPr marL="87150" indent="0" defTabSz="801929">
              <a:buClr>
                <a:prstClr val="black"/>
              </a:buClr>
            </a:pPr>
            <a:r>
              <a:rPr lang="cs-CZ" altLang="cs-CZ" kern="1200" dirty="0">
                <a:solidFill>
                  <a:prstClr val="black"/>
                </a:solidFill>
                <a:latin typeface="+mn-lt"/>
                <a:ea typeface="ＭＳ Ｐゴシック" panose="020B0600070205080204" pitchFamily="34" charset="-128"/>
              </a:rPr>
              <a:t>§ 560 </a:t>
            </a:r>
          </a:p>
          <a:p>
            <a:pPr marL="372900" indent="-285750" defTabSz="801929">
              <a:buClr>
                <a:prstClr val="black"/>
              </a:buClr>
              <a:buFont typeface="Wingdings" pitchFamily="2" charset="2"/>
              <a:buChar char="§"/>
            </a:pPr>
            <a:r>
              <a:rPr lang="cs-CZ" altLang="cs-CZ" b="1" kern="1200" dirty="0">
                <a:solidFill>
                  <a:prstClr val="black"/>
                </a:solidFill>
                <a:latin typeface="+mn-lt"/>
                <a:ea typeface="ＭＳ Ｐゴシック" panose="020B0600070205080204" pitchFamily="34" charset="-128"/>
              </a:rPr>
              <a:t>Písemnou formu vyžaduje právní jednání, kterým se zřizuje nebo převádí věcné právo k nemovité věci</a:t>
            </a:r>
            <a:r>
              <a:rPr lang="cs-CZ" altLang="cs-CZ" kern="1200" dirty="0">
                <a:solidFill>
                  <a:prstClr val="black"/>
                </a:solidFill>
                <a:latin typeface="+mn-lt"/>
                <a:ea typeface="ＭＳ Ｐゴシック" panose="020B0600070205080204" pitchFamily="34" charset="-128"/>
              </a:rPr>
              <a:t>, jakož i právní jednání, kterým se takové právo mění nebo ruší.</a:t>
            </a:r>
          </a:p>
          <a:p>
            <a:pPr marL="736655" lvl="1" indent="-285750" defTabSz="801929">
              <a:buClr>
                <a:prstClr val="black"/>
              </a:buClr>
              <a:buFont typeface="Wingdings" pitchFamily="2" charset="2"/>
              <a:buChar char="§"/>
            </a:pPr>
            <a:r>
              <a:rPr lang="cs-CZ" altLang="cs-CZ" sz="1800" kern="1200" dirty="0">
                <a:solidFill>
                  <a:prstClr val="black"/>
                </a:solidFill>
                <a:latin typeface="+mn-lt"/>
                <a:ea typeface="ＭＳ Ｐゴシック" panose="020B0600070205080204" pitchFamily="34" charset="-128"/>
              </a:rPr>
              <a:t>požadavek na písemnou formu tak nutno chápat jako určité “varování“,</a:t>
            </a:r>
          </a:p>
          <a:p>
            <a:pPr marL="651728" lvl="1" indent="-200823" defTabSz="801929">
              <a:buClr>
                <a:prstClr val="black"/>
              </a:buClr>
              <a:buFont typeface="Wingdings 3" pitchFamily="2" charset="2"/>
              <a:buChar char=""/>
            </a:pPr>
            <a:endParaRPr lang="cs-CZ" altLang="cs-CZ" sz="1800" kern="1200" dirty="0">
              <a:solidFill>
                <a:prstClr val="black"/>
              </a:solidFill>
              <a:latin typeface="+mn-lt"/>
              <a:ea typeface="ＭＳ Ｐゴシック" panose="020B0600070205080204" pitchFamily="34" charset="-128"/>
            </a:endParaRPr>
          </a:p>
          <a:p>
            <a:pPr marL="651728" lvl="1" indent="-200823" defTabSz="801929">
              <a:buClr>
                <a:prstClr val="black"/>
              </a:buClr>
              <a:buFont typeface="Wingdings 3" pitchFamily="2" charset="2"/>
              <a:buChar char=""/>
            </a:pPr>
            <a:endParaRPr lang="cs-CZ" altLang="cs-CZ" sz="1800" kern="1200" dirty="0">
              <a:solidFill>
                <a:prstClr val="black"/>
              </a:solidFill>
              <a:latin typeface="+mn-lt"/>
              <a:ea typeface="ＭＳ Ｐゴシック" panose="020B0600070205080204" pitchFamily="34" charset="-128"/>
            </a:endParaRPr>
          </a:p>
        </p:txBody>
      </p:sp>
    </p:spTree>
    <p:extLst>
      <p:ext uri="{BB962C8B-B14F-4D97-AF65-F5344CB8AC3E}">
        <p14:creationId xmlns:p14="http://schemas.microsoft.com/office/powerpoint/2010/main" val="29802535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7" name="Shape 97"/>
          <p:cNvSpPr txBox="1">
            <a:spLocks noGrp="1"/>
          </p:cNvSpPr>
          <p:nvPr>
            <p:ph type="title" idx="4294967295"/>
          </p:nvPr>
        </p:nvSpPr>
        <p:spPr>
          <a:xfrm>
            <a:off x="1315454" y="539275"/>
            <a:ext cx="7024982" cy="744640"/>
          </a:xfrm>
          <a:prstGeom prst="rect">
            <a:avLst/>
          </a:prstGeom>
          <a:noFill/>
          <a:ln>
            <a:noFill/>
          </a:ln>
        </p:spPr>
        <p:txBody>
          <a:bodyPr spcFirstLastPara="1" vert="horz" wrap="square" lIns="0" tIns="0" rIns="0" bIns="0" rtlCol="0" anchor="b" anchorCtr="0">
            <a:noAutofit/>
          </a:bodyPr>
          <a:lstStyle/>
          <a:p>
            <a:pPr lvl="0"/>
            <a:r>
              <a:rPr lang="cs-CZ" altLang="cs-CZ" sz="2546" dirty="0">
                <a:latin typeface="Arial" panose="020B0604020202020204" pitchFamily="34" charset="0"/>
                <a:ea typeface="ＭＳ Ｐゴシック" panose="020B0600070205080204" pitchFamily="34" charset="-128"/>
              </a:rPr>
              <a:t>Písemné právní jednání </a:t>
            </a:r>
            <a:br>
              <a:rPr lang="cs-CZ" altLang="cs-CZ" sz="2546" dirty="0">
                <a:latin typeface="Arial" panose="020B0604020202020204" pitchFamily="34" charset="0"/>
                <a:ea typeface="ＭＳ Ｐゴシック" panose="020B0600070205080204" pitchFamily="34" charset="-128"/>
              </a:rPr>
            </a:br>
            <a:r>
              <a:rPr lang="cs-CZ" altLang="cs-CZ" sz="2546" dirty="0">
                <a:latin typeface="Arial" panose="020B0604020202020204" pitchFamily="34" charset="0"/>
                <a:ea typeface="ＭＳ Ｐゴシック" panose="020B0600070205080204" pitchFamily="34" charset="-128"/>
              </a:rPr>
              <a:t>(§ 561 </a:t>
            </a:r>
            <a:r>
              <a:rPr lang="cs-CZ" altLang="cs-CZ" sz="2546" dirty="0" err="1">
                <a:latin typeface="Arial" panose="020B0604020202020204" pitchFamily="34" charset="0"/>
                <a:ea typeface="ＭＳ Ｐゴシック" panose="020B0600070205080204" pitchFamily="34" charset="-128"/>
              </a:rPr>
              <a:t>ObčZ</a:t>
            </a:r>
            <a:r>
              <a:rPr lang="cs-CZ" altLang="cs-CZ" sz="2546" dirty="0">
                <a:latin typeface="Arial" panose="020B0604020202020204" pitchFamily="34" charset="0"/>
                <a:ea typeface="ＭＳ Ｐゴシック" panose="020B0600070205080204" pitchFamily="34" charset="-128"/>
              </a:rPr>
              <a:t>)</a:t>
            </a:r>
            <a:endParaRPr sz="2387" b="1" cap="none" dirty="0">
              <a:solidFill>
                <a:schemeClr val="dk1"/>
              </a:solidFill>
              <a:latin typeface="Arial"/>
              <a:ea typeface="Arial"/>
              <a:cs typeface="Arial"/>
              <a:sym typeface="Arial"/>
            </a:endParaRPr>
          </a:p>
        </p:txBody>
      </p:sp>
      <p:sp>
        <p:nvSpPr>
          <p:cNvPr id="6" name="Rectangle 3">
            <a:extLst>
              <a:ext uri="{FF2B5EF4-FFF2-40B4-BE49-F238E27FC236}">
                <a16:creationId xmlns:a16="http://schemas.microsoft.com/office/drawing/2014/main" id="{D2C4D19A-96B5-4A4E-A07A-E136157F0308}"/>
              </a:ext>
            </a:extLst>
          </p:cNvPr>
          <p:cNvSpPr txBox="1">
            <a:spLocks noChangeArrowheads="1"/>
          </p:cNvSpPr>
          <p:nvPr/>
        </p:nvSpPr>
        <p:spPr>
          <a:xfrm>
            <a:off x="1190762" y="1787772"/>
            <a:ext cx="8410437" cy="3984130"/>
          </a:xfrm>
          <a:prstGeom prst="rect">
            <a:avLst/>
          </a:prstGeom>
          <a:noFill/>
          <a:ln>
            <a:noFill/>
          </a:ln>
        </p:spPr>
        <p:txBody>
          <a:bodyPr spcFirstLastPara="1" wrap="square" lIns="72734" tIns="72734" rIns="72734" bIns="72734" anchor="b" anchorCtr="0"/>
          <a:lstStyle>
            <a:defPPr marR="0" lvl="0" algn="l" rtl="0">
              <a:lnSpc>
                <a:spcPct val="100000"/>
              </a:lnSpc>
              <a:spcBef>
                <a:spcPts val="0"/>
              </a:spcBef>
              <a:spcAft>
                <a:spcPts val="0"/>
              </a:spcAft>
            </a:defPPr>
            <a:lvl1pPr marL="457200" marR="0" lvl="0" indent="-22860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1pPr>
            <a:lvl2pPr marL="914400" marR="0" lvl="1" indent="-228600" algn="l" rtl="0">
              <a:lnSpc>
                <a:spcPct val="100000"/>
              </a:lnSpc>
              <a:spcBef>
                <a:spcPts val="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2pPr>
            <a:lvl3pPr marL="1371600" marR="0" lvl="2" indent="-228600" algn="l" rtl="0">
              <a:lnSpc>
                <a:spcPct val="100000"/>
              </a:lnSpc>
              <a:spcBef>
                <a:spcPts val="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3pPr>
            <a:lvl4pPr marL="1828800" marR="0" lvl="3" indent="-228600" algn="l" rtl="0">
              <a:lnSpc>
                <a:spcPct val="100000"/>
              </a:lnSpc>
              <a:spcBef>
                <a:spcPts val="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4pPr>
            <a:lvl5pPr marL="2286000" marR="0" lvl="4" indent="-228600" algn="l" rtl="0">
              <a:lnSpc>
                <a:spcPct val="100000"/>
              </a:lnSpc>
              <a:spcBef>
                <a:spcPts val="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5pPr>
            <a:lvl6pPr marL="2743200" marR="0" lvl="5" indent="-354583" algn="l" rtl="0">
              <a:lnSpc>
                <a:spcPct val="90000"/>
              </a:lnSpc>
              <a:spcBef>
                <a:spcPts val="551"/>
              </a:spcBef>
              <a:spcAft>
                <a:spcPts val="0"/>
              </a:spcAft>
              <a:buClr>
                <a:schemeClr val="dk1"/>
              </a:buClr>
              <a:buSzPts val="1984"/>
              <a:buFont typeface="Arial"/>
              <a:buChar char="•"/>
              <a:defRPr sz="1984" b="0" i="0" u="none" strike="noStrike" cap="none">
                <a:solidFill>
                  <a:schemeClr val="dk1"/>
                </a:solidFill>
                <a:latin typeface="Arial"/>
                <a:ea typeface="Arial"/>
                <a:cs typeface="Arial"/>
                <a:sym typeface="Arial"/>
              </a:defRPr>
            </a:lvl6pPr>
            <a:lvl7pPr marL="3200400" marR="0" lvl="6" indent="-354583" algn="l" rtl="0">
              <a:lnSpc>
                <a:spcPct val="90000"/>
              </a:lnSpc>
              <a:spcBef>
                <a:spcPts val="551"/>
              </a:spcBef>
              <a:spcAft>
                <a:spcPts val="0"/>
              </a:spcAft>
              <a:buClr>
                <a:schemeClr val="dk1"/>
              </a:buClr>
              <a:buSzPts val="1984"/>
              <a:buFont typeface="Arial"/>
              <a:buChar char="•"/>
              <a:defRPr sz="1984" b="0" i="0" u="none" strike="noStrike" cap="none">
                <a:solidFill>
                  <a:schemeClr val="dk1"/>
                </a:solidFill>
                <a:latin typeface="Arial"/>
                <a:ea typeface="Arial"/>
                <a:cs typeface="Arial"/>
                <a:sym typeface="Arial"/>
              </a:defRPr>
            </a:lvl7pPr>
            <a:lvl8pPr marL="3657600" marR="0" lvl="7" indent="-354584" algn="l" rtl="0">
              <a:lnSpc>
                <a:spcPct val="90000"/>
              </a:lnSpc>
              <a:spcBef>
                <a:spcPts val="551"/>
              </a:spcBef>
              <a:spcAft>
                <a:spcPts val="0"/>
              </a:spcAft>
              <a:buClr>
                <a:schemeClr val="dk1"/>
              </a:buClr>
              <a:buSzPts val="1984"/>
              <a:buFont typeface="Arial"/>
              <a:buChar char="•"/>
              <a:defRPr sz="1984" b="0" i="0" u="none" strike="noStrike" cap="none">
                <a:solidFill>
                  <a:schemeClr val="dk1"/>
                </a:solidFill>
                <a:latin typeface="Arial"/>
                <a:ea typeface="Arial"/>
                <a:cs typeface="Arial"/>
                <a:sym typeface="Arial"/>
              </a:defRPr>
            </a:lvl8pPr>
            <a:lvl9pPr marL="4114800" marR="0" lvl="8" indent="-354584" algn="l" rtl="0">
              <a:lnSpc>
                <a:spcPct val="90000"/>
              </a:lnSpc>
              <a:spcBef>
                <a:spcPts val="551"/>
              </a:spcBef>
              <a:spcAft>
                <a:spcPts val="0"/>
              </a:spcAft>
              <a:buClr>
                <a:schemeClr val="dk1"/>
              </a:buClr>
              <a:buSzPts val="1984"/>
              <a:buFont typeface="Arial"/>
              <a:buChar char="•"/>
              <a:defRPr sz="1984" b="0" i="0" u="none" strike="noStrike" cap="none">
                <a:solidFill>
                  <a:schemeClr val="dk1"/>
                </a:solidFill>
                <a:latin typeface="Arial"/>
                <a:ea typeface="Arial"/>
                <a:cs typeface="Arial"/>
                <a:sym typeface="Arial"/>
              </a:defRPr>
            </a:lvl9pPr>
          </a:lstStyle>
          <a:p>
            <a:pPr marL="228609" indent="0" algn="just" defTabSz="801929">
              <a:buClr>
                <a:prstClr val="black"/>
              </a:buClr>
            </a:pPr>
            <a:endParaRPr lang="cs-CZ" altLang="cs-CZ" sz="1591" kern="1200" dirty="0">
              <a:solidFill>
                <a:prstClr val="black"/>
              </a:solidFill>
              <a:latin typeface="Verdana" panose="020B0604030504040204" pitchFamily="34" charset="0"/>
              <a:ea typeface="Verdana" panose="020B0604030504040204" pitchFamily="34" charset="0"/>
              <a:cs typeface="Verdana" panose="020B0604030504040204" pitchFamily="34" charset="0"/>
            </a:endParaRPr>
          </a:p>
          <a:p>
            <a:pPr marL="372900" indent="-285750" defTabSz="801929">
              <a:buClr>
                <a:prstClr val="black"/>
              </a:buClr>
              <a:buFont typeface="Wingdings" pitchFamily="2" charset="2"/>
              <a:buChar char="§"/>
            </a:pPr>
            <a:r>
              <a:rPr lang="cs-CZ" altLang="cs-CZ" kern="1200" dirty="0">
                <a:solidFill>
                  <a:prstClr val="black"/>
                </a:solidFill>
                <a:latin typeface="+mn-lt"/>
                <a:ea typeface="ＭＳ Ｐゴシック" panose="020B0600070205080204" pitchFamily="34" charset="-128"/>
              </a:rPr>
              <a:t>§ 562/1 </a:t>
            </a:r>
            <a:r>
              <a:rPr lang="cs-CZ" altLang="cs-CZ" b="1" kern="1200" dirty="0">
                <a:solidFill>
                  <a:prstClr val="black"/>
                </a:solidFill>
                <a:latin typeface="+mn-lt"/>
                <a:ea typeface="ＭＳ Ｐゴシック" panose="020B0600070205080204" pitchFamily="34" charset="-128"/>
              </a:rPr>
              <a:t>Písemná forma je zachována </a:t>
            </a:r>
            <a:r>
              <a:rPr lang="cs-CZ" altLang="cs-CZ" kern="1200" dirty="0">
                <a:solidFill>
                  <a:prstClr val="black"/>
                </a:solidFill>
                <a:latin typeface="+mn-lt"/>
                <a:ea typeface="ＭＳ Ｐゴシック" panose="020B0600070205080204" pitchFamily="34" charset="-128"/>
              </a:rPr>
              <a:t>i při právním jednání učiněném elektronickými nebo jinými technickými prostředky umožňujícími zachycení jeho obsahu a určení jednající osoby“</a:t>
            </a:r>
          </a:p>
          <a:p>
            <a:pPr marL="372900" indent="-285750" defTabSz="801929">
              <a:buClr>
                <a:prstClr val="black"/>
              </a:buClr>
              <a:buFont typeface="Wingdings" pitchFamily="2" charset="2"/>
              <a:buChar char="§"/>
            </a:pPr>
            <a:endParaRPr lang="cs-CZ" altLang="cs-CZ" kern="1200" dirty="0">
              <a:solidFill>
                <a:prstClr val="black"/>
              </a:solidFill>
              <a:latin typeface="+mn-lt"/>
              <a:ea typeface="ＭＳ Ｐゴシック" panose="020B0600070205080204" pitchFamily="34" charset="-128"/>
            </a:endParaRPr>
          </a:p>
          <a:p>
            <a:pPr marL="372900" indent="-285750" algn="just" defTabSz="801929">
              <a:buClr>
                <a:prstClr val="black"/>
              </a:buClr>
              <a:buFont typeface="Wingdings" pitchFamily="2" charset="2"/>
              <a:buChar char="§"/>
            </a:pPr>
            <a:r>
              <a:rPr lang="cs-CZ" altLang="cs-CZ" kern="1200" dirty="0">
                <a:solidFill>
                  <a:prstClr val="black"/>
                </a:solidFill>
                <a:latin typeface="+mn-lt"/>
                <a:ea typeface="ＭＳ Ｐゴシック" panose="020B0600070205080204" pitchFamily="34" charset="-128"/>
              </a:rPr>
              <a:t>Obsah </a:t>
            </a:r>
            <a:r>
              <a:rPr lang="cs-CZ" altLang="cs-CZ" b="1" kern="1200" dirty="0">
                <a:solidFill>
                  <a:prstClr val="black"/>
                </a:solidFill>
                <a:latin typeface="+mn-lt"/>
                <a:ea typeface="ＭＳ Ｐゴシック" panose="020B0600070205080204" pitchFamily="34" charset="-128"/>
              </a:rPr>
              <a:t>emailové zprávy</a:t>
            </a:r>
            <a:r>
              <a:rPr lang="cs-CZ" altLang="cs-CZ" kern="1200" dirty="0">
                <a:solidFill>
                  <a:prstClr val="black"/>
                </a:solidFill>
                <a:latin typeface="+mn-lt"/>
                <a:ea typeface="ＭＳ Ｐゴシック" panose="020B0600070205080204" pitchFamily="34" charset="-128"/>
              </a:rPr>
              <a:t>:</a:t>
            </a:r>
          </a:p>
          <a:p>
            <a:pPr marL="830100" lvl="1" indent="-285750" algn="just" defTabSz="801929">
              <a:buClr>
                <a:prstClr val="black"/>
              </a:buClr>
              <a:buFont typeface="Wingdings" pitchFamily="2" charset="2"/>
              <a:buChar char="§"/>
            </a:pPr>
            <a:r>
              <a:rPr lang="cs-CZ" altLang="cs-CZ" kern="1200" dirty="0">
                <a:solidFill>
                  <a:prstClr val="black"/>
                </a:solidFill>
                <a:latin typeface="+mn-lt"/>
                <a:ea typeface="ＭＳ Ｐゴシック" panose="020B0600070205080204" pitchFamily="34" charset="-128"/>
              </a:rPr>
              <a:t>„Ahoj, vím, že ti to dlužím, Tomáš“  </a:t>
            </a:r>
          </a:p>
          <a:p>
            <a:pPr marL="830100" lvl="1" indent="-285750" algn="just" defTabSz="801929">
              <a:buClr>
                <a:prstClr val="black"/>
              </a:buClr>
              <a:buFont typeface="Wingdings" pitchFamily="2" charset="2"/>
              <a:buChar char="§"/>
            </a:pPr>
            <a:r>
              <a:rPr lang="cs-CZ" altLang="cs-CZ" kern="1200" dirty="0">
                <a:solidFill>
                  <a:prstClr val="black"/>
                </a:solidFill>
                <a:latin typeface="+mn-lt"/>
                <a:ea typeface="ＭＳ Ｐゴシック" panose="020B0600070205080204" pitchFamily="34" charset="-128"/>
              </a:rPr>
              <a:t>Obsah </a:t>
            </a:r>
            <a:r>
              <a:rPr lang="cs-CZ" altLang="cs-CZ" b="1" kern="1200" dirty="0">
                <a:solidFill>
                  <a:prstClr val="black"/>
                </a:solidFill>
                <a:latin typeface="+mn-lt"/>
                <a:ea typeface="ＭＳ Ｐゴシック" panose="020B0600070205080204" pitchFamily="34" charset="-128"/>
              </a:rPr>
              <a:t>SMS zprávy</a:t>
            </a:r>
            <a:r>
              <a:rPr lang="cs-CZ" altLang="cs-CZ" kern="1200" dirty="0">
                <a:solidFill>
                  <a:prstClr val="black"/>
                </a:solidFill>
                <a:latin typeface="+mn-lt"/>
                <a:ea typeface="ＭＳ Ｐゴシック" panose="020B0600070205080204" pitchFamily="34" charset="-128"/>
              </a:rPr>
              <a:t>: „daruji ti svůj dům, otec“, „rozvádím se“, „máte výpověď“ </a:t>
            </a:r>
          </a:p>
          <a:p>
            <a:pPr marL="287973" indent="-200823" algn="just" defTabSz="801929">
              <a:buClr>
                <a:prstClr val="black"/>
              </a:buClr>
              <a:buFontTx/>
              <a:buChar char="-"/>
            </a:pPr>
            <a:endParaRPr lang="cs-CZ" altLang="cs-CZ" sz="1591" kern="1200" dirty="0">
              <a:solidFill>
                <a:prstClr val="black"/>
              </a:solidFill>
              <a:latin typeface="Verdana" panose="020B0604030504040204" pitchFamily="34" charset="0"/>
              <a:ea typeface="ＭＳ Ｐゴシック" panose="020B0600070205080204" pitchFamily="34" charset="-128"/>
            </a:endParaRPr>
          </a:p>
          <a:p>
            <a:pPr marL="287973" indent="-200823" defTabSz="801929">
              <a:buClr>
                <a:prstClr val="black"/>
              </a:buClr>
            </a:pPr>
            <a:endParaRPr lang="cs-CZ" altLang="cs-CZ" sz="1591" kern="1200" dirty="0">
              <a:solidFill>
                <a:prstClr val="black"/>
              </a:solidFill>
              <a:latin typeface="Verdana" panose="020B0604030504040204" pitchFamily="34" charset="0"/>
              <a:ea typeface="ＭＳ Ｐゴシック" panose="020B0600070205080204" pitchFamily="34" charset="-128"/>
            </a:endParaRPr>
          </a:p>
          <a:p>
            <a:pPr marL="287973" indent="-200823" defTabSz="801929">
              <a:buClr>
                <a:prstClr val="black"/>
              </a:buClr>
            </a:pPr>
            <a:r>
              <a:rPr lang="cs-CZ" altLang="cs-CZ" sz="1591" kern="1200" dirty="0">
                <a:solidFill>
                  <a:prstClr val="black"/>
                </a:solidFill>
                <a:latin typeface="Verdana" panose="020B0604030504040204" pitchFamily="34" charset="0"/>
                <a:ea typeface="ＭＳ Ｐゴシック" panose="020B0600070205080204" pitchFamily="34" charset="-128"/>
              </a:rPr>
              <a:t>  § 562 odst. 1 je </a:t>
            </a:r>
            <a:r>
              <a:rPr lang="cs-CZ" altLang="cs-CZ" sz="1591" b="1" kern="1200" dirty="0">
                <a:solidFill>
                  <a:prstClr val="black"/>
                </a:solidFill>
                <a:latin typeface="Verdana" panose="020B0604030504040204" pitchFamily="34" charset="0"/>
                <a:ea typeface="ＭＳ Ｐゴシック" panose="020B0600070205080204" pitchFamily="34" charset="-128"/>
              </a:rPr>
              <a:t>zvláštní úpravou platné písemnosti bez podpisu</a:t>
            </a:r>
            <a:r>
              <a:rPr lang="cs-CZ" altLang="cs-CZ" sz="1591" kern="1200" dirty="0">
                <a:solidFill>
                  <a:prstClr val="black"/>
                </a:solidFill>
                <a:latin typeface="Verdana" panose="020B0604030504040204" pitchFamily="34" charset="0"/>
                <a:ea typeface="ＭＳ Ｐゴシック" panose="020B0600070205080204" pitchFamily="34" charset="-128"/>
              </a:rPr>
              <a:t> vůči obecné úpravě písemnosti s podpisem v § 561 odst. 1 věty 1 a 3“, tj.  postačí určení (nikoli ověření) jednající osoby“, i pouhé jméno a příjmení v e-mailu</a:t>
            </a:r>
          </a:p>
          <a:p>
            <a:pPr marL="287973" indent="-200823" defTabSz="801929">
              <a:buClr>
                <a:prstClr val="black"/>
              </a:buClr>
            </a:pPr>
            <a:endParaRPr lang="cs-CZ" altLang="cs-CZ" sz="1591" kern="1200" dirty="0">
              <a:solidFill>
                <a:prstClr val="black"/>
              </a:solidFill>
              <a:ea typeface="ＭＳ Ｐゴシック" panose="020B0600070205080204" pitchFamily="34" charset="-128"/>
            </a:endParaRPr>
          </a:p>
        </p:txBody>
      </p:sp>
    </p:spTree>
    <p:extLst>
      <p:ext uri="{BB962C8B-B14F-4D97-AF65-F5344CB8AC3E}">
        <p14:creationId xmlns:p14="http://schemas.microsoft.com/office/powerpoint/2010/main" val="9444268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BDBB5B7D-176F-A875-453C-86C8B2AF16EC}"/>
              </a:ext>
            </a:extLst>
          </p:cNvPr>
          <p:cNvSpPr>
            <a:spLocks noGrp="1"/>
          </p:cNvSpPr>
          <p:nvPr>
            <p:ph type="ctrTitle"/>
          </p:nvPr>
        </p:nvSpPr>
        <p:spPr/>
        <p:txBody>
          <a:bodyPr/>
          <a:lstStyle/>
          <a:p>
            <a:r>
              <a:rPr lang="cs-CZ" dirty="0"/>
              <a:t>III. Druhy podpisu v právu (obecně) </a:t>
            </a:r>
          </a:p>
        </p:txBody>
      </p:sp>
      <p:sp>
        <p:nvSpPr>
          <p:cNvPr id="4" name="Zástupný symbol pro číslo snímku 3">
            <a:extLst>
              <a:ext uri="{FF2B5EF4-FFF2-40B4-BE49-F238E27FC236}">
                <a16:creationId xmlns:a16="http://schemas.microsoft.com/office/drawing/2014/main" id="{BD73BDB4-F987-640E-1A3F-BA4B3FF6031A}"/>
              </a:ext>
            </a:extLst>
          </p:cNvPr>
          <p:cNvSpPr>
            <a:spLocks noGrp="1"/>
          </p:cNvSpPr>
          <p:nvPr>
            <p:ph type="sldNum" sz="quarter" idx="4294967295"/>
          </p:nvPr>
        </p:nvSpPr>
        <p:spPr>
          <a:xfrm>
            <a:off x="24206" y="6400328"/>
            <a:ext cx="238913" cy="320198"/>
          </a:xfrm>
        </p:spPr>
        <p:txBody>
          <a:bodyPr/>
          <a:lstStyle/>
          <a:p>
            <a:fld id="{5E608FB1-680A-4E9D-A95E-8C4CFA1B47E3}" type="slidenum">
              <a:rPr lang="cs-CZ" smtClean="0"/>
              <a:t>8</a:t>
            </a:fld>
            <a:endParaRPr lang="cs-CZ"/>
          </a:p>
        </p:txBody>
      </p:sp>
    </p:spTree>
    <p:extLst>
      <p:ext uri="{BB962C8B-B14F-4D97-AF65-F5344CB8AC3E}">
        <p14:creationId xmlns:p14="http://schemas.microsoft.com/office/powerpoint/2010/main" val="38111633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7" name="Shape 97"/>
          <p:cNvSpPr txBox="1">
            <a:spLocks noGrp="1"/>
          </p:cNvSpPr>
          <p:nvPr>
            <p:ph type="title" idx="4294967295"/>
          </p:nvPr>
        </p:nvSpPr>
        <p:spPr>
          <a:xfrm>
            <a:off x="1262649" y="397757"/>
            <a:ext cx="7603445" cy="744640"/>
          </a:xfrm>
          <a:prstGeom prst="rect">
            <a:avLst/>
          </a:prstGeom>
          <a:noFill/>
          <a:ln>
            <a:noFill/>
          </a:ln>
        </p:spPr>
        <p:txBody>
          <a:bodyPr spcFirstLastPara="1" vert="horz" wrap="square" lIns="0" tIns="0" rIns="0" bIns="0" rtlCol="0" anchor="b" anchorCtr="0">
            <a:noAutofit/>
          </a:bodyPr>
          <a:lstStyle/>
          <a:p>
            <a:pPr lvl="0"/>
            <a:r>
              <a:rPr lang="cs-CZ" altLang="cs-CZ" sz="2546" dirty="0">
                <a:latin typeface="Arial" panose="020B0604020202020204" pitchFamily="34" charset="0"/>
                <a:ea typeface="ＭＳ Ｐゴシック" panose="020B0600070205080204" pitchFamily="34" charset="-128"/>
              </a:rPr>
              <a:t>Druhy podpisu a jejich případná komparace (obecně)</a:t>
            </a:r>
            <a:endParaRPr sz="2387" b="1" cap="none" dirty="0">
              <a:solidFill>
                <a:schemeClr val="dk1"/>
              </a:solidFill>
              <a:latin typeface="Arial"/>
              <a:ea typeface="Arial"/>
              <a:cs typeface="Arial"/>
              <a:sym typeface="Arial"/>
            </a:endParaRPr>
          </a:p>
        </p:txBody>
      </p:sp>
      <p:sp>
        <p:nvSpPr>
          <p:cNvPr id="6" name="Rectangle 3">
            <a:extLst>
              <a:ext uri="{FF2B5EF4-FFF2-40B4-BE49-F238E27FC236}">
                <a16:creationId xmlns:a16="http://schemas.microsoft.com/office/drawing/2014/main" id="{D2C4D19A-96B5-4A4E-A07A-E136157F0308}"/>
              </a:ext>
            </a:extLst>
          </p:cNvPr>
          <p:cNvSpPr txBox="1">
            <a:spLocks noChangeArrowheads="1"/>
          </p:cNvSpPr>
          <p:nvPr/>
        </p:nvSpPr>
        <p:spPr>
          <a:xfrm>
            <a:off x="984742" y="1142397"/>
            <a:ext cx="8105469" cy="5401838"/>
          </a:xfrm>
          <a:prstGeom prst="rect">
            <a:avLst/>
          </a:prstGeom>
          <a:noFill/>
          <a:ln>
            <a:noFill/>
          </a:ln>
        </p:spPr>
        <p:txBody>
          <a:bodyPr spcFirstLastPara="1" wrap="square" lIns="72734" tIns="72734" rIns="72734" bIns="72734" anchor="b" anchorCtr="0"/>
          <a:lstStyle>
            <a:defPPr marR="0" lvl="0" algn="l" rtl="0">
              <a:lnSpc>
                <a:spcPct val="100000"/>
              </a:lnSpc>
              <a:spcBef>
                <a:spcPts val="0"/>
              </a:spcBef>
              <a:spcAft>
                <a:spcPts val="0"/>
              </a:spcAft>
            </a:defPPr>
            <a:lvl1pPr marL="457200" marR="0" lvl="0" indent="-22860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1pPr>
            <a:lvl2pPr marL="914400" marR="0" lvl="1" indent="-228600" algn="l" rtl="0">
              <a:lnSpc>
                <a:spcPct val="100000"/>
              </a:lnSpc>
              <a:spcBef>
                <a:spcPts val="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2pPr>
            <a:lvl3pPr marL="1371600" marR="0" lvl="2" indent="-228600" algn="l" rtl="0">
              <a:lnSpc>
                <a:spcPct val="100000"/>
              </a:lnSpc>
              <a:spcBef>
                <a:spcPts val="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3pPr>
            <a:lvl4pPr marL="1828800" marR="0" lvl="3" indent="-228600" algn="l" rtl="0">
              <a:lnSpc>
                <a:spcPct val="100000"/>
              </a:lnSpc>
              <a:spcBef>
                <a:spcPts val="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4pPr>
            <a:lvl5pPr marL="2286000" marR="0" lvl="4" indent="-228600" algn="l" rtl="0">
              <a:lnSpc>
                <a:spcPct val="100000"/>
              </a:lnSpc>
              <a:spcBef>
                <a:spcPts val="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5pPr>
            <a:lvl6pPr marL="2743200" marR="0" lvl="5" indent="-354583" algn="l" rtl="0">
              <a:lnSpc>
                <a:spcPct val="90000"/>
              </a:lnSpc>
              <a:spcBef>
                <a:spcPts val="551"/>
              </a:spcBef>
              <a:spcAft>
                <a:spcPts val="0"/>
              </a:spcAft>
              <a:buClr>
                <a:schemeClr val="dk1"/>
              </a:buClr>
              <a:buSzPts val="1984"/>
              <a:buFont typeface="Arial"/>
              <a:buChar char="•"/>
              <a:defRPr sz="1984" b="0" i="0" u="none" strike="noStrike" cap="none">
                <a:solidFill>
                  <a:schemeClr val="dk1"/>
                </a:solidFill>
                <a:latin typeface="Arial"/>
                <a:ea typeface="Arial"/>
                <a:cs typeface="Arial"/>
                <a:sym typeface="Arial"/>
              </a:defRPr>
            </a:lvl6pPr>
            <a:lvl7pPr marL="3200400" marR="0" lvl="6" indent="-354583" algn="l" rtl="0">
              <a:lnSpc>
                <a:spcPct val="90000"/>
              </a:lnSpc>
              <a:spcBef>
                <a:spcPts val="551"/>
              </a:spcBef>
              <a:spcAft>
                <a:spcPts val="0"/>
              </a:spcAft>
              <a:buClr>
                <a:schemeClr val="dk1"/>
              </a:buClr>
              <a:buSzPts val="1984"/>
              <a:buFont typeface="Arial"/>
              <a:buChar char="•"/>
              <a:defRPr sz="1984" b="0" i="0" u="none" strike="noStrike" cap="none">
                <a:solidFill>
                  <a:schemeClr val="dk1"/>
                </a:solidFill>
                <a:latin typeface="Arial"/>
                <a:ea typeface="Arial"/>
                <a:cs typeface="Arial"/>
                <a:sym typeface="Arial"/>
              </a:defRPr>
            </a:lvl7pPr>
            <a:lvl8pPr marL="3657600" marR="0" lvl="7" indent="-354584" algn="l" rtl="0">
              <a:lnSpc>
                <a:spcPct val="90000"/>
              </a:lnSpc>
              <a:spcBef>
                <a:spcPts val="551"/>
              </a:spcBef>
              <a:spcAft>
                <a:spcPts val="0"/>
              </a:spcAft>
              <a:buClr>
                <a:schemeClr val="dk1"/>
              </a:buClr>
              <a:buSzPts val="1984"/>
              <a:buFont typeface="Arial"/>
              <a:buChar char="•"/>
              <a:defRPr sz="1984" b="0" i="0" u="none" strike="noStrike" cap="none">
                <a:solidFill>
                  <a:schemeClr val="dk1"/>
                </a:solidFill>
                <a:latin typeface="Arial"/>
                <a:ea typeface="Arial"/>
                <a:cs typeface="Arial"/>
                <a:sym typeface="Arial"/>
              </a:defRPr>
            </a:lvl8pPr>
            <a:lvl9pPr marL="4114800" marR="0" lvl="8" indent="-354584" algn="l" rtl="0">
              <a:lnSpc>
                <a:spcPct val="90000"/>
              </a:lnSpc>
              <a:spcBef>
                <a:spcPts val="551"/>
              </a:spcBef>
              <a:spcAft>
                <a:spcPts val="0"/>
              </a:spcAft>
              <a:buClr>
                <a:schemeClr val="dk1"/>
              </a:buClr>
              <a:buSzPts val="1984"/>
              <a:buFont typeface="Arial"/>
              <a:buChar char="•"/>
              <a:defRPr sz="1984" b="0" i="0" u="none" strike="noStrike" cap="none">
                <a:solidFill>
                  <a:schemeClr val="dk1"/>
                </a:solidFill>
                <a:latin typeface="Arial"/>
                <a:ea typeface="Arial"/>
                <a:cs typeface="Arial"/>
                <a:sym typeface="Arial"/>
              </a:defRPr>
            </a:lvl9pPr>
          </a:lstStyle>
          <a:p>
            <a:pPr marL="501426" indent="-272816" algn="just" defTabSz="801929">
              <a:buClr>
                <a:prstClr val="black"/>
              </a:buClr>
              <a:buFont typeface="Wingdings" pitchFamily="2" charset="2"/>
              <a:buChar char="§"/>
            </a:pPr>
            <a:endParaRPr lang="cs-CZ" altLang="cs-CZ" sz="1600" b="1" kern="1200" dirty="0">
              <a:solidFill>
                <a:srgbClr val="002060"/>
              </a:solidFill>
              <a:latin typeface="+mn-lt"/>
              <a:ea typeface="Verdana" panose="020B0604030504040204" pitchFamily="34" charset="0"/>
              <a:cs typeface="Verdana" panose="020B0604030504040204" pitchFamily="34" charset="0"/>
            </a:endParaRPr>
          </a:p>
          <a:p>
            <a:pPr marL="228609" indent="0" algn="just" defTabSz="801929">
              <a:lnSpc>
                <a:spcPct val="90000"/>
              </a:lnSpc>
              <a:buClr>
                <a:prstClr val="black"/>
              </a:buClr>
            </a:pPr>
            <a:r>
              <a:rPr lang="cs-CZ" altLang="cs-CZ" sz="1600" b="1" kern="1200" dirty="0">
                <a:solidFill>
                  <a:srgbClr val="002060"/>
                </a:solidFill>
                <a:latin typeface="+mn-lt"/>
                <a:ea typeface="ＭＳ Ｐゴシック" panose="020B0600070205080204" pitchFamily="34" charset="-128"/>
              </a:rPr>
              <a:t>Podpis</a:t>
            </a:r>
            <a:r>
              <a:rPr lang="cs-CZ" altLang="cs-CZ" sz="1600" b="1" i="1" kern="1200" dirty="0">
                <a:solidFill>
                  <a:srgbClr val="002060"/>
                </a:solidFill>
                <a:latin typeface="+mn-lt"/>
                <a:ea typeface="ＭＳ Ｐゴシック" panose="020B0600070205080204" pitchFamily="34" charset="-128"/>
              </a:rPr>
              <a:t> </a:t>
            </a:r>
            <a:r>
              <a:rPr lang="cs-CZ" altLang="cs-CZ" sz="1600" i="1" kern="1200" dirty="0">
                <a:solidFill>
                  <a:srgbClr val="002060"/>
                </a:solidFill>
                <a:latin typeface="+mn-lt"/>
                <a:ea typeface="ＭＳ Ｐゴシック" panose="020B0600070205080204" pitchFamily="34" charset="-128"/>
              </a:rPr>
              <a:t>(cokoliv)</a:t>
            </a:r>
          </a:p>
          <a:p>
            <a:pPr marL="812134" lvl="1" indent="-227346" algn="just" defTabSz="801929">
              <a:lnSpc>
                <a:spcPct val="90000"/>
              </a:lnSpc>
              <a:buClr>
                <a:prstClr val="black"/>
              </a:buClr>
              <a:buFont typeface="Wingdings" pitchFamily="2" charset="2"/>
              <a:buChar char="§"/>
            </a:pPr>
            <a:r>
              <a:rPr lang="cs-CZ" altLang="cs-CZ" kern="1200" dirty="0">
                <a:solidFill>
                  <a:prstClr val="black"/>
                </a:solidFill>
                <a:latin typeface="+mn-lt"/>
                <a:ea typeface="ＭＳ Ｐゴシック" panose="020B0600070205080204" pitchFamily="34" charset="-128"/>
              </a:rPr>
              <a:t>jde o nejméně „bezpečnou“ variantu; </a:t>
            </a:r>
          </a:p>
          <a:p>
            <a:pPr marL="812134" lvl="1" indent="-227346" algn="just" defTabSz="801929">
              <a:lnSpc>
                <a:spcPct val="90000"/>
              </a:lnSpc>
              <a:buClr>
                <a:prstClr val="black"/>
              </a:buClr>
              <a:buFont typeface="Wingdings" pitchFamily="2" charset="2"/>
              <a:buChar char="§"/>
            </a:pPr>
            <a:r>
              <a:rPr lang="cs-CZ" altLang="cs-CZ" kern="1200" dirty="0">
                <a:solidFill>
                  <a:prstClr val="black"/>
                </a:solidFill>
                <a:latin typeface="+mn-lt"/>
                <a:ea typeface="ＭＳ Ｐゴシック" panose="020B0600070205080204" pitchFamily="34" charset="-128"/>
              </a:rPr>
              <a:t>postačuje řetězec znaků</a:t>
            </a:r>
            <a:r>
              <a:rPr lang="cs-CZ" altLang="cs-CZ" i="1" kern="1200" dirty="0">
                <a:solidFill>
                  <a:prstClr val="black"/>
                </a:solidFill>
                <a:latin typeface="+mn-lt"/>
                <a:ea typeface="ＭＳ Ｐゴシック" panose="020B0600070205080204" pitchFamily="34" charset="-128"/>
              </a:rPr>
              <a:t> </a:t>
            </a:r>
            <a:r>
              <a:rPr lang="cs-CZ" altLang="cs-CZ" kern="1200" dirty="0">
                <a:solidFill>
                  <a:prstClr val="black"/>
                </a:solidFill>
                <a:latin typeface="+mn-lt"/>
                <a:ea typeface="ＭＳ Ｐゴシック" panose="020B0600070205080204" pitchFamily="34" charset="-128"/>
              </a:rPr>
              <a:t>či jiný obvyklý identifikátor </a:t>
            </a:r>
            <a:r>
              <a:rPr lang="cs-CZ" altLang="cs-CZ" i="1" kern="1200" dirty="0">
                <a:solidFill>
                  <a:prstClr val="black"/>
                </a:solidFill>
                <a:latin typeface="+mn-lt"/>
                <a:ea typeface="ＭＳ Ｐゴシック" panose="020B0600070205080204" pitchFamily="34" charset="-128"/>
              </a:rPr>
              <a:t>(„klikyhák“)</a:t>
            </a:r>
          </a:p>
          <a:p>
            <a:pPr marL="812134" lvl="1" indent="-227346" algn="just" defTabSz="801929">
              <a:lnSpc>
                <a:spcPct val="90000"/>
              </a:lnSpc>
              <a:buClr>
                <a:prstClr val="black"/>
              </a:buClr>
              <a:buFont typeface="Wingdings" pitchFamily="2" charset="2"/>
              <a:buChar char="§"/>
            </a:pPr>
            <a:endParaRPr lang="cs-CZ" altLang="cs-CZ" b="1" kern="1200" dirty="0">
              <a:solidFill>
                <a:prstClr val="black"/>
              </a:solidFill>
              <a:latin typeface="+mn-lt"/>
              <a:ea typeface="ＭＳ Ｐゴシック" panose="020B0600070205080204" pitchFamily="34" charset="-128"/>
            </a:endParaRPr>
          </a:p>
          <a:p>
            <a:pPr marL="228609" indent="0" algn="just" defTabSz="801929">
              <a:lnSpc>
                <a:spcPct val="90000"/>
              </a:lnSpc>
              <a:buClr>
                <a:prstClr val="black"/>
              </a:buClr>
            </a:pPr>
            <a:r>
              <a:rPr lang="cs-CZ" altLang="cs-CZ" sz="1600" b="1" kern="1200" dirty="0">
                <a:solidFill>
                  <a:srgbClr val="002060"/>
                </a:solidFill>
                <a:latin typeface="+mn-lt"/>
                <a:ea typeface="ＭＳ Ｐゴシック" panose="020B0600070205080204" pitchFamily="34" charset="-128"/>
              </a:rPr>
              <a:t>Vlastnoruční podpis</a:t>
            </a:r>
            <a:r>
              <a:rPr lang="cs-CZ" altLang="cs-CZ" sz="1600" b="1" i="1" kern="1200" dirty="0">
                <a:solidFill>
                  <a:srgbClr val="002060"/>
                </a:solidFill>
                <a:latin typeface="+mn-lt"/>
                <a:ea typeface="ＭＳ Ｐゴシック" panose="020B0600070205080204" pitchFamily="34" charset="-128"/>
              </a:rPr>
              <a:t> </a:t>
            </a:r>
            <a:r>
              <a:rPr lang="cs-CZ" altLang="cs-CZ" sz="1600" i="1" kern="1200" dirty="0">
                <a:solidFill>
                  <a:srgbClr val="002060"/>
                </a:solidFill>
                <a:latin typeface="+mn-lt"/>
                <a:ea typeface="ＭＳ Ｐゴシック" panose="020B0600070205080204" pitchFamily="34" charset="-128"/>
              </a:rPr>
              <a:t>(autogram)</a:t>
            </a:r>
          </a:p>
          <a:p>
            <a:pPr marL="812134" lvl="1" indent="-227346" algn="just" defTabSz="801929">
              <a:lnSpc>
                <a:spcPct val="90000"/>
              </a:lnSpc>
              <a:buClr>
                <a:prstClr val="black"/>
              </a:buClr>
              <a:buFont typeface="Wingdings" pitchFamily="2" charset="2"/>
              <a:buChar char="§"/>
            </a:pPr>
            <a:r>
              <a:rPr lang="cs-CZ" altLang="cs-CZ" kern="1200" dirty="0">
                <a:solidFill>
                  <a:prstClr val="black"/>
                </a:solidFill>
                <a:latin typeface="+mn-lt"/>
                <a:ea typeface="ＭＳ Ｐゴシック" panose="020B0600070205080204" pitchFamily="34" charset="-128"/>
              </a:rPr>
              <a:t>jde o tradiční a relativně bezpečnou variantu (písmo-znalecký posudek)</a:t>
            </a:r>
          </a:p>
          <a:p>
            <a:pPr marL="812134" lvl="1" indent="-227346" algn="just" defTabSz="801929">
              <a:lnSpc>
                <a:spcPct val="90000"/>
              </a:lnSpc>
              <a:buClr>
                <a:prstClr val="black"/>
              </a:buClr>
              <a:buFont typeface="Wingdings" pitchFamily="2" charset="2"/>
              <a:buChar char="§"/>
            </a:pPr>
            <a:endParaRPr lang="cs-CZ" altLang="cs-CZ" b="1" i="1" kern="1200" dirty="0">
              <a:solidFill>
                <a:prstClr val="black"/>
              </a:solidFill>
              <a:latin typeface="+mn-lt"/>
              <a:ea typeface="ＭＳ Ｐゴシック" panose="020B0600070205080204" pitchFamily="34" charset="-128"/>
            </a:endParaRPr>
          </a:p>
          <a:p>
            <a:pPr marL="228609" indent="0" algn="just" defTabSz="801929">
              <a:lnSpc>
                <a:spcPct val="90000"/>
              </a:lnSpc>
              <a:buClr>
                <a:prstClr val="black"/>
              </a:buClr>
            </a:pPr>
            <a:r>
              <a:rPr lang="cs-CZ" altLang="cs-CZ" sz="1600" b="1" kern="1200" dirty="0">
                <a:solidFill>
                  <a:srgbClr val="002060"/>
                </a:solidFill>
                <a:latin typeface="+mn-lt"/>
                <a:ea typeface="ＭＳ Ｐゴシック" panose="020B0600070205080204" pitchFamily="34" charset="-128"/>
              </a:rPr>
              <a:t>Ověřený podpis</a:t>
            </a:r>
            <a:r>
              <a:rPr lang="cs-CZ" altLang="cs-CZ" sz="1600" i="1" kern="1200" dirty="0">
                <a:solidFill>
                  <a:srgbClr val="002060"/>
                </a:solidFill>
                <a:latin typeface="+mn-lt"/>
                <a:ea typeface="ＭＳ Ｐゴシック" panose="020B0600070205080204" pitchFamily="34" charset="-128"/>
              </a:rPr>
              <a:t> </a:t>
            </a:r>
            <a:r>
              <a:rPr lang="cs-CZ" altLang="cs-CZ" sz="1600" i="1" kern="1200" dirty="0">
                <a:solidFill>
                  <a:prstClr val="black"/>
                </a:solidFill>
                <a:latin typeface="+mn-lt"/>
                <a:ea typeface="ＭＳ Ｐゴシック" panose="020B0600070205080204" pitchFamily="34" charset="-128"/>
              </a:rPr>
              <a:t>(ať již soudně, notářsky nebo úředně)</a:t>
            </a:r>
            <a:endParaRPr lang="cs-CZ" altLang="cs-CZ" sz="1600" i="1" u="sng" kern="1200" dirty="0">
              <a:solidFill>
                <a:prstClr val="black"/>
              </a:solidFill>
              <a:latin typeface="+mn-lt"/>
              <a:ea typeface="ＭＳ Ｐゴシック" panose="020B0600070205080204" pitchFamily="34" charset="-128"/>
            </a:endParaRPr>
          </a:p>
          <a:p>
            <a:pPr marL="812134" lvl="1" indent="-227346" algn="just" defTabSz="801929">
              <a:lnSpc>
                <a:spcPct val="90000"/>
              </a:lnSpc>
              <a:buClr>
                <a:prstClr val="black"/>
              </a:buClr>
              <a:buFont typeface="Wingdings" pitchFamily="2" charset="2"/>
              <a:buChar char="§"/>
            </a:pPr>
            <a:r>
              <a:rPr lang="cs-CZ" altLang="cs-CZ" kern="1200" dirty="0">
                <a:solidFill>
                  <a:prstClr val="black"/>
                </a:solidFill>
                <a:latin typeface="+mn-lt"/>
                <a:ea typeface="ＭＳ Ｐゴシック" panose="020B0600070205080204" pitchFamily="34" charset="-128"/>
              </a:rPr>
              <a:t>tradičně považováno za nejbezpečnější variantu; </a:t>
            </a:r>
          </a:p>
          <a:p>
            <a:pPr marL="812134" lvl="1" indent="-227346" algn="just" defTabSz="801929">
              <a:lnSpc>
                <a:spcPct val="90000"/>
              </a:lnSpc>
              <a:buClr>
                <a:prstClr val="black"/>
              </a:buClr>
              <a:buFont typeface="Wingdings" pitchFamily="2" charset="2"/>
              <a:buChar char="§"/>
            </a:pPr>
            <a:r>
              <a:rPr lang="cs-CZ" altLang="cs-CZ" kern="1200" dirty="0">
                <a:solidFill>
                  <a:prstClr val="black"/>
                </a:solidFill>
                <a:latin typeface="+mn-lt"/>
                <a:ea typeface="ＭＳ Ｐゴシック" panose="020B0600070205080204" pitchFamily="34" charset="-128"/>
              </a:rPr>
              <a:t>ověřením získává podpis (částečně) veřejnoprávní povahu</a:t>
            </a:r>
            <a:endParaRPr lang="cs-CZ" altLang="cs-CZ" i="1" kern="1200" dirty="0">
              <a:solidFill>
                <a:prstClr val="black"/>
              </a:solidFill>
              <a:latin typeface="+mn-lt"/>
              <a:ea typeface="ＭＳ Ｐゴシック" panose="020B0600070205080204" pitchFamily="34" charset="-128"/>
            </a:endParaRPr>
          </a:p>
          <a:p>
            <a:pPr marL="228609" indent="0" algn="ctr" defTabSz="801929">
              <a:lnSpc>
                <a:spcPct val="90000"/>
              </a:lnSpc>
              <a:buClr>
                <a:prstClr val="black"/>
              </a:buClr>
            </a:pPr>
            <a:r>
              <a:rPr lang="cs-CZ" altLang="cs-CZ" sz="1600" i="1" kern="1200" dirty="0">
                <a:solidFill>
                  <a:prstClr val="black"/>
                </a:solidFill>
                <a:latin typeface="+mn-lt"/>
                <a:ea typeface="ＭＳ Ｐゴシック" panose="020B0600070205080204" pitchFamily="34" charset="-128"/>
              </a:rPr>
              <a:t>___________________________________________________________</a:t>
            </a:r>
          </a:p>
          <a:p>
            <a:pPr marL="228609" indent="0" algn="just" defTabSz="801929">
              <a:lnSpc>
                <a:spcPct val="90000"/>
              </a:lnSpc>
              <a:buClr>
                <a:prstClr val="black"/>
              </a:buClr>
            </a:pPr>
            <a:endParaRPr lang="cs-CZ" altLang="cs-CZ" sz="1600" b="1" kern="1200" dirty="0">
              <a:solidFill>
                <a:srgbClr val="EEB00B"/>
              </a:solidFill>
              <a:latin typeface="+mn-lt"/>
              <a:ea typeface="ＭＳ Ｐゴシック" panose="020B0600070205080204" pitchFamily="34" charset="-128"/>
            </a:endParaRPr>
          </a:p>
          <a:p>
            <a:pPr marL="228609" indent="0" algn="just" defTabSz="801929">
              <a:lnSpc>
                <a:spcPct val="90000"/>
              </a:lnSpc>
              <a:buClr>
                <a:prstClr val="black"/>
              </a:buClr>
            </a:pPr>
            <a:r>
              <a:rPr lang="cs-CZ" altLang="cs-CZ" sz="1600" b="1" kern="1200" dirty="0">
                <a:solidFill>
                  <a:srgbClr val="002060"/>
                </a:solidFill>
                <a:latin typeface="+mn-lt"/>
                <a:ea typeface="ＭＳ Ｐゴシック" panose="020B0600070205080204" pitchFamily="34" charset="-128"/>
              </a:rPr>
              <a:t>Elektronický podpis</a:t>
            </a:r>
            <a:r>
              <a:rPr lang="cs-CZ" altLang="cs-CZ" sz="1600" b="1" i="1" kern="1200" dirty="0">
                <a:solidFill>
                  <a:srgbClr val="002060"/>
                </a:solidFill>
                <a:latin typeface="+mn-lt"/>
                <a:ea typeface="ＭＳ Ｐゴシック" panose="020B0600070205080204" pitchFamily="34" charset="-128"/>
              </a:rPr>
              <a:t> </a:t>
            </a:r>
            <a:r>
              <a:rPr lang="cs-CZ" altLang="cs-CZ" sz="1600" i="1" kern="1200" dirty="0">
                <a:solidFill>
                  <a:prstClr val="black"/>
                </a:solidFill>
                <a:latin typeface="+mn-lt"/>
                <a:ea typeface="ＭＳ Ｐゴシック" panose="020B0600070205080204" pitchFamily="34" charset="-128"/>
              </a:rPr>
              <a:t>(včetně jeho vyšších forem – viz eIDAS) </a:t>
            </a:r>
          </a:p>
          <a:p>
            <a:pPr marL="766665" lvl="1" indent="-200482" algn="just" defTabSz="801929">
              <a:lnSpc>
                <a:spcPct val="90000"/>
              </a:lnSpc>
              <a:buClr>
                <a:prstClr val="black"/>
              </a:buClr>
              <a:buFont typeface="Wingdings" pitchFamily="2" charset="2"/>
              <a:buChar char="§"/>
            </a:pPr>
            <a:r>
              <a:rPr lang="cs-CZ" altLang="cs-CZ" kern="1200" dirty="0">
                <a:solidFill>
                  <a:prstClr val="black"/>
                </a:solidFill>
                <a:latin typeface="+mn-lt"/>
                <a:ea typeface="ＭＳ Ｐゴシック" panose="020B0600070205080204" pitchFamily="34" charset="-128"/>
              </a:rPr>
              <a:t>jeho bezpečnost zde zcela závisí na použití konkrétního druhu </a:t>
            </a:r>
            <a:endParaRPr lang="cs-CZ" altLang="cs-CZ" i="1" kern="1200" dirty="0">
              <a:solidFill>
                <a:prstClr val="black"/>
              </a:solidFill>
              <a:latin typeface="+mn-lt"/>
              <a:ea typeface="ＭＳ Ｐゴシック" panose="020B0600070205080204" pitchFamily="34" charset="-128"/>
            </a:endParaRPr>
          </a:p>
          <a:p>
            <a:pPr marL="228609" indent="0" algn="just" defTabSz="801929">
              <a:lnSpc>
                <a:spcPct val="90000"/>
              </a:lnSpc>
              <a:buClr>
                <a:prstClr val="black"/>
              </a:buClr>
            </a:pPr>
            <a:endParaRPr lang="cs-CZ" altLang="cs-CZ" sz="1600" b="1" i="1" kern="1200" dirty="0">
              <a:solidFill>
                <a:prstClr val="black"/>
              </a:solidFill>
              <a:latin typeface="+mn-lt"/>
              <a:ea typeface="ＭＳ Ｐゴシック" panose="020B0600070205080204" pitchFamily="34" charset="-128"/>
            </a:endParaRPr>
          </a:p>
          <a:p>
            <a:pPr marL="228609" indent="0" algn="just" defTabSz="801929">
              <a:lnSpc>
                <a:spcPct val="90000"/>
              </a:lnSpc>
              <a:buClr>
                <a:prstClr val="black"/>
              </a:buClr>
            </a:pPr>
            <a:r>
              <a:rPr lang="cs-CZ" altLang="cs-CZ" sz="1600" b="1" kern="1200" dirty="0">
                <a:solidFill>
                  <a:srgbClr val="002060"/>
                </a:solidFill>
                <a:latin typeface="+mn-lt"/>
                <a:ea typeface="ＭＳ Ｐゴシック" panose="020B0600070205080204" pitchFamily="34" charset="-128"/>
              </a:rPr>
              <a:t>Další hybridní druhy podpisu</a:t>
            </a:r>
            <a:r>
              <a:rPr lang="cs-CZ" altLang="cs-CZ" sz="1600" b="1" i="1" kern="1200" dirty="0">
                <a:solidFill>
                  <a:srgbClr val="002060"/>
                </a:solidFill>
                <a:latin typeface="+mn-lt"/>
                <a:ea typeface="ＭＳ Ｐゴシック" panose="020B0600070205080204" pitchFamily="34" charset="-128"/>
              </a:rPr>
              <a:t> </a:t>
            </a:r>
            <a:r>
              <a:rPr lang="cs-CZ" altLang="cs-CZ" sz="1600" i="1" kern="1200" dirty="0">
                <a:solidFill>
                  <a:srgbClr val="002060"/>
                </a:solidFill>
                <a:latin typeface="+mn-lt"/>
                <a:ea typeface="ＭＳ Ｐゴシック" panose="020B0600070205080204" pitchFamily="34" charset="-128"/>
              </a:rPr>
              <a:t> </a:t>
            </a:r>
          </a:p>
          <a:p>
            <a:pPr marL="766665" lvl="1" indent="-200482" algn="just" defTabSz="801929">
              <a:lnSpc>
                <a:spcPct val="90000"/>
              </a:lnSpc>
              <a:buClr>
                <a:prstClr val="black"/>
              </a:buClr>
              <a:buFont typeface="Wingdings" pitchFamily="2" charset="2"/>
              <a:buChar char="§"/>
            </a:pPr>
            <a:r>
              <a:rPr lang="cs-CZ" altLang="cs-CZ" kern="1200" dirty="0">
                <a:solidFill>
                  <a:prstClr val="black"/>
                </a:solidFill>
                <a:latin typeface="+mn-lt"/>
                <a:ea typeface="ＭＳ Ｐゴシック" panose="020B0600070205080204" pitchFamily="34" charset="-128"/>
              </a:rPr>
              <a:t>dle kvality a povahy autentizace;</a:t>
            </a:r>
          </a:p>
          <a:p>
            <a:pPr marL="766665" lvl="1" indent="-200482" algn="just" defTabSz="801929">
              <a:lnSpc>
                <a:spcPct val="90000"/>
              </a:lnSpc>
              <a:buClr>
                <a:prstClr val="black"/>
              </a:buClr>
              <a:buFont typeface="Wingdings" pitchFamily="2" charset="2"/>
              <a:buChar char="§"/>
            </a:pPr>
            <a:r>
              <a:rPr lang="cs-CZ" altLang="cs-CZ" kern="1200" dirty="0">
                <a:solidFill>
                  <a:prstClr val="black"/>
                </a:solidFill>
                <a:latin typeface="+mn-lt"/>
                <a:ea typeface="ＭＳ Ｐゴシック" panose="020B0600070205080204" pitchFamily="34" charset="-128"/>
              </a:rPr>
              <a:t>např. prostřednictvím behaviorální biometrických znaků člověka (např. dynamiky záznamu řeči, chůze, psaní na klávesnici, apod.). </a:t>
            </a:r>
          </a:p>
          <a:p>
            <a:pPr marL="766665" lvl="1" indent="-200482" algn="just" defTabSz="801929">
              <a:lnSpc>
                <a:spcPct val="90000"/>
              </a:lnSpc>
              <a:buClr>
                <a:prstClr val="black"/>
              </a:buClr>
              <a:buFont typeface="Wingdings" pitchFamily="2" charset="2"/>
              <a:buChar char="§"/>
            </a:pPr>
            <a:endParaRPr lang="cs-CZ" altLang="cs-CZ" i="1" kern="1200" dirty="0">
              <a:solidFill>
                <a:prstClr val="black"/>
              </a:solidFill>
              <a:latin typeface="+mn-lt"/>
              <a:ea typeface="ＭＳ Ｐゴシック" panose="020B0600070205080204" pitchFamily="34" charset="-128"/>
            </a:endParaRPr>
          </a:p>
          <a:p>
            <a:pPr marL="766665" lvl="1" indent="-200482" algn="just" defTabSz="801929">
              <a:lnSpc>
                <a:spcPct val="90000"/>
              </a:lnSpc>
              <a:buClr>
                <a:prstClr val="black"/>
              </a:buClr>
              <a:buFont typeface="Wingdings" pitchFamily="2" charset="2"/>
              <a:buChar char="§"/>
            </a:pPr>
            <a:endParaRPr lang="cs-CZ" altLang="cs-CZ" i="1" kern="1200" dirty="0">
              <a:solidFill>
                <a:prstClr val="black"/>
              </a:solidFill>
              <a:latin typeface="+mn-lt"/>
              <a:ea typeface="ＭＳ Ｐゴシック" panose="020B0600070205080204" pitchFamily="34" charset="-128"/>
            </a:endParaRPr>
          </a:p>
        </p:txBody>
      </p:sp>
    </p:spTree>
    <p:extLst>
      <p:ext uri="{BB962C8B-B14F-4D97-AF65-F5344CB8AC3E}">
        <p14:creationId xmlns:p14="http://schemas.microsoft.com/office/powerpoint/2010/main" val="20812807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BDBB5B7D-176F-A875-453C-86C8B2AF16EC}"/>
              </a:ext>
            </a:extLst>
          </p:cNvPr>
          <p:cNvSpPr>
            <a:spLocks noGrp="1"/>
          </p:cNvSpPr>
          <p:nvPr>
            <p:ph type="ctrTitle"/>
          </p:nvPr>
        </p:nvSpPr>
        <p:spPr/>
        <p:txBody>
          <a:bodyPr/>
          <a:lstStyle/>
          <a:p>
            <a:r>
              <a:rPr lang="cs-CZ" dirty="0"/>
              <a:t>IV. Historie a úprava elektronického podepisování dle eIDAS a českého práva</a:t>
            </a:r>
          </a:p>
        </p:txBody>
      </p:sp>
      <p:sp>
        <p:nvSpPr>
          <p:cNvPr id="4" name="Zástupný symbol pro číslo snímku 3">
            <a:extLst>
              <a:ext uri="{FF2B5EF4-FFF2-40B4-BE49-F238E27FC236}">
                <a16:creationId xmlns:a16="http://schemas.microsoft.com/office/drawing/2014/main" id="{BD73BDB4-F987-640E-1A3F-BA4B3FF6031A}"/>
              </a:ext>
            </a:extLst>
          </p:cNvPr>
          <p:cNvSpPr>
            <a:spLocks noGrp="1"/>
          </p:cNvSpPr>
          <p:nvPr>
            <p:ph type="sldNum" sz="quarter" idx="4294967295"/>
          </p:nvPr>
        </p:nvSpPr>
        <p:spPr>
          <a:xfrm>
            <a:off x="24206" y="6400328"/>
            <a:ext cx="238913" cy="320198"/>
          </a:xfrm>
        </p:spPr>
        <p:txBody>
          <a:bodyPr/>
          <a:lstStyle/>
          <a:p>
            <a:fld id="{5E608FB1-680A-4E9D-A95E-8C4CFA1B47E3}" type="slidenum">
              <a:rPr lang="cs-CZ" smtClean="0"/>
              <a:t>10</a:t>
            </a:fld>
            <a:endParaRPr lang="cs-CZ"/>
          </a:p>
        </p:txBody>
      </p:sp>
    </p:spTree>
    <p:extLst>
      <p:ext uri="{BB962C8B-B14F-4D97-AF65-F5344CB8AC3E}">
        <p14:creationId xmlns:p14="http://schemas.microsoft.com/office/powerpoint/2010/main" val="15373665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7" name="Shape 97"/>
          <p:cNvSpPr txBox="1">
            <a:spLocks noGrp="1"/>
          </p:cNvSpPr>
          <p:nvPr>
            <p:ph type="title" idx="4294967295"/>
          </p:nvPr>
        </p:nvSpPr>
        <p:spPr>
          <a:xfrm>
            <a:off x="780251" y="498765"/>
            <a:ext cx="7532475" cy="711278"/>
          </a:xfrm>
          <a:prstGeom prst="rect">
            <a:avLst/>
          </a:prstGeom>
          <a:noFill/>
          <a:ln>
            <a:noFill/>
          </a:ln>
        </p:spPr>
        <p:txBody>
          <a:bodyPr spcFirstLastPara="1" vert="horz" wrap="square" lIns="0" tIns="0" rIns="0" bIns="0" rtlCol="0" anchor="b" anchorCtr="0">
            <a:noAutofit/>
          </a:bodyPr>
          <a:lstStyle/>
          <a:p>
            <a:pPr lvl="0"/>
            <a:r>
              <a:rPr lang="cs-CZ" altLang="cs-CZ" sz="2400" b="1" dirty="0">
                <a:ea typeface="ＭＳ Ｐゴシック" panose="020B0600070205080204" pitchFamily="34" charset="-128"/>
              </a:rPr>
              <a:t>Prameny el. podepisování v ČR</a:t>
            </a:r>
            <a:endParaRPr sz="2400" b="1" cap="none" dirty="0">
              <a:solidFill>
                <a:schemeClr val="dk1"/>
              </a:solidFill>
              <a:ea typeface="Arial"/>
              <a:cs typeface="Arial"/>
              <a:sym typeface="Arial"/>
            </a:endParaRPr>
          </a:p>
        </p:txBody>
      </p:sp>
      <p:sp>
        <p:nvSpPr>
          <p:cNvPr id="6" name="Rectangle 3">
            <a:extLst>
              <a:ext uri="{FF2B5EF4-FFF2-40B4-BE49-F238E27FC236}">
                <a16:creationId xmlns:a16="http://schemas.microsoft.com/office/drawing/2014/main" id="{D2C4D19A-96B5-4A4E-A07A-E136157F0308}"/>
              </a:ext>
            </a:extLst>
          </p:cNvPr>
          <p:cNvSpPr txBox="1">
            <a:spLocks noChangeArrowheads="1"/>
          </p:cNvSpPr>
          <p:nvPr/>
        </p:nvSpPr>
        <p:spPr>
          <a:xfrm>
            <a:off x="568035" y="1843115"/>
            <a:ext cx="9199419" cy="4973321"/>
          </a:xfrm>
          <a:prstGeom prst="rect">
            <a:avLst/>
          </a:prstGeom>
          <a:noFill/>
          <a:ln>
            <a:noFill/>
          </a:ln>
        </p:spPr>
        <p:txBody>
          <a:bodyPr spcFirstLastPara="1" wrap="square" lIns="57864" tIns="57864" rIns="57864" bIns="57864" anchor="b" anchorCtr="0"/>
          <a:lstStyle>
            <a:defPPr marR="0" lvl="0" algn="l" rtl="0">
              <a:lnSpc>
                <a:spcPct val="100000"/>
              </a:lnSpc>
              <a:spcBef>
                <a:spcPts val="0"/>
              </a:spcBef>
              <a:spcAft>
                <a:spcPts val="0"/>
              </a:spcAft>
            </a:defPPr>
            <a:lvl1pPr marL="457200" marR="0" lvl="0" indent="-22860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1pPr>
            <a:lvl2pPr marL="914400" marR="0" lvl="1" indent="-228600" algn="l" rtl="0">
              <a:lnSpc>
                <a:spcPct val="100000"/>
              </a:lnSpc>
              <a:spcBef>
                <a:spcPts val="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2pPr>
            <a:lvl3pPr marL="1371600" marR="0" lvl="2" indent="-228600" algn="l" rtl="0">
              <a:lnSpc>
                <a:spcPct val="100000"/>
              </a:lnSpc>
              <a:spcBef>
                <a:spcPts val="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3pPr>
            <a:lvl4pPr marL="1828800" marR="0" lvl="3" indent="-228600" algn="l" rtl="0">
              <a:lnSpc>
                <a:spcPct val="100000"/>
              </a:lnSpc>
              <a:spcBef>
                <a:spcPts val="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4pPr>
            <a:lvl5pPr marL="2286000" marR="0" lvl="4" indent="-228600" algn="l" rtl="0">
              <a:lnSpc>
                <a:spcPct val="100000"/>
              </a:lnSpc>
              <a:spcBef>
                <a:spcPts val="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5pPr>
            <a:lvl6pPr marL="2743200" marR="0" lvl="5" indent="-354583" algn="l" rtl="0">
              <a:lnSpc>
                <a:spcPct val="90000"/>
              </a:lnSpc>
              <a:spcBef>
                <a:spcPts val="551"/>
              </a:spcBef>
              <a:spcAft>
                <a:spcPts val="0"/>
              </a:spcAft>
              <a:buClr>
                <a:schemeClr val="dk1"/>
              </a:buClr>
              <a:buSzPts val="1984"/>
              <a:buFont typeface="Arial"/>
              <a:buChar char="•"/>
              <a:defRPr sz="1984" b="0" i="0" u="none" strike="noStrike" cap="none">
                <a:solidFill>
                  <a:schemeClr val="dk1"/>
                </a:solidFill>
                <a:latin typeface="Arial"/>
                <a:ea typeface="Arial"/>
                <a:cs typeface="Arial"/>
                <a:sym typeface="Arial"/>
              </a:defRPr>
            </a:lvl6pPr>
            <a:lvl7pPr marL="3200400" marR="0" lvl="6" indent="-354583" algn="l" rtl="0">
              <a:lnSpc>
                <a:spcPct val="90000"/>
              </a:lnSpc>
              <a:spcBef>
                <a:spcPts val="551"/>
              </a:spcBef>
              <a:spcAft>
                <a:spcPts val="0"/>
              </a:spcAft>
              <a:buClr>
                <a:schemeClr val="dk1"/>
              </a:buClr>
              <a:buSzPts val="1984"/>
              <a:buFont typeface="Arial"/>
              <a:buChar char="•"/>
              <a:defRPr sz="1984" b="0" i="0" u="none" strike="noStrike" cap="none">
                <a:solidFill>
                  <a:schemeClr val="dk1"/>
                </a:solidFill>
                <a:latin typeface="Arial"/>
                <a:ea typeface="Arial"/>
                <a:cs typeface="Arial"/>
                <a:sym typeface="Arial"/>
              </a:defRPr>
            </a:lvl7pPr>
            <a:lvl8pPr marL="3657600" marR="0" lvl="7" indent="-354584" algn="l" rtl="0">
              <a:lnSpc>
                <a:spcPct val="90000"/>
              </a:lnSpc>
              <a:spcBef>
                <a:spcPts val="551"/>
              </a:spcBef>
              <a:spcAft>
                <a:spcPts val="0"/>
              </a:spcAft>
              <a:buClr>
                <a:schemeClr val="dk1"/>
              </a:buClr>
              <a:buSzPts val="1984"/>
              <a:buFont typeface="Arial"/>
              <a:buChar char="•"/>
              <a:defRPr sz="1984" b="0" i="0" u="none" strike="noStrike" cap="none">
                <a:solidFill>
                  <a:schemeClr val="dk1"/>
                </a:solidFill>
                <a:latin typeface="Arial"/>
                <a:ea typeface="Arial"/>
                <a:cs typeface="Arial"/>
                <a:sym typeface="Arial"/>
              </a:defRPr>
            </a:lvl8pPr>
            <a:lvl9pPr marL="4114800" marR="0" lvl="8" indent="-354584" algn="l" rtl="0">
              <a:lnSpc>
                <a:spcPct val="90000"/>
              </a:lnSpc>
              <a:spcBef>
                <a:spcPts val="551"/>
              </a:spcBef>
              <a:spcAft>
                <a:spcPts val="0"/>
              </a:spcAft>
              <a:buClr>
                <a:schemeClr val="dk1"/>
              </a:buClr>
              <a:buSzPts val="1984"/>
              <a:buFont typeface="Arial"/>
              <a:buChar char="•"/>
              <a:defRPr sz="1984" b="0" i="0" u="none" strike="noStrike" cap="none">
                <a:solidFill>
                  <a:schemeClr val="dk1"/>
                </a:solidFill>
                <a:latin typeface="Arial"/>
                <a:ea typeface="Arial"/>
                <a:cs typeface="Arial"/>
                <a:sym typeface="Arial"/>
              </a:defRPr>
            </a:lvl9pPr>
          </a:lstStyle>
          <a:p>
            <a:pPr marL="397937" indent="-217057" algn="just" defTabSz="638026">
              <a:lnSpc>
                <a:spcPct val="90000"/>
              </a:lnSpc>
              <a:buClr>
                <a:prstClr val="black"/>
              </a:buClr>
              <a:buFont typeface="Wingdings" pitchFamily="2" charset="2"/>
              <a:buChar char="§"/>
            </a:pPr>
            <a:r>
              <a:rPr lang="cs-CZ" altLang="cs-CZ" kern="1200" dirty="0">
                <a:solidFill>
                  <a:prstClr val="black"/>
                </a:solidFill>
                <a:ea typeface="ＭＳ Ｐゴシック" panose="020B0600070205080204" pitchFamily="34" charset="-128"/>
              </a:rPr>
              <a:t>Zákon č. 227/2000 Sb., </a:t>
            </a:r>
            <a:r>
              <a:rPr lang="cs-CZ" altLang="cs-CZ" b="1" kern="1200" dirty="0">
                <a:solidFill>
                  <a:srgbClr val="002060"/>
                </a:solidFill>
                <a:ea typeface="ＭＳ Ｐゴシック" panose="020B0600070205080204" pitchFamily="34" charset="-128"/>
              </a:rPr>
              <a:t>o elektronickém podpisu (</a:t>
            </a:r>
            <a:r>
              <a:rPr lang="cs-CZ" altLang="cs-CZ" b="1" kern="1200" dirty="0" err="1">
                <a:solidFill>
                  <a:srgbClr val="002060"/>
                </a:solidFill>
                <a:ea typeface="ＭＳ Ｐゴシック" panose="020B0600070205080204" pitchFamily="34" charset="-128"/>
              </a:rPr>
              <a:t>ZoEP</a:t>
            </a:r>
            <a:r>
              <a:rPr lang="cs-CZ" altLang="cs-CZ" b="1" kern="1200" dirty="0">
                <a:solidFill>
                  <a:srgbClr val="002060"/>
                </a:solidFill>
                <a:ea typeface="ＭＳ Ｐゴシック" panose="020B0600070205080204" pitchFamily="34" charset="-128"/>
              </a:rPr>
              <a:t>) </a:t>
            </a:r>
            <a:r>
              <a:rPr lang="cs-CZ" altLang="cs-CZ" kern="1200" dirty="0">
                <a:solidFill>
                  <a:prstClr val="black"/>
                </a:solidFill>
                <a:ea typeface="ＭＳ Ｐゴシック" panose="020B0600070205080204" pitchFamily="34" charset="-128"/>
              </a:rPr>
              <a:t>byl ke dni 19. 9. 2016 </a:t>
            </a:r>
            <a:r>
              <a:rPr lang="cs-CZ" altLang="cs-CZ" kern="1200" dirty="0">
                <a:solidFill>
                  <a:srgbClr val="FF0000"/>
                </a:solidFill>
                <a:ea typeface="ＭＳ Ｐゴシック" panose="020B0600070205080204" pitchFamily="34" charset="-128"/>
              </a:rPr>
              <a:t>zrušen </a:t>
            </a:r>
            <a:r>
              <a:rPr lang="cs-CZ" altLang="cs-CZ" kern="1200" dirty="0">
                <a:solidFill>
                  <a:prstClr val="black"/>
                </a:solidFill>
                <a:ea typeface="ＭＳ Ｐゴシック" panose="020B0600070205080204" pitchFamily="34" charset="-128"/>
              </a:rPr>
              <a:t>a nahrazen </a:t>
            </a:r>
          </a:p>
          <a:p>
            <a:pPr marL="397937" indent="-217057" algn="just" defTabSz="638026">
              <a:lnSpc>
                <a:spcPct val="90000"/>
              </a:lnSpc>
              <a:buClr>
                <a:prstClr val="black"/>
              </a:buClr>
              <a:buFont typeface="Wingdings" pitchFamily="2" charset="2"/>
              <a:buChar char="§"/>
            </a:pPr>
            <a:endParaRPr lang="cs-CZ" altLang="cs-CZ" kern="1200" dirty="0">
              <a:solidFill>
                <a:prstClr val="black"/>
              </a:solidFill>
              <a:ea typeface="ＭＳ Ｐゴシック" panose="020B0600070205080204" pitchFamily="34" charset="-128"/>
            </a:endParaRPr>
          </a:p>
          <a:p>
            <a:pPr marL="397937" indent="-217057" algn="just" defTabSz="638026">
              <a:lnSpc>
                <a:spcPct val="90000"/>
              </a:lnSpc>
              <a:buClr>
                <a:prstClr val="black"/>
              </a:buClr>
              <a:buFont typeface="Wingdings" pitchFamily="2" charset="2"/>
              <a:buChar char="§"/>
            </a:pPr>
            <a:r>
              <a:rPr lang="cs-CZ" altLang="cs-CZ" kern="1200" dirty="0">
                <a:solidFill>
                  <a:prstClr val="black"/>
                </a:solidFill>
                <a:ea typeface="ＭＳ Ｐゴシック" panose="020B0600070205080204" pitchFamily="34" charset="-128"/>
              </a:rPr>
              <a:t>zákonem č. 297/2016 Sb. </a:t>
            </a:r>
            <a:r>
              <a:rPr lang="cs-CZ" altLang="cs-CZ" b="1" kern="1200" dirty="0">
                <a:solidFill>
                  <a:srgbClr val="002060"/>
                </a:solidFill>
                <a:ea typeface="ＭＳ Ｐゴシック" panose="020B0600070205080204" pitchFamily="34" charset="-128"/>
              </a:rPr>
              <a:t>o službách vytvářejících důvěru pro elektronické transakce </a:t>
            </a:r>
            <a:r>
              <a:rPr lang="cs-CZ" altLang="cs-CZ" b="1" kern="1200" dirty="0">
                <a:solidFill>
                  <a:prstClr val="black"/>
                </a:solidFill>
                <a:ea typeface="ＭＳ Ｐゴシック" panose="020B0600070205080204" pitchFamily="34" charset="-128"/>
              </a:rPr>
              <a:t>(</a:t>
            </a:r>
            <a:r>
              <a:rPr lang="cs-CZ" altLang="cs-CZ" kern="1200" dirty="0">
                <a:solidFill>
                  <a:prstClr val="black"/>
                </a:solidFill>
                <a:ea typeface="ＭＳ Ｐゴシック" panose="020B0600070205080204" pitchFamily="34" charset="-128"/>
              </a:rPr>
              <a:t>ZoSVD</a:t>
            </a:r>
            <a:r>
              <a:rPr lang="cs-CZ" altLang="cs-CZ" b="1" kern="1200" dirty="0">
                <a:solidFill>
                  <a:prstClr val="black"/>
                </a:solidFill>
                <a:ea typeface="ＭＳ Ｐゴシック" panose="020B0600070205080204" pitchFamily="34" charset="-128"/>
              </a:rPr>
              <a:t>)</a:t>
            </a:r>
            <a:r>
              <a:rPr lang="cs-CZ" altLang="cs-CZ" kern="1200" dirty="0">
                <a:solidFill>
                  <a:prstClr val="black"/>
                </a:solidFill>
                <a:ea typeface="ＭＳ Ｐゴシック" panose="020B0600070205080204" pitchFamily="34" charset="-128"/>
              </a:rPr>
              <a:t>, čímž zákonodárce reagoval na </a:t>
            </a:r>
          </a:p>
          <a:p>
            <a:pPr marL="397937" indent="-217057" algn="just" defTabSz="638026">
              <a:lnSpc>
                <a:spcPct val="90000"/>
              </a:lnSpc>
              <a:buClr>
                <a:prstClr val="black"/>
              </a:buClr>
              <a:buFont typeface="Wingdings" pitchFamily="2" charset="2"/>
              <a:buChar char="§"/>
            </a:pPr>
            <a:endParaRPr lang="cs-CZ" altLang="cs-CZ" kern="1200" dirty="0">
              <a:solidFill>
                <a:prstClr val="black"/>
              </a:solidFill>
              <a:ea typeface="ＭＳ Ｐゴシック" panose="020B0600070205080204" pitchFamily="34" charset="-128"/>
            </a:endParaRPr>
          </a:p>
          <a:p>
            <a:pPr marL="397937" indent="-217057" algn="just" defTabSz="638026">
              <a:lnSpc>
                <a:spcPct val="90000"/>
              </a:lnSpc>
              <a:buClr>
                <a:prstClr val="black"/>
              </a:buClr>
              <a:buFont typeface="Wingdings" pitchFamily="2" charset="2"/>
              <a:buChar char="§"/>
            </a:pPr>
            <a:r>
              <a:rPr lang="cs-CZ" altLang="cs-CZ" kern="1200" dirty="0">
                <a:solidFill>
                  <a:prstClr val="black"/>
                </a:solidFill>
                <a:ea typeface="ＭＳ Ｐゴシック" panose="020B0600070205080204" pitchFamily="34" charset="-128"/>
              </a:rPr>
              <a:t>nařízení EP a Rady (EU) č. 910/2014 ze dne 23. července 2014 o </a:t>
            </a:r>
            <a:r>
              <a:rPr lang="cs-CZ" altLang="cs-CZ" b="1" kern="1200" dirty="0">
                <a:solidFill>
                  <a:prstClr val="black"/>
                </a:solidFill>
                <a:ea typeface="ＭＳ Ｐゴシック" panose="020B0600070205080204" pitchFamily="34" charset="-128"/>
              </a:rPr>
              <a:t>elektronické identifikaci a službách vytvářejících důvěru pro elektronické transakce na vnitřním trhu (</a:t>
            </a:r>
            <a:r>
              <a:rPr lang="cs-CZ" altLang="cs-CZ" b="1" kern="1200" dirty="0">
                <a:solidFill>
                  <a:srgbClr val="002060"/>
                </a:solidFill>
                <a:ea typeface="ＭＳ Ｐゴシック" panose="020B0600070205080204" pitchFamily="34" charset="-128"/>
              </a:rPr>
              <a:t>eIDAS</a:t>
            </a:r>
            <a:r>
              <a:rPr lang="cs-CZ" altLang="cs-CZ" b="1" kern="1200" dirty="0">
                <a:solidFill>
                  <a:prstClr val="black"/>
                </a:solidFill>
                <a:ea typeface="ＭＳ Ｐゴシック" panose="020B0600070205080204" pitchFamily="34" charset="-128"/>
              </a:rPr>
              <a:t>)</a:t>
            </a:r>
          </a:p>
          <a:p>
            <a:pPr marL="397937" indent="-217057" algn="just" defTabSz="638026">
              <a:lnSpc>
                <a:spcPct val="90000"/>
              </a:lnSpc>
              <a:buClr>
                <a:prstClr val="black"/>
              </a:buClr>
              <a:buFont typeface="Wingdings" pitchFamily="2" charset="2"/>
              <a:buChar char="§"/>
            </a:pPr>
            <a:endParaRPr lang="cs-CZ" altLang="cs-CZ" b="1" kern="1200" dirty="0">
              <a:solidFill>
                <a:prstClr val="black"/>
              </a:solidFill>
              <a:ea typeface="ＭＳ Ｐゴシック" panose="020B0600070205080204" pitchFamily="34" charset="-128"/>
            </a:endParaRPr>
          </a:p>
          <a:p>
            <a:pPr marL="180879" indent="0" algn="just" defTabSz="638026">
              <a:lnSpc>
                <a:spcPct val="90000"/>
              </a:lnSpc>
              <a:buClr>
                <a:prstClr val="black"/>
              </a:buClr>
            </a:pPr>
            <a:r>
              <a:rPr lang="cs-CZ" altLang="cs-CZ" b="1" kern="1200" dirty="0">
                <a:solidFill>
                  <a:srgbClr val="002060"/>
                </a:solidFill>
                <a:ea typeface="ＭＳ Ｐゴシック" panose="020B0600070205080204" pitchFamily="34" charset="-128"/>
              </a:rPr>
              <a:t>ZoSVD </a:t>
            </a:r>
            <a:r>
              <a:rPr lang="cs-CZ" altLang="cs-CZ" b="1" kern="1200" dirty="0">
                <a:solidFill>
                  <a:prstClr val="black"/>
                </a:solidFill>
                <a:ea typeface="ＭＳ Ｐゴシック" panose="020B0600070205080204" pitchFamily="34" charset="-128"/>
              </a:rPr>
              <a:t>upravuje:</a:t>
            </a:r>
            <a:r>
              <a:rPr lang="cs-CZ" altLang="cs-CZ" kern="1200" dirty="0">
                <a:solidFill>
                  <a:prstClr val="black"/>
                </a:solidFill>
                <a:ea typeface="ＭＳ Ｐゴシック" panose="020B0600070205080204" pitchFamily="34" charset="-128"/>
              </a:rPr>
              <a:t> </a:t>
            </a:r>
          </a:p>
          <a:p>
            <a:pPr marL="397937" indent="-217057" algn="just" defTabSz="638026">
              <a:lnSpc>
                <a:spcPct val="90000"/>
              </a:lnSpc>
              <a:buClr>
                <a:prstClr val="black"/>
              </a:buClr>
              <a:buFont typeface="Wingdings" pitchFamily="2" charset="2"/>
              <a:buChar char="§"/>
            </a:pPr>
            <a:r>
              <a:rPr lang="cs-CZ" altLang="cs-CZ" kern="1200" dirty="0">
                <a:solidFill>
                  <a:prstClr val="black"/>
                </a:solidFill>
                <a:ea typeface="ＭＳ Ｐゴシック" panose="020B0600070205080204" pitchFamily="34" charset="-128"/>
              </a:rPr>
              <a:t>  některé </a:t>
            </a:r>
            <a:r>
              <a:rPr lang="cs-CZ" altLang="cs-CZ" b="1" kern="1200" dirty="0">
                <a:solidFill>
                  <a:prstClr val="black"/>
                </a:solidFill>
                <a:ea typeface="ＭＳ Ｐゴシック" panose="020B0600070205080204" pitchFamily="34" charset="-128"/>
              </a:rPr>
              <a:t>postupy</a:t>
            </a:r>
            <a:r>
              <a:rPr lang="cs-CZ" altLang="cs-CZ" kern="1200" dirty="0">
                <a:solidFill>
                  <a:prstClr val="black"/>
                </a:solidFill>
                <a:ea typeface="ＭＳ Ｐゴシック" panose="020B0600070205080204" pitchFamily="34" charset="-128"/>
              </a:rPr>
              <a:t> poskytovatelů služeb vytvářejících důvěru,</a:t>
            </a:r>
          </a:p>
          <a:p>
            <a:pPr marL="397937" indent="-217057" algn="just" defTabSz="638026">
              <a:lnSpc>
                <a:spcPct val="90000"/>
              </a:lnSpc>
              <a:buClr>
                <a:prstClr val="black"/>
              </a:buClr>
              <a:buFont typeface="Wingdings" pitchFamily="2" charset="2"/>
              <a:buChar char="§"/>
            </a:pPr>
            <a:r>
              <a:rPr lang="cs-CZ" altLang="cs-CZ" kern="1200" dirty="0">
                <a:solidFill>
                  <a:prstClr val="black"/>
                </a:solidFill>
                <a:ea typeface="ＭＳ Ｐゴシック" panose="020B0600070205080204" pitchFamily="34" charset="-128"/>
              </a:rPr>
              <a:t>  některé </a:t>
            </a:r>
            <a:r>
              <a:rPr lang="cs-CZ" altLang="cs-CZ" b="1" kern="1200" dirty="0">
                <a:solidFill>
                  <a:prstClr val="black"/>
                </a:solidFill>
                <a:ea typeface="ＭＳ Ｐゴシック" panose="020B0600070205080204" pitchFamily="34" charset="-128"/>
              </a:rPr>
              <a:t>požadavky</a:t>
            </a:r>
            <a:r>
              <a:rPr lang="cs-CZ" altLang="cs-CZ" kern="1200" dirty="0">
                <a:solidFill>
                  <a:prstClr val="black"/>
                </a:solidFill>
                <a:ea typeface="ＭＳ Ｐゴシック" panose="020B0600070205080204" pitchFamily="34" charset="-128"/>
              </a:rPr>
              <a:t> na služby vytvářející důvěru,</a:t>
            </a:r>
          </a:p>
          <a:p>
            <a:pPr marL="397937" indent="-217057" algn="just" defTabSz="638026">
              <a:lnSpc>
                <a:spcPct val="90000"/>
              </a:lnSpc>
              <a:buClr>
                <a:prstClr val="black"/>
              </a:buClr>
              <a:buFont typeface="Wingdings" pitchFamily="2" charset="2"/>
              <a:buChar char="§"/>
            </a:pPr>
            <a:r>
              <a:rPr lang="cs-CZ" altLang="cs-CZ" kern="1200" dirty="0">
                <a:solidFill>
                  <a:prstClr val="black"/>
                </a:solidFill>
                <a:ea typeface="ＭＳ Ｐゴシック" panose="020B0600070205080204" pitchFamily="34" charset="-128"/>
              </a:rPr>
              <a:t> působnost Ministerstva vnitra oblasti služeb   vytvářejících důvěru a</a:t>
            </a:r>
          </a:p>
          <a:p>
            <a:pPr marL="397937" indent="-217057" algn="just" defTabSz="638026">
              <a:lnSpc>
                <a:spcPct val="90000"/>
              </a:lnSpc>
              <a:buClr>
                <a:prstClr val="black"/>
              </a:buClr>
              <a:buFont typeface="Wingdings" pitchFamily="2" charset="2"/>
              <a:buChar char="§"/>
            </a:pPr>
            <a:r>
              <a:rPr lang="cs-CZ" altLang="cs-CZ" kern="1200" dirty="0">
                <a:solidFill>
                  <a:prstClr val="black"/>
                </a:solidFill>
                <a:ea typeface="ＭＳ Ｐゴシック" panose="020B0600070205080204" pitchFamily="34" charset="-128"/>
              </a:rPr>
              <a:t> sankce za porušení povinností v oblasti služeb vytvářejících důvěru.</a:t>
            </a:r>
          </a:p>
          <a:p>
            <a:pPr marL="397937" indent="-217057" algn="just" defTabSz="638026">
              <a:lnSpc>
                <a:spcPct val="90000"/>
              </a:lnSpc>
              <a:buClr>
                <a:prstClr val="black"/>
              </a:buClr>
              <a:buFont typeface="Wingdings" pitchFamily="2" charset="2"/>
              <a:buChar char="§"/>
            </a:pPr>
            <a:endParaRPr lang="cs-CZ" altLang="cs-CZ" b="1" kern="1200" dirty="0">
              <a:solidFill>
                <a:prstClr val="black"/>
              </a:solidFill>
              <a:ea typeface="ＭＳ Ｐゴシック" panose="020B0600070205080204" pitchFamily="34" charset="-128"/>
            </a:endParaRPr>
          </a:p>
          <a:p>
            <a:pPr marL="180879" indent="0" algn="just" defTabSz="638026">
              <a:lnSpc>
                <a:spcPct val="90000"/>
              </a:lnSpc>
              <a:buClr>
                <a:prstClr val="black"/>
              </a:buClr>
            </a:pPr>
            <a:r>
              <a:rPr lang="cs-CZ" altLang="cs-CZ" b="1" kern="1200" dirty="0">
                <a:solidFill>
                  <a:srgbClr val="002060"/>
                </a:solidFill>
                <a:ea typeface="ＭＳ Ｐゴシック" panose="020B0600070205080204" pitchFamily="34" charset="-128"/>
              </a:rPr>
              <a:t>Nařízení eIDAS </a:t>
            </a:r>
            <a:r>
              <a:rPr lang="cs-CZ" altLang="cs-CZ" kern="1200" dirty="0">
                <a:solidFill>
                  <a:prstClr val="black"/>
                </a:solidFill>
                <a:ea typeface="ＭＳ Ｐゴシック" panose="020B0600070205080204" pitchFamily="34" charset="-128"/>
              </a:rPr>
              <a:t>má aplikační přednost a </a:t>
            </a:r>
            <a:r>
              <a:rPr lang="cs-CZ" altLang="cs-CZ" b="1" kern="1200" dirty="0">
                <a:solidFill>
                  <a:prstClr val="black"/>
                </a:solidFill>
                <a:ea typeface="ＭＳ Ｐゴシック" panose="020B0600070205080204" pitchFamily="34" charset="-128"/>
              </a:rPr>
              <a:t>upravuje:</a:t>
            </a:r>
            <a:endParaRPr lang="cs-CZ" altLang="cs-CZ" kern="1200" dirty="0">
              <a:solidFill>
                <a:prstClr val="black"/>
              </a:solidFill>
              <a:ea typeface="ＭＳ Ｐゴシック" panose="020B0600070205080204" pitchFamily="34" charset="-128"/>
            </a:endParaRPr>
          </a:p>
          <a:p>
            <a:pPr marL="397937" indent="-217057" algn="just" defTabSz="638026">
              <a:lnSpc>
                <a:spcPct val="90000"/>
              </a:lnSpc>
              <a:buClr>
                <a:prstClr val="black"/>
              </a:buClr>
              <a:buFont typeface="Wingdings" pitchFamily="2" charset="2"/>
              <a:buChar char="§"/>
            </a:pPr>
            <a:r>
              <a:rPr lang="cs-CZ" altLang="cs-CZ" kern="1200" dirty="0">
                <a:solidFill>
                  <a:prstClr val="black"/>
                </a:solidFill>
                <a:ea typeface="ＭＳ Ｐゴシック" panose="020B0600070205080204" pitchFamily="34" charset="-128"/>
              </a:rPr>
              <a:t> vzájemné uznávání v EU, služby vytvářející důvěru</a:t>
            </a:r>
          </a:p>
          <a:p>
            <a:pPr marL="397937" indent="-217057" algn="just" defTabSz="638026">
              <a:lnSpc>
                <a:spcPct val="90000"/>
              </a:lnSpc>
              <a:buClr>
                <a:prstClr val="black"/>
              </a:buClr>
              <a:buFont typeface="Wingdings" pitchFamily="2" charset="2"/>
              <a:buChar char="§"/>
            </a:pPr>
            <a:r>
              <a:rPr lang="cs-CZ" altLang="cs-CZ" kern="1200" dirty="0">
                <a:solidFill>
                  <a:prstClr val="black"/>
                </a:solidFill>
                <a:ea typeface="ＭＳ Ｐゴシック" panose="020B0600070205080204" pitchFamily="34" charset="-128"/>
              </a:rPr>
              <a:t> elektronický podpis, elektronická pečeť</a:t>
            </a:r>
          </a:p>
          <a:p>
            <a:pPr marL="397937" indent="-217057" algn="just" defTabSz="638026">
              <a:lnSpc>
                <a:spcPct val="90000"/>
              </a:lnSpc>
              <a:buClr>
                <a:prstClr val="black"/>
              </a:buClr>
              <a:buFont typeface="Wingdings" pitchFamily="2" charset="2"/>
              <a:buChar char="§"/>
            </a:pPr>
            <a:r>
              <a:rPr lang="cs-CZ" altLang="cs-CZ" kern="1200" dirty="0">
                <a:solidFill>
                  <a:prstClr val="black"/>
                </a:solidFill>
                <a:ea typeface="ＭＳ Ｐゴシック" panose="020B0600070205080204" pitchFamily="34" charset="-128"/>
              </a:rPr>
              <a:t> elektronická  časová značka, el. doručování, apod.</a:t>
            </a:r>
          </a:p>
          <a:p>
            <a:pPr marL="397937" indent="-217057" algn="just" defTabSz="638026">
              <a:lnSpc>
                <a:spcPct val="90000"/>
              </a:lnSpc>
              <a:buClr>
                <a:prstClr val="black"/>
              </a:buClr>
              <a:buFont typeface="Wingdings" pitchFamily="2" charset="2"/>
              <a:buChar char="§"/>
            </a:pPr>
            <a:endParaRPr lang="cs-CZ" altLang="cs-CZ" kern="1200" dirty="0">
              <a:solidFill>
                <a:prstClr val="black"/>
              </a:solidFill>
              <a:ea typeface="ＭＳ Ｐゴシック" panose="020B0600070205080204" pitchFamily="34" charset="-128"/>
            </a:endParaRPr>
          </a:p>
        </p:txBody>
      </p:sp>
    </p:spTree>
    <p:extLst>
      <p:ext uri="{BB962C8B-B14F-4D97-AF65-F5344CB8AC3E}">
        <p14:creationId xmlns:p14="http://schemas.microsoft.com/office/powerpoint/2010/main" val="6396012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7" name="Shape 97"/>
          <p:cNvSpPr txBox="1">
            <a:spLocks noGrp="1"/>
          </p:cNvSpPr>
          <p:nvPr>
            <p:ph type="title" idx="4294967295"/>
          </p:nvPr>
        </p:nvSpPr>
        <p:spPr>
          <a:xfrm>
            <a:off x="863569" y="429492"/>
            <a:ext cx="6202249" cy="748144"/>
          </a:xfrm>
          <a:prstGeom prst="rect">
            <a:avLst/>
          </a:prstGeom>
          <a:noFill/>
          <a:ln>
            <a:noFill/>
          </a:ln>
        </p:spPr>
        <p:txBody>
          <a:bodyPr spcFirstLastPara="1" vert="horz" wrap="square" lIns="0" tIns="0" rIns="0" bIns="0" rtlCol="0" anchor="b" anchorCtr="0">
            <a:noAutofit/>
          </a:bodyPr>
          <a:lstStyle/>
          <a:p>
            <a:pPr lvl="0"/>
            <a:r>
              <a:rPr lang="cs-CZ" altLang="cs-CZ" sz="2800" b="1" dirty="0">
                <a:ea typeface="ＭＳ Ｐゴシック" panose="020B0600070205080204" pitchFamily="34" charset="-128"/>
              </a:rPr>
              <a:t>Druhy el. podpisu </a:t>
            </a:r>
            <a:r>
              <a:rPr lang="cs-CZ" altLang="cs-CZ" sz="2800" dirty="0">
                <a:ea typeface="ＭＳ Ｐゴシック" panose="020B0600070205080204" pitchFamily="34" charset="-128"/>
              </a:rPr>
              <a:t>(obecně)</a:t>
            </a:r>
            <a:endParaRPr sz="2800" cap="none" dirty="0">
              <a:solidFill>
                <a:schemeClr val="dk1"/>
              </a:solidFill>
              <a:ea typeface="Arial"/>
              <a:cs typeface="Arial"/>
              <a:sym typeface="Arial"/>
            </a:endParaRPr>
          </a:p>
        </p:txBody>
      </p:sp>
      <p:sp>
        <p:nvSpPr>
          <p:cNvPr id="6" name="Rectangle 3">
            <a:extLst>
              <a:ext uri="{FF2B5EF4-FFF2-40B4-BE49-F238E27FC236}">
                <a16:creationId xmlns:a16="http://schemas.microsoft.com/office/drawing/2014/main" id="{D2C4D19A-96B5-4A4E-A07A-E136157F0308}"/>
              </a:ext>
            </a:extLst>
          </p:cNvPr>
          <p:cNvSpPr txBox="1">
            <a:spLocks noChangeArrowheads="1"/>
          </p:cNvSpPr>
          <p:nvPr/>
        </p:nvSpPr>
        <p:spPr>
          <a:xfrm>
            <a:off x="863569" y="1985193"/>
            <a:ext cx="8418976" cy="4997498"/>
          </a:xfrm>
          <a:prstGeom prst="rect">
            <a:avLst/>
          </a:prstGeom>
          <a:noFill/>
          <a:ln>
            <a:noFill/>
          </a:ln>
        </p:spPr>
        <p:txBody>
          <a:bodyPr spcFirstLastPara="1" wrap="square" lIns="57864" tIns="57864" rIns="57864" bIns="57864" anchor="b" anchorCtr="0"/>
          <a:lstStyle>
            <a:defPPr marR="0" lvl="0" algn="l" rtl="0">
              <a:lnSpc>
                <a:spcPct val="100000"/>
              </a:lnSpc>
              <a:spcBef>
                <a:spcPts val="0"/>
              </a:spcBef>
              <a:spcAft>
                <a:spcPts val="0"/>
              </a:spcAft>
            </a:defPPr>
            <a:lvl1pPr marL="457200" marR="0" lvl="0" indent="-22860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1pPr>
            <a:lvl2pPr marL="914400" marR="0" lvl="1" indent="-228600" algn="l" rtl="0">
              <a:lnSpc>
                <a:spcPct val="100000"/>
              </a:lnSpc>
              <a:spcBef>
                <a:spcPts val="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2pPr>
            <a:lvl3pPr marL="1371600" marR="0" lvl="2" indent="-228600" algn="l" rtl="0">
              <a:lnSpc>
                <a:spcPct val="100000"/>
              </a:lnSpc>
              <a:spcBef>
                <a:spcPts val="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3pPr>
            <a:lvl4pPr marL="1828800" marR="0" lvl="3" indent="-228600" algn="l" rtl="0">
              <a:lnSpc>
                <a:spcPct val="100000"/>
              </a:lnSpc>
              <a:spcBef>
                <a:spcPts val="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4pPr>
            <a:lvl5pPr marL="2286000" marR="0" lvl="4" indent="-228600" algn="l" rtl="0">
              <a:lnSpc>
                <a:spcPct val="100000"/>
              </a:lnSpc>
              <a:spcBef>
                <a:spcPts val="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5pPr>
            <a:lvl6pPr marL="2743200" marR="0" lvl="5" indent="-354583" algn="l" rtl="0">
              <a:lnSpc>
                <a:spcPct val="90000"/>
              </a:lnSpc>
              <a:spcBef>
                <a:spcPts val="551"/>
              </a:spcBef>
              <a:spcAft>
                <a:spcPts val="0"/>
              </a:spcAft>
              <a:buClr>
                <a:schemeClr val="dk1"/>
              </a:buClr>
              <a:buSzPts val="1984"/>
              <a:buFont typeface="Arial"/>
              <a:buChar char="•"/>
              <a:defRPr sz="1984" b="0" i="0" u="none" strike="noStrike" cap="none">
                <a:solidFill>
                  <a:schemeClr val="dk1"/>
                </a:solidFill>
                <a:latin typeface="Arial"/>
                <a:ea typeface="Arial"/>
                <a:cs typeface="Arial"/>
                <a:sym typeface="Arial"/>
              </a:defRPr>
            </a:lvl6pPr>
            <a:lvl7pPr marL="3200400" marR="0" lvl="6" indent="-354583" algn="l" rtl="0">
              <a:lnSpc>
                <a:spcPct val="90000"/>
              </a:lnSpc>
              <a:spcBef>
                <a:spcPts val="551"/>
              </a:spcBef>
              <a:spcAft>
                <a:spcPts val="0"/>
              </a:spcAft>
              <a:buClr>
                <a:schemeClr val="dk1"/>
              </a:buClr>
              <a:buSzPts val="1984"/>
              <a:buFont typeface="Arial"/>
              <a:buChar char="•"/>
              <a:defRPr sz="1984" b="0" i="0" u="none" strike="noStrike" cap="none">
                <a:solidFill>
                  <a:schemeClr val="dk1"/>
                </a:solidFill>
                <a:latin typeface="Arial"/>
                <a:ea typeface="Arial"/>
                <a:cs typeface="Arial"/>
                <a:sym typeface="Arial"/>
              </a:defRPr>
            </a:lvl7pPr>
            <a:lvl8pPr marL="3657600" marR="0" lvl="7" indent="-354584" algn="l" rtl="0">
              <a:lnSpc>
                <a:spcPct val="90000"/>
              </a:lnSpc>
              <a:spcBef>
                <a:spcPts val="551"/>
              </a:spcBef>
              <a:spcAft>
                <a:spcPts val="0"/>
              </a:spcAft>
              <a:buClr>
                <a:schemeClr val="dk1"/>
              </a:buClr>
              <a:buSzPts val="1984"/>
              <a:buFont typeface="Arial"/>
              <a:buChar char="•"/>
              <a:defRPr sz="1984" b="0" i="0" u="none" strike="noStrike" cap="none">
                <a:solidFill>
                  <a:schemeClr val="dk1"/>
                </a:solidFill>
                <a:latin typeface="Arial"/>
                <a:ea typeface="Arial"/>
                <a:cs typeface="Arial"/>
                <a:sym typeface="Arial"/>
              </a:defRPr>
            </a:lvl8pPr>
            <a:lvl9pPr marL="4114800" marR="0" lvl="8" indent="-354584" algn="l" rtl="0">
              <a:lnSpc>
                <a:spcPct val="90000"/>
              </a:lnSpc>
              <a:spcBef>
                <a:spcPts val="551"/>
              </a:spcBef>
              <a:spcAft>
                <a:spcPts val="0"/>
              </a:spcAft>
              <a:buClr>
                <a:schemeClr val="dk1"/>
              </a:buClr>
              <a:buSzPts val="1984"/>
              <a:buFont typeface="Arial"/>
              <a:buChar char="•"/>
              <a:defRPr sz="1984" b="0" i="0" u="none" strike="noStrike" cap="none">
                <a:solidFill>
                  <a:schemeClr val="dk1"/>
                </a:solidFill>
                <a:latin typeface="Arial"/>
                <a:ea typeface="Arial"/>
                <a:cs typeface="Arial"/>
                <a:sym typeface="Arial"/>
              </a:defRPr>
            </a:lvl9pPr>
          </a:lstStyle>
          <a:p>
            <a:pPr marL="180879" indent="0" algn="just" defTabSz="638026">
              <a:lnSpc>
                <a:spcPct val="90000"/>
              </a:lnSpc>
              <a:buClr>
                <a:prstClr val="black"/>
              </a:buClr>
            </a:pPr>
            <a:r>
              <a:rPr lang="cs-CZ" altLang="cs-CZ" sz="2400" b="1" kern="1200" dirty="0">
                <a:solidFill>
                  <a:prstClr val="black"/>
                </a:solidFill>
                <a:ea typeface="ＭＳ Ｐゴシック" panose="020B0600070205080204" pitchFamily="34" charset="-128"/>
              </a:rPr>
              <a:t>"</a:t>
            </a:r>
            <a:r>
              <a:rPr lang="cs-CZ" altLang="cs-CZ" sz="2400" kern="1200" dirty="0">
                <a:solidFill>
                  <a:prstClr val="black"/>
                </a:solidFill>
                <a:ea typeface="ＭＳ Ｐゴシック" panose="020B0600070205080204" pitchFamily="34" charset="-128"/>
              </a:rPr>
              <a:t>Nařízení </a:t>
            </a:r>
            <a:r>
              <a:rPr lang="cs-CZ" altLang="cs-CZ" sz="2400" b="1" kern="1200" dirty="0">
                <a:solidFill>
                  <a:srgbClr val="002060"/>
                </a:solidFill>
                <a:ea typeface="ＭＳ Ｐゴシック" panose="020B0600070205080204" pitchFamily="34" charset="-128"/>
              </a:rPr>
              <a:t>eIDAS</a:t>
            </a:r>
            <a:r>
              <a:rPr lang="cs-CZ" altLang="cs-CZ" sz="2400" kern="1200" dirty="0">
                <a:solidFill>
                  <a:prstClr val="black"/>
                </a:solidFill>
                <a:ea typeface="ＭＳ Ｐゴシック" panose="020B0600070205080204" pitchFamily="34" charset="-128"/>
              </a:rPr>
              <a:t> rozlišuje několik základních druhů elektronických podpisů</a:t>
            </a:r>
          </a:p>
          <a:p>
            <a:pPr marL="397937" indent="-217057" defTabSz="638026">
              <a:lnSpc>
                <a:spcPct val="90000"/>
              </a:lnSpc>
              <a:buClr>
                <a:prstClr val="black"/>
              </a:buClr>
              <a:buFont typeface="Wingdings" pitchFamily="2" charset="2"/>
              <a:buChar char="§"/>
            </a:pPr>
            <a:r>
              <a:rPr lang="cs-CZ" altLang="cs-CZ" sz="2400" b="1" kern="1200" dirty="0">
                <a:solidFill>
                  <a:prstClr val="black"/>
                </a:solidFill>
                <a:ea typeface="ＭＳ Ｐゴシック" panose="020B0600070205080204" pitchFamily="34" charset="-128"/>
              </a:rPr>
              <a:t> </a:t>
            </a:r>
            <a:r>
              <a:rPr lang="cs-CZ" altLang="cs-CZ" sz="2400" b="1" kern="1200" dirty="0">
                <a:solidFill>
                  <a:srgbClr val="002060"/>
                </a:solidFill>
                <a:ea typeface="ＭＳ Ｐゴシック" panose="020B0600070205080204" pitchFamily="34" charset="-128"/>
              </a:rPr>
              <a:t>elektronický podpis, </a:t>
            </a:r>
          </a:p>
          <a:p>
            <a:pPr marL="397937" indent="-217057" defTabSz="638026">
              <a:lnSpc>
                <a:spcPct val="90000"/>
              </a:lnSpc>
              <a:buClr>
                <a:prstClr val="black"/>
              </a:buClr>
              <a:buFont typeface="Wingdings" pitchFamily="2" charset="2"/>
              <a:buChar char="§"/>
            </a:pPr>
            <a:r>
              <a:rPr lang="cs-CZ" altLang="cs-CZ" sz="2400" b="1" kern="1200" dirty="0">
                <a:solidFill>
                  <a:srgbClr val="002060"/>
                </a:solidFill>
                <a:ea typeface="ＭＳ Ｐゴシック" panose="020B0600070205080204" pitchFamily="34" charset="-128"/>
              </a:rPr>
              <a:t> zaručený elektronický podpis, </a:t>
            </a:r>
          </a:p>
          <a:p>
            <a:pPr marL="397937" indent="-217057" defTabSz="638026">
              <a:lnSpc>
                <a:spcPct val="90000"/>
              </a:lnSpc>
              <a:buClr>
                <a:prstClr val="black"/>
              </a:buClr>
              <a:buFont typeface="Wingdings" pitchFamily="2" charset="2"/>
              <a:buChar char="§"/>
            </a:pPr>
            <a:r>
              <a:rPr lang="cs-CZ" altLang="cs-CZ" sz="2400" b="1" kern="1200" dirty="0">
                <a:solidFill>
                  <a:srgbClr val="002060"/>
                </a:solidFill>
                <a:ea typeface="ＭＳ Ｐゴシック" panose="020B0600070205080204" pitchFamily="34" charset="-128"/>
              </a:rPr>
              <a:t> zaručený elektronický podpis založený na  kvalifikovaném   </a:t>
            </a:r>
          </a:p>
          <a:p>
            <a:pPr marL="180879" indent="0" defTabSz="638026">
              <a:lnSpc>
                <a:spcPct val="90000"/>
              </a:lnSpc>
              <a:buClr>
                <a:prstClr val="black"/>
              </a:buClr>
            </a:pPr>
            <a:r>
              <a:rPr lang="cs-CZ" altLang="cs-CZ" sz="2400" b="1" kern="1200" dirty="0">
                <a:solidFill>
                  <a:srgbClr val="002060"/>
                </a:solidFill>
                <a:ea typeface="ＭＳ Ｐゴシック" panose="020B0600070205080204" pitchFamily="34" charset="-128"/>
              </a:rPr>
              <a:t>certifikátu pro elektronický podpis </a:t>
            </a:r>
          </a:p>
          <a:p>
            <a:pPr marL="470289" indent="-289409" defTabSz="638026">
              <a:lnSpc>
                <a:spcPct val="90000"/>
              </a:lnSpc>
              <a:buClr>
                <a:prstClr val="black"/>
              </a:buClr>
              <a:buFont typeface="Wingdings" pitchFamily="2" charset="2"/>
              <a:buChar char="§"/>
            </a:pPr>
            <a:r>
              <a:rPr lang="cs-CZ" altLang="cs-CZ" sz="2400" b="1" kern="1200" dirty="0">
                <a:solidFill>
                  <a:srgbClr val="002060"/>
                </a:solidFill>
                <a:ea typeface="ＭＳ Ｐゴシック" panose="020B0600070205080204" pitchFamily="34" charset="-128"/>
              </a:rPr>
              <a:t> kvalifikovaný elektronický podpis. </a:t>
            </a:r>
          </a:p>
          <a:p>
            <a:pPr marL="470289" indent="-289409" defTabSz="638026">
              <a:lnSpc>
                <a:spcPct val="90000"/>
              </a:lnSpc>
              <a:buClr>
                <a:prstClr val="black"/>
              </a:buClr>
              <a:buFont typeface="Wingdings" pitchFamily="2" charset="2"/>
              <a:buChar char="§"/>
            </a:pPr>
            <a:endParaRPr lang="cs-CZ" altLang="cs-CZ" sz="2400" b="1" kern="1200" dirty="0">
              <a:solidFill>
                <a:srgbClr val="002060"/>
              </a:solidFill>
              <a:ea typeface="ＭＳ Ｐゴシック" panose="020B0600070205080204" pitchFamily="34" charset="-128"/>
            </a:endParaRPr>
          </a:p>
          <a:p>
            <a:pPr marL="470289" indent="-289409" defTabSz="638026">
              <a:lnSpc>
                <a:spcPct val="90000"/>
              </a:lnSpc>
              <a:buClr>
                <a:prstClr val="black"/>
              </a:buClr>
              <a:buFont typeface="Wingdings" pitchFamily="2" charset="2"/>
              <a:buChar char="§"/>
            </a:pPr>
            <a:r>
              <a:rPr lang="cs-CZ" altLang="cs-CZ" sz="2400" b="1" kern="1200" dirty="0">
                <a:solidFill>
                  <a:srgbClr val="002060"/>
                </a:solidFill>
                <a:ea typeface="ＭＳ Ｐゴシック" panose="020B0600070205080204" pitchFamily="34" charset="-128"/>
              </a:rPr>
              <a:t>uznávaný elektronický podpis </a:t>
            </a:r>
            <a:r>
              <a:rPr lang="cs-CZ" altLang="cs-CZ" sz="2400" kern="1200" dirty="0">
                <a:solidFill>
                  <a:srgbClr val="002060"/>
                </a:solidFill>
                <a:ea typeface="ＭＳ Ｐゴシック" panose="020B0600070205080204" pitchFamily="34" charset="-128"/>
              </a:rPr>
              <a:t>(specifikum české úpravy)</a:t>
            </a:r>
            <a:r>
              <a:rPr lang="cs-CZ" altLang="cs-CZ" sz="2400" b="1" kern="1200" dirty="0">
                <a:solidFill>
                  <a:prstClr val="black"/>
                </a:solidFill>
                <a:ea typeface="ＭＳ Ｐゴシック" panose="020B0600070205080204" pitchFamily="34" charset="-128"/>
              </a:rPr>
              <a:t> </a:t>
            </a:r>
          </a:p>
          <a:p>
            <a:pPr marL="871254" lvl="1" indent="-289409" defTabSz="638026">
              <a:lnSpc>
                <a:spcPct val="90000"/>
              </a:lnSpc>
              <a:buClr>
                <a:prstClr val="black"/>
              </a:buClr>
              <a:buFont typeface="Wingdings" pitchFamily="2" charset="2"/>
              <a:buChar char="§"/>
            </a:pPr>
            <a:r>
              <a:rPr lang="cs-CZ" altLang="cs-CZ" sz="2400" kern="1200" dirty="0">
                <a:solidFill>
                  <a:prstClr val="black"/>
                </a:solidFill>
                <a:ea typeface="ＭＳ Ｐゴシック" panose="020B0600070205080204" pitchFamily="34" charset="-128"/>
              </a:rPr>
              <a:t>zaručený elektronický podpis založený na kvalifikovaném certifikátu pro elektronický podpis nebo </a:t>
            </a:r>
          </a:p>
          <a:p>
            <a:pPr marL="871254" lvl="1" indent="-289409" defTabSz="638026">
              <a:lnSpc>
                <a:spcPct val="90000"/>
              </a:lnSpc>
              <a:buClr>
                <a:prstClr val="black"/>
              </a:buClr>
              <a:buFont typeface="Wingdings" pitchFamily="2" charset="2"/>
              <a:buChar char="§"/>
            </a:pPr>
            <a:r>
              <a:rPr lang="cs-CZ" altLang="cs-CZ" sz="2400" kern="1200" dirty="0">
                <a:solidFill>
                  <a:prstClr val="black"/>
                </a:solidFill>
                <a:ea typeface="ＭＳ Ｐゴシック" panose="020B0600070205080204" pitchFamily="34" charset="-128"/>
              </a:rPr>
              <a:t>kvalifikovaný elektronický podpis.</a:t>
            </a:r>
          </a:p>
          <a:p>
            <a:pPr marL="217057" indent="-217057" defTabSz="638026">
              <a:buClr>
                <a:prstClr val="black"/>
              </a:buClr>
              <a:buFont typeface="Wingdings" pitchFamily="2" charset="2"/>
              <a:buChar char="§"/>
            </a:pPr>
            <a:endParaRPr lang="cs-CZ" altLang="cs-CZ" sz="2400" kern="1200" dirty="0">
              <a:solidFill>
                <a:prstClr val="black"/>
              </a:solidFill>
              <a:ea typeface="ＭＳ Ｐゴシック" panose="020B0600070205080204" pitchFamily="34" charset="-128"/>
            </a:endParaRPr>
          </a:p>
          <a:p>
            <a:pPr marL="217057" indent="-217057" defTabSz="638026">
              <a:buClr>
                <a:prstClr val="black"/>
              </a:buClr>
              <a:buFont typeface="Wingdings" pitchFamily="2" charset="2"/>
              <a:buChar char="§"/>
            </a:pPr>
            <a:endParaRPr lang="cs-CZ" altLang="cs-CZ" sz="2400" kern="1200" dirty="0">
              <a:solidFill>
                <a:prstClr val="black"/>
              </a:solidFill>
              <a:ea typeface="ＭＳ Ｐゴシック" panose="020B0600070205080204" pitchFamily="34" charset="-128"/>
            </a:endParaRPr>
          </a:p>
        </p:txBody>
      </p:sp>
    </p:spTree>
    <p:extLst>
      <p:ext uri="{BB962C8B-B14F-4D97-AF65-F5344CB8AC3E}">
        <p14:creationId xmlns:p14="http://schemas.microsoft.com/office/powerpoint/2010/main" val="41345164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7" name="Shape 97"/>
          <p:cNvSpPr txBox="1">
            <a:spLocks noGrp="1"/>
          </p:cNvSpPr>
          <p:nvPr>
            <p:ph type="title" idx="4294967295"/>
          </p:nvPr>
        </p:nvSpPr>
        <p:spPr>
          <a:xfrm>
            <a:off x="646681" y="558885"/>
            <a:ext cx="9277734" cy="563333"/>
          </a:xfrm>
          <a:prstGeom prst="rect">
            <a:avLst/>
          </a:prstGeom>
          <a:noFill/>
          <a:ln>
            <a:noFill/>
          </a:ln>
        </p:spPr>
        <p:txBody>
          <a:bodyPr spcFirstLastPara="1" vert="horz" wrap="square" lIns="0" tIns="0" rIns="0" bIns="0" rtlCol="0" anchor="b" anchorCtr="0">
            <a:noAutofit/>
          </a:bodyPr>
          <a:lstStyle/>
          <a:p>
            <a:pPr lvl="0"/>
            <a:r>
              <a:rPr lang="cs-CZ" altLang="cs-CZ" sz="2400" b="1" dirty="0">
                <a:ea typeface="ＭＳ Ｐゴシック" panose="020B0600070205080204" pitchFamily="34" charset="-128"/>
              </a:rPr>
              <a:t>Druhy podpisu 1/4</a:t>
            </a:r>
            <a:br>
              <a:rPr lang="cs-CZ" altLang="cs-CZ" sz="2400" b="1" dirty="0">
                <a:ea typeface="ＭＳ Ｐゴシック" panose="020B0600070205080204" pitchFamily="34" charset="-128"/>
              </a:rPr>
            </a:br>
            <a:r>
              <a:rPr lang="cs-CZ" altLang="cs-CZ" sz="2400" b="1" dirty="0">
                <a:ea typeface="ＭＳ Ｐゴシック" panose="020B0600070205080204" pitchFamily="34" charset="-128"/>
              </a:rPr>
              <a:t>(prostý elektronický podpis)</a:t>
            </a:r>
            <a:endParaRPr sz="2400" b="1" cap="none" dirty="0">
              <a:solidFill>
                <a:schemeClr val="dk1"/>
              </a:solidFill>
              <a:ea typeface="Arial"/>
              <a:cs typeface="Arial"/>
              <a:sym typeface="Arial"/>
            </a:endParaRPr>
          </a:p>
        </p:txBody>
      </p:sp>
      <p:sp>
        <p:nvSpPr>
          <p:cNvPr id="6" name="Rectangle 3">
            <a:extLst>
              <a:ext uri="{FF2B5EF4-FFF2-40B4-BE49-F238E27FC236}">
                <a16:creationId xmlns:a16="http://schemas.microsoft.com/office/drawing/2014/main" id="{D2C4D19A-96B5-4A4E-A07A-E136157F0308}"/>
              </a:ext>
            </a:extLst>
          </p:cNvPr>
          <p:cNvSpPr txBox="1">
            <a:spLocks noChangeArrowheads="1"/>
          </p:cNvSpPr>
          <p:nvPr/>
        </p:nvSpPr>
        <p:spPr>
          <a:xfrm>
            <a:off x="448365" y="2230237"/>
            <a:ext cx="9476050" cy="3962745"/>
          </a:xfrm>
          <a:prstGeom prst="rect">
            <a:avLst/>
          </a:prstGeom>
          <a:noFill/>
          <a:ln>
            <a:noFill/>
          </a:ln>
        </p:spPr>
        <p:txBody>
          <a:bodyPr spcFirstLastPara="1" wrap="square" lIns="57864" tIns="57864" rIns="57864" bIns="57864" anchor="b" anchorCtr="0"/>
          <a:lstStyle>
            <a:defPPr marR="0" lvl="0" algn="l" rtl="0">
              <a:lnSpc>
                <a:spcPct val="100000"/>
              </a:lnSpc>
              <a:spcBef>
                <a:spcPts val="0"/>
              </a:spcBef>
              <a:spcAft>
                <a:spcPts val="0"/>
              </a:spcAft>
            </a:defPPr>
            <a:lvl1pPr marL="457200" marR="0" lvl="0" indent="-22860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1pPr>
            <a:lvl2pPr marL="914400" marR="0" lvl="1" indent="-228600" algn="l" rtl="0">
              <a:lnSpc>
                <a:spcPct val="100000"/>
              </a:lnSpc>
              <a:spcBef>
                <a:spcPts val="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2pPr>
            <a:lvl3pPr marL="1371600" marR="0" lvl="2" indent="-228600" algn="l" rtl="0">
              <a:lnSpc>
                <a:spcPct val="100000"/>
              </a:lnSpc>
              <a:spcBef>
                <a:spcPts val="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3pPr>
            <a:lvl4pPr marL="1828800" marR="0" lvl="3" indent="-228600" algn="l" rtl="0">
              <a:lnSpc>
                <a:spcPct val="100000"/>
              </a:lnSpc>
              <a:spcBef>
                <a:spcPts val="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4pPr>
            <a:lvl5pPr marL="2286000" marR="0" lvl="4" indent="-228600" algn="l" rtl="0">
              <a:lnSpc>
                <a:spcPct val="100000"/>
              </a:lnSpc>
              <a:spcBef>
                <a:spcPts val="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5pPr>
            <a:lvl6pPr marL="2743200" marR="0" lvl="5" indent="-354583" algn="l" rtl="0">
              <a:lnSpc>
                <a:spcPct val="90000"/>
              </a:lnSpc>
              <a:spcBef>
                <a:spcPts val="551"/>
              </a:spcBef>
              <a:spcAft>
                <a:spcPts val="0"/>
              </a:spcAft>
              <a:buClr>
                <a:schemeClr val="dk1"/>
              </a:buClr>
              <a:buSzPts val="1984"/>
              <a:buFont typeface="Arial"/>
              <a:buChar char="•"/>
              <a:defRPr sz="1984" b="0" i="0" u="none" strike="noStrike" cap="none">
                <a:solidFill>
                  <a:schemeClr val="dk1"/>
                </a:solidFill>
                <a:latin typeface="Arial"/>
                <a:ea typeface="Arial"/>
                <a:cs typeface="Arial"/>
                <a:sym typeface="Arial"/>
              </a:defRPr>
            </a:lvl6pPr>
            <a:lvl7pPr marL="3200400" marR="0" lvl="6" indent="-354583" algn="l" rtl="0">
              <a:lnSpc>
                <a:spcPct val="90000"/>
              </a:lnSpc>
              <a:spcBef>
                <a:spcPts val="551"/>
              </a:spcBef>
              <a:spcAft>
                <a:spcPts val="0"/>
              </a:spcAft>
              <a:buClr>
                <a:schemeClr val="dk1"/>
              </a:buClr>
              <a:buSzPts val="1984"/>
              <a:buFont typeface="Arial"/>
              <a:buChar char="•"/>
              <a:defRPr sz="1984" b="0" i="0" u="none" strike="noStrike" cap="none">
                <a:solidFill>
                  <a:schemeClr val="dk1"/>
                </a:solidFill>
                <a:latin typeface="Arial"/>
                <a:ea typeface="Arial"/>
                <a:cs typeface="Arial"/>
                <a:sym typeface="Arial"/>
              </a:defRPr>
            </a:lvl7pPr>
            <a:lvl8pPr marL="3657600" marR="0" lvl="7" indent="-354584" algn="l" rtl="0">
              <a:lnSpc>
                <a:spcPct val="90000"/>
              </a:lnSpc>
              <a:spcBef>
                <a:spcPts val="551"/>
              </a:spcBef>
              <a:spcAft>
                <a:spcPts val="0"/>
              </a:spcAft>
              <a:buClr>
                <a:schemeClr val="dk1"/>
              </a:buClr>
              <a:buSzPts val="1984"/>
              <a:buFont typeface="Arial"/>
              <a:buChar char="•"/>
              <a:defRPr sz="1984" b="0" i="0" u="none" strike="noStrike" cap="none">
                <a:solidFill>
                  <a:schemeClr val="dk1"/>
                </a:solidFill>
                <a:latin typeface="Arial"/>
                <a:ea typeface="Arial"/>
                <a:cs typeface="Arial"/>
                <a:sym typeface="Arial"/>
              </a:defRPr>
            </a:lvl8pPr>
            <a:lvl9pPr marL="4114800" marR="0" lvl="8" indent="-354584" algn="l" rtl="0">
              <a:lnSpc>
                <a:spcPct val="90000"/>
              </a:lnSpc>
              <a:spcBef>
                <a:spcPts val="551"/>
              </a:spcBef>
              <a:spcAft>
                <a:spcPts val="0"/>
              </a:spcAft>
              <a:buClr>
                <a:schemeClr val="dk1"/>
              </a:buClr>
              <a:buSzPts val="1984"/>
              <a:buFont typeface="Arial"/>
              <a:buChar char="•"/>
              <a:defRPr sz="1984" b="0" i="0" u="none" strike="noStrike" cap="none">
                <a:solidFill>
                  <a:schemeClr val="dk1"/>
                </a:solidFill>
                <a:latin typeface="Arial"/>
                <a:ea typeface="Arial"/>
                <a:cs typeface="Arial"/>
                <a:sym typeface="Arial"/>
              </a:defRPr>
            </a:lvl9pPr>
          </a:lstStyle>
          <a:p>
            <a:pPr marL="180879" indent="0" algn="just" defTabSz="638026">
              <a:lnSpc>
                <a:spcPct val="90000"/>
              </a:lnSpc>
              <a:buClr>
                <a:prstClr val="black"/>
              </a:buClr>
            </a:pPr>
            <a:r>
              <a:rPr lang="cs-CZ" altLang="cs-CZ" sz="2000" b="1" kern="1200" dirty="0">
                <a:solidFill>
                  <a:srgbClr val="123274">
                    <a:lumMod val="75000"/>
                  </a:srgbClr>
                </a:solidFill>
                <a:ea typeface="ＭＳ Ｐゴシック" panose="020B0600070205080204" pitchFamily="34" charset="-128"/>
              </a:rPr>
              <a:t>Prostý elektronický podpis (čl. 3 eIDAS)</a:t>
            </a:r>
          </a:p>
          <a:p>
            <a:pPr marL="397937" indent="-217057" algn="just" defTabSz="638026">
              <a:lnSpc>
                <a:spcPct val="90000"/>
              </a:lnSpc>
              <a:buClr>
                <a:prstClr val="black"/>
              </a:buClr>
              <a:buFont typeface="Wingdings" pitchFamily="2" charset="2"/>
              <a:buChar char="§"/>
            </a:pPr>
            <a:r>
              <a:rPr lang="cs-CZ" altLang="cs-CZ" sz="2000" kern="1200" dirty="0">
                <a:solidFill>
                  <a:srgbClr val="123274">
                    <a:lumMod val="75000"/>
                  </a:srgbClr>
                </a:solidFill>
                <a:ea typeface="ＭＳ Ｐゴシック" panose="020B0600070205080204" pitchFamily="34" charset="-128"/>
              </a:rPr>
              <a:t>data v elektronické podobě, která</a:t>
            </a:r>
          </a:p>
          <a:p>
            <a:pPr marL="397937" indent="-217057" algn="just" defTabSz="638026">
              <a:lnSpc>
                <a:spcPct val="90000"/>
              </a:lnSpc>
              <a:buClr>
                <a:prstClr val="black"/>
              </a:buClr>
              <a:buFont typeface="Wingdings" pitchFamily="2" charset="2"/>
              <a:buChar char="§"/>
            </a:pPr>
            <a:r>
              <a:rPr lang="cs-CZ" altLang="cs-CZ" sz="2000" kern="1200" dirty="0">
                <a:solidFill>
                  <a:srgbClr val="123274">
                    <a:lumMod val="75000"/>
                  </a:srgbClr>
                </a:solidFill>
                <a:ea typeface="ＭＳ Ｐゴシック" panose="020B0600070205080204" pitchFamily="34" charset="-128"/>
              </a:rPr>
              <a:t>jsou připojena k jiným datům v elektronické podobě nebo jsou s nimi logicky spojena a která</a:t>
            </a:r>
          </a:p>
          <a:p>
            <a:pPr marL="397937" indent="-217057" algn="just" defTabSz="638026">
              <a:lnSpc>
                <a:spcPct val="90000"/>
              </a:lnSpc>
              <a:buClr>
                <a:prstClr val="black"/>
              </a:buClr>
              <a:buFont typeface="Wingdings" pitchFamily="2" charset="2"/>
              <a:buChar char="§"/>
            </a:pPr>
            <a:r>
              <a:rPr lang="cs-CZ" altLang="cs-CZ" sz="2000" kern="1200" dirty="0">
                <a:solidFill>
                  <a:srgbClr val="123274">
                    <a:lumMod val="75000"/>
                  </a:srgbClr>
                </a:solidFill>
                <a:ea typeface="ＭＳ Ｐゴシック" panose="020B0600070205080204" pitchFamily="34" charset="-128"/>
              </a:rPr>
              <a:t>podepisující </a:t>
            </a:r>
            <a:r>
              <a:rPr lang="cs-CZ" altLang="cs-CZ" sz="2000" b="1" kern="1200" dirty="0">
                <a:solidFill>
                  <a:srgbClr val="123274">
                    <a:lumMod val="75000"/>
                  </a:srgbClr>
                </a:solidFill>
                <a:ea typeface="ＭＳ Ｐゴシック" panose="020B0600070205080204" pitchFamily="34" charset="-128"/>
              </a:rPr>
              <a:t>osoba používá k podepsání</a:t>
            </a:r>
            <a:r>
              <a:rPr lang="cs-CZ" altLang="cs-CZ" sz="2000" kern="1200" dirty="0">
                <a:solidFill>
                  <a:srgbClr val="123274">
                    <a:lumMod val="75000"/>
                  </a:srgbClr>
                </a:solidFill>
                <a:ea typeface="ＭＳ Ｐゴシック" panose="020B0600070205080204" pitchFamily="34" charset="-128"/>
              </a:rPr>
              <a:t>.</a:t>
            </a:r>
          </a:p>
          <a:p>
            <a:pPr marL="397937" indent="-217057" algn="just" defTabSz="638026">
              <a:lnSpc>
                <a:spcPct val="90000"/>
              </a:lnSpc>
              <a:buClr>
                <a:prstClr val="black"/>
              </a:buClr>
              <a:buFont typeface="Wingdings" pitchFamily="2" charset="2"/>
              <a:buChar char="§"/>
            </a:pPr>
            <a:endParaRPr lang="cs-CZ" altLang="cs-CZ" sz="2000" kern="1200" dirty="0">
              <a:solidFill>
                <a:srgbClr val="123274">
                  <a:lumMod val="75000"/>
                </a:srgbClr>
              </a:solidFill>
              <a:ea typeface="ＭＳ Ｐゴシック" panose="020B0600070205080204" pitchFamily="34" charset="-128"/>
            </a:endParaRPr>
          </a:p>
          <a:p>
            <a:pPr marL="180879" indent="0" algn="just" defTabSz="638026">
              <a:lnSpc>
                <a:spcPct val="90000"/>
              </a:lnSpc>
              <a:buClr>
                <a:prstClr val="black"/>
              </a:buClr>
            </a:pPr>
            <a:r>
              <a:rPr lang="cs-CZ" altLang="cs-CZ" sz="2000" b="1" kern="1200" dirty="0">
                <a:solidFill>
                  <a:srgbClr val="123274">
                    <a:lumMod val="75000"/>
                  </a:srgbClr>
                </a:solidFill>
                <a:ea typeface="ＭＳ Ｐゴシック" panose="020B0600070205080204" pitchFamily="34" charset="-128"/>
              </a:rPr>
              <a:t>Předchozí (</a:t>
            </a:r>
            <a:r>
              <a:rPr lang="cs-CZ" altLang="cs-CZ" sz="2000" b="1" kern="1200" dirty="0">
                <a:solidFill>
                  <a:srgbClr val="FF0000"/>
                </a:solidFill>
                <a:ea typeface="ＭＳ Ｐゴシック" panose="020B0600070205080204" pitchFamily="34" charset="-128"/>
              </a:rPr>
              <a:t>neplatná</a:t>
            </a:r>
            <a:r>
              <a:rPr lang="cs-CZ" altLang="cs-CZ" sz="2000" b="1" kern="1200" dirty="0">
                <a:solidFill>
                  <a:srgbClr val="123274">
                    <a:lumMod val="75000"/>
                  </a:srgbClr>
                </a:solidFill>
                <a:ea typeface="ＭＳ Ｐゴシック" panose="020B0600070205080204" pitchFamily="34" charset="-128"/>
              </a:rPr>
              <a:t>) úprava (§ 2 zákona č. 227/2000 Sb.) považovala za (prostý) elektronický podpis pouze:</a:t>
            </a:r>
          </a:p>
          <a:p>
            <a:pPr marL="397937" indent="-217057" algn="just" defTabSz="638026">
              <a:lnSpc>
                <a:spcPct val="90000"/>
              </a:lnSpc>
              <a:buClr>
                <a:prstClr val="black"/>
              </a:buClr>
              <a:buFont typeface="Wingdings" pitchFamily="2" charset="2"/>
              <a:buChar char="§"/>
            </a:pPr>
            <a:r>
              <a:rPr lang="cs-CZ" altLang="cs-CZ" sz="2000" kern="1200" dirty="0">
                <a:solidFill>
                  <a:srgbClr val="123274">
                    <a:lumMod val="75000"/>
                  </a:srgbClr>
                </a:solidFill>
                <a:ea typeface="ＭＳ Ｐゴシック" panose="020B0600070205080204" pitchFamily="34" charset="-128"/>
              </a:rPr>
              <a:t>údaje v elektronické podobě, </a:t>
            </a:r>
          </a:p>
          <a:p>
            <a:pPr marL="397937" indent="-217057" algn="just" defTabSz="638026">
              <a:lnSpc>
                <a:spcPct val="90000"/>
              </a:lnSpc>
              <a:buClr>
                <a:prstClr val="black"/>
              </a:buClr>
              <a:buFont typeface="Wingdings" pitchFamily="2" charset="2"/>
              <a:buChar char="§"/>
            </a:pPr>
            <a:r>
              <a:rPr lang="cs-CZ" altLang="cs-CZ" sz="2000" kern="1200" dirty="0">
                <a:solidFill>
                  <a:srgbClr val="123274">
                    <a:lumMod val="75000"/>
                  </a:srgbClr>
                </a:solidFill>
                <a:ea typeface="ＭＳ Ｐゴシック" panose="020B0600070205080204" pitchFamily="34" charset="-128"/>
              </a:rPr>
              <a:t>které jsou připojené k datové zprávě nebo jsou s ní logicky spojené a které </a:t>
            </a:r>
          </a:p>
          <a:p>
            <a:pPr marL="397937" indent="-217057" algn="just" defTabSz="638026">
              <a:lnSpc>
                <a:spcPct val="90000"/>
              </a:lnSpc>
              <a:buClr>
                <a:prstClr val="black"/>
              </a:buClr>
              <a:buFont typeface="Wingdings" pitchFamily="2" charset="2"/>
              <a:buChar char="§"/>
            </a:pPr>
            <a:r>
              <a:rPr lang="cs-CZ" altLang="cs-CZ" sz="2000" kern="1200" dirty="0">
                <a:solidFill>
                  <a:srgbClr val="123274">
                    <a:lumMod val="75000"/>
                  </a:srgbClr>
                </a:solidFill>
                <a:ea typeface="ＭＳ Ｐゴシック" panose="020B0600070205080204" pitchFamily="34" charset="-128"/>
              </a:rPr>
              <a:t>slouží jako </a:t>
            </a:r>
            <a:r>
              <a:rPr lang="cs-CZ" altLang="cs-CZ" sz="2000" b="1" kern="1200" dirty="0">
                <a:solidFill>
                  <a:srgbClr val="123274">
                    <a:lumMod val="75000"/>
                  </a:srgbClr>
                </a:solidFill>
                <a:ea typeface="ＭＳ Ｐゴシック" panose="020B0600070205080204" pitchFamily="34" charset="-128"/>
              </a:rPr>
              <a:t>metoda k jednoznačnému ověření </a:t>
            </a:r>
            <a:r>
              <a:rPr lang="cs-CZ" altLang="cs-CZ" sz="2000" kern="1200" dirty="0">
                <a:solidFill>
                  <a:srgbClr val="123274">
                    <a:lumMod val="75000"/>
                  </a:srgbClr>
                </a:solidFill>
                <a:ea typeface="ＭＳ Ｐゴシック" panose="020B0600070205080204" pitchFamily="34" charset="-128"/>
              </a:rPr>
              <a:t>identity podepsané osoby ve vztahu k datové zprávě.</a:t>
            </a:r>
          </a:p>
          <a:p>
            <a:pPr marL="397937" indent="-217057" algn="just" defTabSz="638026">
              <a:lnSpc>
                <a:spcPct val="90000"/>
              </a:lnSpc>
              <a:buClr>
                <a:prstClr val="black"/>
              </a:buClr>
              <a:buFont typeface="Wingdings" pitchFamily="2" charset="2"/>
              <a:buChar char="§"/>
            </a:pPr>
            <a:endParaRPr lang="cs-CZ" altLang="cs-CZ" sz="2000" kern="1200" dirty="0">
              <a:solidFill>
                <a:srgbClr val="123274">
                  <a:lumMod val="75000"/>
                </a:srgbClr>
              </a:solidFill>
              <a:ea typeface="ＭＳ Ｐゴシック" panose="020B0600070205080204" pitchFamily="34" charset="-128"/>
            </a:endParaRPr>
          </a:p>
          <a:p>
            <a:pPr marL="180879" indent="0" algn="just" defTabSz="638026">
              <a:lnSpc>
                <a:spcPct val="90000"/>
              </a:lnSpc>
              <a:buClr>
                <a:prstClr val="black"/>
              </a:buClr>
            </a:pPr>
            <a:r>
              <a:rPr lang="cs-CZ" altLang="cs-CZ" sz="2000" b="1" kern="1200" dirty="0">
                <a:solidFill>
                  <a:srgbClr val="123274">
                    <a:lumMod val="75000"/>
                  </a:srgbClr>
                </a:solidFill>
                <a:ea typeface="ＭＳ Ｐゴシック" panose="020B0600070205080204" pitchFamily="34" charset="-128"/>
              </a:rPr>
              <a:t>Existuje zde nějaký faktická změna:</a:t>
            </a:r>
          </a:p>
          <a:p>
            <a:pPr marL="397937" indent="-217057" algn="just" defTabSz="638026">
              <a:lnSpc>
                <a:spcPct val="90000"/>
              </a:lnSpc>
              <a:buClr>
                <a:prstClr val="black"/>
              </a:buClr>
              <a:buFont typeface="Wingdings" pitchFamily="2" charset="2"/>
              <a:buChar char="§"/>
            </a:pPr>
            <a:r>
              <a:rPr lang="cs-CZ" altLang="cs-CZ" sz="2000" kern="1200" dirty="0">
                <a:solidFill>
                  <a:srgbClr val="123274">
                    <a:lumMod val="75000"/>
                  </a:srgbClr>
                </a:solidFill>
                <a:ea typeface="ＭＳ Ｐゴシック" panose="020B0600070205080204" pitchFamily="34" charset="-128"/>
              </a:rPr>
              <a:t>možnosti podepsat (obligatorní) písemné  právní jednání dle OZ?</a:t>
            </a:r>
          </a:p>
          <a:p>
            <a:pPr marL="397937" indent="-217057" algn="just" defTabSz="638026">
              <a:lnSpc>
                <a:spcPct val="90000"/>
              </a:lnSpc>
              <a:buClr>
                <a:prstClr val="black"/>
              </a:buClr>
              <a:buFont typeface="Wingdings" pitchFamily="2" charset="2"/>
              <a:buChar char="§"/>
            </a:pPr>
            <a:r>
              <a:rPr lang="cs-CZ" altLang="cs-CZ" sz="2000" kern="1200" dirty="0">
                <a:solidFill>
                  <a:srgbClr val="123274">
                    <a:lumMod val="75000"/>
                  </a:srgbClr>
                </a:solidFill>
                <a:ea typeface="ＭＳ Ｐゴシック" panose="020B0600070205080204" pitchFamily="34" charset="-128"/>
              </a:rPr>
              <a:t>sms, email, ale i např. elektronický záznam ústní komunikace...</a:t>
            </a:r>
          </a:p>
        </p:txBody>
      </p:sp>
    </p:spTree>
    <p:extLst>
      <p:ext uri="{BB962C8B-B14F-4D97-AF65-F5344CB8AC3E}">
        <p14:creationId xmlns:p14="http://schemas.microsoft.com/office/powerpoint/2010/main" val="27687165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7" name="Shape 97"/>
          <p:cNvSpPr txBox="1">
            <a:spLocks noGrp="1"/>
          </p:cNvSpPr>
          <p:nvPr>
            <p:ph type="title" idx="4294967295"/>
          </p:nvPr>
        </p:nvSpPr>
        <p:spPr>
          <a:xfrm>
            <a:off x="816620" y="437249"/>
            <a:ext cx="7348470" cy="592403"/>
          </a:xfrm>
          <a:prstGeom prst="rect">
            <a:avLst/>
          </a:prstGeom>
          <a:noFill/>
          <a:ln>
            <a:noFill/>
          </a:ln>
        </p:spPr>
        <p:txBody>
          <a:bodyPr spcFirstLastPara="1" vert="horz" wrap="square" lIns="0" tIns="0" rIns="0" bIns="0" rtlCol="0" anchor="b" anchorCtr="0">
            <a:noAutofit/>
          </a:bodyPr>
          <a:lstStyle/>
          <a:p>
            <a:pPr lvl="0"/>
            <a:r>
              <a:rPr lang="cs-CZ" altLang="cs-CZ" sz="2400" b="1" dirty="0">
                <a:latin typeface="Arial" panose="020B0604020202020204" pitchFamily="34" charset="0"/>
                <a:ea typeface="ＭＳ Ｐゴシック" panose="020B0600070205080204" pitchFamily="34" charset="-128"/>
              </a:rPr>
              <a:t>Druhy podpisu 2/4</a:t>
            </a:r>
            <a:br>
              <a:rPr lang="cs-CZ" altLang="cs-CZ" sz="2400" b="1" dirty="0">
                <a:latin typeface="Arial" panose="020B0604020202020204" pitchFamily="34" charset="0"/>
                <a:ea typeface="ＭＳ Ｐゴシック" panose="020B0600070205080204" pitchFamily="34" charset="-128"/>
              </a:rPr>
            </a:br>
            <a:r>
              <a:rPr lang="cs-CZ" altLang="cs-CZ" sz="2400" b="1" dirty="0">
                <a:latin typeface="Arial" panose="020B0604020202020204" pitchFamily="34" charset="0"/>
                <a:ea typeface="ＭＳ Ｐゴシック" panose="020B0600070205080204" pitchFamily="34" charset="-128"/>
              </a:rPr>
              <a:t>(zaručený elektronický podpis)</a:t>
            </a:r>
            <a:endParaRPr sz="2400" b="1" cap="none" dirty="0">
              <a:solidFill>
                <a:schemeClr val="dk1"/>
              </a:solidFill>
              <a:latin typeface="Arial"/>
              <a:ea typeface="Arial"/>
              <a:cs typeface="Arial"/>
              <a:sym typeface="Arial"/>
            </a:endParaRPr>
          </a:p>
        </p:txBody>
      </p:sp>
      <p:sp>
        <p:nvSpPr>
          <p:cNvPr id="6" name="Rectangle 3">
            <a:extLst>
              <a:ext uri="{FF2B5EF4-FFF2-40B4-BE49-F238E27FC236}">
                <a16:creationId xmlns:a16="http://schemas.microsoft.com/office/drawing/2014/main" id="{D2C4D19A-96B5-4A4E-A07A-E136157F0308}"/>
              </a:ext>
            </a:extLst>
          </p:cNvPr>
          <p:cNvSpPr txBox="1">
            <a:spLocks noChangeArrowheads="1"/>
          </p:cNvSpPr>
          <p:nvPr/>
        </p:nvSpPr>
        <p:spPr>
          <a:xfrm>
            <a:off x="594948" y="2587612"/>
            <a:ext cx="9283343" cy="1360616"/>
          </a:xfrm>
          <a:prstGeom prst="rect">
            <a:avLst/>
          </a:prstGeom>
          <a:noFill/>
          <a:ln>
            <a:noFill/>
          </a:ln>
        </p:spPr>
        <p:txBody>
          <a:bodyPr spcFirstLastPara="1" wrap="square" lIns="57864" tIns="57864" rIns="57864" bIns="57864" anchor="b" anchorCtr="0"/>
          <a:lstStyle>
            <a:defPPr marR="0" lvl="0" algn="l" rtl="0">
              <a:lnSpc>
                <a:spcPct val="100000"/>
              </a:lnSpc>
              <a:spcBef>
                <a:spcPts val="0"/>
              </a:spcBef>
              <a:spcAft>
                <a:spcPts val="0"/>
              </a:spcAft>
            </a:defPPr>
            <a:lvl1pPr marL="457200" marR="0" lvl="0" indent="-22860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1pPr>
            <a:lvl2pPr marL="914400" marR="0" lvl="1" indent="-228600" algn="l" rtl="0">
              <a:lnSpc>
                <a:spcPct val="100000"/>
              </a:lnSpc>
              <a:spcBef>
                <a:spcPts val="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2pPr>
            <a:lvl3pPr marL="1371600" marR="0" lvl="2" indent="-228600" algn="l" rtl="0">
              <a:lnSpc>
                <a:spcPct val="100000"/>
              </a:lnSpc>
              <a:spcBef>
                <a:spcPts val="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3pPr>
            <a:lvl4pPr marL="1828800" marR="0" lvl="3" indent="-228600" algn="l" rtl="0">
              <a:lnSpc>
                <a:spcPct val="100000"/>
              </a:lnSpc>
              <a:spcBef>
                <a:spcPts val="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4pPr>
            <a:lvl5pPr marL="2286000" marR="0" lvl="4" indent="-228600" algn="l" rtl="0">
              <a:lnSpc>
                <a:spcPct val="100000"/>
              </a:lnSpc>
              <a:spcBef>
                <a:spcPts val="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5pPr>
            <a:lvl6pPr marL="2743200" marR="0" lvl="5" indent="-354583" algn="l" rtl="0">
              <a:lnSpc>
                <a:spcPct val="90000"/>
              </a:lnSpc>
              <a:spcBef>
                <a:spcPts val="551"/>
              </a:spcBef>
              <a:spcAft>
                <a:spcPts val="0"/>
              </a:spcAft>
              <a:buClr>
                <a:schemeClr val="dk1"/>
              </a:buClr>
              <a:buSzPts val="1984"/>
              <a:buFont typeface="Arial"/>
              <a:buChar char="•"/>
              <a:defRPr sz="1984" b="0" i="0" u="none" strike="noStrike" cap="none">
                <a:solidFill>
                  <a:schemeClr val="dk1"/>
                </a:solidFill>
                <a:latin typeface="Arial"/>
                <a:ea typeface="Arial"/>
                <a:cs typeface="Arial"/>
                <a:sym typeface="Arial"/>
              </a:defRPr>
            </a:lvl6pPr>
            <a:lvl7pPr marL="3200400" marR="0" lvl="6" indent="-354583" algn="l" rtl="0">
              <a:lnSpc>
                <a:spcPct val="90000"/>
              </a:lnSpc>
              <a:spcBef>
                <a:spcPts val="551"/>
              </a:spcBef>
              <a:spcAft>
                <a:spcPts val="0"/>
              </a:spcAft>
              <a:buClr>
                <a:schemeClr val="dk1"/>
              </a:buClr>
              <a:buSzPts val="1984"/>
              <a:buFont typeface="Arial"/>
              <a:buChar char="•"/>
              <a:defRPr sz="1984" b="0" i="0" u="none" strike="noStrike" cap="none">
                <a:solidFill>
                  <a:schemeClr val="dk1"/>
                </a:solidFill>
                <a:latin typeface="Arial"/>
                <a:ea typeface="Arial"/>
                <a:cs typeface="Arial"/>
                <a:sym typeface="Arial"/>
              </a:defRPr>
            </a:lvl7pPr>
            <a:lvl8pPr marL="3657600" marR="0" lvl="7" indent="-354584" algn="l" rtl="0">
              <a:lnSpc>
                <a:spcPct val="90000"/>
              </a:lnSpc>
              <a:spcBef>
                <a:spcPts val="551"/>
              </a:spcBef>
              <a:spcAft>
                <a:spcPts val="0"/>
              </a:spcAft>
              <a:buClr>
                <a:schemeClr val="dk1"/>
              </a:buClr>
              <a:buSzPts val="1984"/>
              <a:buFont typeface="Arial"/>
              <a:buChar char="•"/>
              <a:defRPr sz="1984" b="0" i="0" u="none" strike="noStrike" cap="none">
                <a:solidFill>
                  <a:schemeClr val="dk1"/>
                </a:solidFill>
                <a:latin typeface="Arial"/>
                <a:ea typeface="Arial"/>
                <a:cs typeface="Arial"/>
                <a:sym typeface="Arial"/>
              </a:defRPr>
            </a:lvl8pPr>
            <a:lvl9pPr marL="4114800" marR="0" lvl="8" indent="-354584" algn="l" rtl="0">
              <a:lnSpc>
                <a:spcPct val="90000"/>
              </a:lnSpc>
              <a:spcBef>
                <a:spcPts val="551"/>
              </a:spcBef>
              <a:spcAft>
                <a:spcPts val="0"/>
              </a:spcAft>
              <a:buClr>
                <a:schemeClr val="dk1"/>
              </a:buClr>
              <a:buSzPts val="1984"/>
              <a:buFont typeface="Arial"/>
              <a:buChar char="•"/>
              <a:defRPr sz="1984" b="0" i="0" u="none" strike="noStrike" cap="none">
                <a:solidFill>
                  <a:schemeClr val="dk1"/>
                </a:solidFill>
                <a:latin typeface="Arial"/>
                <a:ea typeface="Arial"/>
                <a:cs typeface="Arial"/>
                <a:sym typeface="Arial"/>
              </a:defRPr>
            </a:lvl9pPr>
          </a:lstStyle>
          <a:p>
            <a:pPr marL="180879" indent="0" algn="just" defTabSz="638026">
              <a:lnSpc>
                <a:spcPct val="90000"/>
              </a:lnSpc>
              <a:buClr>
                <a:prstClr val="black"/>
              </a:buClr>
            </a:pPr>
            <a:r>
              <a:rPr lang="cs-CZ" altLang="cs-CZ" kern="1200" dirty="0">
                <a:solidFill>
                  <a:prstClr val="black"/>
                </a:solidFill>
                <a:latin typeface="Verdana" panose="020B0604030504040204" pitchFamily="34" charset="0"/>
                <a:ea typeface="ＭＳ Ｐゴシック" panose="020B0600070205080204" pitchFamily="34" charset="-128"/>
              </a:rPr>
              <a:t>Nařízení eIDAS stanoví (čl. 26), že </a:t>
            </a:r>
            <a:r>
              <a:rPr lang="cs-CZ" altLang="cs-CZ" b="1" kern="1200" dirty="0">
                <a:solidFill>
                  <a:srgbClr val="002060"/>
                </a:solidFill>
                <a:latin typeface="Verdana" panose="020B0604030504040204" pitchFamily="34" charset="0"/>
                <a:ea typeface="ＭＳ Ｐゴシック" panose="020B0600070205080204" pitchFamily="34" charset="-128"/>
              </a:rPr>
              <a:t>zaručený elektronický podpis</a:t>
            </a:r>
            <a:r>
              <a:rPr lang="cs-CZ" altLang="cs-CZ" b="1" kern="1200" dirty="0">
                <a:solidFill>
                  <a:prstClr val="black"/>
                </a:solidFill>
                <a:latin typeface="Verdana" panose="020B0604030504040204" pitchFamily="34" charset="0"/>
                <a:ea typeface="ＭＳ Ｐゴシック" panose="020B0600070205080204" pitchFamily="34" charset="-128"/>
              </a:rPr>
              <a:t> </a:t>
            </a:r>
            <a:r>
              <a:rPr lang="cs-CZ" altLang="cs-CZ" kern="1200" dirty="0">
                <a:solidFill>
                  <a:prstClr val="black"/>
                </a:solidFill>
                <a:latin typeface="Verdana" panose="020B0604030504040204" pitchFamily="34" charset="0"/>
                <a:ea typeface="ＭＳ Ｐゴシック" panose="020B0600070205080204" pitchFamily="34" charset="-128"/>
              </a:rPr>
              <a:t>musí splňovat:</a:t>
            </a:r>
          </a:p>
          <a:p>
            <a:pPr marL="180879" indent="0" algn="just" defTabSz="638026">
              <a:lnSpc>
                <a:spcPct val="90000"/>
              </a:lnSpc>
              <a:buClr>
                <a:prstClr val="black"/>
              </a:buClr>
            </a:pPr>
            <a:r>
              <a:rPr lang="cs-CZ" altLang="cs-CZ" kern="1200" dirty="0">
                <a:solidFill>
                  <a:prstClr val="black"/>
                </a:solidFill>
                <a:latin typeface="Verdana" panose="020B0604030504040204" pitchFamily="34" charset="0"/>
                <a:ea typeface="ＭＳ Ｐゴシック" panose="020B0600070205080204" pitchFamily="34" charset="-128"/>
              </a:rPr>
              <a:t>a) je </a:t>
            </a:r>
            <a:r>
              <a:rPr lang="cs-CZ" altLang="cs-CZ" b="1" kern="1200" dirty="0">
                <a:solidFill>
                  <a:prstClr val="black"/>
                </a:solidFill>
                <a:latin typeface="Verdana" panose="020B0604030504040204" pitchFamily="34" charset="0"/>
                <a:ea typeface="ＭＳ Ｐゴシック" panose="020B0600070205080204" pitchFamily="34" charset="-128"/>
              </a:rPr>
              <a:t>jednoznačně spojen </a:t>
            </a:r>
            <a:r>
              <a:rPr lang="cs-CZ" altLang="cs-CZ" kern="1200" dirty="0">
                <a:solidFill>
                  <a:prstClr val="black"/>
                </a:solidFill>
                <a:latin typeface="Verdana" panose="020B0604030504040204" pitchFamily="34" charset="0"/>
                <a:ea typeface="ＭＳ Ｐゴシック" panose="020B0600070205080204" pitchFamily="34" charset="-128"/>
              </a:rPr>
              <a:t>s podepisující osobou; </a:t>
            </a:r>
          </a:p>
          <a:p>
            <a:pPr marL="180879" indent="0" algn="just" defTabSz="638026">
              <a:lnSpc>
                <a:spcPct val="90000"/>
              </a:lnSpc>
              <a:buClr>
                <a:prstClr val="black"/>
              </a:buClr>
            </a:pPr>
            <a:r>
              <a:rPr lang="cs-CZ" altLang="cs-CZ" kern="1200" dirty="0">
                <a:solidFill>
                  <a:prstClr val="black"/>
                </a:solidFill>
                <a:latin typeface="Verdana" panose="020B0604030504040204" pitchFamily="34" charset="0"/>
                <a:ea typeface="ＭＳ Ｐゴシック" panose="020B0600070205080204" pitchFamily="34" charset="-128"/>
              </a:rPr>
              <a:t>b) </a:t>
            </a:r>
            <a:r>
              <a:rPr lang="cs-CZ" altLang="cs-CZ" b="1" kern="1200" dirty="0">
                <a:solidFill>
                  <a:prstClr val="black"/>
                </a:solidFill>
                <a:latin typeface="Verdana" panose="020B0604030504040204" pitchFamily="34" charset="0"/>
                <a:ea typeface="ＭＳ Ｐゴシック" panose="020B0600070205080204" pitchFamily="34" charset="-128"/>
              </a:rPr>
              <a:t>umožňuje identifikaci </a:t>
            </a:r>
            <a:r>
              <a:rPr lang="cs-CZ" altLang="cs-CZ" kern="1200" dirty="0">
                <a:solidFill>
                  <a:prstClr val="black"/>
                </a:solidFill>
                <a:latin typeface="Verdana" panose="020B0604030504040204" pitchFamily="34" charset="0"/>
                <a:ea typeface="ＭＳ Ｐゴシック" panose="020B0600070205080204" pitchFamily="34" charset="-128"/>
              </a:rPr>
              <a:t>podepisující osoby; </a:t>
            </a:r>
          </a:p>
          <a:p>
            <a:pPr marL="180879" indent="0" algn="just" defTabSz="638026">
              <a:lnSpc>
                <a:spcPct val="90000"/>
              </a:lnSpc>
              <a:buClr>
                <a:prstClr val="black"/>
              </a:buClr>
            </a:pPr>
            <a:r>
              <a:rPr lang="cs-CZ" altLang="cs-CZ" kern="1200" dirty="0">
                <a:solidFill>
                  <a:prstClr val="black"/>
                </a:solidFill>
                <a:latin typeface="Verdana" panose="020B0604030504040204" pitchFamily="34" charset="0"/>
                <a:ea typeface="ＭＳ Ｐゴシック" panose="020B0600070205080204" pitchFamily="34" charset="-128"/>
              </a:rPr>
              <a:t>c) je vytvořen pomocí dat pro vytváření elektronických podpisů, která podepisující osoba může </a:t>
            </a:r>
            <a:r>
              <a:rPr lang="cs-CZ" altLang="cs-CZ" b="1" kern="1200" dirty="0">
                <a:solidFill>
                  <a:prstClr val="black"/>
                </a:solidFill>
                <a:latin typeface="Verdana" panose="020B0604030504040204" pitchFamily="34" charset="0"/>
                <a:ea typeface="ＭＳ Ｐゴシック" panose="020B0600070205080204" pitchFamily="34" charset="-128"/>
              </a:rPr>
              <a:t>s vysokou úrovní důvěry použít pod svou výhradní kontrolou</a:t>
            </a:r>
            <a:r>
              <a:rPr lang="cs-CZ" altLang="cs-CZ" kern="1200" dirty="0">
                <a:solidFill>
                  <a:prstClr val="black"/>
                </a:solidFill>
                <a:latin typeface="Verdana" panose="020B0604030504040204" pitchFamily="34" charset="0"/>
                <a:ea typeface="ＭＳ Ｐゴシック" panose="020B0600070205080204" pitchFamily="34" charset="-128"/>
              </a:rPr>
              <a:t>; a </a:t>
            </a:r>
          </a:p>
          <a:p>
            <a:pPr marL="180879" indent="0" algn="just" defTabSz="638026">
              <a:lnSpc>
                <a:spcPct val="90000"/>
              </a:lnSpc>
              <a:buClr>
                <a:prstClr val="black"/>
              </a:buClr>
            </a:pPr>
            <a:r>
              <a:rPr lang="cs-CZ" altLang="cs-CZ" kern="1200" dirty="0">
                <a:solidFill>
                  <a:prstClr val="black"/>
                </a:solidFill>
                <a:latin typeface="Verdana" panose="020B0604030504040204" pitchFamily="34" charset="0"/>
                <a:ea typeface="ＭＳ Ｐゴシック" panose="020B0600070205080204" pitchFamily="34" charset="-128"/>
              </a:rPr>
              <a:t>d) je k datům, která jsou tímto podpisem podepsána, připojen takovým způsobem, že </a:t>
            </a:r>
            <a:r>
              <a:rPr lang="cs-CZ" altLang="cs-CZ" b="1" kern="1200" dirty="0">
                <a:solidFill>
                  <a:prstClr val="black"/>
                </a:solidFill>
                <a:latin typeface="Verdana" panose="020B0604030504040204" pitchFamily="34" charset="0"/>
                <a:ea typeface="ＭＳ Ｐゴシック" panose="020B0600070205080204" pitchFamily="34" charset="-128"/>
              </a:rPr>
              <a:t>je možné zjistit jakoukoliv následnou změnu dat</a:t>
            </a:r>
            <a:r>
              <a:rPr lang="cs-CZ" altLang="cs-CZ" kern="1200" dirty="0">
                <a:solidFill>
                  <a:prstClr val="black"/>
                </a:solidFill>
                <a:latin typeface="Verdana" panose="020B0604030504040204" pitchFamily="34" charset="0"/>
                <a:ea typeface="ＭＳ Ｐゴシック" panose="020B0600070205080204" pitchFamily="34" charset="-128"/>
              </a:rPr>
              <a:t>. </a:t>
            </a:r>
          </a:p>
          <a:p>
            <a:pPr marL="180879" indent="0" algn="just" defTabSz="638026">
              <a:lnSpc>
                <a:spcPct val="90000"/>
              </a:lnSpc>
              <a:buClr>
                <a:prstClr val="black"/>
              </a:buClr>
            </a:pPr>
            <a:endParaRPr lang="cs-CZ" altLang="cs-CZ" kern="1200" dirty="0">
              <a:solidFill>
                <a:prstClr val="black"/>
              </a:solidFill>
              <a:latin typeface="Verdana" panose="020B0604030504040204" pitchFamily="34" charset="0"/>
              <a:ea typeface="ＭＳ Ｐゴシック" panose="020B0600070205080204" pitchFamily="34" charset="-128"/>
            </a:endParaRPr>
          </a:p>
        </p:txBody>
      </p:sp>
      <p:pic>
        <p:nvPicPr>
          <p:cNvPr id="2" name="Obrázek 1">
            <a:extLst>
              <a:ext uri="{FF2B5EF4-FFF2-40B4-BE49-F238E27FC236}">
                <a16:creationId xmlns:a16="http://schemas.microsoft.com/office/drawing/2014/main" id="{A17A1D2F-244F-7DBC-10DF-5BD176E7F21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4948" y="3992949"/>
            <a:ext cx="9040617" cy="3530230"/>
          </a:xfrm>
          <a:prstGeom prst="rect">
            <a:avLst/>
          </a:prstGeom>
        </p:spPr>
      </p:pic>
      <p:sp>
        <p:nvSpPr>
          <p:cNvPr id="4" name="TextovéPole 3">
            <a:extLst>
              <a:ext uri="{FF2B5EF4-FFF2-40B4-BE49-F238E27FC236}">
                <a16:creationId xmlns:a16="http://schemas.microsoft.com/office/drawing/2014/main" id="{E4D92CF0-E9F2-90F1-D711-9B89868CBE1C}"/>
              </a:ext>
            </a:extLst>
          </p:cNvPr>
          <p:cNvSpPr txBox="1"/>
          <p:nvPr/>
        </p:nvSpPr>
        <p:spPr>
          <a:xfrm>
            <a:off x="6803097" y="6516466"/>
            <a:ext cx="3957695" cy="234038"/>
          </a:xfrm>
          <a:prstGeom prst="rect">
            <a:avLst/>
          </a:prstGeom>
          <a:noFill/>
        </p:spPr>
        <p:txBody>
          <a:bodyPr wrap="square">
            <a:spAutoFit/>
          </a:bodyPr>
          <a:lstStyle/>
          <a:p>
            <a:pPr defTabSz="801929">
              <a:buClrTx/>
            </a:pPr>
            <a:r>
              <a:rPr lang="cs-CZ" sz="921" kern="1200" dirty="0">
                <a:solidFill>
                  <a:prstClr val="black"/>
                </a:solidFill>
                <a:ea typeface="+mn-ea"/>
                <a:cs typeface="+mn-cs"/>
              </a:rPr>
              <a:t>https://</a:t>
            </a:r>
            <a:r>
              <a:rPr lang="cs-CZ" sz="921" kern="1200" dirty="0" err="1">
                <a:solidFill>
                  <a:prstClr val="black"/>
                </a:solidFill>
                <a:ea typeface="+mn-ea"/>
                <a:cs typeface="+mn-cs"/>
              </a:rPr>
              <a:t>www.zakonyprolidi.cz</a:t>
            </a:r>
            <a:r>
              <a:rPr lang="cs-CZ" sz="921" kern="1200" dirty="0">
                <a:solidFill>
                  <a:prstClr val="black"/>
                </a:solidFill>
                <a:ea typeface="+mn-ea"/>
                <a:cs typeface="+mn-cs"/>
              </a:rPr>
              <a:t>/cs/2016-297</a:t>
            </a:r>
          </a:p>
        </p:txBody>
      </p:sp>
    </p:spTree>
    <p:extLst>
      <p:ext uri="{BB962C8B-B14F-4D97-AF65-F5344CB8AC3E}">
        <p14:creationId xmlns:p14="http://schemas.microsoft.com/office/powerpoint/2010/main" val="37982332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7" name="Shape 97"/>
          <p:cNvSpPr txBox="1">
            <a:spLocks noGrp="1"/>
          </p:cNvSpPr>
          <p:nvPr>
            <p:ph type="title" idx="4294967295"/>
          </p:nvPr>
        </p:nvSpPr>
        <p:spPr>
          <a:xfrm>
            <a:off x="801886" y="180109"/>
            <a:ext cx="8908865" cy="983673"/>
          </a:xfrm>
          <a:prstGeom prst="rect">
            <a:avLst/>
          </a:prstGeom>
          <a:noFill/>
          <a:ln>
            <a:noFill/>
          </a:ln>
        </p:spPr>
        <p:txBody>
          <a:bodyPr spcFirstLastPara="1" vert="horz" wrap="square" lIns="0" tIns="0" rIns="0" bIns="0" rtlCol="0" anchor="b" anchorCtr="0">
            <a:noAutofit/>
          </a:bodyPr>
          <a:lstStyle/>
          <a:p>
            <a:pPr lvl="0"/>
            <a:r>
              <a:rPr lang="cs-CZ" altLang="cs-CZ" sz="2400" b="1" dirty="0">
                <a:latin typeface="Arial" panose="020B0604020202020204" pitchFamily="34" charset="0"/>
                <a:ea typeface="ＭＳ Ｐゴシック" panose="020B0600070205080204" pitchFamily="34" charset="-128"/>
              </a:rPr>
              <a:t>Druhy podpisu 3/4</a:t>
            </a:r>
            <a:br>
              <a:rPr lang="cs-CZ" altLang="cs-CZ" sz="2400" b="1" dirty="0">
                <a:latin typeface="Arial" panose="020B0604020202020204" pitchFamily="34" charset="0"/>
                <a:ea typeface="ＭＳ Ｐゴシック" panose="020B0600070205080204" pitchFamily="34" charset="-128"/>
              </a:rPr>
            </a:br>
            <a:r>
              <a:rPr lang="cs-CZ" altLang="cs-CZ" sz="2400" b="1" dirty="0">
                <a:latin typeface="Arial" panose="020B0604020202020204" pitchFamily="34" charset="0"/>
                <a:ea typeface="ＭＳ Ｐゴシック" panose="020B0600070205080204" pitchFamily="34" charset="-128"/>
              </a:rPr>
              <a:t>(zaručený elektronický podpis založený na kvalifikovaném certifikátu )</a:t>
            </a:r>
            <a:endParaRPr sz="2400" b="1" cap="none" dirty="0">
              <a:solidFill>
                <a:schemeClr val="dk1"/>
              </a:solidFill>
              <a:latin typeface="Arial"/>
              <a:ea typeface="Arial"/>
              <a:cs typeface="Arial"/>
              <a:sym typeface="Arial"/>
            </a:endParaRPr>
          </a:p>
        </p:txBody>
      </p:sp>
      <p:sp>
        <p:nvSpPr>
          <p:cNvPr id="6" name="Rectangle 3">
            <a:extLst>
              <a:ext uri="{FF2B5EF4-FFF2-40B4-BE49-F238E27FC236}">
                <a16:creationId xmlns:a16="http://schemas.microsoft.com/office/drawing/2014/main" id="{D2C4D19A-96B5-4A4E-A07A-E136157F0308}"/>
              </a:ext>
            </a:extLst>
          </p:cNvPr>
          <p:cNvSpPr txBox="1">
            <a:spLocks noChangeArrowheads="1"/>
          </p:cNvSpPr>
          <p:nvPr/>
        </p:nvSpPr>
        <p:spPr>
          <a:xfrm>
            <a:off x="801887" y="1163782"/>
            <a:ext cx="9478186" cy="6068291"/>
          </a:xfrm>
          <a:prstGeom prst="rect">
            <a:avLst/>
          </a:prstGeom>
          <a:noFill/>
          <a:ln>
            <a:noFill/>
          </a:ln>
        </p:spPr>
        <p:txBody>
          <a:bodyPr spcFirstLastPara="1" wrap="square" lIns="57864" tIns="57864" rIns="57864" bIns="57864" anchor="b" anchorCtr="0"/>
          <a:lstStyle>
            <a:defPPr marR="0" lvl="0" algn="l" rtl="0">
              <a:lnSpc>
                <a:spcPct val="100000"/>
              </a:lnSpc>
              <a:spcBef>
                <a:spcPts val="0"/>
              </a:spcBef>
              <a:spcAft>
                <a:spcPts val="0"/>
              </a:spcAft>
            </a:defPPr>
            <a:lvl1pPr marL="457200" marR="0" lvl="0" indent="-22860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1pPr>
            <a:lvl2pPr marL="914400" marR="0" lvl="1" indent="-228600" algn="l" rtl="0">
              <a:lnSpc>
                <a:spcPct val="100000"/>
              </a:lnSpc>
              <a:spcBef>
                <a:spcPts val="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2pPr>
            <a:lvl3pPr marL="1371600" marR="0" lvl="2" indent="-228600" algn="l" rtl="0">
              <a:lnSpc>
                <a:spcPct val="100000"/>
              </a:lnSpc>
              <a:spcBef>
                <a:spcPts val="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3pPr>
            <a:lvl4pPr marL="1828800" marR="0" lvl="3" indent="-228600" algn="l" rtl="0">
              <a:lnSpc>
                <a:spcPct val="100000"/>
              </a:lnSpc>
              <a:spcBef>
                <a:spcPts val="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4pPr>
            <a:lvl5pPr marL="2286000" marR="0" lvl="4" indent="-228600" algn="l" rtl="0">
              <a:lnSpc>
                <a:spcPct val="100000"/>
              </a:lnSpc>
              <a:spcBef>
                <a:spcPts val="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5pPr>
            <a:lvl6pPr marL="2743200" marR="0" lvl="5" indent="-354583" algn="l" rtl="0">
              <a:lnSpc>
                <a:spcPct val="90000"/>
              </a:lnSpc>
              <a:spcBef>
                <a:spcPts val="551"/>
              </a:spcBef>
              <a:spcAft>
                <a:spcPts val="0"/>
              </a:spcAft>
              <a:buClr>
                <a:schemeClr val="dk1"/>
              </a:buClr>
              <a:buSzPts val="1984"/>
              <a:buFont typeface="Arial"/>
              <a:buChar char="•"/>
              <a:defRPr sz="1984" b="0" i="0" u="none" strike="noStrike" cap="none">
                <a:solidFill>
                  <a:schemeClr val="dk1"/>
                </a:solidFill>
                <a:latin typeface="Arial"/>
                <a:ea typeface="Arial"/>
                <a:cs typeface="Arial"/>
                <a:sym typeface="Arial"/>
              </a:defRPr>
            </a:lvl6pPr>
            <a:lvl7pPr marL="3200400" marR="0" lvl="6" indent="-354583" algn="l" rtl="0">
              <a:lnSpc>
                <a:spcPct val="90000"/>
              </a:lnSpc>
              <a:spcBef>
                <a:spcPts val="551"/>
              </a:spcBef>
              <a:spcAft>
                <a:spcPts val="0"/>
              </a:spcAft>
              <a:buClr>
                <a:schemeClr val="dk1"/>
              </a:buClr>
              <a:buSzPts val="1984"/>
              <a:buFont typeface="Arial"/>
              <a:buChar char="•"/>
              <a:defRPr sz="1984" b="0" i="0" u="none" strike="noStrike" cap="none">
                <a:solidFill>
                  <a:schemeClr val="dk1"/>
                </a:solidFill>
                <a:latin typeface="Arial"/>
                <a:ea typeface="Arial"/>
                <a:cs typeface="Arial"/>
                <a:sym typeface="Arial"/>
              </a:defRPr>
            </a:lvl7pPr>
            <a:lvl8pPr marL="3657600" marR="0" lvl="7" indent="-354584" algn="l" rtl="0">
              <a:lnSpc>
                <a:spcPct val="90000"/>
              </a:lnSpc>
              <a:spcBef>
                <a:spcPts val="551"/>
              </a:spcBef>
              <a:spcAft>
                <a:spcPts val="0"/>
              </a:spcAft>
              <a:buClr>
                <a:schemeClr val="dk1"/>
              </a:buClr>
              <a:buSzPts val="1984"/>
              <a:buFont typeface="Arial"/>
              <a:buChar char="•"/>
              <a:defRPr sz="1984" b="0" i="0" u="none" strike="noStrike" cap="none">
                <a:solidFill>
                  <a:schemeClr val="dk1"/>
                </a:solidFill>
                <a:latin typeface="Arial"/>
                <a:ea typeface="Arial"/>
                <a:cs typeface="Arial"/>
                <a:sym typeface="Arial"/>
              </a:defRPr>
            </a:lvl8pPr>
            <a:lvl9pPr marL="4114800" marR="0" lvl="8" indent="-354584" algn="l" rtl="0">
              <a:lnSpc>
                <a:spcPct val="90000"/>
              </a:lnSpc>
              <a:spcBef>
                <a:spcPts val="551"/>
              </a:spcBef>
              <a:spcAft>
                <a:spcPts val="0"/>
              </a:spcAft>
              <a:buClr>
                <a:schemeClr val="dk1"/>
              </a:buClr>
              <a:buSzPts val="1984"/>
              <a:buFont typeface="Arial"/>
              <a:buChar char="•"/>
              <a:defRPr sz="1984" b="0" i="0" u="none" strike="noStrike" cap="none">
                <a:solidFill>
                  <a:schemeClr val="dk1"/>
                </a:solidFill>
                <a:latin typeface="Arial"/>
                <a:ea typeface="Arial"/>
                <a:cs typeface="Arial"/>
                <a:sym typeface="Arial"/>
              </a:defRPr>
            </a:lvl9pPr>
          </a:lstStyle>
          <a:p>
            <a:pPr marL="180879" indent="0" algn="just" defTabSz="638026">
              <a:lnSpc>
                <a:spcPct val="90000"/>
              </a:lnSpc>
              <a:buClr>
                <a:prstClr val="black"/>
              </a:buClr>
            </a:pPr>
            <a:r>
              <a:rPr lang="cs-CZ" altLang="cs-CZ" sz="2000" kern="1200" dirty="0">
                <a:solidFill>
                  <a:srgbClr val="123274">
                    <a:lumMod val="75000"/>
                  </a:srgbClr>
                </a:solidFill>
                <a:ea typeface="ＭＳ Ｐゴシック" panose="020B0600070205080204" pitchFamily="34" charset="-128"/>
              </a:rPr>
              <a:t>Nařízení eIDAS stanoví (čl. 3), že </a:t>
            </a:r>
            <a:r>
              <a:rPr lang="cs-CZ" altLang="cs-CZ" sz="2000" b="1" kern="1200" dirty="0">
                <a:solidFill>
                  <a:srgbClr val="123274">
                    <a:lumMod val="75000"/>
                  </a:srgbClr>
                </a:solidFill>
                <a:ea typeface="ＭＳ Ｐゴシック" panose="020B0600070205080204" pitchFamily="34" charset="-128"/>
              </a:rPr>
              <a:t>zaručený elektronický podpis založený na kvalifikovaném certifikátu</a:t>
            </a:r>
            <a:r>
              <a:rPr lang="cs-CZ" altLang="cs-CZ" sz="2000" kern="1200" dirty="0">
                <a:solidFill>
                  <a:srgbClr val="123274">
                    <a:lumMod val="75000"/>
                  </a:srgbClr>
                </a:solidFill>
                <a:ea typeface="ＭＳ Ｐゴシック" panose="020B0600070205080204" pitchFamily="34" charset="-128"/>
              </a:rPr>
              <a:t>:</a:t>
            </a:r>
          </a:p>
          <a:p>
            <a:pPr marL="180879" indent="0" algn="just" defTabSz="638026">
              <a:lnSpc>
                <a:spcPct val="90000"/>
              </a:lnSpc>
              <a:buClr>
                <a:prstClr val="black"/>
              </a:buClr>
            </a:pPr>
            <a:endParaRPr lang="cs-CZ" altLang="cs-CZ" sz="2000" kern="1200" dirty="0">
              <a:solidFill>
                <a:srgbClr val="123274">
                  <a:lumMod val="75000"/>
                </a:srgbClr>
              </a:solidFill>
              <a:ea typeface="ＭＳ Ｐゴシック" panose="020B0600070205080204" pitchFamily="34" charset="-128"/>
            </a:endParaRPr>
          </a:p>
          <a:p>
            <a:pPr marL="180879" indent="0" algn="just" defTabSz="638026">
              <a:lnSpc>
                <a:spcPct val="90000"/>
              </a:lnSpc>
              <a:buClr>
                <a:prstClr val="black"/>
              </a:buClr>
            </a:pPr>
            <a:r>
              <a:rPr lang="cs-CZ" altLang="cs-CZ" sz="2000" kern="1200" dirty="0">
                <a:solidFill>
                  <a:srgbClr val="123274">
                    <a:lumMod val="75000"/>
                  </a:srgbClr>
                </a:solidFill>
                <a:ea typeface="ＭＳ Ｐゴシック" panose="020B0600070205080204" pitchFamily="34" charset="-128"/>
              </a:rPr>
              <a:t>• Musí jít o </a:t>
            </a:r>
            <a:r>
              <a:rPr lang="cs-CZ" altLang="cs-CZ" sz="2000" b="1" kern="1200" dirty="0">
                <a:solidFill>
                  <a:srgbClr val="123274">
                    <a:lumMod val="75000"/>
                  </a:srgbClr>
                </a:solidFill>
                <a:ea typeface="ＭＳ Ｐゴシック" panose="020B0600070205080204" pitchFamily="34" charset="-128"/>
              </a:rPr>
              <a:t>zaručený elektronický podpis </a:t>
            </a:r>
            <a:r>
              <a:rPr lang="cs-CZ" altLang="cs-CZ" sz="2000" kern="1200" dirty="0">
                <a:solidFill>
                  <a:srgbClr val="123274">
                    <a:lumMod val="75000"/>
                  </a:srgbClr>
                </a:solidFill>
                <a:ea typeface="ＭＳ Ｐゴシック" panose="020B0600070205080204" pitchFamily="34" charset="-128"/>
              </a:rPr>
              <a:t>(čl. 26), tj.</a:t>
            </a:r>
          </a:p>
          <a:p>
            <a:pPr marL="832447" lvl="1" indent="-250603" algn="just" defTabSz="638026">
              <a:lnSpc>
                <a:spcPct val="90000"/>
              </a:lnSpc>
              <a:buClr>
                <a:prstClr val="black"/>
              </a:buClr>
              <a:buFont typeface="Wingdings" pitchFamily="2" charset="2"/>
              <a:buChar char="§"/>
            </a:pPr>
            <a:r>
              <a:rPr lang="cs-CZ" altLang="cs-CZ" sz="2000" kern="1200" dirty="0">
                <a:solidFill>
                  <a:srgbClr val="123274">
                    <a:lumMod val="75000"/>
                  </a:srgbClr>
                </a:solidFill>
                <a:ea typeface="ＭＳ Ｐゴシック" panose="020B0600070205080204" pitchFamily="34" charset="-128"/>
              </a:rPr>
              <a:t> je jednoznačně spojen s podepisující osobou; </a:t>
            </a:r>
          </a:p>
          <a:p>
            <a:pPr marL="832447" lvl="1" indent="-250603" algn="just" defTabSz="638026">
              <a:lnSpc>
                <a:spcPct val="90000"/>
              </a:lnSpc>
              <a:buClr>
                <a:prstClr val="black"/>
              </a:buClr>
              <a:buFont typeface="Wingdings" pitchFamily="2" charset="2"/>
              <a:buChar char="§"/>
            </a:pPr>
            <a:r>
              <a:rPr lang="cs-CZ" altLang="cs-CZ" sz="2000" kern="1200" dirty="0">
                <a:solidFill>
                  <a:srgbClr val="123274">
                    <a:lumMod val="75000"/>
                  </a:srgbClr>
                </a:solidFill>
                <a:ea typeface="ＭＳ Ｐゴシック" panose="020B0600070205080204" pitchFamily="34" charset="-128"/>
              </a:rPr>
              <a:t>umožňuje identifikaci podepisující osoby; </a:t>
            </a:r>
          </a:p>
          <a:p>
            <a:pPr marL="832447" lvl="1" indent="-250603" algn="just" defTabSz="638026">
              <a:lnSpc>
                <a:spcPct val="90000"/>
              </a:lnSpc>
              <a:buClr>
                <a:prstClr val="black"/>
              </a:buClr>
              <a:buFont typeface="Wingdings" pitchFamily="2" charset="2"/>
              <a:buChar char="§"/>
            </a:pPr>
            <a:r>
              <a:rPr lang="cs-CZ" altLang="cs-CZ" sz="2000" kern="1200" dirty="0">
                <a:solidFill>
                  <a:srgbClr val="123274">
                    <a:lumMod val="75000"/>
                  </a:srgbClr>
                </a:solidFill>
                <a:ea typeface="ＭＳ Ｐゴシック" panose="020B0600070205080204" pitchFamily="34" charset="-128"/>
              </a:rPr>
              <a:t>je vytvořen pomocí dat pro vytváření elektronických podpisů, která </a:t>
            </a:r>
          </a:p>
          <a:p>
            <a:pPr marL="832447" lvl="1" indent="-250603" algn="just" defTabSz="638026">
              <a:lnSpc>
                <a:spcPct val="90000"/>
              </a:lnSpc>
              <a:buClr>
                <a:prstClr val="black"/>
              </a:buClr>
              <a:buFont typeface="Wingdings" pitchFamily="2" charset="2"/>
              <a:buChar char="§"/>
            </a:pPr>
            <a:r>
              <a:rPr lang="cs-CZ" altLang="cs-CZ" sz="2000" kern="1200" dirty="0">
                <a:solidFill>
                  <a:srgbClr val="123274">
                    <a:lumMod val="75000"/>
                  </a:srgbClr>
                </a:solidFill>
                <a:ea typeface="ＭＳ Ｐゴシック" panose="020B0600070205080204" pitchFamily="34" charset="-128"/>
              </a:rPr>
              <a:t>podepisující osoba může s vysokou úrovní důvěry použít pod svou </a:t>
            </a:r>
          </a:p>
          <a:p>
            <a:pPr marL="832447" lvl="1" indent="-250603" algn="just" defTabSz="638026">
              <a:lnSpc>
                <a:spcPct val="90000"/>
              </a:lnSpc>
              <a:buClr>
                <a:prstClr val="black"/>
              </a:buClr>
              <a:buFont typeface="Wingdings" pitchFamily="2" charset="2"/>
              <a:buChar char="§"/>
            </a:pPr>
            <a:r>
              <a:rPr lang="cs-CZ" altLang="cs-CZ" sz="2000" kern="1200" dirty="0">
                <a:solidFill>
                  <a:srgbClr val="123274">
                    <a:lumMod val="75000"/>
                  </a:srgbClr>
                </a:solidFill>
                <a:ea typeface="ＭＳ Ｐゴシック" panose="020B0600070205080204" pitchFamily="34" charset="-128"/>
              </a:rPr>
              <a:t>výhradní kontrolou; a </a:t>
            </a:r>
          </a:p>
          <a:p>
            <a:pPr marL="832447" lvl="1" indent="-250603" algn="just" defTabSz="638026">
              <a:lnSpc>
                <a:spcPct val="90000"/>
              </a:lnSpc>
              <a:buClr>
                <a:prstClr val="black"/>
              </a:buClr>
              <a:buFont typeface="Wingdings" pitchFamily="2" charset="2"/>
              <a:buChar char="§"/>
            </a:pPr>
            <a:r>
              <a:rPr lang="cs-CZ" altLang="cs-CZ" sz="2000" kern="1200" dirty="0">
                <a:solidFill>
                  <a:srgbClr val="123274">
                    <a:lumMod val="75000"/>
                  </a:srgbClr>
                </a:solidFill>
                <a:ea typeface="ＭＳ Ｐゴシック" panose="020B0600070205080204" pitchFamily="34" charset="-128"/>
              </a:rPr>
              <a:t>je k datům, která jsou tímto podpisem podepsána, připojen takovým </a:t>
            </a:r>
          </a:p>
          <a:p>
            <a:pPr marL="832447" lvl="1" indent="-250603" algn="just" defTabSz="638026">
              <a:lnSpc>
                <a:spcPct val="90000"/>
              </a:lnSpc>
              <a:buClr>
                <a:prstClr val="black"/>
              </a:buClr>
              <a:buFont typeface="Wingdings" pitchFamily="2" charset="2"/>
              <a:buChar char="§"/>
            </a:pPr>
            <a:r>
              <a:rPr lang="cs-CZ" altLang="cs-CZ" sz="2000" kern="1200" dirty="0">
                <a:solidFill>
                  <a:srgbClr val="123274">
                    <a:lumMod val="75000"/>
                  </a:srgbClr>
                </a:solidFill>
                <a:ea typeface="ＭＳ Ｐゴシック" panose="020B0600070205080204" pitchFamily="34" charset="-128"/>
              </a:rPr>
              <a:t>způsobem, že je možné zjistit jakoukoliv následnou změnu dat. </a:t>
            </a:r>
          </a:p>
          <a:p>
            <a:pPr marL="180879" indent="0" algn="just" defTabSz="638026">
              <a:lnSpc>
                <a:spcPct val="90000"/>
              </a:lnSpc>
              <a:buClr>
                <a:prstClr val="black"/>
              </a:buClr>
            </a:pPr>
            <a:endParaRPr lang="cs-CZ" altLang="cs-CZ" sz="2000" kern="1200" dirty="0">
              <a:solidFill>
                <a:srgbClr val="123274">
                  <a:lumMod val="75000"/>
                </a:srgbClr>
              </a:solidFill>
              <a:ea typeface="ＭＳ Ｐゴシック" panose="020B0600070205080204" pitchFamily="34" charset="-128"/>
            </a:endParaRPr>
          </a:p>
          <a:p>
            <a:pPr marL="180879" indent="0" algn="just" defTabSz="638026">
              <a:lnSpc>
                <a:spcPct val="90000"/>
              </a:lnSpc>
              <a:buClr>
                <a:prstClr val="black"/>
              </a:buClr>
            </a:pPr>
            <a:r>
              <a:rPr lang="cs-CZ" altLang="cs-CZ" sz="2000" kern="1200" dirty="0">
                <a:solidFill>
                  <a:srgbClr val="123274">
                    <a:lumMod val="75000"/>
                  </a:srgbClr>
                </a:solidFill>
                <a:ea typeface="ＭＳ Ｐゴシック" panose="020B0600070205080204" pitchFamily="34" charset="-128"/>
              </a:rPr>
              <a:t>• Musí být </a:t>
            </a:r>
            <a:r>
              <a:rPr lang="cs-CZ" altLang="cs-CZ" sz="2000" b="1" kern="1200" dirty="0">
                <a:solidFill>
                  <a:srgbClr val="123274">
                    <a:lumMod val="75000"/>
                  </a:srgbClr>
                </a:solidFill>
                <a:ea typeface="ＭＳ Ｐゴシック" panose="020B0600070205080204" pitchFamily="34" charset="-128"/>
              </a:rPr>
              <a:t>založen na kvalifikovaném certifikátu</a:t>
            </a:r>
            <a:r>
              <a:rPr lang="cs-CZ" altLang="cs-CZ" sz="2000" kern="1200" dirty="0">
                <a:solidFill>
                  <a:srgbClr val="123274">
                    <a:lumMod val="75000"/>
                  </a:srgbClr>
                </a:solidFill>
                <a:ea typeface="ＭＳ Ｐゴシック" panose="020B0600070205080204" pitchFamily="34" charset="-128"/>
              </a:rPr>
              <a:t>, který vydává důvěryhodný (kvalifikovaný)  poskytovatel těchto služeb a musí obsahovat určité specifické informace, jako je identita podepisující osoby a informace o certifikační autoritě.</a:t>
            </a:r>
          </a:p>
          <a:p>
            <a:pPr marL="180879" indent="0" algn="just" defTabSz="638026">
              <a:lnSpc>
                <a:spcPct val="90000"/>
              </a:lnSpc>
              <a:buClr>
                <a:prstClr val="black"/>
              </a:buClr>
            </a:pPr>
            <a:endParaRPr lang="cs-CZ" altLang="cs-CZ" sz="2000" kern="1200" dirty="0">
              <a:solidFill>
                <a:srgbClr val="123274">
                  <a:lumMod val="75000"/>
                </a:srgbClr>
              </a:solidFill>
              <a:ea typeface="ＭＳ Ｐゴシック" panose="020B0600070205080204" pitchFamily="34" charset="-128"/>
            </a:endParaRPr>
          </a:p>
          <a:p>
            <a:pPr marL="431482" indent="-250603" algn="just" defTabSz="638026">
              <a:lnSpc>
                <a:spcPct val="90000"/>
              </a:lnSpc>
              <a:buClr>
                <a:prstClr val="black"/>
              </a:buClr>
              <a:buFont typeface="Wingdings" pitchFamily="2" charset="2"/>
              <a:buChar char="§"/>
            </a:pPr>
            <a:r>
              <a:rPr lang="cs-CZ" altLang="cs-CZ" sz="2000" kern="1200" dirty="0">
                <a:solidFill>
                  <a:srgbClr val="123274">
                    <a:lumMod val="75000"/>
                  </a:srgbClr>
                </a:solidFill>
                <a:ea typeface="ＭＳ Ｐゴシック" panose="020B0600070205080204" pitchFamily="34" charset="-128"/>
              </a:rPr>
              <a:t>Zaručený elektronický podpis splňující výše uvedené požadavky má stejnou právní hodnotu jako vlastnoruční podpis v rámci všech členských států EU. Kvalifikovaný elektronický podpis (nejvyšší úroveň) má přitom výhodu v tom, že má automaticky plnou právní závaznost a nemusí být dodatečně dokazován.</a:t>
            </a:r>
          </a:p>
          <a:p>
            <a:pPr marL="180879" indent="0" algn="just" defTabSz="638026">
              <a:lnSpc>
                <a:spcPct val="90000"/>
              </a:lnSpc>
              <a:buClr>
                <a:prstClr val="black"/>
              </a:buClr>
            </a:pPr>
            <a:endParaRPr lang="cs-CZ" altLang="cs-CZ" sz="2000" kern="1200" dirty="0">
              <a:solidFill>
                <a:srgbClr val="123274">
                  <a:lumMod val="75000"/>
                </a:srgbClr>
              </a:solidFill>
              <a:ea typeface="ＭＳ Ｐゴシック" panose="020B0600070205080204" pitchFamily="34" charset="-128"/>
            </a:endParaRPr>
          </a:p>
        </p:txBody>
      </p:sp>
    </p:spTree>
    <p:extLst>
      <p:ext uri="{BB962C8B-B14F-4D97-AF65-F5344CB8AC3E}">
        <p14:creationId xmlns:p14="http://schemas.microsoft.com/office/powerpoint/2010/main" val="16324866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7" name="Shape 97"/>
          <p:cNvSpPr txBox="1">
            <a:spLocks noGrp="1"/>
          </p:cNvSpPr>
          <p:nvPr>
            <p:ph type="title" idx="4294967295"/>
          </p:nvPr>
        </p:nvSpPr>
        <p:spPr>
          <a:xfrm>
            <a:off x="1007357" y="526722"/>
            <a:ext cx="7859552" cy="592403"/>
          </a:xfrm>
          <a:prstGeom prst="rect">
            <a:avLst/>
          </a:prstGeom>
          <a:noFill/>
          <a:ln>
            <a:noFill/>
          </a:ln>
        </p:spPr>
        <p:txBody>
          <a:bodyPr spcFirstLastPara="1" vert="horz" wrap="square" lIns="0" tIns="0" rIns="0" bIns="0" rtlCol="0" anchor="b" anchorCtr="0">
            <a:noAutofit/>
          </a:bodyPr>
          <a:lstStyle/>
          <a:p>
            <a:pPr lvl="0"/>
            <a:r>
              <a:rPr lang="cs-CZ" altLang="cs-CZ" sz="2400" b="1" dirty="0">
                <a:latin typeface="Arial" panose="020B0604020202020204" pitchFamily="34" charset="0"/>
                <a:ea typeface="ＭＳ Ｐゴシック" panose="020B0600070205080204" pitchFamily="34" charset="-128"/>
              </a:rPr>
              <a:t>Druhy podpisu 4/4</a:t>
            </a:r>
            <a:br>
              <a:rPr lang="cs-CZ" altLang="cs-CZ" sz="2400" b="1" dirty="0">
                <a:latin typeface="Arial" panose="020B0604020202020204" pitchFamily="34" charset="0"/>
                <a:ea typeface="ＭＳ Ｐゴシック" panose="020B0600070205080204" pitchFamily="34" charset="-128"/>
              </a:rPr>
            </a:br>
            <a:r>
              <a:rPr lang="cs-CZ" altLang="cs-CZ" sz="2400" b="1" dirty="0">
                <a:latin typeface="Arial" panose="020B0604020202020204" pitchFamily="34" charset="0"/>
                <a:ea typeface="ＭＳ Ｐゴシック" panose="020B0600070205080204" pitchFamily="34" charset="-128"/>
              </a:rPr>
              <a:t>(kvalifikovaný elektronický podpis)</a:t>
            </a:r>
            <a:endParaRPr sz="2400" b="1" cap="none" dirty="0">
              <a:solidFill>
                <a:schemeClr val="dk1"/>
              </a:solidFill>
              <a:latin typeface="Arial"/>
              <a:ea typeface="Arial"/>
              <a:cs typeface="Arial"/>
              <a:sym typeface="Arial"/>
            </a:endParaRPr>
          </a:p>
        </p:txBody>
      </p:sp>
      <p:sp>
        <p:nvSpPr>
          <p:cNvPr id="6" name="Rectangle 3">
            <a:extLst>
              <a:ext uri="{FF2B5EF4-FFF2-40B4-BE49-F238E27FC236}">
                <a16:creationId xmlns:a16="http://schemas.microsoft.com/office/drawing/2014/main" id="{D2C4D19A-96B5-4A4E-A07A-E136157F0308}"/>
              </a:ext>
            </a:extLst>
          </p:cNvPr>
          <p:cNvSpPr txBox="1">
            <a:spLocks noChangeArrowheads="1"/>
          </p:cNvSpPr>
          <p:nvPr/>
        </p:nvSpPr>
        <p:spPr>
          <a:xfrm>
            <a:off x="828886" y="1997589"/>
            <a:ext cx="9187949" cy="5234484"/>
          </a:xfrm>
          <a:prstGeom prst="rect">
            <a:avLst/>
          </a:prstGeom>
          <a:noFill/>
          <a:ln>
            <a:noFill/>
          </a:ln>
        </p:spPr>
        <p:txBody>
          <a:bodyPr spcFirstLastPara="1" wrap="square" lIns="57864" tIns="57864" rIns="57864" bIns="57864" anchor="b" anchorCtr="0"/>
          <a:lstStyle>
            <a:defPPr marR="0" lvl="0" algn="l" rtl="0">
              <a:lnSpc>
                <a:spcPct val="100000"/>
              </a:lnSpc>
              <a:spcBef>
                <a:spcPts val="0"/>
              </a:spcBef>
              <a:spcAft>
                <a:spcPts val="0"/>
              </a:spcAft>
            </a:defPPr>
            <a:lvl1pPr marL="457200" marR="0" lvl="0" indent="-22860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1pPr>
            <a:lvl2pPr marL="914400" marR="0" lvl="1" indent="-228600" algn="l" rtl="0">
              <a:lnSpc>
                <a:spcPct val="100000"/>
              </a:lnSpc>
              <a:spcBef>
                <a:spcPts val="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2pPr>
            <a:lvl3pPr marL="1371600" marR="0" lvl="2" indent="-228600" algn="l" rtl="0">
              <a:lnSpc>
                <a:spcPct val="100000"/>
              </a:lnSpc>
              <a:spcBef>
                <a:spcPts val="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3pPr>
            <a:lvl4pPr marL="1828800" marR="0" lvl="3" indent="-228600" algn="l" rtl="0">
              <a:lnSpc>
                <a:spcPct val="100000"/>
              </a:lnSpc>
              <a:spcBef>
                <a:spcPts val="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4pPr>
            <a:lvl5pPr marL="2286000" marR="0" lvl="4" indent="-228600" algn="l" rtl="0">
              <a:lnSpc>
                <a:spcPct val="100000"/>
              </a:lnSpc>
              <a:spcBef>
                <a:spcPts val="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5pPr>
            <a:lvl6pPr marL="2743200" marR="0" lvl="5" indent="-354583" algn="l" rtl="0">
              <a:lnSpc>
                <a:spcPct val="90000"/>
              </a:lnSpc>
              <a:spcBef>
                <a:spcPts val="551"/>
              </a:spcBef>
              <a:spcAft>
                <a:spcPts val="0"/>
              </a:spcAft>
              <a:buClr>
                <a:schemeClr val="dk1"/>
              </a:buClr>
              <a:buSzPts val="1984"/>
              <a:buFont typeface="Arial"/>
              <a:buChar char="•"/>
              <a:defRPr sz="1984" b="0" i="0" u="none" strike="noStrike" cap="none">
                <a:solidFill>
                  <a:schemeClr val="dk1"/>
                </a:solidFill>
                <a:latin typeface="Arial"/>
                <a:ea typeface="Arial"/>
                <a:cs typeface="Arial"/>
                <a:sym typeface="Arial"/>
              </a:defRPr>
            </a:lvl6pPr>
            <a:lvl7pPr marL="3200400" marR="0" lvl="6" indent="-354583" algn="l" rtl="0">
              <a:lnSpc>
                <a:spcPct val="90000"/>
              </a:lnSpc>
              <a:spcBef>
                <a:spcPts val="551"/>
              </a:spcBef>
              <a:spcAft>
                <a:spcPts val="0"/>
              </a:spcAft>
              <a:buClr>
                <a:schemeClr val="dk1"/>
              </a:buClr>
              <a:buSzPts val="1984"/>
              <a:buFont typeface="Arial"/>
              <a:buChar char="•"/>
              <a:defRPr sz="1984" b="0" i="0" u="none" strike="noStrike" cap="none">
                <a:solidFill>
                  <a:schemeClr val="dk1"/>
                </a:solidFill>
                <a:latin typeface="Arial"/>
                <a:ea typeface="Arial"/>
                <a:cs typeface="Arial"/>
                <a:sym typeface="Arial"/>
              </a:defRPr>
            </a:lvl7pPr>
            <a:lvl8pPr marL="3657600" marR="0" lvl="7" indent="-354584" algn="l" rtl="0">
              <a:lnSpc>
                <a:spcPct val="90000"/>
              </a:lnSpc>
              <a:spcBef>
                <a:spcPts val="551"/>
              </a:spcBef>
              <a:spcAft>
                <a:spcPts val="0"/>
              </a:spcAft>
              <a:buClr>
                <a:schemeClr val="dk1"/>
              </a:buClr>
              <a:buSzPts val="1984"/>
              <a:buFont typeface="Arial"/>
              <a:buChar char="•"/>
              <a:defRPr sz="1984" b="0" i="0" u="none" strike="noStrike" cap="none">
                <a:solidFill>
                  <a:schemeClr val="dk1"/>
                </a:solidFill>
                <a:latin typeface="Arial"/>
                <a:ea typeface="Arial"/>
                <a:cs typeface="Arial"/>
                <a:sym typeface="Arial"/>
              </a:defRPr>
            </a:lvl8pPr>
            <a:lvl9pPr marL="4114800" marR="0" lvl="8" indent="-354584" algn="l" rtl="0">
              <a:lnSpc>
                <a:spcPct val="90000"/>
              </a:lnSpc>
              <a:spcBef>
                <a:spcPts val="551"/>
              </a:spcBef>
              <a:spcAft>
                <a:spcPts val="0"/>
              </a:spcAft>
              <a:buClr>
                <a:schemeClr val="dk1"/>
              </a:buClr>
              <a:buSzPts val="1984"/>
              <a:buFont typeface="Arial"/>
              <a:buChar char="•"/>
              <a:defRPr sz="1984" b="0" i="0" u="none" strike="noStrike" cap="none">
                <a:solidFill>
                  <a:schemeClr val="dk1"/>
                </a:solidFill>
                <a:latin typeface="Arial"/>
                <a:ea typeface="Arial"/>
                <a:cs typeface="Arial"/>
                <a:sym typeface="Arial"/>
              </a:defRPr>
            </a:lvl9pPr>
          </a:lstStyle>
          <a:p>
            <a:pPr marL="180879" indent="0" algn="just" defTabSz="638026">
              <a:lnSpc>
                <a:spcPct val="90000"/>
              </a:lnSpc>
              <a:buClr>
                <a:prstClr val="black"/>
              </a:buClr>
            </a:pPr>
            <a:r>
              <a:rPr lang="cs-CZ" altLang="cs-CZ" sz="2000" kern="1200" dirty="0">
                <a:solidFill>
                  <a:srgbClr val="123274">
                    <a:lumMod val="75000"/>
                  </a:srgbClr>
                </a:solidFill>
                <a:ea typeface="ＭＳ Ｐゴシック" panose="020B0600070205080204" pitchFamily="34" charset="-128"/>
              </a:rPr>
              <a:t>Nařízení eIDAS stanoví (čl. 2), že </a:t>
            </a:r>
            <a:r>
              <a:rPr lang="cs-CZ" altLang="cs-CZ" sz="2000" b="1" kern="1200" dirty="0">
                <a:solidFill>
                  <a:srgbClr val="123274">
                    <a:lumMod val="75000"/>
                  </a:srgbClr>
                </a:solidFill>
                <a:ea typeface="ＭＳ Ｐゴシック" panose="020B0600070205080204" pitchFamily="34" charset="-128"/>
              </a:rPr>
              <a:t>kvalifikovaný elektronický podpis </a:t>
            </a:r>
            <a:r>
              <a:rPr lang="cs-CZ" altLang="cs-CZ" sz="2000" kern="1200" dirty="0">
                <a:solidFill>
                  <a:srgbClr val="123274">
                    <a:lumMod val="75000"/>
                  </a:srgbClr>
                </a:solidFill>
                <a:ea typeface="ＭＳ Ｐゴシック" panose="020B0600070205080204" pitchFamily="34" charset="-128"/>
              </a:rPr>
              <a:t>je vymezen jako:</a:t>
            </a:r>
          </a:p>
          <a:p>
            <a:pPr marL="180879" indent="0" algn="just" defTabSz="638026">
              <a:lnSpc>
                <a:spcPct val="90000"/>
              </a:lnSpc>
              <a:buClr>
                <a:prstClr val="black"/>
              </a:buClr>
            </a:pPr>
            <a:r>
              <a:rPr lang="cs-CZ" altLang="cs-CZ" sz="2000" kern="1200" dirty="0">
                <a:solidFill>
                  <a:srgbClr val="123274">
                    <a:lumMod val="75000"/>
                  </a:srgbClr>
                </a:solidFill>
                <a:ea typeface="ＭＳ Ｐゴシック" panose="020B0600070205080204" pitchFamily="34" charset="-128"/>
              </a:rPr>
              <a:t> </a:t>
            </a:r>
          </a:p>
          <a:p>
            <a:pPr marL="397937" indent="-217057" algn="just" defTabSz="638026">
              <a:lnSpc>
                <a:spcPct val="90000"/>
              </a:lnSpc>
              <a:buClr>
                <a:prstClr val="black"/>
              </a:buClr>
              <a:buFont typeface="Wingdings" pitchFamily="2" charset="2"/>
              <a:buChar char="§"/>
            </a:pPr>
            <a:r>
              <a:rPr lang="cs-CZ" altLang="cs-CZ" sz="2000" kern="1200" dirty="0">
                <a:solidFill>
                  <a:srgbClr val="123274">
                    <a:lumMod val="75000"/>
                  </a:srgbClr>
                </a:solidFill>
                <a:ea typeface="ＭＳ Ｐゴシック" panose="020B0600070205080204" pitchFamily="34" charset="-128"/>
              </a:rPr>
              <a:t>zaručený elektronický podpis (čl. 26), který </a:t>
            </a:r>
          </a:p>
          <a:p>
            <a:pPr marL="397937" indent="-217057" algn="just" defTabSz="638026">
              <a:lnSpc>
                <a:spcPct val="90000"/>
              </a:lnSpc>
              <a:buClr>
                <a:prstClr val="black"/>
              </a:buClr>
              <a:buFont typeface="Wingdings" pitchFamily="2" charset="2"/>
              <a:buChar char="§"/>
            </a:pPr>
            <a:r>
              <a:rPr lang="cs-CZ" altLang="cs-CZ" sz="2000" kern="1200" dirty="0">
                <a:solidFill>
                  <a:srgbClr val="123274">
                    <a:lumMod val="75000"/>
                  </a:srgbClr>
                </a:solidFill>
                <a:ea typeface="ＭＳ Ｐゴシック" panose="020B0600070205080204" pitchFamily="34" charset="-128"/>
              </a:rPr>
              <a:t>je vytvořen </a:t>
            </a:r>
            <a:r>
              <a:rPr lang="cs-CZ" altLang="cs-CZ" sz="2000" b="1" kern="1200" dirty="0">
                <a:solidFill>
                  <a:srgbClr val="123274">
                    <a:lumMod val="75000"/>
                  </a:srgbClr>
                </a:solidFill>
                <a:ea typeface="ＭＳ Ｐゴシック" panose="020B0600070205080204" pitchFamily="34" charset="-128"/>
              </a:rPr>
              <a:t>kvalifikovaným prostředkem </a:t>
            </a:r>
            <a:r>
              <a:rPr lang="cs-CZ" altLang="cs-CZ" sz="2000" kern="1200" dirty="0">
                <a:solidFill>
                  <a:srgbClr val="123274">
                    <a:lumMod val="75000"/>
                  </a:srgbClr>
                </a:solidFill>
                <a:ea typeface="ＭＳ Ｐゴシック" panose="020B0600070205080204" pitchFamily="34" charset="-128"/>
              </a:rPr>
              <a:t>pro vytváření elektronických podpisů a který </a:t>
            </a:r>
          </a:p>
          <a:p>
            <a:pPr marL="397937" indent="-217057" algn="just" defTabSz="638026">
              <a:lnSpc>
                <a:spcPct val="90000"/>
              </a:lnSpc>
              <a:buClr>
                <a:prstClr val="black"/>
              </a:buClr>
              <a:buFont typeface="Wingdings" pitchFamily="2" charset="2"/>
              <a:buChar char="§"/>
            </a:pPr>
            <a:r>
              <a:rPr lang="cs-CZ" altLang="cs-CZ" sz="2000" kern="1200" dirty="0">
                <a:solidFill>
                  <a:srgbClr val="123274">
                    <a:lumMod val="75000"/>
                  </a:srgbClr>
                </a:solidFill>
                <a:ea typeface="ＭＳ Ｐゴシック" panose="020B0600070205080204" pitchFamily="34" charset="-128"/>
              </a:rPr>
              <a:t>je založen na </a:t>
            </a:r>
            <a:r>
              <a:rPr lang="cs-CZ" altLang="cs-CZ" sz="2000" b="1" kern="1200" dirty="0">
                <a:solidFill>
                  <a:srgbClr val="123274">
                    <a:lumMod val="75000"/>
                  </a:srgbClr>
                </a:solidFill>
                <a:ea typeface="ＭＳ Ｐゴシック" panose="020B0600070205080204" pitchFamily="34" charset="-128"/>
              </a:rPr>
              <a:t>kvalifikovaném certifikátu </a:t>
            </a:r>
            <a:r>
              <a:rPr lang="cs-CZ" altLang="cs-CZ" sz="2000" kern="1200" dirty="0">
                <a:solidFill>
                  <a:srgbClr val="123274">
                    <a:lumMod val="75000"/>
                  </a:srgbClr>
                </a:solidFill>
                <a:ea typeface="ＭＳ Ｐゴシック" panose="020B0600070205080204" pitchFamily="34" charset="-128"/>
              </a:rPr>
              <a:t>pro elektronické podpisy.</a:t>
            </a:r>
          </a:p>
          <a:p>
            <a:pPr marL="397937" indent="-217057" algn="just" defTabSz="638026">
              <a:lnSpc>
                <a:spcPct val="90000"/>
              </a:lnSpc>
              <a:buClr>
                <a:prstClr val="black"/>
              </a:buClr>
              <a:buFont typeface="Wingdings" pitchFamily="2" charset="2"/>
              <a:buChar char="§"/>
            </a:pPr>
            <a:endParaRPr lang="cs-CZ" altLang="cs-CZ" sz="2000" kern="1200" dirty="0">
              <a:solidFill>
                <a:srgbClr val="123274">
                  <a:lumMod val="75000"/>
                </a:srgbClr>
              </a:solidFill>
              <a:ea typeface="ＭＳ Ｐゴシック" panose="020B0600070205080204" pitchFamily="34" charset="-128"/>
            </a:endParaRPr>
          </a:p>
          <a:p>
            <a:pPr marL="180879" indent="0" algn="just" defTabSz="638026">
              <a:lnSpc>
                <a:spcPct val="90000"/>
              </a:lnSpc>
              <a:buClr>
                <a:prstClr val="black"/>
              </a:buClr>
            </a:pPr>
            <a:r>
              <a:rPr lang="cs-CZ" altLang="cs-CZ" sz="2000" kern="1200" dirty="0">
                <a:solidFill>
                  <a:srgbClr val="123274">
                    <a:lumMod val="75000"/>
                  </a:srgbClr>
                </a:solidFill>
                <a:ea typeface="ＭＳ Ｐゴシック" panose="020B0600070205080204" pitchFamily="34" charset="-128"/>
              </a:rPr>
              <a:t>______</a:t>
            </a:r>
          </a:p>
          <a:p>
            <a:pPr marL="397937" indent="-217057" algn="just" defTabSz="638026">
              <a:lnSpc>
                <a:spcPct val="90000"/>
              </a:lnSpc>
              <a:buClr>
                <a:prstClr val="black"/>
              </a:buClr>
              <a:buFont typeface="Wingdings" pitchFamily="2" charset="2"/>
              <a:buChar char="§"/>
            </a:pPr>
            <a:r>
              <a:rPr lang="cs-CZ" altLang="cs-CZ" sz="2000" b="1" kern="1200" dirty="0">
                <a:solidFill>
                  <a:srgbClr val="123274">
                    <a:lumMod val="75000"/>
                  </a:srgbClr>
                </a:solidFill>
                <a:ea typeface="ＭＳ Ｐゴシック" panose="020B0600070205080204" pitchFamily="34" charset="-128"/>
              </a:rPr>
              <a:t>Kvalifikovaným prostředkem </a:t>
            </a:r>
            <a:r>
              <a:rPr lang="cs-CZ" altLang="cs-CZ" sz="2000" kern="1200" dirty="0">
                <a:solidFill>
                  <a:srgbClr val="123274">
                    <a:lumMod val="75000"/>
                  </a:srgbClr>
                </a:solidFill>
                <a:ea typeface="ＭＳ Ｐゴシック" panose="020B0600070205080204" pitchFamily="34" charset="-128"/>
              </a:rPr>
              <a:t>pro vytváření elektronických podpisů  prostředek pro vytváření elektronických podpisů, který splňuje stanovené požadavky stanovené (USB token, chip, apod.);</a:t>
            </a:r>
          </a:p>
          <a:p>
            <a:pPr marL="397937" indent="-217057" algn="just" defTabSz="638026">
              <a:lnSpc>
                <a:spcPct val="90000"/>
              </a:lnSpc>
              <a:buClr>
                <a:prstClr val="black"/>
              </a:buClr>
              <a:buFont typeface="Wingdings" pitchFamily="2" charset="2"/>
              <a:buChar char="§"/>
            </a:pPr>
            <a:r>
              <a:rPr lang="cs-CZ" altLang="cs-CZ" sz="2000" b="1" kern="1200" dirty="0">
                <a:solidFill>
                  <a:srgbClr val="123274">
                    <a:lumMod val="75000"/>
                  </a:srgbClr>
                </a:solidFill>
                <a:ea typeface="ＭＳ Ｐゴシック" panose="020B0600070205080204" pitchFamily="34" charset="-128"/>
              </a:rPr>
              <a:t>Kvalifikovaným certifikátem </a:t>
            </a:r>
            <a:r>
              <a:rPr lang="cs-CZ" altLang="cs-CZ" sz="2000" kern="1200" dirty="0">
                <a:solidFill>
                  <a:srgbClr val="123274">
                    <a:lumMod val="75000"/>
                  </a:srgbClr>
                </a:solidFill>
                <a:ea typeface="ＭＳ Ｐゴシック" panose="020B0600070205080204" pitchFamily="34" charset="-128"/>
              </a:rPr>
              <a:t>pro elektronický podpis je certifikát pro elektronický podpis, který je vydán kvalifikovaným poskytovatelem služeb vytvářejících důvěru a splňuje stanovené;</a:t>
            </a:r>
          </a:p>
          <a:p>
            <a:pPr marL="397937" indent="-217057" algn="just" defTabSz="638026">
              <a:lnSpc>
                <a:spcPct val="90000"/>
              </a:lnSpc>
              <a:buClr>
                <a:prstClr val="black"/>
              </a:buClr>
              <a:buFont typeface="Wingdings" pitchFamily="2" charset="2"/>
              <a:buChar char="§"/>
            </a:pPr>
            <a:r>
              <a:rPr lang="cs-CZ" altLang="cs-CZ" sz="2000" b="1" kern="1200" dirty="0">
                <a:solidFill>
                  <a:srgbClr val="123274">
                    <a:lumMod val="75000"/>
                  </a:srgbClr>
                </a:solidFill>
                <a:ea typeface="ＭＳ Ｐゴシック" panose="020B0600070205080204" pitchFamily="34" charset="-128"/>
              </a:rPr>
              <a:t>Kvalifikovaným poskytovatelem služeb vytvářejících důvěru  </a:t>
            </a:r>
            <a:r>
              <a:rPr lang="cs-CZ" altLang="cs-CZ" sz="2000" kern="1200" dirty="0">
                <a:solidFill>
                  <a:srgbClr val="123274">
                    <a:lumMod val="75000"/>
                  </a:srgbClr>
                </a:solidFill>
                <a:ea typeface="ＭＳ Ｐゴシック" panose="020B0600070205080204" pitchFamily="34" charset="-128"/>
              </a:rPr>
              <a:t>je poskytovatel služeb vytvářejících důvěru, který poskytuje jednu či více kvalifikovaných služeb vytvářejících důvěru a kterému orgán dohledu udělil status kvalifikovaného poskytovatele.</a:t>
            </a:r>
          </a:p>
          <a:p>
            <a:pPr marL="180879" indent="0" algn="just" defTabSz="638026">
              <a:lnSpc>
                <a:spcPct val="90000"/>
              </a:lnSpc>
              <a:buClr>
                <a:prstClr val="black"/>
              </a:buClr>
            </a:pPr>
            <a:endParaRPr lang="cs-CZ" altLang="cs-CZ" sz="2000" kern="1200" dirty="0">
              <a:solidFill>
                <a:srgbClr val="123274">
                  <a:lumMod val="75000"/>
                </a:srgbClr>
              </a:solidFill>
              <a:ea typeface="ＭＳ Ｐゴシック" panose="020B0600070205080204" pitchFamily="34" charset="-128"/>
            </a:endParaRPr>
          </a:p>
          <a:p>
            <a:pPr marL="180879" indent="0" algn="just" defTabSz="638026">
              <a:lnSpc>
                <a:spcPct val="90000"/>
              </a:lnSpc>
              <a:buClr>
                <a:prstClr val="black"/>
              </a:buClr>
            </a:pPr>
            <a:endParaRPr lang="cs-CZ" altLang="cs-CZ" sz="2000" kern="1200" dirty="0">
              <a:solidFill>
                <a:srgbClr val="123274">
                  <a:lumMod val="75000"/>
                </a:srgbClr>
              </a:solidFill>
              <a:ea typeface="ＭＳ Ｐゴシック" panose="020B0600070205080204" pitchFamily="34" charset="-128"/>
            </a:endParaRPr>
          </a:p>
        </p:txBody>
      </p:sp>
    </p:spTree>
    <p:extLst>
      <p:ext uri="{BB962C8B-B14F-4D97-AF65-F5344CB8AC3E}">
        <p14:creationId xmlns:p14="http://schemas.microsoft.com/office/powerpoint/2010/main" val="4451516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7" name="Shape 97"/>
          <p:cNvSpPr txBox="1">
            <a:spLocks noGrp="1"/>
          </p:cNvSpPr>
          <p:nvPr>
            <p:ph type="title" idx="4294967295"/>
          </p:nvPr>
        </p:nvSpPr>
        <p:spPr>
          <a:xfrm>
            <a:off x="1121670" y="366438"/>
            <a:ext cx="7852702" cy="551207"/>
          </a:xfrm>
          <a:prstGeom prst="rect">
            <a:avLst/>
          </a:prstGeom>
          <a:noFill/>
          <a:ln>
            <a:noFill/>
          </a:ln>
        </p:spPr>
        <p:txBody>
          <a:bodyPr spcFirstLastPara="1" vert="horz" wrap="square" lIns="0" tIns="0" rIns="0" bIns="0" rtlCol="0" anchor="b" anchorCtr="0">
            <a:noAutofit/>
          </a:bodyPr>
          <a:lstStyle/>
          <a:p>
            <a:pPr lvl="0"/>
            <a:r>
              <a:rPr lang="cs-CZ" altLang="cs-CZ" sz="2400" b="1" dirty="0">
                <a:latin typeface="Arial" panose="020B0604020202020204" pitchFamily="34" charset="0"/>
                <a:ea typeface="ＭＳ Ｐゴシック" panose="020B0600070205080204" pitchFamily="34" charset="-128"/>
              </a:rPr>
              <a:t>Druhy podpisu </a:t>
            </a:r>
            <a:br>
              <a:rPr lang="cs-CZ" altLang="cs-CZ" sz="2400" b="1" dirty="0">
                <a:latin typeface="Arial" panose="020B0604020202020204" pitchFamily="34" charset="0"/>
                <a:ea typeface="ＭＳ Ｐゴシック" panose="020B0600070205080204" pitchFamily="34" charset="-128"/>
              </a:rPr>
            </a:br>
            <a:r>
              <a:rPr lang="cs-CZ" altLang="cs-CZ" sz="2400" b="1" dirty="0">
                <a:latin typeface="Arial" panose="020B0604020202020204" pitchFamily="34" charset="0"/>
                <a:ea typeface="ＭＳ Ｐゴシック" panose="020B0600070205080204" pitchFamily="34" charset="-128"/>
              </a:rPr>
              <a:t>(uznávaný elektronický podpis)</a:t>
            </a:r>
            <a:endParaRPr sz="2400" b="1" cap="none" dirty="0">
              <a:solidFill>
                <a:schemeClr val="dk1"/>
              </a:solidFill>
              <a:latin typeface="Arial"/>
              <a:ea typeface="Arial"/>
              <a:cs typeface="Arial"/>
              <a:sym typeface="Arial"/>
            </a:endParaRPr>
          </a:p>
        </p:txBody>
      </p:sp>
      <p:sp>
        <p:nvSpPr>
          <p:cNvPr id="6" name="Rectangle 3">
            <a:extLst>
              <a:ext uri="{FF2B5EF4-FFF2-40B4-BE49-F238E27FC236}">
                <a16:creationId xmlns:a16="http://schemas.microsoft.com/office/drawing/2014/main" id="{D2C4D19A-96B5-4A4E-A07A-E136157F0308}"/>
              </a:ext>
            </a:extLst>
          </p:cNvPr>
          <p:cNvSpPr txBox="1">
            <a:spLocks noChangeArrowheads="1"/>
          </p:cNvSpPr>
          <p:nvPr/>
        </p:nvSpPr>
        <p:spPr>
          <a:xfrm>
            <a:off x="845128" y="2171814"/>
            <a:ext cx="8988990" cy="4328695"/>
          </a:xfrm>
          <a:prstGeom prst="rect">
            <a:avLst/>
          </a:prstGeom>
          <a:noFill/>
          <a:ln>
            <a:noFill/>
          </a:ln>
        </p:spPr>
        <p:txBody>
          <a:bodyPr spcFirstLastPara="1" wrap="square" lIns="72734" tIns="72734" rIns="72734" bIns="72734" anchor="b" anchorCtr="0"/>
          <a:lstStyle>
            <a:defPPr marR="0" lvl="0" algn="l" rtl="0">
              <a:lnSpc>
                <a:spcPct val="100000"/>
              </a:lnSpc>
              <a:spcBef>
                <a:spcPts val="0"/>
              </a:spcBef>
              <a:spcAft>
                <a:spcPts val="0"/>
              </a:spcAft>
            </a:defPPr>
            <a:lvl1pPr marL="457200" marR="0" lvl="0" indent="-22860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1pPr>
            <a:lvl2pPr marL="914400" marR="0" lvl="1" indent="-228600" algn="l" rtl="0">
              <a:lnSpc>
                <a:spcPct val="100000"/>
              </a:lnSpc>
              <a:spcBef>
                <a:spcPts val="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2pPr>
            <a:lvl3pPr marL="1371600" marR="0" lvl="2" indent="-228600" algn="l" rtl="0">
              <a:lnSpc>
                <a:spcPct val="100000"/>
              </a:lnSpc>
              <a:spcBef>
                <a:spcPts val="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3pPr>
            <a:lvl4pPr marL="1828800" marR="0" lvl="3" indent="-228600" algn="l" rtl="0">
              <a:lnSpc>
                <a:spcPct val="100000"/>
              </a:lnSpc>
              <a:spcBef>
                <a:spcPts val="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4pPr>
            <a:lvl5pPr marL="2286000" marR="0" lvl="4" indent="-228600" algn="l" rtl="0">
              <a:lnSpc>
                <a:spcPct val="100000"/>
              </a:lnSpc>
              <a:spcBef>
                <a:spcPts val="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5pPr>
            <a:lvl6pPr marL="2743200" marR="0" lvl="5" indent="-354583" algn="l" rtl="0">
              <a:lnSpc>
                <a:spcPct val="90000"/>
              </a:lnSpc>
              <a:spcBef>
                <a:spcPts val="551"/>
              </a:spcBef>
              <a:spcAft>
                <a:spcPts val="0"/>
              </a:spcAft>
              <a:buClr>
                <a:schemeClr val="dk1"/>
              </a:buClr>
              <a:buSzPts val="1984"/>
              <a:buFont typeface="Arial"/>
              <a:buChar char="•"/>
              <a:defRPr sz="1984" b="0" i="0" u="none" strike="noStrike" cap="none">
                <a:solidFill>
                  <a:schemeClr val="dk1"/>
                </a:solidFill>
                <a:latin typeface="Arial"/>
                <a:ea typeface="Arial"/>
                <a:cs typeface="Arial"/>
                <a:sym typeface="Arial"/>
              </a:defRPr>
            </a:lvl6pPr>
            <a:lvl7pPr marL="3200400" marR="0" lvl="6" indent="-354583" algn="l" rtl="0">
              <a:lnSpc>
                <a:spcPct val="90000"/>
              </a:lnSpc>
              <a:spcBef>
                <a:spcPts val="551"/>
              </a:spcBef>
              <a:spcAft>
                <a:spcPts val="0"/>
              </a:spcAft>
              <a:buClr>
                <a:schemeClr val="dk1"/>
              </a:buClr>
              <a:buSzPts val="1984"/>
              <a:buFont typeface="Arial"/>
              <a:buChar char="•"/>
              <a:defRPr sz="1984" b="0" i="0" u="none" strike="noStrike" cap="none">
                <a:solidFill>
                  <a:schemeClr val="dk1"/>
                </a:solidFill>
                <a:latin typeface="Arial"/>
                <a:ea typeface="Arial"/>
                <a:cs typeface="Arial"/>
                <a:sym typeface="Arial"/>
              </a:defRPr>
            </a:lvl7pPr>
            <a:lvl8pPr marL="3657600" marR="0" lvl="7" indent="-354584" algn="l" rtl="0">
              <a:lnSpc>
                <a:spcPct val="90000"/>
              </a:lnSpc>
              <a:spcBef>
                <a:spcPts val="551"/>
              </a:spcBef>
              <a:spcAft>
                <a:spcPts val="0"/>
              </a:spcAft>
              <a:buClr>
                <a:schemeClr val="dk1"/>
              </a:buClr>
              <a:buSzPts val="1984"/>
              <a:buFont typeface="Arial"/>
              <a:buChar char="•"/>
              <a:defRPr sz="1984" b="0" i="0" u="none" strike="noStrike" cap="none">
                <a:solidFill>
                  <a:schemeClr val="dk1"/>
                </a:solidFill>
                <a:latin typeface="Arial"/>
                <a:ea typeface="Arial"/>
                <a:cs typeface="Arial"/>
                <a:sym typeface="Arial"/>
              </a:defRPr>
            </a:lvl8pPr>
            <a:lvl9pPr marL="4114800" marR="0" lvl="8" indent="-354584" algn="l" rtl="0">
              <a:lnSpc>
                <a:spcPct val="90000"/>
              </a:lnSpc>
              <a:spcBef>
                <a:spcPts val="551"/>
              </a:spcBef>
              <a:spcAft>
                <a:spcPts val="0"/>
              </a:spcAft>
              <a:buClr>
                <a:schemeClr val="dk1"/>
              </a:buClr>
              <a:buSzPts val="1984"/>
              <a:buFont typeface="Arial"/>
              <a:buChar char="•"/>
              <a:defRPr sz="1984" b="0" i="0" u="none" strike="noStrike" cap="none">
                <a:solidFill>
                  <a:schemeClr val="dk1"/>
                </a:solidFill>
                <a:latin typeface="Arial"/>
                <a:ea typeface="Arial"/>
                <a:cs typeface="Arial"/>
                <a:sym typeface="Arial"/>
              </a:defRPr>
            </a:lvl9pPr>
          </a:lstStyle>
          <a:p>
            <a:pPr marL="227346" indent="0" defTabSz="801929">
              <a:lnSpc>
                <a:spcPct val="90000"/>
              </a:lnSpc>
              <a:buClr>
                <a:prstClr val="black"/>
              </a:buClr>
            </a:pPr>
            <a:endParaRPr lang="cs-CZ" altLang="cs-CZ" sz="2000" b="1" kern="1200" dirty="0">
              <a:solidFill>
                <a:srgbClr val="123274">
                  <a:lumMod val="75000"/>
                </a:srgbClr>
              </a:solidFill>
              <a:ea typeface="ＭＳ Ｐゴシック" panose="020B0600070205080204" pitchFamily="34" charset="-128"/>
            </a:endParaRPr>
          </a:p>
          <a:p>
            <a:pPr marL="227346" indent="0" defTabSz="801929">
              <a:lnSpc>
                <a:spcPct val="90000"/>
              </a:lnSpc>
              <a:buClr>
                <a:prstClr val="black"/>
              </a:buClr>
            </a:pPr>
            <a:r>
              <a:rPr lang="cs-CZ" altLang="cs-CZ" sz="2000" kern="1200" dirty="0">
                <a:solidFill>
                  <a:srgbClr val="123274">
                    <a:lumMod val="75000"/>
                  </a:srgbClr>
                </a:solidFill>
                <a:ea typeface="ＭＳ Ｐゴシック" panose="020B0600070205080204" pitchFamily="34" charset="-128"/>
              </a:rPr>
              <a:t>Dle § 6 odst. 2 ZoSVD se rozumí </a:t>
            </a:r>
            <a:r>
              <a:rPr lang="cs-CZ" altLang="cs-CZ" sz="2000" b="1" kern="1200" dirty="0">
                <a:solidFill>
                  <a:srgbClr val="123274">
                    <a:lumMod val="75000"/>
                  </a:srgbClr>
                </a:solidFill>
                <a:ea typeface="ＭＳ Ｐゴシック" panose="020B0600070205080204" pitchFamily="34" charset="-128"/>
              </a:rPr>
              <a:t>uznávaným elektronickým podpisem </a:t>
            </a:r>
            <a:r>
              <a:rPr lang="cs-CZ" altLang="cs-CZ" sz="2000" kern="1200" dirty="0">
                <a:solidFill>
                  <a:srgbClr val="123274">
                    <a:lumMod val="75000"/>
                  </a:srgbClr>
                </a:solidFill>
                <a:ea typeface="ＭＳ Ｐゴシック" panose="020B0600070205080204" pitchFamily="34" charset="-128"/>
              </a:rPr>
              <a:t>zaručený elektronický podpis založený na kvalifikovaném certifikátu pro elektronický podpis </a:t>
            </a:r>
            <a:r>
              <a:rPr lang="cs-CZ" altLang="cs-CZ" sz="2000" b="1" kern="1200" dirty="0">
                <a:solidFill>
                  <a:srgbClr val="123274">
                    <a:lumMod val="75000"/>
                  </a:srgbClr>
                </a:solidFill>
                <a:ea typeface="ＭＳ Ｐゴシック" panose="020B0600070205080204" pitchFamily="34" charset="-128"/>
              </a:rPr>
              <a:t>nebo</a:t>
            </a:r>
            <a:r>
              <a:rPr lang="cs-CZ" altLang="cs-CZ" sz="2000" kern="1200" dirty="0">
                <a:solidFill>
                  <a:srgbClr val="123274">
                    <a:lumMod val="75000"/>
                  </a:srgbClr>
                </a:solidFill>
                <a:ea typeface="ＭＳ Ｐゴシック" panose="020B0600070205080204" pitchFamily="34" charset="-128"/>
              </a:rPr>
              <a:t> kvalifikovaný elektronický podpis. </a:t>
            </a:r>
          </a:p>
          <a:p>
            <a:pPr marL="500163" indent="-272816" defTabSz="801929">
              <a:lnSpc>
                <a:spcPct val="90000"/>
              </a:lnSpc>
              <a:buClr>
                <a:prstClr val="black"/>
              </a:buClr>
              <a:buFont typeface="Wingdings" pitchFamily="2" charset="2"/>
              <a:buChar char="§"/>
            </a:pPr>
            <a:r>
              <a:rPr lang="cs-CZ" altLang="cs-CZ" sz="2000" kern="1200" dirty="0">
                <a:solidFill>
                  <a:srgbClr val="123274">
                    <a:lumMod val="75000"/>
                  </a:srgbClr>
                </a:solidFill>
                <a:ea typeface="ＭＳ Ｐゴシック" panose="020B0600070205080204" pitchFamily="34" charset="-128"/>
              </a:rPr>
              <a:t>česká specialita (a podivnost);</a:t>
            </a:r>
          </a:p>
          <a:p>
            <a:pPr marL="500163" indent="-272816" defTabSz="801929">
              <a:lnSpc>
                <a:spcPct val="90000"/>
              </a:lnSpc>
              <a:buClr>
                <a:prstClr val="black"/>
              </a:buClr>
              <a:buFont typeface="Wingdings" pitchFamily="2" charset="2"/>
              <a:buChar char="§"/>
            </a:pPr>
            <a:r>
              <a:rPr lang="cs-CZ" altLang="cs-CZ" sz="2000" kern="1200" dirty="0">
                <a:solidFill>
                  <a:srgbClr val="123274">
                    <a:lumMod val="75000"/>
                  </a:srgbClr>
                </a:solidFill>
                <a:ea typeface="ＭＳ Ｐゴシック" panose="020B0600070205080204" pitchFamily="34" charset="-128"/>
              </a:rPr>
              <a:t>pojem uznávaný el. podpis </a:t>
            </a:r>
            <a:r>
              <a:rPr lang="cs-CZ" altLang="cs-CZ" sz="2000" b="1" kern="1200" dirty="0">
                <a:solidFill>
                  <a:srgbClr val="123274">
                    <a:lumMod val="75000"/>
                  </a:srgbClr>
                </a:solidFill>
                <a:ea typeface="ＭＳ Ｐゴシック" panose="020B0600070205080204" pitchFamily="34" charset="-128"/>
              </a:rPr>
              <a:t>implikuje dva různé druhy el. podpisu</a:t>
            </a:r>
            <a:r>
              <a:rPr lang="cs-CZ" altLang="cs-CZ" sz="2000" kern="1200" dirty="0">
                <a:solidFill>
                  <a:srgbClr val="123274">
                    <a:lumMod val="75000"/>
                  </a:srgbClr>
                </a:solidFill>
                <a:ea typeface="ＭＳ Ｐゴシック" panose="020B0600070205080204" pitchFamily="34" charset="-128"/>
              </a:rPr>
              <a:t>;</a:t>
            </a:r>
          </a:p>
          <a:p>
            <a:pPr marL="500163" indent="-272816" defTabSz="801929">
              <a:lnSpc>
                <a:spcPct val="90000"/>
              </a:lnSpc>
              <a:buClr>
                <a:prstClr val="black"/>
              </a:buClr>
              <a:buFont typeface="Wingdings" pitchFamily="2" charset="2"/>
              <a:buChar char="§"/>
            </a:pPr>
            <a:r>
              <a:rPr lang="cs-CZ" altLang="cs-CZ" sz="2000" kern="1200" dirty="0">
                <a:solidFill>
                  <a:srgbClr val="123274">
                    <a:lumMod val="75000"/>
                  </a:srgbClr>
                </a:solidFill>
                <a:ea typeface="ＭＳ Ｐゴシック" panose="020B0600070205080204" pitchFamily="34" charset="-128"/>
              </a:rPr>
              <a:t>nen</a:t>
            </a:r>
            <a:r>
              <a:rPr lang="cs-CZ" altLang="cs-CZ" sz="2000" b="1" kern="1200" dirty="0">
                <a:solidFill>
                  <a:srgbClr val="123274">
                    <a:lumMod val="75000"/>
                  </a:srgbClr>
                </a:solidFill>
                <a:ea typeface="ＭＳ Ｐゴシック" panose="020B0600070205080204" pitchFamily="34" charset="-128"/>
              </a:rPr>
              <a:t>í to intuitivní konstrukce</a:t>
            </a:r>
            <a:r>
              <a:rPr lang="cs-CZ" altLang="cs-CZ" sz="2000" kern="1200" dirty="0">
                <a:solidFill>
                  <a:srgbClr val="123274">
                    <a:lumMod val="75000"/>
                  </a:srgbClr>
                </a:solidFill>
                <a:ea typeface="ＭＳ Ｐゴシック" panose="020B0600070205080204" pitchFamily="34" charset="-128"/>
              </a:rPr>
              <a:t>, způsobuje problémy v praxi (praxe uznává jen zaručený el. podpis založený na </a:t>
            </a:r>
            <a:r>
              <a:rPr lang="cs-CZ" altLang="cs-CZ" sz="2000" kern="1200" dirty="0" err="1">
                <a:solidFill>
                  <a:srgbClr val="123274">
                    <a:lumMod val="75000"/>
                  </a:srgbClr>
                </a:solidFill>
                <a:ea typeface="ＭＳ Ｐゴシック" panose="020B0600070205080204" pitchFamily="34" charset="-128"/>
              </a:rPr>
              <a:t>kval</a:t>
            </a:r>
            <a:r>
              <a:rPr lang="cs-CZ" altLang="cs-CZ" sz="2000" kern="1200" dirty="0">
                <a:solidFill>
                  <a:srgbClr val="123274">
                    <a:lumMod val="75000"/>
                  </a:srgbClr>
                </a:solidFill>
                <a:ea typeface="ＭＳ Ｐゴシック" panose="020B0600070205080204" pitchFamily="34" charset="-128"/>
              </a:rPr>
              <a:t>. certifikátu</a:t>
            </a:r>
          </a:p>
          <a:p>
            <a:pPr marL="500163" indent="-272816" defTabSz="801929">
              <a:lnSpc>
                <a:spcPct val="90000"/>
              </a:lnSpc>
              <a:buClr>
                <a:prstClr val="black"/>
              </a:buClr>
              <a:buFont typeface="Wingdings" pitchFamily="2" charset="2"/>
              <a:buChar char="§"/>
            </a:pPr>
            <a:r>
              <a:rPr lang="cs-CZ" altLang="cs-CZ" sz="2000" kern="1200" dirty="0">
                <a:solidFill>
                  <a:srgbClr val="123274">
                    <a:lumMod val="75000"/>
                  </a:srgbClr>
                </a:solidFill>
                <a:ea typeface="ＭＳ Ｐゴシック" panose="020B0600070205080204" pitchFamily="34" charset="-128"/>
              </a:rPr>
              <a:t>princip matrjošky (ZP je obsažen v ZEP, ten pak </a:t>
            </a:r>
            <a:r>
              <a:rPr lang="cs-CZ" altLang="cs-CZ" sz="2000" kern="1200" dirty="0" err="1">
                <a:solidFill>
                  <a:srgbClr val="123274">
                    <a:lumMod val="75000"/>
                  </a:srgbClr>
                </a:solidFill>
                <a:ea typeface="ＭＳ Ｐゴシック" panose="020B0600070205080204" pitchFamily="34" charset="-128"/>
              </a:rPr>
              <a:t>ZEPsQC</a:t>
            </a:r>
            <a:r>
              <a:rPr lang="cs-CZ" altLang="cs-CZ" sz="2000" kern="1200" dirty="0">
                <a:solidFill>
                  <a:srgbClr val="123274">
                    <a:lumMod val="75000"/>
                  </a:srgbClr>
                </a:solidFill>
                <a:ea typeface="ＭＳ Ｐゴシック" panose="020B0600070205080204" pitchFamily="34" charset="-128"/>
              </a:rPr>
              <a:t> a ten zase v QEP) </a:t>
            </a:r>
          </a:p>
          <a:p>
            <a:pPr marL="500163" indent="-272816" defTabSz="801929">
              <a:lnSpc>
                <a:spcPct val="90000"/>
              </a:lnSpc>
              <a:buClr>
                <a:prstClr val="black"/>
              </a:buClr>
              <a:buFont typeface="Wingdings" pitchFamily="2" charset="2"/>
              <a:buChar char="§"/>
            </a:pPr>
            <a:r>
              <a:rPr lang="cs-CZ" altLang="cs-CZ" sz="2000" kern="1200" dirty="0">
                <a:solidFill>
                  <a:srgbClr val="123274">
                    <a:lumMod val="75000"/>
                  </a:srgbClr>
                </a:solidFill>
                <a:ea typeface="ＭＳ Ｐゴシック" panose="020B0600070205080204" pitchFamily="34" charset="-128"/>
              </a:rPr>
              <a:t>zmínka o něm je zbytečná, zákon měl normovat jen o </a:t>
            </a:r>
            <a:r>
              <a:rPr lang="cs-CZ" altLang="cs-CZ" sz="2000" kern="1200" dirty="0" err="1">
                <a:solidFill>
                  <a:srgbClr val="123274">
                    <a:lumMod val="75000"/>
                  </a:srgbClr>
                </a:solidFill>
                <a:ea typeface="ＭＳ Ｐゴシック" panose="020B0600070205080204" pitchFamily="34" charset="-128"/>
              </a:rPr>
              <a:t>ZEPsQC</a:t>
            </a:r>
            <a:r>
              <a:rPr lang="cs-CZ" altLang="cs-CZ" sz="2000" kern="1200" dirty="0">
                <a:solidFill>
                  <a:srgbClr val="123274">
                    <a:lumMod val="75000"/>
                  </a:srgbClr>
                </a:solidFill>
                <a:ea typeface="ＭＳ Ｐゴシック" panose="020B0600070205080204" pitchFamily="34" charset="-128"/>
              </a:rPr>
              <a:t>;</a:t>
            </a:r>
          </a:p>
          <a:p>
            <a:pPr marL="500163" indent="-272816" defTabSz="801929">
              <a:lnSpc>
                <a:spcPct val="90000"/>
              </a:lnSpc>
              <a:buClr>
                <a:prstClr val="black"/>
              </a:buClr>
              <a:buFont typeface="Wingdings" pitchFamily="2" charset="2"/>
              <a:buChar char="§"/>
            </a:pPr>
            <a:r>
              <a:rPr lang="cs-CZ" altLang="cs-CZ" sz="2000" kern="1200" dirty="0">
                <a:solidFill>
                  <a:srgbClr val="123274">
                    <a:lumMod val="75000"/>
                  </a:srgbClr>
                </a:solidFill>
                <a:ea typeface="ＭＳ Ｐゴシック" panose="020B0600070205080204" pitchFamily="34" charset="-128"/>
              </a:rPr>
              <a:t>v principu jde o podpis, kdy se lze důvěryhodně spoléhat na to, že patří tomu, kdo je uveden v </a:t>
            </a:r>
            <a:r>
              <a:rPr lang="cs-CZ" altLang="cs-CZ" sz="2000" kern="1200" dirty="0" err="1">
                <a:solidFill>
                  <a:srgbClr val="123274">
                    <a:lumMod val="75000"/>
                  </a:srgbClr>
                </a:solidFill>
                <a:ea typeface="ＭＳ Ｐゴシック" panose="020B0600070205080204" pitchFamily="34" charset="-128"/>
              </a:rPr>
              <a:t>kval</a:t>
            </a:r>
            <a:r>
              <a:rPr lang="cs-CZ" altLang="cs-CZ" sz="2000" kern="1200" dirty="0">
                <a:solidFill>
                  <a:srgbClr val="123274">
                    <a:lumMod val="75000"/>
                  </a:srgbClr>
                </a:solidFill>
                <a:ea typeface="ＭＳ Ｐゴシック" panose="020B0600070205080204" pitchFamily="34" charset="-128"/>
              </a:rPr>
              <a:t>. Certifikátu</a:t>
            </a:r>
          </a:p>
          <a:p>
            <a:pPr marL="500163" indent="-272816" defTabSz="801929">
              <a:lnSpc>
                <a:spcPct val="90000"/>
              </a:lnSpc>
              <a:buClr>
                <a:prstClr val="black"/>
              </a:buClr>
              <a:buFont typeface="Wingdings" pitchFamily="2" charset="2"/>
              <a:buChar char="§"/>
            </a:pPr>
            <a:endParaRPr lang="cs-CZ" altLang="cs-CZ" sz="2000" kern="1200" dirty="0">
              <a:solidFill>
                <a:srgbClr val="123274">
                  <a:lumMod val="75000"/>
                </a:srgbClr>
              </a:solidFill>
              <a:ea typeface="ＭＳ Ｐゴシック" panose="020B0600070205080204" pitchFamily="34" charset="-128"/>
            </a:endParaRPr>
          </a:p>
          <a:p>
            <a:pPr marL="500163" indent="-272816" defTabSz="801929">
              <a:lnSpc>
                <a:spcPct val="90000"/>
              </a:lnSpc>
              <a:buClr>
                <a:prstClr val="black"/>
              </a:buClr>
              <a:buFont typeface="Wingdings" pitchFamily="2" charset="2"/>
              <a:buChar char="§"/>
            </a:pPr>
            <a:r>
              <a:rPr lang="cs-CZ" altLang="cs-CZ" sz="2000" kern="1200" dirty="0">
                <a:solidFill>
                  <a:srgbClr val="123274">
                    <a:lumMod val="75000"/>
                  </a:srgbClr>
                </a:solidFill>
                <a:ea typeface="ＭＳ Ｐゴシック" panose="020B0600070205080204" pitchFamily="34" charset="-128"/>
              </a:rPr>
              <a:t>Stricto sensu </a:t>
            </a:r>
            <a:r>
              <a:rPr lang="cs-CZ" altLang="cs-CZ" sz="2000" b="1" kern="1200" dirty="0">
                <a:solidFill>
                  <a:srgbClr val="123274">
                    <a:lumMod val="75000"/>
                  </a:srgbClr>
                </a:solidFill>
                <a:ea typeface="ＭＳ Ｐゴシック" panose="020B0600070205080204" pitchFamily="34" charset="-128"/>
              </a:rPr>
              <a:t>nejde o druh podpisu</a:t>
            </a:r>
            <a:r>
              <a:rPr lang="cs-CZ" altLang="cs-CZ" sz="2000" kern="1200" dirty="0">
                <a:solidFill>
                  <a:srgbClr val="123274">
                    <a:lumMod val="75000"/>
                  </a:srgbClr>
                </a:solidFill>
                <a:ea typeface="ＭＳ Ｐゴシック" panose="020B0600070205080204" pitchFamily="34" charset="-128"/>
              </a:rPr>
              <a:t>, ale o zastřešující pojem pro dva jiné druhy podpisu</a:t>
            </a:r>
          </a:p>
          <a:p>
            <a:pPr marL="500163" indent="-272816" defTabSz="801929">
              <a:lnSpc>
                <a:spcPct val="90000"/>
              </a:lnSpc>
              <a:buClr>
                <a:prstClr val="black"/>
              </a:buClr>
              <a:buFont typeface="Wingdings" pitchFamily="2" charset="2"/>
              <a:buChar char="§"/>
            </a:pPr>
            <a:endParaRPr lang="cs-CZ" altLang="cs-CZ" sz="2000" b="1" kern="1200" dirty="0">
              <a:solidFill>
                <a:srgbClr val="123274">
                  <a:lumMod val="75000"/>
                </a:srgbClr>
              </a:solidFill>
              <a:ea typeface="ＭＳ Ｐゴシック" panose="020B0600070205080204" pitchFamily="34" charset="-128"/>
            </a:endParaRPr>
          </a:p>
          <a:p>
            <a:pPr marL="500163" indent="-272816" defTabSz="801929">
              <a:lnSpc>
                <a:spcPct val="90000"/>
              </a:lnSpc>
              <a:buClr>
                <a:prstClr val="black"/>
              </a:buClr>
              <a:buFont typeface="Wingdings" pitchFamily="2" charset="2"/>
              <a:buChar char="§"/>
            </a:pPr>
            <a:r>
              <a:rPr lang="cs-CZ" altLang="cs-CZ" sz="2000" b="1" kern="1200" dirty="0">
                <a:solidFill>
                  <a:srgbClr val="123274">
                    <a:lumMod val="75000"/>
                  </a:srgbClr>
                </a:solidFill>
                <a:ea typeface="ＭＳ Ｐゴシック" panose="020B0600070205080204" pitchFamily="34" charset="-128"/>
              </a:rPr>
              <a:t>Kde má smysl a význam používat QEP?</a:t>
            </a:r>
          </a:p>
        </p:txBody>
      </p:sp>
    </p:spTree>
    <p:extLst>
      <p:ext uri="{BB962C8B-B14F-4D97-AF65-F5344CB8AC3E}">
        <p14:creationId xmlns:p14="http://schemas.microsoft.com/office/powerpoint/2010/main" val="169755861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7" name="Shape 97"/>
          <p:cNvSpPr txBox="1">
            <a:spLocks noGrp="1"/>
          </p:cNvSpPr>
          <p:nvPr>
            <p:ph type="title" idx="4294967295"/>
          </p:nvPr>
        </p:nvSpPr>
        <p:spPr>
          <a:xfrm>
            <a:off x="927749" y="576237"/>
            <a:ext cx="5461588" cy="592403"/>
          </a:xfrm>
          <a:prstGeom prst="rect">
            <a:avLst/>
          </a:prstGeom>
          <a:noFill/>
          <a:ln>
            <a:noFill/>
          </a:ln>
        </p:spPr>
        <p:txBody>
          <a:bodyPr spcFirstLastPara="1" vert="horz" wrap="square" lIns="0" tIns="0" rIns="0" bIns="0" rtlCol="0" anchor="b" anchorCtr="0">
            <a:noAutofit/>
          </a:bodyPr>
          <a:lstStyle/>
          <a:p>
            <a:pPr lvl="0"/>
            <a:r>
              <a:rPr lang="cs-CZ" altLang="cs-CZ" sz="2400" b="1" dirty="0">
                <a:latin typeface="Arial" panose="020B0604020202020204" pitchFamily="34" charset="0"/>
                <a:ea typeface="ＭＳ Ｐゴシック" panose="020B0600070205080204" pitchFamily="34" charset="-128"/>
              </a:rPr>
              <a:t>Právní účinky el. podpisu</a:t>
            </a:r>
            <a:endParaRPr sz="2400" b="1" cap="none" dirty="0">
              <a:solidFill>
                <a:schemeClr val="dk1"/>
              </a:solidFill>
              <a:latin typeface="Arial"/>
              <a:ea typeface="Arial"/>
              <a:cs typeface="Arial"/>
              <a:sym typeface="Arial"/>
            </a:endParaRPr>
          </a:p>
        </p:txBody>
      </p:sp>
      <p:sp>
        <p:nvSpPr>
          <p:cNvPr id="6" name="Rectangle 3">
            <a:extLst>
              <a:ext uri="{FF2B5EF4-FFF2-40B4-BE49-F238E27FC236}">
                <a16:creationId xmlns:a16="http://schemas.microsoft.com/office/drawing/2014/main" id="{D2C4D19A-96B5-4A4E-A07A-E136157F0308}"/>
              </a:ext>
            </a:extLst>
          </p:cNvPr>
          <p:cNvSpPr txBox="1">
            <a:spLocks noChangeArrowheads="1"/>
          </p:cNvSpPr>
          <p:nvPr/>
        </p:nvSpPr>
        <p:spPr>
          <a:xfrm>
            <a:off x="731391" y="1580548"/>
            <a:ext cx="8786682" cy="5277452"/>
          </a:xfrm>
          <a:prstGeom prst="rect">
            <a:avLst/>
          </a:prstGeom>
          <a:noFill/>
          <a:ln>
            <a:noFill/>
          </a:ln>
        </p:spPr>
        <p:txBody>
          <a:bodyPr spcFirstLastPara="1" wrap="square" lIns="57864" tIns="57864" rIns="57864" bIns="57864" anchor="b" anchorCtr="0"/>
          <a:lstStyle>
            <a:defPPr marR="0" lvl="0" algn="l" rtl="0">
              <a:lnSpc>
                <a:spcPct val="100000"/>
              </a:lnSpc>
              <a:spcBef>
                <a:spcPts val="0"/>
              </a:spcBef>
              <a:spcAft>
                <a:spcPts val="0"/>
              </a:spcAft>
            </a:defPPr>
            <a:lvl1pPr marL="457200" marR="0" lvl="0" indent="-22860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1pPr>
            <a:lvl2pPr marL="914400" marR="0" lvl="1" indent="-228600" algn="l" rtl="0">
              <a:lnSpc>
                <a:spcPct val="100000"/>
              </a:lnSpc>
              <a:spcBef>
                <a:spcPts val="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2pPr>
            <a:lvl3pPr marL="1371600" marR="0" lvl="2" indent="-228600" algn="l" rtl="0">
              <a:lnSpc>
                <a:spcPct val="100000"/>
              </a:lnSpc>
              <a:spcBef>
                <a:spcPts val="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3pPr>
            <a:lvl4pPr marL="1828800" marR="0" lvl="3" indent="-228600" algn="l" rtl="0">
              <a:lnSpc>
                <a:spcPct val="100000"/>
              </a:lnSpc>
              <a:spcBef>
                <a:spcPts val="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4pPr>
            <a:lvl5pPr marL="2286000" marR="0" lvl="4" indent="-228600" algn="l" rtl="0">
              <a:lnSpc>
                <a:spcPct val="100000"/>
              </a:lnSpc>
              <a:spcBef>
                <a:spcPts val="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5pPr>
            <a:lvl6pPr marL="2743200" marR="0" lvl="5" indent="-354583" algn="l" rtl="0">
              <a:lnSpc>
                <a:spcPct val="90000"/>
              </a:lnSpc>
              <a:spcBef>
                <a:spcPts val="551"/>
              </a:spcBef>
              <a:spcAft>
                <a:spcPts val="0"/>
              </a:spcAft>
              <a:buClr>
                <a:schemeClr val="dk1"/>
              </a:buClr>
              <a:buSzPts val="1984"/>
              <a:buFont typeface="Arial"/>
              <a:buChar char="•"/>
              <a:defRPr sz="1984" b="0" i="0" u="none" strike="noStrike" cap="none">
                <a:solidFill>
                  <a:schemeClr val="dk1"/>
                </a:solidFill>
                <a:latin typeface="Arial"/>
                <a:ea typeface="Arial"/>
                <a:cs typeface="Arial"/>
                <a:sym typeface="Arial"/>
              </a:defRPr>
            </a:lvl6pPr>
            <a:lvl7pPr marL="3200400" marR="0" lvl="6" indent="-354583" algn="l" rtl="0">
              <a:lnSpc>
                <a:spcPct val="90000"/>
              </a:lnSpc>
              <a:spcBef>
                <a:spcPts val="551"/>
              </a:spcBef>
              <a:spcAft>
                <a:spcPts val="0"/>
              </a:spcAft>
              <a:buClr>
                <a:schemeClr val="dk1"/>
              </a:buClr>
              <a:buSzPts val="1984"/>
              <a:buFont typeface="Arial"/>
              <a:buChar char="•"/>
              <a:defRPr sz="1984" b="0" i="0" u="none" strike="noStrike" cap="none">
                <a:solidFill>
                  <a:schemeClr val="dk1"/>
                </a:solidFill>
                <a:latin typeface="Arial"/>
                <a:ea typeface="Arial"/>
                <a:cs typeface="Arial"/>
                <a:sym typeface="Arial"/>
              </a:defRPr>
            </a:lvl7pPr>
            <a:lvl8pPr marL="3657600" marR="0" lvl="7" indent="-354584" algn="l" rtl="0">
              <a:lnSpc>
                <a:spcPct val="90000"/>
              </a:lnSpc>
              <a:spcBef>
                <a:spcPts val="551"/>
              </a:spcBef>
              <a:spcAft>
                <a:spcPts val="0"/>
              </a:spcAft>
              <a:buClr>
                <a:schemeClr val="dk1"/>
              </a:buClr>
              <a:buSzPts val="1984"/>
              <a:buFont typeface="Arial"/>
              <a:buChar char="•"/>
              <a:defRPr sz="1984" b="0" i="0" u="none" strike="noStrike" cap="none">
                <a:solidFill>
                  <a:schemeClr val="dk1"/>
                </a:solidFill>
                <a:latin typeface="Arial"/>
                <a:ea typeface="Arial"/>
                <a:cs typeface="Arial"/>
                <a:sym typeface="Arial"/>
              </a:defRPr>
            </a:lvl8pPr>
            <a:lvl9pPr marL="4114800" marR="0" lvl="8" indent="-354584" algn="l" rtl="0">
              <a:lnSpc>
                <a:spcPct val="90000"/>
              </a:lnSpc>
              <a:spcBef>
                <a:spcPts val="551"/>
              </a:spcBef>
              <a:spcAft>
                <a:spcPts val="0"/>
              </a:spcAft>
              <a:buClr>
                <a:schemeClr val="dk1"/>
              </a:buClr>
              <a:buSzPts val="1984"/>
              <a:buFont typeface="Arial"/>
              <a:buChar char="•"/>
              <a:defRPr sz="1984" b="0" i="0" u="none" strike="noStrike" cap="none">
                <a:solidFill>
                  <a:schemeClr val="dk1"/>
                </a:solidFill>
                <a:latin typeface="Arial"/>
                <a:ea typeface="Arial"/>
                <a:cs typeface="Arial"/>
                <a:sym typeface="Arial"/>
              </a:defRPr>
            </a:lvl9pPr>
          </a:lstStyle>
          <a:p>
            <a:pPr marL="397937" indent="-217057" algn="just" defTabSz="638026">
              <a:lnSpc>
                <a:spcPct val="90000"/>
              </a:lnSpc>
              <a:buClr>
                <a:prstClr val="black"/>
              </a:buClr>
              <a:buFont typeface="Wingdings" pitchFamily="2" charset="2"/>
              <a:buChar char="§"/>
            </a:pPr>
            <a:endParaRPr lang="cs-CZ" altLang="cs-CZ" sz="2000" kern="1200" dirty="0">
              <a:solidFill>
                <a:prstClr val="black"/>
              </a:solidFill>
              <a:ea typeface="ＭＳ Ｐゴシック" panose="020B0600070205080204" pitchFamily="34" charset="-128"/>
            </a:endParaRPr>
          </a:p>
          <a:p>
            <a:pPr marL="397937" indent="-217057" algn="just" defTabSz="638026">
              <a:lnSpc>
                <a:spcPct val="90000"/>
              </a:lnSpc>
              <a:buClr>
                <a:prstClr val="black"/>
              </a:buClr>
              <a:buFont typeface="Wingdings" pitchFamily="2" charset="2"/>
              <a:buChar char="§"/>
            </a:pPr>
            <a:r>
              <a:rPr lang="cs-CZ" altLang="cs-CZ" sz="2000" b="1" kern="1200" dirty="0">
                <a:solidFill>
                  <a:prstClr val="black"/>
                </a:solidFill>
                <a:ea typeface="ＭＳ Ｐゴシック" panose="020B0600070205080204" pitchFamily="34" charset="-128"/>
              </a:rPr>
              <a:t>Elektronickému podpisu </a:t>
            </a:r>
            <a:r>
              <a:rPr lang="cs-CZ" altLang="cs-CZ" sz="2000" b="1" kern="1200" dirty="0">
                <a:solidFill>
                  <a:srgbClr val="002060"/>
                </a:solidFill>
                <a:ea typeface="ＭＳ Ｐゴシック" panose="020B0600070205080204" pitchFamily="34" charset="-128"/>
              </a:rPr>
              <a:t>nesmějí být upírány právní účinky a nesmí být odmítán jako důkaz </a:t>
            </a:r>
            <a:r>
              <a:rPr lang="cs-CZ" altLang="cs-CZ" sz="2000" b="1" kern="1200" dirty="0">
                <a:solidFill>
                  <a:prstClr val="black"/>
                </a:solidFill>
                <a:ea typeface="ＭＳ Ｐゴシック" panose="020B0600070205080204" pitchFamily="34" charset="-128"/>
              </a:rPr>
              <a:t>v soudním a správním řízení pouze z toho důvodu, že má elektronickou podobu nebo že nesplňuje požadavky na kvalifikované elektronické podpisy. </a:t>
            </a:r>
          </a:p>
          <a:p>
            <a:pPr marL="397937" indent="-217057" algn="just" defTabSz="638026">
              <a:lnSpc>
                <a:spcPct val="90000"/>
              </a:lnSpc>
              <a:buClr>
                <a:prstClr val="black"/>
              </a:buClr>
              <a:buFont typeface="Wingdings" pitchFamily="2" charset="2"/>
              <a:buChar char="§"/>
            </a:pPr>
            <a:endParaRPr lang="cs-CZ" altLang="cs-CZ" sz="2000" kern="1200" dirty="0">
              <a:solidFill>
                <a:prstClr val="black"/>
              </a:solidFill>
              <a:ea typeface="ＭＳ Ｐゴシック" panose="020B0600070205080204" pitchFamily="34" charset="-128"/>
            </a:endParaRPr>
          </a:p>
          <a:p>
            <a:pPr marL="397937" indent="-217057" algn="just" defTabSz="638026">
              <a:lnSpc>
                <a:spcPct val="90000"/>
              </a:lnSpc>
              <a:buClr>
                <a:prstClr val="black"/>
              </a:buClr>
              <a:buFont typeface="Wingdings" pitchFamily="2" charset="2"/>
              <a:buChar char="§"/>
            </a:pPr>
            <a:r>
              <a:rPr lang="cs-CZ" altLang="cs-CZ" sz="2000" b="1" kern="1200" dirty="0">
                <a:solidFill>
                  <a:srgbClr val="002060"/>
                </a:solidFill>
                <a:ea typeface="ＭＳ Ｐゴシック" panose="020B0600070205080204" pitchFamily="34" charset="-128"/>
              </a:rPr>
              <a:t>Kvalifikovaný elektronický podpis </a:t>
            </a:r>
            <a:r>
              <a:rPr lang="cs-CZ" altLang="cs-CZ" sz="2000" kern="1200" dirty="0">
                <a:solidFill>
                  <a:prstClr val="black"/>
                </a:solidFill>
                <a:ea typeface="ＭＳ Ｐゴシック" panose="020B0600070205080204" pitchFamily="34" charset="-128"/>
              </a:rPr>
              <a:t>má právní účinek rovnocenný vlastnoručnímu podpisu.  </a:t>
            </a:r>
          </a:p>
          <a:p>
            <a:pPr marL="397937" indent="-217057" algn="just" defTabSz="638026">
              <a:lnSpc>
                <a:spcPct val="90000"/>
              </a:lnSpc>
              <a:buClr>
                <a:prstClr val="black"/>
              </a:buClr>
              <a:buFont typeface="Wingdings" pitchFamily="2" charset="2"/>
              <a:buChar char="§"/>
            </a:pPr>
            <a:endParaRPr lang="cs-CZ" altLang="cs-CZ" sz="2000" kern="1200" dirty="0">
              <a:solidFill>
                <a:prstClr val="black"/>
              </a:solidFill>
              <a:ea typeface="ＭＳ Ｐゴシック" panose="020B0600070205080204" pitchFamily="34" charset="-128"/>
            </a:endParaRPr>
          </a:p>
          <a:p>
            <a:pPr marL="397937" indent="-217057" algn="just" defTabSz="638026">
              <a:lnSpc>
                <a:spcPct val="90000"/>
              </a:lnSpc>
              <a:buClr>
                <a:prstClr val="black"/>
              </a:buClr>
              <a:buFont typeface="Wingdings" pitchFamily="2" charset="2"/>
              <a:buChar char="§"/>
            </a:pPr>
            <a:r>
              <a:rPr lang="cs-CZ" altLang="cs-CZ" sz="2000" kern="1200" dirty="0">
                <a:solidFill>
                  <a:prstClr val="black"/>
                </a:solidFill>
                <a:ea typeface="ＭＳ Ｐゴシック" panose="020B0600070205080204" pitchFamily="34" charset="-128"/>
              </a:rPr>
              <a:t>Kvalifikovaný elektronický podpis založený na kvalifikovaném certifikátu vydaném v jednom členském státě </a:t>
            </a:r>
            <a:r>
              <a:rPr lang="cs-CZ" altLang="cs-CZ" sz="2000" b="1" kern="1200" dirty="0">
                <a:solidFill>
                  <a:prstClr val="black"/>
                </a:solidFill>
                <a:ea typeface="ＭＳ Ｐゴシック" panose="020B0600070205080204" pitchFamily="34" charset="-128"/>
              </a:rPr>
              <a:t>se uznává </a:t>
            </a:r>
            <a:r>
              <a:rPr lang="cs-CZ" altLang="cs-CZ" sz="2000" kern="1200" dirty="0">
                <a:solidFill>
                  <a:prstClr val="black"/>
                </a:solidFill>
                <a:ea typeface="ＭＳ Ｐゴシック" panose="020B0600070205080204" pitchFamily="34" charset="-128"/>
              </a:rPr>
              <a:t>jako kvalifikovaný elektronický podpis ve všech ostatních členských státech. </a:t>
            </a:r>
          </a:p>
          <a:p>
            <a:pPr marL="397937" indent="-217057" algn="just" defTabSz="638026">
              <a:lnSpc>
                <a:spcPct val="90000"/>
              </a:lnSpc>
              <a:buClr>
                <a:prstClr val="black"/>
              </a:buClr>
              <a:buFont typeface="Wingdings" pitchFamily="2" charset="2"/>
              <a:buChar char="§"/>
            </a:pPr>
            <a:endParaRPr lang="cs-CZ" altLang="cs-CZ" sz="2000" kern="1200" dirty="0">
              <a:solidFill>
                <a:prstClr val="black"/>
              </a:solidFill>
              <a:ea typeface="ＭＳ Ｐゴシック" panose="020B0600070205080204" pitchFamily="34" charset="-128"/>
            </a:endParaRPr>
          </a:p>
          <a:p>
            <a:pPr marL="397937" indent="-217057" algn="just" defTabSz="638026">
              <a:lnSpc>
                <a:spcPct val="90000"/>
              </a:lnSpc>
              <a:buClr>
                <a:prstClr val="black"/>
              </a:buClr>
              <a:buFont typeface="Wingdings" pitchFamily="2" charset="2"/>
              <a:buChar char="§"/>
            </a:pPr>
            <a:r>
              <a:rPr lang="cs-CZ" altLang="cs-CZ" sz="2000" b="1" kern="1200" dirty="0">
                <a:solidFill>
                  <a:prstClr val="black"/>
                </a:solidFill>
                <a:ea typeface="ＭＳ Ｐゴシック" panose="020B0600070205080204" pitchFamily="34" charset="-128"/>
              </a:rPr>
              <a:t>V platné právní úpravě chybí ekvivalent ověřeného podpisu pro el. podpisu</a:t>
            </a:r>
            <a:r>
              <a:rPr lang="cs-CZ" altLang="cs-CZ" sz="2000" kern="1200" dirty="0">
                <a:solidFill>
                  <a:prstClr val="black"/>
                </a:solidFill>
                <a:ea typeface="ＭＳ Ｐゴシック" panose="020B0600070205080204" pitchFamily="34" charset="-128"/>
              </a:rPr>
              <a:t>, tj. není možné provést legalizaci v el. světě, existují výjimky (ISDS, insolvenční zákona)</a:t>
            </a:r>
          </a:p>
        </p:txBody>
      </p:sp>
    </p:spTree>
    <p:extLst>
      <p:ext uri="{BB962C8B-B14F-4D97-AF65-F5344CB8AC3E}">
        <p14:creationId xmlns:p14="http://schemas.microsoft.com/office/powerpoint/2010/main" val="7201548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7" name="Shape 97"/>
          <p:cNvSpPr txBox="1">
            <a:spLocks noGrp="1"/>
          </p:cNvSpPr>
          <p:nvPr>
            <p:ph type="title" idx="4294967295"/>
          </p:nvPr>
        </p:nvSpPr>
        <p:spPr>
          <a:xfrm>
            <a:off x="900254" y="261275"/>
            <a:ext cx="8891304" cy="592403"/>
          </a:xfrm>
          <a:prstGeom prst="rect">
            <a:avLst/>
          </a:prstGeom>
          <a:noFill/>
          <a:ln>
            <a:noFill/>
          </a:ln>
        </p:spPr>
        <p:txBody>
          <a:bodyPr spcFirstLastPara="1" vert="horz" wrap="square" lIns="0" tIns="0" rIns="0" bIns="0" rtlCol="0" anchor="b" anchorCtr="0">
            <a:noAutofit/>
          </a:bodyPr>
          <a:lstStyle/>
          <a:p>
            <a:pPr lvl="0"/>
            <a:r>
              <a:rPr lang="cs-CZ" altLang="cs-CZ" sz="2026" b="1" dirty="0">
                <a:latin typeface="Arial" panose="020B0604020202020204" pitchFamily="34" charset="0"/>
                <a:ea typeface="ＭＳ Ｐゴシック" panose="020B0600070205080204" pitchFamily="34" charset="-128"/>
              </a:rPr>
              <a:t>Specifika české úpravy: Podepisování dle ZoSVD (§ 5 </a:t>
            </a:r>
            <a:r>
              <a:rPr lang="mr-IN" altLang="cs-CZ" sz="2026" b="1" dirty="0">
                <a:latin typeface="Arial" panose="020B0604020202020204" pitchFamily="34" charset="0"/>
                <a:ea typeface="ＭＳ Ｐゴシック" panose="020B0600070205080204" pitchFamily="34" charset="-128"/>
              </a:rPr>
              <a:t>–</a:t>
            </a:r>
            <a:r>
              <a:rPr lang="cs-CZ" altLang="cs-CZ" sz="2026" b="1" dirty="0">
                <a:latin typeface="Arial" panose="020B0604020202020204" pitchFamily="34" charset="0"/>
                <a:ea typeface="ＭＳ Ｐゴシック" panose="020B0600070205080204" pitchFamily="34" charset="-128"/>
              </a:rPr>
              <a:t> § 6)</a:t>
            </a:r>
            <a:endParaRPr sz="1899" b="1" cap="none" dirty="0">
              <a:solidFill>
                <a:schemeClr val="dk1"/>
              </a:solidFill>
              <a:latin typeface="Arial"/>
              <a:ea typeface="Arial"/>
              <a:cs typeface="Arial"/>
              <a:sym typeface="Arial"/>
            </a:endParaRPr>
          </a:p>
        </p:txBody>
      </p:sp>
      <p:sp>
        <p:nvSpPr>
          <p:cNvPr id="6" name="Rectangle 3">
            <a:extLst>
              <a:ext uri="{FF2B5EF4-FFF2-40B4-BE49-F238E27FC236}">
                <a16:creationId xmlns:a16="http://schemas.microsoft.com/office/drawing/2014/main" id="{D2C4D19A-96B5-4A4E-A07A-E136157F0308}"/>
              </a:ext>
            </a:extLst>
          </p:cNvPr>
          <p:cNvSpPr txBox="1">
            <a:spLocks noChangeArrowheads="1"/>
          </p:cNvSpPr>
          <p:nvPr/>
        </p:nvSpPr>
        <p:spPr>
          <a:xfrm>
            <a:off x="890006" y="2753573"/>
            <a:ext cx="9625594" cy="4806102"/>
          </a:xfrm>
          <a:prstGeom prst="rect">
            <a:avLst/>
          </a:prstGeom>
          <a:noFill/>
          <a:ln>
            <a:noFill/>
          </a:ln>
        </p:spPr>
        <p:txBody>
          <a:bodyPr spcFirstLastPara="1" wrap="square" lIns="57864" tIns="57864" rIns="57864" bIns="57864" anchor="b" anchorCtr="0"/>
          <a:lstStyle>
            <a:defPPr marR="0" lvl="0" algn="l" rtl="0">
              <a:lnSpc>
                <a:spcPct val="100000"/>
              </a:lnSpc>
              <a:spcBef>
                <a:spcPts val="0"/>
              </a:spcBef>
              <a:spcAft>
                <a:spcPts val="0"/>
              </a:spcAft>
            </a:defPPr>
            <a:lvl1pPr marL="457200" marR="0" lvl="0" indent="-22860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1pPr>
            <a:lvl2pPr marL="914400" marR="0" lvl="1" indent="-228600" algn="l" rtl="0">
              <a:lnSpc>
                <a:spcPct val="100000"/>
              </a:lnSpc>
              <a:spcBef>
                <a:spcPts val="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2pPr>
            <a:lvl3pPr marL="1371600" marR="0" lvl="2" indent="-228600" algn="l" rtl="0">
              <a:lnSpc>
                <a:spcPct val="100000"/>
              </a:lnSpc>
              <a:spcBef>
                <a:spcPts val="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3pPr>
            <a:lvl4pPr marL="1828800" marR="0" lvl="3" indent="-228600" algn="l" rtl="0">
              <a:lnSpc>
                <a:spcPct val="100000"/>
              </a:lnSpc>
              <a:spcBef>
                <a:spcPts val="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4pPr>
            <a:lvl5pPr marL="2286000" marR="0" lvl="4" indent="-228600" algn="l" rtl="0">
              <a:lnSpc>
                <a:spcPct val="100000"/>
              </a:lnSpc>
              <a:spcBef>
                <a:spcPts val="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5pPr>
            <a:lvl6pPr marL="2743200" marR="0" lvl="5" indent="-354583" algn="l" rtl="0">
              <a:lnSpc>
                <a:spcPct val="90000"/>
              </a:lnSpc>
              <a:spcBef>
                <a:spcPts val="551"/>
              </a:spcBef>
              <a:spcAft>
                <a:spcPts val="0"/>
              </a:spcAft>
              <a:buClr>
                <a:schemeClr val="dk1"/>
              </a:buClr>
              <a:buSzPts val="1984"/>
              <a:buFont typeface="Arial"/>
              <a:buChar char="•"/>
              <a:defRPr sz="1984" b="0" i="0" u="none" strike="noStrike" cap="none">
                <a:solidFill>
                  <a:schemeClr val="dk1"/>
                </a:solidFill>
                <a:latin typeface="Arial"/>
                <a:ea typeface="Arial"/>
                <a:cs typeface="Arial"/>
                <a:sym typeface="Arial"/>
              </a:defRPr>
            </a:lvl6pPr>
            <a:lvl7pPr marL="3200400" marR="0" lvl="6" indent="-354583" algn="l" rtl="0">
              <a:lnSpc>
                <a:spcPct val="90000"/>
              </a:lnSpc>
              <a:spcBef>
                <a:spcPts val="551"/>
              </a:spcBef>
              <a:spcAft>
                <a:spcPts val="0"/>
              </a:spcAft>
              <a:buClr>
                <a:schemeClr val="dk1"/>
              </a:buClr>
              <a:buSzPts val="1984"/>
              <a:buFont typeface="Arial"/>
              <a:buChar char="•"/>
              <a:defRPr sz="1984" b="0" i="0" u="none" strike="noStrike" cap="none">
                <a:solidFill>
                  <a:schemeClr val="dk1"/>
                </a:solidFill>
                <a:latin typeface="Arial"/>
                <a:ea typeface="Arial"/>
                <a:cs typeface="Arial"/>
                <a:sym typeface="Arial"/>
              </a:defRPr>
            </a:lvl7pPr>
            <a:lvl8pPr marL="3657600" marR="0" lvl="7" indent="-354584" algn="l" rtl="0">
              <a:lnSpc>
                <a:spcPct val="90000"/>
              </a:lnSpc>
              <a:spcBef>
                <a:spcPts val="551"/>
              </a:spcBef>
              <a:spcAft>
                <a:spcPts val="0"/>
              </a:spcAft>
              <a:buClr>
                <a:schemeClr val="dk1"/>
              </a:buClr>
              <a:buSzPts val="1984"/>
              <a:buFont typeface="Arial"/>
              <a:buChar char="•"/>
              <a:defRPr sz="1984" b="0" i="0" u="none" strike="noStrike" cap="none">
                <a:solidFill>
                  <a:schemeClr val="dk1"/>
                </a:solidFill>
                <a:latin typeface="Arial"/>
                <a:ea typeface="Arial"/>
                <a:cs typeface="Arial"/>
                <a:sym typeface="Arial"/>
              </a:defRPr>
            </a:lvl8pPr>
            <a:lvl9pPr marL="4114800" marR="0" lvl="8" indent="-354584" algn="l" rtl="0">
              <a:lnSpc>
                <a:spcPct val="90000"/>
              </a:lnSpc>
              <a:spcBef>
                <a:spcPts val="551"/>
              </a:spcBef>
              <a:spcAft>
                <a:spcPts val="0"/>
              </a:spcAft>
              <a:buClr>
                <a:schemeClr val="dk1"/>
              </a:buClr>
              <a:buSzPts val="1984"/>
              <a:buFont typeface="Arial"/>
              <a:buChar char="•"/>
              <a:defRPr sz="1984" b="0" i="0" u="none" strike="noStrike" cap="none">
                <a:solidFill>
                  <a:schemeClr val="dk1"/>
                </a:solidFill>
                <a:latin typeface="Arial"/>
                <a:ea typeface="Arial"/>
                <a:cs typeface="Arial"/>
                <a:sym typeface="Arial"/>
              </a:defRPr>
            </a:lvl9pPr>
          </a:lstStyle>
          <a:p>
            <a:pPr marL="0" indent="0" defTabSz="638026">
              <a:lnSpc>
                <a:spcPct val="108000"/>
              </a:lnSpc>
              <a:spcBef>
                <a:spcPts val="698"/>
              </a:spcBef>
              <a:buClrTx/>
              <a:buSzTx/>
              <a:defRPr/>
            </a:pPr>
            <a:r>
              <a:rPr lang="cs-CZ" b="1" kern="1200" dirty="0">
                <a:solidFill>
                  <a:srgbClr val="123274"/>
                </a:solidFill>
                <a:ea typeface="+mn-ea"/>
              </a:rPr>
              <a:t>Podepisování dokumentu</a:t>
            </a:r>
          </a:p>
          <a:p>
            <a:pPr marL="0" indent="0" defTabSz="638026">
              <a:lnSpc>
                <a:spcPct val="108000"/>
              </a:lnSpc>
              <a:spcBef>
                <a:spcPts val="698"/>
              </a:spcBef>
              <a:buClrTx/>
              <a:buSzTx/>
              <a:defRPr/>
            </a:pPr>
            <a:r>
              <a:rPr lang="cs-CZ" b="1" kern="1200" dirty="0">
                <a:solidFill>
                  <a:srgbClr val="123274"/>
                </a:solidFill>
                <a:ea typeface="+mn-ea"/>
              </a:rPr>
              <a:t>§ 5</a:t>
            </a:r>
            <a:br>
              <a:rPr lang="cs-CZ" b="1" kern="1200" dirty="0">
                <a:solidFill>
                  <a:srgbClr val="123274"/>
                </a:solidFill>
                <a:ea typeface="+mn-ea"/>
              </a:rPr>
            </a:br>
            <a:r>
              <a:rPr lang="cs-CZ" kern="1200" dirty="0">
                <a:solidFill>
                  <a:srgbClr val="123274"/>
                </a:solidFill>
                <a:ea typeface="+mn-ea"/>
              </a:rPr>
              <a:t>K podepisování elektronickým podpisem </a:t>
            </a:r>
            <a:r>
              <a:rPr lang="cs-CZ" b="1" kern="1200" dirty="0">
                <a:solidFill>
                  <a:srgbClr val="123274"/>
                </a:solidFill>
                <a:ea typeface="+mn-ea"/>
              </a:rPr>
              <a:t>lze použít pouze </a:t>
            </a:r>
            <a:r>
              <a:rPr lang="cs-CZ" kern="1200" dirty="0">
                <a:solidFill>
                  <a:srgbClr val="123274"/>
                </a:solidFill>
                <a:ea typeface="+mn-ea"/>
              </a:rPr>
              <a:t>kvalifikovaný elektronický podpis, podepisuje-li elektronický dokument, kterým</a:t>
            </a:r>
            <a:br>
              <a:rPr lang="cs-CZ" kern="1200" dirty="0">
                <a:solidFill>
                  <a:srgbClr val="123274"/>
                </a:solidFill>
                <a:ea typeface="+mn-ea"/>
              </a:rPr>
            </a:br>
            <a:r>
              <a:rPr lang="cs-CZ" b="1" kern="1200" dirty="0">
                <a:solidFill>
                  <a:srgbClr val="123274"/>
                </a:solidFill>
                <a:ea typeface="+mn-ea"/>
              </a:rPr>
              <a:t>a) </a:t>
            </a:r>
            <a:r>
              <a:rPr lang="cs-CZ" kern="1200" dirty="0">
                <a:solidFill>
                  <a:srgbClr val="123274"/>
                </a:solidFill>
                <a:ea typeface="+mn-ea"/>
              </a:rPr>
              <a:t>činí úkon nebo právně jedná stát, územní samosprávný celek, právnická osoba zřízená zákonem nebo právnická osoba zřízená nebo založená státem, územním samosprávným celkem nebo právnickou osobou zřízenou zákonem nebo jejich orgán anebo jiná jejich součást (dále jen „</a:t>
            </a:r>
            <a:r>
              <a:rPr lang="cs-CZ" b="1" kern="1200" dirty="0">
                <a:solidFill>
                  <a:srgbClr val="123274"/>
                </a:solidFill>
                <a:ea typeface="+mn-ea"/>
              </a:rPr>
              <a:t>veřejnoprávní podepisující</a:t>
            </a:r>
            <a:r>
              <a:rPr lang="cs-CZ" kern="1200" dirty="0">
                <a:solidFill>
                  <a:srgbClr val="123274"/>
                </a:solidFill>
                <a:ea typeface="+mn-ea"/>
              </a:rPr>
              <a:t>“), nebo</a:t>
            </a:r>
            <a:br>
              <a:rPr lang="cs-CZ" kern="1200" dirty="0">
                <a:solidFill>
                  <a:srgbClr val="123274"/>
                </a:solidFill>
                <a:ea typeface="+mn-ea"/>
              </a:rPr>
            </a:br>
            <a:r>
              <a:rPr lang="cs-CZ" b="1" kern="1200" dirty="0">
                <a:solidFill>
                  <a:srgbClr val="123274"/>
                </a:solidFill>
                <a:ea typeface="+mn-ea"/>
              </a:rPr>
              <a:t>b) </a:t>
            </a:r>
            <a:r>
              <a:rPr lang="cs-CZ" kern="1200" dirty="0">
                <a:solidFill>
                  <a:srgbClr val="123274"/>
                </a:solidFill>
                <a:ea typeface="+mn-ea"/>
              </a:rPr>
              <a:t>činí úkon osoba </a:t>
            </a:r>
            <a:r>
              <a:rPr lang="cs-CZ" b="1" kern="1200" dirty="0">
                <a:solidFill>
                  <a:srgbClr val="123274"/>
                </a:solidFill>
                <a:ea typeface="+mn-ea"/>
              </a:rPr>
              <a:t>neuvedená</a:t>
            </a:r>
            <a:r>
              <a:rPr lang="cs-CZ" kern="1200" dirty="0">
                <a:solidFill>
                  <a:srgbClr val="123274"/>
                </a:solidFill>
                <a:ea typeface="+mn-ea"/>
              </a:rPr>
              <a:t> v písmenu a) </a:t>
            </a:r>
            <a:r>
              <a:rPr lang="cs-CZ" b="1" kern="1200" dirty="0">
                <a:solidFill>
                  <a:srgbClr val="123274"/>
                </a:solidFill>
                <a:ea typeface="+mn-ea"/>
              </a:rPr>
              <a:t>při výkonu své působnosti</a:t>
            </a:r>
            <a:r>
              <a:rPr lang="cs-CZ" kern="1200" dirty="0">
                <a:solidFill>
                  <a:srgbClr val="123274"/>
                </a:solidFill>
                <a:ea typeface="+mn-ea"/>
              </a:rPr>
              <a:t>.</a:t>
            </a:r>
            <a:br>
              <a:rPr lang="cs-CZ" b="1" kern="1200" dirty="0">
                <a:solidFill>
                  <a:srgbClr val="123274"/>
                </a:solidFill>
                <a:ea typeface="+mn-ea"/>
              </a:rPr>
            </a:br>
            <a:endParaRPr lang="cs-CZ" b="1" kern="1200" dirty="0">
              <a:solidFill>
                <a:srgbClr val="123274"/>
              </a:solidFill>
              <a:ea typeface="+mn-ea"/>
            </a:endParaRPr>
          </a:p>
          <a:p>
            <a:pPr marL="0" indent="0" defTabSz="638026">
              <a:lnSpc>
                <a:spcPct val="108000"/>
              </a:lnSpc>
              <a:spcBef>
                <a:spcPts val="698"/>
              </a:spcBef>
              <a:buClrTx/>
              <a:buSzTx/>
              <a:defRPr/>
            </a:pPr>
            <a:r>
              <a:rPr lang="cs-CZ" b="1" kern="1200" dirty="0">
                <a:solidFill>
                  <a:srgbClr val="123274"/>
                </a:solidFill>
                <a:ea typeface="+mn-ea"/>
              </a:rPr>
              <a:t>§ 6</a:t>
            </a:r>
            <a:br>
              <a:rPr lang="cs-CZ" b="1" kern="1200" dirty="0">
                <a:solidFill>
                  <a:srgbClr val="123274"/>
                </a:solidFill>
                <a:ea typeface="+mn-ea"/>
              </a:rPr>
            </a:br>
            <a:r>
              <a:rPr lang="cs-CZ" kern="1200" dirty="0">
                <a:solidFill>
                  <a:srgbClr val="123274"/>
                </a:solidFill>
                <a:ea typeface="+mn-ea"/>
              </a:rPr>
              <a:t>(1) K podepisování elektronickým podpisem </a:t>
            </a:r>
            <a:r>
              <a:rPr lang="cs-CZ" b="1" kern="1200" dirty="0">
                <a:solidFill>
                  <a:srgbClr val="123274"/>
                </a:solidFill>
                <a:ea typeface="+mn-ea"/>
              </a:rPr>
              <a:t>lze použít pouze </a:t>
            </a:r>
            <a:r>
              <a:rPr lang="cs-CZ" kern="1200" dirty="0">
                <a:solidFill>
                  <a:srgbClr val="123274"/>
                </a:solidFill>
                <a:ea typeface="+mn-ea"/>
              </a:rPr>
              <a:t>uznávaný elektronický podpis, podepisuje-li se elektronický dokument, kterým se činí úkon vůči veřejnoprávnímu podepisujícímu nebo jiné osobě </a:t>
            </a:r>
            <a:r>
              <a:rPr lang="cs-CZ" b="1" kern="1200" dirty="0">
                <a:solidFill>
                  <a:srgbClr val="123274"/>
                </a:solidFill>
                <a:ea typeface="+mn-ea"/>
              </a:rPr>
              <a:t>v souvislosti s výkonem jejich působnosti.</a:t>
            </a:r>
            <a:br>
              <a:rPr lang="cs-CZ" kern="1200" dirty="0">
                <a:solidFill>
                  <a:srgbClr val="123274"/>
                </a:solidFill>
                <a:ea typeface="+mn-ea"/>
              </a:rPr>
            </a:br>
            <a:r>
              <a:rPr lang="cs-CZ" kern="1200" dirty="0">
                <a:solidFill>
                  <a:srgbClr val="123274"/>
                </a:solidFill>
                <a:ea typeface="+mn-ea"/>
              </a:rPr>
              <a:t>(2) </a:t>
            </a:r>
            <a:r>
              <a:rPr lang="cs-CZ" b="1" kern="1200" dirty="0">
                <a:solidFill>
                  <a:srgbClr val="123274"/>
                </a:solidFill>
                <a:ea typeface="+mn-ea"/>
              </a:rPr>
              <a:t>Uznávaným elektronickým podpisem </a:t>
            </a:r>
            <a:r>
              <a:rPr lang="cs-CZ" kern="1200" dirty="0">
                <a:solidFill>
                  <a:srgbClr val="123274"/>
                </a:solidFill>
                <a:ea typeface="+mn-ea"/>
              </a:rPr>
              <a:t>se rozumí zaručený elektronický podpis založený na kvalifikovaném certifikátu pro elektronický podpis nebo kvalifikovaný elektronický podpis.</a:t>
            </a:r>
          </a:p>
          <a:p>
            <a:pPr marL="0" lvl="1" indent="0" defTabSz="638026">
              <a:spcBef>
                <a:spcPts val="559"/>
              </a:spcBef>
              <a:buClrTx/>
              <a:buSzTx/>
              <a:defRPr/>
            </a:pPr>
            <a:endParaRPr lang="cs-CZ" sz="1800" kern="1200" dirty="0">
              <a:solidFill>
                <a:srgbClr val="CB8967"/>
              </a:solidFill>
              <a:ea typeface="+mn-ea"/>
            </a:endParaRPr>
          </a:p>
          <a:p>
            <a:pPr marL="0" lvl="1" indent="0" defTabSz="638026">
              <a:spcBef>
                <a:spcPts val="559"/>
              </a:spcBef>
              <a:buClrTx/>
              <a:buSzTx/>
              <a:defRPr/>
            </a:pPr>
            <a:r>
              <a:rPr lang="cs-CZ" sz="1800" kern="1200" dirty="0">
                <a:solidFill>
                  <a:srgbClr val="CB8967"/>
                </a:solidFill>
                <a:ea typeface="+mn-ea"/>
              </a:rPr>
              <a:t>Zákon č. 297/2016 Sb., o službách vytvářejících důvěru pro elektronické transakce</a:t>
            </a:r>
          </a:p>
          <a:p>
            <a:pPr marL="0" indent="0" defTabSz="638026">
              <a:lnSpc>
                <a:spcPct val="108000"/>
              </a:lnSpc>
              <a:spcBef>
                <a:spcPts val="698"/>
              </a:spcBef>
              <a:buClrTx/>
              <a:buSzTx/>
              <a:defRPr/>
            </a:pPr>
            <a:endParaRPr lang="cs-CZ" b="1" kern="1200" dirty="0" err="1">
              <a:solidFill>
                <a:srgbClr val="123274"/>
              </a:solidFill>
              <a:ea typeface="+mn-ea"/>
            </a:endParaRPr>
          </a:p>
        </p:txBody>
      </p:sp>
    </p:spTree>
    <p:extLst>
      <p:ext uri="{BB962C8B-B14F-4D97-AF65-F5344CB8AC3E}">
        <p14:creationId xmlns:p14="http://schemas.microsoft.com/office/powerpoint/2010/main" val="17126308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7" name="Shape 97"/>
          <p:cNvSpPr txBox="1">
            <a:spLocks noGrp="1"/>
          </p:cNvSpPr>
          <p:nvPr>
            <p:ph type="title" idx="4294967295"/>
          </p:nvPr>
        </p:nvSpPr>
        <p:spPr>
          <a:xfrm>
            <a:off x="985662" y="520410"/>
            <a:ext cx="7567991" cy="592403"/>
          </a:xfrm>
          <a:prstGeom prst="rect">
            <a:avLst/>
          </a:prstGeom>
          <a:noFill/>
          <a:ln>
            <a:noFill/>
          </a:ln>
        </p:spPr>
        <p:txBody>
          <a:bodyPr spcFirstLastPara="1" vert="horz" wrap="square" lIns="0" tIns="0" rIns="0" bIns="0" rtlCol="0" anchor="b" anchorCtr="0">
            <a:noAutofit/>
          </a:bodyPr>
          <a:lstStyle/>
          <a:p>
            <a:pPr lvl="0"/>
            <a:r>
              <a:rPr lang="cs-CZ" altLang="cs-CZ" sz="2400" b="1" dirty="0">
                <a:latin typeface="Arial" panose="020B0604020202020204" pitchFamily="34" charset="0"/>
                <a:ea typeface="ＭＳ Ｐゴシック" panose="020B0600070205080204" pitchFamily="34" charset="-128"/>
              </a:rPr>
              <a:t>Pečetění dle ZoSVD</a:t>
            </a:r>
            <a:br>
              <a:rPr lang="cs-CZ" altLang="cs-CZ" sz="2400" b="1" dirty="0">
                <a:latin typeface="Arial" panose="020B0604020202020204" pitchFamily="34" charset="0"/>
                <a:ea typeface="ＭＳ Ｐゴシック" panose="020B0600070205080204" pitchFamily="34" charset="-128"/>
              </a:rPr>
            </a:br>
            <a:r>
              <a:rPr lang="cs-CZ" altLang="cs-CZ" sz="2400" b="1" dirty="0">
                <a:latin typeface="Arial" panose="020B0604020202020204" pitchFamily="34" charset="0"/>
                <a:ea typeface="ＭＳ Ｐゴシック" panose="020B0600070205080204" pitchFamily="34" charset="-128"/>
              </a:rPr>
              <a:t>(§ 8 - § 10)</a:t>
            </a:r>
            <a:endParaRPr sz="2400" b="1" cap="none" dirty="0">
              <a:solidFill>
                <a:schemeClr val="dk1"/>
              </a:solidFill>
              <a:latin typeface="Arial"/>
              <a:ea typeface="Arial"/>
              <a:cs typeface="Arial"/>
              <a:sym typeface="Arial"/>
            </a:endParaRPr>
          </a:p>
        </p:txBody>
      </p:sp>
      <p:sp>
        <p:nvSpPr>
          <p:cNvPr id="6" name="Rectangle 3">
            <a:extLst>
              <a:ext uri="{FF2B5EF4-FFF2-40B4-BE49-F238E27FC236}">
                <a16:creationId xmlns:a16="http://schemas.microsoft.com/office/drawing/2014/main" id="{D2C4D19A-96B5-4A4E-A07A-E136157F0308}"/>
              </a:ext>
            </a:extLst>
          </p:cNvPr>
          <p:cNvSpPr txBox="1">
            <a:spLocks noChangeArrowheads="1"/>
          </p:cNvSpPr>
          <p:nvPr/>
        </p:nvSpPr>
        <p:spPr>
          <a:xfrm>
            <a:off x="696143" y="1778052"/>
            <a:ext cx="9459239" cy="5495584"/>
          </a:xfrm>
          <a:prstGeom prst="rect">
            <a:avLst/>
          </a:prstGeom>
          <a:noFill/>
          <a:ln>
            <a:noFill/>
          </a:ln>
        </p:spPr>
        <p:txBody>
          <a:bodyPr spcFirstLastPara="1" wrap="square" lIns="57864" tIns="57864" rIns="57864" bIns="57864" anchor="b" anchorCtr="0"/>
          <a:lstStyle>
            <a:defPPr marR="0" lvl="0" algn="l" rtl="0">
              <a:lnSpc>
                <a:spcPct val="100000"/>
              </a:lnSpc>
              <a:spcBef>
                <a:spcPts val="0"/>
              </a:spcBef>
              <a:spcAft>
                <a:spcPts val="0"/>
              </a:spcAft>
            </a:defPPr>
            <a:lvl1pPr marL="457200" marR="0" lvl="0" indent="-22860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1pPr>
            <a:lvl2pPr marL="914400" marR="0" lvl="1" indent="-228600" algn="l" rtl="0">
              <a:lnSpc>
                <a:spcPct val="100000"/>
              </a:lnSpc>
              <a:spcBef>
                <a:spcPts val="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2pPr>
            <a:lvl3pPr marL="1371600" marR="0" lvl="2" indent="-228600" algn="l" rtl="0">
              <a:lnSpc>
                <a:spcPct val="100000"/>
              </a:lnSpc>
              <a:spcBef>
                <a:spcPts val="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3pPr>
            <a:lvl4pPr marL="1828800" marR="0" lvl="3" indent="-228600" algn="l" rtl="0">
              <a:lnSpc>
                <a:spcPct val="100000"/>
              </a:lnSpc>
              <a:spcBef>
                <a:spcPts val="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4pPr>
            <a:lvl5pPr marL="2286000" marR="0" lvl="4" indent="-228600" algn="l" rtl="0">
              <a:lnSpc>
                <a:spcPct val="100000"/>
              </a:lnSpc>
              <a:spcBef>
                <a:spcPts val="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5pPr>
            <a:lvl6pPr marL="2743200" marR="0" lvl="5" indent="-354583" algn="l" rtl="0">
              <a:lnSpc>
                <a:spcPct val="90000"/>
              </a:lnSpc>
              <a:spcBef>
                <a:spcPts val="551"/>
              </a:spcBef>
              <a:spcAft>
                <a:spcPts val="0"/>
              </a:spcAft>
              <a:buClr>
                <a:schemeClr val="dk1"/>
              </a:buClr>
              <a:buSzPts val="1984"/>
              <a:buFont typeface="Arial"/>
              <a:buChar char="•"/>
              <a:defRPr sz="1984" b="0" i="0" u="none" strike="noStrike" cap="none">
                <a:solidFill>
                  <a:schemeClr val="dk1"/>
                </a:solidFill>
                <a:latin typeface="Arial"/>
                <a:ea typeface="Arial"/>
                <a:cs typeface="Arial"/>
                <a:sym typeface="Arial"/>
              </a:defRPr>
            </a:lvl6pPr>
            <a:lvl7pPr marL="3200400" marR="0" lvl="6" indent="-354583" algn="l" rtl="0">
              <a:lnSpc>
                <a:spcPct val="90000"/>
              </a:lnSpc>
              <a:spcBef>
                <a:spcPts val="551"/>
              </a:spcBef>
              <a:spcAft>
                <a:spcPts val="0"/>
              </a:spcAft>
              <a:buClr>
                <a:schemeClr val="dk1"/>
              </a:buClr>
              <a:buSzPts val="1984"/>
              <a:buFont typeface="Arial"/>
              <a:buChar char="•"/>
              <a:defRPr sz="1984" b="0" i="0" u="none" strike="noStrike" cap="none">
                <a:solidFill>
                  <a:schemeClr val="dk1"/>
                </a:solidFill>
                <a:latin typeface="Arial"/>
                <a:ea typeface="Arial"/>
                <a:cs typeface="Arial"/>
                <a:sym typeface="Arial"/>
              </a:defRPr>
            </a:lvl7pPr>
            <a:lvl8pPr marL="3657600" marR="0" lvl="7" indent="-354584" algn="l" rtl="0">
              <a:lnSpc>
                <a:spcPct val="90000"/>
              </a:lnSpc>
              <a:spcBef>
                <a:spcPts val="551"/>
              </a:spcBef>
              <a:spcAft>
                <a:spcPts val="0"/>
              </a:spcAft>
              <a:buClr>
                <a:schemeClr val="dk1"/>
              </a:buClr>
              <a:buSzPts val="1984"/>
              <a:buFont typeface="Arial"/>
              <a:buChar char="•"/>
              <a:defRPr sz="1984" b="0" i="0" u="none" strike="noStrike" cap="none">
                <a:solidFill>
                  <a:schemeClr val="dk1"/>
                </a:solidFill>
                <a:latin typeface="Arial"/>
                <a:ea typeface="Arial"/>
                <a:cs typeface="Arial"/>
                <a:sym typeface="Arial"/>
              </a:defRPr>
            </a:lvl8pPr>
            <a:lvl9pPr marL="4114800" marR="0" lvl="8" indent="-354584" algn="l" rtl="0">
              <a:lnSpc>
                <a:spcPct val="90000"/>
              </a:lnSpc>
              <a:spcBef>
                <a:spcPts val="551"/>
              </a:spcBef>
              <a:spcAft>
                <a:spcPts val="0"/>
              </a:spcAft>
              <a:buClr>
                <a:schemeClr val="dk1"/>
              </a:buClr>
              <a:buSzPts val="1984"/>
              <a:buFont typeface="Arial"/>
              <a:buChar char="•"/>
              <a:defRPr sz="1984" b="0" i="0" u="none" strike="noStrike" cap="none">
                <a:solidFill>
                  <a:schemeClr val="dk1"/>
                </a:solidFill>
                <a:latin typeface="Arial"/>
                <a:ea typeface="Arial"/>
                <a:cs typeface="Arial"/>
                <a:sym typeface="Arial"/>
              </a:defRPr>
            </a:lvl9pPr>
          </a:lstStyle>
          <a:p>
            <a:pPr marL="398942" indent="-217057" algn="just" defTabSz="638026">
              <a:lnSpc>
                <a:spcPct val="90000"/>
              </a:lnSpc>
              <a:buClr>
                <a:prstClr val="black"/>
              </a:buClr>
              <a:buFont typeface="Wingdings" pitchFamily="2" charset="2"/>
              <a:buChar char="§"/>
            </a:pPr>
            <a:endParaRPr lang="cs-CZ" altLang="cs-CZ" sz="2000" kern="1200" dirty="0">
              <a:solidFill>
                <a:prstClr val="black"/>
              </a:solidFill>
              <a:latin typeface="Arial" panose="020B0604020202020204" pitchFamily="34" charset="0"/>
              <a:ea typeface="ＭＳ Ｐゴシック" panose="020B0600070205080204" pitchFamily="34" charset="-128"/>
              <a:cs typeface="Arial" panose="020B0604020202020204" pitchFamily="34" charset="0"/>
            </a:endParaRPr>
          </a:p>
          <a:p>
            <a:pPr marL="398942" indent="-217057" algn="just" defTabSz="638026">
              <a:lnSpc>
                <a:spcPct val="90000"/>
              </a:lnSpc>
              <a:buClr>
                <a:prstClr val="black"/>
              </a:buClr>
              <a:buFont typeface="Wingdings" pitchFamily="2" charset="2"/>
              <a:buChar char="§"/>
            </a:pPr>
            <a:r>
              <a:rPr lang="cs-CZ" altLang="cs-CZ" sz="2000" kern="1200" dirty="0">
                <a:solidFill>
                  <a:prstClr val="black"/>
                </a:solidFill>
                <a:latin typeface="Arial" panose="020B0604020202020204" pitchFamily="34" charset="0"/>
                <a:ea typeface="ＭＳ Ｐゴシック" panose="020B0600070205080204" pitchFamily="34" charset="-128"/>
                <a:cs typeface="Arial" panose="020B0604020202020204" pitchFamily="34" charset="0"/>
              </a:rPr>
              <a:t>Může vytvářet </a:t>
            </a:r>
            <a:r>
              <a:rPr lang="cs-CZ" altLang="cs-CZ" sz="2000" b="1" kern="1200" dirty="0">
                <a:solidFill>
                  <a:srgbClr val="123274">
                    <a:lumMod val="75000"/>
                  </a:srgbClr>
                </a:solidFill>
                <a:latin typeface="Arial" panose="020B0604020202020204" pitchFamily="34" charset="0"/>
                <a:ea typeface="ＭＳ Ｐゴシック" panose="020B0600070205080204" pitchFamily="34" charset="-128"/>
                <a:cs typeface="Arial" panose="020B0604020202020204" pitchFamily="34" charset="0"/>
              </a:rPr>
              <a:t>jen právnická osoba </a:t>
            </a:r>
            <a:r>
              <a:rPr lang="cs-CZ" altLang="cs-CZ" sz="2000" kern="1200" dirty="0">
                <a:solidFill>
                  <a:prstClr val="black"/>
                </a:solidFill>
                <a:latin typeface="Arial" panose="020B0604020202020204" pitchFamily="34" charset="0"/>
                <a:ea typeface="ＭＳ Ｐゴシック" panose="020B0600070205080204" pitchFamily="34" charset="-128"/>
                <a:cs typeface="Arial" panose="020B0604020202020204" pitchFamily="34" charset="0"/>
              </a:rPr>
              <a:t>(pečetící osoba) a lze ji připojit </a:t>
            </a:r>
            <a:r>
              <a:rPr lang="cs-CZ" altLang="cs-CZ" sz="2000" b="1" kern="1200" dirty="0">
                <a:solidFill>
                  <a:srgbClr val="123274">
                    <a:lumMod val="75000"/>
                  </a:srgbClr>
                </a:solidFill>
                <a:latin typeface="Arial" panose="020B0604020202020204" pitchFamily="34" charset="0"/>
                <a:ea typeface="ＭＳ Ｐゴシック" panose="020B0600070205080204" pitchFamily="34" charset="-128"/>
                <a:cs typeface="Arial" panose="020B0604020202020204" pitchFamily="34" charset="0"/>
              </a:rPr>
              <a:t>jen na to, čeho je sama původcem</a:t>
            </a:r>
            <a:r>
              <a:rPr lang="cs-CZ" altLang="cs-CZ" sz="2000" kern="1200" dirty="0">
                <a:solidFill>
                  <a:srgbClr val="123274">
                    <a:lumMod val="75000"/>
                  </a:srgbClr>
                </a:solidFill>
                <a:latin typeface="Arial" panose="020B0604020202020204" pitchFamily="34" charset="0"/>
                <a:ea typeface="ＭＳ Ｐゴシック" panose="020B0600070205080204" pitchFamily="34" charset="-128"/>
                <a:cs typeface="Arial" panose="020B0604020202020204" pitchFamily="34" charset="0"/>
              </a:rPr>
              <a:t>. </a:t>
            </a:r>
            <a:r>
              <a:rPr lang="cs-CZ" altLang="cs-CZ" sz="2000" kern="1200" dirty="0">
                <a:solidFill>
                  <a:prstClr val="black"/>
                </a:solidFill>
                <a:latin typeface="Arial" panose="020B0604020202020204" pitchFamily="34" charset="0"/>
                <a:ea typeface="ＭＳ Ｐゴシック" panose="020B0600070205080204" pitchFamily="34" charset="-128"/>
                <a:cs typeface="Arial" panose="020B0604020202020204" pitchFamily="34" charset="0"/>
              </a:rPr>
              <a:t>Nejde o projev vůle, ale deklarací původu!</a:t>
            </a:r>
          </a:p>
          <a:p>
            <a:pPr marL="398942" indent="-217057" algn="just" defTabSz="638026">
              <a:lnSpc>
                <a:spcPct val="90000"/>
              </a:lnSpc>
              <a:buClr>
                <a:prstClr val="black"/>
              </a:buClr>
              <a:buFont typeface="Wingdings" pitchFamily="2" charset="2"/>
              <a:buChar char="§"/>
            </a:pPr>
            <a:endParaRPr lang="cs-CZ" altLang="cs-CZ" sz="2000" kern="1200" dirty="0">
              <a:solidFill>
                <a:prstClr val="black"/>
              </a:solidFill>
              <a:latin typeface="Arial" panose="020B0604020202020204" pitchFamily="34" charset="0"/>
              <a:ea typeface="ＭＳ Ｐゴシック" panose="020B0600070205080204" pitchFamily="34" charset="-128"/>
              <a:cs typeface="Arial" panose="020B0604020202020204" pitchFamily="34" charset="0"/>
            </a:endParaRPr>
          </a:p>
          <a:p>
            <a:pPr marL="398942" indent="-217057" algn="just" defTabSz="638026">
              <a:lnSpc>
                <a:spcPct val="90000"/>
              </a:lnSpc>
              <a:buClr>
                <a:prstClr val="black"/>
              </a:buClr>
              <a:buFont typeface="Wingdings" pitchFamily="2" charset="2"/>
              <a:buChar char="§"/>
            </a:pPr>
            <a:r>
              <a:rPr lang="cs-CZ" altLang="cs-CZ" sz="2000" kern="1200" dirty="0">
                <a:solidFill>
                  <a:prstClr val="black"/>
                </a:solidFill>
                <a:latin typeface="Arial" panose="020B0604020202020204" pitchFamily="34" charset="0"/>
                <a:ea typeface="ＭＳ Ｐゴシック" panose="020B0600070205080204" pitchFamily="34" charset="-128"/>
                <a:cs typeface="Arial" panose="020B0604020202020204" pitchFamily="34" charset="0"/>
              </a:rPr>
              <a:t>Nestanoví-li jiný právní předpis jako náležitost právního jednání obsaženého v dokumentu podpis nebo tato </a:t>
            </a:r>
            <a:r>
              <a:rPr lang="cs-CZ" altLang="cs-CZ" sz="2000" kern="1200" dirty="0">
                <a:solidFill>
                  <a:prstClr val="black"/>
                </a:solidFill>
                <a:latin typeface="Arial" panose="020B0604020202020204" pitchFamily="34" charset="0"/>
                <a:ea typeface="ＭＳ Ｐゴシック" panose="020B0600070205080204" pitchFamily="34" charset="-128"/>
              </a:rPr>
              <a:t>náležitost nevyplývá z povahy právního jednání, </a:t>
            </a:r>
            <a:r>
              <a:rPr lang="cs-CZ" altLang="cs-CZ" sz="2000" b="1" kern="1200" dirty="0">
                <a:solidFill>
                  <a:srgbClr val="123274">
                    <a:lumMod val="75000"/>
                  </a:srgbClr>
                </a:solidFill>
                <a:latin typeface="Arial" panose="020B0604020202020204" pitchFamily="34" charset="0"/>
                <a:ea typeface="ＭＳ Ｐゴシック" panose="020B0600070205080204" pitchFamily="34" charset="-128"/>
              </a:rPr>
              <a:t>veřejnoprávní podepisující a jiná právnická osoba, jedná-li při výkonu své působnosti, zapečetí dokument v elektronické podobě kvalifikovanou elektronickou pečetí</a:t>
            </a:r>
            <a:r>
              <a:rPr lang="cs-CZ" altLang="cs-CZ" sz="2000" kern="1200" dirty="0">
                <a:solidFill>
                  <a:srgbClr val="123274">
                    <a:lumMod val="75000"/>
                  </a:srgbClr>
                </a:solidFill>
                <a:latin typeface="Arial" panose="020B0604020202020204" pitchFamily="34" charset="0"/>
                <a:ea typeface="ＭＳ Ｐゴシック" panose="020B0600070205080204" pitchFamily="34" charset="-128"/>
              </a:rPr>
              <a:t>.</a:t>
            </a:r>
          </a:p>
          <a:p>
            <a:pPr marL="398942" indent="-217057" algn="just" defTabSz="638026">
              <a:lnSpc>
                <a:spcPct val="90000"/>
              </a:lnSpc>
              <a:buClr>
                <a:prstClr val="black"/>
              </a:buClr>
              <a:buFont typeface="Wingdings" pitchFamily="2" charset="2"/>
              <a:buChar char="§"/>
            </a:pPr>
            <a:r>
              <a:rPr lang="cs-CZ" altLang="cs-CZ" sz="2000" kern="1200" dirty="0">
                <a:solidFill>
                  <a:prstClr val="black"/>
                </a:solidFill>
                <a:latin typeface="Arial" panose="020B0604020202020204" pitchFamily="34" charset="0"/>
                <a:ea typeface="ＭＳ Ｐゴシック" panose="020B0600070205080204" pitchFamily="34" charset="-128"/>
              </a:rPr>
              <a:t>K pečetění elektronickou pečetí lze použít </a:t>
            </a:r>
            <a:r>
              <a:rPr lang="cs-CZ" altLang="cs-CZ" sz="2000" b="1" kern="1200" dirty="0">
                <a:solidFill>
                  <a:srgbClr val="123274">
                    <a:lumMod val="75000"/>
                  </a:srgbClr>
                </a:solidFill>
                <a:latin typeface="Arial" panose="020B0604020202020204" pitchFamily="34" charset="0"/>
                <a:ea typeface="ＭＳ Ｐゴシック" panose="020B0600070205080204" pitchFamily="34" charset="-128"/>
              </a:rPr>
              <a:t>pouze uznávanou elektronickou pečeť</a:t>
            </a:r>
            <a:r>
              <a:rPr lang="cs-CZ" altLang="cs-CZ" sz="2000" kern="1200" dirty="0">
                <a:solidFill>
                  <a:srgbClr val="123274">
                    <a:lumMod val="75000"/>
                  </a:srgbClr>
                </a:solidFill>
                <a:latin typeface="Arial" panose="020B0604020202020204" pitchFamily="34" charset="0"/>
                <a:ea typeface="ＭＳ Ｐゴシック" panose="020B0600070205080204" pitchFamily="34" charset="-128"/>
              </a:rPr>
              <a:t>, pečetí-li se elektronický dokument, kterým se právně jedná vůči veřejnoprávnímu podepisujícímu nebo jiné osobě v souvislosti s výkonem jejich působnosti. </a:t>
            </a:r>
            <a:r>
              <a:rPr lang="cs-CZ" altLang="cs-CZ" sz="2000" kern="1200" dirty="0">
                <a:solidFill>
                  <a:prstClr val="black"/>
                </a:solidFill>
                <a:latin typeface="Arial" panose="020B0604020202020204" pitchFamily="34" charset="0"/>
                <a:ea typeface="ＭＳ Ｐゴシック" panose="020B0600070205080204" pitchFamily="34" charset="-128"/>
              </a:rPr>
              <a:t>Uznávanou elektronickou pečetí se rozumí zaručená elektronická pečeť založená na kvalifikovaném certifikátu pro elektronickou pečeť nebo kvalifikovaná elektronická pečeť.</a:t>
            </a:r>
          </a:p>
          <a:p>
            <a:pPr marL="181885" indent="0" algn="just" defTabSz="638026">
              <a:lnSpc>
                <a:spcPct val="90000"/>
              </a:lnSpc>
              <a:buClr>
                <a:prstClr val="black"/>
              </a:buClr>
            </a:pPr>
            <a:endParaRPr lang="cs-CZ" altLang="cs-CZ" sz="2000" kern="1200" dirty="0">
              <a:solidFill>
                <a:prstClr val="black"/>
              </a:solidFill>
              <a:latin typeface="Arial" panose="020B0604020202020204" pitchFamily="34" charset="0"/>
              <a:ea typeface="ＭＳ Ｐゴシック" panose="020B0600070205080204" pitchFamily="34" charset="-128"/>
            </a:endParaRPr>
          </a:p>
          <a:p>
            <a:pPr marL="181885" indent="0" algn="just" defTabSz="638026">
              <a:lnSpc>
                <a:spcPct val="90000"/>
              </a:lnSpc>
              <a:buClr>
                <a:prstClr val="black"/>
              </a:buClr>
            </a:pPr>
            <a:r>
              <a:rPr lang="cs-CZ" altLang="cs-CZ" sz="2000" kern="1200" dirty="0">
                <a:solidFill>
                  <a:prstClr val="black"/>
                </a:solidFill>
                <a:latin typeface="Arial" panose="020B0604020202020204" pitchFamily="34" charset="0"/>
                <a:ea typeface="ＭＳ Ｐゴシック" panose="020B0600070205080204" pitchFamily="34" charset="-128"/>
              </a:rPr>
              <a:t>V ostatních případech lze k pečetění použít </a:t>
            </a:r>
          </a:p>
          <a:p>
            <a:pPr marL="398942" indent="-217057" algn="just" defTabSz="638026">
              <a:lnSpc>
                <a:spcPct val="90000"/>
              </a:lnSpc>
              <a:buClr>
                <a:prstClr val="black"/>
              </a:buClr>
              <a:buFont typeface="Wingdings" pitchFamily="2" charset="2"/>
              <a:buChar char="§"/>
            </a:pPr>
            <a:r>
              <a:rPr lang="cs-CZ" altLang="cs-CZ" sz="2000" kern="1200" dirty="0">
                <a:solidFill>
                  <a:prstClr val="black"/>
                </a:solidFill>
                <a:latin typeface="Arial" panose="020B0604020202020204" pitchFamily="34" charset="0"/>
                <a:ea typeface="ＭＳ Ｐゴシック" panose="020B0600070205080204" pitchFamily="34" charset="-128"/>
              </a:rPr>
              <a:t>zaručenou elektronickou pečeť, </a:t>
            </a:r>
          </a:p>
          <a:p>
            <a:pPr marL="398942" indent="-217057" algn="just" defTabSz="638026">
              <a:lnSpc>
                <a:spcPct val="90000"/>
              </a:lnSpc>
              <a:buClr>
                <a:prstClr val="black"/>
              </a:buClr>
              <a:buFont typeface="Wingdings" pitchFamily="2" charset="2"/>
              <a:buChar char="§"/>
            </a:pPr>
            <a:r>
              <a:rPr lang="cs-CZ" altLang="cs-CZ" sz="2000" kern="1200" dirty="0">
                <a:solidFill>
                  <a:prstClr val="black"/>
                </a:solidFill>
                <a:latin typeface="Arial" panose="020B0604020202020204" pitchFamily="34" charset="0"/>
                <a:ea typeface="ＭＳ Ｐゴシック" panose="020B0600070205080204" pitchFamily="34" charset="-128"/>
              </a:rPr>
              <a:t>uznávanou elektronickou pečeť, případně jiný typ elektronické pečeti, pečetí-li se elektronický dokument, kterým se právně jedná </a:t>
            </a:r>
          </a:p>
          <a:p>
            <a:pPr marL="398942" indent="-217057" algn="just" defTabSz="638026">
              <a:lnSpc>
                <a:spcPct val="90000"/>
              </a:lnSpc>
              <a:buClr>
                <a:prstClr val="black"/>
              </a:buClr>
              <a:buFont typeface="Wingdings" pitchFamily="2" charset="2"/>
              <a:buChar char="§"/>
            </a:pPr>
            <a:endParaRPr lang="cs-CZ" altLang="cs-CZ" sz="2000" kern="1200" dirty="0">
              <a:solidFill>
                <a:prstClr val="black"/>
              </a:solidFill>
              <a:latin typeface="Arial" panose="020B0604020202020204" pitchFamily="34" charset="0"/>
              <a:ea typeface="ＭＳ Ｐゴシック" panose="020B0600070205080204" pitchFamily="34" charset="-128"/>
            </a:endParaRPr>
          </a:p>
          <a:p>
            <a:pPr marL="398942" indent="-217057" algn="just" defTabSz="638026">
              <a:lnSpc>
                <a:spcPct val="90000"/>
              </a:lnSpc>
              <a:buClr>
                <a:prstClr val="black"/>
              </a:buClr>
              <a:buFont typeface="Wingdings" pitchFamily="2" charset="2"/>
              <a:buChar char="§"/>
            </a:pPr>
            <a:r>
              <a:rPr lang="cs-CZ" altLang="cs-CZ" sz="2000" b="1" kern="1200" dirty="0">
                <a:solidFill>
                  <a:prstClr val="black"/>
                </a:solidFill>
                <a:latin typeface="Arial" panose="020B0604020202020204" pitchFamily="34" charset="0"/>
                <a:ea typeface="ＭＳ Ｐゴシック" panose="020B0600070205080204" pitchFamily="34" charset="-128"/>
              </a:rPr>
              <a:t>Co když se osoba podepíše el. pečetí?</a:t>
            </a:r>
          </a:p>
        </p:txBody>
      </p:sp>
    </p:spTree>
    <p:extLst>
      <p:ext uri="{BB962C8B-B14F-4D97-AF65-F5344CB8AC3E}">
        <p14:creationId xmlns:p14="http://schemas.microsoft.com/office/powerpoint/2010/main" val="39164591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BDBB5B7D-176F-A875-453C-86C8B2AF16EC}"/>
              </a:ext>
            </a:extLst>
          </p:cNvPr>
          <p:cNvSpPr>
            <a:spLocks noGrp="1"/>
          </p:cNvSpPr>
          <p:nvPr>
            <p:ph type="ctrTitle"/>
          </p:nvPr>
        </p:nvSpPr>
        <p:spPr/>
        <p:txBody>
          <a:bodyPr/>
          <a:lstStyle/>
          <a:p>
            <a:r>
              <a:rPr lang="cs-CZ" dirty="0"/>
              <a:t>V. Dokazování, presumpce důkazní spolehlivost elektronické písemnosti, aj. </a:t>
            </a:r>
          </a:p>
        </p:txBody>
      </p:sp>
      <p:sp>
        <p:nvSpPr>
          <p:cNvPr id="4" name="Zástupný symbol pro číslo snímku 3">
            <a:extLst>
              <a:ext uri="{FF2B5EF4-FFF2-40B4-BE49-F238E27FC236}">
                <a16:creationId xmlns:a16="http://schemas.microsoft.com/office/drawing/2014/main" id="{BD73BDB4-F987-640E-1A3F-BA4B3FF6031A}"/>
              </a:ext>
            </a:extLst>
          </p:cNvPr>
          <p:cNvSpPr>
            <a:spLocks noGrp="1"/>
          </p:cNvSpPr>
          <p:nvPr>
            <p:ph type="sldNum" sz="quarter" idx="4294967295"/>
          </p:nvPr>
        </p:nvSpPr>
        <p:spPr>
          <a:xfrm>
            <a:off x="24206" y="6400328"/>
            <a:ext cx="238913" cy="320198"/>
          </a:xfrm>
        </p:spPr>
        <p:txBody>
          <a:bodyPr/>
          <a:lstStyle/>
          <a:p>
            <a:fld id="{5E608FB1-680A-4E9D-A95E-8C4CFA1B47E3}" type="slidenum">
              <a:rPr lang="cs-CZ" smtClean="0"/>
              <a:t>21</a:t>
            </a:fld>
            <a:endParaRPr lang="cs-CZ"/>
          </a:p>
        </p:txBody>
      </p:sp>
    </p:spTree>
    <p:extLst>
      <p:ext uri="{BB962C8B-B14F-4D97-AF65-F5344CB8AC3E}">
        <p14:creationId xmlns:p14="http://schemas.microsoft.com/office/powerpoint/2010/main" val="188905557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7" name="Shape 97"/>
          <p:cNvSpPr txBox="1">
            <a:spLocks noGrp="1"/>
          </p:cNvSpPr>
          <p:nvPr>
            <p:ph type="title" idx="4294967295"/>
          </p:nvPr>
        </p:nvSpPr>
        <p:spPr>
          <a:xfrm>
            <a:off x="1352294" y="494388"/>
            <a:ext cx="8625424" cy="744640"/>
          </a:xfrm>
          <a:prstGeom prst="rect">
            <a:avLst/>
          </a:prstGeom>
          <a:noFill/>
          <a:ln>
            <a:noFill/>
          </a:ln>
        </p:spPr>
        <p:txBody>
          <a:bodyPr spcFirstLastPara="1" vert="horz" wrap="square" lIns="0" tIns="0" rIns="0" bIns="0" rtlCol="0" anchor="b" anchorCtr="0">
            <a:noAutofit/>
          </a:bodyPr>
          <a:lstStyle/>
          <a:p>
            <a:pPr lvl="0"/>
            <a:r>
              <a:rPr lang="cs-CZ" altLang="cs-CZ" sz="2546" dirty="0">
                <a:latin typeface="Arial" panose="020B0604020202020204" pitchFamily="34" charset="0"/>
                <a:ea typeface="ＭＳ Ｐゴシック" panose="020B0600070205080204" pitchFamily="34" charset="-128"/>
              </a:rPr>
              <a:t>Dokazování - právní prokazatelnost a odpovědnostní aspekty</a:t>
            </a:r>
            <a:endParaRPr sz="2387" cap="none" dirty="0">
              <a:solidFill>
                <a:schemeClr val="dk1"/>
              </a:solidFill>
              <a:latin typeface="Arial"/>
              <a:ea typeface="Arial"/>
              <a:cs typeface="Arial"/>
              <a:sym typeface="Arial"/>
            </a:endParaRPr>
          </a:p>
        </p:txBody>
      </p:sp>
      <p:sp>
        <p:nvSpPr>
          <p:cNvPr id="6" name="Rectangle 3">
            <a:extLst>
              <a:ext uri="{FF2B5EF4-FFF2-40B4-BE49-F238E27FC236}">
                <a16:creationId xmlns:a16="http://schemas.microsoft.com/office/drawing/2014/main" id="{D2C4D19A-96B5-4A4E-A07A-E136157F0308}"/>
              </a:ext>
            </a:extLst>
          </p:cNvPr>
          <p:cNvSpPr txBox="1">
            <a:spLocks noChangeArrowheads="1"/>
          </p:cNvSpPr>
          <p:nvPr/>
        </p:nvSpPr>
        <p:spPr>
          <a:xfrm>
            <a:off x="1092939" y="2171813"/>
            <a:ext cx="8275886" cy="4615096"/>
          </a:xfrm>
          <a:prstGeom prst="rect">
            <a:avLst/>
          </a:prstGeom>
          <a:noFill/>
          <a:ln>
            <a:noFill/>
          </a:ln>
        </p:spPr>
        <p:txBody>
          <a:bodyPr spcFirstLastPara="1" wrap="square" lIns="72734" tIns="72734" rIns="72734" bIns="72734" anchor="b" anchorCtr="0"/>
          <a:lstStyle>
            <a:defPPr marR="0" lvl="0" algn="l" rtl="0">
              <a:lnSpc>
                <a:spcPct val="100000"/>
              </a:lnSpc>
              <a:spcBef>
                <a:spcPts val="0"/>
              </a:spcBef>
              <a:spcAft>
                <a:spcPts val="0"/>
              </a:spcAft>
            </a:defPPr>
            <a:lvl1pPr marL="457200" marR="0" lvl="0" indent="-22860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1pPr>
            <a:lvl2pPr marL="914400" marR="0" lvl="1" indent="-228600" algn="l" rtl="0">
              <a:lnSpc>
                <a:spcPct val="100000"/>
              </a:lnSpc>
              <a:spcBef>
                <a:spcPts val="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2pPr>
            <a:lvl3pPr marL="1371600" marR="0" lvl="2" indent="-228600" algn="l" rtl="0">
              <a:lnSpc>
                <a:spcPct val="100000"/>
              </a:lnSpc>
              <a:spcBef>
                <a:spcPts val="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3pPr>
            <a:lvl4pPr marL="1828800" marR="0" lvl="3" indent="-228600" algn="l" rtl="0">
              <a:lnSpc>
                <a:spcPct val="100000"/>
              </a:lnSpc>
              <a:spcBef>
                <a:spcPts val="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4pPr>
            <a:lvl5pPr marL="2286000" marR="0" lvl="4" indent="-228600" algn="l" rtl="0">
              <a:lnSpc>
                <a:spcPct val="100000"/>
              </a:lnSpc>
              <a:spcBef>
                <a:spcPts val="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5pPr>
            <a:lvl6pPr marL="2743200" marR="0" lvl="5" indent="-354583" algn="l" rtl="0">
              <a:lnSpc>
                <a:spcPct val="90000"/>
              </a:lnSpc>
              <a:spcBef>
                <a:spcPts val="551"/>
              </a:spcBef>
              <a:spcAft>
                <a:spcPts val="0"/>
              </a:spcAft>
              <a:buClr>
                <a:schemeClr val="dk1"/>
              </a:buClr>
              <a:buSzPts val="1984"/>
              <a:buFont typeface="Arial"/>
              <a:buChar char="•"/>
              <a:defRPr sz="1984" b="0" i="0" u="none" strike="noStrike" cap="none">
                <a:solidFill>
                  <a:schemeClr val="dk1"/>
                </a:solidFill>
                <a:latin typeface="Arial"/>
                <a:ea typeface="Arial"/>
                <a:cs typeface="Arial"/>
                <a:sym typeface="Arial"/>
              </a:defRPr>
            </a:lvl6pPr>
            <a:lvl7pPr marL="3200400" marR="0" lvl="6" indent="-354583" algn="l" rtl="0">
              <a:lnSpc>
                <a:spcPct val="90000"/>
              </a:lnSpc>
              <a:spcBef>
                <a:spcPts val="551"/>
              </a:spcBef>
              <a:spcAft>
                <a:spcPts val="0"/>
              </a:spcAft>
              <a:buClr>
                <a:schemeClr val="dk1"/>
              </a:buClr>
              <a:buSzPts val="1984"/>
              <a:buFont typeface="Arial"/>
              <a:buChar char="•"/>
              <a:defRPr sz="1984" b="0" i="0" u="none" strike="noStrike" cap="none">
                <a:solidFill>
                  <a:schemeClr val="dk1"/>
                </a:solidFill>
                <a:latin typeface="Arial"/>
                <a:ea typeface="Arial"/>
                <a:cs typeface="Arial"/>
                <a:sym typeface="Arial"/>
              </a:defRPr>
            </a:lvl7pPr>
            <a:lvl8pPr marL="3657600" marR="0" lvl="7" indent="-354584" algn="l" rtl="0">
              <a:lnSpc>
                <a:spcPct val="90000"/>
              </a:lnSpc>
              <a:spcBef>
                <a:spcPts val="551"/>
              </a:spcBef>
              <a:spcAft>
                <a:spcPts val="0"/>
              </a:spcAft>
              <a:buClr>
                <a:schemeClr val="dk1"/>
              </a:buClr>
              <a:buSzPts val="1984"/>
              <a:buFont typeface="Arial"/>
              <a:buChar char="•"/>
              <a:defRPr sz="1984" b="0" i="0" u="none" strike="noStrike" cap="none">
                <a:solidFill>
                  <a:schemeClr val="dk1"/>
                </a:solidFill>
                <a:latin typeface="Arial"/>
                <a:ea typeface="Arial"/>
                <a:cs typeface="Arial"/>
                <a:sym typeface="Arial"/>
              </a:defRPr>
            </a:lvl8pPr>
            <a:lvl9pPr marL="4114800" marR="0" lvl="8" indent="-354584" algn="l" rtl="0">
              <a:lnSpc>
                <a:spcPct val="90000"/>
              </a:lnSpc>
              <a:spcBef>
                <a:spcPts val="551"/>
              </a:spcBef>
              <a:spcAft>
                <a:spcPts val="0"/>
              </a:spcAft>
              <a:buClr>
                <a:schemeClr val="dk1"/>
              </a:buClr>
              <a:buSzPts val="1984"/>
              <a:buFont typeface="Arial"/>
              <a:buChar char="•"/>
              <a:defRPr sz="1984" b="0" i="0" u="none" strike="noStrike" cap="none">
                <a:solidFill>
                  <a:schemeClr val="dk1"/>
                </a:solidFill>
                <a:latin typeface="Arial"/>
                <a:ea typeface="Arial"/>
                <a:cs typeface="Arial"/>
                <a:sym typeface="Arial"/>
              </a:defRPr>
            </a:lvl9pPr>
          </a:lstStyle>
          <a:p>
            <a:pPr marL="228610" indent="0" algn="just" defTabSz="801929">
              <a:lnSpc>
                <a:spcPct val="80000"/>
              </a:lnSpc>
              <a:buClr>
                <a:prstClr val="black"/>
              </a:buClr>
            </a:pPr>
            <a:r>
              <a:rPr lang="cs-CZ" altLang="cs-CZ" b="1" i="1" kern="1200" dirty="0">
                <a:solidFill>
                  <a:schemeClr val="accent2">
                    <a:lumMod val="75000"/>
                  </a:schemeClr>
                </a:solidFill>
                <a:latin typeface="Arial" panose="020B0604020202020204" pitchFamily="34" charset="0"/>
                <a:ea typeface="ＭＳ Ｐゴシック" panose="020B0600070205080204" pitchFamily="34" charset="-128"/>
              </a:rPr>
              <a:t>Soukromé právo</a:t>
            </a:r>
          </a:p>
          <a:p>
            <a:pPr marL="842447" lvl="1" indent="-303129" algn="just" defTabSz="801929">
              <a:lnSpc>
                <a:spcPct val="80000"/>
              </a:lnSpc>
              <a:buClr>
                <a:prstClr val="black"/>
              </a:buClr>
              <a:buFont typeface="Wingdings" pitchFamily="2" charset="2"/>
              <a:buChar char="§"/>
            </a:pPr>
            <a:r>
              <a:rPr lang="cs-CZ" altLang="cs-CZ" sz="1800" kern="1200" dirty="0">
                <a:solidFill>
                  <a:prstClr val="black"/>
                </a:solidFill>
                <a:latin typeface="Arial" panose="020B0604020202020204" pitchFamily="34" charset="0"/>
                <a:ea typeface="ＭＳ Ｐゴシック" panose="020B0600070205080204" pitchFamily="34" charset="-128"/>
              </a:rPr>
              <a:t>za důkaz sloužit </a:t>
            </a:r>
            <a:r>
              <a:rPr lang="cs-CZ" altLang="cs-CZ" sz="1800" b="1" kern="1200" dirty="0">
                <a:solidFill>
                  <a:prstClr val="black"/>
                </a:solidFill>
                <a:latin typeface="Arial" panose="020B0604020202020204" pitchFamily="34" charset="0"/>
                <a:ea typeface="ＭＳ Ｐゴシック" panose="020B0600070205080204" pitchFamily="34" charset="-128"/>
              </a:rPr>
              <a:t>všechny prostředky, jimiž lze zjistit stav věci</a:t>
            </a:r>
            <a:r>
              <a:rPr lang="cs-CZ" altLang="cs-CZ" sz="1800" kern="1200" dirty="0">
                <a:solidFill>
                  <a:prstClr val="black"/>
                </a:solidFill>
                <a:latin typeface="Arial" panose="020B0604020202020204" pitchFamily="34" charset="0"/>
                <a:ea typeface="ＭＳ Ｐゴシック" panose="020B0600070205080204" pitchFamily="34" charset="-128"/>
              </a:rPr>
              <a:t>, zejména výslech svědků, znalecký posudek, zprávy a vyjádření orgánů, fyzických a právnických osob, notářské zápisy a jiné listiny, ohledání a výslech účastníků</a:t>
            </a:r>
            <a:r>
              <a:rPr lang="cs-CZ" altLang="cs-CZ" sz="1800" i="1" kern="1200" dirty="0">
                <a:solidFill>
                  <a:prstClr val="black"/>
                </a:solidFill>
                <a:latin typeface="Arial" panose="020B0604020202020204" pitchFamily="34" charset="0"/>
                <a:ea typeface="ＭＳ Ｐゴシック" panose="020B0600070205080204" pitchFamily="34" charset="-128"/>
              </a:rPr>
              <a:t>. (§ 125 občanského soudního řádu)</a:t>
            </a:r>
          </a:p>
          <a:p>
            <a:pPr marL="842447" lvl="1" indent="-303129" algn="just" defTabSz="801929">
              <a:lnSpc>
                <a:spcPct val="80000"/>
              </a:lnSpc>
              <a:buClr>
                <a:prstClr val="black"/>
              </a:buClr>
              <a:buFont typeface="Wingdings" pitchFamily="2" charset="2"/>
              <a:buChar char="§"/>
            </a:pPr>
            <a:endParaRPr lang="cs-CZ" altLang="cs-CZ" sz="1800" i="1" kern="1200" dirty="0">
              <a:solidFill>
                <a:prstClr val="black"/>
              </a:solidFill>
              <a:latin typeface="Arial" panose="020B0604020202020204" pitchFamily="34" charset="0"/>
              <a:ea typeface="ＭＳ Ｐゴシック" panose="020B0600070205080204" pitchFamily="34" charset="-128"/>
            </a:endParaRPr>
          </a:p>
          <a:p>
            <a:pPr marL="228610" indent="0" algn="just" defTabSz="801929">
              <a:lnSpc>
                <a:spcPct val="80000"/>
              </a:lnSpc>
              <a:buClr>
                <a:prstClr val="black"/>
              </a:buClr>
            </a:pPr>
            <a:r>
              <a:rPr lang="cs-CZ" altLang="cs-CZ" b="1" i="1" kern="1200" dirty="0">
                <a:solidFill>
                  <a:schemeClr val="accent2">
                    <a:lumMod val="75000"/>
                  </a:schemeClr>
                </a:solidFill>
                <a:latin typeface="Arial" panose="020B0604020202020204" pitchFamily="34" charset="0"/>
                <a:ea typeface="ＭＳ Ｐゴシック" panose="020B0600070205080204" pitchFamily="34" charset="-128"/>
              </a:rPr>
              <a:t>Veřejné právo </a:t>
            </a:r>
          </a:p>
          <a:p>
            <a:pPr marL="842447" lvl="1" indent="-303129" algn="just" defTabSz="801929">
              <a:lnSpc>
                <a:spcPct val="80000"/>
              </a:lnSpc>
              <a:buClr>
                <a:prstClr val="black"/>
              </a:buClr>
              <a:buFont typeface="Wingdings" pitchFamily="2" charset="2"/>
              <a:buChar char="§"/>
            </a:pPr>
            <a:r>
              <a:rPr lang="cs-CZ" altLang="cs-CZ" sz="1800" kern="1200" dirty="0">
                <a:solidFill>
                  <a:prstClr val="black"/>
                </a:solidFill>
                <a:latin typeface="Arial" panose="020B0604020202020204" pitchFamily="34" charset="0"/>
                <a:ea typeface="ＭＳ Ｐゴシック" panose="020B0600070205080204" pitchFamily="34" charset="-128"/>
              </a:rPr>
              <a:t>za důkaz v trestním řízení může sloužit  </a:t>
            </a:r>
            <a:r>
              <a:rPr lang="cs-CZ" altLang="cs-CZ" sz="1800" b="1" kern="1200" dirty="0">
                <a:solidFill>
                  <a:prstClr val="black"/>
                </a:solidFill>
                <a:latin typeface="Arial" panose="020B0604020202020204" pitchFamily="34" charset="0"/>
                <a:ea typeface="ＭＳ Ｐゴシック" panose="020B0600070205080204" pitchFamily="34" charset="-128"/>
              </a:rPr>
              <a:t>vše, co může přispět k objasnění věci</a:t>
            </a:r>
            <a:r>
              <a:rPr lang="cs-CZ" altLang="cs-CZ" sz="1800" kern="1200" dirty="0">
                <a:solidFill>
                  <a:prstClr val="black"/>
                </a:solidFill>
                <a:latin typeface="Arial" panose="020B0604020202020204" pitchFamily="34" charset="0"/>
                <a:ea typeface="ＭＳ Ｐゴシック" panose="020B0600070205080204" pitchFamily="34" charset="-128"/>
              </a:rPr>
              <a:t>, zejména výpovědi obviněného a svědků, znalecké posudky, věci a listiny důležité pro trestní řízení a ohledání (§ 89 odst. 2 trestního řádu). </a:t>
            </a:r>
          </a:p>
          <a:p>
            <a:pPr marL="842447" lvl="1" indent="-303129" algn="just" defTabSz="801929">
              <a:lnSpc>
                <a:spcPct val="80000"/>
              </a:lnSpc>
              <a:buClr>
                <a:prstClr val="black"/>
              </a:buClr>
              <a:buFont typeface="Wingdings" pitchFamily="2" charset="2"/>
              <a:buChar char="§"/>
            </a:pPr>
            <a:endParaRPr lang="cs-CZ" altLang="cs-CZ" sz="1800" kern="1200" dirty="0">
              <a:solidFill>
                <a:prstClr val="black"/>
              </a:solidFill>
              <a:latin typeface="Arial" panose="020B0604020202020204" pitchFamily="34" charset="0"/>
              <a:ea typeface="ＭＳ Ｐゴシック" panose="020B0600070205080204" pitchFamily="34" charset="-128"/>
            </a:endParaRPr>
          </a:p>
          <a:p>
            <a:pPr marL="842447" lvl="1" indent="-303129" algn="just" defTabSz="801929">
              <a:lnSpc>
                <a:spcPct val="80000"/>
              </a:lnSpc>
              <a:buClr>
                <a:prstClr val="black"/>
              </a:buClr>
              <a:buFont typeface="Wingdings" pitchFamily="2" charset="2"/>
              <a:buChar char="§"/>
            </a:pPr>
            <a:endParaRPr lang="cs-CZ" altLang="cs-CZ" sz="1800" kern="1200" dirty="0">
              <a:solidFill>
                <a:prstClr val="black"/>
              </a:solidFill>
              <a:latin typeface="Arial" panose="020B0604020202020204" pitchFamily="34" charset="0"/>
              <a:ea typeface="ＭＳ Ｐゴシック" panose="020B0600070205080204" pitchFamily="34" charset="-128"/>
            </a:endParaRPr>
          </a:p>
          <a:p>
            <a:pPr marL="228610" indent="0" algn="just" defTabSz="801929">
              <a:lnSpc>
                <a:spcPct val="80000"/>
              </a:lnSpc>
              <a:buClr>
                <a:prstClr val="black"/>
              </a:buClr>
            </a:pPr>
            <a:r>
              <a:rPr lang="cs-CZ" altLang="cs-CZ" b="1" i="1" kern="1200" dirty="0">
                <a:solidFill>
                  <a:schemeClr val="accent2">
                    <a:lumMod val="75000"/>
                  </a:schemeClr>
                </a:solidFill>
                <a:latin typeface="Arial" panose="020B0604020202020204" pitchFamily="34" charset="0"/>
                <a:ea typeface="ＭＳ Ｐゴシック" panose="020B0600070205080204" pitchFamily="34" charset="-128"/>
              </a:rPr>
              <a:t>Důkazní prostředky</a:t>
            </a:r>
          </a:p>
          <a:p>
            <a:pPr marL="842447" lvl="1" indent="-303129" algn="just" defTabSz="801929">
              <a:lnSpc>
                <a:spcPct val="80000"/>
              </a:lnSpc>
              <a:buClr>
                <a:prstClr val="black"/>
              </a:buClr>
              <a:buFont typeface="Wingdings" pitchFamily="2" charset="2"/>
              <a:buChar char="§"/>
            </a:pPr>
            <a:r>
              <a:rPr lang="cs-CZ" altLang="cs-CZ" sz="1800" kern="1200" dirty="0">
                <a:solidFill>
                  <a:prstClr val="black"/>
                </a:solidFill>
                <a:latin typeface="Arial" panose="020B0604020202020204" pitchFamily="34" charset="0"/>
                <a:ea typeface="ＭＳ Ｐゴシック" panose="020B0600070205080204" pitchFamily="34" charset="-128"/>
              </a:rPr>
              <a:t> důkaz el. podpisem zpravidla neleží ve vzduchoprázdnu,</a:t>
            </a:r>
          </a:p>
          <a:p>
            <a:pPr marL="842447" lvl="1" indent="-303129" algn="just" defTabSz="801929">
              <a:lnSpc>
                <a:spcPct val="80000"/>
              </a:lnSpc>
              <a:buClr>
                <a:prstClr val="black"/>
              </a:buClr>
              <a:buFont typeface="Wingdings" pitchFamily="2" charset="2"/>
              <a:buChar char="§"/>
            </a:pPr>
            <a:r>
              <a:rPr lang="cs-CZ" altLang="cs-CZ" sz="1800" kern="1200" dirty="0">
                <a:solidFill>
                  <a:prstClr val="black"/>
                </a:solidFill>
                <a:latin typeface="Arial" panose="020B0604020202020204" pitchFamily="34" charset="0"/>
                <a:ea typeface="ＭＳ Ｐゴシック" panose="020B0600070205080204" pitchFamily="34" charset="-128"/>
              </a:rPr>
              <a:t> lze kombinovat s celou řadou dalších doprovodných (nepřímých důkazů), např.</a:t>
            </a:r>
          </a:p>
          <a:p>
            <a:pPr marL="1206201" lvl="2" indent="-303129" algn="just" defTabSz="801929">
              <a:lnSpc>
                <a:spcPct val="80000"/>
              </a:lnSpc>
              <a:buClr>
                <a:prstClr val="black"/>
              </a:buClr>
              <a:buFont typeface="Wingdings" pitchFamily="2" charset="2"/>
              <a:buChar char="§"/>
            </a:pPr>
            <a:r>
              <a:rPr lang="cs-CZ" altLang="cs-CZ" sz="1800" kern="1200" dirty="0">
                <a:solidFill>
                  <a:prstClr val="black"/>
                </a:solidFill>
                <a:latin typeface="Arial" panose="020B0604020202020204" pitchFamily="34" charset="0"/>
                <a:ea typeface="ＭＳ Ｐゴシック" panose="020B0600070205080204" pitchFamily="34" charset="-128"/>
              </a:rPr>
              <a:t>záznam dat dle data </a:t>
            </a:r>
            <a:r>
              <a:rPr lang="cs-CZ" altLang="cs-CZ" sz="1800" kern="1200" dirty="0" err="1">
                <a:solidFill>
                  <a:prstClr val="black"/>
                </a:solidFill>
                <a:latin typeface="Arial" panose="020B0604020202020204" pitchFamily="34" charset="0"/>
                <a:ea typeface="ＭＳ Ｐゴシック" panose="020B0600070205080204" pitchFamily="34" charset="-128"/>
              </a:rPr>
              <a:t>retention</a:t>
            </a:r>
            <a:r>
              <a:rPr lang="cs-CZ" altLang="cs-CZ" sz="1800" kern="1200" dirty="0">
                <a:solidFill>
                  <a:prstClr val="black"/>
                </a:solidFill>
                <a:latin typeface="Arial" panose="020B0604020202020204" pitchFamily="34" charset="0"/>
                <a:ea typeface="ＭＳ Ｐゴシック" panose="020B0600070205080204" pitchFamily="34" charset="-128"/>
              </a:rPr>
              <a:t> (zákon o el. komunikacích),</a:t>
            </a:r>
          </a:p>
          <a:p>
            <a:pPr marL="1206201" lvl="2" indent="-303129" algn="just" defTabSz="801929">
              <a:lnSpc>
                <a:spcPct val="80000"/>
              </a:lnSpc>
              <a:buClr>
                <a:prstClr val="black"/>
              </a:buClr>
              <a:buFont typeface="Wingdings" pitchFamily="2" charset="2"/>
              <a:buChar char="§"/>
            </a:pPr>
            <a:r>
              <a:rPr lang="cs-CZ" altLang="cs-CZ" sz="1800" kern="1200" dirty="0">
                <a:solidFill>
                  <a:prstClr val="black"/>
                </a:solidFill>
                <a:latin typeface="Arial" panose="020B0604020202020204" pitchFamily="34" charset="0"/>
                <a:ea typeface="ＭＳ Ｐゴシック" panose="020B0600070205080204" pitchFamily="34" charset="-128"/>
              </a:rPr>
              <a:t>znalecké posudky (</a:t>
            </a:r>
            <a:r>
              <a:rPr lang="cs-CZ" altLang="cs-CZ" sz="1800" kern="1200" dirty="0" err="1">
                <a:solidFill>
                  <a:prstClr val="black"/>
                </a:solidFill>
                <a:latin typeface="Arial" panose="020B0604020202020204" pitchFamily="34" charset="0"/>
                <a:ea typeface="ＭＳ Ｐゴシック" panose="020B0600070205080204" pitchFamily="34" charset="-128"/>
              </a:rPr>
              <a:t>lingvisticko</a:t>
            </a:r>
            <a:r>
              <a:rPr lang="cs-CZ" altLang="cs-CZ" sz="1800" kern="1200" dirty="0">
                <a:solidFill>
                  <a:prstClr val="black"/>
                </a:solidFill>
                <a:latin typeface="Arial" panose="020B0604020202020204" pitchFamily="34" charset="0"/>
                <a:ea typeface="ＭＳ Ｐゴシック" panose="020B0600070205080204" pitchFamily="34" charset="-128"/>
              </a:rPr>
              <a:t> matematická analýza textu, apod.),</a:t>
            </a:r>
          </a:p>
          <a:p>
            <a:pPr marL="1206201" lvl="2" indent="-303129" algn="just" defTabSz="801929">
              <a:lnSpc>
                <a:spcPct val="80000"/>
              </a:lnSpc>
              <a:buClr>
                <a:prstClr val="black"/>
              </a:buClr>
              <a:buFont typeface="Wingdings" pitchFamily="2" charset="2"/>
              <a:buChar char="§"/>
            </a:pPr>
            <a:r>
              <a:rPr lang="cs-CZ" altLang="cs-CZ" sz="1800" kern="1200" dirty="0">
                <a:solidFill>
                  <a:prstClr val="black"/>
                </a:solidFill>
                <a:latin typeface="Arial" panose="020B0604020202020204" pitchFamily="34" charset="0"/>
                <a:ea typeface="ＭＳ Ｐゴシック" panose="020B0600070205080204" pitchFamily="34" charset="-128"/>
              </a:rPr>
              <a:t>metadata el. dokumentu, apod.</a:t>
            </a:r>
          </a:p>
          <a:p>
            <a:pPr marL="842447" lvl="1" indent="-303129" algn="just" defTabSz="801929">
              <a:lnSpc>
                <a:spcPct val="80000"/>
              </a:lnSpc>
              <a:buClr>
                <a:prstClr val="black"/>
              </a:buClr>
              <a:buFont typeface="Wingdings" pitchFamily="2" charset="2"/>
              <a:buChar char="§"/>
            </a:pPr>
            <a:endParaRPr lang="cs-CZ" altLang="cs-CZ" sz="1800" kern="1200" dirty="0">
              <a:solidFill>
                <a:prstClr val="black"/>
              </a:solidFill>
              <a:latin typeface="Arial" panose="020B0604020202020204" pitchFamily="34" charset="0"/>
              <a:ea typeface="ＭＳ Ｐゴシック" panose="020B0600070205080204" pitchFamily="34" charset="-128"/>
            </a:endParaRPr>
          </a:p>
          <a:p>
            <a:pPr marL="539317" lvl="1" indent="0" algn="just" defTabSz="801929">
              <a:lnSpc>
                <a:spcPct val="80000"/>
              </a:lnSpc>
              <a:buClr>
                <a:prstClr val="black"/>
              </a:buClr>
            </a:pPr>
            <a:endParaRPr lang="cs-CZ" altLang="cs-CZ" sz="1800" kern="1200" dirty="0">
              <a:solidFill>
                <a:prstClr val="black"/>
              </a:solidFill>
              <a:latin typeface="Arial" panose="020B0604020202020204" pitchFamily="34" charset="0"/>
              <a:ea typeface="ＭＳ Ｐゴシック" panose="020B0600070205080204" pitchFamily="34" charset="-128"/>
            </a:endParaRPr>
          </a:p>
          <a:p>
            <a:pPr marL="842447" lvl="1" indent="-303129" algn="just" defTabSz="801929">
              <a:lnSpc>
                <a:spcPct val="80000"/>
              </a:lnSpc>
              <a:buClr>
                <a:prstClr val="black"/>
              </a:buClr>
              <a:buFont typeface="Wingdings" pitchFamily="2" charset="2"/>
              <a:buChar char="§"/>
            </a:pPr>
            <a:endParaRPr lang="cs-CZ" altLang="cs-CZ" sz="1800" kern="1200" dirty="0">
              <a:solidFill>
                <a:prstClr val="black"/>
              </a:solidFill>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79054040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7" name="Shape 97"/>
          <p:cNvSpPr txBox="1">
            <a:spLocks noGrp="1"/>
          </p:cNvSpPr>
          <p:nvPr>
            <p:ph type="title" idx="4294967295"/>
          </p:nvPr>
        </p:nvSpPr>
        <p:spPr>
          <a:xfrm>
            <a:off x="1317099" y="512318"/>
            <a:ext cx="7809636" cy="744640"/>
          </a:xfrm>
          <a:prstGeom prst="rect">
            <a:avLst/>
          </a:prstGeom>
          <a:noFill/>
          <a:ln>
            <a:noFill/>
          </a:ln>
        </p:spPr>
        <p:txBody>
          <a:bodyPr spcFirstLastPara="1" vert="horz" wrap="square" lIns="0" tIns="0" rIns="0" bIns="0" rtlCol="0" anchor="b" anchorCtr="0">
            <a:noAutofit/>
          </a:bodyPr>
          <a:lstStyle/>
          <a:p>
            <a:pPr lvl="0"/>
            <a:r>
              <a:rPr lang="cs-CZ" altLang="cs-CZ" sz="2546" dirty="0">
                <a:latin typeface="Arial" panose="020B0604020202020204" pitchFamily="34" charset="0"/>
                <a:ea typeface="ＭＳ Ｐゴシック" panose="020B0600070205080204" pitchFamily="34" charset="-128"/>
              </a:rPr>
              <a:t>Dokazování - právní prokazatelnost a odpovědnostní aspekty</a:t>
            </a:r>
            <a:endParaRPr sz="2387" cap="none" dirty="0">
              <a:solidFill>
                <a:schemeClr val="dk1"/>
              </a:solidFill>
              <a:latin typeface="Arial"/>
              <a:ea typeface="Arial"/>
              <a:cs typeface="Arial"/>
              <a:sym typeface="Arial"/>
            </a:endParaRPr>
          </a:p>
        </p:txBody>
      </p:sp>
      <p:sp>
        <p:nvSpPr>
          <p:cNvPr id="6" name="Rectangle 3">
            <a:extLst>
              <a:ext uri="{FF2B5EF4-FFF2-40B4-BE49-F238E27FC236}">
                <a16:creationId xmlns:a16="http://schemas.microsoft.com/office/drawing/2014/main" id="{D2C4D19A-96B5-4A4E-A07A-E136157F0308}"/>
              </a:ext>
            </a:extLst>
          </p:cNvPr>
          <p:cNvSpPr txBox="1">
            <a:spLocks noChangeArrowheads="1"/>
          </p:cNvSpPr>
          <p:nvPr/>
        </p:nvSpPr>
        <p:spPr>
          <a:xfrm>
            <a:off x="1021221" y="2629014"/>
            <a:ext cx="8275886" cy="3667471"/>
          </a:xfrm>
          <a:prstGeom prst="rect">
            <a:avLst/>
          </a:prstGeom>
          <a:noFill/>
          <a:ln>
            <a:noFill/>
          </a:ln>
        </p:spPr>
        <p:txBody>
          <a:bodyPr spcFirstLastPara="1" wrap="square" lIns="72734" tIns="72734" rIns="72734" bIns="72734" anchor="b" anchorCtr="0"/>
          <a:lstStyle>
            <a:defPPr marR="0" lvl="0" algn="l" rtl="0">
              <a:lnSpc>
                <a:spcPct val="100000"/>
              </a:lnSpc>
              <a:spcBef>
                <a:spcPts val="0"/>
              </a:spcBef>
              <a:spcAft>
                <a:spcPts val="0"/>
              </a:spcAft>
            </a:defPPr>
            <a:lvl1pPr marL="457200" marR="0" lvl="0" indent="-22860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1pPr>
            <a:lvl2pPr marL="914400" marR="0" lvl="1" indent="-228600" algn="l" rtl="0">
              <a:lnSpc>
                <a:spcPct val="100000"/>
              </a:lnSpc>
              <a:spcBef>
                <a:spcPts val="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2pPr>
            <a:lvl3pPr marL="1371600" marR="0" lvl="2" indent="-228600" algn="l" rtl="0">
              <a:lnSpc>
                <a:spcPct val="100000"/>
              </a:lnSpc>
              <a:spcBef>
                <a:spcPts val="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3pPr>
            <a:lvl4pPr marL="1828800" marR="0" lvl="3" indent="-228600" algn="l" rtl="0">
              <a:lnSpc>
                <a:spcPct val="100000"/>
              </a:lnSpc>
              <a:spcBef>
                <a:spcPts val="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4pPr>
            <a:lvl5pPr marL="2286000" marR="0" lvl="4" indent="-228600" algn="l" rtl="0">
              <a:lnSpc>
                <a:spcPct val="100000"/>
              </a:lnSpc>
              <a:spcBef>
                <a:spcPts val="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5pPr>
            <a:lvl6pPr marL="2743200" marR="0" lvl="5" indent="-354583" algn="l" rtl="0">
              <a:lnSpc>
                <a:spcPct val="90000"/>
              </a:lnSpc>
              <a:spcBef>
                <a:spcPts val="551"/>
              </a:spcBef>
              <a:spcAft>
                <a:spcPts val="0"/>
              </a:spcAft>
              <a:buClr>
                <a:schemeClr val="dk1"/>
              </a:buClr>
              <a:buSzPts val="1984"/>
              <a:buFont typeface="Arial"/>
              <a:buChar char="•"/>
              <a:defRPr sz="1984" b="0" i="0" u="none" strike="noStrike" cap="none">
                <a:solidFill>
                  <a:schemeClr val="dk1"/>
                </a:solidFill>
                <a:latin typeface="Arial"/>
                <a:ea typeface="Arial"/>
                <a:cs typeface="Arial"/>
                <a:sym typeface="Arial"/>
              </a:defRPr>
            </a:lvl6pPr>
            <a:lvl7pPr marL="3200400" marR="0" lvl="6" indent="-354583" algn="l" rtl="0">
              <a:lnSpc>
                <a:spcPct val="90000"/>
              </a:lnSpc>
              <a:spcBef>
                <a:spcPts val="551"/>
              </a:spcBef>
              <a:spcAft>
                <a:spcPts val="0"/>
              </a:spcAft>
              <a:buClr>
                <a:schemeClr val="dk1"/>
              </a:buClr>
              <a:buSzPts val="1984"/>
              <a:buFont typeface="Arial"/>
              <a:buChar char="•"/>
              <a:defRPr sz="1984" b="0" i="0" u="none" strike="noStrike" cap="none">
                <a:solidFill>
                  <a:schemeClr val="dk1"/>
                </a:solidFill>
                <a:latin typeface="Arial"/>
                <a:ea typeface="Arial"/>
                <a:cs typeface="Arial"/>
                <a:sym typeface="Arial"/>
              </a:defRPr>
            </a:lvl7pPr>
            <a:lvl8pPr marL="3657600" marR="0" lvl="7" indent="-354584" algn="l" rtl="0">
              <a:lnSpc>
                <a:spcPct val="90000"/>
              </a:lnSpc>
              <a:spcBef>
                <a:spcPts val="551"/>
              </a:spcBef>
              <a:spcAft>
                <a:spcPts val="0"/>
              </a:spcAft>
              <a:buClr>
                <a:schemeClr val="dk1"/>
              </a:buClr>
              <a:buSzPts val="1984"/>
              <a:buFont typeface="Arial"/>
              <a:buChar char="•"/>
              <a:defRPr sz="1984" b="0" i="0" u="none" strike="noStrike" cap="none">
                <a:solidFill>
                  <a:schemeClr val="dk1"/>
                </a:solidFill>
                <a:latin typeface="Arial"/>
                <a:ea typeface="Arial"/>
                <a:cs typeface="Arial"/>
                <a:sym typeface="Arial"/>
              </a:defRPr>
            </a:lvl8pPr>
            <a:lvl9pPr marL="4114800" marR="0" lvl="8" indent="-354584" algn="l" rtl="0">
              <a:lnSpc>
                <a:spcPct val="90000"/>
              </a:lnSpc>
              <a:spcBef>
                <a:spcPts val="551"/>
              </a:spcBef>
              <a:spcAft>
                <a:spcPts val="0"/>
              </a:spcAft>
              <a:buClr>
                <a:schemeClr val="dk1"/>
              </a:buClr>
              <a:buSzPts val="1984"/>
              <a:buFont typeface="Arial"/>
              <a:buChar char="•"/>
              <a:defRPr sz="1984" b="0" i="0" u="none" strike="noStrike" cap="none">
                <a:solidFill>
                  <a:schemeClr val="dk1"/>
                </a:solidFill>
                <a:latin typeface="Arial"/>
                <a:ea typeface="Arial"/>
                <a:cs typeface="Arial"/>
                <a:sym typeface="Arial"/>
              </a:defRPr>
            </a:lvl9pPr>
          </a:lstStyle>
          <a:p>
            <a:pPr marL="228610" indent="0" algn="just" defTabSz="801929">
              <a:lnSpc>
                <a:spcPct val="80000"/>
              </a:lnSpc>
              <a:buClr>
                <a:prstClr val="black"/>
              </a:buClr>
            </a:pPr>
            <a:r>
              <a:rPr lang="cs-CZ" altLang="cs-CZ" b="1" i="1" kern="1200" dirty="0">
                <a:solidFill>
                  <a:schemeClr val="accent2">
                    <a:lumMod val="75000"/>
                  </a:schemeClr>
                </a:solidFill>
                <a:latin typeface="Arial" panose="020B0604020202020204" pitchFamily="34" charset="0"/>
                <a:ea typeface="ＭＳ Ｐゴシック" panose="020B0600070205080204" pitchFamily="34" charset="-128"/>
                <a:cs typeface="+mn-cs"/>
              </a:rPr>
              <a:t>Historická úprava - odpovědnost podepisující osoby</a:t>
            </a:r>
          </a:p>
          <a:p>
            <a:pPr marL="842447" lvl="1" indent="-303129" algn="just" defTabSz="801929">
              <a:lnSpc>
                <a:spcPct val="80000"/>
              </a:lnSpc>
              <a:buClr>
                <a:prstClr val="black"/>
              </a:buClr>
              <a:buFont typeface="Wingdings" pitchFamily="2" charset="2"/>
              <a:buChar char="§"/>
            </a:pPr>
            <a:r>
              <a:rPr lang="cs-CZ" altLang="cs-CZ" sz="1800" kern="1200" dirty="0">
                <a:solidFill>
                  <a:schemeClr val="accent2">
                    <a:lumMod val="75000"/>
                  </a:schemeClr>
                </a:solidFill>
                <a:latin typeface="Arial" panose="020B0604020202020204" pitchFamily="34" charset="0"/>
                <a:ea typeface="ＭＳ Ｐゴシック" panose="020B0600070205080204" pitchFamily="34" charset="-128"/>
                <a:cs typeface="+mn-cs"/>
              </a:rPr>
              <a:t>za škodu způsobenou porušením povinností (vyjmenovaných v §5 odst. 1 </a:t>
            </a:r>
            <a:r>
              <a:rPr lang="cs-CZ" altLang="cs-CZ" sz="1800" kern="1200" dirty="0" err="1">
                <a:solidFill>
                  <a:schemeClr val="accent2">
                    <a:lumMod val="75000"/>
                  </a:schemeClr>
                </a:solidFill>
                <a:latin typeface="Arial" panose="020B0604020202020204" pitchFamily="34" charset="0"/>
                <a:ea typeface="ＭＳ Ｐゴシック" panose="020B0600070205080204" pitchFamily="34" charset="-128"/>
                <a:cs typeface="+mn-cs"/>
              </a:rPr>
              <a:t>ZoEP</a:t>
            </a:r>
            <a:r>
              <a:rPr lang="cs-CZ" altLang="cs-CZ" sz="1800" kern="1200" dirty="0">
                <a:solidFill>
                  <a:schemeClr val="accent2">
                    <a:lumMod val="75000"/>
                  </a:schemeClr>
                </a:solidFill>
                <a:latin typeface="Arial" panose="020B0604020202020204" pitchFamily="34" charset="0"/>
                <a:ea typeface="ＭＳ Ｐゴシック" panose="020B0600070205080204" pitchFamily="34" charset="-128"/>
                <a:cs typeface="+mn-cs"/>
              </a:rPr>
              <a:t>) odpovídá podepisující osoba </a:t>
            </a:r>
            <a:r>
              <a:rPr lang="cs-CZ" altLang="cs-CZ" sz="1800" b="1" kern="1200" dirty="0">
                <a:solidFill>
                  <a:schemeClr val="accent2">
                    <a:lumMod val="75000"/>
                  </a:schemeClr>
                </a:solidFill>
                <a:latin typeface="Arial" panose="020B0604020202020204" pitchFamily="34" charset="0"/>
                <a:ea typeface="ＭＳ Ｐゴシック" panose="020B0600070205080204" pitchFamily="34" charset="-128"/>
                <a:cs typeface="+mn-cs"/>
              </a:rPr>
              <a:t>podle občanského zákoníku </a:t>
            </a:r>
            <a:r>
              <a:rPr lang="mr-IN" altLang="cs-CZ" sz="1800" b="1" kern="1200" dirty="0">
                <a:solidFill>
                  <a:schemeClr val="accent2">
                    <a:lumMod val="75000"/>
                  </a:schemeClr>
                </a:solidFill>
                <a:latin typeface="Arial" panose="020B0604020202020204" pitchFamily="34" charset="0"/>
                <a:ea typeface="ＭＳ Ｐゴシック" panose="020B0600070205080204" pitchFamily="34" charset="-128"/>
                <a:cs typeface="+mn-cs"/>
              </a:rPr>
              <a:t>–</a:t>
            </a:r>
            <a:r>
              <a:rPr lang="cs-CZ" altLang="cs-CZ" sz="1800" kern="1200" dirty="0">
                <a:solidFill>
                  <a:schemeClr val="accent2">
                    <a:lumMod val="75000"/>
                  </a:schemeClr>
                </a:solidFill>
                <a:latin typeface="Arial" panose="020B0604020202020204" pitchFamily="34" charset="0"/>
                <a:ea typeface="ＭＳ Ｐゴシック" panose="020B0600070205080204" pitchFamily="34" charset="-128"/>
                <a:cs typeface="+mn-cs"/>
              </a:rPr>
              <a:t>neplatný § 5 </a:t>
            </a:r>
            <a:r>
              <a:rPr lang="cs-CZ" altLang="cs-CZ" sz="1800" kern="1200" dirty="0" err="1">
                <a:solidFill>
                  <a:schemeClr val="accent2">
                    <a:lumMod val="75000"/>
                  </a:schemeClr>
                </a:solidFill>
                <a:latin typeface="Arial" panose="020B0604020202020204" pitchFamily="34" charset="0"/>
                <a:ea typeface="ＭＳ Ｐゴシック" panose="020B0600070205080204" pitchFamily="34" charset="-128"/>
                <a:cs typeface="+mn-cs"/>
              </a:rPr>
              <a:t>ZoEP</a:t>
            </a:r>
            <a:r>
              <a:rPr lang="cs-CZ" altLang="cs-CZ" sz="1800" kern="1200" dirty="0">
                <a:solidFill>
                  <a:schemeClr val="accent2">
                    <a:lumMod val="75000"/>
                  </a:schemeClr>
                </a:solidFill>
                <a:latin typeface="Arial" panose="020B0604020202020204" pitchFamily="34" charset="0"/>
                <a:ea typeface="ＭＳ Ｐゴシック" panose="020B0600070205080204" pitchFamily="34" charset="-128"/>
                <a:cs typeface="+mn-cs"/>
              </a:rPr>
              <a:t> stanovil, že podepisující osobě má násl. povinnosti:</a:t>
            </a:r>
            <a:r>
              <a:rPr lang="cs-CZ" altLang="cs-CZ" sz="1800" i="1" kern="1200" dirty="0">
                <a:solidFill>
                  <a:schemeClr val="accent2">
                    <a:lumMod val="75000"/>
                  </a:schemeClr>
                </a:solidFill>
                <a:latin typeface="Arial" panose="020B0604020202020204" pitchFamily="34" charset="0"/>
                <a:ea typeface="ＭＳ Ｐゴシック" panose="020B0600070205080204" pitchFamily="34" charset="-128"/>
                <a:cs typeface="+mn-cs"/>
              </a:rPr>
              <a:t>  </a:t>
            </a:r>
          </a:p>
          <a:p>
            <a:pPr marL="1299647" lvl="2" indent="-303129" algn="just" defTabSz="801929">
              <a:lnSpc>
                <a:spcPct val="80000"/>
              </a:lnSpc>
              <a:buClr>
                <a:prstClr val="black"/>
              </a:buClr>
              <a:buFont typeface="Wingdings" pitchFamily="2" charset="2"/>
              <a:buChar char="§"/>
            </a:pPr>
            <a:r>
              <a:rPr lang="cs-CZ" altLang="cs-CZ" sz="1800" b="1" i="1" kern="1200" dirty="0">
                <a:solidFill>
                  <a:schemeClr val="accent2">
                    <a:lumMod val="75000"/>
                  </a:schemeClr>
                </a:solidFill>
                <a:latin typeface="Verdana" panose="020B0604030504040204" pitchFamily="34" charset="0"/>
                <a:ea typeface="ＭＳ Ｐゴシック" panose="020B0600070205080204" pitchFamily="34" charset="-128"/>
                <a:cs typeface="+mn-cs"/>
              </a:rPr>
              <a:t>zacházet </a:t>
            </a:r>
            <a:r>
              <a:rPr lang="cs-CZ" altLang="cs-CZ" sz="1800" i="1" kern="1200" dirty="0">
                <a:solidFill>
                  <a:schemeClr val="accent2">
                    <a:lumMod val="75000"/>
                  </a:schemeClr>
                </a:solidFill>
                <a:latin typeface="Verdana" panose="020B0604030504040204" pitchFamily="34" charset="0"/>
                <a:ea typeface="ＭＳ Ｐゴシック" panose="020B0600070205080204" pitchFamily="34" charset="-128"/>
                <a:cs typeface="+mn-cs"/>
              </a:rPr>
              <a:t>s prostředky, jakož i s daty pro vytváření zaručeného elektronického podpisu </a:t>
            </a:r>
            <a:r>
              <a:rPr lang="cs-CZ" altLang="cs-CZ" sz="1800" b="1" i="1" kern="1200" dirty="0">
                <a:solidFill>
                  <a:schemeClr val="accent2">
                    <a:lumMod val="75000"/>
                  </a:schemeClr>
                </a:solidFill>
                <a:latin typeface="Verdana" panose="020B0604030504040204" pitchFamily="34" charset="0"/>
                <a:ea typeface="ＭＳ Ｐゴシック" panose="020B0600070205080204" pitchFamily="34" charset="-128"/>
                <a:cs typeface="+mn-cs"/>
              </a:rPr>
              <a:t>s náležitou péčí </a:t>
            </a:r>
            <a:r>
              <a:rPr lang="cs-CZ" altLang="cs-CZ" sz="1800" i="1" kern="1200" dirty="0">
                <a:solidFill>
                  <a:schemeClr val="accent2">
                    <a:lumMod val="75000"/>
                  </a:schemeClr>
                </a:solidFill>
                <a:latin typeface="Verdana" panose="020B0604030504040204" pitchFamily="34" charset="0"/>
                <a:ea typeface="ＭＳ Ｐゴシック" panose="020B0600070205080204" pitchFamily="34" charset="-128"/>
                <a:cs typeface="+mn-cs"/>
              </a:rPr>
              <a:t>tak, aby nemohlo dojít k jejich neoprávněnému použití,</a:t>
            </a:r>
          </a:p>
          <a:p>
            <a:pPr marL="1299647" lvl="2" indent="-303129" algn="just" defTabSz="801929">
              <a:lnSpc>
                <a:spcPct val="80000"/>
              </a:lnSpc>
              <a:buClr>
                <a:prstClr val="black"/>
              </a:buClr>
              <a:buFont typeface="Wingdings" pitchFamily="2" charset="2"/>
              <a:buChar char="§"/>
            </a:pPr>
            <a:r>
              <a:rPr lang="cs-CZ" altLang="cs-CZ" sz="1800" b="1" i="1" kern="1200" dirty="0">
                <a:solidFill>
                  <a:schemeClr val="accent2">
                    <a:lumMod val="75000"/>
                  </a:schemeClr>
                </a:solidFill>
                <a:latin typeface="Verdana" panose="020B0604030504040204" pitchFamily="34" charset="0"/>
                <a:ea typeface="ＭＳ Ｐゴシック" panose="020B0600070205080204" pitchFamily="34" charset="-128"/>
                <a:cs typeface="+mn-cs"/>
              </a:rPr>
              <a:t>uvědomit</a:t>
            </a:r>
            <a:r>
              <a:rPr lang="cs-CZ" altLang="cs-CZ" sz="1800" i="1" kern="1200" dirty="0">
                <a:solidFill>
                  <a:schemeClr val="accent2">
                    <a:lumMod val="75000"/>
                  </a:schemeClr>
                </a:solidFill>
                <a:latin typeface="Verdana" panose="020B0604030504040204" pitchFamily="34" charset="0"/>
                <a:ea typeface="ＭＳ Ｐゴシック" panose="020B0600070205080204" pitchFamily="34" charset="-128"/>
                <a:cs typeface="+mn-cs"/>
              </a:rPr>
              <a:t> </a:t>
            </a:r>
            <a:r>
              <a:rPr lang="cs-CZ" altLang="cs-CZ" sz="1800" b="1" i="1" kern="1200" dirty="0">
                <a:solidFill>
                  <a:schemeClr val="accent2">
                    <a:lumMod val="75000"/>
                  </a:schemeClr>
                </a:solidFill>
                <a:latin typeface="Verdana" panose="020B0604030504040204" pitchFamily="34" charset="0"/>
                <a:ea typeface="ＭＳ Ｐゴシック" panose="020B0600070205080204" pitchFamily="34" charset="-128"/>
                <a:cs typeface="+mn-cs"/>
              </a:rPr>
              <a:t>neprodleně</a:t>
            </a:r>
            <a:r>
              <a:rPr lang="cs-CZ" altLang="cs-CZ" sz="1800" i="1" kern="1200" dirty="0">
                <a:solidFill>
                  <a:schemeClr val="accent2">
                    <a:lumMod val="75000"/>
                  </a:schemeClr>
                </a:solidFill>
                <a:latin typeface="Verdana" panose="020B0604030504040204" pitchFamily="34" charset="0"/>
                <a:ea typeface="ＭＳ Ｐゴシック" panose="020B0600070205080204" pitchFamily="34" charset="-128"/>
                <a:cs typeface="+mn-cs"/>
              </a:rPr>
              <a:t> poskytovatele certifikačních služeb, který vydal kvalifikovaný certifikát, o tom, </a:t>
            </a:r>
            <a:r>
              <a:rPr lang="cs-CZ" altLang="cs-CZ" sz="1800" b="1" i="1" kern="1200" dirty="0">
                <a:solidFill>
                  <a:schemeClr val="accent2">
                    <a:lumMod val="75000"/>
                  </a:schemeClr>
                </a:solidFill>
                <a:latin typeface="Verdana" panose="020B0604030504040204" pitchFamily="34" charset="0"/>
                <a:ea typeface="ＭＳ Ｐゴシック" panose="020B0600070205080204" pitchFamily="34" charset="-128"/>
                <a:cs typeface="+mn-cs"/>
              </a:rPr>
              <a:t>že hrozí nebezpečí zneužití jejích dat </a:t>
            </a:r>
            <a:r>
              <a:rPr lang="cs-CZ" altLang="cs-CZ" sz="1800" i="1" kern="1200" dirty="0">
                <a:solidFill>
                  <a:schemeClr val="accent2">
                    <a:lumMod val="75000"/>
                  </a:schemeClr>
                </a:solidFill>
                <a:latin typeface="Verdana" panose="020B0604030504040204" pitchFamily="34" charset="0"/>
                <a:ea typeface="ＭＳ Ｐゴシック" panose="020B0600070205080204" pitchFamily="34" charset="-128"/>
                <a:cs typeface="+mn-cs"/>
              </a:rPr>
              <a:t>pro vytváření zaručeného elektronického podpisu.</a:t>
            </a:r>
            <a:endParaRPr lang="cs-CZ" altLang="cs-CZ" sz="1800" i="1" kern="1200" dirty="0">
              <a:solidFill>
                <a:schemeClr val="accent2">
                  <a:lumMod val="75000"/>
                </a:schemeClr>
              </a:solidFill>
              <a:latin typeface="Arial" panose="020B0604020202020204" pitchFamily="34" charset="0"/>
              <a:ea typeface="ＭＳ Ｐゴシック" panose="020B0600070205080204" pitchFamily="34" charset="-128"/>
              <a:cs typeface="+mn-cs"/>
            </a:endParaRPr>
          </a:p>
          <a:p>
            <a:pPr marL="842447" lvl="1" indent="-303129" algn="just" defTabSz="801929">
              <a:lnSpc>
                <a:spcPct val="80000"/>
              </a:lnSpc>
              <a:buClr>
                <a:prstClr val="black"/>
              </a:buClr>
              <a:buFont typeface="Wingdings" pitchFamily="2" charset="2"/>
              <a:buChar char="§"/>
            </a:pPr>
            <a:r>
              <a:rPr lang="cs-CZ" altLang="cs-CZ" sz="1800" i="1" kern="1200" dirty="0">
                <a:solidFill>
                  <a:schemeClr val="accent2">
                    <a:lumMod val="75000"/>
                  </a:schemeClr>
                </a:solidFill>
                <a:latin typeface="Arial" panose="020B0604020202020204" pitchFamily="34" charset="0"/>
                <a:ea typeface="ＭＳ Ｐゴシック" panose="020B0600070205080204" pitchFamily="34" charset="-128"/>
                <a:cs typeface="+mn-cs"/>
              </a:rPr>
              <a:t>Odpovědnosti se pak podepisující osoba může zprostit, pokud </a:t>
            </a:r>
            <a:r>
              <a:rPr lang="cs-CZ" altLang="cs-CZ" sz="1800" b="1" i="1" kern="1200" dirty="0">
                <a:solidFill>
                  <a:schemeClr val="accent2">
                    <a:lumMod val="75000"/>
                  </a:schemeClr>
                </a:solidFill>
                <a:latin typeface="Arial" panose="020B0604020202020204" pitchFamily="34" charset="0"/>
                <a:ea typeface="ＭＳ Ｐゴシック" panose="020B0600070205080204" pitchFamily="34" charset="-128"/>
                <a:cs typeface="+mn-cs"/>
              </a:rPr>
              <a:t>prokáže, že ten, komu vznikla škoda, neprovedl veškeré úkony potřebné k tomu, aby si ověřil, že zaručený elektronický podpis je platný a jeho kvalifikovaný certifikát nebyl zneplatněn. </a:t>
            </a:r>
          </a:p>
          <a:p>
            <a:pPr marL="842447" lvl="1" indent="-303129" algn="just" defTabSz="801929">
              <a:lnSpc>
                <a:spcPct val="80000"/>
              </a:lnSpc>
              <a:buClr>
                <a:prstClr val="black"/>
              </a:buClr>
              <a:buFont typeface="Wingdings" pitchFamily="2" charset="2"/>
              <a:buChar char="§"/>
            </a:pPr>
            <a:endParaRPr lang="cs-CZ" altLang="cs-CZ" sz="1800" b="1" i="1" kern="1200" dirty="0">
              <a:solidFill>
                <a:schemeClr val="accent2">
                  <a:lumMod val="75000"/>
                </a:schemeClr>
              </a:solidFill>
              <a:latin typeface="Arial" panose="020B0604020202020204" pitchFamily="34" charset="0"/>
              <a:ea typeface="ＭＳ Ｐゴシック" panose="020B0600070205080204" pitchFamily="34" charset="-128"/>
              <a:cs typeface="+mn-cs"/>
            </a:endParaRPr>
          </a:p>
          <a:p>
            <a:pPr marL="842447" lvl="1" indent="-303129" algn="just" defTabSz="801929">
              <a:lnSpc>
                <a:spcPct val="80000"/>
              </a:lnSpc>
              <a:buClr>
                <a:prstClr val="black"/>
              </a:buClr>
              <a:buFont typeface="Wingdings" pitchFamily="2" charset="2"/>
              <a:buChar char="§"/>
            </a:pPr>
            <a:endParaRPr lang="cs-CZ" altLang="cs-CZ" sz="1800" b="1" i="1" kern="1200" dirty="0">
              <a:solidFill>
                <a:schemeClr val="accent2">
                  <a:lumMod val="75000"/>
                </a:schemeClr>
              </a:solidFill>
              <a:latin typeface="Arial" panose="020B0604020202020204" pitchFamily="34" charset="0"/>
              <a:ea typeface="ＭＳ Ｐゴシック" panose="020B0600070205080204" pitchFamily="34" charset="-128"/>
              <a:cs typeface="+mn-cs"/>
            </a:endParaRPr>
          </a:p>
          <a:p>
            <a:pPr marL="539317" lvl="1" indent="0" algn="just" defTabSz="801929">
              <a:lnSpc>
                <a:spcPct val="80000"/>
              </a:lnSpc>
              <a:buClr>
                <a:prstClr val="black"/>
              </a:buClr>
            </a:pPr>
            <a:r>
              <a:rPr lang="cs-CZ" altLang="cs-CZ" sz="1800" i="1" kern="1200" dirty="0">
                <a:solidFill>
                  <a:schemeClr val="accent2">
                    <a:lumMod val="75000"/>
                  </a:schemeClr>
                </a:solidFill>
                <a:latin typeface="Arial" panose="020B0604020202020204" pitchFamily="34" charset="0"/>
                <a:ea typeface="ＭＳ Ｐゴシック" panose="020B0600070205080204" pitchFamily="34" charset="-128"/>
                <a:cs typeface="+mn-cs"/>
              </a:rPr>
              <a:t>EIDAS ani ZoSVD odpovědnost podepisujících osob přímo neřeší! Ta vyplývá z obecné úpravy (ObčZ)</a:t>
            </a:r>
          </a:p>
        </p:txBody>
      </p:sp>
    </p:spTree>
    <p:extLst>
      <p:ext uri="{BB962C8B-B14F-4D97-AF65-F5344CB8AC3E}">
        <p14:creationId xmlns:p14="http://schemas.microsoft.com/office/powerpoint/2010/main" val="424312859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7" name="Shape 97"/>
          <p:cNvSpPr txBox="1">
            <a:spLocks noGrp="1"/>
          </p:cNvSpPr>
          <p:nvPr>
            <p:ph type="title" idx="4294967295"/>
          </p:nvPr>
        </p:nvSpPr>
        <p:spPr>
          <a:xfrm>
            <a:off x="1271614" y="404742"/>
            <a:ext cx="7460010" cy="744640"/>
          </a:xfrm>
          <a:prstGeom prst="rect">
            <a:avLst/>
          </a:prstGeom>
          <a:noFill/>
          <a:ln>
            <a:noFill/>
          </a:ln>
        </p:spPr>
        <p:txBody>
          <a:bodyPr spcFirstLastPara="1" vert="horz" wrap="square" lIns="0" tIns="0" rIns="0" bIns="0" rtlCol="0" anchor="b" anchorCtr="0">
            <a:noAutofit/>
          </a:bodyPr>
          <a:lstStyle/>
          <a:p>
            <a:pPr lvl="0"/>
            <a:r>
              <a:rPr lang="cs-CZ" altLang="cs-CZ" sz="2546" dirty="0">
                <a:latin typeface="Arial" panose="020B0604020202020204" pitchFamily="34" charset="0"/>
                <a:ea typeface="ＭＳ Ｐゴシック" panose="020B0600070205080204" pitchFamily="34" charset="-128"/>
              </a:rPr>
              <a:t>Presumpce důkazní spolehlivost el. písemnosti § 562/2 </a:t>
            </a:r>
            <a:r>
              <a:rPr lang="cs-CZ" altLang="cs-CZ" sz="2546" dirty="0" err="1">
                <a:latin typeface="Arial" panose="020B0604020202020204" pitchFamily="34" charset="0"/>
                <a:ea typeface="ＭＳ Ｐゴシック" panose="020B0600070205080204" pitchFamily="34" charset="-128"/>
              </a:rPr>
              <a:t>ObčZ</a:t>
            </a:r>
            <a:r>
              <a:rPr lang="cs-CZ" altLang="cs-CZ" sz="2546" dirty="0">
                <a:latin typeface="Arial" panose="020B0604020202020204" pitchFamily="34" charset="0"/>
                <a:ea typeface="ＭＳ Ｐゴシック" panose="020B0600070205080204" pitchFamily="34" charset="-128"/>
              </a:rPr>
              <a:t>)</a:t>
            </a:r>
            <a:endParaRPr sz="2387" b="1" cap="none" dirty="0">
              <a:solidFill>
                <a:schemeClr val="dk1"/>
              </a:solidFill>
              <a:latin typeface="Arial"/>
              <a:ea typeface="Arial"/>
              <a:cs typeface="Arial"/>
              <a:sym typeface="Arial"/>
            </a:endParaRPr>
          </a:p>
        </p:txBody>
      </p:sp>
      <p:sp>
        <p:nvSpPr>
          <p:cNvPr id="6" name="Rectangle 3">
            <a:extLst>
              <a:ext uri="{FF2B5EF4-FFF2-40B4-BE49-F238E27FC236}">
                <a16:creationId xmlns:a16="http://schemas.microsoft.com/office/drawing/2014/main" id="{D2C4D19A-96B5-4A4E-A07A-E136157F0308}"/>
              </a:ext>
            </a:extLst>
          </p:cNvPr>
          <p:cNvSpPr txBox="1">
            <a:spLocks noChangeArrowheads="1"/>
          </p:cNvSpPr>
          <p:nvPr/>
        </p:nvSpPr>
        <p:spPr>
          <a:xfrm>
            <a:off x="1053005" y="2210317"/>
            <a:ext cx="8327236" cy="4275111"/>
          </a:xfrm>
          <a:prstGeom prst="rect">
            <a:avLst/>
          </a:prstGeom>
          <a:noFill/>
          <a:ln>
            <a:noFill/>
          </a:ln>
        </p:spPr>
        <p:txBody>
          <a:bodyPr spcFirstLastPara="1" wrap="square" lIns="72734" tIns="72734" rIns="72734" bIns="72734" anchor="b" anchorCtr="0"/>
          <a:lstStyle>
            <a:defPPr marR="0" lvl="0" algn="l" rtl="0">
              <a:lnSpc>
                <a:spcPct val="100000"/>
              </a:lnSpc>
              <a:spcBef>
                <a:spcPts val="0"/>
              </a:spcBef>
              <a:spcAft>
                <a:spcPts val="0"/>
              </a:spcAft>
            </a:defPPr>
            <a:lvl1pPr marL="457200" marR="0" lvl="0" indent="-22860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1pPr>
            <a:lvl2pPr marL="914400" marR="0" lvl="1" indent="-228600" algn="l" rtl="0">
              <a:lnSpc>
                <a:spcPct val="100000"/>
              </a:lnSpc>
              <a:spcBef>
                <a:spcPts val="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2pPr>
            <a:lvl3pPr marL="1371600" marR="0" lvl="2" indent="-228600" algn="l" rtl="0">
              <a:lnSpc>
                <a:spcPct val="100000"/>
              </a:lnSpc>
              <a:spcBef>
                <a:spcPts val="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3pPr>
            <a:lvl4pPr marL="1828800" marR="0" lvl="3" indent="-228600" algn="l" rtl="0">
              <a:lnSpc>
                <a:spcPct val="100000"/>
              </a:lnSpc>
              <a:spcBef>
                <a:spcPts val="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4pPr>
            <a:lvl5pPr marL="2286000" marR="0" lvl="4" indent="-228600" algn="l" rtl="0">
              <a:lnSpc>
                <a:spcPct val="100000"/>
              </a:lnSpc>
              <a:spcBef>
                <a:spcPts val="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5pPr>
            <a:lvl6pPr marL="2743200" marR="0" lvl="5" indent="-354583" algn="l" rtl="0">
              <a:lnSpc>
                <a:spcPct val="90000"/>
              </a:lnSpc>
              <a:spcBef>
                <a:spcPts val="551"/>
              </a:spcBef>
              <a:spcAft>
                <a:spcPts val="0"/>
              </a:spcAft>
              <a:buClr>
                <a:schemeClr val="dk1"/>
              </a:buClr>
              <a:buSzPts val="1984"/>
              <a:buFont typeface="Arial"/>
              <a:buChar char="•"/>
              <a:defRPr sz="1984" b="0" i="0" u="none" strike="noStrike" cap="none">
                <a:solidFill>
                  <a:schemeClr val="dk1"/>
                </a:solidFill>
                <a:latin typeface="Arial"/>
                <a:ea typeface="Arial"/>
                <a:cs typeface="Arial"/>
                <a:sym typeface="Arial"/>
              </a:defRPr>
            </a:lvl6pPr>
            <a:lvl7pPr marL="3200400" marR="0" lvl="6" indent="-354583" algn="l" rtl="0">
              <a:lnSpc>
                <a:spcPct val="90000"/>
              </a:lnSpc>
              <a:spcBef>
                <a:spcPts val="551"/>
              </a:spcBef>
              <a:spcAft>
                <a:spcPts val="0"/>
              </a:spcAft>
              <a:buClr>
                <a:schemeClr val="dk1"/>
              </a:buClr>
              <a:buSzPts val="1984"/>
              <a:buFont typeface="Arial"/>
              <a:buChar char="•"/>
              <a:defRPr sz="1984" b="0" i="0" u="none" strike="noStrike" cap="none">
                <a:solidFill>
                  <a:schemeClr val="dk1"/>
                </a:solidFill>
                <a:latin typeface="Arial"/>
                <a:ea typeface="Arial"/>
                <a:cs typeface="Arial"/>
                <a:sym typeface="Arial"/>
              </a:defRPr>
            </a:lvl7pPr>
            <a:lvl8pPr marL="3657600" marR="0" lvl="7" indent="-354584" algn="l" rtl="0">
              <a:lnSpc>
                <a:spcPct val="90000"/>
              </a:lnSpc>
              <a:spcBef>
                <a:spcPts val="551"/>
              </a:spcBef>
              <a:spcAft>
                <a:spcPts val="0"/>
              </a:spcAft>
              <a:buClr>
                <a:schemeClr val="dk1"/>
              </a:buClr>
              <a:buSzPts val="1984"/>
              <a:buFont typeface="Arial"/>
              <a:buChar char="•"/>
              <a:defRPr sz="1984" b="0" i="0" u="none" strike="noStrike" cap="none">
                <a:solidFill>
                  <a:schemeClr val="dk1"/>
                </a:solidFill>
                <a:latin typeface="Arial"/>
                <a:ea typeface="Arial"/>
                <a:cs typeface="Arial"/>
                <a:sym typeface="Arial"/>
              </a:defRPr>
            </a:lvl8pPr>
            <a:lvl9pPr marL="4114800" marR="0" lvl="8" indent="-354584" algn="l" rtl="0">
              <a:lnSpc>
                <a:spcPct val="90000"/>
              </a:lnSpc>
              <a:spcBef>
                <a:spcPts val="551"/>
              </a:spcBef>
              <a:spcAft>
                <a:spcPts val="0"/>
              </a:spcAft>
              <a:buClr>
                <a:schemeClr val="dk1"/>
              </a:buClr>
              <a:buSzPts val="1984"/>
              <a:buFont typeface="Arial"/>
              <a:buChar char="•"/>
              <a:defRPr sz="1984" b="0" i="0" u="none" strike="noStrike" cap="none">
                <a:solidFill>
                  <a:schemeClr val="dk1"/>
                </a:solidFill>
                <a:latin typeface="Arial"/>
                <a:ea typeface="Arial"/>
                <a:cs typeface="Arial"/>
                <a:sym typeface="Arial"/>
              </a:defRPr>
            </a:lvl9pPr>
          </a:lstStyle>
          <a:p>
            <a:pPr marL="228609" indent="0" algn="just" defTabSz="801929">
              <a:buClr>
                <a:prstClr val="black"/>
              </a:buClr>
            </a:pPr>
            <a:endParaRPr lang="cs-CZ" altLang="cs-CZ" sz="1909" kern="1200" dirty="0">
              <a:solidFill>
                <a:prstClr val="black"/>
              </a:solidFill>
              <a:latin typeface="+mn-lt"/>
              <a:ea typeface="Verdana" panose="020B0604030504040204" pitchFamily="34" charset="0"/>
              <a:cs typeface="Verdana" panose="020B0604030504040204" pitchFamily="34" charset="0"/>
            </a:endParaRPr>
          </a:p>
          <a:p>
            <a:pPr marL="287973" indent="-200823" defTabSz="801929">
              <a:buClr>
                <a:prstClr val="black"/>
              </a:buClr>
              <a:buFont typeface="Wingdings 3" pitchFamily="2" charset="2"/>
              <a:buChar char=""/>
            </a:pPr>
            <a:r>
              <a:rPr lang="cs-CZ" altLang="cs-CZ" sz="1909" kern="1200" dirty="0">
                <a:solidFill>
                  <a:prstClr val="black"/>
                </a:solidFill>
                <a:latin typeface="+mn-lt"/>
                <a:ea typeface="ＭＳ Ｐゴシック" panose="020B0600070205080204" pitchFamily="34" charset="-128"/>
              </a:rPr>
              <a:t>Má se za to, že </a:t>
            </a:r>
            <a:r>
              <a:rPr lang="cs-CZ" altLang="cs-CZ" sz="1909" b="1" kern="1200" dirty="0">
                <a:solidFill>
                  <a:prstClr val="black"/>
                </a:solidFill>
                <a:latin typeface="+mn-lt"/>
                <a:ea typeface="ＭＳ Ｐゴシック" panose="020B0600070205080204" pitchFamily="34" charset="-128"/>
              </a:rPr>
              <a:t>záznamy údajů o právních jednáních v elektronickém systému jsou spolehlivé, provádějí-li se </a:t>
            </a:r>
            <a:r>
              <a:rPr lang="cs-CZ" altLang="cs-CZ" sz="1909" b="1" kern="1200" dirty="0">
                <a:solidFill>
                  <a:schemeClr val="accent1">
                    <a:lumMod val="50000"/>
                  </a:schemeClr>
                </a:solidFill>
                <a:latin typeface="+mn-lt"/>
                <a:ea typeface="ＭＳ Ｐゴシック" panose="020B0600070205080204" pitchFamily="34" charset="-128"/>
              </a:rPr>
              <a:t>systematicky</a:t>
            </a:r>
            <a:r>
              <a:rPr lang="cs-CZ" altLang="cs-CZ" sz="1909" b="1" kern="1200" dirty="0">
                <a:solidFill>
                  <a:schemeClr val="accent2">
                    <a:lumMod val="75000"/>
                  </a:schemeClr>
                </a:solidFill>
                <a:latin typeface="+mn-lt"/>
                <a:ea typeface="ＭＳ Ｐゴシック" panose="020B0600070205080204" pitchFamily="34" charset="-128"/>
              </a:rPr>
              <a:t> </a:t>
            </a:r>
            <a:r>
              <a:rPr lang="cs-CZ" altLang="cs-CZ" sz="1909" b="1" kern="1200" dirty="0">
                <a:solidFill>
                  <a:schemeClr val="accent1">
                    <a:lumMod val="50000"/>
                  </a:schemeClr>
                </a:solidFill>
                <a:latin typeface="+mn-lt"/>
                <a:ea typeface="ＭＳ Ｐゴシック" panose="020B0600070205080204" pitchFamily="34" charset="-128"/>
              </a:rPr>
              <a:t>a posloupně</a:t>
            </a:r>
            <a:r>
              <a:rPr lang="cs-CZ" altLang="cs-CZ" sz="1909" b="1" kern="1200" dirty="0">
                <a:solidFill>
                  <a:schemeClr val="accent2">
                    <a:lumMod val="75000"/>
                  </a:schemeClr>
                </a:solidFill>
                <a:latin typeface="+mn-lt"/>
                <a:ea typeface="ＭＳ Ｐゴシック" panose="020B0600070205080204" pitchFamily="34" charset="-128"/>
              </a:rPr>
              <a:t> </a:t>
            </a:r>
            <a:r>
              <a:rPr lang="cs-CZ" altLang="cs-CZ" sz="1909" b="1" kern="1200" dirty="0">
                <a:solidFill>
                  <a:prstClr val="black"/>
                </a:solidFill>
                <a:latin typeface="+mn-lt"/>
                <a:ea typeface="ＭＳ Ｐゴシック" panose="020B0600070205080204" pitchFamily="34" charset="-128"/>
              </a:rPr>
              <a:t>a jsou-li </a:t>
            </a:r>
            <a:r>
              <a:rPr lang="cs-CZ" altLang="cs-CZ" sz="1909" b="1" kern="1200" dirty="0">
                <a:solidFill>
                  <a:schemeClr val="accent1">
                    <a:lumMod val="50000"/>
                  </a:schemeClr>
                </a:solidFill>
                <a:latin typeface="+mn-lt"/>
                <a:ea typeface="ＭＳ Ｐゴシック" panose="020B0600070205080204" pitchFamily="34" charset="-128"/>
              </a:rPr>
              <a:t>chráněny proti změnám</a:t>
            </a:r>
            <a:r>
              <a:rPr lang="cs-CZ" altLang="cs-CZ" sz="1909" kern="1200" dirty="0">
                <a:solidFill>
                  <a:prstClr val="black"/>
                </a:solidFill>
                <a:latin typeface="+mn-lt"/>
                <a:ea typeface="ＭＳ Ｐゴシック" panose="020B0600070205080204" pitchFamily="34" charset="-128"/>
              </a:rPr>
              <a:t>. Byl-li záznam pořízen při provozu závodu (podniku) a dovolá-li se jej druhá strana k svému prospěchu, má se za to, že záznam je spolehlivý.</a:t>
            </a:r>
          </a:p>
          <a:p>
            <a:pPr marL="287973" indent="-200823" defTabSz="801929">
              <a:buClr>
                <a:prstClr val="black"/>
              </a:buClr>
              <a:buFont typeface="Wingdings 3" pitchFamily="2" charset="2"/>
              <a:buChar char=""/>
            </a:pPr>
            <a:endParaRPr lang="cs-CZ" altLang="cs-CZ" sz="1909" kern="1200" dirty="0">
              <a:solidFill>
                <a:prstClr val="black"/>
              </a:solidFill>
              <a:latin typeface="+mn-lt"/>
              <a:ea typeface="ＭＳ Ｐゴシック" panose="020B0600070205080204" pitchFamily="34" charset="-128"/>
            </a:endParaRPr>
          </a:p>
          <a:p>
            <a:pPr marL="287973" indent="-200823" defTabSz="801929">
              <a:buClr>
                <a:prstClr val="black"/>
              </a:buClr>
              <a:buFont typeface="Wingdings 3" pitchFamily="2" charset="2"/>
              <a:buChar char=""/>
            </a:pPr>
            <a:r>
              <a:rPr lang="cs-CZ" altLang="cs-CZ" sz="1909" kern="1200" dirty="0">
                <a:solidFill>
                  <a:prstClr val="black"/>
                </a:solidFill>
                <a:latin typeface="+mn-lt"/>
                <a:ea typeface="ＭＳ Ｐゴシック" panose="020B0600070205080204" pitchFamily="34" charset="-128"/>
              </a:rPr>
              <a:t>Jde o </a:t>
            </a:r>
            <a:r>
              <a:rPr lang="cs-CZ" altLang="cs-CZ" sz="1909" b="1" kern="1200" dirty="0">
                <a:solidFill>
                  <a:schemeClr val="accent2">
                    <a:lumMod val="75000"/>
                  </a:schemeClr>
                </a:solidFill>
                <a:latin typeface="+mn-lt"/>
                <a:ea typeface="ＭＳ Ｐゴシック" panose="020B0600070205080204" pitchFamily="34" charset="-128"/>
              </a:rPr>
              <a:t>vyvratitelnou právní domněnku </a:t>
            </a:r>
            <a:r>
              <a:rPr lang="cs-CZ" altLang="cs-CZ" sz="1909" kern="1200" dirty="0">
                <a:solidFill>
                  <a:prstClr val="black"/>
                </a:solidFill>
                <a:latin typeface="+mn-lt"/>
                <a:ea typeface="ＭＳ Ｐゴシック" panose="020B0600070205080204" pitchFamily="34" charset="-128"/>
              </a:rPr>
              <a:t>spolehlivosti záznamů o právních jednáních obsažených v elektronickém systému, pokud jsou tyto záznamy prováděny kvalifikovaným způsobem</a:t>
            </a:r>
          </a:p>
          <a:p>
            <a:pPr marL="287973" indent="-200823" defTabSz="801929">
              <a:buClr>
                <a:prstClr val="black"/>
              </a:buClr>
              <a:buFont typeface="Wingdings 3" pitchFamily="2" charset="2"/>
              <a:buChar char=""/>
            </a:pPr>
            <a:r>
              <a:rPr lang="cs-CZ" altLang="cs-CZ" sz="1909" b="1" kern="1200" dirty="0">
                <a:solidFill>
                  <a:prstClr val="black"/>
                </a:solidFill>
                <a:latin typeface="+mn-lt"/>
                <a:ea typeface="ＭＳ Ｐゴシック" panose="020B0600070205080204" pitchFamily="34" charset="-128"/>
              </a:rPr>
              <a:t>Nejde o domněnku správnosti či pravosti </a:t>
            </a:r>
            <a:r>
              <a:rPr lang="cs-CZ" altLang="cs-CZ" sz="1909" kern="1200" dirty="0">
                <a:solidFill>
                  <a:prstClr val="black"/>
                </a:solidFill>
                <a:latin typeface="+mn-lt"/>
                <a:ea typeface="ＭＳ Ｐゴシック" panose="020B0600070205080204" pitchFamily="34" charset="-128"/>
              </a:rPr>
              <a:t>těchto záznamů, ale jen </a:t>
            </a:r>
            <a:r>
              <a:rPr lang="cs-CZ" altLang="cs-CZ" sz="1909" kern="1200" dirty="0" err="1">
                <a:solidFill>
                  <a:prstClr val="black"/>
                </a:solidFill>
                <a:latin typeface="+mn-lt"/>
                <a:ea typeface="ＭＳ Ｐゴシック" panose="020B0600070205080204" pitchFamily="34" charset="-128"/>
              </a:rPr>
              <a:t>splehlivosti</a:t>
            </a:r>
            <a:r>
              <a:rPr lang="cs-CZ" altLang="cs-CZ" sz="1909" kern="1200" dirty="0">
                <a:solidFill>
                  <a:prstClr val="black"/>
                </a:solidFill>
                <a:latin typeface="+mn-lt"/>
                <a:ea typeface="ＭＳ Ｐゴシック" panose="020B0600070205080204" pitchFamily="34" charset="-128"/>
              </a:rPr>
              <a:t>!</a:t>
            </a:r>
          </a:p>
          <a:p>
            <a:pPr marL="287973" indent="-200823" defTabSz="801929">
              <a:buClr>
                <a:prstClr val="black"/>
              </a:buClr>
              <a:buFont typeface="Wingdings 3" pitchFamily="2" charset="2"/>
              <a:buChar char=""/>
            </a:pPr>
            <a:endParaRPr lang="cs-CZ" altLang="cs-CZ" sz="1909" kern="1200" dirty="0">
              <a:solidFill>
                <a:prstClr val="black"/>
              </a:solidFill>
              <a:latin typeface="+mn-lt"/>
              <a:ea typeface="ＭＳ Ｐゴシック" panose="020B0600070205080204" pitchFamily="34" charset="-128"/>
            </a:endParaRPr>
          </a:p>
          <a:p>
            <a:pPr marL="287973" indent="-200823" defTabSz="801929">
              <a:buClr>
                <a:prstClr val="black"/>
              </a:buClr>
              <a:buFont typeface="Wingdings 3" pitchFamily="2" charset="2"/>
              <a:buChar char=""/>
            </a:pPr>
            <a:r>
              <a:rPr lang="cs-CZ" altLang="cs-CZ" sz="1909" b="1" kern="1200" dirty="0">
                <a:solidFill>
                  <a:prstClr val="black"/>
                </a:solidFill>
                <a:latin typeface="+mn-lt"/>
                <a:ea typeface="ＭＳ Ｐゴシック" panose="020B0600070205080204" pitchFamily="34" charset="-128"/>
              </a:rPr>
              <a:t>Domněnka tedy působí ve prospěch osoby (druhé strany), která se uvedených údajů dovolá</a:t>
            </a:r>
            <a:r>
              <a:rPr lang="cs-CZ" altLang="cs-CZ" sz="1909" kern="1200" dirty="0">
                <a:solidFill>
                  <a:prstClr val="black"/>
                </a:solidFill>
                <a:latin typeface="+mn-lt"/>
                <a:ea typeface="ＭＳ Ｐゴシック" panose="020B0600070205080204" pitchFamily="34" charset="-128"/>
              </a:rPr>
              <a:t>. Byl-li záznam pořízen při provozu závodu a dovolá-li se jej druhá strana k svému prospěchu, má se za to, že záznam je spolehlivý. </a:t>
            </a:r>
          </a:p>
        </p:txBody>
      </p:sp>
    </p:spTree>
    <p:extLst>
      <p:ext uri="{BB962C8B-B14F-4D97-AF65-F5344CB8AC3E}">
        <p14:creationId xmlns:p14="http://schemas.microsoft.com/office/powerpoint/2010/main" val="415602726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7" name="Shape 97"/>
          <p:cNvSpPr txBox="1">
            <a:spLocks noGrp="1"/>
          </p:cNvSpPr>
          <p:nvPr>
            <p:ph type="title" idx="4294967295"/>
          </p:nvPr>
        </p:nvSpPr>
        <p:spPr>
          <a:xfrm>
            <a:off x="1379190" y="370863"/>
            <a:ext cx="5384323" cy="744640"/>
          </a:xfrm>
          <a:prstGeom prst="rect">
            <a:avLst/>
          </a:prstGeom>
          <a:noFill/>
          <a:ln>
            <a:noFill/>
          </a:ln>
        </p:spPr>
        <p:txBody>
          <a:bodyPr spcFirstLastPara="1" vert="horz" wrap="square" lIns="0" tIns="0" rIns="0" bIns="0" rtlCol="0" anchor="b" anchorCtr="0">
            <a:noAutofit/>
          </a:bodyPr>
          <a:lstStyle/>
          <a:p>
            <a:pPr lvl="0"/>
            <a:r>
              <a:rPr lang="cs-CZ" altLang="cs-CZ" sz="2546" dirty="0">
                <a:latin typeface="Arial" panose="020B0604020202020204" pitchFamily="34" charset="0"/>
                <a:ea typeface="ＭＳ Ｐゴシック" panose="020B0600070205080204" pitchFamily="34" charset="-128"/>
              </a:rPr>
              <a:t>Srovnání </a:t>
            </a:r>
            <a:r>
              <a:rPr lang="cs-CZ" altLang="ja-JP" sz="2546" dirty="0">
                <a:latin typeface="Arial" panose="020B0604020202020204" pitchFamily="34" charset="0"/>
                <a:ea typeface="ＭＳ Ｐゴシック" panose="020B0600070205080204" pitchFamily="34" charset="-128"/>
              </a:rPr>
              <a:t>vlastnoručního a kvalifikovaného podpisu</a:t>
            </a:r>
            <a:endParaRPr sz="2387" b="1" cap="none" dirty="0">
              <a:solidFill>
                <a:schemeClr val="dk1"/>
              </a:solidFill>
              <a:latin typeface="Arial"/>
              <a:ea typeface="Arial"/>
              <a:cs typeface="Arial"/>
              <a:sym typeface="Arial"/>
            </a:endParaRPr>
          </a:p>
        </p:txBody>
      </p:sp>
      <p:sp>
        <p:nvSpPr>
          <p:cNvPr id="6" name="Rectangle 3">
            <a:extLst>
              <a:ext uri="{FF2B5EF4-FFF2-40B4-BE49-F238E27FC236}">
                <a16:creationId xmlns:a16="http://schemas.microsoft.com/office/drawing/2014/main" id="{D2C4D19A-96B5-4A4E-A07A-E136157F0308}"/>
              </a:ext>
            </a:extLst>
          </p:cNvPr>
          <p:cNvSpPr txBox="1">
            <a:spLocks noChangeArrowheads="1"/>
          </p:cNvSpPr>
          <p:nvPr/>
        </p:nvSpPr>
        <p:spPr>
          <a:xfrm>
            <a:off x="1299882" y="1398494"/>
            <a:ext cx="8086060" cy="5065547"/>
          </a:xfrm>
          <a:prstGeom prst="rect">
            <a:avLst/>
          </a:prstGeom>
          <a:noFill/>
          <a:ln>
            <a:noFill/>
          </a:ln>
        </p:spPr>
        <p:txBody>
          <a:bodyPr spcFirstLastPara="1" wrap="square" lIns="72734" tIns="72734" rIns="72734" bIns="72734" anchor="b" anchorCtr="0"/>
          <a:lstStyle>
            <a:defPPr marR="0" lvl="0" algn="l" rtl="0">
              <a:lnSpc>
                <a:spcPct val="100000"/>
              </a:lnSpc>
              <a:spcBef>
                <a:spcPts val="0"/>
              </a:spcBef>
              <a:spcAft>
                <a:spcPts val="0"/>
              </a:spcAft>
            </a:defPPr>
            <a:lvl1pPr marL="457200" marR="0" lvl="0" indent="-22860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1pPr>
            <a:lvl2pPr marL="914400" marR="0" lvl="1" indent="-228600" algn="l" rtl="0">
              <a:lnSpc>
                <a:spcPct val="100000"/>
              </a:lnSpc>
              <a:spcBef>
                <a:spcPts val="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2pPr>
            <a:lvl3pPr marL="1371600" marR="0" lvl="2" indent="-228600" algn="l" rtl="0">
              <a:lnSpc>
                <a:spcPct val="100000"/>
              </a:lnSpc>
              <a:spcBef>
                <a:spcPts val="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3pPr>
            <a:lvl4pPr marL="1828800" marR="0" lvl="3" indent="-228600" algn="l" rtl="0">
              <a:lnSpc>
                <a:spcPct val="100000"/>
              </a:lnSpc>
              <a:spcBef>
                <a:spcPts val="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4pPr>
            <a:lvl5pPr marL="2286000" marR="0" lvl="4" indent="-228600" algn="l" rtl="0">
              <a:lnSpc>
                <a:spcPct val="100000"/>
              </a:lnSpc>
              <a:spcBef>
                <a:spcPts val="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5pPr>
            <a:lvl6pPr marL="2743200" marR="0" lvl="5" indent="-354583" algn="l" rtl="0">
              <a:lnSpc>
                <a:spcPct val="90000"/>
              </a:lnSpc>
              <a:spcBef>
                <a:spcPts val="551"/>
              </a:spcBef>
              <a:spcAft>
                <a:spcPts val="0"/>
              </a:spcAft>
              <a:buClr>
                <a:schemeClr val="dk1"/>
              </a:buClr>
              <a:buSzPts val="1984"/>
              <a:buFont typeface="Arial"/>
              <a:buChar char="•"/>
              <a:defRPr sz="1984" b="0" i="0" u="none" strike="noStrike" cap="none">
                <a:solidFill>
                  <a:schemeClr val="dk1"/>
                </a:solidFill>
                <a:latin typeface="Arial"/>
                <a:ea typeface="Arial"/>
                <a:cs typeface="Arial"/>
                <a:sym typeface="Arial"/>
              </a:defRPr>
            </a:lvl6pPr>
            <a:lvl7pPr marL="3200400" marR="0" lvl="6" indent="-354583" algn="l" rtl="0">
              <a:lnSpc>
                <a:spcPct val="90000"/>
              </a:lnSpc>
              <a:spcBef>
                <a:spcPts val="551"/>
              </a:spcBef>
              <a:spcAft>
                <a:spcPts val="0"/>
              </a:spcAft>
              <a:buClr>
                <a:schemeClr val="dk1"/>
              </a:buClr>
              <a:buSzPts val="1984"/>
              <a:buFont typeface="Arial"/>
              <a:buChar char="•"/>
              <a:defRPr sz="1984" b="0" i="0" u="none" strike="noStrike" cap="none">
                <a:solidFill>
                  <a:schemeClr val="dk1"/>
                </a:solidFill>
                <a:latin typeface="Arial"/>
                <a:ea typeface="Arial"/>
                <a:cs typeface="Arial"/>
                <a:sym typeface="Arial"/>
              </a:defRPr>
            </a:lvl7pPr>
            <a:lvl8pPr marL="3657600" marR="0" lvl="7" indent="-354584" algn="l" rtl="0">
              <a:lnSpc>
                <a:spcPct val="90000"/>
              </a:lnSpc>
              <a:spcBef>
                <a:spcPts val="551"/>
              </a:spcBef>
              <a:spcAft>
                <a:spcPts val="0"/>
              </a:spcAft>
              <a:buClr>
                <a:schemeClr val="dk1"/>
              </a:buClr>
              <a:buSzPts val="1984"/>
              <a:buFont typeface="Arial"/>
              <a:buChar char="•"/>
              <a:defRPr sz="1984" b="0" i="0" u="none" strike="noStrike" cap="none">
                <a:solidFill>
                  <a:schemeClr val="dk1"/>
                </a:solidFill>
                <a:latin typeface="Arial"/>
                <a:ea typeface="Arial"/>
                <a:cs typeface="Arial"/>
                <a:sym typeface="Arial"/>
              </a:defRPr>
            </a:lvl8pPr>
            <a:lvl9pPr marL="4114800" marR="0" lvl="8" indent="-354584" algn="l" rtl="0">
              <a:lnSpc>
                <a:spcPct val="90000"/>
              </a:lnSpc>
              <a:spcBef>
                <a:spcPts val="551"/>
              </a:spcBef>
              <a:spcAft>
                <a:spcPts val="0"/>
              </a:spcAft>
              <a:buClr>
                <a:schemeClr val="dk1"/>
              </a:buClr>
              <a:buSzPts val="1984"/>
              <a:buFont typeface="Arial"/>
              <a:buChar char="•"/>
              <a:defRPr sz="1984" b="0" i="0" u="none" strike="noStrike" cap="none">
                <a:solidFill>
                  <a:schemeClr val="dk1"/>
                </a:solidFill>
                <a:latin typeface="Arial"/>
                <a:ea typeface="Arial"/>
                <a:cs typeface="Arial"/>
                <a:sym typeface="Arial"/>
              </a:defRPr>
            </a:lvl9pPr>
          </a:lstStyle>
          <a:p>
            <a:pPr marL="501426" indent="-272816" algn="just" defTabSz="801929">
              <a:buClr>
                <a:prstClr val="black"/>
              </a:buClr>
              <a:buFont typeface="Wingdings" pitchFamily="2" charset="2"/>
              <a:buChar char="§"/>
            </a:pPr>
            <a:endParaRPr lang="cs-CZ" altLang="cs-CZ" sz="1909" kern="1200" dirty="0">
              <a:solidFill>
                <a:prstClr val="black"/>
              </a:solidFill>
              <a:latin typeface="+mn-lt"/>
              <a:ea typeface="Verdana" panose="020B0604030504040204" pitchFamily="34" charset="0"/>
              <a:cs typeface="Verdana" panose="020B0604030504040204" pitchFamily="34" charset="0"/>
            </a:endParaRPr>
          </a:p>
          <a:p>
            <a:pPr marL="501426" indent="-272816" algn="just" defTabSz="801929">
              <a:lnSpc>
                <a:spcPct val="90000"/>
              </a:lnSpc>
              <a:buClr>
                <a:prstClr val="black"/>
              </a:buClr>
              <a:buFont typeface="Wingdings" pitchFamily="2" charset="2"/>
              <a:buChar char="§"/>
            </a:pPr>
            <a:r>
              <a:rPr lang="cs-CZ" altLang="cs-CZ" sz="1909" kern="1200" dirty="0">
                <a:solidFill>
                  <a:prstClr val="black"/>
                </a:solidFill>
                <a:latin typeface="+mn-lt"/>
                <a:ea typeface="ＭＳ Ｐゴシック" panose="020B0600070205080204" pitchFamily="34" charset="-128"/>
              </a:rPr>
              <a:t> na rozdíl od problematiky elektronického podepisování je u podepisování vlastní rukou řada praktických zkušeností ve všech sférách života člověka</a:t>
            </a:r>
          </a:p>
          <a:p>
            <a:pPr marL="501426" indent="-272816" algn="just" defTabSz="801929">
              <a:lnSpc>
                <a:spcPct val="90000"/>
              </a:lnSpc>
              <a:buClr>
                <a:prstClr val="black"/>
              </a:buClr>
              <a:buFont typeface="Wingdings" pitchFamily="2" charset="2"/>
              <a:buChar char="§"/>
            </a:pPr>
            <a:endParaRPr lang="cs-CZ" altLang="cs-CZ" sz="1909" kern="1200" dirty="0">
              <a:solidFill>
                <a:prstClr val="black"/>
              </a:solidFill>
              <a:latin typeface="+mn-lt"/>
              <a:ea typeface="ＭＳ Ｐゴシック" panose="020B0600070205080204" pitchFamily="34" charset="-128"/>
            </a:endParaRPr>
          </a:p>
          <a:p>
            <a:pPr marL="501426" indent="-272816" algn="just" defTabSz="801929">
              <a:lnSpc>
                <a:spcPct val="90000"/>
              </a:lnSpc>
              <a:buClr>
                <a:prstClr val="black"/>
              </a:buClr>
              <a:buFont typeface="Wingdings" pitchFamily="2" charset="2"/>
              <a:buChar char="§"/>
            </a:pPr>
            <a:r>
              <a:rPr lang="cs-CZ" altLang="cs-CZ" sz="1909" kern="1200" dirty="0">
                <a:solidFill>
                  <a:prstClr val="black"/>
                </a:solidFill>
                <a:latin typeface="+mn-lt"/>
                <a:ea typeface="ＭＳ Ｐゴシック" panose="020B0600070205080204" pitchFamily="34" charset="-128"/>
              </a:rPr>
              <a:t> vlastnoruční podpis je výsledkem individuálního a relativně stálého písemného projevu člověka. Z těchto poznatků vychází např. grafologie. Posudkem soudního znalce v oboru písmoznalectví pak lze určit pravost vlastnoručního podpisu.</a:t>
            </a:r>
          </a:p>
          <a:p>
            <a:pPr marL="300603" indent="-71994" algn="just" defTabSz="801929">
              <a:lnSpc>
                <a:spcPct val="90000"/>
              </a:lnSpc>
              <a:buClr>
                <a:prstClr val="black"/>
              </a:buClr>
            </a:pPr>
            <a:endParaRPr lang="cs-CZ" altLang="cs-CZ" sz="1909" kern="1200" dirty="0">
              <a:solidFill>
                <a:prstClr val="black"/>
              </a:solidFill>
              <a:latin typeface="+mn-lt"/>
              <a:ea typeface="ＭＳ Ｐゴシック" panose="020B0600070205080204" pitchFamily="34" charset="-128"/>
            </a:endParaRPr>
          </a:p>
          <a:p>
            <a:pPr marL="300603" indent="-71994" algn="just" defTabSz="801929">
              <a:lnSpc>
                <a:spcPct val="90000"/>
              </a:lnSpc>
              <a:buClr>
                <a:prstClr val="black"/>
              </a:buClr>
            </a:pPr>
            <a:r>
              <a:rPr lang="cs-CZ" altLang="cs-CZ" sz="1909" b="1" kern="1200" dirty="0">
                <a:solidFill>
                  <a:schemeClr val="accent2">
                    <a:lumMod val="75000"/>
                  </a:schemeClr>
                </a:solidFill>
                <a:latin typeface="+mn-lt"/>
                <a:ea typeface="ＭＳ Ｐゴシック" panose="020B0600070205080204" pitchFamily="34" charset="-128"/>
              </a:rPr>
              <a:t> Existují však problémy:</a:t>
            </a:r>
            <a:endParaRPr lang="cs-CZ" altLang="cs-CZ" sz="1909" kern="1200" dirty="0">
              <a:solidFill>
                <a:prstClr val="black"/>
              </a:solidFill>
              <a:latin typeface="+mn-lt"/>
              <a:ea typeface="ＭＳ Ｐゴシック" panose="020B0600070205080204" pitchFamily="34" charset="-128"/>
            </a:endParaRPr>
          </a:p>
          <a:p>
            <a:pPr marL="909083" lvl="1" indent="-342900" algn="just" defTabSz="801929">
              <a:lnSpc>
                <a:spcPct val="90000"/>
              </a:lnSpc>
              <a:buClr>
                <a:prstClr val="black"/>
              </a:buClr>
              <a:buFont typeface="Wingdings" pitchFamily="2" charset="2"/>
              <a:buChar char="§"/>
            </a:pPr>
            <a:r>
              <a:rPr lang="cs-CZ" altLang="cs-CZ" sz="1909" kern="1200" dirty="0">
                <a:solidFill>
                  <a:prstClr val="black"/>
                </a:solidFill>
                <a:latin typeface="+mn-lt"/>
                <a:ea typeface="ＭＳ Ｐゴシック" panose="020B0600070205080204" pitchFamily="34" charset="-128"/>
              </a:rPr>
              <a:t>Písmoznalecké expertízy nebývají příliš jednoznačné </a:t>
            </a:r>
          </a:p>
          <a:p>
            <a:pPr marL="909083" lvl="1" indent="-342900" algn="just" defTabSz="801929">
              <a:lnSpc>
                <a:spcPct val="90000"/>
              </a:lnSpc>
              <a:buClr>
                <a:prstClr val="black"/>
              </a:buClr>
              <a:buFont typeface="Wingdings" pitchFamily="2" charset="2"/>
              <a:buChar char="§"/>
            </a:pPr>
            <a:r>
              <a:rPr lang="cs-CZ" altLang="cs-CZ" sz="1909" kern="1200" dirty="0">
                <a:solidFill>
                  <a:prstClr val="black"/>
                </a:solidFill>
                <a:latin typeface="+mn-lt"/>
                <a:ea typeface="ＭＳ Ｐゴシック" panose="020B0600070205080204" pitchFamily="34" charset="-128"/>
              </a:rPr>
              <a:t>Pro určení pravosti podpisu nepostačuje méně než 10 nesporně pravých  podpisů</a:t>
            </a:r>
          </a:p>
          <a:p>
            <a:pPr marL="909083" lvl="1" indent="-342900" algn="just" defTabSz="801929">
              <a:lnSpc>
                <a:spcPct val="90000"/>
              </a:lnSpc>
              <a:buClr>
                <a:prstClr val="black"/>
              </a:buClr>
              <a:buFont typeface="Wingdings" pitchFamily="2" charset="2"/>
              <a:buChar char="§"/>
            </a:pPr>
            <a:r>
              <a:rPr lang="cs-CZ" altLang="cs-CZ" sz="1909" kern="1200" dirty="0">
                <a:solidFill>
                  <a:prstClr val="black"/>
                </a:solidFill>
                <a:latin typeface="+mn-lt"/>
                <a:ea typeface="ＭＳ Ｐゴシック" panose="020B0600070205080204" pitchFamily="34" charset="-128"/>
              </a:rPr>
              <a:t>Osoba je individuálně identifikovatelná až od 13 let věku</a:t>
            </a:r>
          </a:p>
          <a:p>
            <a:pPr marL="909083" lvl="1" indent="-342900" algn="just" defTabSz="801929">
              <a:lnSpc>
                <a:spcPct val="90000"/>
              </a:lnSpc>
              <a:buClr>
                <a:prstClr val="black"/>
              </a:buClr>
              <a:buFont typeface="Wingdings" pitchFamily="2" charset="2"/>
              <a:buChar char="§"/>
            </a:pPr>
            <a:endParaRPr lang="cs-CZ" altLang="cs-CZ" sz="1909" u="sng" kern="1200" dirty="0">
              <a:solidFill>
                <a:prstClr val="black"/>
              </a:solidFill>
              <a:latin typeface="+mn-lt"/>
              <a:ea typeface="ＭＳ Ｐゴシック" panose="020B0600070205080204" pitchFamily="34" charset="-128"/>
            </a:endParaRPr>
          </a:p>
          <a:p>
            <a:pPr marL="909083" lvl="1" indent="-342900" algn="just" defTabSz="801929">
              <a:lnSpc>
                <a:spcPct val="90000"/>
              </a:lnSpc>
              <a:buClr>
                <a:prstClr val="black"/>
              </a:buClr>
              <a:buFont typeface="Wingdings" pitchFamily="2" charset="2"/>
              <a:buChar char="§"/>
            </a:pPr>
            <a:endParaRPr lang="cs-CZ" altLang="cs-CZ" sz="1909" u="sng" kern="1200" dirty="0">
              <a:solidFill>
                <a:prstClr val="black"/>
              </a:solidFill>
              <a:latin typeface="+mn-lt"/>
              <a:ea typeface="ＭＳ Ｐゴシック" panose="020B0600070205080204" pitchFamily="34" charset="-128"/>
            </a:endParaRPr>
          </a:p>
          <a:p>
            <a:pPr marL="909083" lvl="1" indent="-342900" algn="just" defTabSz="801929">
              <a:lnSpc>
                <a:spcPct val="90000"/>
              </a:lnSpc>
              <a:buClr>
                <a:prstClr val="black"/>
              </a:buClr>
              <a:buFont typeface="Wingdings" pitchFamily="2" charset="2"/>
              <a:buChar char="§"/>
            </a:pPr>
            <a:endParaRPr lang="cs-CZ" altLang="cs-CZ" sz="1909" u="sng" kern="1200" dirty="0">
              <a:solidFill>
                <a:prstClr val="black"/>
              </a:solidFill>
              <a:latin typeface="+mn-lt"/>
              <a:ea typeface="ＭＳ Ｐゴシック" panose="020B0600070205080204" pitchFamily="34" charset="-128"/>
            </a:endParaRPr>
          </a:p>
        </p:txBody>
      </p:sp>
    </p:spTree>
    <p:extLst>
      <p:ext uri="{BB962C8B-B14F-4D97-AF65-F5344CB8AC3E}">
        <p14:creationId xmlns:p14="http://schemas.microsoft.com/office/powerpoint/2010/main" val="197194552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7" name="Shape 97"/>
          <p:cNvSpPr txBox="1">
            <a:spLocks noGrp="1"/>
          </p:cNvSpPr>
          <p:nvPr>
            <p:ph type="title" idx="4294967295"/>
          </p:nvPr>
        </p:nvSpPr>
        <p:spPr>
          <a:xfrm>
            <a:off x="1289543" y="404741"/>
            <a:ext cx="5384323" cy="744640"/>
          </a:xfrm>
          <a:prstGeom prst="rect">
            <a:avLst/>
          </a:prstGeom>
          <a:noFill/>
          <a:ln>
            <a:noFill/>
          </a:ln>
        </p:spPr>
        <p:txBody>
          <a:bodyPr spcFirstLastPara="1" vert="horz" wrap="square" lIns="0" tIns="0" rIns="0" bIns="0" rtlCol="0" anchor="b" anchorCtr="0">
            <a:noAutofit/>
          </a:bodyPr>
          <a:lstStyle/>
          <a:p>
            <a:pPr lvl="0"/>
            <a:r>
              <a:rPr lang="cs-CZ" altLang="cs-CZ" sz="2546" dirty="0">
                <a:latin typeface="Arial" panose="020B0604020202020204" pitchFamily="34" charset="0"/>
                <a:ea typeface="ＭＳ Ｐゴシック" panose="020B0600070205080204" pitchFamily="34" charset="-128"/>
              </a:rPr>
              <a:t>Srovnání </a:t>
            </a:r>
            <a:r>
              <a:rPr lang="cs-CZ" altLang="ja-JP" sz="2546" dirty="0">
                <a:latin typeface="Arial" panose="020B0604020202020204" pitchFamily="34" charset="0"/>
                <a:ea typeface="ＭＳ Ｐゴシック" panose="020B0600070205080204" pitchFamily="34" charset="-128"/>
              </a:rPr>
              <a:t>vlastnoručního a kvalifikovaného podpisu</a:t>
            </a:r>
            <a:endParaRPr sz="2387" b="1" cap="none" dirty="0">
              <a:solidFill>
                <a:schemeClr val="dk1"/>
              </a:solidFill>
              <a:latin typeface="Arial"/>
              <a:ea typeface="Arial"/>
              <a:cs typeface="Arial"/>
              <a:sym typeface="Arial"/>
            </a:endParaRPr>
          </a:p>
        </p:txBody>
      </p:sp>
      <p:sp>
        <p:nvSpPr>
          <p:cNvPr id="6" name="Rectangle 3">
            <a:extLst>
              <a:ext uri="{FF2B5EF4-FFF2-40B4-BE49-F238E27FC236}">
                <a16:creationId xmlns:a16="http://schemas.microsoft.com/office/drawing/2014/main" id="{D2C4D19A-96B5-4A4E-A07A-E136157F0308}"/>
              </a:ext>
            </a:extLst>
          </p:cNvPr>
          <p:cNvSpPr txBox="1">
            <a:spLocks noChangeArrowheads="1"/>
          </p:cNvSpPr>
          <p:nvPr/>
        </p:nvSpPr>
        <p:spPr>
          <a:xfrm>
            <a:off x="1011637" y="1552435"/>
            <a:ext cx="8006752" cy="4754378"/>
          </a:xfrm>
          <a:prstGeom prst="rect">
            <a:avLst/>
          </a:prstGeom>
          <a:noFill/>
          <a:ln>
            <a:noFill/>
          </a:ln>
        </p:spPr>
        <p:txBody>
          <a:bodyPr spcFirstLastPara="1" wrap="square" lIns="72734" tIns="72734" rIns="72734" bIns="72734" anchor="b" anchorCtr="0"/>
          <a:lstStyle>
            <a:defPPr marR="0" lvl="0" algn="l" rtl="0">
              <a:lnSpc>
                <a:spcPct val="100000"/>
              </a:lnSpc>
              <a:spcBef>
                <a:spcPts val="0"/>
              </a:spcBef>
              <a:spcAft>
                <a:spcPts val="0"/>
              </a:spcAft>
            </a:defPPr>
            <a:lvl1pPr marL="457200" marR="0" lvl="0" indent="-22860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1pPr>
            <a:lvl2pPr marL="914400" marR="0" lvl="1" indent="-228600" algn="l" rtl="0">
              <a:lnSpc>
                <a:spcPct val="100000"/>
              </a:lnSpc>
              <a:spcBef>
                <a:spcPts val="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2pPr>
            <a:lvl3pPr marL="1371600" marR="0" lvl="2" indent="-228600" algn="l" rtl="0">
              <a:lnSpc>
                <a:spcPct val="100000"/>
              </a:lnSpc>
              <a:spcBef>
                <a:spcPts val="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3pPr>
            <a:lvl4pPr marL="1828800" marR="0" lvl="3" indent="-228600" algn="l" rtl="0">
              <a:lnSpc>
                <a:spcPct val="100000"/>
              </a:lnSpc>
              <a:spcBef>
                <a:spcPts val="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4pPr>
            <a:lvl5pPr marL="2286000" marR="0" lvl="4" indent="-228600" algn="l" rtl="0">
              <a:lnSpc>
                <a:spcPct val="100000"/>
              </a:lnSpc>
              <a:spcBef>
                <a:spcPts val="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5pPr>
            <a:lvl6pPr marL="2743200" marR="0" lvl="5" indent="-354583" algn="l" rtl="0">
              <a:lnSpc>
                <a:spcPct val="90000"/>
              </a:lnSpc>
              <a:spcBef>
                <a:spcPts val="551"/>
              </a:spcBef>
              <a:spcAft>
                <a:spcPts val="0"/>
              </a:spcAft>
              <a:buClr>
                <a:schemeClr val="dk1"/>
              </a:buClr>
              <a:buSzPts val="1984"/>
              <a:buFont typeface="Arial"/>
              <a:buChar char="•"/>
              <a:defRPr sz="1984" b="0" i="0" u="none" strike="noStrike" cap="none">
                <a:solidFill>
                  <a:schemeClr val="dk1"/>
                </a:solidFill>
                <a:latin typeface="Arial"/>
                <a:ea typeface="Arial"/>
                <a:cs typeface="Arial"/>
                <a:sym typeface="Arial"/>
              </a:defRPr>
            </a:lvl6pPr>
            <a:lvl7pPr marL="3200400" marR="0" lvl="6" indent="-354583" algn="l" rtl="0">
              <a:lnSpc>
                <a:spcPct val="90000"/>
              </a:lnSpc>
              <a:spcBef>
                <a:spcPts val="551"/>
              </a:spcBef>
              <a:spcAft>
                <a:spcPts val="0"/>
              </a:spcAft>
              <a:buClr>
                <a:schemeClr val="dk1"/>
              </a:buClr>
              <a:buSzPts val="1984"/>
              <a:buFont typeface="Arial"/>
              <a:buChar char="•"/>
              <a:defRPr sz="1984" b="0" i="0" u="none" strike="noStrike" cap="none">
                <a:solidFill>
                  <a:schemeClr val="dk1"/>
                </a:solidFill>
                <a:latin typeface="Arial"/>
                <a:ea typeface="Arial"/>
                <a:cs typeface="Arial"/>
                <a:sym typeface="Arial"/>
              </a:defRPr>
            </a:lvl7pPr>
            <a:lvl8pPr marL="3657600" marR="0" lvl="7" indent="-354584" algn="l" rtl="0">
              <a:lnSpc>
                <a:spcPct val="90000"/>
              </a:lnSpc>
              <a:spcBef>
                <a:spcPts val="551"/>
              </a:spcBef>
              <a:spcAft>
                <a:spcPts val="0"/>
              </a:spcAft>
              <a:buClr>
                <a:schemeClr val="dk1"/>
              </a:buClr>
              <a:buSzPts val="1984"/>
              <a:buFont typeface="Arial"/>
              <a:buChar char="•"/>
              <a:defRPr sz="1984" b="0" i="0" u="none" strike="noStrike" cap="none">
                <a:solidFill>
                  <a:schemeClr val="dk1"/>
                </a:solidFill>
                <a:latin typeface="Arial"/>
                <a:ea typeface="Arial"/>
                <a:cs typeface="Arial"/>
                <a:sym typeface="Arial"/>
              </a:defRPr>
            </a:lvl8pPr>
            <a:lvl9pPr marL="4114800" marR="0" lvl="8" indent="-354584" algn="l" rtl="0">
              <a:lnSpc>
                <a:spcPct val="90000"/>
              </a:lnSpc>
              <a:spcBef>
                <a:spcPts val="551"/>
              </a:spcBef>
              <a:spcAft>
                <a:spcPts val="0"/>
              </a:spcAft>
              <a:buClr>
                <a:schemeClr val="dk1"/>
              </a:buClr>
              <a:buSzPts val="1984"/>
              <a:buFont typeface="Arial"/>
              <a:buChar char="•"/>
              <a:defRPr sz="1984" b="0" i="0" u="none" strike="noStrike" cap="none">
                <a:solidFill>
                  <a:schemeClr val="dk1"/>
                </a:solidFill>
                <a:latin typeface="Arial"/>
                <a:ea typeface="Arial"/>
                <a:cs typeface="Arial"/>
                <a:sym typeface="Arial"/>
              </a:defRPr>
            </a:lvl9pPr>
          </a:lstStyle>
          <a:p>
            <a:pPr marL="501426" indent="-272816" algn="just" defTabSz="801929">
              <a:buClr>
                <a:prstClr val="black"/>
              </a:buClr>
              <a:buFont typeface="Wingdings" pitchFamily="2" charset="2"/>
              <a:buChar char="§"/>
            </a:pPr>
            <a:endParaRPr lang="cs-CZ" altLang="cs-CZ" sz="1909" kern="1200" dirty="0">
              <a:solidFill>
                <a:prstClr val="black"/>
              </a:solidFill>
              <a:latin typeface="+mn-lt"/>
              <a:ea typeface="Verdana" panose="020B0604030504040204" pitchFamily="34" charset="0"/>
              <a:cs typeface="Verdana" panose="020B0604030504040204" pitchFamily="34" charset="0"/>
            </a:endParaRPr>
          </a:p>
          <a:p>
            <a:pPr marL="501426" indent="-272816" algn="just" defTabSz="801929">
              <a:lnSpc>
                <a:spcPct val="90000"/>
              </a:lnSpc>
              <a:buClr>
                <a:prstClr val="black"/>
              </a:buClr>
              <a:buFont typeface="Wingdings" pitchFamily="2" charset="2"/>
              <a:buChar char="§"/>
            </a:pPr>
            <a:r>
              <a:rPr lang="cs-CZ" altLang="cs-CZ" sz="1909" kern="1200" dirty="0">
                <a:solidFill>
                  <a:prstClr val="black"/>
                </a:solidFill>
                <a:latin typeface="+mn-lt"/>
                <a:ea typeface="ＭＳ Ｐゴシック" panose="020B0600070205080204" pitchFamily="34" charset="-128"/>
              </a:rPr>
              <a:t>často dochází k záměně písmoznalectví za grafologii.</a:t>
            </a:r>
          </a:p>
          <a:p>
            <a:pPr marL="501426" indent="-272816" algn="just" defTabSz="801929">
              <a:lnSpc>
                <a:spcPct val="90000"/>
              </a:lnSpc>
              <a:buClr>
                <a:prstClr val="black"/>
              </a:buClr>
              <a:buFont typeface="Wingdings" pitchFamily="2" charset="2"/>
              <a:buChar char="§"/>
            </a:pPr>
            <a:endParaRPr lang="cs-CZ" altLang="cs-CZ" sz="1909" kern="1200" dirty="0">
              <a:solidFill>
                <a:prstClr val="black"/>
              </a:solidFill>
              <a:latin typeface="+mn-lt"/>
              <a:ea typeface="ＭＳ Ｐゴシック" panose="020B0600070205080204" pitchFamily="34" charset="-128"/>
            </a:endParaRPr>
          </a:p>
          <a:p>
            <a:pPr marL="501426" indent="-272816" algn="just" defTabSz="801929">
              <a:lnSpc>
                <a:spcPct val="90000"/>
              </a:lnSpc>
              <a:buClr>
                <a:prstClr val="black"/>
              </a:buClr>
              <a:buFont typeface="Wingdings" pitchFamily="2" charset="2"/>
              <a:buChar char="§"/>
            </a:pPr>
            <a:r>
              <a:rPr lang="cs-CZ" altLang="cs-CZ" sz="1909" kern="1200" dirty="0">
                <a:solidFill>
                  <a:prstClr val="black"/>
                </a:solidFill>
                <a:latin typeface="+mn-lt"/>
                <a:ea typeface="ＭＳ Ｐゴシック" panose="020B0600070205080204" pitchFamily="34" charset="-128"/>
              </a:rPr>
              <a:t>písmoznalectví je jedním ze znaleckých oborů, který umožňuje individuální identifikaci pisatele. Předmětem zkoumání jsou jak sporné podpisy,  tak celé písemné projevy (např. závět).</a:t>
            </a:r>
          </a:p>
          <a:p>
            <a:pPr marL="501426" indent="-272816" algn="just" defTabSz="801929">
              <a:lnSpc>
                <a:spcPct val="90000"/>
              </a:lnSpc>
              <a:buClr>
                <a:prstClr val="black"/>
              </a:buClr>
              <a:buFont typeface="Wingdings" pitchFamily="2" charset="2"/>
              <a:buChar char="§"/>
            </a:pPr>
            <a:endParaRPr lang="cs-CZ" altLang="cs-CZ" sz="1909" kern="1200" dirty="0">
              <a:solidFill>
                <a:prstClr val="black"/>
              </a:solidFill>
              <a:latin typeface="+mn-lt"/>
              <a:ea typeface="ＭＳ Ｐゴシック" panose="020B0600070205080204" pitchFamily="34" charset="-128"/>
            </a:endParaRPr>
          </a:p>
          <a:p>
            <a:pPr marL="501426" indent="-272816" algn="just" defTabSz="801929">
              <a:lnSpc>
                <a:spcPct val="90000"/>
              </a:lnSpc>
              <a:buClr>
                <a:prstClr val="black"/>
              </a:buClr>
              <a:buFont typeface="Wingdings" pitchFamily="2" charset="2"/>
              <a:buChar char="§"/>
            </a:pPr>
            <a:r>
              <a:rPr lang="cs-CZ" altLang="cs-CZ" sz="1909" kern="1200" dirty="0">
                <a:solidFill>
                  <a:prstClr val="black"/>
                </a:solidFill>
                <a:latin typeface="+mn-lt"/>
                <a:ea typeface="ＭＳ Ｐゴシック" panose="020B0600070205080204" pitchFamily="34" charset="-128"/>
              </a:rPr>
              <a:t>grafologie je obor (?)psychologie, zabývající se studiem písma a jeho vztahu k lidskému chování. Z empirického pohledu jde o velmi hypotetický obor.</a:t>
            </a:r>
          </a:p>
          <a:p>
            <a:pPr marL="501426" indent="-272816" algn="just" defTabSz="801929">
              <a:lnSpc>
                <a:spcPct val="90000"/>
              </a:lnSpc>
              <a:buClr>
                <a:prstClr val="black"/>
              </a:buClr>
              <a:buFont typeface="Wingdings" pitchFamily="2" charset="2"/>
              <a:buChar char="§"/>
            </a:pPr>
            <a:endParaRPr lang="cs-CZ" altLang="cs-CZ" sz="1909" kern="1200" dirty="0">
              <a:solidFill>
                <a:prstClr val="black"/>
              </a:solidFill>
              <a:latin typeface="+mn-lt"/>
              <a:ea typeface="ＭＳ Ｐゴシック" panose="020B0600070205080204" pitchFamily="34" charset="-128"/>
            </a:endParaRPr>
          </a:p>
          <a:p>
            <a:pPr marL="501426" indent="-272816" algn="just" defTabSz="801929">
              <a:lnSpc>
                <a:spcPct val="90000"/>
              </a:lnSpc>
              <a:buClr>
                <a:prstClr val="black"/>
              </a:buClr>
              <a:buFont typeface="Wingdings" pitchFamily="2" charset="2"/>
              <a:buChar char="§"/>
            </a:pPr>
            <a:endParaRPr lang="cs-CZ" altLang="cs-CZ" sz="1909" kern="1200" dirty="0">
              <a:solidFill>
                <a:prstClr val="black"/>
              </a:solidFill>
              <a:latin typeface="+mn-lt"/>
              <a:ea typeface="ＭＳ Ｐゴシック" panose="020B0600070205080204" pitchFamily="34" charset="-128"/>
            </a:endParaRPr>
          </a:p>
          <a:p>
            <a:pPr marL="501426" indent="-272816" algn="just" defTabSz="801929">
              <a:lnSpc>
                <a:spcPct val="90000"/>
              </a:lnSpc>
              <a:buClr>
                <a:prstClr val="black"/>
              </a:buClr>
              <a:buFont typeface="Wingdings" pitchFamily="2" charset="2"/>
              <a:buChar char="§"/>
            </a:pPr>
            <a:r>
              <a:rPr lang="cs-CZ" altLang="cs-CZ" sz="1909" kern="1200" dirty="0">
                <a:solidFill>
                  <a:prstClr val="black"/>
                </a:solidFill>
                <a:latin typeface="+mn-lt"/>
                <a:ea typeface="ＭＳ Ｐゴシック" panose="020B0600070205080204" pitchFamily="34" charset="-128"/>
              </a:rPr>
              <a:t>mezi písmoznalectvím a grafologií těmito dvěma obory je však značný rozdíl, písmoznalectví zjišťuje, kdo (tj. jaká osoba) co napsala, zatímco grafologie se zajímá o to, jaký je ten, kdo něco napsal. Grafologie se někdy též nazývá „psychologie písma“.</a:t>
            </a:r>
          </a:p>
          <a:p>
            <a:pPr marL="501426" indent="-272816" algn="just" defTabSz="801929">
              <a:lnSpc>
                <a:spcPct val="90000"/>
              </a:lnSpc>
              <a:buClr>
                <a:prstClr val="black"/>
              </a:buClr>
              <a:buFont typeface="Wingdings" pitchFamily="2" charset="2"/>
              <a:buChar char="§"/>
            </a:pPr>
            <a:endParaRPr lang="cs-CZ" altLang="cs-CZ" sz="1909" kern="1200" dirty="0">
              <a:solidFill>
                <a:prstClr val="black"/>
              </a:solidFill>
              <a:latin typeface="+mn-lt"/>
              <a:ea typeface="ＭＳ Ｐゴシック" panose="020B0600070205080204" pitchFamily="34" charset="-128"/>
            </a:endParaRPr>
          </a:p>
        </p:txBody>
      </p:sp>
    </p:spTree>
    <p:extLst>
      <p:ext uri="{BB962C8B-B14F-4D97-AF65-F5344CB8AC3E}">
        <p14:creationId xmlns:p14="http://schemas.microsoft.com/office/powerpoint/2010/main" val="8499964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7" name="Shape 97"/>
          <p:cNvSpPr txBox="1">
            <a:spLocks noGrp="1"/>
          </p:cNvSpPr>
          <p:nvPr>
            <p:ph type="title" idx="4294967295"/>
          </p:nvPr>
        </p:nvSpPr>
        <p:spPr>
          <a:xfrm>
            <a:off x="717842" y="0"/>
            <a:ext cx="5384323" cy="744640"/>
          </a:xfrm>
          <a:prstGeom prst="rect">
            <a:avLst/>
          </a:prstGeom>
          <a:noFill/>
          <a:ln>
            <a:noFill/>
          </a:ln>
        </p:spPr>
        <p:txBody>
          <a:bodyPr spcFirstLastPara="1" vert="horz" wrap="square" lIns="0" tIns="0" rIns="0" bIns="0" rtlCol="0" anchor="b" anchorCtr="0">
            <a:noAutofit/>
          </a:bodyPr>
          <a:lstStyle/>
          <a:p>
            <a:pPr lvl="0"/>
            <a:r>
              <a:rPr lang="cs-CZ" altLang="cs-CZ" sz="2546" dirty="0">
                <a:latin typeface="Arial" panose="020B0604020202020204" pitchFamily="34" charset="0"/>
                <a:ea typeface="ＭＳ Ｐゴシック" panose="020B0600070205080204" pitchFamily="34" charset="-128"/>
              </a:rPr>
              <a:t>Zneužití podpisu</a:t>
            </a:r>
            <a:endParaRPr sz="2387" cap="none" dirty="0">
              <a:solidFill>
                <a:schemeClr val="dk1"/>
              </a:solidFill>
              <a:latin typeface="Arial"/>
              <a:ea typeface="Arial"/>
              <a:cs typeface="Arial"/>
              <a:sym typeface="Arial"/>
            </a:endParaRPr>
          </a:p>
        </p:txBody>
      </p:sp>
      <p:pic>
        <p:nvPicPr>
          <p:cNvPr id="4" name="Picture 2" descr="tab">
            <a:extLst>
              <a:ext uri="{FF2B5EF4-FFF2-40B4-BE49-F238E27FC236}">
                <a16:creationId xmlns:a16="http://schemas.microsoft.com/office/drawing/2014/main" id="{093A7165-567C-3544-AFAF-7B698174485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7883" y="1316384"/>
            <a:ext cx="4902936" cy="55856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Obdélník 1">
            <a:extLst>
              <a:ext uri="{FF2B5EF4-FFF2-40B4-BE49-F238E27FC236}">
                <a16:creationId xmlns:a16="http://schemas.microsoft.com/office/drawing/2014/main" id="{F621916D-F2BF-FC44-ADFD-C8858C2B9AA9}"/>
              </a:ext>
            </a:extLst>
          </p:cNvPr>
          <p:cNvSpPr/>
          <p:nvPr/>
        </p:nvSpPr>
        <p:spPr>
          <a:xfrm>
            <a:off x="5521924" y="2055103"/>
            <a:ext cx="4251073" cy="4206023"/>
          </a:xfrm>
          <a:prstGeom prst="rect">
            <a:avLst/>
          </a:prstGeom>
        </p:spPr>
        <p:txBody>
          <a:bodyPr>
            <a:spAutoFit/>
          </a:bodyPr>
          <a:lstStyle/>
          <a:p>
            <a:pPr defTabSz="801929">
              <a:buClrTx/>
            </a:pPr>
            <a:r>
              <a:rPr lang="cs-CZ" altLang="cs-CZ" sz="2864" b="1" kern="1200" dirty="0">
                <a:solidFill>
                  <a:schemeClr val="accent2">
                    <a:lumMod val="75000"/>
                  </a:schemeClr>
                </a:solidFill>
                <a:ea typeface="ＭＳ Ｐゴシック" panose="020B0600070205080204" pitchFamily="34" charset="-128"/>
                <a:cs typeface="+mn-cs"/>
              </a:rPr>
              <a:t>Odpovědnostní důsledky</a:t>
            </a:r>
            <a:br>
              <a:rPr lang="cs-CZ" altLang="cs-CZ" sz="2864" b="1" kern="1200" dirty="0">
                <a:solidFill>
                  <a:schemeClr val="accent2">
                    <a:lumMod val="75000"/>
                  </a:schemeClr>
                </a:solidFill>
                <a:ea typeface="ＭＳ Ｐゴシック" panose="020B0600070205080204" pitchFamily="34" charset="-128"/>
                <a:cs typeface="+mn-cs"/>
              </a:rPr>
            </a:br>
            <a:r>
              <a:rPr lang="cs-CZ" altLang="cs-CZ" sz="2864" b="1" kern="1200" dirty="0">
                <a:solidFill>
                  <a:schemeClr val="accent2">
                    <a:lumMod val="75000"/>
                  </a:schemeClr>
                </a:solidFill>
                <a:ea typeface="ＭＳ Ｐゴシック" panose="020B0600070205080204" pitchFamily="34" charset="-128"/>
                <a:cs typeface="+mn-cs"/>
              </a:rPr>
              <a:t>zneužití podpisu</a:t>
            </a:r>
          </a:p>
          <a:p>
            <a:pPr defTabSz="801929">
              <a:buClrTx/>
            </a:pPr>
            <a:endParaRPr lang="cs-CZ" altLang="cs-CZ" sz="2864" b="1" i="1" kern="1200" dirty="0">
              <a:solidFill>
                <a:prstClr val="black"/>
              </a:solidFill>
              <a:ea typeface="ＭＳ Ｐゴシック" panose="020B0600070205080204" pitchFamily="34" charset="-128"/>
              <a:cs typeface="+mn-cs"/>
            </a:endParaRPr>
          </a:p>
          <a:p>
            <a:pPr marL="363755" indent="-363755" defTabSz="801929">
              <a:buClrTx/>
              <a:buFont typeface="Wingdings" pitchFamily="2" charset="2"/>
              <a:buChar char="§"/>
            </a:pPr>
            <a:r>
              <a:rPr lang="cs-CZ" altLang="cs-CZ" sz="2546" b="1" i="1" kern="1200" dirty="0">
                <a:solidFill>
                  <a:prstClr val="black"/>
                </a:solidFill>
                <a:ea typeface="ＭＳ Ｐゴシック" panose="020B0600070205080204" pitchFamily="34" charset="-128"/>
                <a:cs typeface="+mn-cs"/>
              </a:rPr>
              <a:t>neplatnost, resp. zdánlivost  právního jednání</a:t>
            </a:r>
          </a:p>
          <a:p>
            <a:pPr marL="363755" indent="-363755" defTabSz="801929">
              <a:buClrTx/>
              <a:buFont typeface="Wingdings" pitchFamily="2" charset="2"/>
              <a:buChar char="§"/>
            </a:pPr>
            <a:r>
              <a:rPr lang="cs-CZ" altLang="cs-CZ" sz="2546" b="1" i="1" kern="1200" dirty="0">
                <a:solidFill>
                  <a:prstClr val="black"/>
                </a:solidFill>
                <a:ea typeface="ＭＳ Ｐゴシック" panose="020B0600070205080204" pitchFamily="34" charset="-128"/>
                <a:cs typeface="+mn-cs"/>
              </a:rPr>
              <a:t>přestupek</a:t>
            </a:r>
          </a:p>
          <a:p>
            <a:pPr marL="363755" indent="-363755" defTabSz="801929">
              <a:buClrTx/>
              <a:buFont typeface="Wingdings" pitchFamily="2" charset="2"/>
              <a:buChar char="§"/>
            </a:pPr>
            <a:r>
              <a:rPr lang="cs-CZ" altLang="cs-CZ" sz="2546" b="1" i="1" kern="1200" dirty="0">
                <a:solidFill>
                  <a:prstClr val="black"/>
                </a:solidFill>
                <a:ea typeface="ＭＳ Ｐゴシック" panose="020B0600070205080204" pitchFamily="34" charset="-128"/>
                <a:cs typeface="+mn-cs"/>
              </a:rPr>
              <a:t>zločin, přečin, atd.</a:t>
            </a:r>
            <a:br>
              <a:rPr lang="cs-CZ" altLang="cs-CZ" sz="2546" b="1" i="1" kern="1200" dirty="0">
                <a:solidFill>
                  <a:prstClr val="black"/>
                </a:solidFill>
                <a:ea typeface="ＭＳ Ｐゴシック" panose="020B0600070205080204" pitchFamily="34" charset="-128"/>
                <a:cs typeface="+mn-cs"/>
              </a:rPr>
            </a:br>
            <a:endParaRPr lang="cs-CZ" sz="2546" kern="1200" dirty="0">
              <a:solidFill>
                <a:prstClr val="black"/>
              </a:solidFill>
              <a:ea typeface="+mn-ea"/>
              <a:cs typeface="+mn-cs"/>
            </a:endParaRPr>
          </a:p>
        </p:txBody>
      </p:sp>
    </p:spTree>
    <p:extLst>
      <p:ext uri="{BB962C8B-B14F-4D97-AF65-F5344CB8AC3E}">
        <p14:creationId xmlns:p14="http://schemas.microsoft.com/office/powerpoint/2010/main" val="89572591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BDBB5B7D-176F-A875-453C-86C8B2AF16EC}"/>
              </a:ext>
            </a:extLst>
          </p:cNvPr>
          <p:cNvSpPr>
            <a:spLocks noGrp="1"/>
          </p:cNvSpPr>
          <p:nvPr>
            <p:ph type="ctrTitle"/>
          </p:nvPr>
        </p:nvSpPr>
        <p:spPr/>
        <p:txBody>
          <a:bodyPr/>
          <a:lstStyle/>
          <a:p>
            <a:r>
              <a:rPr lang="cs-CZ" dirty="0"/>
              <a:t>VI. Relevantní právní předpisy a zdroje </a:t>
            </a:r>
          </a:p>
        </p:txBody>
      </p:sp>
      <p:sp>
        <p:nvSpPr>
          <p:cNvPr id="3" name="Zástupný symbol pro zápatí 2">
            <a:extLst>
              <a:ext uri="{FF2B5EF4-FFF2-40B4-BE49-F238E27FC236}">
                <a16:creationId xmlns:a16="http://schemas.microsoft.com/office/drawing/2014/main" id="{34C20DCC-54CD-8594-2FF9-B2C3080A1AE7}"/>
              </a:ext>
            </a:extLst>
          </p:cNvPr>
          <p:cNvSpPr>
            <a:spLocks noGrp="1"/>
          </p:cNvSpPr>
          <p:nvPr>
            <p:ph type="ftr" sz="quarter" idx="4294967295"/>
          </p:nvPr>
        </p:nvSpPr>
        <p:spPr>
          <a:xfrm>
            <a:off x="360570" y="6400328"/>
            <a:ext cx="9596180" cy="320198"/>
          </a:xfrm>
        </p:spPr>
        <p:txBody>
          <a:bodyPr/>
          <a:lstStyle/>
          <a:p>
            <a:r>
              <a:rPr lang="en-US"/>
              <a:t>Short name of the powerpoint presentation, maximum length two thirds of the page</a:t>
            </a:r>
            <a:endParaRPr lang="cs-CZ"/>
          </a:p>
        </p:txBody>
      </p:sp>
      <p:sp>
        <p:nvSpPr>
          <p:cNvPr id="4" name="Zástupný symbol pro číslo snímku 3">
            <a:extLst>
              <a:ext uri="{FF2B5EF4-FFF2-40B4-BE49-F238E27FC236}">
                <a16:creationId xmlns:a16="http://schemas.microsoft.com/office/drawing/2014/main" id="{BD73BDB4-F987-640E-1A3F-BA4B3FF6031A}"/>
              </a:ext>
            </a:extLst>
          </p:cNvPr>
          <p:cNvSpPr>
            <a:spLocks noGrp="1"/>
          </p:cNvSpPr>
          <p:nvPr>
            <p:ph type="sldNum" sz="quarter" idx="4294967295"/>
          </p:nvPr>
        </p:nvSpPr>
        <p:spPr>
          <a:xfrm>
            <a:off x="24206" y="6400328"/>
            <a:ext cx="238913" cy="320198"/>
          </a:xfrm>
        </p:spPr>
        <p:txBody>
          <a:bodyPr/>
          <a:lstStyle/>
          <a:p>
            <a:fld id="{5E608FB1-680A-4E9D-A95E-8C4CFA1B47E3}" type="slidenum">
              <a:rPr lang="cs-CZ" smtClean="0"/>
              <a:t>28</a:t>
            </a:fld>
            <a:endParaRPr lang="cs-CZ"/>
          </a:p>
        </p:txBody>
      </p:sp>
    </p:spTree>
    <p:extLst>
      <p:ext uri="{BB962C8B-B14F-4D97-AF65-F5344CB8AC3E}">
        <p14:creationId xmlns:p14="http://schemas.microsoft.com/office/powerpoint/2010/main" val="412384696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836AA8EF-1974-3460-7EA2-EA5A0C6D208C}"/>
              </a:ext>
            </a:extLst>
          </p:cNvPr>
          <p:cNvSpPr>
            <a:spLocks noGrp="1"/>
          </p:cNvSpPr>
          <p:nvPr>
            <p:ph type="title"/>
          </p:nvPr>
        </p:nvSpPr>
        <p:spPr/>
        <p:txBody>
          <a:bodyPr>
            <a:normAutofit/>
          </a:bodyPr>
          <a:lstStyle/>
          <a:p>
            <a:r>
              <a:rPr lang="cs-CZ" dirty="0"/>
              <a:t>Doporučená literatura</a:t>
            </a:r>
          </a:p>
        </p:txBody>
      </p:sp>
      <p:sp>
        <p:nvSpPr>
          <p:cNvPr id="3" name="Zástupný obsah 2">
            <a:extLst>
              <a:ext uri="{FF2B5EF4-FFF2-40B4-BE49-F238E27FC236}">
                <a16:creationId xmlns:a16="http://schemas.microsoft.com/office/drawing/2014/main" id="{4D5D079D-D9B2-2ED6-07AC-F368E4BDC177}"/>
              </a:ext>
            </a:extLst>
          </p:cNvPr>
          <p:cNvSpPr>
            <a:spLocks noGrp="1"/>
          </p:cNvSpPr>
          <p:nvPr>
            <p:ph idx="1"/>
          </p:nvPr>
        </p:nvSpPr>
        <p:spPr>
          <a:xfrm>
            <a:off x="568001" y="1747623"/>
            <a:ext cx="9388748" cy="6373092"/>
          </a:xfrm>
        </p:spPr>
        <p:txBody>
          <a:bodyPr>
            <a:normAutofit/>
          </a:bodyPr>
          <a:lstStyle/>
          <a:p>
            <a:pPr marL="300723" indent="-300723">
              <a:buSzPts val="2400"/>
              <a:buFont typeface="Wingdings" pitchFamily="2" charset="2"/>
              <a:buChar char="§"/>
            </a:pPr>
            <a:r>
              <a:rPr lang="cs-CZ" b="0" dirty="0"/>
              <a:t>DONÁT, J., MAISNER, M., PIFFL, R. </a:t>
            </a:r>
            <a:r>
              <a:rPr lang="cs-CZ" dirty="0"/>
              <a:t>Nařízení eIDAS. Komentář</a:t>
            </a:r>
            <a:r>
              <a:rPr lang="cs-CZ" b="0" dirty="0"/>
              <a:t>. Praha: C. H. Beck, 2017.</a:t>
            </a:r>
          </a:p>
          <a:p>
            <a:pPr marL="300723" indent="-300723">
              <a:buSzPts val="2400"/>
              <a:buFont typeface="Wingdings" pitchFamily="2" charset="2"/>
              <a:buChar char="§"/>
            </a:pPr>
            <a:r>
              <a:rPr lang="cs-CZ" b="0" dirty="0"/>
              <a:t>LECHNER, T. Deset let vývoje zákona o elektronickém podpisu. Právní rozhledy. 2010, č. 14, s. 526-532.</a:t>
            </a:r>
          </a:p>
          <a:p>
            <a:pPr marL="300723" indent="-300723">
              <a:buSzPts val="2400"/>
              <a:buFont typeface="Wingdings" pitchFamily="2" charset="2"/>
              <a:buChar char="§"/>
            </a:pPr>
            <a:r>
              <a:rPr lang="cs-CZ" b="0" dirty="0"/>
              <a:t>PETERKA, J. Báječný svět elektronického podpisu. Praha: CZ.NIC, 2011.</a:t>
            </a:r>
          </a:p>
          <a:p>
            <a:pPr marL="300723" indent="-300723">
              <a:buSzPts val="2400"/>
              <a:buFont typeface="Wingdings" pitchFamily="2" charset="2"/>
              <a:buChar char="§"/>
            </a:pPr>
            <a:r>
              <a:rPr lang="cs-CZ" b="0" dirty="0"/>
              <a:t>POLČÁK, R. Elektronické právní jednání - změny, problémy a nové možnosti v zákoně č. 89/2012 Sb. In XXI. Karlovarské právnické dny. Praha: Leges, 2013.</a:t>
            </a:r>
          </a:p>
          <a:p>
            <a:pPr marL="300723" indent="-300723">
              <a:buSzPts val="2400"/>
              <a:buFont typeface="Wingdings" pitchFamily="2" charset="2"/>
              <a:buChar char="§"/>
            </a:pPr>
            <a:r>
              <a:rPr lang="cs-CZ" b="0" dirty="0"/>
              <a:t>POLČÁK, Radim, a kol. Právo informačních technologií, Wolters Kluwer, 2018 </a:t>
            </a:r>
          </a:p>
          <a:p>
            <a:pPr marL="300723" indent="-300723">
              <a:buSzPts val="2400"/>
              <a:buFont typeface="Wingdings" pitchFamily="2" charset="2"/>
              <a:buChar char="§"/>
            </a:pPr>
            <a:r>
              <a:rPr lang="cs-CZ" b="0" dirty="0"/>
              <a:t>POLČÁK, R. Dokazování elektronickými dokumenty. In </a:t>
            </a:r>
            <a:r>
              <a:rPr lang="cs-CZ" b="0" dirty="0" err="1"/>
              <a:t>Dokazovanie</a:t>
            </a:r>
            <a:r>
              <a:rPr lang="cs-CZ" b="0" dirty="0"/>
              <a:t> v </a:t>
            </a:r>
            <a:r>
              <a:rPr lang="cs-CZ" b="0" dirty="0" err="1"/>
              <a:t>civilnom</a:t>
            </a:r>
            <a:r>
              <a:rPr lang="cs-CZ" b="0" dirty="0"/>
              <a:t> a </a:t>
            </a:r>
            <a:r>
              <a:rPr lang="cs-CZ" b="0" dirty="0" err="1"/>
              <a:t>trestnom</a:t>
            </a:r>
            <a:r>
              <a:rPr lang="cs-CZ" b="0" dirty="0"/>
              <a:t> konaní. </a:t>
            </a:r>
            <a:r>
              <a:rPr lang="cs-CZ" b="0" dirty="0" err="1"/>
              <a:t>Pezinok</a:t>
            </a:r>
            <a:r>
              <a:rPr lang="cs-CZ" b="0" dirty="0"/>
              <a:t>: </a:t>
            </a:r>
            <a:r>
              <a:rPr lang="cs-CZ" b="0" dirty="0" err="1"/>
              <a:t>Justičná</a:t>
            </a:r>
            <a:r>
              <a:rPr lang="cs-CZ" b="0" dirty="0"/>
              <a:t> </a:t>
            </a:r>
            <a:r>
              <a:rPr lang="cs-CZ" b="0" dirty="0" err="1"/>
              <a:t>akadémia</a:t>
            </a:r>
            <a:r>
              <a:rPr lang="cs-CZ" b="0" dirty="0"/>
              <a:t> </a:t>
            </a:r>
            <a:r>
              <a:rPr lang="cs-CZ" b="0" dirty="0" err="1"/>
              <a:t>Slovenskej</a:t>
            </a:r>
            <a:r>
              <a:rPr lang="cs-CZ" b="0" dirty="0"/>
              <a:t> republiky, 2012, s. 61-70.</a:t>
            </a:r>
          </a:p>
          <a:p>
            <a:pPr marL="300723" indent="-300723">
              <a:buSzPts val="2400"/>
              <a:buFont typeface="Wingdings" pitchFamily="2" charset="2"/>
              <a:buChar char="§"/>
            </a:pPr>
            <a:r>
              <a:rPr lang="cs-CZ" b="0" dirty="0"/>
              <a:t>UNT, M., LECHNER, T. Spisová služba. Praha: Leges, 2017.</a:t>
            </a:r>
          </a:p>
          <a:p>
            <a:pPr marL="300723" indent="-300723">
              <a:buSzPts val="2400"/>
              <a:buFont typeface="Wingdings" pitchFamily="2" charset="2"/>
              <a:buChar char="§"/>
            </a:pPr>
            <a:endParaRPr lang="cs-CZ" b="0" dirty="0"/>
          </a:p>
          <a:p>
            <a:pPr marL="300723" indent="-300723">
              <a:buSzPts val="2400"/>
              <a:buFont typeface="Wingdings" pitchFamily="2" charset="2"/>
              <a:buChar char="§"/>
            </a:pPr>
            <a:endParaRPr lang="cs-CZ" b="0" dirty="0"/>
          </a:p>
          <a:p>
            <a:pPr>
              <a:buSzPts val="2400"/>
            </a:pPr>
            <a:endParaRPr lang="cs-CZ" sz="1403" b="0" dirty="0"/>
          </a:p>
          <a:p>
            <a:pPr lvl="2"/>
            <a:endParaRPr lang="cs-CZ" sz="1403" dirty="0"/>
          </a:p>
          <a:p>
            <a:pPr lvl="2"/>
            <a:endParaRPr lang="cs-CZ" sz="1403" dirty="0"/>
          </a:p>
          <a:p>
            <a:pPr lvl="2"/>
            <a:endParaRPr lang="cs-CZ" dirty="0"/>
          </a:p>
        </p:txBody>
      </p:sp>
      <p:sp>
        <p:nvSpPr>
          <p:cNvPr id="4" name="Zástupný symbol pro zápatí 3">
            <a:extLst>
              <a:ext uri="{FF2B5EF4-FFF2-40B4-BE49-F238E27FC236}">
                <a16:creationId xmlns:a16="http://schemas.microsoft.com/office/drawing/2014/main" id="{A4DA1E74-8164-64D2-5C81-E1444E900F12}"/>
              </a:ext>
            </a:extLst>
          </p:cNvPr>
          <p:cNvSpPr>
            <a:spLocks noGrp="1"/>
          </p:cNvSpPr>
          <p:nvPr>
            <p:ph type="ftr" sz="quarter" idx="11"/>
          </p:nvPr>
        </p:nvSpPr>
        <p:spPr/>
        <p:txBody>
          <a:bodyPr/>
          <a:lstStyle/>
          <a:p>
            <a:r>
              <a:rPr lang="cs-CZ" dirty="0"/>
              <a:t>Úvod do studia předmětu Právo informačních a komunikačních technologií </a:t>
            </a:r>
          </a:p>
        </p:txBody>
      </p:sp>
      <p:sp>
        <p:nvSpPr>
          <p:cNvPr id="5" name="Zástupný symbol pro číslo snímku 4">
            <a:extLst>
              <a:ext uri="{FF2B5EF4-FFF2-40B4-BE49-F238E27FC236}">
                <a16:creationId xmlns:a16="http://schemas.microsoft.com/office/drawing/2014/main" id="{E9B68FB6-D840-5CD0-EEAF-E0C3C0445CC9}"/>
              </a:ext>
            </a:extLst>
          </p:cNvPr>
          <p:cNvSpPr>
            <a:spLocks noGrp="1"/>
          </p:cNvSpPr>
          <p:nvPr>
            <p:ph type="sldNum" sz="quarter" idx="12"/>
          </p:nvPr>
        </p:nvSpPr>
        <p:spPr/>
        <p:txBody>
          <a:bodyPr/>
          <a:lstStyle/>
          <a:p>
            <a:fld id="{5E608FB1-680A-4E9D-A95E-8C4CFA1B47E3}" type="slidenum">
              <a:rPr lang="cs-CZ" smtClean="0"/>
              <a:t>29</a:t>
            </a:fld>
            <a:endParaRPr lang="cs-CZ"/>
          </a:p>
        </p:txBody>
      </p:sp>
    </p:spTree>
    <p:extLst>
      <p:ext uri="{BB962C8B-B14F-4D97-AF65-F5344CB8AC3E}">
        <p14:creationId xmlns:p14="http://schemas.microsoft.com/office/powerpoint/2010/main" val="139056250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836AA8EF-1974-3460-7EA2-EA5A0C6D208C}"/>
              </a:ext>
            </a:extLst>
          </p:cNvPr>
          <p:cNvSpPr>
            <a:spLocks noGrp="1"/>
          </p:cNvSpPr>
          <p:nvPr>
            <p:ph type="title"/>
          </p:nvPr>
        </p:nvSpPr>
        <p:spPr>
          <a:xfrm>
            <a:off x="464285" y="839149"/>
            <a:ext cx="9388747" cy="761073"/>
          </a:xfrm>
        </p:spPr>
        <p:txBody>
          <a:bodyPr>
            <a:normAutofit/>
          </a:bodyPr>
          <a:lstStyle/>
          <a:p>
            <a:r>
              <a:rPr lang="cs-CZ" dirty="0"/>
              <a:t>Právní předpisy a další zdroje</a:t>
            </a:r>
          </a:p>
        </p:txBody>
      </p:sp>
      <p:sp>
        <p:nvSpPr>
          <p:cNvPr id="3" name="Zástupný obsah 2">
            <a:extLst>
              <a:ext uri="{FF2B5EF4-FFF2-40B4-BE49-F238E27FC236}">
                <a16:creationId xmlns:a16="http://schemas.microsoft.com/office/drawing/2014/main" id="{4D5D079D-D9B2-2ED6-07AC-F368E4BDC177}"/>
              </a:ext>
            </a:extLst>
          </p:cNvPr>
          <p:cNvSpPr>
            <a:spLocks noGrp="1"/>
          </p:cNvSpPr>
          <p:nvPr>
            <p:ph idx="1"/>
          </p:nvPr>
        </p:nvSpPr>
        <p:spPr>
          <a:xfrm>
            <a:off x="360569" y="1739050"/>
            <a:ext cx="9388748" cy="4981476"/>
          </a:xfrm>
        </p:spPr>
        <p:txBody>
          <a:bodyPr>
            <a:normAutofit/>
          </a:bodyPr>
          <a:lstStyle/>
          <a:p>
            <a:pPr marL="451085" indent="-250603">
              <a:buFont typeface="Wingdings" pitchFamily="2" charset="2"/>
              <a:buChar char="§"/>
            </a:pPr>
            <a:r>
              <a:rPr lang="cs-CZ" b="0" dirty="0"/>
              <a:t>Nařízení Evropského Parlamentu a Rady (EU) č. 910/2014 ze dne 23. července </a:t>
            </a:r>
            <a:r>
              <a:rPr lang="cs-CZ" dirty="0"/>
              <a:t>2014 o elektronické identifikaci a službách vytvářejících důvěru pro elektronické transakce</a:t>
            </a:r>
            <a:r>
              <a:rPr lang="cs-CZ" b="0" dirty="0"/>
              <a:t> na vnitřním trhu (nařízení </a:t>
            </a:r>
            <a:r>
              <a:rPr lang="cs-CZ" dirty="0"/>
              <a:t>eIDAS</a:t>
            </a:r>
            <a:r>
              <a:rPr lang="cs-CZ" b="0" dirty="0"/>
              <a:t>),</a:t>
            </a:r>
          </a:p>
          <a:p>
            <a:pPr marL="852049" lvl="1" indent="-250603">
              <a:buFont typeface="Wingdings" pitchFamily="2" charset="2"/>
              <a:buChar char="§"/>
            </a:pPr>
            <a:r>
              <a:rPr lang="cs-CZ" dirty="0"/>
              <a:t>navazující zákon č. 297/2016 Sb., </a:t>
            </a:r>
            <a:r>
              <a:rPr lang="cs-CZ" b="1" dirty="0"/>
              <a:t>o službách vytvářejících důvěru pro elektronické transakce</a:t>
            </a:r>
            <a:r>
              <a:rPr lang="cs-CZ" dirty="0"/>
              <a:t>,  související změnový zákon č. 298/2016 Sb., kterým se mění některé zákony v souvislosti s přijetím zákona o službách vytvářejících důvěru pro elektronické transakce</a:t>
            </a:r>
          </a:p>
          <a:p>
            <a:pPr marL="514350" indent="-285750">
              <a:buFont typeface="Wingdings" pitchFamily="2" charset="2"/>
              <a:buChar char="§"/>
            </a:pPr>
            <a:endParaRPr lang="cs-CZ" b="0" dirty="0"/>
          </a:p>
          <a:p>
            <a:pPr marL="514350" indent="-285750">
              <a:buFont typeface="Wingdings" pitchFamily="2" charset="2"/>
              <a:buChar char="§"/>
            </a:pPr>
            <a:r>
              <a:rPr lang="cs-CZ" b="0" dirty="0"/>
              <a:t>Zákon č. 89/2012 Sb., </a:t>
            </a:r>
            <a:r>
              <a:rPr lang="cs-CZ" dirty="0"/>
              <a:t>občanský zákoník </a:t>
            </a:r>
            <a:r>
              <a:rPr lang="cs-CZ" b="0" dirty="0"/>
              <a:t>(ObčZ nebo NOZ)</a:t>
            </a:r>
          </a:p>
          <a:p>
            <a:pPr marL="514350" indent="-285750">
              <a:buFont typeface="Wingdings" pitchFamily="2" charset="2"/>
              <a:buChar char="§"/>
            </a:pPr>
            <a:r>
              <a:rPr lang="cs-CZ" b="0" dirty="0"/>
              <a:t>Zákon č. 12/2020 Sb., </a:t>
            </a:r>
            <a:r>
              <a:rPr lang="cs-CZ" dirty="0"/>
              <a:t>o právu na digitální služby </a:t>
            </a:r>
            <a:r>
              <a:rPr lang="cs-CZ" b="0" dirty="0"/>
              <a:t>a o změně některých zákonů (digitální ústava)</a:t>
            </a:r>
          </a:p>
        </p:txBody>
      </p:sp>
      <p:sp>
        <p:nvSpPr>
          <p:cNvPr id="4" name="Zástupný symbol pro zápatí 3">
            <a:extLst>
              <a:ext uri="{FF2B5EF4-FFF2-40B4-BE49-F238E27FC236}">
                <a16:creationId xmlns:a16="http://schemas.microsoft.com/office/drawing/2014/main" id="{A4DA1E74-8164-64D2-5C81-E1444E900F12}"/>
              </a:ext>
            </a:extLst>
          </p:cNvPr>
          <p:cNvSpPr>
            <a:spLocks noGrp="1"/>
          </p:cNvSpPr>
          <p:nvPr>
            <p:ph type="ftr" sz="quarter" idx="11"/>
          </p:nvPr>
        </p:nvSpPr>
        <p:spPr/>
        <p:txBody>
          <a:bodyPr/>
          <a:lstStyle/>
          <a:p>
            <a:r>
              <a:rPr lang="cs-CZ" dirty="0"/>
              <a:t>Úvod do studia předmětu Právo informačních a komunikačních technologií </a:t>
            </a:r>
          </a:p>
        </p:txBody>
      </p:sp>
      <p:sp>
        <p:nvSpPr>
          <p:cNvPr id="5" name="Zástupný symbol pro číslo snímku 4">
            <a:extLst>
              <a:ext uri="{FF2B5EF4-FFF2-40B4-BE49-F238E27FC236}">
                <a16:creationId xmlns:a16="http://schemas.microsoft.com/office/drawing/2014/main" id="{E9B68FB6-D840-5CD0-EEAF-E0C3C0445CC9}"/>
              </a:ext>
            </a:extLst>
          </p:cNvPr>
          <p:cNvSpPr>
            <a:spLocks noGrp="1"/>
          </p:cNvSpPr>
          <p:nvPr>
            <p:ph type="sldNum" sz="quarter" idx="12"/>
          </p:nvPr>
        </p:nvSpPr>
        <p:spPr/>
        <p:txBody>
          <a:bodyPr/>
          <a:lstStyle/>
          <a:p>
            <a:fld id="{5E608FB1-680A-4E9D-A95E-8C4CFA1B47E3}" type="slidenum">
              <a:rPr lang="cs-CZ" smtClean="0"/>
              <a:t>30</a:t>
            </a:fld>
            <a:endParaRPr lang="cs-CZ"/>
          </a:p>
        </p:txBody>
      </p:sp>
    </p:spTree>
    <p:extLst>
      <p:ext uri="{BB962C8B-B14F-4D97-AF65-F5344CB8AC3E}">
        <p14:creationId xmlns:p14="http://schemas.microsoft.com/office/powerpoint/2010/main" val="296552239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Zástupný obsah 6" descr="Obsah obrázku oblečení, osoba, nábytek, boty&#10;&#10;Popis byl vytvořen automaticky">
            <a:extLst>
              <a:ext uri="{FF2B5EF4-FFF2-40B4-BE49-F238E27FC236}">
                <a16:creationId xmlns:a16="http://schemas.microsoft.com/office/drawing/2014/main" id="{6B406DB7-1E17-5DA9-90C9-C415F6148C80}"/>
              </a:ext>
            </a:extLst>
          </p:cNvPr>
          <p:cNvPicPr>
            <a:picLocks/>
          </p:cNvPicPr>
          <p:nvPr/>
        </p:nvPicPr>
        <p:blipFill>
          <a:blip r:embed="rId2">
            <a:extLst>
              <a:ext uri="{28A0092B-C50C-407E-A947-70E740481C1C}">
                <a14:useLocalDpi xmlns:a14="http://schemas.microsoft.com/office/drawing/2010/main" val="0"/>
              </a:ext>
            </a:extLst>
          </a:blip>
          <a:stretch>
            <a:fillRect/>
          </a:stretch>
        </p:blipFill>
        <p:spPr>
          <a:xfrm>
            <a:off x="568001" y="1340767"/>
            <a:ext cx="7305370" cy="4849200"/>
          </a:xfrm>
          <a:prstGeom prst="rect">
            <a:avLst/>
          </a:prstGeom>
        </p:spPr>
      </p:pic>
      <p:sp>
        <p:nvSpPr>
          <p:cNvPr id="3" name="Zástupný obsah 2">
            <a:extLst>
              <a:ext uri="{FF2B5EF4-FFF2-40B4-BE49-F238E27FC236}">
                <a16:creationId xmlns:a16="http://schemas.microsoft.com/office/drawing/2014/main" id="{CA69A195-ED3E-57E7-8EB6-D3F08203AAA9}"/>
              </a:ext>
            </a:extLst>
          </p:cNvPr>
          <p:cNvSpPr>
            <a:spLocks noGrp="1"/>
          </p:cNvSpPr>
          <p:nvPr>
            <p:ph sz="half" idx="2"/>
          </p:nvPr>
        </p:nvSpPr>
        <p:spPr/>
        <p:txBody>
          <a:bodyPr>
            <a:normAutofit/>
          </a:bodyPr>
          <a:lstStyle/>
          <a:p>
            <a:r>
              <a:rPr lang="cs-CZ" sz="3157" dirty="0"/>
              <a:t>DISKUSE?</a:t>
            </a:r>
          </a:p>
        </p:txBody>
      </p:sp>
      <p:sp>
        <p:nvSpPr>
          <p:cNvPr id="4" name="Zástupný symbol pro zápatí 3">
            <a:extLst>
              <a:ext uri="{FF2B5EF4-FFF2-40B4-BE49-F238E27FC236}">
                <a16:creationId xmlns:a16="http://schemas.microsoft.com/office/drawing/2014/main" id="{27D66AC7-E83A-94C8-13F7-2B0BD0456FE4}"/>
              </a:ext>
            </a:extLst>
          </p:cNvPr>
          <p:cNvSpPr>
            <a:spLocks noGrp="1"/>
          </p:cNvSpPr>
          <p:nvPr>
            <p:ph type="ftr" sz="quarter" idx="11"/>
          </p:nvPr>
        </p:nvSpPr>
        <p:spPr/>
        <p:txBody>
          <a:bodyPr/>
          <a:lstStyle/>
          <a:p>
            <a:r>
              <a:rPr lang="cs-CZ" dirty="0"/>
              <a:t>Právní rámec dispozic s daty, specifika ochrany dat veřejného a soukromého sektoru)</a:t>
            </a:r>
          </a:p>
        </p:txBody>
      </p:sp>
      <p:sp>
        <p:nvSpPr>
          <p:cNvPr id="5" name="Zástupný symbol pro číslo snímku 4">
            <a:extLst>
              <a:ext uri="{FF2B5EF4-FFF2-40B4-BE49-F238E27FC236}">
                <a16:creationId xmlns:a16="http://schemas.microsoft.com/office/drawing/2014/main" id="{56041021-A904-BAF8-010E-AEEDB26C6900}"/>
              </a:ext>
            </a:extLst>
          </p:cNvPr>
          <p:cNvSpPr>
            <a:spLocks noGrp="1"/>
          </p:cNvSpPr>
          <p:nvPr>
            <p:ph type="sldNum" sz="quarter" idx="12"/>
          </p:nvPr>
        </p:nvSpPr>
        <p:spPr/>
        <p:txBody>
          <a:bodyPr/>
          <a:lstStyle/>
          <a:p>
            <a:fld id="{5E608FB1-680A-4E9D-A95E-8C4CFA1B47E3}" type="slidenum">
              <a:rPr lang="cs-CZ" smtClean="0"/>
              <a:t>31</a:t>
            </a:fld>
            <a:endParaRPr lang="cs-CZ"/>
          </a:p>
        </p:txBody>
      </p:sp>
    </p:spTree>
    <p:extLst>
      <p:ext uri="{BB962C8B-B14F-4D97-AF65-F5344CB8AC3E}">
        <p14:creationId xmlns:p14="http://schemas.microsoft.com/office/powerpoint/2010/main" val="191475692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73CEAFB1-E2B8-BA84-0ACB-68B3C350A40A}"/>
              </a:ext>
            </a:extLst>
          </p:cNvPr>
          <p:cNvSpPr>
            <a:spLocks noGrp="1"/>
          </p:cNvSpPr>
          <p:nvPr>
            <p:ph type="ctrTitle"/>
          </p:nvPr>
        </p:nvSpPr>
        <p:spPr/>
        <p:txBody>
          <a:bodyPr/>
          <a:lstStyle/>
          <a:p>
            <a:r>
              <a:rPr lang="en-US" dirty="0"/>
              <a:t>DĚKUJI</a:t>
            </a:r>
            <a:br>
              <a:rPr lang="en-US" dirty="0"/>
            </a:br>
            <a:r>
              <a:rPr lang="en-US" dirty="0"/>
              <a:t>ZA POZORNOST</a:t>
            </a:r>
            <a:endParaRPr lang="cs-CZ" dirty="0"/>
          </a:p>
        </p:txBody>
      </p:sp>
      <p:sp>
        <p:nvSpPr>
          <p:cNvPr id="3" name="Podnadpis 2">
            <a:extLst>
              <a:ext uri="{FF2B5EF4-FFF2-40B4-BE49-F238E27FC236}">
                <a16:creationId xmlns:a16="http://schemas.microsoft.com/office/drawing/2014/main" id="{5115C93C-1606-C8BC-24B2-4C9D54334ADA}"/>
              </a:ext>
            </a:extLst>
          </p:cNvPr>
          <p:cNvSpPr>
            <a:spLocks noGrp="1"/>
          </p:cNvSpPr>
          <p:nvPr>
            <p:ph type="subTitle" idx="1"/>
          </p:nvPr>
        </p:nvSpPr>
        <p:spPr/>
        <p:txBody>
          <a:bodyPr/>
          <a:lstStyle/>
          <a:p>
            <a:r>
              <a:rPr lang="cs-CZ" dirty="0"/>
              <a:t>Jungmannova 17 | 110 00 Praha 1</a:t>
            </a:r>
          </a:p>
          <a:p>
            <a:r>
              <a:rPr lang="cs-CZ" dirty="0"/>
              <a:t>| Česká republika</a:t>
            </a:r>
          </a:p>
        </p:txBody>
      </p:sp>
      <p:sp>
        <p:nvSpPr>
          <p:cNvPr id="5" name="Zástupný symbol pro číslo snímku 4">
            <a:extLst>
              <a:ext uri="{FF2B5EF4-FFF2-40B4-BE49-F238E27FC236}">
                <a16:creationId xmlns:a16="http://schemas.microsoft.com/office/drawing/2014/main" id="{53358B16-C9D6-E5F3-7FC0-84FE26E43BE5}"/>
              </a:ext>
            </a:extLst>
          </p:cNvPr>
          <p:cNvSpPr>
            <a:spLocks noGrp="1"/>
          </p:cNvSpPr>
          <p:nvPr>
            <p:ph type="sldNum" sz="quarter" idx="4294967295"/>
          </p:nvPr>
        </p:nvSpPr>
        <p:spPr>
          <a:xfrm>
            <a:off x="24206" y="6400328"/>
            <a:ext cx="238913" cy="320198"/>
          </a:xfrm>
        </p:spPr>
        <p:txBody>
          <a:bodyPr/>
          <a:lstStyle/>
          <a:p>
            <a:pPr defTabSz="801929">
              <a:buClrTx/>
            </a:pPr>
            <a:fld id="{5E608FB1-680A-4E9D-A95E-8C4CFA1B47E3}" type="slidenum">
              <a:rPr lang="cs-CZ" kern="1200">
                <a:solidFill>
                  <a:srgbClr val="123274"/>
                </a:solidFill>
                <a:ea typeface="+mn-ea"/>
                <a:cs typeface="+mn-cs"/>
              </a:rPr>
              <a:pPr defTabSz="801929">
                <a:buClrTx/>
              </a:pPr>
              <a:t>32</a:t>
            </a:fld>
            <a:endParaRPr lang="cs-CZ" kern="1200">
              <a:solidFill>
                <a:srgbClr val="123274"/>
              </a:solidFill>
              <a:ea typeface="+mn-ea"/>
              <a:cs typeface="+mn-cs"/>
            </a:endParaRPr>
          </a:p>
        </p:txBody>
      </p:sp>
      <p:sp>
        <p:nvSpPr>
          <p:cNvPr id="6" name="Podnadpis 2">
            <a:extLst>
              <a:ext uri="{FF2B5EF4-FFF2-40B4-BE49-F238E27FC236}">
                <a16:creationId xmlns:a16="http://schemas.microsoft.com/office/drawing/2014/main" id="{E5515805-19B1-86D4-54C2-81A28FFB20B1}"/>
              </a:ext>
            </a:extLst>
          </p:cNvPr>
          <p:cNvSpPr txBox="1">
            <a:spLocks/>
          </p:cNvSpPr>
          <p:nvPr/>
        </p:nvSpPr>
        <p:spPr>
          <a:xfrm>
            <a:off x="814634" y="5078987"/>
            <a:ext cx="8018859" cy="991344"/>
          </a:xfrm>
          <a:prstGeom prst="rect">
            <a:avLst/>
          </a:prstGeom>
        </p:spPr>
        <p:txBody>
          <a:bodyPr vert="horz" lIns="0" tIns="0" rIns="0" bIns="0" rtlCol="0">
            <a:normAutofit/>
          </a:bodyPr>
          <a:lstStyle>
            <a:lvl1pPr marL="0" indent="0" algn="l" defTabSz="914400" rtl="0" eaLnBrk="1" latinLnBrk="0" hangingPunct="1">
              <a:lnSpc>
                <a:spcPct val="100000"/>
              </a:lnSpc>
              <a:spcBef>
                <a:spcPts val="0"/>
              </a:spcBef>
              <a:buFont typeface="Arial" panose="020B0604020202020204" pitchFamily="34" charset="0"/>
              <a:buNone/>
              <a:defRPr sz="1600" b="0" kern="1200">
                <a:solidFill>
                  <a:schemeClr val="bg1"/>
                </a:solidFill>
                <a:latin typeface="+mn-lt"/>
                <a:ea typeface="+mn-ea"/>
                <a:cs typeface="+mn-cs"/>
              </a:defRPr>
            </a:lvl1pPr>
            <a:lvl2pPr marL="457200" indent="0" algn="ctr" defTabSz="914400" rtl="0" eaLnBrk="1" latinLnBrk="0" hangingPunct="1">
              <a:lnSpc>
                <a:spcPct val="100000"/>
              </a:lnSpc>
              <a:spcBef>
                <a:spcPts val="800"/>
              </a:spcBef>
              <a:buFont typeface="Arial" panose="020B0604020202020204" pitchFamily="34" charset="0"/>
              <a:buNone/>
              <a:defRPr sz="2000" kern="1200">
                <a:solidFill>
                  <a:schemeClr val="tx2"/>
                </a:solidFill>
                <a:latin typeface="+mn-lt"/>
                <a:ea typeface="+mn-ea"/>
                <a:cs typeface="+mn-cs"/>
              </a:defRPr>
            </a:lvl2pPr>
            <a:lvl3pPr marL="914400" indent="0" algn="ctr" defTabSz="914400" rtl="0" eaLnBrk="1" latinLnBrk="0" hangingPunct="1">
              <a:lnSpc>
                <a:spcPct val="100000"/>
              </a:lnSpc>
              <a:spcBef>
                <a:spcPts val="500"/>
              </a:spcBef>
              <a:buFont typeface="Arial" panose="020B0604020202020204" pitchFamily="34" charset="0"/>
              <a:buNone/>
              <a:defRPr sz="1800" kern="1200">
                <a:solidFill>
                  <a:schemeClr val="tx2"/>
                </a:solidFill>
                <a:latin typeface="+mn-lt"/>
                <a:ea typeface="+mn-ea"/>
                <a:cs typeface="+mn-cs"/>
              </a:defRPr>
            </a:lvl3pPr>
            <a:lvl4pPr marL="1371600" indent="0" algn="ctr" defTabSz="914400" rtl="0" eaLnBrk="1" latinLnBrk="0" hangingPunct="1">
              <a:lnSpc>
                <a:spcPct val="100000"/>
              </a:lnSpc>
              <a:spcBef>
                <a:spcPts val="1000"/>
              </a:spcBef>
              <a:buFont typeface="Arial" panose="020B0604020202020204" pitchFamily="34" charset="0"/>
              <a:buNone/>
              <a:defRPr sz="1600" kern="1200">
                <a:solidFill>
                  <a:schemeClr val="tx2"/>
                </a:solidFill>
                <a:latin typeface="+mn-lt"/>
                <a:ea typeface="+mn-ea"/>
                <a:cs typeface="+mn-cs"/>
              </a:defRPr>
            </a:lvl4pPr>
            <a:lvl5pPr marL="1828800" indent="0" algn="ctr" defTabSz="914400" rtl="0" eaLnBrk="1" latinLnBrk="0" hangingPunct="1">
              <a:lnSpc>
                <a:spcPct val="100000"/>
              </a:lnSpc>
              <a:spcBef>
                <a:spcPts val="500"/>
              </a:spcBef>
              <a:buFont typeface="Arial" panose="020B0604020202020204" pitchFamily="34" charset="0"/>
              <a:buNone/>
              <a:defRPr sz="1600" kern="1200">
                <a:solidFill>
                  <a:schemeClr val="tx2"/>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defTabSz="801929">
              <a:lnSpc>
                <a:spcPct val="108000"/>
              </a:lnSpc>
              <a:buClrTx/>
            </a:pPr>
            <a:r>
              <a:rPr lang="cs-CZ" sz="1403" dirty="0">
                <a:solidFill>
                  <a:prstClr val="white"/>
                </a:solidFill>
                <a:latin typeface="Arial"/>
              </a:rPr>
              <a:t>+420 221 506 700</a:t>
            </a:r>
          </a:p>
          <a:p>
            <a:pPr defTabSz="801929">
              <a:lnSpc>
                <a:spcPct val="108000"/>
              </a:lnSpc>
              <a:buClrTx/>
            </a:pPr>
            <a:r>
              <a:rPr lang="cs-CZ" sz="1403" dirty="0" err="1">
                <a:solidFill>
                  <a:prstClr val="white"/>
                </a:solidFill>
                <a:latin typeface="Arial"/>
              </a:rPr>
              <a:t>www.cevro.cz</a:t>
            </a:r>
            <a:endParaRPr lang="cs-CZ" sz="1403" dirty="0">
              <a:solidFill>
                <a:prstClr val="white"/>
              </a:solidFill>
              <a:latin typeface="Arial"/>
            </a:endParaRPr>
          </a:p>
        </p:txBody>
      </p:sp>
    </p:spTree>
    <p:extLst>
      <p:ext uri="{BB962C8B-B14F-4D97-AF65-F5344CB8AC3E}">
        <p14:creationId xmlns:p14="http://schemas.microsoft.com/office/powerpoint/2010/main" val="2743970323"/>
      </p:ext>
    </p:extLst>
  </p:cSld>
  <p:clrMapOvr>
    <a:masterClrMapping/>
  </p:clrMapOvr>
</p:sld>
</file>

<file path=ppt/theme/theme1.xml><?xml version="1.0" encoding="utf-8"?>
<a:theme xmlns:a="http://schemas.openxmlformats.org/drawingml/2006/main" name="PPT ÚSP A4">
  <a:themeElements>
    <a:clrScheme name="Ústav státu a práva PPT">
      <a:dk1>
        <a:srgbClr val="292265"/>
      </a:dk1>
      <a:lt1>
        <a:srgbClr val="FFFFFF"/>
      </a:lt1>
      <a:dk2>
        <a:srgbClr val="000000"/>
      </a:dk2>
      <a:lt2>
        <a:srgbClr val="F1F1F1"/>
      </a:lt2>
      <a:accent1>
        <a:srgbClr val="292265"/>
      </a:accent1>
      <a:accent2>
        <a:srgbClr val="2EC1C7"/>
      </a:accent2>
      <a:accent3>
        <a:srgbClr val="C40050"/>
      </a:accent3>
      <a:accent4>
        <a:srgbClr val="FFC000"/>
      </a:accent4>
      <a:accent5>
        <a:srgbClr val="5B9BD5"/>
      </a:accent5>
      <a:accent6>
        <a:srgbClr val="70AD47"/>
      </a:accent6>
      <a:hlink>
        <a:srgbClr val="292265"/>
      </a:hlink>
      <a:folHlink>
        <a:srgbClr val="292265"/>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Motiv Office">
  <a:themeElements>
    <a:clrScheme name="Cevro_ppt">
      <a:dk1>
        <a:sysClr val="windowText" lastClr="000000"/>
      </a:dk1>
      <a:lt1>
        <a:sysClr val="window" lastClr="FFFFFF"/>
      </a:lt1>
      <a:dk2>
        <a:srgbClr val="575756"/>
      </a:dk2>
      <a:lt2>
        <a:srgbClr val="E7E6E6"/>
      </a:lt2>
      <a:accent1>
        <a:srgbClr val="CB8967"/>
      </a:accent1>
      <a:accent2>
        <a:srgbClr val="123274"/>
      </a:accent2>
      <a:accent3>
        <a:srgbClr val="E5C5B1"/>
      </a:accent3>
      <a:accent4>
        <a:srgbClr val="6972A7"/>
      </a:accent4>
      <a:accent5>
        <a:srgbClr val="E9E9E9"/>
      </a:accent5>
      <a:accent6>
        <a:srgbClr val="D2D2D2"/>
      </a:accent6>
      <a:hlink>
        <a:srgbClr val="0563C1"/>
      </a:hlink>
      <a:folHlink>
        <a:srgbClr val="954F72"/>
      </a:folHlink>
    </a:clrScheme>
    <a:fontScheme name="Cevro">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evro_prezentace.potx" id="{00BCA482-89F5-4CEA-B5B4-AEC03DD4EC48}" vid="{9DF0CF68-6C33-4965-AA42-F2AEEE183637}"/>
    </a:ext>
  </a:extLst>
</a:theme>
</file>

<file path=ppt/theme/theme3.xml><?xml version="1.0" encoding="utf-8"?>
<a:theme xmlns:a="http://schemas.openxmlformats.org/drawingml/2006/main" name="1_Motiv Office">
  <a:themeElements>
    <a:clrScheme name="Cevro_ppt">
      <a:dk1>
        <a:sysClr val="windowText" lastClr="000000"/>
      </a:dk1>
      <a:lt1>
        <a:sysClr val="window" lastClr="FFFFFF"/>
      </a:lt1>
      <a:dk2>
        <a:srgbClr val="575756"/>
      </a:dk2>
      <a:lt2>
        <a:srgbClr val="E7E6E6"/>
      </a:lt2>
      <a:accent1>
        <a:srgbClr val="CB8967"/>
      </a:accent1>
      <a:accent2>
        <a:srgbClr val="123274"/>
      </a:accent2>
      <a:accent3>
        <a:srgbClr val="E5C5B1"/>
      </a:accent3>
      <a:accent4>
        <a:srgbClr val="6972A7"/>
      </a:accent4>
      <a:accent5>
        <a:srgbClr val="E9E9E9"/>
      </a:accent5>
      <a:accent6>
        <a:srgbClr val="D2D2D2"/>
      </a:accent6>
      <a:hlink>
        <a:srgbClr val="0563C1"/>
      </a:hlink>
      <a:folHlink>
        <a:srgbClr val="954F72"/>
      </a:folHlink>
    </a:clrScheme>
    <a:fontScheme name="Cevro">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evro_prezentace.potx" id="{00BCA482-89F5-4CEA-B5B4-AEC03DD4EC48}" vid="{9DF0CF68-6C33-4965-AA42-F2AEEE183637}"/>
    </a:ext>
  </a:extLst>
</a:theme>
</file>

<file path=ppt/theme/theme4.xml><?xml version="1.0" encoding="utf-8"?>
<a:theme xmlns:a="http://schemas.openxmlformats.org/drawingml/2006/main" name="Motiv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Motiv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3061</TotalTime>
  <Words>4802</Words>
  <Application>Microsoft Macintosh PowerPoint</Application>
  <PresentationFormat>Vlastní</PresentationFormat>
  <Paragraphs>384</Paragraphs>
  <Slides>32</Slides>
  <Notes>22</Notes>
  <HiddenSlides>0</HiddenSlides>
  <MMClips>0</MMClips>
  <ScaleCrop>false</ScaleCrop>
  <HeadingPairs>
    <vt:vector size="6" baseType="variant">
      <vt:variant>
        <vt:lpstr>Použitá písma</vt:lpstr>
      </vt:variant>
      <vt:variant>
        <vt:i4>10</vt:i4>
      </vt:variant>
      <vt:variant>
        <vt:lpstr>Motiv</vt:lpstr>
      </vt:variant>
      <vt:variant>
        <vt:i4>3</vt:i4>
      </vt:variant>
      <vt:variant>
        <vt:lpstr>Nadpisy snímků</vt:lpstr>
      </vt:variant>
      <vt:variant>
        <vt:i4>32</vt:i4>
      </vt:variant>
    </vt:vector>
  </HeadingPairs>
  <TitlesOfParts>
    <vt:vector size="45" baseType="lpstr">
      <vt:lpstr>ＭＳ Ｐゴシック</vt:lpstr>
      <vt:lpstr>-apple-system</vt:lpstr>
      <vt:lpstr>.SF NS</vt:lpstr>
      <vt:lpstr>Arial</vt:lpstr>
      <vt:lpstr>Calibri</vt:lpstr>
      <vt:lpstr>Times New Roman</vt:lpstr>
      <vt:lpstr>var(--artdeco-reset-typography-font-family-sans)</vt:lpstr>
      <vt:lpstr>Verdana</vt:lpstr>
      <vt:lpstr>Wingdings</vt:lpstr>
      <vt:lpstr>Wingdings 3</vt:lpstr>
      <vt:lpstr>PPT ÚSP A4</vt:lpstr>
      <vt:lpstr>Motiv Office</vt:lpstr>
      <vt:lpstr>1_Motiv Office</vt:lpstr>
      <vt:lpstr>  5. Právní úprava elektronického podepisování (druhy podpisů, uchovávání el. dokumentů, povinnosti a odpovědnost podepisujících a osob spoléhajících se na podpis, soukromoprávní a veřejnoprávní aspekty, dokazování platnosti a existence el. podpisu)  </vt:lpstr>
      <vt:lpstr>I. Význam podpisu v právním řádu</vt:lpstr>
      <vt:lpstr>Obecný význam podpisu v právním řádu</vt:lpstr>
      <vt:lpstr>Obecný význam podpisu v právním řádu (pojem listina)</vt:lpstr>
      <vt:lpstr>II. Formy a náležitosti el. podpisu </vt:lpstr>
      <vt:lpstr>Písemné právní jednání  (ObčZ)</vt:lpstr>
      <vt:lpstr>Písemné právní jednání  (§ 561 ObčZ)</vt:lpstr>
      <vt:lpstr>III. Druhy podpisu v právu (obecně) </vt:lpstr>
      <vt:lpstr>Druhy podpisu a jejich případná komparace (obecně)</vt:lpstr>
      <vt:lpstr>IV. Historie a úprava elektronického podepisování dle eIDAS a českého práva</vt:lpstr>
      <vt:lpstr>Prameny el. podepisování v ČR</vt:lpstr>
      <vt:lpstr>Druhy el. podpisu (obecně)</vt:lpstr>
      <vt:lpstr>Druhy podpisu 1/4 (prostý elektronický podpis)</vt:lpstr>
      <vt:lpstr>Druhy podpisu 2/4 (zaručený elektronický podpis)</vt:lpstr>
      <vt:lpstr>Druhy podpisu 3/4 (zaručený elektronický podpis založený na kvalifikovaném certifikátu )</vt:lpstr>
      <vt:lpstr>Druhy podpisu 4/4 (kvalifikovaný elektronický podpis)</vt:lpstr>
      <vt:lpstr>Druhy podpisu  (uznávaný elektronický podpis)</vt:lpstr>
      <vt:lpstr>Právní účinky el. podpisu</vt:lpstr>
      <vt:lpstr>Specifika české úpravy: Podepisování dle ZoSVD (§ 5 – § 6)</vt:lpstr>
      <vt:lpstr>Pečetění dle ZoSVD (§ 8 - § 10)</vt:lpstr>
      <vt:lpstr>V. Dokazování, presumpce důkazní spolehlivost elektronické písemnosti, aj. </vt:lpstr>
      <vt:lpstr>Dokazování - právní prokazatelnost a odpovědnostní aspekty</vt:lpstr>
      <vt:lpstr>Dokazování - právní prokazatelnost a odpovědnostní aspekty</vt:lpstr>
      <vt:lpstr>Presumpce důkazní spolehlivost el. písemnosti § 562/2 ObčZ)</vt:lpstr>
      <vt:lpstr>Srovnání vlastnoručního a kvalifikovaného podpisu</vt:lpstr>
      <vt:lpstr>Srovnání vlastnoručního a kvalifikovaného podpisu</vt:lpstr>
      <vt:lpstr>Zneužití podpisu</vt:lpstr>
      <vt:lpstr>VI. Relevantní právní předpisy a zdroje </vt:lpstr>
      <vt:lpstr>Doporučená literatura</vt:lpstr>
      <vt:lpstr>Právní předpisy a další zdroje</vt:lpstr>
      <vt:lpstr>Prezentace aplikace PowerPoint</vt:lpstr>
      <vt:lpstr>DĚKUJI ZA POZORNOST</vt:lpstr>
    </vt:vector>
  </TitlesOfParts>
  <Manager>JUDr. Ján Matejka, Ph.D., ředitel</Manager>
  <Company>Ústav státu a práva AV ČR, v. v. i.</Company>
  <LinksUpToDate>false</LinksUpToDate>
  <SharedDoc>false</SharedDoc>
  <HyperlinkBase>www.ilaw.cas.cz</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Implementace GDPR v činnosti veřejných  výzkumných institucí  J. Matejka, A. Krausová, E. Fialová, Ústav státu a práva AV ČR, v. v. i.  </dc:title>
  <dc:subject/>
  <dc:creator>matejka@ilaw.cas.cz</dc:creator>
  <cp:keywords/>
  <dc:description/>
  <cp:lastModifiedBy>Matejka Ján</cp:lastModifiedBy>
  <cp:revision>161</cp:revision>
  <dcterms:modified xsi:type="dcterms:W3CDTF">2025-11-16T11:29:41Z</dcterms:modified>
  <cp:category/>
</cp:coreProperties>
</file>