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64" r:id="rId4"/>
    <p:sldId id="267" r:id="rId5"/>
    <p:sldId id="270" r:id="rId6"/>
    <p:sldId id="274" r:id="rId7"/>
    <p:sldId id="269" r:id="rId8"/>
    <p:sldId id="275" r:id="rId9"/>
    <p:sldId id="276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5928"/>
  </p:normalViewPr>
  <p:slideViewPr>
    <p:cSldViewPr snapToGrid="0">
      <p:cViewPr varScale="1">
        <p:scale>
          <a:sx n="61" d="100"/>
          <a:sy n="61" d="100"/>
        </p:scale>
        <p:origin x="108" y="1116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09.12.2025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rj7oStGLkU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Lesson</a:t>
            </a:r>
            <a:r>
              <a:rPr lang="cs-CZ" b="1" dirty="0"/>
              <a:t> 11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Bc. Michal Stránecký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8667342" cy="4359776"/>
          </a:xfrm>
        </p:spPr>
        <p:txBody>
          <a:bodyPr/>
          <a:lstStyle/>
          <a:p>
            <a:r>
              <a:rPr lang="cs-CZ" b="1" u="sng" dirty="0"/>
              <a:t>NEW YEAR, NEW GOALS</a:t>
            </a:r>
            <a:endParaRPr lang="cs-CZ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F85EF-D55A-4E05-A139-BA4C6D5E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Warm</a:t>
            </a:r>
            <a:r>
              <a:rPr lang="cs-CZ" b="1" dirty="0"/>
              <a:t>-Up </a:t>
            </a:r>
            <a:r>
              <a:rPr lang="cs-CZ" b="1" dirty="0" err="1"/>
              <a:t>Discussion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19170-20DB-46B8-BBBF-97029C84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Do you usually set goals or New Year’s resolutions?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Do you prefer long-term goals or short-term goals?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What is one goal you achieved this year?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Why do people often fail to achieve the goals they set</a:t>
            </a:r>
            <a:r>
              <a:rPr lang="cs-CZ" b="0" dirty="0"/>
              <a:t>?</a:t>
            </a:r>
            <a:endParaRPr lang="en-US" b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9E0AC-0798-42B6-AE78-63ECD46C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/>
              <a:t>NEW YEAR, NEW GOALS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68A275-32F7-461A-92D8-DB394EF4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1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F85EF-D55A-4E05-A139-BA4C6D5E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KEY VOCABULARY</a:t>
            </a:r>
          </a:p>
        </p:txBody>
      </p:sp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37C81043-1E28-49B4-A0F1-6207E61F0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3343"/>
              </p:ext>
            </p:extLst>
          </p:nvPr>
        </p:nvGraphicFramePr>
        <p:xfrm>
          <a:off x="647700" y="1825625"/>
          <a:ext cx="107061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0">
                  <a:extLst>
                    <a:ext uri="{9D8B030D-6E8A-4147-A177-3AD203B41FA5}">
                      <a16:colId xmlns:a16="http://schemas.microsoft.com/office/drawing/2014/main" val="684614836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17450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Phrase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Meaning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0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Resolution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decision to do or change something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Habit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something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you</a:t>
                      </a:r>
                      <a:r>
                        <a:rPr lang="cs-CZ" dirty="0"/>
                        <a:t> do </a:t>
                      </a:r>
                      <a:r>
                        <a:rPr lang="cs-CZ" dirty="0" err="1"/>
                        <a:t>regularly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9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Discipline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control your actions and stay consistent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9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Motivation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reason why you want to do something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49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Procrastination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delaying or avoiding something important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9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Long-term / </a:t>
                      </a:r>
                      <a:r>
                        <a:rPr lang="cs-CZ" b="1" dirty="0" err="1"/>
                        <a:t>short</a:t>
                      </a:r>
                      <a:r>
                        <a:rPr lang="cs-CZ" b="1" dirty="0"/>
                        <a:t>-term </a:t>
                      </a:r>
                      <a:r>
                        <a:rPr lang="cs-CZ" b="1" dirty="0" err="1"/>
                        <a:t>goals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goals for far ahead vs. near future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3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Progress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improvement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over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time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5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Setbacks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problems that make progress harder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3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Routine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daily pattern of </a:t>
                      </a:r>
                      <a:r>
                        <a:rPr lang="en-US" dirty="0" err="1"/>
                        <a:t>behaviour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3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Accountability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responsibility for your actions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01784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9E0AC-0798-42B6-AE78-63ECD46C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/>
              <a:t>NEW YEAR, NEW GOALS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68A275-32F7-461A-92D8-DB394EF4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57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3746CE5-663E-4D74-A985-B837B7C4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 Urban – Inside the Mind of a Master Procrastinator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20872-DF0C-4E9A-8370-8066E7BC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/>
              <a:t>NEW YEAR, NEW GOALS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8C3C1C-D31C-43CA-A546-B5E75B2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nline médium 7" title="Inside the Mind of a Master Procrastinator | Tim Urban | TED">
            <a:hlinkClick r:id="" action="ppaction://media"/>
            <a:extLst>
              <a:ext uri="{FF2B5EF4-FFF2-40B4-BE49-F238E27FC236}">
                <a16:creationId xmlns:a16="http://schemas.microsoft.com/office/drawing/2014/main" id="{F800CC0A-727B-471E-A3E0-7336C4F0EE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698" y="1585411"/>
            <a:ext cx="107060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F85EF-D55A-4E05-A139-BA4C6D5E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Debate</a:t>
            </a:r>
            <a:r>
              <a:rPr lang="cs-CZ" b="1" dirty="0"/>
              <a:t> &amp; </a:t>
            </a:r>
            <a:r>
              <a:rPr lang="cs-CZ" b="1" dirty="0" err="1"/>
              <a:t>Discussion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19170-20DB-46B8-BBBF-97029C840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Video </a:t>
            </a:r>
            <a:r>
              <a:rPr lang="cs-CZ" dirty="0" err="1"/>
              <a:t>Analysis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part of the talk did you relate to the most?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you also have an “Instant Gratification Monkey”?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is procrastination worse for goals without deadlines?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strategies do you use to avoid procrastination?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you think motivation or discipline is more important? Why?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840D69-6832-40CE-86C5-FC0558CCCA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What’s one meaningful goal you want to achieve next year?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What obstacles might stop you?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What habit can you start that helps you reach your goal?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How do you stay motivated over a long period</a:t>
            </a:r>
            <a:r>
              <a:rPr lang="cs-CZ" b="0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Should goals always be realistic</a:t>
            </a:r>
            <a:r>
              <a:rPr lang="cs-CZ" b="0" dirty="0"/>
              <a:t>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9E0AC-0798-42B6-AE78-63ECD46C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/>
              <a:t>NEW YEAR, NEW GOALS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68A275-32F7-461A-92D8-DB394EF4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7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4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charRg st="14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charRg st="14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9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charRg st="19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charRg st="19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F85EF-D55A-4E05-A139-BA4C6D5E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WRAP-UP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19170-20DB-46B8-BBBF-97029C840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Are New Year’s resolutions useful or pointless?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Is discipline more important than motivation?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Should schools teach habit-building and productivity skills?</a:t>
            </a:r>
            <a:endParaRPr lang="cs-CZ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Do people today have worse focus than before</a:t>
            </a:r>
            <a:r>
              <a:rPr lang="cs-CZ" b="0" dirty="0"/>
              <a:t>?</a:t>
            </a:r>
            <a:endParaRPr lang="en-US" b="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C61E6-870D-42C1-A199-33A1B4E23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Name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is one thing you’ll change starting tomorrow</a:t>
            </a:r>
            <a:r>
              <a:rPr lang="cs-CZ" dirty="0"/>
              <a:t>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9E0AC-0798-42B6-AE78-63ECD46C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100" dirty="0"/>
              <a:t>NEW YEAR, NEW GOALS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68A275-32F7-461A-92D8-DB394EF4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3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8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353</Words>
  <Application>Microsoft Office PowerPoint</Application>
  <PresentationFormat>Širokoúhlá obrazovka</PresentationFormat>
  <Paragraphs>67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Motiv Office</vt:lpstr>
      <vt:lpstr>Lesson 11</vt:lpstr>
      <vt:lpstr>NEW YEAR, NEW GOALS</vt:lpstr>
      <vt:lpstr>Warm-Up Discussion </vt:lpstr>
      <vt:lpstr>KEY VOCABULARY</vt:lpstr>
      <vt:lpstr>Tim Urban – Inside the Mind of a Master Procrastinator</vt:lpstr>
      <vt:lpstr>Debate &amp; Discussion</vt:lpstr>
      <vt:lpstr>WRAP-UP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Michal Stránecký</cp:lastModifiedBy>
  <cp:revision>43</cp:revision>
  <dcterms:created xsi:type="dcterms:W3CDTF">2025-01-18T09:44:04Z</dcterms:created>
  <dcterms:modified xsi:type="dcterms:W3CDTF">2025-12-09T15:07:55Z</dcterms:modified>
</cp:coreProperties>
</file>