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427" r:id="rId2"/>
    <p:sldId id="428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376" r:id="rId11"/>
    <p:sldId id="377" r:id="rId12"/>
    <p:sldId id="374" r:id="rId13"/>
    <p:sldId id="277" r:id="rId14"/>
    <p:sldId id="436" r:id="rId15"/>
    <p:sldId id="385" r:id="rId16"/>
    <p:sldId id="393" r:id="rId17"/>
    <p:sldId id="394" r:id="rId18"/>
    <p:sldId id="392" r:id="rId19"/>
    <p:sldId id="378" r:id="rId20"/>
    <p:sldId id="423" r:id="rId21"/>
    <p:sldId id="395" r:id="rId22"/>
    <p:sldId id="42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 BE BORN IN (</a:t>
            </a:r>
            <a:r>
              <a:rPr lang="cs-CZ" dirty="0" err="1"/>
              <a:t>our</a:t>
            </a:r>
            <a:r>
              <a:rPr lang="cs-CZ" dirty="0"/>
              <a:t> country</a:t>
            </a:r>
            <a:r>
              <a:rPr lang="cs-CZ" dirty="0" smtClean="0"/>
              <a:t>) </a:t>
            </a:r>
            <a:endParaRPr lang="cs-CZ" dirty="0"/>
          </a:p>
        </c:rich>
      </c:tx>
      <c:layout>
        <c:manualLayout>
          <c:xMode val="edge"/>
          <c:yMode val="edge"/>
          <c:x val="1.6255014755279941E-2"/>
          <c:y val="2.53411306042884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466362041532373"/>
          <c:y val="0.15619084895089869"/>
          <c:w val="0.84280327653343845"/>
          <c:h val="0.83966861598440545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Sweden</c:v>
                </c:pt>
                <c:pt idx="1">
                  <c:v>Denmark</c:v>
                </c:pt>
                <c:pt idx="2">
                  <c:v>Latvia</c:v>
                </c:pt>
                <c:pt idx="3">
                  <c:v>Netherlands</c:v>
                </c:pt>
                <c:pt idx="4">
                  <c:v>Hungary</c:v>
                </c:pt>
                <c:pt idx="5">
                  <c:v>Estonia</c:v>
                </c:pt>
                <c:pt idx="6">
                  <c:v>Germany</c:v>
                </c:pt>
                <c:pt idx="7">
                  <c:v>Slovenia</c:v>
                </c:pt>
                <c:pt idx="8">
                  <c:v>Luxembourg</c:v>
                </c:pt>
                <c:pt idx="9">
                  <c:v>France</c:v>
                </c:pt>
                <c:pt idx="10">
                  <c:v>Slovakia</c:v>
                </c:pt>
                <c:pt idx="11">
                  <c:v>Poland</c:v>
                </c:pt>
                <c:pt idx="12">
                  <c:v>Austria</c:v>
                </c:pt>
                <c:pt idx="13">
                  <c:v>Lithuania</c:v>
                </c:pt>
                <c:pt idx="14">
                  <c:v>Finland</c:v>
                </c:pt>
                <c:pt idx="15">
                  <c:v>EU 27</c:v>
                </c:pt>
                <c:pt idx="16">
                  <c:v>Belgium</c:v>
                </c:pt>
                <c:pt idx="17">
                  <c:v>Greece</c:v>
                </c:pt>
                <c:pt idx="18">
                  <c:v>Italy</c:v>
                </c:pt>
                <c:pt idx="19">
                  <c:v>United Kingdom</c:v>
                </c:pt>
                <c:pt idx="20">
                  <c:v>Czech Republic</c:v>
                </c:pt>
                <c:pt idx="21">
                  <c:v>Bulgaria</c:v>
                </c:pt>
                <c:pt idx="22">
                  <c:v>Spain</c:v>
                </c:pt>
                <c:pt idx="23">
                  <c:v>Romania</c:v>
                </c:pt>
                <c:pt idx="24">
                  <c:v>Cyprus</c:v>
                </c:pt>
                <c:pt idx="25">
                  <c:v>Ireland</c:v>
                </c:pt>
                <c:pt idx="26">
                  <c:v>Malta</c:v>
                </c:pt>
                <c:pt idx="27">
                  <c:v>Portugal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15-4744-8B21-80A5AEDBF23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Sweden</c:v>
                </c:pt>
                <c:pt idx="1">
                  <c:v>Denmark</c:v>
                </c:pt>
                <c:pt idx="2">
                  <c:v>Latvia</c:v>
                </c:pt>
                <c:pt idx="3">
                  <c:v>Netherlands</c:v>
                </c:pt>
                <c:pt idx="4">
                  <c:v>Hungary</c:v>
                </c:pt>
                <c:pt idx="5">
                  <c:v>Estonia</c:v>
                </c:pt>
                <c:pt idx="6">
                  <c:v>Germany</c:v>
                </c:pt>
                <c:pt idx="7">
                  <c:v>Slovenia</c:v>
                </c:pt>
                <c:pt idx="8">
                  <c:v>Luxembourg</c:v>
                </c:pt>
                <c:pt idx="9">
                  <c:v>France</c:v>
                </c:pt>
                <c:pt idx="10">
                  <c:v>Slovakia</c:v>
                </c:pt>
                <c:pt idx="11">
                  <c:v>Poland</c:v>
                </c:pt>
                <c:pt idx="12">
                  <c:v>Austria</c:v>
                </c:pt>
                <c:pt idx="13">
                  <c:v>Lithuania</c:v>
                </c:pt>
                <c:pt idx="14">
                  <c:v>Finland</c:v>
                </c:pt>
                <c:pt idx="15">
                  <c:v>EU 27</c:v>
                </c:pt>
                <c:pt idx="16">
                  <c:v>Belgium</c:v>
                </c:pt>
                <c:pt idx="17">
                  <c:v>Greece</c:v>
                </c:pt>
                <c:pt idx="18">
                  <c:v>Italy</c:v>
                </c:pt>
                <c:pt idx="19">
                  <c:v>United Kingdom</c:v>
                </c:pt>
                <c:pt idx="20">
                  <c:v>Czech Republic</c:v>
                </c:pt>
                <c:pt idx="21">
                  <c:v>Bulgaria</c:v>
                </c:pt>
                <c:pt idx="22">
                  <c:v>Spain</c:v>
                </c:pt>
                <c:pt idx="23">
                  <c:v>Romania</c:v>
                </c:pt>
                <c:pt idx="24">
                  <c:v>Cyprus</c:v>
                </c:pt>
                <c:pt idx="25">
                  <c:v>Ireland</c:v>
                </c:pt>
                <c:pt idx="26">
                  <c:v>Malta</c:v>
                </c:pt>
                <c:pt idx="27">
                  <c:v>Portugal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15-4744-8B21-80A5AEDBF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169536"/>
        <c:axId val="177171072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15-4744-8B21-80A5AEDBF2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15-4744-8B21-80A5AEDBF2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15-4744-8B21-80A5AEDBF235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15-4744-8B21-80A5AEDBF235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A15-4744-8B21-80A5AEDBF235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A15-4744-8B21-80A5AEDBF235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A15-4744-8B21-80A5AEDBF235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A15-4744-8B21-80A5AEDBF235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A15-4744-8B21-80A5AEDBF235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A15-4744-8B21-80A5AEDBF2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Sweden</c:v>
                </c:pt>
                <c:pt idx="1">
                  <c:v>Denmark</c:v>
                </c:pt>
                <c:pt idx="2">
                  <c:v>Latvia</c:v>
                </c:pt>
                <c:pt idx="3">
                  <c:v>Netherlands</c:v>
                </c:pt>
                <c:pt idx="4">
                  <c:v>Hungary</c:v>
                </c:pt>
                <c:pt idx="5">
                  <c:v>Estonia</c:v>
                </c:pt>
                <c:pt idx="6">
                  <c:v>Germany</c:v>
                </c:pt>
                <c:pt idx="7">
                  <c:v>Slovenia</c:v>
                </c:pt>
                <c:pt idx="8">
                  <c:v>Luxembourg</c:v>
                </c:pt>
                <c:pt idx="9">
                  <c:v>France</c:v>
                </c:pt>
                <c:pt idx="10">
                  <c:v>Slovakia</c:v>
                </c:pt>
                <c:pt idx="11">
                  <c:v>Poland</c:v>
                </c:pt>
                <c:pt idx="12">
                  <c:v>Austria</c:v>
                </c:pt>
                <c:pt idx="13">
                  <c:v>Lithuania</c:v>
                </c:pt>
                <c:pt idx="14">
                  <c:v>Finland</c:v>
                </c:pt>
                <c:pt idx="15">
                  <c:v>EU 27</c:v>
                </c:pt>
                <c:pt idx="16">
                  <c:v>Belgium</c:v>
                </c:pt>
                <c:pt idx="17">
                  <c:v>Greece</c:v>
                </c:pt>
                <c:pt idx="18">
                  <c:v>Italy</c:v>
                </c:pt>
                <c:pt idx="19">
                  <c:v>United Kingdom</c:v>
                </c:pt>
                <c:pt idx="20">
                  <c:v>Czech Republic</c:v>
                </c:pt>
                <c:pt idx="21">
                  <c:v>Bulgaria</c:v>
                </c:pt>
                <c:pt idx="22">
                  <c:v>Spain</c:v>
                </c:pt>
                <c:pt idx="23">
                  <c:v>Romania</c:v>
                </c:pt>
                <c:pt idx="24">
                  <c:v>Cyprus</c:v>
                </c:pt>
                <c:pt idx="25">
                  <c:v>Ireland</c:v>
                </c:pt>
                <c:pt idx="26">
                  <c:v>Malta</c:v>
                </c:pt>
                <c:pt idx="27">
                  <c:v>Portugal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0.22000000000000006</c:v>
                </c:pt>
                <c:pt idx="1">
                  <c:v>0.25</c:v>
                </c:pt>
                <c:pt idx="2">
                  <c:v>0.33000000000000013</c:v>
                </c:pt>
                <c:pt idx="3">
                  <c:v>0.3600000000000001</c:v>
                </c:pt>
                <c:pt idx="4">
                  <c:v>0.37000000000000011</c:v>
                </c:pt>
                <c:pt idx="5">
                  <c:v>0.37000000000000011</c:v>
                </c:pt>
                <c:pt idx="6">
                  <c:v>0.4</c:v>
                </c:pt>
                <c:pt idx="7">
                  <c:v>0.41000000000000009</c:v>
                </c:pt>
                <c:pt idx="8">
                  <c:v>0.41000000000000009</c:v>
                </c:pt>
                <c:pt idx="9">
                  <c:v>0.4200000000000001</c:v>
                </c:pt>
                <c:pt idx="10">
                  <c:v>0.45</c:v>
                </c:pt>
                <c:pt idx="11">
                  <c:v>0.45</c:v>
                </c:pt>
                <c:pt idx="12">
                  <c:v>0.45</c:v>
                </c:pt>
                <c:pt idx="13">
                  <c:v>0.48000000000000009</c:v>
                </c:pt>
                <c:pt idx="14">
                  <c:v>0.48000000000000009</c:v>
                </c:pt>
                <c:pt idx="15">
                  <c:v>0.4900000000000001</c:v>
                </c:pt>
                <c:pt idx="16">
                  <c:v>0.5</c:v>
                </c:pt>
                <c:pt idx="17">
                  <c:v>0.51</c:v>
                </c:pt>
                <c:pt idx="18">
                  <c:v>0.53</c:v>
                </c:pt>
                <c:pt idx="19">
                  <c:v>0.55000000000000004</c:v>
                </c:pt>
                <c:pt idx="20">
                  <c:v>0.56000000000000005</c:v>
                </c:pt>
                <c:pt idx="21">
                  <c:v>0.58000000000000018</c:v>
                </c:pt>
                <c:pt idx="22">
                  <c:v>0.63000000000000023</c:v>
                </c:pt>
                <c:pt idx="23">
                  <c:v>0.63000000000000023</c:v>
                </c:pt>
                <c:pt idx="24">
                  <c:v>0.64000000000000024</c:v>
                </c:pt>
                <c:pt idx="25">
                  <c:v>0.65000000000000024</c:v>
                </c:pt>
                <c:pt idx="26">
                  <c:v>0.68000000000000038</c:v>
                </c:pt>
                <c:pt idx="27">
                  <c:v>0.69000000000000039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3A15-4744-8B21-80A5AEDBF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174400"/>
        <c:axId val="177172864"/>
      </c:barChart>
      <c:catAx>
        <c:axId val="17716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171072"/>
        <c:crosses val="autoZero"/>
        <c:auto val="1"/>
        <c:lblAlgn val="ctr"/>
        <c:lblOffset val="100"/>
        <c:tickLblSkip val="1"/>
        <c:noMultiLvlLbl val="0"/>
      </c:catAx>
      <c:valAx>
        <c:axId val="177171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7169536"/>
        <c:crosses val="autoZero"/>
        <c:crossBetween val="between"/>
      </c:valAx>
      <c:valAx>
        <c:axId val="17717286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174400"/>
        <c:crosses val="max"/>
        <c:crossBetween val="between"/>
      </c:valAx>
      <c:catAx>
        <c:axId val="177174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717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</a:t>
            </a:r>
            <a:r>
              <a:rPr lang="cs-CZ" baseline="0" dirty="0"/>
              <a:t> FEEL (</a:t>
            </a:r>
            <a:r>
              <a:rPr lang="cs-CZ" baseline="0" dirty="0" err="1"/>
              <a:t>nationality</a:t>
            </a:r>
            <a:r>
              <a:rPr lang="cs-CZ" baseline="0" dirty="0"/>
              <a:t>)</a:t>
            </a:r>
            <a:endParaRPr lang="cs-CZ" dirty="0"/>
          </a:p>
        </c:rich>
      </c:tx>
      <c:layout>
        <c:manualLayout>
          <c:xMode val="edge"/>
          <c:yMode val="edge"/>
          <c:x val="0.62579783557439284"/>
          <c:y val="0.753030332976629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49407709202692"/>
          <c:y val="0.10433186165675458"/>
          <c:w val="0.87576872893988922"/>
          <c:h val="0.89566813834324543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Germany</c:v>
                </c:pt>
                <c:pt idx="1">
                  <c:v>Ireland</c:v>
                </c:pt>
                <c:pt idx="2">
                  <c:v>Italy</c:v>
                </c:pt>
                <c:pt idx="3">
                  <c:v>Romania</c:v>
                </c:pt>
                <c:pt idx="4">
                  <c:v>United Kingdom</c:v>
                </c:pt>
                <c:pt idx="5">
                  <c:v>Cyprus</c:v>
                </c:pt>
                <c:pt idx="6">
                  <c:v>Austria</c:v>
                </c:pt>
                <c:pt idx="7">
                  <c:v>Malta</c:v>
                </c:pt>
                <c:pt idx="8">
                  <c:v>Portugal</c:v>
                </c:pt>
                <c:pt idx="9">
                  <c:v>EU 27</c:v>
                </c:pt>
                <c:pt idx="10">
                  <c:v>Lithuania</c:v>
                </c:pt>
                <c:pt idx="11">
                  <c:v>Czech Republic</c:v>
                </c:pt>
                <c:pt idx="12">
                  <c:v>France</c:v>
                </c:pt>
                <c:pt idx="13">
                  <c:v>Slovenia</c:v>
                </c:pt>
                <c:pt idx="14">
                  <c:v>Belgium</c:v>
                </c:pt>
                <c:pt idx="15">
                  <c:v>Spain</c:v>
                </c:pt>
                <c:pt idx="16">
                  <c:v>Luxembourg</c:v>
                </c:pt>
                <c:pt idx="17">
                  <c:v>Poland</c:v>
                </c:pt>
                <c:pt idx="18">
                  <c:v>Denmark</c:v>
                </c:pt>
                <c:pt idx="19">
                  <c:v>Greece</c:v>
                </c:pt>
                <c:pt idx="20">
                  <c:v>Latvia</c:v>
                </c:pt>
                <c:pt idx="21">
                  <c:v>Slovakia</c:v>
                </c:pt>
                <c:pt idx="22">
                  <c:v>Belgium</c:v>
                </c:pt>
                <c:pt idx="23">
                  <c:v>Netherlands</c:v>
                </c:pt>
                <c:pt idx="24">
                  <c:v>Estonia</c:v>
                </c:pt>
                <c:pt idx="25">
                  <c:v>Finland</c:v>
                </c:pt>
                <c:pt idx="26">
                  <c:v>Sweden</c:v>
                </c:pt>
                <c:pt idx="27">
                  <c:v>Hungary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E1-4F0F-BDD0-E2FA0EDBE61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Germany</c:v>
                </c:pt>
                <c:pt idx="1">
                  <c:v>Ireland</c:v>
                </c:pt>
                <c:pt idx="2">
                  <c:v>Italy</c:v>
                </c:pt>
                <c:pt idx="3">
                  <c:v>Romania</c:v>
                </c:pt>
                <c:pt idx="4">
                  <c:v>United Kingdom</c:v>
                </c:pt>
                <c:pt idx="5">
                  <c:v>Cyprus</c:v>
                </c:pt>
                <c:pt idx="6">
                  <c:v>Austria</c:v>
                </c:pt>
                <c:pt idx="7">
                  <c:v>Malta</c:v>
                </c:pt>
                <c:pt idx="8">
                  <c:v>Portugal</c:v>
                </c:pt>
                <c:pt idx="9">
                  <c:v>EU 27</c:v>
                </c:pt>
                <c:pt idx="10">
                  <c:v>Lithuania</c:v>
                </c:pt>
                <c:pt idx="11">
                  <c:v>Czech Republic</c:v>
                </c:pt>
                <c:pt idx="12">
                  <c:v>France</c:v>
                </c:pt>
                <c:pt idx="13">
                  <c:v>Slovenia</c:v>
                </c:pt>
                <c:pt idx="14">
                  <c:v>Belgium</c:v>
                </c:pt>
                <c:pt idx="15">
                  <c:v>Spain</c:v>
                </c:pt>
                <c:pt idx="16">
                  <c:v>Luxembourg</c:v>
                </c:pt>
                <c:pt idx="17">
                  <c:v>Poland</c:v>
                </c:pt>
                <c:pt idx="18">
                  <c:v>Denmark</c:v>
                </c:pt>
                <c:pt idx="19">
                  <c:v>Greece</c:v>
                </c:pt>
                <c:pt idx="20">
                  <c:v>Latvia</c:v>
                </c:pt>
                <c:pt idx="21">
                  <c:v>Slovakia</c:v>
                </c:pt>
                <c:pt idx="22">
                  <c:v>Belgium</c:v>
                </c:pt>
                <c:pt idx="23">
                  <c:v>Netherlands</c:v>
                </c:pt>
                <c:pt idx="24">
                  <c:v>Estonia</c:v>
                </c:pt>
                <c:pt idx="25">
                  <c:v>Finland</c:v>
                </c:pt>
                <c:pt idx="26">
                  <c:v>Sweden</c:v>
                </c:pt>
                <c:pt idx="27">
                  <c:v>Hungary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E1-4F0F-BDD0-E2FA0EDBE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195264"/>
        <c:axId val="177197056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E1-4F0F-BDD0-E2FA0EDBE61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E1-4F0F-BDD0-E2FA0EDBE61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E1-4F0F-BDD0-E2FA0EDBE61B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E1-4F0F-BDD0-E2FA0EDBE6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Germany</c:v>
                </c:pt>
                <c:pt idx="1">
                  <c:v>Ireland</c:v>
                </c:pt>
                <c:pt idx="2">
                  <c:v>Italy</c:v>
                </c:pt>
                <c:pt idx="3">
                  <c:v>Romania</c:v>
                </c:pt>
                <c:pt idx="4">
                  <c:v>United Kingdom</c:v>
                </c:pt>
                <c:pt idx="5">
                  <c:v>Cyprus</c:v>
                </c:pt>
                <c:pt idx="6">
                  <c:v>Austria</c:v>
                </c:pt>
                <c:pt idx="7">
                  <c:v>Malta</c:v>
                </c:pt>
                <c:pt idx="8">
                  <c:v>Portugal</c:v>
                </c:pt>
                <c:pt idx="9">
                  <c:v>EU 27</c:v>
                </c:pt>
                <c:pt idx="10">
                  <c:v>Lithuania</c:v>
                </c:pt>
                <c:pt idx="11">
                  <c:v>Czech Republic</c:v>
                </c:pt>
                <c:pt idx="12">
                  <c:v>France</c:v>
                </c:pt>
                <c:pt idx="13">
                  <c:v>Slovenia</c:v>
                </c:pt>
                <c:pt idx="14">
                  <c:v>Belgium</c:v>
                </c:pt>
                <c:pt idx="15">
                  <c:v>Spain</c:v>
                </c:pt>
                <c:pt idx="16">
                  <c:v>Luxembourg</c:v>
                </c:pt>
                <c:pt idx="17">
                  <c:v>Poland</c:v>
                </c:pt>
                <c:pt idx="18">
                  <c:v>Denmark</c:v>
                </c:pt>
                <c:pt idx="19">
                  <c:v>Greece</c:v>
                </c:pt>
                <c:pt idx="20">
                  <c:v>Latvia</c:v>
                </c:pt>
                <c:pt idx="21">
                  <c:v>Slovakia</c:v>
                </c:pt>
                <c:pt idx="22">
                  <c:v>Belgium</c:v>
                </c:pt>
                <c:pt idx="23">
                  <c:v>Netherlands</c:v>
                </c:pt>
                <c:pt idx="24">
                  <c:v>Estonia</c:v>
                </c:pt>
                <c:pt idx="25">
                  <c:v>Finland</c:v>
                </c:pt>
                <c:pt idx="26">
                  <c:v>Sweden</c:v>
                </c:pt>
                <c:pt idx="27">
                  <c:v>Hungary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0.24</c:v>
                </c:pt>
                <c:pt idx="1">
                  <c:v>0.24</c:v>
                </c:pt>
                <c:pt idx="2">
                  <c:v>0.24</c:v>
                </c:pt>
                <c:pt idx="3">
                  <c:v>0.26</c:v>
                </c:pt>
                <c:pt idx="4">
                  <c:v>0.26</c:v>
                </c:pt>
                <c:pt idx="5">
                  <c:v>0.28000000000000003</c:v>
                </c:pt>
                <c:pt idx="6">
                  <c:v>0.28999999999999998</c:v>
                </c:pt>
                <c:pt idx="7">
                  <c:v>0.31</c:v>
                </c:pt>
                <c:pt idx="8">
                  <c:v>0.31</c:v>
                </c:pt>
                <c:pt idx="9">
                  <c:v>0.34</c:v>
                </c:pt>
                <c:pt idx="10">
                  <c:v>0.34</c:v>
                </c:pt>
                <c:pt idx="11">
                  <c:v>0.37</c:v>
                </c:pt>
                <c:pt idx="12">
                  <c:v>0.4</c:v>
                </c:pt>
                <c:pt idx="13">
                  <c:v>0.4</c:v>
                </c:pt>
                <c:pt idx="14">
                  <c:v>0.41</c:v>
                </c:pt>
                <c:pt idx="15">
                  <c:v>0.42</c:v>
                </c:pt>
                <c:pt idx="16">
                  <c:v>0.42</c:v>
                </c:pt>
                <c:pt idx="17">
                  <c:v>0.43</c:v>
                </c:pt>
                <c:pt idx="18">
                  <c:v>0.44</c:v>
                </c:pt>
                <c:pt idx="19">
                  <c:v>0.44</c:v>
                </c:pt>
                <c:pt idx="20">
                  <c:v>0.46</c:v>
                </c:pt>
                <c:pt idx="21">
                  <c:v>0.46</c:v>
                </c:pt>
                <c:pt idx="22">
                  <c:v>0.48</c:v>
                </c:pt>
                <c:pt idx="23">
                  <c:v>0.48</c:v>
                </c:pt>
                <c:pt idx="24">
                  <c:v>0.51</c:v>
                </c:pt>
                <c:pt idx="25">
                  <c:v>0.52</c:v>
                </c:pt>
                <c:pt idx="26">
                  <c:v>0.56000000000000005</c:v>
                </c:pt>
                <c:pt idx="27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CE1-4F0F-BDD0-E2FA0EDBE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200128"/>
        <c:axId val="177198592"/>
      </c:barChart>
      <c:catAx>
        <c:axId val="17719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197056"/>
        <c:crosses val="autoZero"/>
        <c:auto val="1"/>
        <c:lblAlgn val="ctr"/>
        <c:lblOffset val="100"/>
        <c:tickLblSkip val="1"/>
        <c:noMultiLvlLbl val="0"/>
      </c:catAx>
      <c:valAx>
        <c:axId val="1771970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7195264"/>
        <c:crosses val="autoZero"/>
        <c:crossBetween val="between"/>
      </c:valAx>
      <c:valAx>
        <c:axId val="17719859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77200128"/>
        <c:crosses val="max"/>
        <c:crossBetween val="between"/>
      </c:valAx>
      <c:catAx>
        <c:axId val="177200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7198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</a:t>
            </a:r>
            <a:r>
              <a:rPr lang="cs-CZ" baseline="0" dirty="0"/>
              <a:t> MASTER COUNTRY LANGUAGE</a:t>
            </a:r>
            <a:endParaRPr lang="cs-CZ" dirty="0"/>
          </a:p>
        </c:rich>
      </c:tx>
      <c:layout>
        <c:manualLayout>
          <c:xMode val="edge"/>
          <c:yMode val="edge"/>
          <c:x val="0.32891906396749038"/>
          <c:y val="1.948836145846600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0734404549394"/>
          <c:y val="0.10206377144295205"/>
          <c:w val="0.87563008737575576"/>
          <c:h val="0.89793622855704791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Ireland</c:v>
                </c:pt>
                <c:pt idx="1">
                  <c:v>Portugal</c:v>
                </c:pt>
                <c:pt idx="2">
                  <c:v>Spain</c:v>
                </c:pt>
                <c:pt idx="3">
                  <c:v>Greece</c:v>
                </c:pt>
                <c:pt idx="4">
                  <c:v>Malta</c:v>
                </c:pt>
                <c:pt idx="5">
                  <c:v>Bulgaria</c:v>
                </c:pt>
                <c:pt idx="6">
                  <c:v>Cyprus</c:v>
                </c:pt>
                <c:pt idx="7">
                  <c:v>Italy</c:v>
                </c:pt>
                <c:pt idx="8">
                  <c:v>United Kingdom</c:v>
                </c:pt>
                <c:pt idx="9">
                  <c:v>Belgium</c:v>
                </c:pt>
                <c:pt idx="10">
                  <c:v>Romania</c:v>
                </c:pt>
                <c:pt idx="11">
                  <c:v>Hungary</c:v>
                </c:pt>
                <c:pt idx="12">
                  <c:v>Finland</c:v>
                </c:pt>
                <c:pt idx="13">
                  <c:v>Poland</c:v>
                </c:pt>
                <c:pt idx="14">
                  <c:v>EU 27 </c:v>
                </c:pt>
                <c:pt idx="15">
                  <c:v>Latvia</c:v>
                </c:pt>
                <c:pt idx="16">
                  <c:v>France</c:v>
                </c:pt>
                <c:pt idx="17">
                  <c:v>Slovenia</c:v>
                </c:pt>
                <c:pt idx="18">
                  <c:v>Czech Republic</c:v>
                </c:pt>
                <c:pt idx="19">
                  <c:v>Luxembourg</c:v>
                </c:pt>
                <c:pt idx="20">
                  <c:v>Sweden</c:v>
                </c:pt>
                <c:pt idx="21">
                  <c:v>Austria</c:v>
                </c:pt>
                <c:pt idx="22">
                  <c:v>Slovakia</c:v>
                </c:pt>
                <c:pt idx="23">
                  <c:v>Netherlands</c:v>
                </c:pt>
                <c:pt idx="24">
                  <c:v>Lithuania</c:v>
                </c:pt>
                <c:pt idx="25">
                  <c:v>Germany</c:v>
                </c:pt>
                <c:pt idx="26">
                  <c:v>Denmark</c:v>
                </c:pt>
                <c:pt idx="27">
                  <c:v>Estonia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85-4D5B-852D-39FDEE65D58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Ireland</c:v>
                </c:pt>
                <c:pt idx="1">
                  <c:v>Portugal</c:v>
                </c:pt>
                <c:pt idx="2">
                  <c:v>Spain</c:v>
                </c:pt>
                <c:pt idx="3">
                  <c:v>Greece</c:v>
                </c:pt>
                <c:pt idx="4">
                  <c:v>Malta</c:v>
                </c:pt>
                <c:pt idx="5">
                  <c:v>Bulgaria</c:v>
                </c:pt>
                <c:pt idx="6">
                  <c:v>Cyprus</c:v>
                </c:pt>
                <c:pt idx="7">
                  <c:v>Italy</c:v>
                </c:pt>
                <c:pt idx="8">
                  <c:v>United Kingdom</c:v>
                </c:pt>
                <c:pt idx="9">
                  <c:v>Belgium</c:v>
                </c:pt>
                <c:pt idx="10">
                  <c:v>Romania</c:v>
                </c:pt>
                <c:pt idx="11">
                  <c:v>Hungary</c:v>
                </c:pt>
                <c:pt idx="12">
                  <c:v>Finland</c:v>
                </c:pt>
                <c:pt idx="13">
                  <c:v>Poland</c:v>
                </c:pt>
                <c:pt idx="14">
                  <c:v>EU 27 </c:v>
                </c:pt>
                <c:pt idx="15">
                  <c:v>Latvia</c:v>
                </c:pt>
                <c:pt idx="16">
                  <c:v>France</c:v>
                </c:pt>
                <c:pt idx="17">
                  <c:v>Slovenia</c:v>
                </c:pt>
                <c:pt idx="18">
                  <c:v>Czech Republic</c:v>
                </c:pt>
                <c:pt idx="19">
                  <c:v>Luxembourg</c:v>
                </c:pt>
                <c:pt idx="20">
                  <c:v>Sweden</c:v>
                </c:pt>
                <c:pt idx="21">
                  <c:v>Austria</c:v>
                </c:pt>
                <c:pt idx="22">
                  <c:v>Slovakia</c:v>
                </c:pt>
                <c:pt idx="23">
                  <c:v>Netherlands</c:v>
                </c:pt>
                <c:pt idx="24">
                  <c:v>Lithuania</c:v>
                </c:pt>
                <c:pt idx="25">
                  <c:v>Germany</c:v>
                </c:pt>
                <c:pt idx="26">
                  <c:v>Denmark</c:v>
                </c:pt>
                <c:pt idx="27">
                  <c:v>Estonia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85-4D5B-852D-39FDEE65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390720"/>
        <c:axId val="177392256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5-4D5B-852D-39FDEE65D5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85-4D5B-852D-39FDEE65D5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85-4D5B-852D-39FDEE65D583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285-4D5B-852D-39FDEE65D58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285-4D5B-852D-39FDEE65D58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285-4D5B-852D-39FDEE65D583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285-4D5B-852D-39FDEE65D5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Ireland</c:v>
                </c:pt>
                <c:pt idx="1">
                  <c:v>Portugal</c:v>
                </c:pt>
                <c:pt idx="2">
                  <c:v>Spain</c:v>
                </c:pt>
                <c:pt idx="3">
                  <c:v>Greece</c:v>
                </c:pt>
                <c:pt idx="4">
                  <c:v>Malta</c:v>
                </c:pt>
                <c:pt idx="5">
                  <c:v>Bulgaria</c:v>
                </c:pt>
                <c:pt idx="6">
                  <c:v>Cyprus</c:v>
                </c:pt>
                <c:pt idx="7">
                  <c:v>Italy</c:v>
                </c:pt>
                <c:pt idx="8">
                  <c:v>United Kingdom</c:v>
                </c:pt>
                <c:pt idx="9">
                  <c:v>Belgium</c:v>
                </c:pt>
                <c:pt idx="10">
                  <c:v>Romania</c:v>
                </c:pt>
                <c:pt idx="11">
                  <c:v>Hungary</c:v>
                </c:pt>
                <c:pt idx="12">
                  <c:v>Finland</c:v>
                </c:pt>
                <c:pt idx="13">
                  <c:v>Poland</c:v>
                </c:pt>
                <c:pt idx="14">
                  <c:v>EU 27 </c:v>
                </c:pt>
                <c:pt idx="15">
                  <c:v>Latvia</c:v>
                </c:pt>
                <c:pt idx="16">
                  <c:v>France</c:v>
                </c:pt>
                <c:pt idx="17">
                  <c:v>Slovenia</c:v>
                </c:pt>
                <c:pt idx="18">
                  <c:v>Czech Republic</c:v>
                </c:pt>
                <c:pt idx="19">
                  <c:v>Luxembourg</c:v>
                </c:pt>
                <c:pt idx="20">
                  <c:v>Sweden</c:v>
                </c:pt>
                <c:pt idx="21">
                  <c:v>Austria</c:v>
                </c:pt>
                <c:pt idx="22">
                  <c:v>Slovakia</c:v>
                </c:pt>
                <c:pt idx="23">
                  <c:v>Netherlands</c:v>
                </c:pt>
                <c:pt idx="24">
                  <c:v>Lithuania</c:v>
                </c:pt>
                <c:pt idx="25">
                  <c:v>Germany</c:v>
                </c:pt>
                <c:pt idx="26">
                  <c:v>Denmark</c:v>
                </c:pt>
                <c:pt idx="27">
                  <c:v>Estonia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0.03</c:v>
                </c:pt>
                <c:pt idx="1">
                  <c:v>0.04</c:v>
                </c:pt>
                <c:pt idx="2">
                  <c:v>0.08</c:v>
                </c:pt>
                <c:pt idx="3">
                  <c:v>0.12</c:v>
                </c:pt>
                <c:pt idx="4">
                  <c:v>0.13</c:v>
                </c:pt>
                <c:pt idx="5">
                  <c:v>0.15</c:v>
                </c:pt>
                <c:pt idx="6">
                  <c:v>0.16</c:v>
                </c:pt>
                <c:pt idx="7">
                  <c:v>0.19</c:v>
                </c:pt>
                <c:pt idx="8">
                  <c:v>0.22</c:v>
                </c:pt>
                <c:pt idx="9">
                  <c:v>0.28999999999999998</c:v>
                </c:pt>
                <c:pt idx="10">
                  <c:v>0.28999999999999998</c:v>
                </c:pt>
                <c:pt idx="11">
                  <c:v>0.3</c:v>
                </c:pt>
                <c:pt idx="12">
                  <c:v>0.31</c:v>
                </c:pt>
                <c:pt idx="13">
                  <c:v>0.32</c:v>
                </c:pt>
                <c:pt idx="14">
                  <c:v>0.34</c:v>
                </c:pt>
                <c:pt idx="15">
                  <c:v>0.37</c:v>
                </c:pt>
                <c:pt idx="16">
                  <c:v>0.43</c:v>
                </c:pt>
                <c:pt idx="17">
                  <c:v>0.46</c:v>
                </c:pt>
                <c:pt idx="18">
                  <c:v>0.49</c:v>
                </c:pt>
                <c:pt idx="19">
                  <c:v>0.51</c:v>
                </c:pt>
                <c:pt idx="20">
                  <c:v>0.52</c:v>
                </c:pt>
                <c:pt idx="21">
                  <c:v>0.53</c:v>
                </c:pt>
                <c:pt idx="22">
                  <c:v>0.53</c:v>
                </c:pt>
                <c:pt idx="23">
                  <c:v>0.57999999999999996</c:v>
                </c:pt>
                <c:pt idx="24">
                  <c:v>0.59</c:v>
                </c:pt>
                <c:pt idx="25">
                  <c:v>0.62</c:v>
                </c:pt>
                <c:pt idx="26">
                  <c:v>0.65</c:v>
                </c:pt>
                <c:pt idx="27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285-4D5B-852D-39FDEE65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407872"/>
        <c:axId val="177406336"/>
      </c:barChart>
      <c:catAx>
        <c:axId val="17739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392256"/>
        <c:crosses val="autoZero"/>
        <c:auto val="1"/>
        <c:lblAlgn val="ctr"/>
        <c:lblOffset val="100"/>
        <c:tickLblSkip val="1"/>
        <c:noMultiLvlLbl val="0"/>
      </c:catAx>
      <c:valAx>
        <c:axId val="177392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7390720"/>
        <c:crosses val="autoZero"/>
        <c:crossBetween val="between"/>
      </c:valAx>
      <c:valAx>
        <c:axId val="177406336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77407872"/>
        <c:crosses val="max"/>
        <c:crossBetween val="between"/>
      </c:valAx>
      <c:catAx>
        <c:axId val="177407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7406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 SHARE CULTURAL</a:t>
            </a:r>
            <a:r>
              <a:rPr lang="cs-CZ" baseline="0" dirty="0"/>
              <a:t> TRADITIONS</a:t>
            </a:r>
            <a:endParaRPr lang="cs-CZ" dirty="0"/>
          </a:p>
        </c:rich>
      </c:tx>
      <c:layout>
        <c:manualLayout>
          <c:xMode val="edge"/>
          <c:yMode val="edge"/>
          <c:x val="0.61907341338586241"/>
          <c:y val="0.7820222883110571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315539472452917E-2"/>
          <c:y val="8.0634202503973185E-2"/>
          <c:w val="0.87762803379150944"/>
          <c:h val="0.89596310092337805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Spain</c:v>
                </c:pt>
                <c:pt idx="1">
                  <c:v>Hungary</c:v>
                </c:pt>
                <c:pt idx="2">
                  <c:v>Portugal</c:v>
                </c:pt>
                <c:pt idx="3">
                  <c:v>Slovakia</c:v>
                </c:pt>
                <c:pt idx="4">
                  <c:v>Czech Republic</c:v>
                </c:pt>
                <c:pt idx="5">
                  <c:v>Germany </c:v>
                </c:pt>
                <c:pt idx="6">
                  <c:v>Greece</c:v>
                </c:pt>
                <c:pt idx="7">
                  <c:v>Ireland</c:v>
                </c:pt>
                <c:pt idx="8">
                  <c:v>Lithuania</c:v>
                </c:pt>
                <c:pt idx="9">
                  <c:v>Malta</c:v>
                </c:pt>
                <c:pt idx="10">
                  <c:v>Romania</c:v>
                </c:pt>
                <c:pt idx="11">
                  <c:v>Finland</c:v>
                </c:pt>
                <c:pt idx="12">
                  <c:v>Poland</c:v>
                </c:pt>
                <c:pt idx="13">
                  <c:v>Sweden</c:v>
                </c:pt>
                <c:pt idx="14">
                  <c:v>EU 27</c:v>
                </c:pt>
                <c:pt idx="15">
                  <c:v>Belgium</c:v>
                </c:pt>
                <c:pt idx="16">
                  <c:v>Cyprus</c:v>
                </c:pt>
                <c:pt idx="17">
                  <c:v>United Kingdom</c:v>
                </c:pt>
                <c:pt idx="18">
                  <c:v>Netherlands</c:v>
                </c:pt>
                <c:pt idx="19">
                  <c:v>Slovenia</c:v>
                </c:pt>
                <c:pt idx="20">
                  <c:v>Estonia</c:v>
                </c:pt>
                <c:pt idx="21">
                  <c:v>Italy</c:v>
                </c:pt>
                <c:pt idx="22">
                  <c:v>Austria</c:v>
                </c:pt>
                <c:pt idx="23">
                  <c:v>France</c:v>
                </c:pt>
                <c:pt idx="24">
                  <c:v>Latvia</c:v>
                </c:pt>
                <c:pt idx="25">
                  <c:v>Luxembourg</c:v>
                </c:pt>
                <c:pt idx="26">
                  <c:v>Bulgaria</c:v>
                </c:pt>
                <c:pt idx="27">
                  <c:v>Denmark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96-426D-BBD6-B0295680F5A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Spain</c:v>
                </c:pt>
                <c:pt idx="1">
                  <c:v>Hungary</c:v>
                </c:pt>
                <c:pt idx="2">
                  <c:v>Portugal</c:v>
                </c:pt>
                <c:pt idx="3">
                  <c:v>Slovakia</c:v>
                </c:pt>
                <c:pt idx="4">
                  <c:v>Czech Republic</c:v>
                </c:pt>
                <c:pt idx="5">
                  <c:v>Germany </c:v>
                </c:pt>
                <c:pt idx="6">
                  <c:v>Greece</c:v>
                </c:pt>
                <c:pt idx="7">
                  <c:v>Ireland</c:v>
                </c:pt>
                <c:pt idx="8">
                  <c:v>Lithuania</c:v>
                </c:pt>
                <c:pt idx="9">
                  <c:v>Malta</c:v>
                </c:pt>
                <c:pt idx="10">
                  <c:v>Romania</c:v>
                </c:pt>
                <c:pt idx="11">
                  <c:v>Finland</c:v>
                </c:pt>
                <c:pt idx="12">
                  <c:v>Poland</c:v>
                </c:pt>
                <c:pt idx="13">
                  <c:v>Sweden</c:v>
                </c:pt>
                <c:pt idx="14">
                  <c:v>EU 27</c:v>
                </c:pt>
                <c:pt idx="15">
                  <c:v>Belgium</c:v>
                </c:pt>
                <c:pt idx="16">
                  <c:v>Cyprus</c:v>
                </c:pt>
                <c:pt idx="17">
                  <c:v>United Kingdom</c:v>
                </c:pt>
                <c:pt idx="18">
                  <c:v>Netherlands</c:v>
                </c:pt>
                <c:pt idx="19">
                  <c:v>Slovenia</c:v>
                </c:pt>
                <c:pt idx="20">
                  <c:v>Estonia</c:v>
                </c:pt>
                <c:pt idx="21">
                  <c:v>Italy</c:v>
                </c:pt>
                <c:pt idx="22">
                  <c:v>Austria</c:v>
                </c:pt>
                <c:pt idx="23">
                  <c:v>France</c:v>
                </c:pt>
                <c:pt idx="24">
                  <c:v>Latvia</c:v>
                </c:pt>
                <c:pt idx="25">
                  <c:v>Luxembourg</c:v>
                </c:pt>
                <c:pt idx="26">
                  <c:v>Bulgaria</c:v>
                </c:pt>
                <c:pt idx="27">
                  <c:v>Denmark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96-426D-BBD6-B0295680F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442816"/>
        <c:axId val="177444352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96-426D-BBD6-B0295680F5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96-426D-BBD6-B0295680F5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96-426D-BBD6-B0295680F5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96-426D-BBD6-B0295680F5A1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96-426D-BBD6-B0295680F5A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96-426D-BBD6-B0295680F5A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696-426D-BBD6-B0295680F5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Spain</c:v>
                </c:pt>
                <c:pt idx="1">
                  <c:v>Hungary</c:v>
                </c:pt>
                <c:pt idx="2">
                  <c:v>Portugal</c:v>
                </c:pt>
                <c:pt idx="3">
                  <c:v>Slovakia</c:v>
                </c:pt>
                <c:pt idx="4">
                  <c:v>Czech Republic</c:v>
                </c:pt>
                <c:pt idx="5">
                  <c:v>Germany </c:v>
                </c:pt>
                <c:pt idx="6">
                  <c:v>Greece</c:v>
                </c:pt>
                <c:pt idx="7">
                  <c:v>Ireland</c:v>
                </c:pt>
                <c:pt idx="8">
                  <c:v>Lithuania</c:v>
                </c:pt>
                <c:pt idx="9">
                  <c:v>Malta</c:v>
                </c:pt>
                <c:pt idx="10">
                  <c:v>Romania</c:v>
                </c:pt>
                <c:pt idx="11">
                  <c:v>Finland</c:v>
                </c:pt>
                <c:pt idx="12">
                  <c:v>Poland</c:v>
                </c:pt>
                <c:pt idx="13">
                  <c:v>Sweden</c:v>
                </c:pt>
                <c:pt idx="14">
                  <c:v>EU 27</c:v>
                </c:pt>
                <c:pt idx="15">
                  <c:v>Belgium</c:v>
                </c:pt>
                <c:pt idx="16">
                  <c:v>Cyprus</c:v>
                </c:pt>
                <c:pt idx="17">
                  <c:v>United Kingdom</c:v>
                </c:pt>
                <c:pt idx="18">
                  <c:v>Netherlands</c:v>
                </c:pt>
                <c:pt idx="19">
                  <c:v>Slovenia</c:v>
                </c:pt>
                <c:pt idx="20">
                  <c:v>Estonia</c:v>
                </c:pt>
                <c:pt idx="21">
                  <c:v>Italy</c:v>
                </c:pt>
                <c:pt idx="22">
                  <c:v>Austria</c:v>
                </c:pt>
                <c:pt idx="23">
                  <c:v>France</c:v>
                </c:pt>
                <c:pt idx="24">
                  <c:v>Latvia</c:v>
                </c:pt>
                <c:pt idx="25">
                  <c:v>Luxembourg</c:v>
                </c:pt>
                <c:pt idx="26">
                  <c:v>Bulgaria</c:v>
                </c:pt>
                <c:pt idx="27">
                  <c:v>Denmark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0.19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0.24000000000000005</c:v>
                </c:pt>
                <c:pt idx="5">
                  <c:v>0.29000000000000009</c:v>
                </c:pt>
                <c:pt idx="6">
                  <c:v>0.29000000000000009</c:v>
                </c:pt>
                <c:pt idx="7">
                  <c:v>0.3000000000000001</c:v>
                </c:pt>
                <c:pt idx="8">
                  <c:v>0.3000000000000001</c:v>
                </c:pt>
                <c:pt idx="9">
                  <c:v>0.3000000000000001</c:v>
                </c:pt>
                <c:pt idx="10">
                  <c:v>0.3000000000000001</c:v>
                </c:pt>
                <c:pt idx="11">
                  <c:v>0.31000000000000011</c:v>
                </c:pt>
                <c:pt idx="12">
                  <c:v>0.31000000000000011</c:v>
                </c:pt>
                <c:pt idx="13">
                  <c:v>0.31000000000000011</c:v>
                </c:pt>
                <c:pt idx="14">
                  <c:v>0.33000000000000013</c:v>
                </c:pt>
                <c:pt idx="15">
                  <c:v>0.34</c:v>
                </c:pt>
                <c:pt idx="16">
                  <c:v>0.3600000000000001</c:v>
                </c:pt>
                <c:pt idx="17">
                  <c:v>0.3600000000000001</c:v>
                </c:pt>
                <c:pt idx="18">
                  <c:v>0.37000000000000011</c:v>
                </c:pt>
                <c:pt idx="19">
                  <c:v>0.37000000000000011</c:v>
                </c:pt>
                <c:pt idx="20">
                  <c:v>0.38000000000000012</c:v>
                </c:pt>
                <c:pt idx="21">
                  <c:v>0.4</c:v>
                </c:pt>
                <c:pt idx="22">
                  <c:v>0.41000000000000009</c:v>
                </c:pt>
                <c:pt idx="23">
                  <c:v>0.41000000000000009</c:v>
                </c:pt>
                <c:pt idx="24">
                  <c:v>0.41000000000000009</c:v>
                </c:pt>
                <c:pt idx="25">
                  <c:v>0.4200000000000001</c:v>
                </c:pt>
                <c:pt idx="26">
                  <c:v>0.45</c:v>
                </c:pt>
                <c:pt idx="27">
                  <c:v>0.4900000000000001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696-426D-BBD6-B0295680F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468160"/>
        <c:axId val="177445888"/>
      </c:barChart>
      <c:catAx>
        <c:axId val="17744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444352"/>
        <c:crosses val="autoZero"/>
        <c:auto val="1"/>
        <c:lblAlgn val="ctr"/>
        <c:lblOffset val="100"/>
        <c:tickLblSkip val="1"/>
        <c:noMultiLvlLbl val="0"/>
      </c:catAx>
      <c:valAx>
        <c:axId val="17744435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7442816"/>
        <c:crosses val="autoZero"/>
        <c:crossBetween val="between"/>
      </c:valAx>
      <c:valAx>
        <c:axId val="17744588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77468160"/>
        <c:crosses val="max"/>
        <c:crossBetween val="between"/>
      </c:valAx>
      <c:catAx>
        <c:axId val="17746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7445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 EXERCISE</a:t>
            </a:r>
            <a:r>
              <a:rPr lang="cs-CZ" baseline="0" dirty="0"/>
              <a:t> CITIZEN</a:t>
            </a:r>
            <a:r>
              <a:rPr lang="cs-CZ" baseline="0" dirty="0">
                <a:latin typeface="Tw Cen MT" panose="020B0602020104020603" pitchFamily="34" charset="-18"/>
              </a:rPr>
              <a:t>'S RIGHTS</a:t>
            </a:r>
            <a:endParaRPr lang="cs-CZ" dirty="0"/>
          </a:p>
        </c:rich>
      </c:tx>
      <c:layout>
        <c:manualLayout>
          <c:xMode val="edge"/>
          <c:yMode val="edge"/>
          <c:x val="0.61167299959801991"/>
          <c:y val="0.7963239901210161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88605518131995"/>
          <c:y val="8.4670643793182232E-2"/>
          <c:w val="0.87615690168734006"/>
          <c:h val="0.8776270226042378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Spain</c:v>
                </c:pt>
                <c:pt idx="1">
                  <c:v>Lithuania</c:v>
                </c:pt>
                <c:pt idx="2">
                  <c:v>Portugal</c:v>
                </c:pt>
                <c:pt idx="3">
                  <c:v>Romania</c:v>
                </c:pt>
                <c:pt idx="4">
                  <c:v>Estonia</c:v>
                </c:pt>
                <c:pt idx="5">
                  <c:v>Poland</c:v>
                </c:pt>
                <c:pt idx="6">
                  <c:v>United Kingdom</c:v>
                </c:pt>
                <c:pt idx="7">
                  <c:v>Bulgaria</c:v>
                </c:pt>
                <c:pt idx="8">
                  <c:v>Austria</c:v>
                </c:pt>
                <c:pt idx="9">
                  <c:v>Czech Republic</c:v>
                </c:pt>
                <c:pt idx="10">
                  <c:v>Ireland</c:v>
                </c:pt>
                <c:pt idx="11">
                  <c:v>Greece</c:v>
                </c:pt>
                <c:pt idx="12">
                  <c:v>Malta</c:v>
                </c:pt>
                <c:pt idx="13">
                  <c:v>EU 27</c:v>
                </c:pt>
                <c:pt idx="14">
                  <c:v>Latvia</c:v>
                </c:pt>
                <c:pt idx="15">
                  <c:v>Luxembourg</c:v>
                </c:pt>
                <c:pt idx="16">
                  <c:v>Hungary</c:v>
                </c:pt>
                <c:pt idx="17">
                  <c:v>Slovenia</c:v>
                </c:pt>
                <c:pt idx="18">
                  <c:v>Slovakia</c:v>
                </c:pt>
                <c:pt idx="19">
                  <c:v>Belgium</c:v>
                </c:pt>
                <c:pt idx="20">
                  <c:v>Germany</c:v>
                </c:pt>
                <c:pt idx="21">
                  <c:v>Finland</c:v>
                </c:pt>
                <c:pt idx="22">
                  <c:v>Italy</c:v>
                </c:pt>
                <c:pt idx="23">
                  <c:v>Cyprus</c:v>
                </c:pt>
                <c:pt idx="24">
                  <c:v>Netherlands</c:v>
                </c:pt>
                <c:pt idx="25">
                  <c:v>Denmark</c:v>
                </c:pt>
                <c:pt idx="26">
                  <c:v>France</c:v>
                </c:pt>
                <c:pt idx="27">
                  <c:v>Sweden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43-4AE6-B7CA-D4B1C253E81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Spain</c:v>
                </c:pt>
                <c:pt idx="1">
                  <c:v>Lithuania</c:v>
                </c:pt>
                <c:pt idx="2">
                  <c:v>Portugal</c:v>
                </c:pt>
                <c:pt idx="3">
                  <c:v>Romania</c:v>
                </c:pt>
                <c:pt idx="4">
                  <c:v>Estonia</c:v>
                </c:pt>
                <c:pt idx="5">
                  <c:v>Poland</c:v>
                </c:pt>
                <c:pt idx="6">
                  <c:v>United Kingdom</c:v>
                </c:pt>
                <c:pt idx="7">
                  <c:v>Bulgaria</c:v>
                </c:pt>
                <c:pt idx="8">
                  <c:v>Austria</c:v>
                </c:pt>
                <c:pt idx="9">
                  <c:v>Czech Republic</c:v>
                </c:pt>
                <c:pt idx="10">
                  <c:v>Ireland</c:v>
                </c:pt>
                <c:pt idx="11">
                  <c:v>Greece</c:v>
                </c:pt>
                <c:pt idx="12">
                  <c:v>Malta</c:v>
                </c:pt>
                <c:pt idx="13">
                  <c:v>EU 27</c:v>
                </c:pt>
                <c:pt idx="14">
                  <c:v>Latvia</c:v>
                </c:pt>
                <c:pt idx="15">
                  <c:v>Luxembourg</c:v>
                </c:pt>
                <c:pt idx="16">
                  <c:v>Hungary</c:v>
                </c:pt>
                <c:pt idx="17">
                  <c:v>Slovenia</c:v>
                </c:pt>
                <c:pt idx="18">
                  <c:v>Slovakia</c:v>
                </c:pt>
                <c:pt idx="19">
                  <c:v>Belgium</c:v>
                </c:pt>
                <c:pt idx="20">
                  <c:v>Germany</c:v>
                </c:pt>
                <c:pt idx="21">
                  <c:v>Finland</c:v>
                </c:pt>
                <c:pt idx="22">
                  <c:v>Italy</c:v>
                </c:pt>
                <c:pt idx="23">
                  <c:v>Cyprus</c:v>
                </c:pt>
                <c:pt idx="24">
                  <c:v>Netherlands</c:v>
                </c:pt>
                <c:pt idx="25">
                  <c:v>Denmark</c:v>
                </c:pt>
                <c:pt idx="26">
                  <c:v>France</c:v>
                </c:pt>
                <c:pt idx="27">
                  <c:v>Sweden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43-4AE6-B7CA-D4B1C253E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686400"/>
        <c:axId val="177687936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43-4AE6-B7CA-D4B1C253E819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43-4AE6-B7CA-D4B1C253E819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43-4AE6-B7CA-D4B1C253E819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43-4AE6-B7CA-D4B1C253E819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E43-4AE6-B7CA-D4B1C253E8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Spain</c:v>
                </c:pt>
                <c:pt idx="1">
                  <c:v>Lithuania</c:v>
                </c:pt>
                <c:pt idx="2">
                  <c:v>Portugal</c:v>
                </c:pt>
                <c:pt idx="3">
                  <c:v>Romania</c:v>
                </c:pt>
                <c:pt idx="4">
                  <c:v>Estonia</c:v>
                </c:pt>
                <c:pt idx="5">
                  <c:v>Poland</c:v>
                </c:pt>
                <c:pt idx="6">
                  <c:v>United Kingdom</c:v>
                </c:pt>
                <c:pt idx="7">
                  <c:v>Bulgaria</c:v>
                </c:pt>
                <c:pt idx="8">
                  <c:v>Austria</c:v>
                </c:pt>
                <c:pt idx="9">
                  <c:v>Czech Republic</c:v>
                </c:pt>
                <c:pt idx="10">
                  <c:v>Ireland</c:v>
                </c:pt>
                <c:pt idx="11">
                  <c:v>Greece</c:v>
                </c:pt>
                <c:pt idx="12">
                  <c:v>Malta</c:v>
                </c:pt>
                <c:pt idx="13">
                  <c:v>EU 27</c:v>
                </c:pt>
                <c:pt idx="14">
                  <c:v>Latvia</c:v>
                </c:pt>
                <c:pt idx="15">
                  <c:v>Luxembourg</c:v>
                </c:pt>
                <c:pt idx="16">
                  <c:v>Hungary</c:v>
                </c:pt>
                <c:pt idx="17">
                  <c:v>Slovenia</c:v>
                </c:pt>
                <c:pt idx="18">
                  <c:v>Slovakia</c:v>
                </c:pt>
                <c:pt idx="19">
                  <c:v>Belgium</c:v>
                </c:pt>
                <c:pt idx="20">
                  <c:v>Germany</c:v>
                </c:pt>
                <c:pt idx="21">
                  <c:v>Finland</c:v>
                </c:pt>
                <c:pt idx="22">
                  <c:v>Italy</c:v>
                </c:pt>
                <c:pt idx="23">
                  <c:v>Cyprus</c:v>
                </c:pt>
                <c:pt idx="24">
                  <c:v>Netherlands</c:v>
                </c:pt>
                <c:pt idx="25">
                  <c:v>Denmark</c:v>
                </c:pt>
                <c:pt idx="26">
                  <c:v>France</c:v>
                </c:pt>
                <c:pt idx="27">
                  <c:v>Sweden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0.2</c:v>
                </c:pt>
                <c:pt idx="1">
                  <c:v>0.21000000000000005</c:v>
                </c:pt>
                <c:pt idx="2">
                  <c:v>0.21000000000000005</c:v>
                </c:pt>
                <c:pt idx="3">
                  <c:v>0.23</c:v>
                </c:pt>
                <c:pt idx="4">
                  <c:v>0.24000000000000005</c:v>
                </c:pt>
                <c:pt idx="5">
                  <c:v>0.24000000000000005</c:v>
                </c:pt>
                <c:pt idx="6">
                  <c:v>0.24000000000000005</c:v>
                </c:pt>
                <c:pt idx="7">
                  <c:v>0.27</c:v>
                </c:pt>
                <c:pt idx="8">
                  <c:v>0.28000000000000008</c:v>
                </c:pt>
                <c:pt idx="9">
                  <c:v>0.29000000000000009</c:v>
                </c:pt>
                <c:pt idx="10">
                  <c:v>0.29000000000000009</c:v>
                </c:pt>
                <c:pt idx="11">
                  <c:v>0.29000000000000009</c:v>
                </c:pt>
                <c:pt idx="12">
                  <c:v>0.31000000000000011</c:v>
                </c:pt>
                <c:pt idx="13">
                  <c:v>0.33000000000000013</c:v>
                </c:pt>
                <c:pt idx="14">
                  <c:v>0.33000000000000013</c:v>
                </c:pt>
                <c:pt idx="15">
                  <c:v>0.33000000000000013</c:v>
                </c:pt>
                <c:pt idx="16">
                  <c:v>0.33000000000000013</c:v>
                </c:pt>
                <c:pt idx="17">
                  <c:v>0.33000000000000013</c:v>
                </c:pt>
                <c:pt idx="18">
                  <c:v>0.35000000000000009</c:v>
                </c:pt>
                <c:pt idx="19">
                  <c:v>0.3600000000000001</c:v>
                </c:pt>
                <c:pt idx="20">
                  <c:v>0.3600000000000001</c:v>
                </c:pt>
                <c:pt idx="21">
                  <c:v>0.37000000000000011</c:v>
                </c:pt>
                <c:pt idx="22">
                  <c:v>0.38000000000000012</c:v>
                </c:pt>
                <c:pt idx="23">
                  <c:v>0.4</c:v>
                </c:pt>
                <c:pt idx="24">
                  <c:v>0.4300000000000001</c:v>
                </c:pt>
                <c:pt idx="25">
                  <c:v>0.47000000000000008</c:v>
                </c:pt>
                <c:pt idx="26">
                  <c:v>0.5</c:v>
                </c:pt>
                <c:pt idx="27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E43-4AE6-B7CA-D4B1C253E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691264"/>
        <c:axId val="177689728"/>
      </c:barChart>
      <c:catAx>
        <c:axId val="17768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687936"/>
        <c:crosses val="autoZero"/>
        <c:auto val="1"/>
        <c:lblAlgn val="ctr"/>
        <c:lblOffset val="100"/>
        <c:tickLblSkip val="1"/>
        <c:noMultiLvlLbl val="0"/>
      </c:catAx>
      <c:valAx>
        <c:axId val="177687936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7686400"/>
        <c:crosses val="max"/>
        <c:crossBetween val="between"/>
      </c:valAx>
      <c:valAx>
        <c:axId val="17768972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77691264"/>
        <c:crosses val="max"/>
        <c:crossBetween val="between"/>
      </c:valAx>
      <c:catAx>
        <c:axId val="177691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7689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 BE</a:t>
            </a:r>
            <a:r>
              <a:rPr lang="cs-CZ" baseline="0" dirty="0"/>
              <a:t> BROUGHT UP IN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Greece</c:v>
                </c:pt>
                <c:pt idx="1">
                  <c:v>Louxembourg</c:v>
                </c:pt>
                <c:pt idx="2">
                  <c:v>France</c:v>
                </c:pt>
                <c:pt idx="3">
                  <c:v>Cyprus</c:v>
                </c:pt>
                <c:pt idx="4">
                  <c:v>Bulgaria</c:v>
                </c:pt>
                <c:pt idx="5">
                  <c:v>Hungary</c:v>
                </c:pt>
                <c:pt idx="6">
                  <c:v>Lithuania</c:v>
                </c:pt>
                <c:pt idx="7">
                  <c:v>Slovenia</c:v>
                </c:pt>
                <c:pt idx="8">
                  <c:v>Denmark</c:v>
                </c:pt>
                <c:pt idx="9">
                  <c:v>Sweden</c:v>
                </c:pt>
                <c:pt idx="10">
                  <c:v>Poland</c:v>
                </c:pt>
                <c:pt idx="11">
                  <c:v>Romania</c:v>
                </c:pt>
                <c:pt idx="12">
                  <c:v>Italy</c:v>
                </c:pt>
                <c:pt idx="13">
                  <c:v>Latvia</c:v>
                </c:pt>
                <c:pt idx="14">
                  <c:v>EU 27</c:v>
                </c:pt>
                <c:pt idx="15">
                  <c:v>Estonia</c:v>
                </c:pt>
                <c:pt idx="16">
                  <c:v>Belgium</c:v>
                </c:pt>
                <c:pt idx="17">
                  <c:v>Spain</c:v>
                </c:pt>
                <c:pt idx="18">
                  <c:v>Netherlands</c:v>
                </c:pt>
                <c:pt idx="19">
                  <c:v>Portugal</c:v>
                </c:pt>
                <c:pt idx="20">
                  <c:v>Slovakia</c:v>
                </c:pt>
                <c:pt idx="21">
                  <c:v>Germany</c:v>
                </c:pt>
                <c:pt idx="22">
                  <c:v>Malta</c:v>
                </c:pt>
                <c:pt idx="23">
                  <c:v>United Kingdom</c:v>
                </c:pt>
                <c:pt idx="24">
                  <c:v>Ireland</c:v>
                </c:pt>
                <c:pt idx="25">
                  <c:v>Austria</c:v>
                </c:pt>
                <c:pt idx="26">
                  <c:v>Czech Republic</c:v>
                </c:pt>
                <c:pt idx="27">
                  <c:v>Finland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57-4CC6-927D-D7BF5C9E98A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Greece</c:v>
                </c:pt>
                <c:pt idx="1">
                  <c:v>Louxembourg</c:v>
                </c:pt>
                <c:pt idx="2">
                  <c:v>France</c:v>
                </c:pt>
                <c:pt idx="3">
                  <c:v>Cyprus</c:v>
                </c:pt>
                <c:pt idx="4">
                  <c:v>Bulgaria</c:v>
                </c:pt>
                <c:pt idx="5">
                  <c:v>Hungary</c:v>
                </c:pt>
                <c:pt idx="6">
                  <c:v>Lithuania</c:v>
                </c:pt>
                <c:pt idx="7">
                  <c:v>Slovenia</c:v>
                </c:pt>
                <c:pt idx="8">
                  <c:v>Denmark</c:v>
                </c:pt>
                <c:pt idx="9">
                  <c:v>Sweden</c:v>
                </c:pt>
                <c:pt idx="10">
                  <c:v>Poland</c:v>
                </c:pt>
                <c:pt idx="11">
                  <c:v>Romania</c:v>
                </c:pt>
                <c:pt idx="12">
                  <c:v>Italy</c:v>
                </c:pt>
                <c:pt idx="13">
                  <c:v>Latvia</c:v>
                </c:pt>
                <c:pt idx="14">
                  <c:v>EU 27</c:v>
                </c:pt>
                <c:pt idx="15">
                  <c:v>Estonia</c:v>
                </c:pt>
                <c:pt idx="16">
                  <c:v>Belgium</c:v>
                </c:pt>
                <c:pt idx="17">
                  <c:v>Spain</c:v>
                </c:pt>
                <c:pt idx="18">
                  <c:v>Netherlands</c:v>
                </c:pt>
                <c:pt idx="19">
                  <c:v>Portugal</c:v>
                </c:pt>
                <c:pt idx="20">
                  <c:v>Slovakia</c:v>
                </c:pt>
                <c:pt idx="21">
                  <c:v>Germany</c:v>
                </c:pt>
                <c:pt idx="22">
                  <c:v>Malta</c:v>
                </c:pt>
                <c:pt idx="23">
                  <c:v>United Kingdom</c:v>
                </c:pt>
                <c:pt idx="24">
                  <c:v>Ireland</c:v>
                </c:pt>
                <c:pt idx="25">
                  <c:v>Austria</c:v>
                </c:pt>
                <c:pt idx="26">
                  <c:v>Czech Republic</c:v>
                </c:pt>
                <c:pt idx="27">
                  <c:v>Finland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57-4CC6-927D-D7BF5C9E9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830144"/>
        <c:axId val="177836032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57-4CC6-927D-D7BF5C9E98A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57-4CC6-927D-D7BF5C9E98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57-4CC6-927D-D7BF5C9E98A4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357-4CC6-927D-D7BF5C9E98A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357-4CC6-927D-D7BF5C9E98A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357-4CC6-927D-D7BF5C9E98A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357-4CC6-927D-D7BF5C9E98A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357-4CC6-927D-D7BF5C9E98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Greece</c:v>
                </c:pt>
                <c:pt idx="1">
                  <c:v>Louxembourg</c:v>
                </c:pt>
                <c:pt idx="2">
                  <c:v>France</c:v>
                </c:pt>
                <c:pt idx="3">
                  <c:v>Cyprus</c:v>
                </c:pt>
                <c:pt idx="4">
                  <c:v>Bulgaria</c:v>
                </c:pt>
                <c:pt idx="5">
                  <c:v>Hungary</c:v>
                </c:pt>
                <c:pt idx="6">
                  <c:v>Lithuania</c:v>
                </c:pt>
                <c:pt idx="7">
                  <c:v>Slovenia</c:v>
                </c:pt>
                <c:pt idx="8">
                  <c:v>Denmark</c:v>
                </c:pt>
                <c:pt idx="9">
                  <c:v>Sweden</c:v>
                </c:pt>
                <c:pt idx="10">
                  <c:v>Poland</c:v>
                </c:pt>
                <c:pt idx="11">
                  <c:v>Romania</c:v>
                </c:pt>
                <c:pt idx="12">
                  <c:v>Italy</c:v>
                </c:pt>
                <c:pt idx="13">
                  <c:v>Latvia</c:v>
                </c:pt>
                <c:pt idx="14">
                  <c:v>EU 27</c:v>
                </c:pt>
                <c:pt idx="15">
                  <c:v>Estonia</c:v>
                </c:pt>
                <c:pt idx="16">
                  <c:v>Belgium</c:v>
                </c:pt>
                <c:pt idx="17">
                  <c:v>Spain</c:v>
                </c:pt>
                <c:pt idx="18">
                  <c:v>Netherlands</c:v>
                </c:pt>
                <c:pt idx="19">
                  <c:v>Portugal</c:v>
                </c:pt>
                <c:pt idx="20">
                  <c:v>Slovakia</c:v>
                </c:pt>
                <c:pt idx="21">
                  <c:v>Germany</c:v>
                </c:pt>
                <c:pt idx="22">
                  <c:v>Malta</c:v>
                </c:pt>
                <c:pt idx="23">
                  <c:v>United Kingdom</c:v>
                </c:pt>
                <c:pt idx="24">
                  <c:v>Ireland</c:v>
                </c:pt>
                <c:pt idx="25">
                  <c:v>Austria</c:v>
                </c:pt>
                <c:pt idx="26">
                  <c:v>Czech Republic</c:v>
                </c:pt>
                <c:pt idx="27">
                  <c:v>Finland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0.14000000000000001</c:v>
                </c:pt>
                <c:pt idx="1">
                  <c:v>0.16</c:v>
                </c:pt>
                <c:pt idx="2">
                  <c:v>0.17</c:v>
                </c:pt>
                <c:pt idx="3">
                  <c:v>0.19</c:v>
                </c:pt>
                <c:pt idx="4">
                  <c:v>0.2</c:v>
                </c:pt>
                <c:pt idx="5">
                  <c:v>0.2</c:v>
                </c:pt>
                <c:pt idx="6">
                  <c:v>0.21000000000000005</c:v>
                </c:pt>
                <c:pt idx="7">
                  <c:v>0.21000000000000005</c:v>
                </c:pt>
                <c:pt idx="8">
                  <c:v>0.22</c:v>
                </c:pt>
                <c:pt idx="9">
                  <c:v>0.22</c:v>
                </c:pt>
                <c:pt idx="10">
                  <c:v>0.23</c:v>
                </c:pt>
                <c:pt idx="11">
                  <c:v>0.24000000000000005</c:v>
                </c:pt>
                <c:pt idx="12">
                  <c:v>0.25</c:v>
                </c:pt>
                <c:pt idx="13">
                  <c:v>0.26</c:v>
                </c:pt>
                <c:pt idx="14">
                  <c:v>0.28000000000000008</c:v>
                </c:pt>
                <c:pt idx="15">
                  <c:v>0.28000000000000008</c:v>
                </c:pt>
                <c:pt idx="16">
                  <c:v>0.29000000000000009</c:v>
                </c:pt>
                <c:pt idx="17">
                  <c:v>0.29000000000000009</c:v>
                </c:pt>
                <c:pt idx="18">
                  <c:v>0.29000000000000009</c:v>
                </c:pt>
                <c:pt idx="19">
                  <c:v>0.33000000000000013</c:v>
                </c:pt>
                <c:pt idx="20">
                  <c:v>0.33000000000000013</c:v>
                </c:pt>
                <c:pt idx="21">
                  <c:v>0.35000000000000009</c:v>
                </c:pt>
                <c:pt idx="22">
                  <c:v>0.3600000000000001</c:v>
                </c:pt>
                <c:pt idx="23">
                  <c:v>0.3600000000000001</c:v>
                </c:pt>
                <c:pt idx="24">
                  <c:v>0.39000000000000012</c:v>
                </c:pt>
                <c:pt idx="25">
                  <c:v>0.39000000000000012</c:v>
                </c:pt>
                <c:pt idx="26">
                  <c:v>0.41000000000000009</c:v>
                </c:pt>
                <c:pt idx="27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357-4CC6-927D-D7BF5C9E9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839104"/>
        <c:axId val="177837568"/>
      </c:barChart>
      <c:catAx>
        <c:axId val="17783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836032"/>
        <c:crosses val="autoZero"/>
        <c:auto val="1"/>
        <c:lblAlgn val="ctr"/>
        <c:lblOffset val="100"/>
        <c:tickLblSkip val="1"/>
        <c:noMultiLvlLbl val="0"/>
      </c:catAx>
      <c:valAx>
        <c:axId val="177836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7830144"/>
        <c:crosses val="autoZero"/>
        <c:crossBetween val="between"/>
      </c:valAx>
      <c:valAx>
        <c:axId val="17783756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77839104"/>
        <c:crosses val="max"/>
        <c:crossBetween val="between"/>
      </c:valAx>
      <c:catAx>
        <c:axId val="177839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7837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</a:t>
            </a:r>
            <a:r>
              <a:rPr lang="cs-CZ" baseline="0" dirty="0"/>
              <a:t> HAVE AT LEAST ONE (</a:t>
            </a:r>
            <a:r>
              <a:rPr lang="cs-CZ" baseline="0" dirty="0" err="1"/>
              <a:t>nationality</a:t>
            </a:r>
            <a:r>
              <a:rPr lang="cs-CZ" baseline="0" dirty="0"/>
              <a:t>) PARENT</a:t>
            </a:r>
            <a:endParaRPr lang="cs-CZ" dirty="0"/>
          </a:p>
        </c:rich>
      </c:tx>
      <c:layout>
        <c:manualLayout>
          <c:xMode val="edge"/>
          <c:yMode val="edge"/>
          <c:x val="0.46974881770506843"/>
          <c:y val="0.7024352293421849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9195600562764941E-2"/>
          <c:y val="0.10106509469154495"/>
          <c:w val="0.88115664921344572"/>
          <c:h val="0.8885817807191953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Denmark</c:v>
                </c:pt>
                <c:pt idx="1">
                  <c:v>Latvia</c:v>
                </c:pt>
                <c:pt idx="2">
                  <c:v>Sweden</c:v>
                </c:pt>
                <c:pt idx="3">
                  <c:v>Netherlands</c:v>
                </c:pt>
                <c:pt idx="4">
                  <c:v>Luxembourg</c:v>
                </c:pt>
                <c:pt idx="5">
                  <c:v>Poland</c:v>
                </c:pt>
                <c:pt idx="6">
                  <c:v>Finland</c:v>
                </c:pt>
                <c:pt idx="7">
                  <c:v>Belgium</c:v>
                </c:pt>
                <c:pt idx="8">
                  <c:v>Italy</c:v>
                </c:pt>
                <c:pt idx="9">
                  <c:v>Romania</c:v>
                </c:pt>
                <c:pt idx="10">
                  <c:v>Germany</c:v>
                </c:pt>
                <c:pt idx="11">
                  <c:v>Spain</c:v>
                </c:pt>
                <c:pt idx="12">
                  <c:v>Austria</c:v>
                </c:pt>
                <c:pt idx="13">
                  <c:v>EU 27</c:v>
                </c:pt>
                <c:pt idx="14">
                  <c:v>Estonia</c:v>
                </c:pt>
                <c:pt idx="15">
                  <c:v>France</c:v>
                </c:pt>
                <c:pt idx="16">
                  <c:v>Malta</c:v>
                </c:pt>
                <c:pt idx="17">
                  <c:v>Czech Republic</c:v>
                </c:pt>
                <c:pt idx="18">
                  <c:v>Slovakia</c:v>
                </c:pt>
                <c:pt idx="19">
                  <c:v>United Kingdom</c:v>
                </c:pt>
                <c:pt idx="20">
                  <c:v>Bulgaria</c:v>
                </c:pt>
                <c:pt idx="21">
                  <c:v>Ireland</c:v>
                </c:pt>
                <c:pt idx="22">
                  <c:v>Portugal</c:v>
                </c:pt>
                <c:pt idx="23">
                  <c:v>Slovenia</c:v>
                </c:pt>
                <c:pt idx="24">
                  <c:v>Lithuania</c:v>
                </c:pt>
                <c:pt idx="25">
                  <c:v>Hungary</c:v>
                </c:pt>
                <c:pt idx="26">
                  <c:v>Greece</c:v>
                </c:pt>
                <c:pt idx="27">
                  <c:v>Cyprus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93-4C00-8A01-86369194ABE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List1!$A$2:$A$29</c:f>
              <c:strCache>
                <c:ptCount val="28"/>
                <c:pt idx="0">
                  <c:v>Denmark</c:v>
                </c:pt>
                <c:pt idx="1">
                  <c:v>Latvia</c:v>
                </c:pt>
                <c:pt idx="2">
                  <c:v>Sweden</c:v>
                </c:pt>
                <c:pt idx="3">
                  <c:v>Netherlands</c:v>
                </c:pt>
                <c:pt idx="4">
                  <c:v>Luxembourg</c:v>
                </c:pt>
                <c:pt idx="5">
                  <c:v>Poland</c:v>
                </c:pt>
                <c:pt idx="6">
                  <c:v>Finland</c:v>
                </c:pt>
                <c:pt idx="7">
                  <c:v>Belgium</c:v>
                </c:pt>
                <c:pt idx="8">
                  <c:v>Italy</c:v>
                </c:pt>
                <c:pt idx="9">
                  <c:v>Romania</c:v>
                </c:pt>
                <c:pt idx="10">
                  <c:v>Germany</c:v>
                </c:pt>
                <c:pt idx="11">
                  <c:v>Spain</c:v>
                </c:pt>
                <c:pt idx="12">
                  <c:v>Austria</c:v>
                </c:pt>
                <c:pt idx="13">
                  <c:v>EU 27</c:v>
                </c:pt>
                <c:pt idx="14">
                  <c:v>Estonia</c:v>
                </c:pt>
                <c:pt idx="15">
                  <c:v>France</c:v>
                </c:pt>
                <c:pt idx="16">
                  <c:v>Malta</c:v>
                </c:pt>
                <c:pt idx="17">
                  <c:v>Czech Republic</c:v>
                </c:pt>
                <c:pt idx="18">
                  <c:v>Slovakia</c:v>
                </c:pt>
                <c:pt idx="19">
                  <c:v>United Kingdom</c:v>
                </c:pt>
                <c:pt idx="20">
                  <c:v>Bulgaria</c:v>
                </c:pt>
                <c:pt idx="21">
                  <c:v>Ireland</c:v>
                </c:pt>
                <c:pt idx="22">
                  <c:v>Portugal</c:v>
                </c:pt>
                <c:pt idx="23">
                  <c:v>Slovenia</c:v>
                </c:pt>
                <c:pt idx="24">
                  <c:v>Lithuania</c:v>
                </c:pt>
                <c:pt idx="25">
                  <c:v>Hungary</c:v>
                </c:pt>
                <c:pt idx="26">
                  <c:v>Greece</c:v>
                </c:pt>
                <c:pt idx="27">
                  <c:v>Cyprus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93-4C00-8A01-86369194A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342016"/>
        <c:axId val="182343552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93-4C00-8A01-86369194ABE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93-4C00-8A01-86369194AB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93-4C00-8A01-86369194ABEF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A93-4C00-8A01-86369194ABE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A93-4C00-8A01-86369194ABEF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A93-4C00-8A01-86369194AB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Denmark</c:v>
                </c:pt>
                <c:pt idx="1">
                  <c:v>Latvia</c:v>
                </c:pt>
                <c:pt idx="2">
                  <c:v>Sweden</c:v>
                </c:pt>
                <c:pt idx="3">
                  <c:v>Netherlands</c:v>
                </c:pt>
                <c:pt idx="4">
                  <c:v>Luxembourg</c:v>
                </c:pt>
                <c:pt idx="5">
                  <c:v>Poland</c:v>
                </c:pt>
                <c:pt idx="6">
                  <c:v>Finland</c:v>
                </c:pt>
                <c:pt idx="7">
                  <c:v>Belgium</c:v>
                </c:pt>
                <c:pt idx="8">
                  <c:v>Italy</c:v>
                </c:pt>
                <c:pt idx="9">
                  <c:v>Romania</c:v>
                </c:pt>
                <c:pt idx="10">
                  <c:v>Germany</c:v>
                </c:pt>
                <c:pt idx="11">
                  <c:v>Spain</c:v>
                </c:pt>
                <c:pt idx="12">
                  <c:v>Austria</c:v>
                </c:pt>
                <c:pt idx="13">
                  <c:v>EU 27</c:v>
                </c:pt>
                <c:pt idx="14">
                  <c:v>Estonia</c:v>
                </c:pt>
                <c:pt idx="15">
                  <c:v>France</c:v>
                </c:pt>
                <c:pt idx="16">
                  <c:v>Malta</c:v>
                </c:pt>
                <c:pt idx="17">
                  <c:v>Czech Republic</c:v>
                </c:pt>
                <c:pt idx="18">
                  <c:v>Slovakia</c:v>
                </c:pt>
                <c:pt idx="19">
                  <c:v>United Kingdom</c:v>
                </c:pt>
                <c:pt idx="20">
                  <c:v>Bulgaria</c:v>
                </c:pt>
                <c:pt idx="21">
                  <c:v>Ireland</c:v>
                </c:pt>
                <c:pt idx="22">
                  <c:v>Portugal</c:v>
                </c:pt>
                <c:pt idx="23">
                  <c:v>Slovenia</c:v>
                </c:pt>
                <c:pt idx="24">
                  <c:v>Lithuania</c:v>
                </c:pt>
                <c:pt idx="25">
                  <c:v>Hungary</c:v>
                </c:pt>
                <c:pt idx="26">
                  <c:v>Greece</c:v>
                </c:pt>
                <c:pt idx="27">
                  <c:v>Cyprus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9.0000000000000024E-2</c:v>
                </c:pt>
                <c:pt idx="1">
                  <c:v>9.0000000000000024E-2</c:v>
                </c:pt>
                <c:pt idx="2">
                  <c:v>9.0000000000000024E-2</c:v>
                </c:pt>
                <c:pt idx="3">
                  <c:v>0.11</c:v>
                </c:pt>
                <c:pt idx="4">
                  <c:v>0.12000000000000002</c:v>
                </c:pt>
                <c:pt idx="5">
                  <c:v>0.13</c:v>
                </c:pt>
                <c:pt idx="6">
                  <c:v>0.13</c:v>
                </c:pt>
                <c:pt idx="7">
                  <c:v>0.15000000000000005</c:v>
                </c:pt>
                <c:pt idx="8">
                  <c:v>0.15000000000000005</c:v>
                </c:pt>
                <c:pt idx="9">
                  <c:v>0.15000000000000005</c:v>
                </c:pt>
                <c:pt idx="10">
                  <c:v>0.17</c:v>
                </c:pt>
                <c:pt idx="11">
                  <c:v>0.17</c:v>
                </c:pt>
                <c:pt idx="12">
                  <c:v>0.17</c:v>
                </c:pt>
                <c:pt idx="13">
                  <c:v>0.18000000000000005</c:v>
                </c:pt>
                <c:pt idx="14">
                  <c:v>0.18000000000000005</c:v>
                </c:pt>
                <c:pt idx="15">
                  <c:v>0.18000000000000005</c:v>
                </c:pt>
                <c:pt idx="16">
                  <c:v>0.19</c:v>
                </c:pt>
                <c:pt idx="17">
                  <c:v>0.2</c:v>
                </c:pt>
                <c:pt idx="18">
                  <c:v>0.2</c:v>
                </c:pt>
                <c:pt idx="19">
                  <c:v>0.21000000000000005</c:v>
                </c:pt>
                <c:pt idx="20">
                  <c:v>0.24000000000000005</c:v>
                </c:pt>
                <c:pt idx="21">
                  <c:v>0.24000000000000005</c:v>
                </c:pt>
                <c:pt idx="22">
                  <c:v>0.24000000000000005</c:v>
                </c:pt>
                <c:pt idx="23">
                  <c:v>0.24000000000000005</c:v>
                </c:pt>
                <c:pt idx="24">
                  <c:v>0.28000000000000008</c:v>
                </c:pt>
                <c:pt idx="25">
                  <c:v>0.31000000000000011</c:v>
                </c:pt>
                <c:pt idx="26">
                  <c:v>0.44</c:v>
                </c:pt>
                <c:pt idx="27">
                  <c:v>0.48000000000000009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A93-4C00-8A01-86369194A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346880"/>
        <c:axId val="182345088"/>
      </c:barChart>
      <c:catAx>
        <c:axId val="18234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343552"/>
        <c:crosses val="autoZero"/>
        <c:auto val="1"/>
        <c:lblAlgn val="ctr"/>
        <c:lblOffset val="100"/>
        <c:tickLblSkip val="1"/>
        <c:noMultiLvlLbl val="0"/>
      </c:catAx>
      <c:valAx>
        <c:axId val="18234355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82342016"/>
        <c:crosses val="autoZero"/>
        <c:crossBetween val="between"/>
      </c:valAx>
      <c:valAx>
        <c:axId val="18234508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82346880"/>
        <c:crosses val="max"/>
        <c:crossBetween val="between"/>
      </c:valAx>
      <c:catAx>
        <c:axId val="182346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2345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</a:t>
            </a:r>
            <a:r>
              <a:rPr lang="cs-CZ" baseline="0" dirty="0"/>
              <a:t> BE A CHRISTIAN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Czech Republic</c:v>
                </c:pt>
                <c:pt idx="1">
                  <c:v>Sweden</c:v>
                </c:pt>
                <c:pt idx="2">
                  <c:v>Belgium</c:v>
                </c:pt>
                <c:pt idx="3">
                  <c:v>Estonia</c:v>
                </c:pt>
                <c:pt idx="4">
                  <c:v>Spain</c:v>
                </c:pt>
                <c:pt idx="5">
                  <c:v>Netherlands</c:v>
                </c:pt>
                <c:pt idx="6">
                  <c:v>Germany</c:v>
                </c:pt>
                <c:pt idx="7">
                  <c:v>France</c:v>
                </c:pt>
                <c:pt idx="8">
                  <c:v>Denmark</c:v>
                </c:pt>
                <c:pt idx="9">
                  <c:v>Portugal</c:v>
                </c:pt>
                <c:pt idx="10">
                  <c:v>United Kingdom</c:v>
                </c:pt>
                <c:pt idx="11">
                  <c:v>Latvia</c:v>
                </c:pt>
                <c:pt idx="12">
                  <c:v>Luxembourg</c:v>
                </c:pt>
                <c:pt idx="13">
                  <c:v>Hungary</c:v>
                </c:pt>
                <c:pt idx="14">
                  <c:v>Austria</c:v>
                </c:pt>
                <c:pt idx="15">
                  <c:v>Slovakia</c:v>
                </c:pt>
                <c:pt idx="16">
                  <c:v>EU 27</c:v>
                </c:pt>
                <c:pt idx="17">
                  <c:v>Slovenia</c:v>
                </c:pt>
                <c:pt idx="18">
                  <c:v>Finlad</c:v>
                </c:pt>
                <c:pt idx="19">
                  <c:v>Lithuania</c:v>
                </c:pt>
                <c:pt idx="20">
                  <c:v>Ireland</c:v>
                </c:pt>
                <c:pt idx="21">
                  <c:v>Italy</c:v>
                </c:pt>
                <c:pt idx="22">
                  <c:v>Poland</c:v>
                </c:pt>
                <c:pt idx="23">
                  <c:v>Bulgaria</c:v>
                </c:pt>
                <c:pt idx="24">
                  <c:v>Malta</c:v>
                </c:pt>
                <c:pt idx="25">
                  <c:v>Greece</c:v>
                </c:pt>
                <c:pt idx="26">
                  <c:v>Cyprus</c:v>
                </c:pt>
                <c:pt idx="27">
                  <c:v>Romania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0B-4E99-B177-0081822266D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Czech Republic</c:v>
                </c:pt>
                <c:pt idx="1">
                  <c:v>Sweden</c:v>
                </c:pt>
                <c:pt idx="2">
                  <c:v>Belgium</c:v>
                </c:pt>
                <c:pt idx="3">
                  <c:v>Estonia</c:v>
                </c:pt>
                <c:pt idx="4">
                  <c:v>Spain</c:v>
                </c:pt>
                <c:pt idx="5">
                  <c:v>Netherlands</c:v>
                </c:pt>
                <c:pt idx="6">
                  <c:v>Germany</c:v>
                </c:pt>
                <c:pt idx="7">
                  <c:v>France</c:v>
                </c:pt>
                <c:pt idx="8">
                  <c:v>Denmark</c:v>
                </c:pt>
                <c:pt idx="9">
                  <c:v>Portugal</c:v>
                </c:pt>
                <c:pt idx="10">
                  <c:v>United Kingdom</c:v>
                </c:pt>
                <c:pt idx="11">
                  <c:v>Latvia</c:v>
                </c:pt>
                <c:pt idx="12">
                  <c:v>Luxembourg</c:v>
                </c:pt>
                <c:pt idx="13">
                  <c:v>Hungary</c:v>
                </c:pt>
                <c:pt idx="14">
                  <c:v>Austria</c:v>
                </c:pt>
                <c:pt idx="15">
                  <c:v>Slovakia</c:v>
                </c:pt>
                <c:pt idx="16">
                  <c:v>EU 27</c:v>
                </c:pt>
                <c:pt idx="17">
                  <c:v>Slovenia</c:v>
                </c:pt>
                <c:pt idx="18">
                  <c:v>Finlad</c:v>
                </c:pt>
                <c:pt idx="19">
                  <c:v>Lithuania</c:v>
                </c:pt>
                <c:pt idx="20">
                  <c:v>Ireland</c:v>
                </c:pt>
                <c:pt idx="21">
                  <c:v>Italy</c:v>
                </c:pt>
                <c:pt idx="22">
                  <c:v>Poland</c:v>
                </c:pt>
                <c:pt idx="23">
                  <c:v>Bulgaria</c:v>
                </c:pt>
                <c:pt idx="24">
                  <c:v>Malta</c:v>
                </c:pt>
                <c:pt idx="25">
                  <c:v>Greece</c:v>
                </c:pt>
                <c:pt idx="26">
                  <c:v>Cyprus</c:v>
                </c:pt>
                <c:pt idx="27">
                  <c:v>Romania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0B-4E99-B177-0081822266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2361088"/>
        <c:axId val="182383360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0B-4E99-B177-0081822266D5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0B-4E99-B177-0081822266D5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0B-4E99-B177-0081822266D5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70B-4E99-B177-0081822266D5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70B-4E99-B177-0081822266D5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70B-4E99-B177-0081822266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Czech Republic</c:v>
                </c:pt>
                <c:pt idx="1">
                  <c:v>Sweden</c:v>
                </c:pt>
                <c:pt idx="2">
                  <c:v>Belgium</c:v>
                </c:pt>
                <c:pt idx="3">
                  <c:v>Estonia</c:v>
                </c:pt>
                <c:pt idx="4">
                  <c:v>Spain</c:v>
                </c:pt>
                <c:pt idx="5">
                  <c:v>Netherlands</c:v>
                </c:pt>
                <c:pt idx="6">
                  <c:v>Germany</c:v>
                </c:pt>
                <c:pt idx="7">
                  <c:v>France</c:v>
                </c:pt>
                <c:pt idx="8">
                  <c:v>Denmark</c:v>
                </c:pt>
                <c:pt idx="9">
                  <c:v>Portugal</c:v>
                </c:pt>
                <c:pt idx="10">
                  <c:v>United Kingdom</c:v>
                </c:pt>
                <c:pt idx="11">
                  <c:v>Latvia</c:v>
                </c:pt>
                <c:pt idx="12">
                  <c:v>Luxembourg</c:v>
                </c:pt>
                <c:pt idx="13">
                  <c:v>Hungary</c:v>
                </c:pt>
                <c:pt idx="14">
                  <c:v>Austria</c:v>
                </c:pt>
                <c:pt idx="15">
                  <c:v>Slovakia</c:v>
                </c:pt>
                <c:pt idx="16">
                  <c:v>EU 27</c:v>
                </c:pt>
                <c:pt idx="17">
                  <c:v>Slovenia</c:v>
                </c:pt>
                <c:pt idx="18">
                  <c:v>Finlad</c:v>
                </c:pt>
                <c:pt idx="19">
                  <c:v>Lithuania</c:v>
                </c:pt>
                <c:pt idx="20">
                  <c:v>Ireland</c:v>
                </c:pt>
                <c:pt idx="21">
                  <c:v>Italy</c:v>
                </c:pt>
                <c:pt idx="22">
                  <c:v>Poland</c:v>
                </c:pt>
                <c:pt idx="23">
                  <c:v>Bulgaria</c:v>
                </c:pt>
                <c:pt idx="24">
                  <c:v>Malta</c:v>
                </c:pt>
                <c:pt idx="25">
                  <c:v>Greece</c:v>
                </c:pt>
                <c:pt idx="26">
                  <c:v>Cyprus</c:v>
                </c:pt>
                <c:pt idx="27">
                  <c:v>Romania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2.0000000000000007E-2</c:v>
                </c:pt>
                <c:pt idx="1">
                  <c:v>2.0000000000000007E-2</c:v>
                </c:pt>
                <c:pt idx="2">
                  <c:v>3.0000000000000002E-2</c:v>
                </c:pt>
                <c:pt idx="3">
                  <c:v>3.0000000000000002E-2</c:v>
                </c:pt>
                <c:pt idx="4">
                  <c:v>3.0000000000000002E-2</c:v>
                </c:pt>
                <c:pt idx="5">
                  <c:v>3.0000000000000002E-2</c:v>
                </c:pt>
                <c:pt idx="6">
                  <c:v>4.0000000000000015E-2</c:v>
                </c:pt>
                <c:pt idx="7">
                  <c:v>4.0000000000000015E-2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6.0000000000000019E-2</c:v>
                </c:pt>
                <c:pt idx="12">
                  <c:v>6.0000000000000019E-2</c:v>
                </c:pt>
                <c:pt idx="13">
                  <c:v>6.0000000000000019E-2</c:v>
                </c:pt>
                <c:pt idx="14">
                  <c:v>7.0000000000000021E-2</c:v>
                </c:pt>
                <c:pt idx="15">
                  <c:v>7.0000000000000021E-2</c:v>
                </c:pt>
                <c:pt idx="16">
                  <c:v>9.0000000000000024E-2</c:v>
                </c:pt>
                <c:pt idx="17">
                  <c:v>0.1</c:v>
                </c:pt>
                <c:pt idx="18">
                  <c:v>0.1</c:v>
                </c:pt>
                <c:pt idx="19">
                  <c:v>0.12000000000000002</c:v>
                </c:pt>
                <c:pt idx="20">
                  <c:v>0.13</c:v>
                </c:pt>
                <c:pt idx="21">
                  <c:v>0.13</c:v>
                </c:pt>
                <c:pt idx="22">
                  <c:v>0.16</c:v>
                </c:pt>
                <c:pt idx="23">
                  <c:v>0.26</c:v>
                </c:pt>
                <c:pt idx="24">
                  <c:v>0.29000000000000009</c:v>
                </c:pt>
                <c:pt idx="25">
                  <c:v>0.33000000000000013</c:v>
                </c:pt>
                <c:pt idx="26">
                  <c:v>0.35000000000000009</c:v>
                </c:pt>
                <c:pt idx="27">
                  <c:v>0.3600000000000001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70B-4E99-B177-008182226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452224"/>
        <c:axId val="182384896"/>
      </c:barChart>
      <c:catAx>
        <c:axId val="18236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383360"/>
        <c:crosses val="autoZero"/>
        <c:auto val="1"/>
        <c:lblAlgn val="ctr"/>
        <c:lblOffset val="100"/>
        <c:tickLblSkip val="1"/>
        <c:noMultiLvlLbl val="0"/>
      </c:catAx>
      <c:valAx>
        <c:axId val="182383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82361088"/>
        <c:crosses val="autoZero"/>
        <c:crossBetween val="between"/>
      </c:valAx>
      <c:valAx>
        <c:axId val="182384896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82452224"/>
        <c:crosses val="max"/>
        <c:crossBetween val="between"/>
      </c:valAx>
      <c:catAx>
        <c:axId val="182452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2384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TO</a:t>
            </a:r>
            <a:r>
              <a:rPr lang="cs-CZ" baseline="0" dirty="0"/>
              <a:t> BE ACTIVE IN ANY ASSOCIATION OR ORGANIZATION IN (</a:t>
            </a:r>
            <a:r>
              <a:rPr lang="cs-CZ" baseline="0" dirty="0" err="1"/>
              <a:t>our</a:t>
            </a:r>
            <a:r>
              <a:rPr lang="cs-CZ" baseline="0" dirty="0"/>
              <a:t> country)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Bulgaria</c:v>
                </c:pt>
                <c:pt idx="1">
                  <c:v>Germany</c:v>
                </c:pt>
                <c:pt idx="2">
                  <c:v>Greece</c:v>
                </c:pt>
                <c:pt idx="3">
                  <c:v>Malta</c:v>
                </c:pt>
                <c:pt idx="4">
                  <c:v>Poland</c:v>
                </c:pt>
                <c:pt idx="5">
                  <c:v>Portugal</c:v>
                </c:pt>
                <c:pt idx="6">
                  <c:v>Romania</c:v>
                </c:pt>
                <c:pt idx="7">
                  <c:v>Czech Republic</c:v>
                </c:pt>
                <c:pt idx="8">
                  <c:v>Slovenia</c:v>
                </c:pt>
                <c:pt idx="9">
                  <c:v>EU 27</c:v>
                </c:pt>
                <c:pt idx="10">
                  <c:v>Cyprus</c:v>
                </c:pt>
                <c:pt idx="11">
                  <c:v>Lithuania</c:v>
                </c:pt>
                <c:pt idx="12">
                  <c:v>Slovakia</c:v>
                </c:pt>
                <c:pt idx="13">
                  <c:v>Sweden</c:v>
                </c:pt>
                <c:pt idx="14">
                  <c:v>Belgium</c:v>
                </c:pt>
                <c:pt idx="15">
                  <c:v>Spain</c:v>
                </c:pt>
                <c:pt idx="16">
                  <c:v>Italy</c:v>
                </c:pt>
                <c:pt idx="17">
                  <c:v>Latvia</c:v>
                </c:pt>
                <c:pt idx="18">
                  <c:v>Hungary</c:v>
                </c:pt>
                <c:pt idx="19">
                  <c:v>Austria</c:v>
                </c:pt>
                <c:pt idx="20">
                  <c:v>Finland</c:v>
                </c:pt>
                <c:pt idx="21">
                  <c:v>Estonia</c:v>
                </c:pt>
                <c:pt idx="22">
                  <c:v>France</c:v>
                </c:pt>
                <c:pt idx="23">
                  <c:v>Ireland</c:v>
                </c:pt>
                <c:pt idx="24">
                  <c:v>United Kingdom</c:v>
                </c:pt>
                <c:pt idx="25">
                  <c:v>Luxembourg</c:v>
                </c:pt>
                <c:pt idx="26">
                  <c:v>Netherlands</c:v>
                </c:pt>
                <c:pt idx="27">
                  <c:v>Denmark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F2-4A90-8FBA-9947122B335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Bulgaria</c:v>
                </c:pt>
                <c:pt idx="1">
                  <c:v>Germany</c:v>
                </c:pt>
                <c:pt idx="2">
                  <c:v>Greece</c:v>
                </c:pt>
                <c:pt idx="3">
                  <c:v>Malta</c:v>
                </c:pt>
                <c:pt idx="4">
                  <c:v>Poland</c:v>
                </c:pt>
                <c:pt idx="5">
                  <c:v>Portugal</c:v>
                </c:pt>
                <c:pt idx="6">
                  <c:v>Romania</c:v>
                </c:pt>
                <c:pt idx="7">
                  <c:v>Czech Republic</c:v>
                </c:pt>
                <c:pt idx="8">
                  <c:v>Slovenia</c:v>
                </c:pt>
                <c:pt idx="9">
                  <c:v>EU 27</c:v>
                </c:pt>
                <c:pt idx="10">
                  <c:v>Cyprus</c:v>
                </c:pt>
                <c:pt idx="11">
                  <c:v>Lithuania</c:v>
                </c:pt>
                <c:pt idx="12">
                  <c:v>Slovakia</c:v>
                </c:pt>
                <c:pt idx="13">
                  <c:v>Sweden</c:v>
                </c:pt>
                <c:pt idx="14">
                  <c:v>Belgium</c:v>
                </c:pt>
                <c:pt idx="15">
                  <c:v>Spain</c:v>
                </c:pt>
                <c:pt idx="16">
                  <c:v>Italy</c:v>
                </c:pt>
                <c:pt idx="17">
                  <c:v>Latvia</c:v>
                </c:pt>
                <c:pt idx="18">
                  <c:v>Hungary</c:v>
                </c:pt>
                <c:pt idx="19">
                  <c:v>Austria</c:v>
                </c:pt>
                <c:pt idx="20">
                  <c:v>Finland</c:v>
                </c:pt>
                <c:pt idx="21">
                  <c:v>Estonia</c:v>
                </c:pt>
                <c:pt idx="22">
                  <c:v>France</c:v>
                </c:pt>
                <c:pt idx="23">
                  <c:v>Ireland</c:v>
                </c:pt>
                <c:pt idx="24">
                  <c:v>United Kingdom</c:v>
                </c:pt>
                <c:pt idx="25">
                  <c:v>Luxembourg</c:v>
                </c:pt>
                <c:pt idx="26">
                  <c:v>Netherlands</c:v>
                </c:pt>
                <c:pt idx="27">
                  <c:v>Denmark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F2-4A90-8FBA-9947122B33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3611776"/>
        <c:axId val="183613312"/>
      </c:barChar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F2-4A90-8FBA-9947122B335C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F2-4A90-8FBA-9947122B335C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F2-4A90-8FBA-9947122B335C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F2-4A90-8FBA-9947122B33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List1!$A$2:$A$29</c:f>
              <c:strCache>
                <c:ptCount val="28"/>
                <c:pt idx="0">
                  <c:v>Bulgaria</c:v>
                </c:pt>
                <c:pt idx="1">
                  <c:v>Germany</c:v>
                </c:pt>
                <c:pt idx="2">
                  <c:v>Greece</c:v>
                </c:pt>
                <c:pt idx="3">
                  <c:v>Malta</c:v>
                </c:pt>
                <c:pt idx="4">
                  <c:v>Poland</c:v>
                </c:pt>
                <c:pt idx="5">
                  <c:v>Portugal</c:v>
                </c:pt>
                <c:pt idx="6">
                  <c:v>Romania</c:v>
                </c:pt>
                <c:pt idx="7">
                  <c:v>Czech Republic</c:v>
                </c:pt>
                <c:pt idx="8">
                  <c:v>Slovenia</c:v>
                </c:pt>
                <c:pt idx="9">
                  <c:v>EU 27</c:v>
                </c:pt>
                <c:pt idx="10">
                  <c:v>Cyprus</c:v>
                </c:pt>
                <c:pt idx="11">
                  <c:v>Lithuania</c:v>
                </c:pt>
                <c:pt idx="12">
                  <c:v>Slovakia</c:v>
                </c:pt>
                <c:pt idx="13">
                  <c:v>Sweden</c:v>
                </c:pt>
                <c:pt idx="14">
                  <c:v>Belgium</c:v>
                </c:pt>
                <c:pt idx="15">
                  <c:v>Spain</c:v>
                </c:pt>
                <c:pt idx="16">
                  <c:v>Italy</c:v>
                </c:pt>
                <c:pt idx="17">
                  <c:v>Latvia</c:v>
                </c:pt>
                <c:pt idx="18">
                  <c:v>Hungary</c:v>
                </c:pt>
                <c:pt idx="19">
                  <c:v>Austria</c:v>
                </c:pt>
                <c:pt idx="20">
                  <c:v>Finland</c:v>
                </c:pt>
                <c:pt idx="21">
                  <c:v>Estonia</c:v>
                </c:pt>
                <c:pt idx="22">
                  <c:v>France</c:v>
                </c:pt>
                <c:pt idx="23">
                  <c:v>Ireland</c:v>
                </c:pt>
                <c:pt idx="24">
                  <c:v>United Kingdom</c:v>
                </c:pt>
                <c:pt idx="25">
                  <c:v>Luxembourg</c:v>
                </c:pt>
                <c:pt idx="26">
                  <c:v>Netherlands</c:v>
                </c:pt>
                <c:pt idx="27">
                  <c:v>Denmark</c:v>
                </c:pt>
              </c:strCache>
            </c:strRef>
          </c:cat>
          <c:val>
            <c:numRef>
              <c:f>List1!$B$2:$B$29</c:f>
              <c:numCache>
                <c:formatCode>0%</c:formatCode>
                <c:ptCount val="28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1.0000000000000004E-2</c:v>
                </c:pt>
                <c:pt idx="4">
                  <c:v>1.0000000000000004E-2</c:v>
                </c:pt>
                <c:pt idx="5">
                  <c:v>1.0000000000000004E-2</c:v>
                </c:pt>
                <c:pt idx="6">
                  <c:v>1.0000000000000004E-2</c:v>
                </c:pt>
                <c:pt idx="7">
                  <c:v>2.0000000000000007E-2</c:v>
                </c:pt>
                <c:pt idx="8">
                  <c:v>2.0000000000000007E-2</c:v>
                </c:pt>
                <c:pt idx="9">
                  <c:v>3.0000000000000002E-2</c:v>
                </c:pt>
                <c:pt idx="10">
                  <c:v>3.0000000000000002E-2</c:v>
                </c:pt>
                <c:pt idx="11">
                  <c:v>3.0000000000000002E-2</c:v>
                </c:pt>
                <c:pt idx="12">
                  <c:v>3.0000000000000002E-2</c:v>
                </c:pt>
                <c:pt idx="13">
                  <c:v>3.0000000000000002E-2</c:v>
                </c:pt>
                <c:pt idx="14">
                  <c:v>4.0000000000000015E-2</c:v>
                </c:pt>
                <c:pt idx="15">
                  <c:v>4.0000000000000015E-2</c:v>
                </c:pt>
                <c:pt idx="16">
                  <c:v>4.0000000000000015E-2</c:v>
                </c:pt>
                <c:pt idx="17">
                  <c:v>4.0000000000000015E-2</c:v>
                </c:pt>
                <c:pt idx="18">
                  <c:v>4.0000000000000015E-2</c:v>
                </c:pt>
                <c:pt idx="19">
                  <c:v>4.0000000000000015E-2</c:v>
                </c:pt>
                <c:pt idx="20">
                  <c:v>4.0000000000000015E-2</c:v>
                </c:pt>
                <c:pt idx="21">
                  <c:v>0.05</c:v>
                </c:pt>
                <c:pt idx="22">
                  <c:v>0.05</c:v>
                </c:pt>
                <c:pt idx="23">
                  <c:v>6.0000000000000019E-2</c:v>
                </c:pt>
                <c:pt idx="24">
                  <c:v>6.0000000000000019E-2</c:v>
                </c:pt>
                <c:pt idx="25">
                  <c:v>7.0000000000000021E-2</c:v>
                </c:pt>
                <c:pt idx="26">
                  <c:v>8.0000000000000029E-2</c:v>
                </c:pt>
                <c:pt idx="27">
                  <c:v>9.0000000000000024E-2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0F2-4A90-8FBA-9947122B3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620736"/>
        <c:axId val="183614848"/>
      </c:barChart>
      <c:catAx>
        <c:axId val="183611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613312"/>
        <c:crosses val="autoZero"/>
        <c:auto val="1"/>
        <c:lblAlgn val="ctr"/>
        <c:lblOffset val="100"/>
        <c:tickLblSkip val="1"/>
        <c:noMultiLvlLbl val="0"/>
      </c:catAx>
      <c:valAx>
        <c:axId val="183613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83611776"/>
        <c:crosses val="autoZero"/>
        <c:crossBetween val="between"/>
      </c:valAx>
      <c:valAx>
        <c:axId val="18361484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83620736"/>
        <c:crosses val="max"/>
        <c:crossBetween val="between"/>
      </c:valAx>
      <c:catAx>
        <c:axId val="183620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3614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0222965"/>
              </p:ext>
            </p:extLst>
          </p:nvPr>
        </p:nvGraphicFramePr>
        <p:xfrm>
          <a:off x="1162050" y="342900"/>
          <a:ext cx="11029950" cy="651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26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29" y="143886"/>
            <a:ext cx="7594744" cy="65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3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1B197A0-C8D0-4D25-858E-1D934C9FE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42875"/>
            <a:ext cx="77057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95" t="28119" r="66904" b="16064"/>
          <a:stretch>
            <a:fillRect/>
          </a:stretch>
        </p:blipFill>
        <p:spPr bwMode="auto">
          <a:xfrm>
            <a:off x="4453345" y="397650"/>
            <a:ext cx="4680520" cy="63813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45057" y="585216"/>
            <a:ext cx="10399143" cy="1499616"/>
          </a:xfrm>
        </p:spPr>
        <p:txBody>
          <a:bodyPr>
            <a:normAutofit/>
          </a:bodyPr>
          <a:lstStyle/>
          <a:p>
            <a:pPr algn="l"/>
            <a:r>
              <a:rPr lang="cs-CZ" sz="2800" dirty="0"/>
              <a:t>	Source: EB, </a:t>
            </a:r>
            <a:r>
              <a:rPr lang="cs-CZ" sz="2800" dirty="0" err="1"/>
              <a:t>Spring</a:t>
            </a:r>
            <a:r>
              <a:rPr lang="cs-CZ" sz="2800" dirty="0"/>
              <a:t> 2019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6790004" y="133502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6"/>
          <p:cNvCxnSpPr/>
          <p:nvPr/>
        </p:nvCxnSpPr>
        <p:spPr>
          <a:xfrm>
            <a:off x="5586809" y="133502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6">
            <a:extLst>
              <a:ext uri="{FF2B5EF4-FFF2-40B4-BE49-F238E27FC236}">
                <a16:creationId xmlns:a16="http://schemas.microsoft.com/office/drawing/2014/main" xmlns="" id="{E14C79FD-FA77-48A5-A41E-5AA634D60C55}"/>
              </a:ext>
            </a:extLst>
          </p:cNvPr>
          <p:cNvCxnSpPr/>
          <p:nvPr/>
        </p:nvCxnSpPr>
        <p:spPr>
          <a:xfrm>
            <a:off x="7071801" y="133502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82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C5F088-53F0-489F-9414-69D3E58D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 REMEMBER …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8765B39-399E-4446-940C-1CCA16BB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97811"/>
            <a:ext cx="9720073" cy="4796287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EU – union of nation states, and European citizens (two sources of legitimacy)</a:t>
            </a:r>
          </a:p>
          <a:p>
            <a:r>
              <a:rPr lang="en-GB" sz="2800" dirty="0"/>
              <a:t>What is NATION/VOLK/THE PEOPLE?</a:t>
            </a:r>
          </a:p>
          <a:p>
            <a:r>
              <a:rPr lang="en-GB" sz="2800" dirty="0"/>
              <a:t>Nationalism; National Interests, welfare; National Enemies etc. (?)</a:t>
            </a:r>
          </a:p>
          <a:p>
            <a:r>
              <a:rPr lang="en-GB" sz="2800" dirty="0" smtClean="0"/>
              <a:t>Collective </a:t>
            </a:r>
            <a:r>
              <a:rPr lang="en-GB" sz="2800" dirty="0"/>
              <a:t>(national) X Individual (personal) Identity</a:t>
            </a:r>
          </a:p>
          <a:p>
            <a:r>
              <a:rPr lang="en-GB" sz="2800" dirty="0" smtClean="0"/>
              <a:t>Variety </a:t>
            </a:r>
            <a:r>
              <a:rPr lang="en-GB" sz="2800" dirty="0"/>
              <a:t>of meanings, multicultural competence </a:t>
            </a:r>
          </a:p>
          <a:p>
            <a:r>
              <a:rPr lang="en-GB" sz="2800" u="sng" dirty="0"/>
              <a:t>Primordial, Sacred (ethnic/cultural), Civil (political) </a:t>
            </a:r>
            <a:r>
              <a:rPr lang="cs-CZ" sz="2800" u="sng" dirty="0" smtClean="0"/>
              <a:t>(Edward SHILS)</a:t>
            </a:r>
            <a:endParaRPr lang="en-GB" sz="2800" u="sng" dirty="0"/>
          </a:p>
          <a:p>
            <a:r>
              <a:rPr lang="en-US" sz="2800" dirty="0"/>
              <a:t>Border Perspective: </a:t>
            </a:r>
            <a:r>
              <a:rPr lang="en-US" sz="2800" dirty="0" err="1"/>
              <a:t>Im</a:t>
            </a:r>
            <a:r>
              <a:rPr lang="en-US" sz="2800" dirty="0"/>
              <a:t>/Permeability</a:t>
            </a:r>
          </a:p>
          <a:p>
            <a:r>
              <a:rPr lang="en-US" sz="2800" dirty="0"/>
              <a:t>Various Integrational/Absorption Capacity</a:t>
            </a:r>
          </a:p>
          <a:p>
            <a:r>
              <a:rPr lang="en-US" sz="2800" dirty="0"/>
              <a:t>Case of Immigrants Quota (?)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6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2E9237-CCA9-4111-AC02-1D490429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BAACD922-4A63-4B1C-BFF7-BC4813DD8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857436" y="-228519"/>
            <a:ext cx="9628259" cy="666513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1648 - Wikipedia">
            <a:extLst>
              <a:ext uri="{FF2B5EF4-FFF2-40B4-BE49-F238E27FC236}">
                <a16:creationId xmlns:a16="http://schemas.microsoft.com/office/drawing/2014/main" xmlns="" id="{DC8ACBAC-18C2-4054-97B3-25F14EEF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353909" cy="493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2A639AB0-8750-4671-818A-95B582A5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65299"/>
            <a:ext cx="6013938" cy="295923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F6C72802-4391-4772-925A-DBF109BB1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908" y="0"/>
            <a:ext cx="5838091" cy="4250129"/>
          </a:xfrm>
          <a:prstGeom prst="rect">
            <a:avLst/>
          </a:prstGeom>
        </p:spPr>
      </p:pic>
      <p:pic>
        <p:nvPicPr>
          <p:cNvPr id="16" name="Zástupný symbol pro obsah 15">
            <a:extLst>
              <a:ext uri="{FF2B5EF4-FFF2-40B4-BE49-F238E27FC236}">
                <a16:creationId xmlns:a16="http://schemas.microsoft.com/office/drawing/2014/main" xmlns="" id="{CFEF65F2-9A17-46CC-8F2A-242393864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21865" r="-2122"/>
          <a:stretch/>
        </p:blipFill>
        <p:spPr>
          <a:xfrm>
            <a:off x="5838090" y="3103685"/>
            <a:ext cx="6488725" cy="372085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37C36E50-7AAC-4B04-A023-43167CBF3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159" y="-6216"/>
            <a:ext cx="17621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5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B2D2E2-8CEA-44D0-BAD1-09479E66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10763"/>
            <a:ext cx="9720072" cy="1499616"/>
          </a:xfrm>
        </p:spPr>
        <p:txBody>
          <a:bodyPr/>
          <a:lstStyle/>
          <a:p>
            <a:r>
              <a:rPr lang="en-US" dirty="0"/>
              <a:t>European identity (</a:t>
            </a:r>
            <a:r>
              <a:rPr lang="en-US" dirty="0" err="1"/>
              <a:t>DELAnty</a:t>
            </a:r>
            <a:r>
              <a:rPr lang="en-US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3BE08D7-FB9F-43C8-85B7-756637CDD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99404"/>
            <a:ext cx="9720073" cy="3623095"/>
          </a:xfrm>
        </p:spPr>
        <p:txBody>
          <a:bodyPr>
            <a:noAutofit/>
          </a:bodyPr>
          <a:lstStyle/>
          <a:p>
            <a:r>
              <a:rPr lang="en-US" sz="2800" dirty="0"/>
              <a:t>Historical perspective</a:t>
            </a:r>
          </a:p>
          <a:p>
            <a:r>
              <a:rPr lang="en-US" sz="2800" dirty="0"/>
              <a:t>Europeanness as </a:t>
            </a:r>
            <a:r>
              <a:rPr lang="cs-CZ" sz="2800" dirty="0"/>
              <a:t>(Western) </a:t>
            </a:r>
            <a:r>
              <a:rPr lang="en-US" sz="2800" dirty="0"/>
              <a:t>Christendom</a:t>
            </a:r>
          </a:p>
          <a:p>
            <a:r>
              <a:rPr lang="en-US" sz="2800" dirty="0"/>
              <a:t>Constitutive </a:t>
            </a:r>
            <a:r>
              <a:rPr lang="cs-CZ" sz="2800" dirty="0"/>
              <a:t>o</a:t>
            </a:r>
            <a:r>
              <a:rPr lang="en-US" sz="2800" dirty="0" err="1"/>
              <a:t>thers</a:t>
            </a:r>
            <a:r>
              <a:rPr lang="en-US" sz="2800" dirty="0"/>
              <a:t>/</a:t>
            </a:r>
            <a:r>
              <a:rPr lang="cs-CZ" sz="2800" dirty="0"/>
              <a:t>o</a:t>
            </a:r>
            <a:r>
              <a:rPr lang="en-US" sz="2800" dirty="0" err="1"/>
              <a:t>utside</a:t>
            </a:r>
            <a:r>
              <a:rPr lang="en-US" sz="2800" dirty="0"/>
              <a:t> - </a:t>
            </a:r>
            <a:r>
              <a:rPr lang="cs-CZ" sz="2800" dirty="0"/>
              <a:t>r</a:t>
            </a:r>
            <a:r>
              <a:rPr lang="en-US" sz="2800" dirty="0"/>
              <a:t>ole of Islam </a:t>
            </a:r>
            <a:r>
              <a:rPr lang="cs-CZ" sz="2800" dirty="0"/>
              <a:t>&amp; </a:t>
            </a:r>
            <a:r>
              <a:rPr lang="en-US" sz="2800" dirty="0"/>
              <a:t>Orthodoxy</a:t>
            </a:r>
          </a:p>
          <a:p>
            <a:r>
              <a:rPr lang="en-US" sz="2800" dirty="0"/>
              <a:t>Significance of Crusades</a:t>
            </a:r>
            <a:r>
              <a:rPr lang="cs-CZ" sz="2800" dirty="0"/>
              <a:t>/</a:t>
            </a:r>
            <a:r>
              <a:rPr lang="en-US" sz="2800" dirty="0"/>
              <a:t>Crusaders, Constantinople </a:t>
            </a:r>
            <a:r>
              <a:rPr lang="cs-CZ" sz="2800" dirty="0"/>
              <a:t>s</a:t>
            </a:r>
            <a:r>
              <a:rPr lang="en-US" sz="2800" dirty="0" err="1"/>
              <a:t>eized</a:t>
            </a:r>
            <a:r>
              <a:rPr lang="en-US" sz="2800" dirty="0"/>
              <a:t> (1453)</a:t>
            </a:r>
          </a:p>
          <a:p>
            <a:r>
              <a:rPr lang="en-US" sz="2800" dirty="0"/>
              <a:t>1492 (New World) – colonization</a:t>
            </a:r>
            <a:r>
              <a:rPr lang="cs-CZ" sz="2800" dirty="0"/>
              <a:t> &amp;</a:t>
            </a:r>
            <a:r>
              <a:rPr lang="en-US" sz="2800" dirty="0"/>
              <a:t> the</a:t>
            </a:r>
            <a:r>
              <a:rPr lang="cs-CZ" sz="2800" dirty="0"/>
              <a:t> </a:t>
            </a:r>
            <a:r>
              <a:rPr lang="en-US" sz="2800" dirty="0"/>
              <a:t>end of Reconquista</a:t>
            </a:r>
          </a:p>
          <a:p>
            <a:r>
              <a:rPr lang="en-US" sz="2800" dirty="0"/>
              <a:t>Double schism (Roman x Orthodox</a:t>
            </a:r>
            <a:r>
              <a:rPr lang="cs-CZ" sz="2800" dirty="0"/>
              <a:t>y</a:t>
            </a:r>
            <a:r>
              <a:rPr lang="en-US" sz="2800" dirty="0"/>
              <a:t>; Catholics x Protestants) </a:t>
            </a:r>
          </a:p>
          <a:p>
            <a:r>
              <a:rPr lang="en-US" sz="2800" dirty="0"/>
              <a:t>Religious war, Victory of Protestantism </a:t>
            </a:r>
            <a:endParaRPr lang="cs-CZ" sz="2800" dirty="0"/>
          </a:p>
          <a:p>
            <a:r>
              <a:rPr lang="en-US" sz="2800" dirty="0"/>
              <a:t>Peace of Westphalia (1648)</a:t>
            </a:r>
          </a:p>
          <a:p>
            <a:r>
              <a:rPr lang="en-US" sz="2800" dirty="0"/>
              <a:t>European identity as set of values (cultures)</a:t>
            </a:r>
          </a:p>
        </p:txBody>
      </p:sp>
    </p:spTree>
    <p:extLst>
      <p:ext uri="{BB962C8B-B14F-4D97-AF65-F5344CB8AC3E}">
        <p14:creationId xmlns:p14="http://schemas.microsoft.com/office/powerpoint/2010/main" val="12607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82A834-4761-4953-94DA-78082AD1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Christianization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waves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14F7267F-F7E4-49A7-BBFB-C6D325EAB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0"/>
            <a:ext cx="9768242" cy="7753115"/>
          </a:xfrm>
        </p:spPr>
      </p:pic>
    </p:spTree>
    <p:extLst>
      <p:ext uri="{BB962C8B-B14F-4D97-AF65-F5344CB8AC3E}">
        <p14:creationId xmlns:p14="http://schemas.microsoft.com/office/powerpoint/2010/main" val="171605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042529-6FFA-412B-8718-28A19C6E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xmlns="" id="{07761E61-0F6E-4B2E-B9AD-7D7247625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6801" y="217565"/>
            <a:ext cx="6004685" cy="6422869"/>
          </a:xfrm>
        </p:spPr>
      </p:pic>
    </p:spTree>
    <p:extLst>
      <p:ext uri="{BB962C8B-B14F-4D97-AF65-F5344CB8AC3E}">
        <p14:creationId xmlns:p14="http://schemas.microsoft.com/office/powerpoint/2010/main" val="705216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357E9A-6158-461F-ABE9-0909F9A7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Religions in </a:t>
            </a:r>
            <a:r>
              <a:rPr lang="en-US" dirty="0" err="1"/>
              <a:t>europe</a:t>
            </a:r>
            <a:endParaRPr lang="en-US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F874531D-9D4F-49D2-BCCC-1DE952061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4784" y="737909"/>
            <a:ext cx="6388647" cy="5192400"/>
          </a:xfrm>
        </p:spPr>
      </p:pic>
    </p:spTree>
    <p:extLst>
      <p:ext uri="{BB962C8B-B14F-4D97-AF65-F5344CB8AC3E}">
        <p14:creationId xmlns:p14="http://schemas.microsoft.com/office/powerpoint/2010/main" val="2145308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04FDBA3-3E19-4DAE-93FE-3457FA5E5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730" y="0"/>
            <a:ext cx="7530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1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879752128"/>
              </p:ext>
            </p:extLst>
          </p:nvPr>
        </p:nvGraphicFramePr>
        <p:xfrm>
          <a:off x="334851" y="231820"/>
          <a:ext cx="11552349" cy="637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527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12725"/>
            <a:ext cx="2800350" cy="643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08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BD3066-20FC-4D1B-B8CC-FA2DAAA9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CF9258AC-06C5-4A4D-825F-EED18E9C2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0"/>
            <a:ext cx="7975496" cy="6845921"/>
          </a:xfrm>
        </p:spPr>
      </p:pic>
    </p:spTree>
    <p:extLst>
      <p:ext uri="{BB962C8B-B14F-4D97-AF65-F5344CB8AC3E}">
        <p14:creationId xmlns:p14="http://schemas.microsoft.com/office/powerpoint/2010/main" val="2226298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4798111-D96A-4847-8E45-3794EC63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7" b="9387"/>
          <a:stretch/>
        </p:blipFill>
        <p:spPr>
          <a:xfrm>
            <a:off x="3076394" y="17836"/>
            <a:ext cx="5481009" cy="68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165629971"/>
              </p:ext>
            </p:extLst>
          </p:nvPr>
        </p:nvGraphicFramePr>
        <p:xfrm>
          <a:off x="182537" y="127475"/>
          <a:ext cx="11539471" cy="651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611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59277940"/>
              </p:ext>
            </p:extLst>
          </p:nvPr>
        </p:nvGraphicFramePr>
        <p:xfrm>
          <a:off x="128789" y="90152"/>
          <a:ext cx="11925836" cy="665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31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960223328"/>
              </p:ext>
            </p:extLst>
          </p:nvPr>
        </p:nvGraphicFramePr>
        <p:xfrm>
          <a:off x="257577" y="128789"/>
          <a:ext cx="11784169" cy="649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805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738260391"/>
              </p:ext>
            </p:extLst>
          </p:nvPr>
        </p:nvGraphicFramePr>
        <p:xfrm>
          <a:off x="244699" y="90152"/>
          <a:ext cx="11809926" cy="658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41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10729359"/>
              </p:ext>
            </p:extLst>
          </p:nvPr>
        </p:nvGraphicFramePr>
        <p:xfrm>
          <a:off x="115910" y="167425"/>
          <a:ext cx="12076090" cy="658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48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047909871"/>
              </p:ext>
            </p:extLst>
          </p:nvPr>
        </p:nvGraphicFramePr>
        <p:xfrm>
          <a:off x="115909" y="103032"/>
          <a:ext cx="11964473" cy="664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16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94695634"/>
              </p:ext>
            </p:extLst>
          </p:nvPr>
        </p:nvGraphicFramePr>
        <p:xfrm>
          <a:off x="141668" y="0"/>
          <a:ext cx="120503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5215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1752</TotalTime>
  <Words>220</Words>
  <Application>Microsoft Office PowerPoint</Application>
  <PresentationFormat>Vlastní</PresentationFormat>
  <Paragraphs>32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Integrál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Source: EB, Spring 2019</vt:lpstr>
      <vt:lpstr>TO REMEMBER …</vt:lpstr>
      <vt:lpstr>Prezentace aplikace PowerPoint</vt:lpstr>
      <vt:lpstr>European identity (DELAnty)</vt:lpstr>
      <vt:lpstr>Christianization  waves</vt:lpstr>
      <vt:lpstr>Prezentace aplikace PowerPoint</vt:lpstr>
      <vt:lpstr>Religions in europe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EUROPEANS</dc:title>
  <dc:creator>Magdaléna Fričová</dc:creator>
  <cp:lastModifiedBy>Karel Müller</cp:lastModifiedBy>
  <cp:revision>54</cp:revision>
  <dcterms:created xsi:type="dcterms:W3CDTF">2013-10-21T08:44:56Z</dcterms:created>
  <dcterms:modified xsi:type="dcterms:W3CDTF">2025-10-06T08:43:52Z</dcterms:modified>
</cp:coreProperties>
</file>