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480" r:id="rId3"/>
    <p:sldId id="503" r:id="rId4"/>
    <p:sldId id="504" r:id="rId5"/>
    <p:sldId id="505" r:id="rId6"/>
    <p:sldId id="506" r:id="rId7"/>
    <p:sldId id="313" r:id="rId8"/>
    <p:sldId id="303" r:id="rId9"/>
    <p:sldId id="304" r:id="rId10"/>
    <p:sldId id="305" r:id="rId11"/>
    <p:sldId id="333" r:id="rId12"/>
    <p:sldId id="507" r:id="rId13"/>
    <p:sldId id="508" r:id="rId14"/>
    <p:sldId id="509" r:id="rId15"/>
    <p:sldId id="510" r:id="rId16"/>
    <p:sldId id="495" r:id="rId17"/>
    <p:sldId id="390" r:id="rId18"/>
    <p:sldId id="496" r:id="rId19"/>
    <p:sldId id="497" r:id="rId20"/>
    <p:sldId id="412" r:id="rId21"/>
    <p:sldId id="488" r:id="rId22"/>
    <p:sldId id="489" r:id="rId23"/>
    <p:sldId id="376" r:id="rId24"/>
    <p:sldId id="372" r:id="rId25"/>
    <p:sldId id="411" r:id="rId26"/>
  </p:sldIdLst>
  <p:sldSz cx="9144000" cy="6858000" type="screen4x3"/>
  <p:notesSz cx="7099300" cy="10234613"/>
  <p:defaultTextStyle>
    <a:defPPr>
      <a:defRPr lang="cs-CZ"/>
    </a:defPPr>
    <a:lvl1pPr marL="0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3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6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9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1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14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17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20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23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44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362">
          <p15:clr>
            <a:srgbClr val="A4A3A4"/>
          </p15:clr>
        </p15:guide>
        <p15:guide id="5" orient="horz" pos="2812">
          <p15:clr>
            <a:srgbClr val="A4A3A4"/>
          </p15:clr>
        </p15:guide>
        <p15:guide id="6" orient="horz" pos="713">
          <p15:clr>
            <a:srgbClr val="A4A3A4"/>
          </p15:clr>
        </p15:guide>
        <p15:guide id="7" pos="2880">
          <p15:clr>
            <a:srgbClr val="A4A3A4"/>
          </p15:clr>
        </p15:guide>
        <p15:guide id="8" pos="36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5A"/>
    <a:srgbClr val="CA8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94" autoAdjust="0"/>
    <p:restoredTop sz="94700" autoAdjust="0"/>
  </p:normalViewPr>
  <p:slideViewPr>
    <p:cSldViewPr snapToGrid="0" showGuides="1">
      <p:cViewPr>
        <p:scale>
          <a:sx n="70" d="100"/>
          <a:sy n="70" d="100"/>
        </p:scale>
        <p:origin x="-2730" y="-870"/>
      </p:cViewPr>
      <p:guideLst>
        <p:guide orient="horz" pos="944"/>
        <p:guide orient="horz" pos="2160"/>
        <p:guide orient="horz" pos="3974"/>
        <p:guide orient="horz" pos="362"/>
        <p:guide orient="horz" pos="2812"/>
        <p:guide orient="horz" pos="713"/>
        <p:guide pos="2880"/>
        <p:guide pos="36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E9D78A-937F-40C2-96C4-8B38BCAD2252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572DA064-2BC7-492B-A178-9554C74A5E79}">
      <dgm:prSet phldrT="[Text]" custT="1"/>
      <dgm:spPr/>
      <dgm:t>
        <a:bodyPr/>
        <a:lstStyle/>
        <a:p>
          <a:r>
            <a:rPr lang="cs-CZ" sz="1200" b="1" dirty="0"/>
            <a:t>Magistrála</a:t>
          </a:r>
        </a:p>
      </dgm:t>
    </dgm:pt>
    <dgm:pt modelId="{61A22D57-1235-41FA-ACE0-85B0BCEA1E94}" type="parTrans" cxnId="{476BB6A3-5BCC-42F2-BBB4-8348CEEBBA29}">
      <dgm:prSet/>
      <dgm:spPr/>
      <dgm:t>
        <a:bodyPr/>
        <a:lstStyle/>
        <a:p>
          <a:endParaRPr lang="cs-CZ"/>
        </a:p>
      </dgm:t>
    </dgm:pt>
    <dgm:pt modelId="{C1FB9D60-4A0D-442F-9305-A9FAF64AFC5E}" type="sibTrans" cxnId="{476BB6A3-5BCC-42F2-BBB4-8348CEEBBA29}">
      <dgm:prSet/>
      <dgm:spPr/>
      <dgm:t>
        <a:bodyPr/>
        <a:lstStyle/>
        <a:p>
          <a:endParaRPr lang="cs-CZ"/>
        </a:p>
      </dgm:t>
    </dgm:pt>
    <dgm:pt modelId="{A22917D6-D143-4DA6-83F1-F9F6C2BEBF54}">
      <dgm:prSet phldrT="[Text]" phldr="1"/>
      <dgm:spPr/>
      <dgm:t>
        <a:bodyPr/>
        <a:lstStyle/>
        <a:p>
          <a:endParaRPr lang="cs-CZ"/>
        </a:p>
      </dgm:t>
    </dgm:pt>
    <dgm:pt modelId="{81D158A1-FFDD-42ED-8D94-D641302763E5}" type="parTrans" cxnId="{77AF4044-E466-4CCA-8020-D50F6C9BE871}">
      <dgm:prSet/>
      <dgm:spPr/>
      <dgm:t>
        <a:bodyPr/>
        <a:lstStyle/>
        <a:p>
          <a:endParaRPr lang="cs-CZ"/>
        </a:p>
      </dgm:t>
    </dgm:pt>
    <dgm:pt modelId="{72A2A94F-AF15-4E35-85A9-67D73B16A334}" type="sibTrans" cxnId="{77AF4044-E466-4CCA-8020-D50F6C9BE871}">
      <dgm:prSet/>
      <dgm:spPr/>
      <dgm:t>
        <a:bodyPr/>
        <a:lstStyle/>
        <a:p>
          <a:endParaRPr lang="cs-CZ"/>
        </a:p>
      </dgm:t>
    </dgm:pt>
    <dgm:pt modelId="{461FBB4D-9A84-4AB5-B703-4430274E1F09}">
      <dgm:prSet phldrT="[Text]" phldr="1"/>
      <dgm:spPr/>
      <dgm:t>
        <a:bodyPr/>
        <a:lstStyle/>
        <a:p>
          <a:endParaRPr lang="cs-CZ" dirty="0"/>
        </a:p>
      </dgm:t>
    </dgm:pt>
    <dgm:pt modelId="{8B013740-DDFE-45DC-83B9-F538391069A3}" type="parTrans" cxnId="{1FD8364C-2F91-47D3-9E0A-35B1CBB990AA}">
      <dgm:prSet/>
      <dgm:spPr/>
      <dgm:t>
        <a:bodyPr/>
        <a:lstStyle/>
        <a:p>
          <a:endParaRPr lang="cs-CZ"/>
        </a:p>
      </dgm:t>
    </dgm:pt>
    <dgm:pt modelId="{B9C7275F-2977-4C5A-B64E-26F8C08C23CD}" type="sibTrans" cxnId="{1FD8364C-2F91-47D3-9E0A-35B1CBB990AA}">
      <dgm:prSet/>
      <dgm:spPr/>
      <dgm:t>
        <a:bodyPr/>
        <a:lstStyle/>
        <a:p>
          <a:endParaRPr lang="cs-CZ"/>
        </a:p>
      </dgm:t>
    </dgm:pt>
    <dgm:pt modelId="{2C142EB8-1920-4390-830A-90FAD42943C5}" type="pres">
      <dgm:prSet presAssocID="{6CE9D78A-937F-40C2-96C4-8B38BCAD2252}" presName="Name0" presStyleCnt="0">
        <dgm:presLayoutVars>
          <dgm:dir/>
          <dgm:animLvl val="lvl"/>
          <dgm:resizeHandles val="exact"/>
        </dgm:presLayoutVars>
      </dgm:prSet>
      <dgm:spPr/>
    </dgm:pt>
    <dgm:pt modelId="{EEA6ED45-153B-401C-9BF8-73D0E305FF51}" type="pres">
      <dgm:prSet presAssocID="{6CE9D78A-937F-40C2-96C4-8B38BCAD2252}" presName="dummy" presStyleCnt="0"/>
      <dgm:spPr/>
    </dgm:pt>
    <dgm:pt modelId="{C36F7F3C-BC5F-43AC-BC7D-51C243F169B6}" type="pres">
      <dgm:prSet presAssocID="{6CE9D78A-937F-40C2-96C4-8B38BCAD2252}" presName="linH" presStyleCnt="0"/>
      <dgm:spPr/>
    </dgm:pt>
    <dgm:pt modelId="{27A1CEC6-AFC8-433A-8419-80A4CF80EB6C}" type="pres">
      <dgm:prSet presAssocID="{6CE9D78A-937F-40C2-96C4-8B38BCAD2252}" presName="padding1" presStyleCnt="0"/>
      <dgm:spPr/>
    </dgm:pt>
    <dgm:pt modelId="{D13616A0-CE36-4755-9BA7-9437DACC89D8}" type="pres">
      <dgm:prSet presAssocID="{572DA064-2BC7-492B-A178-9554C74A5E79}" presName="linV" presStyleCnt="0"/>
      <dgm:spPr/>
    </dgm:pt>
    <dgm:pt modelId="{4A607E4A-03DA-479F-83D4-79738E987058}" type="pres">
      <dgm:prSet presAssocID="{572DA064-2BC7-492B-A178-9554C74A5E79}" presName="spVertical1" presStyleCnt="0"/>
      <dgm:spPr/>
    </dgm:pt>
    <dgm:pt modelId="{38FD6285-CC0D-42CE-BE06-B25EA7EE4028}" type="pres">
      <dgm:prSet presAssocID="{572DA064-2BC7-492B-A178-9554C74A5E79}" presName="parTx" presStyleLbl="revTx" presStyleIdx="0" presStyleCnt="3" custScaleX="288635" custLinFactNeighborX="98549" custLinFactNeighborY="333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15C6D59-45CA-485A-BA50-947D169B095C}" type="pres">
      <dgm:prSet presAssocID="{572DA064-2BC7-492B-A178-9554C74A5E79}" presName="spVertical2" presStyleCnt="0"/>
      <dgm:spPr/>
    </dgm:pt>
    <dgm:pt modelId="{0FDF122E-DA22-4618-B7A1-0AF52EC44597}" type="pres">
      <dgm:prSet presAssocID="{572DA064-2BC7-492B-A178-9554C74A5E79}" presName="spVertical3" presStyleCnt="0"/>
      <dgm:spPr/>
    </dgm:pt>
    <dgm:pt modelId="{FE301B7D-2046-4EB1-B928-F9168CB2476A}" type="pres">
      <dgm:prSet presAssocID="{C1FB9D60-4A0D-442F-9305-A9FAF64AFC5E}" presName="space" presStyleCnt="0"/>
      <dgm:spPr/>
    </dgm:pt>
    <dgm:pt modelId="{3AE967BA-2EE3-4AB3-A213-14C916989ADA}" type="pres">
      <dgm:prSet presAssocID="{A22917D6-D143-4DA6-83F1-F9F6C2BEBF54}" presName="linV" presStyleCnt="0"/>
      <dgm:spPr/>
    </dgm:pt>
    <dgm:pt modelId="{153C4C1C-4E85-4207-BA4A-027761CAFD2B}" type="pres">
      <dgm:prSet presAssocID="{A22917D6-D143-4DA6-83F1-F9F6C2BEBF54}" presName="spVertical1" presStyleCnt="0"/>
      <dgm:spPr/>
    </dgm:pt>
    <dgm:pt modelId="{DB128DC6-1194-4F9C-9724-F4B53FC7A75C}" type="pres">
      <dgm:prSet presAssocID="{A22917D6-D143-4DA6-83F1-F9F6C2BEBF54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C180D44-325A-4448-B909-573D3EB0C3D8}" type="pres">
      <dgm:prSet presAssocID="{A22917D6-D143-4DA6-83F1-F9F6C2BEBF54}" presName="spVertical2" presStyleCnt="0"/>
      <dgm:spPr/>
    </dgm:pt>
    <dgm:pt modelId="{2957412A-ACCA-4AC8-982E-BF375C93E8B2}" type="pres">
      <dgm:prSet presAssocID="{A22917D6-D143-4DA6-83F1-F9F6C2BEBF54}" presName="spVertical3" presStyleCnt="0"/>
      <dgm:spPr/>
    </dgm:pt>
    <dgm:pt modelId="{6502EAB5-1C8C-4B69-96CF-5A24CF91EFC0}" type="pres">
      <dgm:prSet presAssocID="{72A2A94F-AF15-4E35-85A9-67D73B16A334}" presName="space" presStyleCnt="0"/>
      <dgm:spPr/>
    </dgm:pt>
    <dgm:pt modelId="{1859FEB7-9AC0-48B6-824F-7FF74352A183}" type="pres">
      <dgm:prSet presAssocID="{461FBB4D-9A84-4AB5-B703-4430274E1F09}" presName="linV" presStyleCnt="0"/>
      <dgm:spPr/>
    </dgm:pt>
    <dgm:pt modelId="{212BAEB7-B4B3-49B6-BA98-AF78E16144E4}" type="pres">
      <dgm:prSet presAssocID="{461FBB4D-9A84-4AB5-B703-4430274E1F09}" presName="spVertical1" presStyleCnt="0"/>
      <dgm:spPr/>
    </dgm:pt>
    <dgm:pt modelId="{586F6951-581F-4B12-B906-5DF90CB3345D}" type="pres">
      <dgm:prSet presAssocID="{461FBB4D-9A84-4AB5-B703-4430274E1F09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1F9B2D9-C604-445A-A55B-47AFB4E15B08}" type="pres">
      <dgm:prSet presAssocID="{461FBB4D-9A84-4AB5-B703-4430274E1F09}" presName="spVertical2" presStyleCnt="0"/>
      <dgm:spPr/>
    </dgm:pt>
    <dgm:pt modelId="{C12E7BBD-D9E1-434C-9A70-BA9C9340F7D5}" type="pres">
      <dgm:prSet presAssocID="{461FBB4D-9A84-4AB5-B703-4430274E1F09}" presName="spVertical3" presStyleCnt="0"/>
      <dgm:spPr/>
    </dgm:pt>
    <dgm:pt modelId="{AA9E055A-4409-422B-93F5-EE918A199417}" type="pres">
      <dgm:prSet presAssocID="{6CE9D78A-937F-40C2-96C4-8B38BCAD2252}" presName="padding2" presStyleCnt="0"/>
      <dgm:spPr/>
    </dgm:pt>
    <dgm:pt modelId="{13904821-1332-41FE-BD0A-061B501BB8B2}" type="pres">
      <dgm:prSet presAssocID="{6CE9D78A-937F-40C2-96C4-8B38BCAD2252}" presName="negArrow" presStyleCnt="0"/>
      <dgm:spPr/>
    </dgm:pt>
    <dgm:pt modelId="{8D1C203E-3FB3-482C-B212-F5F214616B38}" type="pres">
      <dgm:prSet presAssocID="{6CE9D78A-937F-40C2-96C4-8B38BCAD2252}" presName="backgroundArrow" presStyleLbl="node1" presStyleIdx="0" presStyleCnt="1" custLinFactNeighborY="11534"/>
      <dgm:spPr/>
    </dgm:pt>
  </dgm:ptLst>
  <dgm:cxnLst>
    <dgm:cxn modelId="{77AF4044-E466-4CCA-8020-D50F6C9BE871}" srcId="{6CE9D78A-937F-40C2-96C4-8B38BCAD2252}" destId="{A22917D6-D143-4DA6-83F1-F9F6C2BEBF54}" srcOrd="1" destOrd="0" parTransId="{81D158A1-FFDD-42ED-8D94-D641302763E5}" sibTransId="{72A2A94F-AF15-4E35-85A9-67D73B16A334}"/>
    <dgm:cxn modelId="{476BB6A3-5BCC-42F2-BBB4-8348CEEBBA29}" srcId="{6CE9D78A-937F-40C2-96C4-8B38BCAD2252}" destId="{572DA064-2BC7-492B-A178-9554C74A5E79}" srcOrd="0" destOrd="0" parTransId="{61A22D57-1235-41FA-ACE0-85B0BCEA1E94}" sibTransId="{C1FB9D60-4A0D-442F-9305-A9FAF64AFC5E}"/>
    <dgm:cxn modelId="{F0C96CC1-A2E3-4544-9B0E-426FB59CDAE3}" type="presOf" srcId="{572DA064-2BC7-492B-A178-9554C74A5E79}" destId="{38FD6285-CC0D-42CE-BE06-B25EA7EE4028}" srcOrd="0" destOrd="0" presId="urn:microsoft.com/office/officeart/2005/8/layout/hProcess3"/>
    <dgm:cxn modelId="{646325A8-C95F-42FE-BA1B-B1916059597F}" type="presOf" srcId="{A22917D6-D143-4DA6-83F1-F9F6C2BEBF54}" destId="{DB128DC6-1194-4F9C-9724-F4B53FC7A75C}" srcOrd="0" destOrd="0" presId="urn:microsoft.com/office/officeart/2005/8/layout/hProcess3"/>
    <dgm:cxn modelId="{0D608C5E-9EEB-48E1-BD37-6DFBF0F6B00F}" type="presOf" srcId="{6CE9D78A-937F-40C2-96C4-8B38BCAD2252}" destId="{2C142EB8-1920-4390-830A-90FAD42943C5}" srcOrd="0" destOrd="0" presId="urn:microsoft.com/office/officeart/2005/8/layout/hProcess3"/>
    <dgm:cxn modelId="{9C8715D2-76B8-4A5D-9F38-928DBEF99A77}" type="presOf" srcId="{461FBB4D-9A84-4AB5-B703-4430274E1F09}" destId="{586F6951-581F-4B12-B906-5DF90CB3345D}" srcOrd="0" destOrd="0" presId="urn:microsoft.com/office/officeart/2005/8/layout/hProcess3"/>
    <dgm:cxn modelId="{1FD8364C-2F91-47D3-9E0A-35B1CBB990AA}" srcId="{6CE9D78A-937F-40C2-96C4-8B38BCAD2252}" destId="{461FBB4D-9A84-4AB5-B703-4430274E1F09}" srcOrd="2" destOrd="0" parTransId="{8B013740-DDFE-45DC-83B9-F538391069A3}" sibTransId="{B9C7275F-2977-4C5A-B64E-26F8C08C23CD}"/>
    <dgm:cxn modelId="{D1C588EC-CFCE-477B-850E-14F271FCCEE5}" type="presParOf" srcId="{2C142EB8-1920-4390-830A-90FAD42943C5}" destId="{EEA6ED45-153B-401C-9BF8-73D0E305FF51}" srcOrd="0" destOrd="0" presId="urn:microsoft.com/office/officeart/2005/8/layout/hProcess3"/>
    <dgm:cxn modelId="{0399E350-8A2C-4486-BF3D-71E03234B17D}" type="presParOf" srcId="{2C142EB8-1920-4390-830A-90FAD42943C5}" destId="{C36F7F3C-BC5F-43AC-BC7D-51C243F169B6}" srcOrd="1" destOrd="0" presId="urn:microsoft.com/office/officeart/2005/8/layout/hProcess3"/>
    <dgm:cxn modelId="{62166361-7A9F-4D97-BAE8-C3AF0A6755D0}" type="presParOf" srcId="{C36F7F3C-BC5F-43AC-BC7D-51C243F169B6}" destId="{27A1CEC6-AFC8-433A-8419-80A4CF80EB6C}" srcOrd="0" destOrd="0" presId="urn:microsoft.com/office/officeart/2005/8/layout/hProcess3"/>
    <dgm:cxn modelId="{9378F882-0457-4925-927B-1091DB6E9F73}" type="presParOf" srcId="{C36F7F3C-BC5F-43AC-BC7D-51C243F169B6}" destId="{D13616A0-CE36-4755-9BA7-9437DACC89D8}" srcOrd="1" destOrd="0" presId="urn:microsoft.com/office/officeart/2005/8/layout/hProcess3"/>
    <dgm:cxn modelId="{D9A3ECC1-20BB-4165-A2A0-F49880574ED7}" type="presParOf" srcId="{D13616A0-CE36-4755-9BA7-9437DACC89D8}" destId="{4A607E4A-03DA-479F-83D4-79738E987058}" srcOrd="0" destOrd="0" presId="urn:microsoft.com/office/officeart/2005/8/layout/hProcess3"/>
    <dgm:cxn modelId="{2BF52EE4-2056-40AF-A4F8-58DF96C58501}" type="presParOf" srcId="{D13616A0-CE36-4755-9BA7-9437DACC89D8}" destId="{38FD6285-CC0D-42CE-BE06-B25EA7EE4028}" srcOrd="1" destOrd="0" presId="urn:microsoft.com/office/officeart/2005/8/layout/hProcess3"/>
    <dgm:cxn modelId="{3A9B947E-120E-4D0A-A3FA-C4D2E20ED4DE}" type="presParOf" srcId="{D13616A0-CE36-4755-9BA7-9437DACC89D8}" destId="{115C6D59-45CA-485A-BA50-947D169B095C}" srcOrd="2" destOrd="0" presId="urn:microsoft.com/office/officeart/2005/8/layout/hProcess3"/>
    <dgm:cxn modelId="{1458BA54-3D66-464E-B30E-9076ED7B3864}" type="presParOf" srcId="{D13616A0-CE36-4755-9BA7-9437DACC89D8}" destId="{0FDF122E-DA22-4618-B7A1-0AF52EC44597}" srcOrd="3" destOrd="0" presId="urn:microsoft.com/office/officeart/2005/8/layout/hProcess3"/>
    <dgm:cxn modelId="{AA118334-2DA2-4A87-B331-0476FF1DAFF0}" type="presParOf" srcId="{C36F7F3C-BC5F-43AC-BC7D-51C243F169B6}" destId="{FE301B7D-2046-4EB1-B928-F9168CB2476A}" srcOrd="2" destOrd="0" presId="urn:microsoft.com/office/officeart/2005/8/layout/hProcess3"/>
    <dgm:cxn modelId="{7A2E307B-35E5-4390-824F-6286AD805E8D}" type="presParOf" srcId="{C36F7F3C-BC5F-43AC-BC7D-51C243F169B6}" destId="{3AE967BA-2EE3-4AB3-A213-14C916989ADA}" srcOrd="3" destOrd="0" presId="urn:microsoft.com/office/officeart/2005/8/layout/hProcess3"/>
    <dgm:cxn modelId="{80C907F0-8A5A-456B-92C3-B9108775F028}" type="presParOf" srcId="{3AE967BA-2EE3-4AB3-A213-14C916989ADA}" destId="{153C4C1C-4E85-4207-BA4A-027761CAFD2B}" srcOrd="0" destOrd="0" presId="urn:microsoft.com/office/officeart/2005/8/layout/hProcess3"/>
    <dgm:cxn modelId="{C61F180F-9C95-4D89-9BD2-EA033C2D8AC6}" type="presParOf" srcId="{3AE967BA-2EE3-4AB3-A213-14C916989ADA}" destId="{DB128DC6-1194-4F9C-9724-F4B53FC7A75C}" srcOrd="1" destOrd="0" presId="urn:microsoft.com/office/officeart/2005/8/layout/hProcess3"/>
    <dgm:cxn modelId="{50522CF7-7A22-4F3A-9F2A-04C99288D7FC}" type="presParOf" srcId="{3AE967BA-2EE3-4AB3-A213-14C916989ADA}" destId="{9C180D44-325A-4448-B909-573D3EB0C3D8}" srcOrd="2" destOrd="0" presId="urn:microsoft.com/office/officeart/2005/8/layout/hProcess3"/>
    <dgm:cxn modelId="{D1F23243-A021-45C0-9927-FD09E10414C8}" type="presParOf" srcId="{3AE967BA-2EE3-4AB3-A213-14C916989ADA}" destId="{2957412A-ACCA-4AC8-982E-BF375C93E8B2}" srcOrd="3" destOrd="0" presId="urn:microsoft.com/office/officeart/2005/8/layout/hProcess3"/>
    <dgm:cxn modelId="{C6DE47F1-B37E-4C69-97E4-1412C4C195A0}" type="presParOf" srcId="{C36F7F3C-BC5F-43AC-BC7D-51C243F169B6}" destId="{6502EAB5-1C8C-4B69-96CF-5A24CF91EFC0}" srcOrd="4" destOrd="0" presId="urn:microsoft.com/office/officeart/2005/8/layout/hProcess3"/>
    <dgm:cxn modelId="{2EC52DE2-851E-4161-97C1-D5662B1A0995}" type="presParOf" srcId="{C36F7F3C-BC5F-43AC-BC7D-51C243F169B6}" destId="{1859FEB7-9AC0-48B6-824F-7FF74352A183}" srcOrd="5" destOrd="0" presId="urn:microsoft.com/office/officeart/2005/8/layout/hProcess3"/>
    <dgm:cxn modelId="{00E7F11E-9E28-4607-BEAD-06DAA9257C3C}" type="presParOf" srcId="{1859FEB7-9AC0-48B6-824F-7FF74352A183}" destId="{212BAEB7-B4B3-49B6-BA98-AF78E16144E4}" srcOrd="0" destOrd="0" presId="urn:microsoft.com/office/officeart/2005/8/layout/hProcess3"/>
    <dgm:cxn modelId="{E668DB89-BDBD-406A-B42F-1933C4C51A5B}" type="presParOf" srcId="{1859FEB7-9AC0-48B6-824F-7FF74352A183}" destId="{586F6951-581F-4B12-B906-5DF90CB3345D}" srcOrd="1" destOrd="0" presId="urn:microsoft.com/office/officeart/2005/8/layout/hProcess3"/>
    <dgm:cxn modelId="{64FF929B-0709-4FB7-956E-BD13176E7841}" type="presParOf" srcId="{1859FEB7-9AC0-48B6-824F-7FF74352A183}" destId="{D1F9B2D9-C604-445A-A55B-47AFB4E15B08}" srcOrd="2" destOrd="0" presId="urn:microsoft.com/office/officeart/2005/8/layout/hProcess3"/>
    <dgm:cxn modelId="{0C196004-F1FA-42A3-AF10-70B2C35D4C06}" type="presParOf" srcId="{1859FEB7-9AC0-48B6-824F-7FF74352A183}" destId="{C12E7BBD-D9E1-434C-9A70-BA9C9340F7D5}" srcOrd="3" destOrd="0" presId="urn:microsoft.com/office/officeart/2005/8/layout/hProcess3"/>
    <dgm:cxn modelId="{D5189A10-7953-4687-A5CD-B926DDB02739}" type="presParOf" srcId="{C36F7F3C-BC5F-43AC-BC7D-51C243F169B6}" destId="{AA9E055A-4409-422B-93F5-EE918A199417}" srcOrd="6" destOrd="0" presId="urn:microsoft.com/office/officeart/2005/8/layout/hProcess3"/>
    <dgm:cxn modelId="{A42F7B78-35E2-404D-8FE7-0310E3DF495B}" type="presParOf" srcId="{C36F7F3C-BC5F-43AC-BC7D-51C243F169B6}" destId="{13904821-1332-41FE-BD0A-061B501BB8B2}" srcOrd="7" destOrd="0" presId="urn:microsoft.com/office/officeart/2005/8/layout/hProcess3"/>
    <dgm:cxn modelId="{530584F1-DFD2-4811-AB1B-527AEA7667FB}" type="presParOf" srcId="{C36F7F3C-BC5F-43AC-BC7D-51C243F169B6}" destId="{8D1C203E-3FB3-482C-B212-F5F214616B38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CF6E09-560A-4D5E-BA7B-12B246262B1F}" type="doc">
      <dgm:prSet loTypeId="urn:microsoft.com/office/officeart/2005/8/layout/venn1" loCatId="relationship" qsTypeId="urn:microsoft.com/office/officeart/2005/8/quickstyle/simple1#1" qsCatId="simple" csTypeId="urn:microsoft.com/office/officeart/2005/8/colors/accent1_2#1" csCatId="accent1" phldr="1"/>
      <dgm:spPr/>
    </dgm:pt>
    <dgm:pt modelId="{6EA8DAA0-6FAE-4B16-84FA-5FD8A774DC05}">
      <dgm:prSet phldrT="[Text]"/>
      <dgm:spPr/>
      <dgm:t>
        <a:bodyPr/>
        <a:lstStyle/>
        <a:p>
          <a:r>
            <a:rPr lang="cs-CZ" dirty="0"/>
            <a:t>Politická moci (stát)  </a:t>
          </a:r>
          <a:r>
            <a:rPr lang="cs-CZ" b="1" i="1" dirty="0"/>
            <a:t>důvěryhodnost</a:t>
          </a:r>
        </a:p>
      </dgm:t>
    </dgm:pt>
    <dgm:pt modelId="{B3E3550A-04CD-4508-A257-F863D80A13A2}" type="parTrans" cxnId="{173C6A68-41DF-4F29-BAF6-56FC8546716A}">
      <dgm:prSet/>
      <dgm:spPr/>
      <dgm:t>
        <a:bodyPr/>
        <a:lstStyle/>
        <a:p>
          <a:endParaRPr lang="cs-CZ"/>
        </a:p>
      </dgm:t>
    </dgm:pt>
    <dgm:pt modelId="{00425C1E-B392-40F7-AB00-4F21AA46E9DC}" type="sibTrans" cxnId="{173C6A68-41DF-4F29-BAF6-56FC8546716A}">
      <dgm:prSet/>
      <dgm:spPr/>
      <dgm:t>
        <a:bodyPr/>
        <a:lstStyle/>
        <a:p>
          <a:endParaRPr lang="cs-CZ"/>
        </a:p>
      </dgm:t>
    </dgm:pt>
    <dgm:pt modelId="{51802530-7BB3-4EFA-B51C-D252D875C9AD}">
      <dgm:prSet phldrT="[Text]"/>
      <dgm:spPr/>
      <dgm:t>
        <a:bodyPr/>
        <a:lstStyle/>
        <a:p>
          <a:r>
            <a:rPr lang="cs-CZ" dirty="0"/>
            <a:t>Rodina a intimita </a:t>
          </a:r>
        </a:p>
        <a:p>
          <a:r>
            <a:rPr lang="cs-CZ" b="1" i="1" dirty="0"/>
            <a:t>láska</a:t>
          </a:r>
        </a:p>
      </dgm:t>
    </dgm:pt>
    <dgm:pt modelId="{4DAB84FB-4A95-4E40-8C14-E56EC7B8E8BD}" type="parTrans" cxnId="{38017407-3052-4309-9AF2-93502C7C9819}">
      <dgm:prSet/>
      <dgm:spPr/>
      <dgm:t>
        <a:bodyPr/>
        <a:lstStyle/>
        <a:p>
          <a:endParaRPr lang="cs-CZ"/>
        </a:p>
      </dgm:t>
    </dgm:pt>
    <dgm:pt modelId="{47794149-2A1C-492E-90C4-4310389E1FF9}" type="sibTrans" cxnId="{38017407-3052-4309-9AF2-93502C7C9819}">
      <dgm:prSet/>
      <dgm:spPr/>
      <dgm:t>
        <a:bodyPr/>
        <a:lstStyle/>
        <a:p>
          <a:endParaRPr lang="cs-CZ"/>
        </a:p>
      </dgm:t>
    </dgm:pt>
    <dgm:pt modelId="{F82DD707-62B5-461A-AD2A-734833DB5CAF}">
      <dgm:prSet phldrT="[Text]"/>
      <dgm:spPr/>
      <dgm:t>
        <a:bodyPr/>
        <a:lstStyle/>
        <a:p>
          <a:r>
            <a:rPr lang="cs-CZ" dirty="0"/>
            <a:t>Veřejnost </a:t>
          </a:r>
          <a:r>
            <a:rPr lang="cs-CZ" b="1" i="1" dirty="0"/>
            <a:t>vědění</a:t>
          </a:r>
        </a:p>
      </dgm:t>
    </dgm:pt>
    <dgm:pt modelId="{DE57A175-56CE-4112-B627-DFEF177856C2}" type="parTrans" cxnId="{1F6020BF-0199-4250-9810-00CC0C5780CA}">
      <dgm:prSet/>
      <dgm:spPr/>
      <dgm:t>
        <a:bodyPr/>
        <a:lstStyle/>
        <a:p>
          <a:endParaRPr lang="cs-CZ"/>
        </a:p>
      </dgm:t>
    </dgm:pt>
    <dgm:pt modelId="{E605934D-AAAE-4617-8BA1-DD10E7587288}" type="sibTrans" cxnId="{1F6020BF-0199-4250-9810-00CC0C5780CA}">
      <dgm:prSet/>
      <dgm:spPr/>
      <dgm:t>
        <a:bodyPr/>
        <a:lstStyle/>
        <a:p>
          <a:endParaRPr lang="cs-CZ"/>
        </a:p>
      </dgm:t>
    </dgm:pt>
    <dgm:pt modelId="{46A4C596-ECD6-4E00-95F4-2A7139DC8A00}">
      <dgm:prSet phldrT="[Text]"/>
      <dgm:spPr/>
      <dgm:t>
        <a:bodyPr/>
        <a:lstStyle/>
        <a:p>
          <a:r>
            <a:rPr lang="cs-CZ" dirty="0"/>
            <a:t>Trh</a:t>
          </a:r>
        </a:p>
        <a:p>
          <a:r>
            <a:rPr lang="cs-CZ" b="1" i="1" dirty="0"/>
            <a:t>peníze</a:t>
          </a:r>
        </a:p>
      </dgm:t>
    </dgm:pt>
    <dgm:pt modelId="{F9103A28-4F41-4B2E-BC39-C90C681D6029}" type="parTrans" cxnId="{B4E28FFB-B13A-4AFC-9531-988AB65B2317}">
      <dgm:prSet/>
      <dgm:spPr/>
      <dgm:t>
        <a:bodyPr/>
        <a:lstStyle/>
        <a:p>
          <a:endParaRPr lang="cs-CZ"/>
        </a:p>
      </dgm:t>
    </dgm:pt>
    <dgm:pt modelId="{5421C7AE-3E3D-4565-A0F5-470C56BA81DF}" type="sibTrans" cxnId="{B4E28FFB-B13A-4AFC-9531-988AB65B2317}">
      <dgm:prSet/>
      <dgm:spPr/>
      <dgm:t>
        <a:bodyPr/>
        <a:lstStyle/>
        <a:p>
          <a:endParaRPr lang="cs-CZ"/>
        </a:p>
      </dgm:t>
    </dgm:pt>
    <dgm:pt modelId="{CA8A9D64-6163-42CF-991B-73A67AE5306E}" type="pres">
      <dgm:prSet presAssocID="{5ECF6E09-560A-4D5E-BA7B-12B246262B1F}" presName="compositeShape" presStyleCnt="0">
        <dgm:presLayoutVars>
          <dgm:chMax val="7"/>
          <dgm:dir/>
          <dgm:resizeHandles val="exact"/>
        </dgm:presLayoutVars>
      </dgm:prSet>
      <dgm:spPr/>
    </dgm:pt>
    <dgm:pt modelId="{6F5F9CA2-563E-4754-8177-4D40F928DAAD}" type="pres">
      <dgm:prSet presAssocID="{6EA8DAA0-6FAE-4B16-84FA-5FD8A774DC05}" presName="circ1" presStyleLbl="vennNode1" presStyleIdx="0" presStyleCnt="4" custLinFactNeighborX="-814" custLinFactNeighborY="-1923"/>
      <dgm:spPr/>
      <dgm:t>
        <a:bodyPr/>
        <a:lstStyle/>
        <a:p>
          <a:endParaRPr lang="cs-CZ"/>
        </a:p>
      </dgm:t>
    </dgm:pt>
    <dgm:pt modelId="{4666C468-3AE9-42B1-888F-068D0981B269}" type="pres">
      <dgm:prSet presAssocID="{6EA8DAA0-6FAE-4B16-84FA-5FD8A774DC0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CAA8A54-0872-4A3F-9DBF-B493E42FF604}" type="pres">
      <dgm:prSet presAssocID="{46A4C596-ECD6-4E00-95F4-2A7139DC8A00}" presName="circ2" presStyleLbl="vennNode1" presStyleIdx="1" presStyleCnt="4" custLinFactNeighborX="-6105"/>
      <dgm:spPr/>
      <dgm:t>
        <a:bodyPr/>
        <a:lstStyle/>
        <a:p>
          <a:endParaRPr lang="cs-CZ"/>
        </a:p>
      </dgm:t>
    </dgm:pt>
    <dgm:pt modelId="{AF6B197F-1034-427B-92C0-063C1050084B}" type="pres">
      <dgm:prSet presAssocID="{46A4C596-ECD6-4E00-95F4-2A7139DC8A0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CB87E8-A19C-46D0-BD70-17CD2E1897E6}" type="pres">
      <dgm:prSet presAssocID="{51802530-7BB3-4EFA-B51C-D252D875C9AD}" presName="circ3" presStyleLbl="vennNode1" presStyleIdx="2" presStyleCnt="4" custLinFactNeighborX="-1658" custLinFactNeighborY="3719"/>
      <dgm:spPr/>
      <dgm:t>
        <a:bodyPr/>
        <a:lstStyle/>
        <a:p>
          <a:endParaRPr lang="cs-CZ"/>
        </a:p>
      </dgm:t>
    </dgm:pt>
    <dgm:pt modelId="{AFE8AA75-9753-4702-AF5A-FAA88E977D4B}" type="pres">
      <dgm:prSet presAssocID="{51802530-7BB3-4EFA-B51C-D252D875C9A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BF2D7B5-013A-4723-B2B6-7D827FD7E4C0}" type="pres">
      <dgm:prSet presAssocID="{F82DD707-62B5-461A-AD2A-734833DB5CAF}" presName="circ4" presStyleLbl="vennNode1" presStyleIdx="3" presStyleCnt="4" custLinFactNeighborX="1206" custLinFactNeighborY="-411"/>
      <dgm:spPr/>
      <dgm:t>
        <a:bodyPr/>
        <a:lstStyle/>
        <a:p>
          <a:endParaRPr lang="cs-CZ"/>
        </a:p>
      </dgm:t>
    </dgm:pt>
    <dgm:pt modelId="{70277418-AA22-4B43-8311-6AA6ACFF4F35}" type="pres">
      <dgm:prSet presAssocID="{F82DD707-62B5-461A-AD2A-734833DB5CA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205AB42-BBF1-4201-BBCD-3BE4BA72A79E}" type="presOf" srcId="{6EA8DAA0-6FAE-4B16-84FA-5FD8A774DC05}" destId="{4666C468-3AE9-42B1-888F-068D0981B269}" srcOrd="1" destOrd="0" presId="urn:microsoft.com/office/officeart/2005/8/layout/venn1"/>
    <dgm:cxn modelId="{CD0E6CFF-C709-4392-BB78-3B28B7B1ADE9}" type="presOf" srcId="{46A4C596-ECD6-4E00-95F4-2A7139DC8A00}" destId="{AF6B197F-1034-427B-92C0-063C1050084B}" srcOrd="1" destOrd="0" presId="urn:microsoft.com/office/officeart/2005/8/layout/venn1"/>
    <dgm:cxn modelId="{1F6020BF-0199-4250-9810-00CC0C5780CA}" srcId="{5ECF6E09-560A-4D5E-BA7B-12B246262B1F}" destId="{F82DD707-62B5-461A-AD2A-734833DB5CAF}" srcOrd="3" destOrd="0" parTransId="{DE57A175-56CE-4112-B627-DFEF177856C2}" sibTransId="{E605934D-AAAE-4617-8BA1-DD10E7587288}"/>
    <dgm:cxn modelId="{069D78BB-9761-4903-A629-73AED8DD3A37}" type="presOf" srcId="{46A4C596-ECD6-4E00-95F4-2A7139DC8A00}" destId="{CCAA8A54-0872-4A3F-9DBF-B493E42FF604}" srcOrd="0" destOrd="0" presId="urn:microsoft.com/office/officeart/2005/8/layout/venn1"/>
    <dgm:cxn modelId="{C7BDF0FF-4B6A-41BE-A976-FBEA0FFDDD82}" type="presOf" srcId="{F82DD707-62B5-461A-AD2A-734833DB5CAF}" destId="{70277418-AA22-4B43-8311-6AA6ACFF4F35}" srcOrd="1" destOrd="0" presId="urn:microsoft.com/office/officeart/2005/8/layout/venn1"/>
    <dgm:cxn modelId="{98F9BD0B-0863-438D-82E5-344ADAB804D9}" type="presOf" srcId="{5ECF6E09-560A-4D5E-BA7B-12B246262B1F}" destId="{CA8A9D64-6163-42CF-991B-73A67AE5306E}" srcOrd="0" destOrd="0" presId="urn:microsoft.com/office/officeart/2005/8/layout/venn1"/>
    <dgm:cxn modelId="{CD88D34A-A964-46DC-8836-DF5F4A14E5A5}" type="presOf" srcId="{6EA8DAA0-6FAE-4B16-84FA-5FD8A774DC05}" destId="{6F5F9CA2-563E-4754-8177-4D40F928DAAD}" srcOrd="0" destOrd="0" presId="urn:microsoft.com/office/officeart/2005/8/layout/venn1"/>
    <dgm:cxn modelId="{38017407-3052-4309-9AF2-93502C7C9819}" srcId="{5ECF6E09-560A-4D5E-BA7B-12B246262B1F}" destId="{51802530-7BB3-4EFA-B51C-D252D875C9AD}" srcOrd="2" destOrd="0" parTransId="{4DAB84FB-4A95-4E40-8C14-E56EC7B8E8BD}" sibTransId="{47794149-2A1C-492E-90C4-4310389E1FF9}"/>
    <dgm:cxn modelId="{5F33C23D-AEF9-4522-B5B5-7D28F98CF85D}" type="presOf" srcId="{51802530-7BB3-4EFA-B51C-D252D875C9AD}" destId="{AFE8AA75-9753-4702-AF5A-FAA88E977D4B}" srcOrd="1" destOrd="0" presId="urn:microsoft.com/office/officeart/2005/8/layout/venn1"/>
    <dgm:cxn modelId="{95502F08-4D39-4F00-A0FD-072C4E2AD8C8}" type="presOf" srcId="{F82DD707-62B5-461A-AD2A-734833DB5CAF}" destId="{DBF2D7B5-013A-4723-B2B6-7D827FD7E4C0}" srcOrd="0" destOrd="0" presId="urn:microsoft.com/office/officeart/2005/8/layout/venn1"/>
    <dgm:cxn modelId="{B4E28FFB-B13A-4AFC-9531-988AB65B2317}" srcId="{5ECF6E09-560A-4D5E-BA7B-12B246262B1F}" destId="{46A4C596-ECD6-4E00-95F4-2A7139DC8A00}" srcOrd="1" destOrd="0" parTransId="{F9103A28-4F41-4B2E-BC39-C90C681D6029}" sibTransId="{5421C7AE-3E3D-4565-A0F5-470C56BA81DF}"/>
    <dgm:cxn modelId="{B5DFA591-A319-4118-9599-C1CB5168643E}" type="presOf" srcId="{51802530-7BB3-4EFA-B51C-D252D875C9AD}" destId="{5DCB87E8-A19C-46D0-BD70-17CD2E1897E6}" srcOrd="0" destOrd="0" presId="urn:microsoft.com/office/officeart/2005/8/layout/venn1"/>
    <dgm:cxn modelId="{173C6A68-41DF-4F29-BAF6-56FC8546716A}" srcId="{5ECF6E09-560A-4D5E-BA7B-12B246262B1F}" destId="{6EA8DAA0-6FAE-4B16-84FA-5FD8A774DC05}" srcOrd="0" destOrd="0" parTransId="{B3E3550A-04CD-4508-A257-F863D80A13A2}" sibTransId="{00425C1E-B392-40F7-AB00-4F21AA46E9DC}"/>
    <dgm:cxn modelId="{47C61902-CF66-4AC5-A78B-A8ADDC00995B}" type="presParOf" srcId="{CA8A9D64-6163-42CF-991B-73A67AE5306E}" destId="{6F5F9CA2-563E-4754-8177-4D40F928DAAD}" srcOrd="0" destOrd="0" presId="urn:microsoft.com/office/officeart/2005/8/layout/venn1"/>
    <dgm:cxn modelId="{31C8013E-A7B3-40AD-9E0A-5CD92E4164C7}" type="presParOf" srcId="{CA8A9D64-6163-42CF-991B-73A67AE5306E}" destId="{4666C468-3AE9-42B1-888F-068D0981B269}" srcOrd="1" destOrd="0" presId="urn:microsoft.com/office/officeart/2005/8/layout/venn1"/>
    <dgm:cxn modelId="{861D9484-81F3-4344-A517-6DAE931FF906}" type="presParOf" srcId="{CA8A9D64-6163-42CF-991B-73A67AE5306E}" destId="{CCAA8A54-0872-4A3F-9DBF-B493E42FF604}" srcOrd="2" destOrd="0" presId="urn:microsoft.com/office/officeart/2005/8/layout/venn1"/>
    <dgm:cxn modelId="{60870AA5-7ED8-4F6E-8C15-A837E0320D77}" type="presParOf" srcId="{CA8A9D64-6163-42CF-991B-73A67AE5306E}" destId="{AF6B197F-1034-427B-92C0-063C1050084B}" srcOrd="3" destOrd="0" presId="urn:microsoft.com/office/officeart/2005/8/layout/venn1"/>
    <dgm:cxn modelId="{4E530C91-1401-4B92-A545-2CF8B871C209}" type="presParOf" srcId="{CA8A9D64-6163-42CF-991B-73A67AE5306E}" destId="{5DCB87E8-A19C-46D0-BD70-17CD2E1897E6}" srcOrd="4" destOrd="0" presId="urn:microsoft.com/office/officeart/2005/8/layout/venn1"/>
    <dgm:cxn modelId="{3DF05734-F985-465E-8DEF-E8468438E04B}" type="presParOf" srcId="{CA8A9D64-6163-42CF-991B-73A67AE5306E}" destId="{AFE8AA75-9753-4702-AF5A-FAA88E977D4B}" srcOrd="5" destOrd="0" presId="urn:microsoft.com/office/officeart/2005/8/layout/venn1"/>
    <dgm:cxn modelId="{BAA5AF65-FB1C-4C70-9440-25696399CA6B}" type="presParOf" srcId="{CA8A9D64-6163-42CF-991B-73A67AE5306E}" destId="{DBF2D7B5-013A-4723-B2B6-7D827FD7E4C0}" srcOrd="6" destOrd="0" presId="urn:microsoft.com/office/officeart/2005/8/layout/venn1"/>
    <dgm:cxn modelId="{61786D3F-3A3B-4A68-9BA1-EF547BBFC089}" type="presParOf" srcId="{CA8A9D64-6163-42CF-991B-73A67AE5306E}" destId="{70277418-AA22-4B43-8311-6AA6ACFF4F35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E17741-3013-43AF-89BC-D3349E63D1F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A498CE0-53EC-455E-8A88-684CF9AFEB6F}">
      <dgm:prSet phldrT="[Text]"/>
      <dgm:spPr/>
      <dgm:t>
        <a:bodyPr/>
        <a:lstStyle/>
        <a:p>
          <a:r>
            <a:rPr lang="cs-CZ" dirty="0"/>
            <a:t>Kníže/patron</a:t>
          </a:r>
        </a:p>
      </dgm:t>
    </dgm:pt>
    <dgm:pt modelId="{9458EE1D-3F04-4E2E-8F57-BD83A5D381B9}" type="parTrans" cxnId="{1C3658FA-964C-4C96-8F81-553819542C70}">
      <dgm:prSet/>
      <dgm:spPr/>
      <dgm:t>
        <a:bodyPr/>
        <a:lstStyle/>
        <a:p>
          <a:endParaRPr lang="cs-CZ"/>
        </a:p>
      </dgm:t>
    </dgm:pt>
    <dgm:pt modelId="{41C1F493-B73D-480E-B0C7-8935EEF8FC5C}" type="sibTrans" cxnId="{1C3658FA-964C-4C96-8F81-553819542C70}">
      <dgm:prSet/>
      <dgm:spPr/>
      <dgm:t>
        <a:bodyPr/>
        <a:lstStyle/>
        <a:p>
          <a:endParaRPr lang="cs-CZ"/>
        </a:p>
      </dgm:t>
    </dgm:pt>
    <dgm:pt modelId="{9CD0C083-5530-4903-8025-4AE5D80731EC}" type="asst">
      <dgm:prSet phldrT="[Text]"/>
      <dgm:spPr/>
      <dgm:t>
        <a:bodyPr/>
        <a:lstStyle/>
        <a:p>
          <a:r>
            <a:rPr lang="cs-CZ" dirty="0"/>
            <a:t>Klient</a:t>
          </a:r>
        </a:p>
      </dgm:t>
    </dgm:pt>
    <dgm:pt modelId="{5290FD02-B1B9-4CE4-AA76-D6EF8542225F}" type="parTrans" cxnId="{D05A6E01-CD25-4988-BA74-D759BECB4FDE}">
      <dgm:prSet/>
      <dgm:spPr/>
      <dgm:t>
        <a:bodyPr/>
        <a:lstStyle/>
        <a:p>
          <a:endParaRPr lang="cs-CZ"/>
        </a:p>
      </dgm:t>
    </dgm:pt>
    <dgm:pt modelId="{52D213B9-E1EE-432F-BE6E-12C0F345F8F5}" type="sibTrans" cxnId="{D05A6E01-CD25-4988-BA74-D759BECB4FDE}">
      <dgm:prSet/>
      <dgm:spPr/>
      <dgm:t>
        <a:bodyPr/>
        <a:lstStyle/>
        <a:p>
          <a:endParaRPr lang="cs-CZ"/>
        </a:p>
      </dgm:t>
    </dgm:pt>
    <dgm:pt modelId="{0FEA0A64-421E-4AA7-999F-998D8BEA7086}">
      <dgm:prSet phldrT="[Text]"/>
      <dgm:spPr/>
      <dgm:t>
        <a:bodyPr/>
        <a:lstStyle/>
        <a:p>
          <a:r>
            <a:rPr lang="cs-CZ" dirty="0"/>
            <a:t>Dar</a:t>
          </a:r>
        </a:p>
      </dgm:t>
    </dgm:pt>
    <dgm:pt modelId="{514768E7-2DDA-4402-B9A1-1C5AF2023DA7}" type="parTrans" cxnId="{E4407DA8-C8EC-47C0-BF38-DA82F9674C31}">
      <dgm:prSet/>
      <dgm:spPr/>
      <dgm:t>
        <a:bodyPr/>
        <a:lstStyle/>
        <a:p>
          <a:endParaRPr lang="cs-CZ"/>
        </a:p>
      </dgm:t>
    </dgm:pt>
    <dgm:pt modelId="{DCC207A2-544A-45F5-882E-DDE714D5DA0B}" type="sibTrans" cxnId="{E4407DA8-C8EC-47C0-BF38-DA82F9674C31}">
      <dgm:prSet/>
      <dgm:spPr/>
      <dgm:t>
        <a:bodyPr/>
        <a:lstStyle/>
        <a:p>
          <a:endParaRPr lang="cs-CZ"/>
        </a:p>
      </dgm:t>
    </dgm:pt>
    <dgm:pt modelId="{E194D6B5-EE3B-40FC-841F-8D0533940F2E}">
      <dgm:prSet phldrT="[Text]"/>
      <dgm:spPr/>
      <dgm:t>
        <a:bodyPr/>
        <a:lstStyle/>
        <a:p>
          <a:r>
            <a:rPr lang="cs-CZ" dirty="0"/>
            <a:t>Závazek</a:t>
          </a:r>
        </a:p>
      </dgm:t>
    </dgm:pt>
    <dgm:pt modelId="{0FEE5D37-1AEC-4DCD-9D24-5C5D91171B92}" type="parTrans" cxnId="{47D74EBB-2901-4C54-BB37-5A86C7D3321D}">
      <dgm:prSet/>
      <dgm:spPr/>
      <dgm:t>
        <a:bodyPr/>
        <a:lstStyle/>
        <a:p>
          <a:endParaRPr lang="cs-CZ"/>
        </a:p>
      </dgm:t>
    </dgm:pt>
    <dgm:pt modelId="{F746B519-42E0-4C10-B70D-D4E5FE6F8093}" type="sibTrans" cxnId="{47D74EBB-2901-4C54-BB37-5A86C7D3321D}">
      <dgm:prSet/>
      <dgm:spPr/>
      <dgm:t>
        <a:bodyPr/>
        <a:lstStyle/>
        <a:p>
          <a:endParaRPr lang="cs-CZ"/>
        </a:p>
      </dgm:t>
    </dgm:pt>
    <dgm:pt modelId="{896A6016-9D19-4858-96A6-FE613DB6F2BC}">
      <dgm:prSet phldrT="[Text]"/>
      <dgm:spPr/>
      <dgm:t>
        <a:bodyPr/>
        <a:lstStyle/>
        <a:p>
          <a:r>
            <a:rPr lang="cs-CZ" dirty="0"/>
            <a:t>Podřízení</a:t>
          </a:r>
        </a:p>
      </dgm:t>
    </dgm:pt>
    <dgm:pt modelId="{DDFD8E76-0660-46FD-A72A-2905AF458D13}" type="parTrans" cxnId="{4130C23A-A301-4BDB-BFDA-D6B2AC101704}">
      <dgm:prSet/>
      <dgm:spPr/>
      <dgm:t>
        <a:bodyPr/>
        <a:lstStyle/>
        <a:p>
          <a:endParaRPr lang="cs-CZ"/>
        </a:p>
      </dgm:t>
    </dgm:pt>
    <dgm:pt modelId="{048DEE71-BADA-4527-8B1B-A48E506B2649}" type="sibTrans" cxnId="{4130C23A-A301-4BDB-BFDA-D6B2AC101704}">
      <dgm:prSet/>
      <dgm:spPr/>
      <dgm:t>
        <a:bodyPr/>
        <a:lstStyle/>
        <a:p>
          <a:endParaRPr lang="cs-CZ"/>
        </a:p>
      </dgm:t>
    </dgm:pt>
    <dgm:pt modelId="{25C4CF07-2CD8-49A1-9690-4CBADD8AB23A}" type="asst">
      <dgm:prSet/>
      <dgm:spPr/>
      <dgm:t>
        <a:bodyPr/>
        <a:lstStyle/>
        <a:p>
          <a:r>
            <a:rPr lang="cs-CZ" dirty="0"/>
            <a:t>Tradice</a:t>
          </a:r>
        </a:p>
      </dgm:t>
    </dgm:pt>
    <dgm:pt modelId="{9150C4E1-0EFF-4F2A-88B9-8F18930C0544}" type="parTrans" cxnId="{E752233E-707E-481A-881D-A05C3AD06F9A}">
      <dgm:prSet/>
      <dgm:spPr/>
      <dgm:t>
        <a:bodyPr/>
        <a:lstStyle/>
        <a:p>
          <a:endParaRPr lang="cs-CZ"/>
        </a:p>
      </dgm:t>
    </dgm:pt>
    <dgm:pt modelId="{AFF0EF31-CEA3-470F-AA50-0D502269BC92}" type="sibTrans" cxnId="{E752233E-707E-481A-881D-A05C3AD06F9A}">
      <dgm:prSet/>
      <dgm:spPr/>
      <dgm:t>
        <a:bodyPr/>
        <a:lstStyle/>
        <a:p>
          <a:endParaRPr lang="cs-CZ"/>
        </a:p>
      </dgm:t>
    </dgm:pt>
    <dgm:pt modelId="{54FAC420-65D2-4D24-8251-E163DBAE88C0}" type="pres">
      <dgm:prSet presAssocID="{C5E17741-3013-43AF-89BC-D3349E63D1F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8D10F523-EC92-49D0-B803-2C6C0EAACCD0}" type="pres">
      <dgm:prSet presAssocID="{CA498CE0-53EC-455E-8A88-684CF9AFEB6F}" presName="hierRoot1" presStyleCnt="0">
        <dgm:presLayoutVars>
          <dgm:hierBranch val="init"/>
        </dgm:presLayoutVars>
      </dgm:prSet>
      <dgm:spPr/>
    </dgm:pt>
    <dgm:pt modelId="{2408C408-04C1-4F3B-BAB8-5521FE9C3286}" type="pres">
      <dgm:prSet presAssocID="{CA498CE0-53EC-455E-8A88-684CF9AFEB6F}" presName="rootComposite1" presStyleCnt="0"/>
      <dgm:spPr/>
    </dgm:pt>
    <dgm:pt modelId="{0BC33BC4-14D7-4771-9B29-55AAF0983835}" type="pres">
      <dgm:prSet presAssocID="{CA498CE0-53EC-455E-8A88-684CF9AFEB6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A731E70-F767-4390-8C1C-D1638B1E7C2C}" type="pres">
      <dgm:prSet presAssocID="{CA498CE0-53EC-455E-8A88-684CF9AFEB6F}" presName="rootConnector1" presStyleLbl="node1" presStyleIdx="0" presStyleCnt="0"/>
      <dgm:spPr/>
      <dgm:t>
        <a:bodyPr/>
        <a:lstStyle/>
        <a:p>
          <a:endParaRPr lang="cs-CZ"/>
        </a:p>
      </dgm:t>
    </dgm:pt>
    <dgm:pt modelId="{B4A1D720-6CF3-4F6A-950C-06BA7180F9A5}" type="pres">
      <dgm:prSet presAssocID="{CA498CE0-53EC-455E-8A88-684CF9AFEB6F}" presName="hierChild2" presStyleCnt="0"/>
      <dgm:spPr/>
    </dgm:pt>
    <dgm:pt modelId="{BE644B2C-D8BA-49EB-ABCD-1C203F5EE3FD}" type="pres">
      <dgm:prSet presAssocID="{514768E7-2DDA-4402-B9A1-1C5AF2023DA7}" presName="Name37" presStyleLbl="parChTrans1D2" presStyleIdx="0" presStyleCnt="5"/>
      <dgm:spPr/>
      <dgm:t>
        <a:bodyPr/>
        <a:lstStyle/>
        <a:p>
          <a:endParaRPr lang="cs-CZ"/>
        </a:p>
      </dgm:t>
    </dgm:pt>
    <dgm:pt modelId="{845D7174-EC0D-4EE6-A7D6-09A874CAA7C3}" type="pres">
      <dgm:prSet presAssocID="{0FEA0A64-421E-4AA7-999F-998D8BEA7086}" presName="hierRoot2" presStyleCnt="0">
        <dgm:presLayoutVars>
          <dgm:hierBranch val="init"/>
        </dgm:presLayoutVars>
      </dgm:prSet>
      <dgm:spPr/>
    </dgm:pt>
    <dgm:pt modelId="{7E451ECB-A975-4D5F-85A6-CC02D13992C1}" type="pres">
      <dgm:prSet presAssocID="{0FEA0A64-421E-4AA7-999F-998D8BEA7086}" presName="rootComposite" presStyleCnt="0"/>
      <dgm:spPr/>
    </dgm:pt>
    <dgm:pt modelId="{12D43910-F858-462D-8852-873D8561709E}" type="pres">
      <dgm:prSet presAssocID="{0FEA0A64-421E-4AA7-999F-998D8BEA708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C040C1A-162D-4ECE-842B-7D5D09DCE1DF}" type="pres">
      <dgm:prSet presAssocID="{0FEA0A64-421E-4AA7-999F-998D8BEA7086}" presName="rootConnector" presStyleLbl="node2" presStyleIdx="0" presStyleCnt="3"/>
      <dgm:spPr/>
      <dgm:t>
        <a:bodyPr/>
        <a:lstStyle/>
        <a:p>
          <a:endParaRPr lang="cs-CZ"/>
        </a:p>
      </dgm:t>
    </dgm:pt>
    <dgm:pt modelId="{81E4E97A-68AC-4C86-8479-72336B8F6BC2}" type="pres">
      <dgm:prSet presAssocID="{0FEA0A64-421E-4AA7-999F-998D8BEA7086}" presName="hierChild4" presStyleCnt="0"/>
      <dgm:spPr/>
    </dgm:pt>
    <dgm:pt modelId="{29DB97F1-0A1B-4302-A88F-21439AFB17EC}" type="pres">
      <dgm:prSet presAssocID="{0FEA0A64-421E-4AA7-999F-998D8BEA7086}" presName="hierChild5" presStyleCnt="0"/>
      <dgm:spPr/>
    </dgm:pt>
    <dgm:pt modelId="{05D5D7BA-BFAC-4DC6-ACEE-3BCE53D0B19A}" type="pres">
      <dgm:prSet presAssocID="{0FEE5D37-1AEC-4DCD-9D24-5C5D91171B92}" presName="Name37" presStyleLbl="parChTrans1D2" presStyleIdx="1" presStyleCnt="5"/>
      <dgm:spPr/>
      <dgm:t>
        <a:bodyPr/>
        <a:lstStyle/>
        <a:p>
          <a:endParaRPr lang="cs-CZ"/>
        </a:p>
      </dgm:t>
    </dgm:pt>
    <dgm:pt modelId="{15E55C3B-791A-477F-BE2D-28DEBD75A674}" type="pres">
      <dgm:prSet presAssocID="{E194D6B5-EE3B-40FC-841F-8D0533940F2E}" presName="hierRoot2" presStyleCnt="0">
        <dgm:presLayoutVars>
          <dgm:hierBranch val="init"/>
        </dgm:presLayoutVars>
      </dgm:prSet>
      <dgm:spPr/>
    </dgm:pt>
    <dgm:pt modelId="{C2E19572-32C5-44FF-B8C7-D98877AC49F3}" type="pres">
      <dgm:prSet presAssocID="{E194D6B5-EE3B-40FC-841F-8D0533940F2E}" presName="rootComposite" presStyleCnt="0"/>
      <dgm:spPr/>
    </dgm:pt>
    <dgm:pt modelId="{BD084463-C77A-4AA5-8C82-D8187FF969DF}" type="pres">
      <dgm:prSet presAssocID="{E194D6B5-EE3B-40FC-841F-8D0533940F2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14E65B3-C330-4381-9091-77CC01C13177}" type="pres">
      <dgm:prSet presAssocID="{E194D6B5-EE3B-40FC-841F-8D0533940F2E}" presName="rootConnector" presStyleLbl="node2" presStyleIdx="1" presStyleCnt="3"/>
      <dgm:spPr/>
      <dgm:t>
        <a:bodyPr/>
        <a:lstStyle/>
        <a:p>
          <a:endParaRPr lang="cs-CZ"/>
        </a:p>
      </dgm:t>
    </dgm:pt>
    <dgm:pt modelId="{1A1297EB-5FA6-4824-9AF6-8E4BFEDBA0F4}" type="pres">
      <dgm:prSet presAssocID="{E194D6B5-EE3B-40FC-841F-8D0533940F2E}" presName="hierChild4" presStyleCnt="0"/>
      <dgm:spPr/>
    </dgm:pt>
    <dgm:pt modelId="{2BB4593C-D0DF-4162-9BC3-4CA4E25CEB5C}" type="pres">
      <dgm:prSet presAssocID="{E194D6B5-EE3B-40FC-841F-8D0533940F2E}" presName="hierChild5" presStyleCnt="0"/>
      <dgm:spPr/>
    </dgm:pt>
    <dgm:pt modelId="{D9D056FA-629F-44A5-9DAA-0D1FD7E46B64}" type="pres">
      <dgm:prSet presAssocID="{DDFD8E76-0660-46FD-A72A-2905AF458D13}" presName="Name37" presStyleLbl="parChTrans1D2" presStyleIdx="2" presStyleCnt="5"/>
      <dgm:spPr/>
      <dgm:t>
        <a:bodyPr/>
        <a:lstStyle/>
        <a:p>
          <a:endParaRPr lang="cs-CZ"/>
        </a:p>
      </dgm:t>
    </dgm:pt>
    <dgm:pt modelId="{65D2BBC0-9F06-4F84-8B29-B3D81E1F62BC}" type="pres">
      <dgm:prSet presAssocID="{896A6016-9D19-4858-96A6-FE613DB6F2BC}" presName="hierRoot2" presStyleCnt="0">
        <dgm:presLayoutVars>
          <dgm:hierBranch val="init"/>
        </dgm:presLayoutVars>
      </dgm:prSet>
      <dgm:spPr/>
    </dgm:pt>
    <dgm:pt modelId="{2912E60E-E548-4790-BF9E-2E0DF60D46AF}" type="pres">
      <dgm:prSet presAssocID="{896A6016-9D19-4858-96A6-FE613DB6F2BC}" presName="rootComposite" presStyleCnt="0"/>
      <dgm:spPr/>
    </dgm:pt>
    <dgm:pt modelId="{B4C07C70-A24B-4FF3-995B-119EE2B8002E}" type="pres">
      <dgm:prSet presAssocID="{896A6016-9D19-4858-96A6-FE613DB6F2B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5C7DA61-B86B-45F2-8F71-CBAB8CBFB3C3}" type="pres">
      <dgm:prSet presAssocID="{896A6016-9D19-4858-96A6-FE613DB6F2BC}" presName="rootConnector" presStyleLbl="node2" presStyleIdx="2" presStyleCnt="3"/>
      <dgm:spPr/>
      <dgm:t>
        <a:bodyPr/>
        <a:lstStyle/>
        <a:p>
          <a:endParaRPr lang="cs-CZ"/>
        </a:p>
      </dgm:t>
    </dgm:pt>
    <dgm:pt modelId="{8DAB8186-599F-4557-830C-CE5040D7622A}" type="pres">
      <dgm:prSet presAssocID="{896A6016-9D19-4858-96A6-FE613DB6F2BC}" presName="hierChild4" presStyleCnt="0"/>
      <dgm:spPr/>
    </dgm:pt>
    <dgm:pt modelId="{B41B076D-C3EF-455E-993C-ADF0B117DC9F}" type="pres">
      <dgm:prSet presAssocID="{896A6016-9D19-4858-96A6-FE613DB6F2BC}" presName="hierChild5" presStyleCnt="0"/>
      <dgm:spPr/>
    </dgm:pt>
    <dgm:pt modelId="{BAC62A32-B7AD-470B-9CB3-6773E5629AD1}" type="pres">
      <dgm:prSet presAssocID="{CA498CE0-53EC-455E-8A88-684CF9AFEB6F}" presName="hierChild3" presStyleCnt="0"/>
      <dgm:spPr/>
    </dgm:pt>
    <dgm:pt modelId="{A5D03E46-E08D-4EC2-B01A-C59E0865482A}" type="pres">
      <dgm:prSet presAssocID="{5290FD02-B1B9-4CE4-AA76-D6EF8542225F}" presName="Name111" presStyleLbl="parChTrans1D2" presStyleIdx="3" presStyleCnt="5"/>
      <dgm:spPr/>
      <dgm:t>
        <a:bodyPr/>
        <a:lstStyle/>
        <a:p>
          <a:endParaRPr lang="cs-CZ"/>
        </a:p>
      </dgm:t>
    </dgm:pt>
    <dgm:pt modelId="{67B3249E-C0A7-4FE7-BC4A-0488665695EE}" type="pres">
      <dgm:prSet presAssocID="{9CD0C083-5530-4903-8025-4AE5D80731EC}" presName="hierRoot3" presStyleCnt="0">
        <dgm:presLayoutVars>
          <dgm:hierBranch val="init"/>
        </dgm:presLayoutVars>
      </dgm:prSet>
      <dgm:spPr/>
    </dgm:pt>
    <dgm:pt modelId="{EE5FEBBE-D593-4461-914B-7D27A0409D8B}" type="pres">
      <dgm:prSet presAssocID="{9CD0C083-5530-4903-8025-4AE5D80731EC}" presName="rootComposite3" presStyleCnt="0"/>
      <dgm:spPr/>
    </dgm:pt>
    <dgm:pt modelId="{EB7D2990-4BAA-4E9B-A643-A1E3481F094E}" type="pres">
      <dgm:prSet presAssocID="{9CD0C083-5530-4903-8025-4AE5D80731EC}" presName="rootText3" presStyleLbl="asst1" presStyleIdx="0" presStyleCnt="2" custLinFactNeighborX="3071" custLinFactNeighborY="-1048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16D85AA-1232-4A24-BBC4-27198BE612E8}" type="pres">
      <dgm:prSet presAssocID="{9CD0C083-5530-4903-8025-4AE5D80731EC}" presName="rootConnector3" presStyleLbl="asst1" presStyleIdx="0" presStyleCnt="2"/>
      <dgm:spPr/>
      <dgm:t>
        <a:bodyPr/>
        <a:lstStyle/>
        <a:p>
          <a:endParaRPr lang="cs-CZ"/>
        </a:p>
      </dgm:t>
    </dgm:pt>
    <dgm:pt modelId="{DB38A605-1087-4DBE-8E67-C45B8D346DA2}" type="pres">
      <dgm:prSet presAssocID="{9CD0C083-5530-4903-8025-4AE5D80731EC}" presName="hierChild6" presStyleCnt="0"/>
      <dgm:spPr/>
    </dgm:pt>
    <dgm:pt modelId="{4ABC29E3-B5E2-4E2B-AAF2-DE16246B1934}" type="pres">
      <dgm:prSet presAssocID="{9CD0C083-5530-4903-8025-4AE5D80731EC}" presName="hierChild7" presStyleCnt="0"/>
      <dgm:spPr/>
    </dgm:pt>
    <dgm:pt modelId="{76A047FC-3E5D-433C-A384-1A7BE720F5E8}" type="pres">
      <dgm:prSet presAssocID="{9150C4E1-0EFF-4F2A-88B9-8F18930C0544}" presName="Name111" presStyleLbl="parChTrans1D2" presStyleIdx="4" presStyleCnt="5"/>
      <dgm:spPr/>
      <dgm:t>
        <a:bodyPr/>
        <a:lstStyle/>
        <a:p>
          <a:endParaRPr lang="cs-CZ"/>
        </a:p>
      </dgm:t>
    </dgm:pt>
    <dgm:pt modelId="{84225757-3E08-4CD8-88F5-DACF68651BDE}" type="pres">
      <dgm:prSet presAssocID="{25C4CF07-2CD8-49A1-9690-4CBADD8AB23A}" presName="hierRoot3" presStyleCnt="0">
        <dgm:presLayoutVars>
          <dgm:hierBranch val="init"/>
        </dgm:presLayoutVars>
      </dgm:prSet>
      <dgm:spPr/>
    </dgm:pt>
    <dgm:pt modelId="{88ADF31F-5085-4D26-B22C-8298C58BF305}" type="pres">
      <dgm:prSet presAssocID="{25C4CF07-2CD8-49A1-9690-4CBADD8AB23A}" presName="rootComposite3" presStyleCnt="0"/>
      <dgm:spPr/>
    </dgm:pt>
    <dgm:pt modelId="{1D85232C-B59D-47AE-BCFA-972A164A12DF}" type="pres">
      <dgm:prSet presAssocID="{25C4CF07-2CD8-49A1-9690-4CBADD8AB23A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5E3EC48-1E26-43B9-A8D1-A4C7BFBA26E8}" type="pres">
      <dgm:prSet presAssocID="{25C4CF07-2CD8-49A1-9690-4CBADD8AB23A}" presName="rootConnector3" presStyleLbl="asst1" presStyleIdx="1" presStyleCnt="2"/>
      <dgm:spPr/>
      <dgm:t>
        <a:bodyPr/>
        <a:lstStyle/>
        <a:p>
          <a:endParaRPr lang="cs-CZ"/>
        </a:p>
      </dgm:t>
    </dgm:pt>
    <dgm:pt modelId="{50CAAC55-0AD1-48F7-86E0-02B489414235}" type="pres">
      <dgm:prSet presAssocID="{25C4CF07-2CD8-49A1-9690-4CBADD8AB23A}" presName="hierChild6" presStyleCnt="0"/>
      <dgm:spPr/>
    </dgm:pt>
    <dgm:pt modelId="{BC556E64-6949-4E71-878F-F01FBB5BA2B9}" type="pres">
      <dgm:prSet presAssocID="{25C4CF07-2CD8-49A1-9690-4CBADD8AB23A}" presName="hierChild7" presStyleCnt="0"/>
      <dgm:spPr/>
    </dgm:pt>
  </dgm:ptLst>
  <dgm:cxnLst>
    <dgm:cxn modelId="{47D74EBB-2901-4C54-BB37-5A86C7D3321D}" srcId="{CA498CE0-53EC-455E-8A88-684CF9AFEB6F}" destId="{E194D6B5-EE3B-40FC-841F-8D0533940F2E}" srcOrd="3" destOrd="0" parTransId="{0FEE5D37-1AEC-4DCD-9D24-5C5D91171B92}" sibTransId="{F746B519-42E0-4C10-B70D-D4E5FE6F8093}"/>
    <dgm:cxn modelId="{03DEE6DD-40FC-452D-822C-06D4956C2DB3}" type="presOf" srcId="{896A6016-9D19-4858-96A6-FE613DB6F2BC}" destId="{55C7DA61-B86B-45F2-8F71-CBAB8CBFB3C3}" srcOrd="1" destOrd="0" presId="urn:microsoft.com/office/officeart/2005/8/layout/orgChart1"/>
    <dgm:cxn modelId="{1C3658FA-964C-4C96-8F81-553819542C70}" srcId="{C5E17741-3013-43AF-89BC-D3349E63D1F0}" destId="{CA498CE0-53EC-455E-8A88-684CF9AFEB6F}" srcOrd="0" destOrd="0" parTransId="{9458EE1D-3F04-4E2E-8F57-BD83A5D381B9}" sibTransId="{41C1F493-B73D-480E-B0C7-8935EEF8FC5C}"/>
    <dgm:cxn modelId="{79DA8346-71C0-4EF8-AA5B-C9EB0D37F943}" type="presOf" srcId="{896A6016-9D19-4858-96A6-FE613DB6F2BC}" destId="{B4C07C70-A24B-4FF3-995B-119EE2B8002E}" srcOrd="0" destOrd="0" presId="urn:microsoft.com/office/officeart/2005/8/layout/orgChart1"/>
    <dgm:cxn modelId="{55AE3EAB-01F8-4A1C-B6C1-A66911771791}" type="presOf" srcId="{5290FD02-B1B9-4CE4-AA76-D6EF8542225F}" destId="{A5D03E46-E08D-4EC2-B01A-C59E0865482A}" srcOrd="0" destOrd="0" presId="urn:microsoft.com/office/officeart/2005/8/layout/orgChart1"/>
    <dgm:cxn modelId="{64436923-8C39-4549-B1EA-BCF73E0BBCA8}" type="presOf" srcId="{25C4CF07-2CD8-49A1-9690-4CBADD8AB23A}" destId="{1D85232C-B59D-47AE-BCFA-972A164A12DF}" srcOrd="0" destOrd="0" presId="urn:microsoft.com/office/officeart/2005/8/layout/orgChart1"/>
    <dgm:cxn modelId="{DFB3BB89-9FB8-48A1-A4C1-B34B9FD1D5FE}" type="presOf" srcId="{C5E17741-3013-43AF-89BC-D3349E63D1F0}" destId="{54FAC420-65D2-4D24-8251-E163DBAE88C0}" srcOrd="0" destOrd="0" presId="urn:microsoft.com/office/officeart/2005/8/layout/orgChart1"/>
    <dgm:cxn modelId="{4130C23A-A301-4BDB-BFDA-D6B2AC101704}" srcId="{CA498CE0-53EC-455E-8A88-684CF9AFEB6F}" destId="{896A6016-9D19-4858-96A6-FE613DB6F2BC}" srcOrd="4" destOrd="0" parTransId="{DDFD8E76-0660-46FD-A72A-2905AF458D13}" sibTransId="{048DEE71-BADA-4527-8B1B-A48E506B2649}"/>
    <dgm:cxn modelId="{E4407DA8-C8EC-47C0-BF38-DA82F9674C31}" srcId="{CA498CE0-53EC-455E-8A88-684CF9AFEB6F}" destId="{0FEA0A64-421E-4AA7-999F-998D8BEA7086}" srcOrd="2" destOrd="0" parTransId="{514768E7-2DDA-4402-B9A1-1C5AF2023DA7}" sibTransId="{DCC207A2-544A-45F5-882E-DDE714D5DA0B}"/>
    <dgm:cxn modelId="{1659B199-8C96-46A2-8A61-5E72DCD6C97D}" type="presOf" srcId="{9150C4E1-0EFF-4F2A-88B9-8F18930C0544}" destId="{76A047FC-3E5D-433C-A384-1A7BE720F5E8}" srcOrd="0" destOrd="0" presId="urn:microsoft.com/office/officeart/2005/8/layout/orgChart1"/>
    <dgm:cxn modelId="{FE4A4441-4D20-4674-A81E-216183A17B27}" type="presOf" srcId="{514768E7-2DDA-4402-B9A1-1C5AF2023DA7}" destId="{BE644B2C-D8BA-49EB-ABCD-1C203F5EE3FD}" srcOrd="0" destOrd="0" presId="urn:microsoft.com/office/officeart/2005/8/layout/orgChart1"/>
    <dgm:cxn modelId="{62073149-C96A-4DF8-8666-4CCFE3FBB7FF}" type="presOf" srcId="{9CD0C083-5530-4903-8025-4AE5D80731EC}" destId="{F16D85AA-1232-4A24-BBC4-27198BE612E8}" srcOrd="1" destOrd="0" presId="urn:microsoft.com/office/officeart/2005/8/layout/orgChart1"/>
    <dgm:cxn modelId="{2BB6E4CA-FB7A-4E85-B267-74DEF1DE693B}" type="presOf" srcId="{0FEE5D37-1AEC-4DCD-9D24-5C5D91171B92}" destId="{05D5D7BA-BFAC-4DC6-ACEE-3BCE53D0B19A}" srcOrd="0" destOrd="0" presId="urn:microsoft.com/office/officeart/2005/8/layout/orgChart1"/>
    <dgm:cxn modelId="{D3BE5FDC-E55E-49F0-A595-CC1A048DAEBD}" type="presOf" srcId="{E194D6B5-EE3B-40FC-841F-8D0533940F2E}" destId="{214E65B3-C330-4381-9091-77CC01C13177}" srcOrd="1" destOrd="0" presId="urn:microsoft.com/office/officeart/2005/8/layout/orgChart1"/>
    <dgm:cxn modelId="{B8682196-E685-487B-8110-9C6B68736E93}" type="presOf" srcId="{CA498CE0-53EC-455E-8A88-684CF9AFEB6F}" destId="{3A731E70-F767-4390-8C1C-D1638B1E7C2C}" srcOrd="1" destOrd="0" presId="urn:microsoft.com/office/officeart/2005/8/layout/orgChart1"/>
    <dgm:cxn modelId="{AA5BABD8-3686-4F06-B172-A15636722F65}" type="presOf" srcId="{0FEA0A64-421E-4AA7-999F-998D8BEA7086}" destId="{5C040C1A-162D-4ECE-842B-7D5D09DCE1DF}" srcOrd="1" destOrd="0" presId="urn:microsoft.com/office/officeart/2005/8/layout/orgChart1"/>
    <dgm:cxn modelId="{14B7F500-E518-4857-B61F-10F201EA09B8}" type="presOf" srcId="{25C4CF07-2CD8-49A1-9690-4CBADD8AB23A}" destId="{75E3EC48-1E26-43B9-A8D1-A4C7BFBA26E8}" srcOrd="1" destOrd="0" presId="urn:microsoft.com/office/officeart/2005/8/layout/orgChart1"/>
    <dgm:cxn modelId="{9BF28A55-49BC-4E06-BE02-02D31078D98B}" type="presOf" srcId="{0FEA0A64-421E-4AA7-999F-998D8BEA7086}" destId="{12D43910-F858-462D-8852-873D8561709E}" srcOrd="0" destOrd="0" presId="urn:microsoft.com/office/officeart/2005/8/layout/orgChart1"/>
    <dgm:cxn modelId="{AA67E329-886D-4AA7-9E3E-6B7019DF4FAA}" type="presOf" srcId="{DDFD8E76-0660-46FD-A72A-2905AF458D13}" destId="{D9D056FA-629F-44A5-9DAA-0D1FD7E46B64}" srcOrd="0" destOrd="0" presId="urn:microsoft.com/office/officeart/2005/8/layout/orgChart1"/>
    <dgm:cxn modelId="{3CB96B0F-8B93-4D09-8D3A-F31DA4EDDE05}" type="presOf" srcId="{CA498CE0-53EC-455E-8A88-684CF9AFEB6F}" destId="{0BC33BC4-14D7-4771-9B29-55AAF0983835}" srcOrd="0" destOrd="0" presId="urn:microsoft.com/office/officeart/2005/8/layout/orgChart1"/>
    <dgm:cxn modelId="{4B39DB92-F789-4463-864F-0F3D04F6E846}" type="presOf" srcId="{9CD0C083-5530-4903-8025-4AE5D80731EC}" destId="{EB7D2990-4BAA-4E9B-A643-A1E3481F094E}" srcOrd="0" destOrd="0" presId="urn:microsoft.com/office/officeart/2005/8/layout/orgChart1"/>
    <dgm:cxn modelId="{D05A6E01-CD25-4988-BA74-D759BECB4FDE}" srcId="{CA498CE0-53EC-455E-8A88-684CF9AFEB6F}" destId="{9CD0C083-5530-4903-8025-4AE5D80731EC}" srcOrd="0" destOrd="0" parTransId="{5290FD02-B1B9-4CE4-AA76-D6EF8542225F}" sibTransId="{52D213B9-E1EE-432F-BE6E-12C0F345F8F5}"/>
    <dgm:cxn modelId="{95D593D1-40F2-4870-B700-F99371A86A52}" type="presOf" srcId="{E194D6B5-EE3B-40FC-841F-8D0533940F2E}" destId="{BD084463-C77A-4AA5-8C82-D8187FF969DF}" srcOrd="0" destOrd="0" presId="urn:microsoft.com/office/officeart/2005/8/layout/orgChart1"/>
    <dgm:cxn modelId="{E752233E-707E-481A-881D-A05C3AD06F9A}" srcId="{CA498CE0-53EC-455E-8A88-684CF9AFEB6F}" destId="{25C4CF07-2CD8-49A1-9690-4CBADD8AB23A}" srcOrd="1" destOrd="0" parTransId="{9150C4E1-0EFF-4F2A-88B9-8F18930C0544}" sibTransId="{AFF0EF31-CEA3-470F-AA50-0D502269BC92}"/>
    <dgm:cxn modelId="{DF1015AB-AFD6-4EAE-8461-98DF4BCA9D43}" type="presParOf" srcId="{54FAC420-65D2-4D24-8251-E163DBAE88C0}" destId="{8D10F523-EC92-49D0-B803-2C6C0EAACCD0}" srcOrd="0" destOrd="0" presId="urn:microsoft.com/office/officeart/2005/8/layout/orgChart1"/>
    <dgm:cxn modelId="{9EDEB8AE-0FAE-4A78-B7E5-DCDEE4213E0D}" type="presParOf" srcId="{8D10F523-EC92-49D0-B803-2C6C0EAACCD0}" destId="{2408C408-04C1-4F3B-BAB8-5521FE9C3286}" srcOrd="0" destOrd="0" presId="urn:microsoft.com/office/officeart/2005/8/layout/orgChart1"/>
    <dgm:cxn modelId="{F51029F5-76B4-4422-A81A-66013EFDD139}" type="presParOf" srcId="{2408C408-04C1-4F3B-BAB8-5521FE9C3286}" destId="{0BC33BC4-14D7-4771-9B29-55AAF0983835}" srcOrd="0" destOrd="0" presId="urn:microsoft.com/office/officeart/2005/8/layout/orgChart1"/>
    <dgm:cxn modelId="{69D9F0B5-8099-4D1D-83FC-D94003CD6132}" type="presParOf" srcId="{2408C408-04C1-4F3B-BAB8-5521FE9C3286}" destId="{3A731E70-F767-4390-8C1C-D1638B1E7C2C}" srcOrd="1" destOrd="0" presId="urn:microsoft.com/office/officeart/2005/8/layout/orgChart1"/>
    <dgm:cxn modelId="{E9DEA6F3-1EE9-47D8-98C9-F7EB6D2C4439}" type="presParOf" srcId="{8D10F523-EC92-49D0-B803-2C6C0EAACCD0}" destId="{B4A1D720-6CF3-4F6A-950C-06BA7180F9A5}" srcOrd="1" destOrd="0" presId="urn:microsoft.com/office/officeart/2005/8/layout/orgChart1"/>
    <dgm:cxn modelId="{869F544E-2FA5-4393-8300-C175938F8EBC}" type="presParOf" srcId="{B4A1D720-6CF3-4F6A-950C-06BA7180F9A5}" destId="{BE644B2C-D8BA-49EB-ABCD-1C203F5EE3FD}" srcOrd="0" destOrd="0" presId="urn:microsoft.com/office/officeart/2005/8/layout/orgChart1"/>
    <dgm:cxn modelId="{07C584B0-AE8E-4B13-BEC2-ADD3702874E3}" type="presParOf" srcId="{B4A1D720-6CF3-4F6A-950C-06BA7180F9A5}" destId="{845D7174-EC0D-4EE6-A7D6-09A874CAA7C3}" srcOrd="1" destOrd="0" presId="urn:microsoft.com/office/officeart/2005/8/layout/orgChart1"/>
    <dgm:cxn modelId="{13EA530B-B895-4D3D-91A9-EDD2B9A7DE4F}" type="presParOf" srcId="{845D7174-EC0D-4EE6-A7D6-09A874CAA7C3}" destId="{7E451ECB-A975-4D5F-85A6-CC02D13992C1}" srcOrd="0" destOrd="0" presId="urn:microsoft.com/office/officeart/2005/8/layout/orgChart1"/>
    <dgm:cxn modelId="{803CE7E1-CF3F-417A-8DA3-B18A4352E6A2}" type="presParOf" srcId="{7E451ECB-A975-4D5F-85A6-CC02D13992C1}" destId="{12D43910-F858-462D-8852-873D8561709E}" srcOrd="0" destOrd="0" presId="urn:microsoft.com/office/officeart/2005/8/layout/orgChart1"/>
    <dgm:cxn modelId="{61A4F71E-6E44-4F6C-A4C8-675D80D5A092}" type="presParOf" srcId="{7E451ECB-A975-4D5F-85A6-CC02D13992C1}" destId="{5C040C1A-162D-4ECE-842B-7D5D09DCE1DF}" srcOrd="1" destOrd="0" presId="urn:microsoft.com/office/officeart/2005/8/layout/orgChart1"/>
    <dgm:cxn modelId="{C88816DC-0522-4499-8083-256F14C03E82}" type="presParOf" srcId="{845D7174-EC0D-4EE6-A7D6-09A874CAA7C3}" destId="{81E4E97A-68AC-4C86-8479-72336B8F6BC2}" srcOrd="1" destOrd="0" presId="urn:microsoft.com/office/officeart/2005/8/layout/orgChart1"/>
    <dgm:cxn modelId="{88F0C61C-610B-40E8-9866-2C90F1FF2059}" type="presParOf" srcId="{845D7174-EC0D-4EE6-A7D6-09A874CAA7C3}" destId="{29DB97F1-0A1B-4302-A88F-21439AFB17EC}" srcOrd="2" destOrd="0" presId="urn:microsoft.com/office/officeart/2005/8/layout/orgChart1"/>
    <dgm:cxn modelId="{902C11FA-DC94-44BE-B546-B12545DB44C0}" type="presParOf" srcId="{B4A1D720-6CF3-4F6A-950C-06BA7180F9A5}" destId="{05D5D7BA-BFAC-4DC6-ACEE-3BCE53D0B19A}" srcOrd="2" destOrd="0" presId="urn:microsoft.com/office/officeart/2005/8/layout/orgChart1"/>
    <dgm:cxn modelId="{F13959C0-5F41-4D20-9A8C-B8AF83302A7C}" type="presParOf" srcId="{B4A1D720-6CF3-4F6A-950C-06BA7180F9A5}" destId="{15E55C3B-791A-477F-BE2D-28DEBD75A674}" srcOrd="3" destOrd="0" presId="urn:microsoft.com/office/officeart/2005/8/layout/orgChart1"/>
    <dgm:cxn modelId="{A8B5DAD5-757D-44DA-8064-41B0A5E53066}" type="presParOf" srcId="{15E55C3B-791A-477F-BE2D-28DEBD75A674}" destId="{C2E19572-32C5-44FF-B8C7-D98877AC49F3}" srcOrd="0" destOrd="0" presId="urn:microsoft.com/office/officeart/2005/8/layout/orgChart1"/>
    <dgm:cxn modelId="{7F2BABB7-55D5-4DFB-9982-17F2020A80C5}" type="presParOf" srcId="{C2E19572-32C5-44FF-B8C7-D98877AC49F3}" destId="{BD084463-C77A-4AA5-8C82-D8187FF969DF}" srcOrd="0" destOrd="0" presId="urn:microsoft.com/office/officeart/2005/8/layout/orgChart1"/>
    <dgm:cxn modelId="{E3D7D50E-3550-4BBE-B700-3F16649C6A97}" type="presParOf" srcId="{C2E19572-32C5-44FF-B8C7-D98877AC49F3}" destId="{214E65B3-C330-4381-9091-77CC01C13177}" srcOrd="1" destOrd="0" presId="urn:microsoft.com/office/officeart/2005/8/layout/orgChart1"/>
    <dgm:cxn modelId="{77446FFB-913B-43C8-89A6-5B51EB0157A4}" type="presParOf" srcId="{15E55C3B-791A-477F-BE2D-28DEBD75A674}" destId="{1A1297EB-5FA6-4824-9AF6-8E4BFEDBA0F4}" srcOrd="1" destOrd="0" presId="urn:microsoft.com/office/officeart/2005/8/layout/orgChart1"/>
    <dgm:cxn modelId="{073EC673-D9DC-48ED-B4B3-BE4B20685654}" type="presParOf" srcId="{15E55C3B-791A-477F-BE2D-28DEBD75A674}" destId="{2BB4593C-D0DF-4162-9BC3-4CA4E25CEB5C}" srcOrd="2" destOrd="0" presId="urn:microsoft.com/office/officeart/2005/8/layout/orgChart1"/>
    <dgm:cxn modelId="{F21514CC-D51B-4BC5-B8B3-A3EC43631238}" type="presParOf" srcId="{B4A1D720-6CF3-4F6A-950C-06BA7180F9A5}" destId="{D9D056FA-629F-44A5-9DAA-0D1FD7E46B64}" srcOrd="4" destOrd="0" presId="urn:microsoft.com/office/officeart/2005/8/layout/orgChart1"/>
    <dgm:cxn modelId="{E3526D79-FE41-4963-8EED-DAE6BCFCBF59}" type="presParOf" srcId="{B4A1D720-6CF3-4F6A-950C-06BA7180F9A5}" destId="{65D2BBC0-9F06-4F84-8B29-B3D81E1F62BC}" srcOrd="5" destOrd="0" presId="urn:microsoft.com/office/officeart/2005/8/layout/orgChart1"/>
    <dgm:cxn modelId="{3269A5D7-5E3A-4A6D-952D-BAB32228CC2F}" type="presParOf" srcId="{65D2BBC0-9F06-4F84-8B29-B3D81E1F62BC}" destId="{2912E60E-E548-4790-BF9E-2E0DF60D46AF}" srcOrd="0" destOrd="0" presId="urn:microsoft.com/office/officeart/2005/8/layout/orgChart1"/>
    <dgm:cxn modelId="{81C352FA-25E0-4F09-9E57-95ABA198AC6F}" type="presParOf" srcId="{2912E60E-E548-4790-BF9E-2E0DF60D46AF}" destId="{B4C07C70-A24B-4FF3-995B-119EE2B8002E}" srcOrd="0" destOrd="0" presId="urn:microsoft.com/office/officeart/2005/8/layout/orgChart1"/>
    <dgm:cxn modelId="{51C1EA42-9B1F-4051-9E30-437A936F129F}" type="presParOf" srcId="{2912E60E-E548-4790-BF9E-2E0DF60D46AF}" destId="{55C7DA61-B86B-45F2-8F71-CBAB8CBFB3C3}" srcOrd="1" destOrd="0" presId="urn:microsoft.com/office/officeart/2005/8/layout/orgChart1"/>
    <dgm:cxn modelId="{9DC77F91-4415-42D2-998C-A262172CAF3A}" type="presParOf" srcId="{65D2BBC0-9F06-4F84-8B29-B3D81E1F62BC}" destId="{8DAB8186-599F-4557-830C-CE5040D7622A}" srcOrd="1" destOrd="0" presId="urn:microsoft.com/office/officeart/2005/8/layout/orgChart1"/>
    <dgm:cxn modelId="{2F04BEA1-0336-403B-B1EB-C3ECC4C3FFA5}" type="presParOf" srcId="{65D2BBC0-9F06-4F84-8B29-B3D81E1F62BC}" destId="{B41B076D-C3EF-455E-993C-ADF0B117DC9F}" srcOrd="2" destOrd="0" presId="urn:microsoft.com/office/officeart/2005/8/layout/orgChart1"/>
    <dgm:cxn modelId="{C5D3BEE5-F210-4B88-91A4-D4C6905BF6E9}" type="presParOf" srcId="{8D10F523-EC92-49D0-B803-2C6C0EAACCD0}" destId="{BAC62A32-B7AD-470B-9CB3-6773E5629AD1}" srcOrd="2" destOrd="0" presId="urn:microsoft.com/office/officeart/2005/8/layout/orgChart1"/>
    <dgm:cxn modelId="{7E87DA1D-D1EA-4D4E-BD5D-FD0C39ECFDE5}" type="presParOf" srcId="{BAC62A32-B7AD-470B-9CB3-6773E5629AD1}" destId="{A5D03E46-E08D-4EC2-B01A-C59E0865482A}" srcOrd="0" destOrd="0" presId="urn:microsoft.com/office/officeart/2005/8/layout/orgChart1"/>
    <dgm:cxn modelId="{97C3751A-8A45-4303-9F83-805BC6942E2A}" type="presParOf" srcId="{BAC62A32-B7AD-470B-9CB3-6773E5629AD1}" destId="{67B3249E-C0A7-4FE7-BC4A-0488665695EE}" srcOrd="1" destOrd="0" presId="urn:microsoft.com/office/officeart/2005/8/layout/orgChart1"/>
    <dgm:cxn modelId="{21CDBD1C-0D68-467C-852E-5E5E004262ED}" type="presParOf" srcId="{67B3249E-C0A7-4FE7-BC4A-0488665695EE}" destId="{EE5FEBBE-D593-4461-914B-7D27A0409D8B}" srcOrd="0" destOrd="0" presId="urn:microsoft.com/office/officeart/2005/8/layout/orgChart1"/>
    <dgm:cxn modelId="{FD65EA14-607F-4723-94DB-3C7B4ADCB0CB}" type="presParOf" srcId="{EE5FEBBE-D593-4461-914B-7D27A0409D8B}" destId="{EB7D2990-4BAA-4E9B-A643-A1E3481F094E}" srcOrd="0" destOrd="0" presId="urn:microsoft.com/office/officeart/2005/8/layout/orgChart1"/>
    <dgm:cxn modelId="{02926110-838A-4111-885F-8AD5DA08FBA3}" type="presParOf" srcId="{EE5FEBBE-D593-4461-914B-7D27A0409D8B}" destId="{F16D85AA-1232-4A24-BBC4-27198BE612E8}" srcOrd="1" destOrd="0" presId="urn:microsoft.com/office/officeart/2005/8/layout/orgChart1"/>
    <dgm:cxn modelId="{91679CE8-0796-47F3-9243-B9FCE6C66D60}" type="presParOf" srcId="{67B3249E-C0A7-4FE7-BC4A-0488665695EE}" destId="{DB38A605-1087-4DBE-8E67-C45B8D346DA2}" srcOrd="1" destOrd="0" presId="urn:microsoft.com/office/officeart/2005/8/layout/orgChart1"/>
    <dgm:cxn modelId="{F87B0C7E-BAF8-401E-8006-273B7EEA58AE}" type="presParOf" srcId="{67B3249E-C0A7-4FE7-BC4A-0488665695EE}" destId="{4ABC29E3-B5E2-4E2B-AAF2-DE16246B1934}" srcOrd="2" destOrd="0" presId="urn:microsoft.com/office/officeart/2005/8/layout/orgChart1"/>
    <dgm:cxn modelId="{B58D33FD-711A-4365-859B-57C36E8D82F0}" type="presParOf" srcId="{BAC62A32-B7AD-470B-9CB3-6773E5629AD1}" destId="{76A047FC-3E5D-433C-A384-1A7BE720F5E8}" srcOrd="2" destOrd="0" presId="urn:microsoft.com/office/officeart/2005/8/layout/orgChart1"/>
    <dgm:cxn modelId="{4F3D0A1B-DBFD-477D-BA83-99BECD5D4FFB}" type="presParOf" srcId="{BAC62A32-B7AD-470B-9CB3-6773E5629AD1}" destId="{84225757-3E08-4CD8-88F5-DACF68651BDE}" srcOrd="3" destOrd="0" presId="urn:microsoft.com/office/officeart/2005/8/layout/orgChart1"/>
    <dgm:cxn modelId="{69E459CF-5E6A-4319-8527-12626BB7D34B}" type="presParOf" srcId="{84225757-3E08-4CD8-88F5-DACF68651BDE}" destId="{88ADF31F-5085-4D26-B22C-8298C58BF305}" srcOrd="0" destOrd="0" presId="urn:microsoft.com/office/officeart/2005/8/layout/orgChart1"/>
    <dgm:cxn modelId="{C2F000F9-B9E1-4D04-8546-738130D1C47D}" type="presParOf" srcId="{88ADF31F-5085-4D26-B22C-8298C58BF305}" destId="{1D85232C-B59D-47AE-BCFA-972A164A12DF}" srcOrd="0" destOrd="0" presId="urn:microsoft.com/office/officeart/2005/8/layout/orgChart1"/>
    <dgm:cxn modelId="{79443217-DC44-4F5C-AB93-0CEAB8695738}" type="presParOf" srcId="{88ADF31F-5085-4D26-B22C-8298C58BF305}" destId="{75E3EC48-1E26-43B9-A8D1-A4C7BFBA26E8}" srcOrd="1" destOrd="0" presId="urn:microsoft.com/office/officeart/2005/8/layout/orgChart1"/>
    <dgm:cxn modelId="{8A4A4443-8A43-4C52-ADCA-E238EBA01C44}" type="presParOf" srcId="{84225757-3E08-4CD8-88F5-DACF68651BDE}" destId="{50CAAC55-0AD1-48F7-86E0-02B489414235}" srcOrd="1" destOrd="0" presId="urn:microsoft.com/office/officeart/2005/8/layout/orgChart1"/>
    <dgm:cxn modelId="{747C971C-FF2C-4FC2-A98A-A0A6E5235212}" type="presParOf" srcId="{84225757-3E08-4CD8-88F5-DACF68651BDE}" destId="{BC556E64-6949-4E71-878F-F01FBB5BA2B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C203E-3FB3-482C-B212-F5F214616B38}">
      <dsp:nvSpPr>
        <dsp:cNvPr id="0" name=""/>
        <dsp:cNvSpPr/>
      </dsp:nvSpPr>
      <dsp:spPr>
        <a:xfrm>
          <a:off x="0" y="262388"/>
          <a:ext cx="1584175" cy="628263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6F6951-581F-4B12-B906-5DF90CB3345D}">
      <dsp:nvSpPr>
        <dsp:cNvPr id="0" name=""/>
        <dsp:cNvSpPr/>
      </dsp:nvSpPr>
      <dsp:spPr>
        <a:xfrm>
          <a:off x="1180164" y="346990"/>
          <a:ext cx="245593" cy="314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1280" rIns="0" bIns="812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 dirty="0"/>
        </a:p>
      </dsp:txBody>
      <dsp:txXfrm>
        <a:off x="1180164" y="346990"/>
        <a:ext cx="245593" cy="314131"/>
      </dsp:txXfrm>
    </dsp:sp>
    <dsp:sp modelId="{DB128DC6-1194-4F9C-9724-F4B53FC7A75C}">
      <dsp:nvSpPr>
        <dsp:cNvPr id="0" name=""/>
        <dsp:cNvSpPr/>
      </dsp:nvSpPr>
      <dsp:spPr>
        <a:xfrm>
          <a:off x="885452" y="346990"/>
          <a:ext cx="245593" cy="314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1280" rIns="0" bIns="812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>
        <a:off x="885452" y="346990"/>
        <a:ext cx="245593" cy="314131"/>
      </dsp:txXfrm>
    </dsp:sp>
    <dsp:sp modelId="{38FD6285-CC0D-42CE-BE06-B25EA7EE4028}">
      <dsp:nvSpPr>
        <dsp:cNvPr id="0" name=""/>
        <dsp:cNvSpPr/>
      </dsp:nvSpPr>
      <dsp:spPr>
        <a:xfrm>
          <a:off x="369494" y="399333"/>
          <a:ext cx="708869" cy="314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/>
            <a:t>Magistrála</a:t>
          </a:r>
        </a:p>
      </dsp:txBody>
      <dsp:txXfrm>
        <a:off x="369494" y="399333"/>
        <a:ext cx="708869" cy="3141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F9CA2-563E-4754-8177-4D40F928DAAD}">
      <dsp:nvSpPr>
        <dsp:cNvPr id="0" name=""/>
        <dsp:cNvSpPr/>
      </dsp:nvSpPr>
      <dsp:spPr>
        <a:xfrm>
          <a:off x="987015" y="39094"/>
          <a:ext cx="2176926" cy="217692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Politická moci (stát)  </a:t>
          </a:r>
          <a:r>
            <a:rPr lang="cs-CZ" sz="1600" b="1" i="1" kern="1200" dirty="0"/>
            <a:t>důvěryhodnost</a:t>
          </a:r>
        </a:p>
      </dsp:txBody>
      <dsp:txXfrm>
        <a:off x="1238199" y="332142"/>
        <a:ext cx="1674559" cy="690755"/>
      </dsp:txXfrm>
    </dsp:sp>
    <dsp:sp modelId="{CCAA8A54-0872-4A3F-9DBF-B493E42FF604}">
      <dsp:nvSpPr>
        <dsp:cNvPr id="0" name=""/>
        <dsp:cNvSpPr/>
      </dsp:nvSpPr>
      <dsp:spPr>
        <a:xfrm>
          <a:off x="1834705" y="1043828"/>
          <a:ext cx="2176926" cy="217692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Trh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i="1" kern="1200" dirty="0"/>
            <a:t>peníze</a:t>
          </a:r>
        </a:p>
      </dsp:txBody>
      <dsp:txXfrm>
        <a:off x="3006897" y="1295012"/>
        <a:ext cx="837279" cy="1674559"/>
      </dsp:txXfrm>
    </dsp:sp>
    <dsp:sp modelId="{5DCB87E8-A19C-46D0-BD70-17CD2E1897E6}">
      <dsp:nvSpPr>
        <dsp:cNvPr id="0" name=""/>
        <dsp:cNvSpPr/>
      </dsp:nvSpPr>
      <dsp:spPr>
        <a:xfrm>
          <a:off x="968642" y="2087657"/>
          <a:ext cx="2176926" cy="217692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Rodina a intimita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i="1" kern="1200" dirty="0"/>
            <a:t>láska</a:t>
          </a:r>
        </a:p>
      </dsp:txBody>
      <dsp:txXfrm>
        <a:off x="1219825" y="3280780"/>
        <a:ext cx="1674559" cy="690755"/>
      </dsp:txXfrm>
    </dsp:sp>
    <dsp:sp modelId="{DBF2D7B5-013A-4723-B2B6-7D827FD7E4C0}">
      <dsp:nvSpPr>
        <dsp:cNvPr id="0" name=""/>
        <dsp:cNvSpPr/>
      </dsp:nvSpPr>
      <dsp:spPr>
        <a:xfrm>
          <a:off x="68117" y="1034881"/>
          <a:ext cx="2176926" cy="217692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Veřejnost </a:t>
          </a:r>
          <a:r>
            <a:rPr lang="cs-CZ" sz="1600" b="1" i="1" kern="1200" dirty="0"/>
            <a:t>vědění</a:t>
          </a:r>
        </a:p>
      </dsp:txBody>
      <dsp:txXfrm>
        <a:off x="235573" y="1286065"/>
        <a:ext cx="837279" cy="16745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047FC-3E5D-433C-A384-1A7BE720F5E8}">
      <dsp:nvSpPr>
        <dsp:cNvPr id="0" name=""/>
        <dsp:cNvSpPr/>
      </dsp:nvSpPr>
      <dsp:spPr>
        <a:xfrm>
          <a:off x="2012213" y="1442660"/>
          <a:ext cx="123540" cy="541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224"/>
              </a:lnTo>
              <a:lnTo>
                <a:pt x="123540" y="5412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D03E46-E08D-4EC2-B01A-C59E0865482A}">
      <dsp:nvSpPr>
        <dsp:cNvPr id="0" name=""/>
        <dsp:cNvSpPr/>
      </dsp:nvSpPr>
      <dsp:spPr>
        <a:xfrm>
          <a:off x="1879085" y="1442660"/>
          <a:ext cx="91440" cy="479560"/>
        </a:xfrm>
        <a:custGeom>
          <a:avLst/>
          <a:gdLst/>
          <a:ahLst/>
          <a:cxnLst/>
          <a:rect l="0" t="0" r="0" b="0"/>
          <a:pathLst>
            <a:path>
              <a:moveTo>
                <a:pt x="133127" y="0"/>
              </a:moveTo>
              <a:lnTo>
                <a:pt x="133127" y="479560"/>
              </a:lnTo>
              <a:lnTo>
                <a:pt x="45720" y="4795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056FA-629F-44A5-9DAA-0D1FD7E46B64}">
      <dsp:nvSpPr>
        <dsp:cNvPr id="0" name=""/>
        <dsp:cNvSpPr/>
      </dsp:nvSpPr>
      <dsp:spPr>
        <a:xfrm>
          <a:off x="2012213" y="1442660"/>
          <a:ext cx="1423655" cy="1082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8908"/>
              </a:lnTo>
              <a:lnTo>
                <a:pt x="1423655" y="958908"/>
              </a:lnTo>
              <a:lnTo>
                <a:pt x="1423655" y="10824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D5D7BA-BFAC-4DC6-ACEE-3BCE53D0B19A}">
      <dsp:nvSpPr>
        <dsp:cNvPr id="0" name=""/>
        <dsp:cNvSpPr/>
      </dsp:nvSpPr>
      <dsp:spPr>
        <a:xfrm>
          <a:off x="1966493" y="1442660"/>
          <a:ext cx="91440" cy="10824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824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44B2C-D8BA-49EB-ABCD-1C203F5EE3FD}">
      <dsp:nvSpPr>
        <dsp:cNvPr id="0" name=""/>
        <dsp:cNvSpPr/>
      </dsp:nvSpPr>
      <dsp:spPr>
        <a:xfrm>
          <a:off x="588557" y="1442660"/>
          <a:ext cx="1423655" cy="1082449"/>
        </a:xfrm>
        <a:custGeom>
          <a:avLst/>
          <a:gdLst/>
          <a:ahLst/>
          <a:cxnLst/>
          <a:rect l="0" t="0" r="0" b="0"/>
          <a:pathLst>
            <a:path>
              <a:moveTo>
                <a:pt x="1423655" y="0"/>
              </a:moveTo>
              <a:lnTo>
                <a:pt x="1423655" y="958908"/>
              </a:lnTo>
              <a:lnTo>
                <a:pt x="0" y="958908"/>
              </a:lnTo>
              <a:lnTo>
                <a:pt x="0" y="10824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33BC4-14D7-4771-9B29-55AAF0983835}">
      <dsp:nvSpPr>
        <dsp:cNvPr id="0" name=""/>
        <dsp:cNvSpPr/>
      </dsp:nvSpPr>
      <dsp:spPr>
        <a:xfrm>
          <a:off x="1423925" y="854373"/>
          <a:ext cx="1176575" cy="588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/>
            <a:t>Kníže/patron</a:t>
          </a:r>
        </a:p>
      </dsp:txBody>
      <dsp:txXfrm>
        <a:off x="1423925" y="854373"/>
        <a:ext cx="1176575" cy="588287"/>
      </dsp:txXfrm>
    </dsp:sp>
    <dsp:sp modelId="{12D43910-F858-462D-8852-873D8561709E}">
      <dsp:nvSpPr>
        <dsp:cNvPr id="0" name=""/>
        <dsp:cNvSpPr/>
      </dsp:nvSpPr>
      <dsp:spPr>
        <a:xfrm>
          <a:off x="270" y="2525110"/>
          <a:ext cx="1176575" cy="588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/>
            <a:t>Dar</a:t>
          </a:r>
        </a:p>
      </dsp:txBody>
      <dsp:txXfrm>
        <a:off x="270" y="2525110"/>
        <a:ext cx="1176575" cy="588287"/>
      </dsp:txXfrm>
    </dsp:sp>
    <dsp:sp modelId="{BD084463-C77A-4AA5-8C82-D8187FF969DF}">
      <dsp:nvSpPr>
        <dsp:cNvPr id="0" name=""/>
        <dsp:cNvSpPr/>
      </dsp:nvSpPr>
      <dsp:spPr>
        <a:xfrm>
          <a:off x="1423925" y="2525110"/>
          <a:ext cx="1176575" cy="588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/>
            <a:t>Závazek</a:t>
          </a:r>
        </a:p>
      </dsp:txBody>
      <dsp:txXfrm>
        <a:off x="1423925" y="2525110"/>
        <a:ext cx="1176575" cy="588287"/>
      </dsp:txXfrm>
    </dsp:sp>
    <dsp:sp modelId="{B4C07C70-A24B-4FF3-995B-119EE2B8002E}">
      <dsp:nvSpPr>
        <dsp:cNvPr id="0" name=""/>
        <dsp:cNvSpPr/>
      </dsp:nvSpPr>
      <dsp:spPr>
        <a:xfrm>
          <a:off x="2847581" y="2525110"/>
          <a:ext cx="1176575" cy="588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/>
            <a:t>Podřízení</a:t>
          </a:r>
        </a:p>
      </dsp:txBody>
      <dsp:txXfrm>
        <a:off x="2847581" y="2525110"/>
        <a:ext cx="1176575" cy="588287"/>
      </dsp:txXfrm>
    </dsp:sp>
    <dsp:sp modelId="{EB7D2990-4BAA-4E9B-A643-A1E3481F094E}">
      <dsp:nvSpPr>
        <dsp:cNvPr id="0" name=""/>
        <dsp:cNvSpPr/>
      </dsp:nvSpPr>
      <dsp:spPr>
        <a:xfrm>
          <a:off x="748230" y="1628077"/>
          <a:ext cx="1176575" cy="588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/>
            <a:t>Klient</a:t>
          </a:r>
        </a:p>
      </dsp:txBody>
      <dsp:txXfrm>
        <a:off x="748230" y="1628077"/>
        <a:ext cx="1176575" cy="588287"/>
      </dsp:txXfrm>
    </dsp:sp>
    <dsp:sp modelId="{1D85232C-B59D-47AE-BCFA-972A164A12DF}">
      <dsp:nvSpPr>
        <dsp:cNvPr id="0" name=""/>
        <dsp:cNvSpPr/>
      </dsp:nvSpPr>
      <dsp:spPr>
        <a:xfrm>
          <a:off x="2135753" y="1689741"/>
          <a:ext cx="1176575" cy="588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/>
            <a:t>Tradice</a:t>
          </a:r>
        </a:p>
      </dsp:txBody>
      <dsp:txXfrm>
        <a:off x="2135753" y="1689741"/>
        <a:ext cx="1176575" cy="588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294" y="1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C843B205-5F2E-431B-94EC-215C205723AE}" type="datetimeFigureOut">
              <a:rPr lang="cs-CZ" smtClean="0"/>
              <a:t>01.12.2025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80B2CEF8-4FD8-4A45-8902-8764F2597A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000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5631" cy="512222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979" y="0"/>
            <a:ext cx="3075631" cy="512222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5B2EA291-8051-4A67-8B93-158A6AD6296B}" type="datetimeFigureOut">
              <a:rPr lang="cs-CZ" smtClean="0"/>
              <a:t>01.12.2025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1" tIns="47745" rIns="95491" bIns="4774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761" y="4862015"/>
            <a:ext cx="5679778" cy="4605085"/>
          </a:xfrm>
          <a:prstGeom prst="rect">
            <a:avLst/>
          </a:prstGeom>
        </p:spPr>
        <p:txBody>
          <a:bodyPr vert="horz" lIns="95491" tIns="47745" rIns="95491" bIns="4774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5631" cy="512222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979" y="9720755"/>
            <a:ext cx="3075631" cy="512222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083E0DFE-E2AE-45E2-AE1C-0C02FFD680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8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/>
          <p:nvPr userDrawn="1"/>
        </p:nvSpPr>
        <p:spPr>
          <a:xfrm>
            <a:off x="5395596" y="-1"/>
            <a:ext cx="3749252" cy="1131889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68500"/>
              <a:gd name="connsiteY0" fmla="*/ 622300 h 622300"/>
              <a:gd name="connsiteX1" fmla="*/ 134937 w 1968500"/>
              <a:gd name="connsiteY1" fmla="*/ 47625 h 622300"/>
              <a:gd name="connsiteX2" fmla="*/ 1965960 w 1968500"/>
              <a:gd name="connsiteY2" fmla="*/ 0 h 622300"/>
              <a:gd name="connsiteX3" fmla="*/ 1968500 w 1968500"/>
              <a:gd name="connsiteY3" fmla="*/ 622300 h 622300"/>
              <a:gd name="connsiteX4" fmla="*/ 0 w 1968500"/>
              <a:gd name="connsiteY4" fmla="*/ 622300 h 622300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33338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0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883621"/>
              <a:gd name="connsiteY0" fmla="*/ 574675 h 574675"/>
              <a:gd name="connsiteX1" fmla="*/ 134937 w 1883621"/>
              <a:gd name="connsiteY1" fmla="*/ 0 h 574675"/>
              <a:gd name="connsiteX2" fmla="*/ 1882774 w 1883621"/>
              <a:gd name="connsiteY2" fmla="*/ 0 h 574675"/>
              <a:gd name="connsiteX3" fmla="*/ 1882774 w 1883621"/>
              <a:gd name="connsiteY3" fmla="*/ 574675 h 574675"/>
              <a:gd name="connsiteX4" fmla="*/ 0 w 1883621"/>
              <a:gd name="connsiteY4" fmla="*/ 574675 h 574675"/>
              <a:gd name="connsiteX0" fmla="*/ 0 w 3758141"/>
              <a:gd name="connsiteY0" fmla="*/ 1135380 h 1135380"/>
              <a:gd name="connsiteX1" fmla="*/ 2009457 w 3758141"/>
              <a:gd name="connsiteY1" fmla="*/ 0 h 1135380"/>
              <a:gd name="connsiteX2" fmla="*/ 3757294 w 3758141"/>
              <a:gd name="connsiteY2" fmla="*/ 0 h 1135380"/>
              <a:gd name="connsiteX3" fmla="*/ 3757294 w 3758141"/>
              <a:gd name="connsiteY3" fmla="*/ 574675 h 1135380"/>
              <a:gd name="connsiteX4" fmla="*/ 0 w 3758141"/>
              <a:gd name="connsiteY4" fmla="*/ 1135380 h 1135380"/>
              <a:gd name="connsiteX0" fmla="*/ 0 w 3758141"/>
              <a:gd name="connsiteY0" fmla="*/ 1135381 h 1135381"/>
              <a:gd name="connsiteX1" fmla="*/ 336233 w 3758141"/>
              <a:gd name="connsiteY1" fmla="*/ 0 h 1135381"/>
              <a:gd name="connsiteX2" fmla="*/ 3757294 w 3758141"/>
              <a:gd name="connsiteY2" fmla="*/ 1 h 1135381"/>
              <a:gd name="connsiteX3" fmla="*/ 3757294 w 3758141"/>
              <a:gd name="connsiteY3" fmla="*/ 574676 h 1135381"/>
              <a:gd name="connsiteX4" fmla="*/ 0 w 3758141"/>
              <a:gd name="connsiteY4" fmla="*/ 1135381 h 1135381"/>
              <a:gd name="connsiteX0" fmla="*/ 0 w 3575261"/>
              <a:gd name="connsiteY0" fmla="*/ 1131889 h 1131889"/>
              <a:gd name="connsiteX1" fmla="*/ 153353 w 3575261"/>
              <a:gd name="connsiteY1" fmla="*/ 0 h 1131889"/>
              <a:gd name="connsiteX2" fmla="*/ 3574414 w 3575261"/>
              <a:gd name="connsiteY2" fmla="*/ 1 h 1131889"/>
              <a:gd name="connsiteX3" fmla="*/ 3574414 w 3575261"/>
              <a:gd name="connsiteY3" fmla="*/ 574676 h 1131889"/>
              <a:gd name="connsiteX4" fmla="*/ 0 w 3575261"/>
              <a:gd name="connsiteY4" fmla="*/ 1131889 h 1131889"/>
              <a:gd name="connsiteX0" fmla="*/ 0 w 3695911"/>
              <a:gd name="connsiteY0" fmla="*/ 1131889 h 1131889"/>
              <a:gd name="connsiteX1" fmla="*/ 274003 w 3695911"/>
              <a:gd name="connsiteY1" fmla="*/ 0 h 1131889"/>
              <a:gd name="connsiteX2" fmla="*/ 3695064 w 3695911"/>
              <a:gd name="connsiteY2" fmla="*/ 1 h 1131889"/>
              <a:gd name="connsiteX3" fmla="*/ 3695064 w 3695911"/>
              <a:gd name="connsiteY3" fmla="*/ 574676 h 1131889"/>
              <a:gd name="connsiteX4" fmla="*/ 0 w 3695911"/>
              <a:gd name="connsiteY4" fmla="*/ 1131889 h 1131889"/>
              <a:gd name="connsiteX0" fmla="*/ 0 w 3748405"/>
              <a:gd name="connsiteY0" fmla="*/ 1131889 h 1131889"/>
              <a:gd name="connsiteX1" fmla="*/ 274003 w 3748405"/>
              <a:gd name="connsiteY1" fmla="*/ 0 h 1131889"/>
              <a:gd name="connsiteX2" fmla="*/ 3695064 w 3748405"/>
              <a:gd name="connsiteY2" fmla="*/ 1 h 1131889"/>
              <a:gd name="connsiteX3" fmla="*/ 3748405 w 3748405"/>
              <a:gd name="connsiteY3" fmla="*/ 1131889 h 1131889"/>
              <a:gd name="connsiteX4" fmla="*/ 0 w 3748405"/>
              <a:gd name="connsiteY4" fmla="*/ 1131889 h 1131889"/>
              <a:gd name="connsiteX0" fmla="*/ 0 w 3749252"/>
              <a:gd name="connsiteY0" fmla="*/ 1131889 h 1131889"/>
              <a:gd name="connsiteX1" fmla="*/ 274003 w 3749252"/>
              <a:gd name="connsiteY1" fmla="*/ 0 h 1131889"/>
              <a:gd name="connsiteX2" fmla="*/ 3748405 w 3749252"/>
              <a:gd name="connsiteY2" fmla="*/ 1 h 1131889"/>
              <a:gd name="connsiteX3" fmla="*/ 3748405 w 3749252"/>
              <a:gd name="connsiteY3" fmla="*/ 1131889 h 1131889"/>
              <a:gd name="connsiteX4" fmla="*/ 0 w 3749252"/>
              <a:gd name="connsiteY4" fmla="*/ 1131889 h 113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9252" h="1131889">
                <a:moveTo>
                  <a:pt x="0" y="1131889"/>
                </a:moveTo>
                <a:lnTo>
                  <a:pt x="274003" y="0"/>
                </a:lnTo>
                <a:lnTo>
                  <a:pt x="3748405" y="1"/>
                </a:lnTo>
                <a:cubicBezTo>
                  <a:pt x="3749252" y="207434"/>
                  <a:pt x="3747558" y="924456"/>
                  <a:pt x="3748405" y="1131889"/>
                </a:cubicBezTo>
                <a:lnTo>
                  <a:pt x="0" y="1131889"/>
                </a:lnTo>
                <a:close/>
              </a:path>
            </a:pathLst>
          </a:custGeom>
          <a:solidFill>
            <a:srgbClr val="00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Cevro institut_doplnkove_rgb_neg_cz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35244" y="290218"/>
            <a:ext cx="2976981" cy="6051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01.12.2025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01.12.2025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0000"/>
            <a:ext cx="5198400" cy="21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799600" y="1710000"/>
            <a:ext cx="2880000" cy="21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sz="half" idx="13"/>
          </p:nvPr>
        </p:nvSpPr>
        <p:spPr>
          <a:xfrm>
            <a:off x="457200" y="4021200"/>
            <a:ext cx="8229600" cy="210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3DE9F-B165-481E-A2EE-1DF40B85A17E}" type="datetime1">
              <a:rPr lang="cs-CZ" smtClean="0"/>
              <a:t>01.12.2025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57511-08D2-432D-A332-61AC772928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043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Čty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0000"/>
            <a:ext cx="5198400" cy="21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799600" y="1710000"/>
            <a:ext cx="2880000" cy="21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sz="half" idx="13"/>
          </p:nvPr>
        </p:nvSpPr>
        <p:spPr>
          <a:xfrm>
            <a:off x="3488400" y="4021200"/>
            <a:ext cx="5198400" cy="21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obsah 3"/>
          <p:cNvSpPr>
            <a:spLocks noGrp="1"/>
          </p:cNvSpPr>
          <p:nvPr>
            <p:ph sz="half" idx="14"/>
          </p:nvPr>
        </p:nvSpPr>
        <p:spPr>
          <a:xfrm>
            <a:off x="457200" y="4021200"/>
            <a:ext cx="2880000" cy="21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3307E-0331-4797-8954-7819AE2D0998}" type="datetime1">
              <a:rPr lang="cs-CZ" smtClean="0"/>
              <a:pPr>
                <a:defRPr/>
              </a:pPr>
              <a:t>01.12.2025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DE3C7-DA8F-4F76-9838-3AE5EB2780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539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4674"/>
            <a:ext cx="9144000" cy="923926"/>
          </a:xfrm>
        </p:spPr>
        <p:txBody>
          <a:bodyPr lIns="252000" rIns="252000">
            <a:normAutofit/>
          </a:bodyPr>
          <a:lstStyle>
            <a:lvl1pPr algn="l">
              <a:defRPr sz="6600">
                <a:solidFill>
                  <a:srgbClr val="CA8A64"/>
                </a:solidFill>
                <a:latin typeface="+mn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Volný tvar 6"/>
          <p:cNvSpPr/>
          <p:nvPr userDrawn="1"/>
        </p:nvSpPr>
        <p:spPr>
          <a:xfrm>
            <a:off x="7261225" y="0"/>
            <a:ext cx="1883621" cy="574675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68500"/>
              <a:gd name="connsiteY0" fmla="*/ 622300 h 622300"/>
              <a:gd name="connsiteX1" fmla="*/ 134937 w 1968500"/>
              <a:gd name="connsiteY1" fmla="*/ 47625 h 622300"/>
              <a:gd name="connsiteX2" fmla="*/ 1965960 w 1968500"/>
              <a:gd name="connsiteY2" fmla="*/ 0 h 622300"/>
              <a:gd name="connsiteX3" fmla="*/ 1968500 w 1968500"/>
              <a:gd name="connsiteY3" fmla="*/ 622300 h 622300"/>
              <a:gd name="connsiteX4" fmla="*/ 0 w 1968500"/>
              <a:gd name="connsiteY4" fmla="*/ 622300 h 622300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33338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0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883621"/>
              <a:gd name="connsiteY0" fmla="*/ 574675 h 574675"/>
              <a:gd name="connsiteX1" fmla="*/ 134937 w 1883621"/>
              <a:gd name="connsiteY1" fmla="*/ 0 h 574675"/>
              <a:gd name="connsiteX2" fmla="*/ 1882774 w 1883621"/>
              <a:gd name="connsiteY2" fmla="*/ 0 h 574675"/>
              <a:gd name="connsiteX3" fmla="*/ 1882774 w 1883621"/>
              <a:gd name="connsiteY3" fmla="*/ 574675 h 574675"/>
              <a:gd name="connsiteX4" fmla="*/ 0 w 1883621"/>
              <a:gd name="connsiteY4" fmla="*/ 574675 h 57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621" h="574675">
                <a:moveTo>
                  <a:pt x="0" y="574675"/>
                </a:moveTo>
                <a:lnTo>
                  <a:pt x="134937" y="0"/>
                </a:lnTo>
                <a:lnTo>
                  <a:pt x="1882774" y="0"/>
                </a:lnTo>
                <a:cubicBezTo>
                  <a:pt x="1883621" y="207433"/>
                  <a:pt x="1881927" y="367242"/>
                  <a:pt x="1882774" y="574675"/>
                </a:cubicBezTo>
                <a:lnTo>
                  <a:pt x="0" y="574675"/>
                </a:lnTo>
                <a:close/>
              </a:path>
            </a:pathLst>
          </a:custGeom>
          <a:solidFill>
            <a:srgbClr val="00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7"/>
          <p:cNvSpPr/>
          <p:nvPr userDrawn="1"/>
        </p:nvSpPr>
        <p:spPr>
          <a:xfrm>
            <a:off x="7114540" y="6308726"/>
            <a:ext cx="2030307" cy="549274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2030307"/>
              <a:gd name="connsiteY0" fmla="*/ 705485 h 705485"/>
              <a:gd name="connsiteX1" fmla="*/ 149225 w 2030307"/>
              <a:gd name="connsiteY1" fmla="*/ 76835 h 705485"/>
              <a:gd name="connsiteX2" fmla="*/ 2029460 w 2030307"/>
              <a:gd name="connsiteY2" fmla="*/ 0 h 705485"/>
              <a:gd name="connsiteX3" fmla="*/ 1968500 w 2030307"/>
              <a:gd name="connsiteY3" fmla="*/ 705485 h 705485"/>
              <a:gd name="connsiteX4" fmla="*/ 0 w 2030307"/>
              <a:gd name="connsiteY4" fmla="*/ 705485 h 705485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6 h 628650"/>
              <a:gd name="connsiteX3" fmla="*/ 196850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196850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202946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202946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31031 h 631031"/>
              <a:gd name="connsiteX1" fmla="*/ 149225 w 2030307"/>
              <a:gd name="connsiteY1" fmla="*/ 2381 h 631031"/>
              <a:gd name="connsiteX2" fmla="*/ 2029460 w 2030307"/>
              <a:gd name="connsiteY2" fmla="*/ 0 h 631031"/>
              <a:gd name="connsiteX3" fmla="*/ 2029460 w 2030307"/>
              <a:gd name="connsiteY3" fmla="*/ 631031 h 631031"/>
              <a:gd name="connsiteX4" fmla="*/ 0 w 2030307"/>
              <a:gd name="connsiteY4" fmla="*/ 631031 h 631031"/>
              <a:gd name="connsiteX0" fmla="*/ 0 w 2030307"/>
              <a:gd name="connsiteY0" fmla="*/ 631031 h 631031"/>
              <a:gd name="connsiteX1" fmla="*/ 132556 w 2030307"/>
              <a:gd name="connsiteY1" fmla="*/ 81757 h 631031"/>
              <a:gd name="connsiteX2" fmla="*/ 2029460 w 2030307"/>
              <a:gd name="connsiteY2" fmla="*/ 0 h 631031"/>
              <a:gd name="connsiteX3" fmla="*/ 2029460 w 2030307"/>
              <a:gd name="connsiteY3" fmla="*/ 631031 h 631031"/>
              <a:gd name="connsiteX4" fmla="*/ 0 w 2030307"/>
              <a:gd name="connsiteY4" fmla="*/ 631031 h 631031"/>
              <a:gd name="connsiteX0" fmla="*/ 0 w 2030307"/>
              <a:gd name="connsiteY0" fmla="*/ 549274 h 549274"/>
              <a:gd name="connsiteX1" fmla="*/ 132556 w 2030307"/>
              <a:gd name="connsiteY1" fmla="*/ 0 h 549274"/>
              <a:gd name="connsiteX2" fmla="*/ 2029460 w 2030307"/>
              <a:gd name="connsiteY2" fmla="*/ 0 h 549274"/>
              <a:gd name="connsiteX3" fmla="*/ 2029460 w 2030307"/>
              <a:gd name="connsiteY3" fmla="*/ 549274 h 549274"/>
              <a:gd name="connsiteX4" fmla="*/ 0 w 2030307"/>
              <a:gd name="connsiteY4" fmla="*/ 549274 h 54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307" h="549274">
                <a:moveTo>
                  <a:pt x="0" y="549274"/>
                </a:moveTo>
                <a:lnTo>
                  <a:pt x="132556" y="0"/>
                </a:lnTo>
                <a:lnTo>
                  <a:pt x="2029460" y="0"/>
                </a:lnTo>
                <a:cubicBezTo>
                  <a:pt x="2030307" y="207433"/>
                  <a:pt x="2028613" y="341841"/>
                  <a:pt x="2029460" y="549274"/>
                </a:cubicBezTo>
                <a:lnTo>
                  <a:pt x="0" y="549274"/>
                </a:lnTo>
                <a:close/>
              </a:path>
            </a:pathLst>
          </a:custGeom>
          <a:solidFill>
            <a:srgbClr val="CA8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Cevro institut_doplnkove_rgb_neg_cz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5789" y="150518"/>
            <a:ext cx="1474386" cy="299699"/>
          </a:xfrm>
          <a:prstGeom prst="rect">
            <a:avLst/>
          </a:prstGeom>
        </p:spPr>
      </p:pic>
      <p:pic>
        <p:nvPicPr>
          <p:cNvPr id="10" name="Obrázek 9" descr="CEVRO_we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02865" y="6519270"/>
            <a:ext cx="1617310" cy="1625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01.12.2025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01.12.2025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3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1" indent="0">
              <a:buNone/>
              <a:defRPr sz="1600" b="1"/>
            </a:lvl5pPr>
            <a:lvl6pPr marL="2285514" indent="0">
              <a:buNone/>
              <a:defRPr sz="1600" b="1"/>
            </a:lvl6pPr>
            <a:lvl7pPr marL="2742617" indent="0">
              <a:buNone/>
              <a:defRPr sz="1600" b="1"/>
            </a:lvl7pPr>
            <a:lvl8pPr marL="3199720" indent="0">
              <a:buNone/>
              <a:defRPr sz="1600" b="1"/>
            </a:lvl8pPr>
            <a:lvl9pPr marL="3656823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3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1" indent="0">
              <a:buNone/>
              <a:defRPr sz="1600" b="1"/>
            </a:lvl5pPr>
            <a:lvl6pPr marL="2285514" indent="0">
              <a:buNone/>
              <a:defRPr sz="1600" b="1"/>
            </a:lvl6pPr>
            <a:lvl7pPr marL="2742617" indent="0">
              <a:buNone/>
              <a:defRPr sz="1600" b="1"/>
            </a:lvl7pPr>
            <a:lvl8pPr marL="3199720" indent="0">
              <a:buNone/>
              <a:defRPr sz="1600" b="1"/>
            </a:lvl8pPr>
            <a:lvl9pPr marL="3656823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01.12.2025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01.12.2025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01.12.2025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3" indent="0">
              <a:buNone/>
              <a:defRPr sz="1200"/>
            </a:lvl2pPr>
            <a:lvl3pPr marL="914206" indent="0">
              <a:buNone/>
              <a:defRPr sz="1000"/>
            </a:lvl3pPr>
            <a:lvl4pPr marL="1371309" indent="0">
              <a:buNone/>
              <a:defRPr sz="900"/>
            </a:lvl4pPr>
            <a:lvl5pPr marL="1828411" indent="0">
              <a:buNone/>
              <a:defRPr sz="900"/>
            </a:lvl5pPr>
            <a:lvl6pPr marL="2285514" indent="0">
              <a:buNone/>
              <a:defRPr sz="900"/>
            </a:lvl6pPr>
            <a:lvl7pPr marL="2742617" indent="0">
              <a:buNone/>
              <a:defRPr sz="900"/>
            </a:lvl7pPr>
            <a:lvl8pPr marL="3199720" indent="0">
              <a:buNone/>
              <a:defRPr sz="900"/>
            </a:lvl8pPr>
            <a:lvl9pPr marL="3656823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01.12.2025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3" indent="0">
              <a:buNone/>
              <a:defRPr sz="2800"/>
            </a:lvl2pPr>
            <a:lvl3pPr marL="914206" indent="0">
              <a:buNone/>
              <a:defRPr sz="2400"/>
            </a:lvl3pPr>
            <a:lvl4pPr marL="1371309" indent="0">
              <a:buNone/>
              <a:defRPr sz="2000"/>
            </a:lvl4pPr>
            <a:lvl5pPr marL="1828411" indent="0">
              <a:buNone/>
              <a:defRPr sz="2000"/>
            </a:lvl5pPr>
            <a:lvl6pPr marL="2285514" indent="0">
              <a:buNone/>
              <a:defRPr sz="2000"/>
            </a:lvl6pPr>
            <a:lvl7pPr marL="2742617" indent="0">
              <a:buNone/>
              <a:defRPr sz="2000"/>
            </a:lvl7pPr>
            <a:lvl8pPr marL="3199720" indent="0">
              <a:buNone/>
              <a:defRPr sz="2000"/>
            </a:lvl8pPr>
            <a:lvl9pPr marL="3656823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3" indent="0">
              <a:buNone/>
              <a:defRPr sz="1200"/>
            </a:lvl2pPr>
            <a:lvl3pPr marL="914206" indent="0">
              <a:buNone/>
              <a:defRPr sz="1000"/>
            </a:lvl3pPr>
            <a:lvl4pPr marL="1371309" indent="0">
              <a:buNone/>
              <a:defRPr sz="900"/>
            </a:lvl4pPr>
            <a:lvl5pPr marL="1828411" indent="0">
              <a:buNone/>
              <a:defRPr sz="900"/>
            </a:lvl5pPr>
            <a:lvl6pPr marL="2285514" indent="0">
              <a:buNone/>
              <a:defRPr sz="900"/>
            </a:lvl6pPr>
            <a:lvl7pPr marL="2742617" indent="0">
              <a:buNone/>
              <a:defRPr sz="900"/>
            </a:lvl7pPr>
            <a:lvl8pPr marL="3199720" indent="0">
              <a:buNone/>
              <a:defRPr sz="900"/>
            </a:lvl8pPr>
            <a:lvl9pPr marL="3656823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01.12.2025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4174D-E7E7-45B3-A872-4B12C218382D}" type="datetimeFigureOut">
              <a:rPr lang="cs-CZ" smtClean="0"/>
              <a:pPr/>
              <a:t>01.12.2025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  <p:sldLayoutId id="2147483666" r:id="rId13"/>
  </p:sldLayoutIdLst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xStyles>
    <p:titleStyle>
      <a:lvl1pPr algn="ctr" defTabSz="91420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7" indent="-342827" algn="l" defTabSz="91420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2" indent="-285689" algn="l" defTabSz="91420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57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0" indent="-228552" algn="l" defTabSz="91420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63" indent="-228552" algn="l" defTabSz="91420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66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8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72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74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6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9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1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14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17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2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2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2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1.xml"/><Relationship Id="rId5" Type="http://schemas.openxmlformats.org/officeDocument/2006/relationships/image" Target="../media/image24.jpeg"/><Relationship Id="rId10" Type="http://schemas.microsoft.com/office/2007/relationships/diagramDrawing" Target="../diagrams/drawing1.xml"/><Relationship Id="rId4" Type="http://schemas.openxmlformats.org/officeDocument/2006/relationships/image" Target="../media/image23.jpeg"/><Relationship Id="rId9" Type="http://schemas.openxmlformats.org/officeDocument/2006/relationships/diagramColors" Target="../diagrams/colors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152680"/>
            <a:ext cx="7772400" cy="1020535"/>
          </a:xfrm>
        </p:spPr>
        <p:txBody>
          <a:bodyPr>
            <a:normAutofit/>
          </a:bodyPr>
          <a:lstStyle/>
          <a:p>
            <a:r>
              <a:rPr lang="cs-CZ" sz="2800" b="1">
                <a:solidFill>
                  <a:srgbClr val="002D5A"/>
                </a:solidFill>
              </a:rPr>
              <a:t/>
            </a:r>
            <a:br>
              <a:rPr lang="cs-CZ" sz="2800" b="1">
                <a:solidFill>
                  <a:srgbClr val="002D5A"/>
                </a:solidFill>
              </a:rPr>
            </a:br>
            <a:r>
              <a:rPr lang="cs-CZ" sz="2800" b="1">
                <a:solidFill>
                  <a:srgbClr val="002D5A"/>
                </a:solidFill>
              </a:rPr>
              <a:t>www.karelmuller.eu</a:t>
            </a:r>
            <a:endParaRPr lang="cs-CZ" sz="2800" b="1" dirty="0">
              <a:solidFill>
                <a:srgbClr val="002D5A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29904" y="2142700"/>
            <a:ext cx="8284191" cy="2581700"/>
          </a:xfrm>
          <a:prstGeom prst="rect">
            <a:avLst/>
          </a:prstGeom>
          <a:noFill/>
        </p:spPr>
        <p:txBody>
          <a:bodyPr wrap="none" lIns="252000" tIns="0" rIns="252000" bIns="36000" rtlCol="0" anchor="t" anchorCtr="0">
            <a:noAutofit/>
          </a:bodyPr>
          <a:lstStyle/>
          <a:p>
            <a:pPr algn="ctr"/>
            <a:r>
              <a:rPr lang="pl-PL" sz="5400" b="1" cap="all" dirty="0">
                <a:solidFill>
                  <a:srgbClr val="CA8A64"/>
                </a:solidFill>
                <a:latin typeface="+mj-lt"/>
              </a:rPr>
              <a:t>ProblémY </a:t>
            </a:r>
          </a:p>
          <a:p>
            <a:pPr algn="ctr"/>
            <a:r>
              <a:rPr lang="pl-PL" sz="5400" b="1" cap="all" dirty="0">
                <a:solidFill>
                  <a:srgbClr val="CA8A64"/>
                </a:solidFill>
                <a:latin typeface="+mj-lt"/>
              </a:rPr>
              <a:t>politické sociologie</a:t>
            </a:r>
          </a:p>
          <a:p>
            <a:pPr algn="ctr"/>
            <a:r>
              <a:rPr lang="pl-PL" sz="2800" b="1" i="1" cap="all" dirty="0" smtClean="0">
                <a:solidFill>
                  <a:srgbClr val="CA8A64"/>
                </a:solidFill>
                <a:latin typeface="+mj-lt"/>
              </a:rPr>
              <a:t>Poznámky </a:t>
            </a:r>
            <a:r>
              <a:rPr lang="pl-PL" sz="2800" b="1" i="1" cap="all" dirty="0">
                <a:solidFill>
                  <a:srgbClr val="CA8A64"/>
                </a:solidFill>
                <a:latin typeface="+mj-lt"/>
              </a:rPr>
              <a:t>k sociologii práva a </a:t>
            </a:r>
            <a:r>
              <a:rPr lang="pl-PL" sz="2800" b="1" i="1" cap="all" dirty="0" smtClean="0">
                <a:solidFill>
                  <a:srgbClr val="CA8A64"/>
                </a:solidFill>
                <a:latin typeface="+mj-lt"/>
              </a:rPr>
              <a:t>vědění</a:t>
            </a:r>
            <a:endParaRPr lang="pl-PL" sz="2800" b="1" i="1" cap="all" dirty="0">
              <a:solidFill>
                <a:srgbClr val="CA8A64"/>
              </a:solidFill>
              <a:latin typeface="+mj-lt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684785"/>
            <a:ext cx="4572000" cy="557213"/>
          </a:xfrm>
          <a:prstGeom prst="rect">
            <a:avLst/>
          </a:prstGeom>
          <a:noFill/>
        </p:spPr>
        <p:txBody>
          <a:bodyPr wrap="none" lIns="252000" tIns="0" rIns="252000" bIns="36000" rtlCol="0" anchor="t" anchorCtr="0">
            <a:noAutofit/>
          </a:bodyPr>
          <a:lstStyle/>
          <a:p>
            <a:endParaRPr lang="cs-CZ" sz="2800" b="1" dirty="0">
              <a:solidFill>
                <a:srgbClr val="002D5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350" y="0"/>
            <a:ext cx="5792107" cy="1143000"/>
          </a:xfrm>
        </p:spPr>
        <p:txBody>
          <a:bodyPr/>
          <a:lstStyle/>
          <a:p>
            <a:pPr>
              <a:defRPr/>
            </a:pPr>
            <a:r>
              <a:rPr lang="cs-CZ" sz="5400" dirty="0">
                <a:solidFill>
                  <a:srgbClr val="00B0F0"/>
                </a:solidFill>
              </a:rPr>
              <a:t>VZORY (-:</a:t>
            </a:r>
          </a:p>
        </p:txBody>
      </p:sp>
      <p:pic>
        <p:nvPicPr>
          <p:cNvPr id="13315" name="Picture 4" descr="Image result for role mod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686" y="0"/>
            <a:ext cx="3010928" cy="420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Image result for role mode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686" y="3733776"/>
            <a:ext cx="5034967" cy="31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 descr="Image result for role mode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5927" y="1295401"/>
            <a:ext cx="4430617" cy="290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 descr="Image result for role model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8318" y="4201886"/>
            <a:ext cx="4198227" cy="26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179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FA2DF50-49E3-44E9-A8BC-326ECD85F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6264"/>
            <a:ext cx="9144000" cy="923926"/>
          </a:xfrm>
        </p:spPr>
        <p:txBody>
          <a:bodyPr>
            <a:noAutofit/>
          </a:bodyPr>
          <a:lstStyle/>
          <a:p>
            <a:r>
              <a:rPr lang="cs-CZ" sz="4000" dirty="0"/>
              <a:t>Jak veřejně formovat morálku? </a:t>
            </a:r>
            <a:br>
              <a:rPr lang="cs-CZ" sz="4000" dirty="0"/>
            </a:br>
            <a:r>
              <a:rPr lang="cs-CZ" sz="4000" dirty="0"/>
              <a:t>Jan podporovat důvěru?</a:t>
            </a:r>
            <a:br>
              <a:rPr lang="cs-CZ" sz="4000" dirty="0"/>
            </a:br>
            <a:r>
              <a:rPr lang="cs-CZ" sz="4000" dirty="0"/>
              <a:t>SHRNUTÍ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CED9C074-E498-42CE-AC92-5E2466ADC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92888"/>
            <a:ext cx="8229600" cy="4865112"/>
          </a:xfrm>
        </p:spPr>
        <p:txBody>
          <a:bodyPr>
            <a:normAutofit fontScale="47500" lnSpcReduction="20000"/>
          </a:bodyPr>
          <a:lstStyle/>
          <a:p>
            <a:r>
              <a:rPr lang="cs-CZ" sz="5400" dirty="0"/>
              <a:t>Podpora rodiny a ochrana práv dětí</a:t>
            </a:r>
          </a:p>
          <a:p>
            <a:pPr lvl="1"/>
            <a:r>
              <a:rPr lang="cs-CZ" sz="4600" dirty="0"/>
              <a:t>Ontologické bezpečí: domácí násilí, výživné, před/školní péče …</a:t>
            </a:r>
          </a:p>
          <a:p>
            <a:r>
              <a:rPr lang="cs-CZ" sz="5000" dirty="0"/>
              <a:t>Péče o instituce</a:t>
            </a:r>
          </a:p>
          <a:p>
            <a:pPr lvl="1"/>
            <a:r>
              <a:rPr lang="cs-CZ" sz="4600" dirty="0"/>
              <a:t>profesionalita, integrita, přístupové body …</a:t>
            </a:r>
          </a:p>
          <a:p>
            <a:r>
              <a:rPr lang="cs-CZ" sz="5400" dirty="0"/>
              <a:t>Kodifikace (vytyčeného cíle, </a:t>
            </a:r>
            <a:r>
              <a:rPr lang="cs-CZ" sz="5400" dirty="0" err="1"/>
              <a:t>policy</a:t>
            </a:r>
            <a:r>
              <a:rPr lang="cs-CZ" sz="5400" dirty="0"/>
              <a:t>) </a:t>
            </a:r>
          </a:p>
          <a:p>
            <a:pPr lvl="1"/>
            <a:r>
              <a:rPr lang="cs-CZ" sz="5000" dirty="0"/>
              <a:t>Implementace, vymáhání, monitoring, přehodnocování…</a:t>
            </a:r>
          </a:p>
          <a:p>
            <a:r>
              <a:rPr lang="cs-CZ" sz="5400" dirty="0"/>
              <a:t>Tresty</a:t>
            </a:r>
          </a:p>
          <a:p>
            <a:pPr lvl="1"/>
            <a:r>
              <a:rPr lang="cs-CZ" sz="5000" dirty="0"/>
              <a:t>Vhodné, přiměřené, „účinné“…</a:t>
            </a:r>
          </a:p>
          <a:p>
            <a:r>
              <a:rPr lang="cs-CZ" sz="5400" dirty="0"/>
              <a:t>Vzory</a:t>
            </a:r>
          </a:p>
          <a:p>
            <a:pPr lvl="1"/>
            <a:r>
              <a:rPr lang="cs-CZ" sz="5000" dirty="0"/>
              <a:t>Oznamovatelé, ocenění, výchova k občanství a liberální kultura vzpomínání, symboly a místa paměti, veřejnoprávní média … </a:t>
            </a:r>
          </a:p>
        </p:txBody>
      </p:sp>
    </p:spTree>
    <p:extLst>
      <p:ext uri="{BB962C8B-B14F-4D97-AF65-F5344CB8AC3E}">
        <p14:creationId xmlns:p14="http://schemas.microsoft.com/office/powerpoint/2010/main" val="382181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5400" dirty="0"/>
              <a:t>Právo a morálka </a:t>
            </a:r>
            <a:br>
              <a:rPr lang="cs-CZ" sz="5400" dirty="0"/>
            </a:br>
            <a:r>
              <a:rPr lang="cs-CZ" sz="4000" i="1" dirty="0"/>
              <a:t>aneb Past pravidel (J. Sokol)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02712"/>
            <a:ext cx="8229600" cy="4855288"/>
          </a:xfrm>
        </p:spPr>
        <p:txBody>
          <a:bodyPr>
            <a:noAutofit/>
          </a:bodyPr>
          <a:lstStyle/>
          <a:p>
            <a:r>
              <a:rPr lang="cs-CZ" sz="2200" dirty="0"/>
              <a:t>Právo je minimum morálky (!?)</a:t>
            </a:r>
          </a:p>
          <a:p>
            <a:r>
              <a:rPr lang="cs-CZ" sz="2200" dirty="0"/>
              <a:t>Vzájemná reflexivita práva a morálky</a:t>
            </a:r>
          </a:p>
          <a:p>
            <a:r>
              <a:rPr lang="cs-CZ" sz="2200" dirty="0"/>
              <a:t>Legalita – legitimita </a:t>
            </a:r>
          </a:p>
          <a:p>
            <a:pPr lvl="1">
              <a:buFont typeface="Wingdings" pitchFamily="2" charset="2"/>
              <a:buChar char="Ø"/>
            </a:pPr>
            <a:r>
              <a:rPr lang="cs-CZ" sz="2200" dirty="0"/>
              <a:t>Hodnotné napětí, zdroj naší svoboda (?) …</a:t>
            </a:r>
          </a:p>
          <a:p>
            <a:pPr lvl="1">
              <a:buFont typeface="Wingdings" pitchFamily="2" charset="2"/>
              <a:buChar char="Ø"/>
            </a:pPr>
            <a:r>
              <a:rPr lang="cs-CZ" sz="2200" dirty="0"/>
              <a:t>Bezpečí – svoboda (coby volnost)</a:t>
            </a:r>
          </a:p>
          <a:p>
            <a:pPr lvl="1">
              <a:buFont typeface="Wingdings" pitchFamily="2" charset="2"/>
              <a:buChar char="Ø"/>
            </a:pPr>
            <a:r>
              <a:rPr lang="cs-CZ" sz="2200" dirty="0"/>
              <a:t>Jistoty – možnosti</a:t>
            </a:r>
          </a:p>
          <a:p>
            <a:pPr lvl="1">
              <a:buFont typeface="Wingdings" pitchFamily="2" charset="2"/>
              <a:buChar char="Ø"/>
            </a:pPr>
            <a:r>
              <a:rPr lang="cs-CZ" sz="2200" dirty="0"/>
              <a:t>Negativní svoboda – pozitivní svoboda</a:t>
            </a:r>
          </a:p>
          <a:p>
            <a:pPr lvl="1">
              <a:buFont typeface="Wingdings" pitchFamily="2" charset="2"/>
              <a:buChar char="Ø"/>
            </a:pPr>
            <a:r>
              <a:rPr lang="cs-CZ" sz="2200" dirty="0"/>
              <a:t>Individuální svoboda (subjekt) – politická svoboda (objekt)</a:t>
            </a:r>
          </a:p>
          <a:p>
            <a:r>
              <a:rPr lang="cs-CZ" sz="2200" dirty="0"/>
              <a:t>Vztah </a:t>
            </a:r>
            <a:r>
              <a:rPr lang="cs-CZ" sz="2200"/>
              <a:t>nepřímé </a:t>
            </a:r>
            <a:r>
              <a:rPr lang="cs-CZ" sz="2200" smtClean="0"/>
              <a:t>úměrnosti (do jisté míry)</a:t>
            </a:r>
            <a:endParaRPr lang="cs-CZ" sz="2200" dirty="0"/>
          </a:p>
          <a:p>
            <a:r>
              <a:rPr lang="cs-CZ" sz="2200" dirty="0"/>
              <a:t>Důvěra: čím více mezilidské důvěry, tím více akceschopnosti, blahobytu, bezpečí i svobody: důvěra generuje důvěru (-:</a:t>
            </a:r>
          </a:p>
          <a:p>
            <a:r>
              <a:rPr lang="cs-CZ" sz="2200" dirty="0"/>
              <a:t>Důvěra jako pozitivní externalita (př. COVID!)</a:t>
            </a:r>
          </a:p>
          <a:p>
            <a:endParaRPr lang="cs-CZ" sz="2200" dirty="0"/>
          </a:p>
          <a:p>
            <a:pPr>
              <a:buNone/>
            </a:pPr>
            <a:r>
              <a:rPr lang="cs-CZ" sz="2200" dirty="0"/>
              <a:t> 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74758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904" y="302342"/>
            <a:ext cx="8229600" cy="1346844"/>
          </a:xfrm>
        </p:spPr>
        <p:txBody>
          <a:bodyPr>
            <a:normAutofit/>
          </a:bodyPr>
          <a:lstStyle/>
          <a:p>
            <a:r>
              <a:rPr lang="cs-CZ" sz="4800" dirty="0"/>
              <a:t>Právní, institucionální kultura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2904" y="1527142"/>
            <a:ext cx="8229600" cy="4902118"/>
          </a:xfrm>
        </p:spPr>
        <p:txBody>
          <a:bodyPr>
            <a:normAutofit fontScale="92500" lnSpcReduction="10000"/>
          </a:bodyPr>
          <a:lstStyle/>
          <a:p>
            <a:r>
              <a:rPr lang="cs-CZ" sz="3600" dirty="0"/>
              <a:t>Nedokonalost pravidel i institucí</a:t>
            </a:r>
          </a:p>
          <a:p>
            <a:r>
              <a:rPr lang="cs-CZ" sz="3600" dirty="0"/>
              <a:t>Předvídatelnost (reciprocita práva, George </a:t>
            </a:r>
            <a:r>
              <a:rPr lang="cs-CZ" sz="3600" dirty="0" err="1"/>
              <a:t>Simmels</a:t>
            </a:r>
            <a:r>
              <a:rPr lang="cs-CZ" sz="3600" dirty="0"/>
              <a:t>), 2 reciproční roviny</a:t>
            </a:r>
          </a:p>
          <a:p>
            <a:r>
              <a:rPr lang="cs-CZ" sz="3600" dirty="0"/>
              <a:t>Kolize práva a morálky (institucí a jednání) je normální: záleží na kontextu</a:t>
            </a:r>
          </a:p>
          <a:p>
            <a:r>
              <a:rPr lang="cs-CZ" sz="3600" dirty="0"/>
              <a:t>Liberální kultura: vzpoura proti tradici/morálce/právu (?) </a:t>
            </a:r>
          </a:p>
          <a:p>
            <a:pPr lvl="1"/>
            <a:r>
              <a:rPr lang="cs-CZ" sz="3200" dirty="0"/>
              <a:t>Post/reprezentační (vztahové) pojetí kultury</a:t>
            </a:r>
          </a:p>
          <a:p>
            <a:r>
              <a:rPr lang="cs-CZ" sz="3600" dirty="0"/>
              <a:t>Občanská neposlušnost (lidská práva)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19659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8520" y="0"/>
            <a:ext cx="4546848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sz="2400" dirty="0" err="1"/>
              <a:t>Extinction</a:t>
            </a:r>
            <a:r>
              <a:rPr lang="cs-CZ" sz="2400" dirty="0"/>
              <a:t> </a:t>
            </a:r>
            <a:r>
              <a:rPr lang="cs-CZ" sz="2400" dirty="0" err="1"/>
              <a:t>Rebellion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Praha 12. 10. 2019</a:t>
            </a:r>
          </a:p>
        </p:txBody>
      </p:sp>
      <p:pic>
        <p:nvPicPr>
          <p:cNvPr id="7" name="Zástupný symbol pro obsah 6" descr="civil disobedienc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52458"/>
            <a:ext cx="2987824" cy="4605542"/>
          </a:xfrm>
        </p:spPr>
      </p:pic>
      <p:pic>
        <p:nvPicPr>
          <p:cNvPr id="8" name="Zástupný symbol pro obsah 7" descr="civil-disobedience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695728" y="3076884"/>
            <a:ext cx="2448272" cy="3781116"/>
          </a:xfrm>
        </p:spPr>
      </p:pic>
      <p:pic>
        <p:nvPicPr>
          <p:cNvPr id="10" name="Zástupný symbol pro obsah 9" descr="IMG_3704.JPG"/>
          <p:cNvPicPr>
            <a:picLocks noGrp="1" noChangeAspect="1"/>
          </p:cNvPicPr>
          <p:nvPr>
            <p:ph sz="half" idx="13"/>
          </p:nvPr>
        </p:nvPicPr>
        <p:blipFill>
          <a:blip r:embed="rId4" cstate="print"/>
          <a:stretch>
            <a:fillRect/>
          </a:stretch>
        </p:blipFill>
        <p:spPr>
          <a:xfrm>
            <a:off x="5042413" y="0"/>
            <a:ext cx="4101587" cy="3076190"/>
          </a:xfrm>
        </p:spPr>
      </p:pic>
      <p:pic>
        <p:nvPicPr>
          <p:cNvPr id="9" name="Zástupný symbol pro obsah 8" descr="civil disobedience 3.jpg"/>
          <p:cNvPicPr>
            <a:picLocks noGrp="1" noChangeAspect="1"/>
          </p:cNvPicPr>
          <p:nvPr>
            <p:ph sz="half" idx="14"/>
          </p:nvPr>
        </p:nvPicPr>
        <p:blipFill>
          <a:blip r:embed="rId5" cstate="print"/>
          <a:stretch>
            <a:fillRect/>
          </a:stretch>
        </p:blipFill>
        <p:spPr>
          <a:xfrm>
            <a:off x="2915816" y="3241179"/>
            <a:ext cx="3616821" cy="3616821"/>
          </a:xfrm>
        </p:spPr>
      </p:pic>
      <p:graphicFrame>
        <p:nvGraphicFramePr>
          <p:cNvPr id="11" name="Diagram 10"/>
          <p:cNvGraphicFramePr/>
          <p:nvPr/>
        </p:nvGraphicFramePr>
        <p:xfrm>
          <a:off x="3419872" y="836712"/>
          <a:ext cx="1584176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1417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Občanská neposlušnost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3126"/>
          </a:xfrm>
        </p:spPr>
        <p:txBody>
          <a:bodyPr>
            <a:normAutofit/>
          </a:bodyPr>
          <a:lstStyle/>
          <a:p>
            <a:r>
              <a:rPr lang="cs-CZ" dirty="0"/>
              <a:t>Právo na odpor (J. Locke)</a:t>
            </a:r>
          </a:p>
          <a:p>
            <a:r>
              <a:rPr lang="cs-CZ" dirty="0"/>
              <a:t>Sémantické pojetí práva, diktatura textu (v CZ) </a:t>
            </a:r>
          </a:p>
          <a:p>
            <a:r>
              <a:rPr lang="cs-CZ" dirty="0"/>
              <a:t>Duch (smysl) zákonů, nalézání práva</a:t>
            </a:r>
          </a:p>
          <a:p>
            <a:r>
              <a:rPr lang="cs-CZ" dirty="0"/>
              <a:t>Ritualizace (past) pravidel (banalita zla)</a:t>
            </a:r>
          </a:p>
          <a:p>
            <a:r>
              <a:rPr lang="cs-CZ" dirty="0"/>
              <a:t>Význam opravných prostředků (dilema mezi důkladností a včasností)</a:t>
            </a:r>
          </a:p>
          <a:p>
            <a:r>
              <a:rPr lang="cs-CZ" dirty="0"/>
              <a:t>Např. prezidentské milosti </a:t>
            </a:r>
          </a:p>
          <a:p>
            <a:r>
              <a:rPr lang="cs-CZ" dirty="0"/>
              <a:t>Stigmatizace porušování práva/zákon§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210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Typy autority </a:t>
            </a:r>
            <a:br>
              <a:rPr lang="cs-CZ" dirty="0"/>
            </a:br>
            <a:r>
              <a:rPr lang="cs-CZ" sz="3600" dirty="0"/>
              <a:t>(</a:t>
            </a:r>
            <a:r>
              <a:rPr lang="cs-CZ" sz="3600" dirty="0" err="1"/>
              <a:t>Herrschaft</a:t>
            </a:r>
            <a:r>
              <a:rPr lang="cs-CZ" sz="3600" dirty="0"/>
              <a:t>, Max Weber)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0731" y="1838632"/>
            <a:ext cx="8229600" cy="4929403"/>
          </a:xfrm>
        </p:spPr>
        <p:txBody>
          <a:bodyPr>
            <a:normAutofit fontScale="77500" lnSpcReduction="20000"/>
          </a:bodyPr>
          <a:lstStyle/>
          <a:p>
            <a:r>
              <a:rPr lang="cs-CZ" sz="3100" b="1" dirty="0"/>
              <a:t>Legální autorita</a:t>
            </a:r>
            <a:r>
              <a:rPr lang="cs-CZ" sz="3100" dirty="0"/>
              <a:t> (co je psáno!), modernita</a:t>
            </a:r>
          </a:p>
          <a:p>
            <a:pPr lvl="1"/>
            <a:r>
              <a:rPr lang="cs-CZ" sz="3100" dirty="0"/>
              <a:t>Vláda práva, racionální, neosobní, formální</a:t>
            </a:r>
          </a:p>
          <a:p>
            <a:pPr lvl="1"/>
            <a:r>
              <a:rPr lang="cs-CZ" sz="3100" dirty="0"/>
              <a:t>Kodifikace, byrokratizace, past pravidel (?)</a:t>
            </a:r>
          </a:p>
          <a:p>
            <a:pPr lvl="1"/>
            <a:r>
              <a:rPr lang="cs-CZ" sz="3100" dirty="0"/>
              <a:t>Efektivita, široký záběr, stabilita, přenositelnost</a:t>
            </a:r>
          </a:p>
          <a:p>
            <a:pPr lvl="1"/>
            <a:r>
              <a:rPr lang="cs-CZ" sz="3100" dirty="0"/>
              <a:t>Otevřená spol. (</a:t>
            </a:r>
            <a:r>
              <a:rPr lang="cs-CZ" sz="3100" dirty="0" err="1"/>
              <a:t>Popper</a:t>
            </a:r>
            <a:r>
              <a:rPr lang="cs-CZ" sz="3100" dirty="0"/>
              <a:t>), reflexivita, veřejné učení </a:t>
            </a:r>
          </a:p>
          <a:p>
            <a:r>
              <a:rPr lang="cs-CZ" sz="3100" b="1" dirty="0"/>
              <a:t>Tradiční autorita </a:t>
            </a:r>
            <a:r>
              <a:rPr lang="cs-CZ" sz="3100" dirty="0"/>
              <a:t>(co je dáno!)</a:t>
            </a:r>
          </a:p>
          <a:p>
            <a:pPr lvl="1"/>
            <a:r>
              <a:rPr lang="cs-CZ" sz="3100" dirty="0"/>
              <a:t>Tradiční společnost</a:t>
            </a:r>
          </a:p>
          <a:p>
            <a:pPr lvl="1"/>
            <a:r>
              <a:rPr lang="cs-CZ" sz="3100" dirty="0"/>
              <a:t>Závaznost tradice, mravu, sociálního řádu</a:t>
            </a:r>
          </a:p>
          <a:p>
            <a:r>
              <a:rPr lang="cs-CZ" sz="3100" b="1" dirty="0"/>
              <a:t>Charismatická autorita </a:t>
            </a:r>
            <a:r>
              <a:rPr lang="cs-CZ" sz="3100" dirty="0" smtClean="0"/>
              <a:t>(prorok, vůdce</a:t>
            </a:r>
            <a:r>
              <a:rPr lang="cs-CZ" sz="3100" dirty="0"/>
              <a:t>, spasitel …)</a:t>
            </a:r>
          </a:p>
          <a:p>
            <a:pPr lvl="1"/>
            <a:r>
              <a:rPr lang="cs-CZ" sz="3100" dirty="0"/>
              <a:t>Archaické společnosti</a:t>
            </a:r>
          </a:p>
          <a:p>
            <a:pPr lvl="1"/>
            <a:r>
              <a:rPr lang="cs-CZ" sz="3100" dirty="0"/>
              <a:t>Víra v mimořádné vlastnosti vůdce</a:t>
            </a:r>
          </a:p>
          <a:p>
            <a:pPr lvl="1"/>
            <a:r>
              <a:rPr lang="cs-CZ" sz="3100" dirty="0"/>
              <a:t>Neformální, nestabilní, značný prostor zvůle</a:t>
            </a:r>
          </a:p>
          <a:p>
            <a:pPr lvl="1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257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1155" y="136524"/>
            <a:ext cx="8371936" cy="2320368"/>
          </a:xfrm>
        </p:spPr>
        <p:txBody>
          <a:bodyPr>
            <a:normAutofit/>
          </a:bodyPr>
          <a:lstStyle/>
          <a:p>
            <a:r>
              <a:rPr lang="cs-CZ" dirty="0"/>
              <a:t>Perspektiva sociální diferenciace</a:t>
            </a:r>
            <a:br>
              <a:rPr lang="cs-CZ" dirty="0"/>
            </a:br>
            <a:r>
              <a:rPr lang="cs-CZ" sz="3000" i="1" dirty="0" err="1"/>
              <a:t>Patronáž</a:t>
            </a:r>
            <a:r>
              <a:rPr lang="cs-CZ" sz="3000" i="1" dirty="0"/>
              <a:t> versus instituce</a:t>
            </a:r>
            <a:br>
              <a:rPr lang="cs-CZ" sz="3000" i="1" dirty="0"/>
            </a:br>
            <a:r>
              <a:rPr lang="cs-CZ" sz="3000" i="1" dirty="0"/>
              <a:t>Univerzalizující </a:t>
            </a:r>
            <a:r>
              <a:rPr lang="cs-CZ" sz="3000" i="1" u="sng" dirty="0"/>
              <a:t>média moci </a:t>
            </a:r>
            <a:r>
              <a:rPr lang="cs-CZ" sz="1500" i="1" dirty="0"/>
              <a:t>(Niklas </a:t>
            </a:r>
            <a:r>
              <a:rPr lang="cs-CZ" sz="1500" i="1" dirty="0" err="1"/>
              <a:t>Luhmann</a:t>
            </a:r>
            <a:r>
              <a:rPr lang="cs-CZ" sz="1500" i="1" dirty="0"/>
              <a:t>)</a:t>
            </a:r>
            <a:br>
              <a:rPr lang="cs-CZ" sz="1500" i="1" dirty="0"/>
            </a:br>
            <a:r>
              <a:rPr lang="cs-CZ" sz="2400" i="1" dirty="0">
                <a:solidFill>
                  <a:srgbClr val="FF0000"/>
                </a:solidFill>
              </a:rPr>
              <a:t>Kde se </a:t>
            </a:r>
            <a:r>
              <a:rPr lang="cs-CZ" sz="2400" i="1" dirty="0" smtClean="0">
                <a:solidFill>
                  <a:srgbClr val="FF0000"/>
                </a:solidFill>
              </a:rPr>
              <a:t>utváří </a:t>
            </a:r>
            <a:r>
              <a:rPr lang="cs-CZ" sz="2400" i="1" dirty="0" smtClean="0">
                <a:solidFill>
                  <a:srgbClr val="FF0000"/>
                </a:solidFill>
              </a:rPr>
              <a:t>vědění? právo</a:t>
            </a:r>
            <a:r>
              <a:rPr lang="cs-CZ" sz="2400" i="1" dirty="0">
                <a:solidFill>
                  <a:srgbClr val="FF0000"/>
                </a:solidFill>
              </a:rPr>
              <a:t>? </a:t>
            </a:r>
            <a:r>
              <a:rPr lang="cs-CZ" sz="2400" i="1" dirty="0" smtClean="0">
                <a:solidFill>
                  <a:srgbClr val="FF0000"/>
                </a:solidFill>
              </a:rPr>
              <a:t>a </a:t>
            </a:r>
            <a:r>
              <a:rPr lang="cs-CZ" sz="2400" i="1" dirty="0">
                <a:solidFill>
                  <a:srgbClr val="FF0000"/>
                </a:solidFill>
              </a:rPr>
              <a:t>kde morálka</a:t>
            </a:r>
            <a:r>
              <a:rPr lang="cs-CZ" sz="2400" i="1" dirty="0" smtClean="0">
                <a:solidFill>
                  <a:srgbClr val="FF0000"/>
                </a:solidFill>
              </a:rPr>
              <a:t>? </a:t>
            </a:r>
            <a:endParaRPr lang="cs-CZ" sz="2400" i="1" dirty="0">
              <a:solidFill>
                <a:srgbClr val="FF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half" idx="2"/>
          </p:nvPr>
        </p:nvGraphicFramePr>
        <p:xfrm>
          <a:off x="4626006" y="2456892"/>
          <a:ext cx="4186398" cy="4264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Zástupný symbol pro obsah 10"/>
          <p:cNvGraphicFramePr>
            <a:graphicFrameLocks noGrp="1"/>
          </p:cNvGraphicFramePr>
          <p:nvPr>
            <p:ph sz="half" idx="1"/>
          </p:nvPr>
        </p:nvGraphicFramePr>
        <p:xfrm>
          <a:off x="342696" y="2605298"/>
          <a:ext cx="4024427" cy="3967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Obdélník: se zakulacenými rohy 2">
            <a:extLst>
              <a:ext uri="{FF2B5EF4-FFF2-40B4-BE49-F238E27FC236}">
                <a16:creationId xmlns="" xmlns:a16="http://schemas.microsoft.com/office/drawing/2014/main" id="{95591E26-5034-40CA-9C14-D10B660E0DEA}"/>
              </a:ext>
            </a:extLst>
          </p:cNvPr>
          <p:cNvSpPr/>
          <p:nvPr/>
        </p:nvSpPr>
        <p:spPr>
          <a:xfrm>
            <a:off x="6285411" y="3332181"/>
            <a:ext cx="365760" cy="2459019"/>
          </a:xfrm>
          <a:prstGeom prst="round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97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8284" y="268040"/>
            <a:ext cx="8795084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Vědění jako médium moci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90292"/>
            <a:ext cx="8229600" cy="47149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600" dirty="0"/>
              <a:t>Vědecké vědění nahradí běžné vědění, poznání nahradí nevědomost, pravda vystrnadí omyl (A. </a:t>
            </a:r>
            <a:r>
              <a:rPr lang="cs-CZ" sz="2600" dirty="0" err="1"/>
              <a:t>Comte</a:t>
            </a:r>
            <a:r>
              <a:rPr lang="cs-CZ" sz="2600" dirty="0"/>
              <a:t>, †1857) </a:t>
            </a:r>
          </a:p>
          <a:p>
            <a:pPr marL="0" indent="0">
              <a:buNone/>
            </a:pPr>
            <a:r>
              <a:rPr lang="cs-CZ" sz="2600" dirty="0" err="1"/>
              <a:t>Scientia</a:t>
            </a:r>
            <a:r>
              <a:rPr lang="cs-CZ" sz="2600" dirty="0"/>
              <a:t> </a:t>
            </a:r>
            <a:r>
              <a:rPr lang="cs-CZ" sz="2600" dirty="0" err="1"/>
              <a:t>est</a:t>
            </a:r>
            <a:r>
              <a:rPr lang="cs-CZ" sz="2600" dirty="0"/>
              <a:t> </a:t>
            </a:r>
            <a:r>
              <a:rPr lang="cs-CZ" sz="2600" dirty="0" err="1"/>
              <a:t>potentia</a:t>
            </a:r>
            <a:r>
              <a:rPr lang="cs-CZ" sz="2600" dirty="0"/>
              <a:t> (Fr. Bacon, †1626)</a:t>
            </a:r>
          </a:p>
          <a:p>
            <a:pPr marL="0" indent="0">
              <a:buNone/>
            </a:pPr>
            <a:r>
              <a:rPr lang="cs-CZ" sz="2600" dirty="0"/>
              <a:t>Omezení „vědění“ jako zdroje moci (mobilita, akumulace, institucionalizace, </a:t>
            </a:r>
            <a:r>
              <a:rPr lang="cs-CZ" sz="2600" dirty="0" err="1"/>
              <a:t>komodifikace</a:t>
            </a:r>
            <a:r>
              <a:rPr lang="cs-CZ" sz="2600" dirty="0"/>
              <a:t>, </a:t>
            </a:r>
            <a:r>
              <a:rPr lang="cs-CZ" sz="2600" u="sng" dirty="0"/>
              <a:t>vědění nejsou informace</a:t>
            </a:r>
            <a:r>
              <a:rPr lang="cs-CZ" sz="2600" dirty="0"/>
              <a:t>) </a:t>
            </a:r>
          </a:p>
          <a:p>
            <a:pPr marL="0" indent="0">
              <a:buNone/>
            </a:pPr>
            <a:r>
              <a:rPr lang="cs-CZ" sz="2600" dirty="0"/>
              <a:t>Alternativní média moci: peníze, důvěryhodnost, láska …</a:t>
            </a:r>
          </a:p>
          <a:p>
            <a:pPr marL="0" indent="0">
              <a:buNone/>
            </a:pPr>
            <a:r>
              <a:rPr lang="cs-CZ" sz="2600" b="1" u="sng" dirty="0"/>
              <a:t>Režimy pravdy</a:t>
            </a:r>
            <a:r>
              <a:rPr lang="cs-CZ" sz="2600" dirty="0"/>
              <a:t>/vědění/legitimity (J. </a:t>
            </a:r>
            <a:r>
              <a:rPr lang="cs-CZ" sz="2600" dirty="0" err="1"/>
              <a:t>Habermas</a:t>
            </a:r>
            <a:r>
              <a:rPr lang="cs-CZ" sz="2600" dirty="0"/>
              <a:t>)</a:t>
            </a:r>
          </a:p>
          <a:p>
            <a:r>
              <a:rPr lang="cs-CZ" sz="2600" b="1" dirty="0"/>
              <a:t>Faktické</a:t>
            </a:r>
            <a:r>
              <a:rPr lang="cs-CZ" sz="2600" dirty="0"/>
              <a:t>, (atomizované vědění), vědecké, formální, explicitní, diskursivní, tvorba zákonů</a:t>
            </a:r>
          </a:p>
          <a:p>
            <a:r>
              <a:rPr lang="cs-CZ" sz="2600" b="1" dirty="0"/>
              <a:t>Intersubjektivní</a:t>
            </a:r>
            <a:r>
              <a:rPr lang="cs-CZ" sz="2600" dirty="0"/>
              <a:t>, (kolektivistické vědění), tradiční, sdílené, běžné, implicitní, rutina</a:t>
            </a:r>
          </a:p>
          <a:p>
            <a:r>
              <a:rPr lang="cs-CZ" sz="2600" b="1" dirty="0"/>
              <a:t>Kongruentní</a:t>
            </a:r>
            <a:r>
              <a:rPr lang="cs-CZ" sz="2600" dirty="0"/>
              <a:t>, (charismatické, spasitelské vědění)</a:t>
            </a:r>
          </a:p>
          <a:p>
            <a:pPr marL="0" indent="0">
              <a:buNone/>
            </a:pPr>
            <a:r>
              <a:rPr lang="cs-CZ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43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0817" y="252474"/>
            <a:ext cx="8229600" cy="1175820"/>
          </a:xfrm>
        </p:spPr>
        <p:txBody>
          <a:bodyPr>
            <a:normAutofit fontScale="90000"/>
          </a:bodyPr>
          <a:lstStyle/>
          <a:p>
            <a:r>
              <a:rPr lang="cs-CZ" dirty="0"/>
              <a:t>Prostý rozum</a:t>
            </a:r>
            <a:br>
              <a:rPr lang="cs-CZ" dirty="0"/>
            </a:br>
            <a:r>
              <a:rPr lang="cs-CZ" sz="3200" i="1" dirty="0"/>
              <a:t>reflexivita mezi rutinou a vědou</a:t>
            </a:r>
            <a:br>
              <a:rPr lang="cs-CZ" sz="3200" i="1" dirty="0"/>
            </a:br>
            <a:r>
              <a:rPr lang="cs-CZ" sz="3200" i="1" dirty="0">
                <a:solidFill>
                  <a:srgbClr val="FF0000"/>
                </a:solidFill>
              </a:rPr>
              <a:t>počasí x klima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Běžné vědění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60817" y="2654238"/>
            <a:ext cx="4040188" cy="3844800"/>
          </a:xfrm>
        </p:spPr>
        <p:txBody>
          <a:bodyPr>
            <a:normAutofit fontScale="92500" lnSpcReduction="10000"/>
          </a:bodyPr>
          <a:lstStyle/>
          <a:p>
            <a:r>
              <a:rPr lang="cs-CZ" u="sng" dirty="0"/>
              <a:t>Počasí – tady a teď</a:t>
            </a:r>
          </a:p>
          <a:p>
            <a:r>
              <a:rPr lang="cs-CZ" dirty="0"/>
              <a:t>Orientace na smyslovost, konkrétní zkušenost</a:t>
            </a:r>
          </a:p>
          <a:p>
            <a:r>
              <a:rPr lang="cs-CZ" dirty="0"/>
              <a:t>Každodennost, rutina</a:t>
            </a:r>
          </a:p>
          <a:p>
            <a:r>
              <a:rPr lang="cs-CZ" dirty="0"/>
              <a:t>Samozřejmost, stereotypní</a:t>
            </a:r>
          </a:p>
          <a:p>
            <a:r>
              <a:rPr lang="cs-CZ" dirty="0"/>
              <a:t>Zaměřené k jednání, rozhodování </a:t>
            </a:r>
          </a:p>
          <a:p>
            <a:r>
              <a:rPr lang="cs-CZ" dirty="0"/>
              <a:t>Sdílené vědění, konformita</a:t>
            </a:r>
          </a:p>
          <a:p>
            <a:r>
              <a:rPr lang="cs-CZ" u="sng" dirty="0"/>
              <a:t>Snadno se šíří (netřeba ověřovat)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Odborné vědění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738" y="2654238"/>
            <a:ext cx="4041775" cy="3951288"/>
          </a:xfrm>
        </p:spPr>
        <p:txBody>
          <a:bodyPr>
            <a:normAutofit fontScale="92500"/>
          </a:bodyPr>
          <a:lstStyle/>
          <a:p>
            <a:r>
              <a:rPr lang="cs-CZ" u="sng" dirty="0"/>
              <a:t>Klima – univerzalita</a:t>
            </a:r>
          </a:p>
          <a:p>
            <a:r>
              <a:rPr lang="cs-CZ" dirty="0"/>
              <a:t>Abstraktní, vytržené z kontextu</a:t>
            </a:r>
          </a:p>
          <a:p>
            <a:r>
              <a:rPr lang="cs-CZ" dirty="0"/>
              <a:t>Pochybování, kritika</a:t>
            </a:r>
          </a:p>
          <a:p>
            <a:r>
              <a:rPr lang="cs-CZ" dirty="0"/>
              <a:t>Diskursivní proces, polemika</a:t>
            </a:r>
          </a:p>
          <a:p>
            <a:r>
              <a:rPr lang="cs-CZ" dirty="0"/>
              <a:t>Odtržené od běžné zkušenosti, porozumění</a:t>
            </a:r>
          </a:p>
          <a:p>
            <a:r>
              <a:rPr lang="cs-CZ" dirty="0"/>
              <a:t>Specializované, rozptýlené, nerovnoměrné</a:t>
            </a:r>
          </a:p>
          <a:p>
            <a:r>
              <a:rPr lang="cs-CZ" u="sng" dirty="0"/>
              <a:t>Omezené šíření (potřeba dvojí hermeneutiky)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172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B499348-F3D6-48E9-8492-567E35DC5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15118"/>
            <a:ext cx="7543800" cy="301752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„Autorita a moc“</a:t>
            </a:r>
            <a:br>
              <a:rPr lang="cs-CZ" dirty="0"/>
            </a:br>
            <a:r>
              <a:rPr lang="cs-CZ" dirty="0"/>
              <a:t>kapitola 2,1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47D12DF3-5A9C-4CFD-AA29-6D1742F02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62150" y="2981542"/>
            <a:ext cx="7886700" cy="3263504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 descr="Politická sociologie - Karel B. Müller, pevná vazba | Knihy na Martinus.cz">
            <a:extLst>
              <a:ext uri="{FF2B5EF4-FFF2-40B4-BE49-F238E27FC236}">
                <a16:creationId xmlns="" xmlns:a16="http://schemas.microsoft.com/office/drawing/2014/main" id="{6D4D5074-6DE0-4CC5-AAF8-7CC281861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09" y="2704990"/>
            <a:ext cx="2528611" cy="35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81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D832451-D05C-4A57-8FF7-32390F582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8850"/>
            <a:ext cx="9144000" cy="923926"/>
          </a:xfrm>
        </p:spPr>
        <p:txBody>
          <a:bodyPr>
            <a:normAutofit/>
          </a:bodyPr>
          <a:lstStyle/>
          <a:p>
            <a:r>
              <a:rPr lang="cs-CZ" sz="4000" dirty="0"/>
              <a:t>Ne/vědění, důvěra, instituce, jednání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17C6347-B919-4612-8DB0-208ABE20A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459613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Šíření vědeckého vědění je omezené (?)</a:t>
            </a:r>
          </a:p>
          <a:p>
            <a:r>
              <a:rPr lang="cs-CZ" dirty="0"/>
              <a:t>Vědění je vztahový pojem, aktivita, receptory, komunikátory, popularizátory, média</a:t>
            </a:r>
          </a:p>
          <a:p>
            <a:r>
              <a:rPr lang="cs-CZ" dirty="0"/>
              <a:t>Meze vědění jsou dány omezením našeho jednání!</a:t>
            </a:r>
          </a:p>
          <a:p>
            <a:r>
              <a:rPr lang="cs-CZ" dirty="0"/>
              <a:t>Jak vzbudit zájem o vědění? Nabídnou příležitosti k jednání! Role institucí, vzdělání …</a:t>
            </a:r>
          </a:p>
          <a:p>
            <a:r>
              <a:rPr lang="cs-CZ" dirty="0"/>
              <a:t>Sociální funkce ignorance: dobrovolná, pohodlná, útěšná, tlumící, psycholog. ochrana</a:t>
            </a:r>
          </a:p>
          <a:p>
            <a:r>
              <a:rPr lang="cs-CZ" b="1" dirty="0"/>
              <a:t>Vědění, důvěra, politika (Jak to vše propojit?) aneb Umí se demokracie poučit ze svých chyb?</a:t>
            </a:r>
          </a:p>
        </p:txBody>
      </p:sp>
    </p:spTree>
    <p:extLst>
      <p:ext uri="{BB962C8B-B14F-4D97-AF65-F5344CB8AC3E}">
        <p14:creationId xmlns:p14="http://schemas.microsoft.com/office/powerpoint/2010/main" val="323183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468659D5-73C8-4BED-9FC2-B388DCA737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06" t="8606" r="65294" b="5991"/>
          <a:stretch/>
        </p:blipFill>
        <p:spPr>
          <a:xfrm>
            <a:off x="0" y="393719"/>
            <a:ext cx="4765638" cy="624374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9A2C40A2-8FC2-45E2-8160-BB68FADA7E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41" t="26383" r="65295" b="18192"/>
          <a:stretch/>
        </p:blipFill>
        <p:spPr>
          <a:xfrm>
            <a:off x="4303058" y="2441137"/>
            <a:ext cx="4840942" cy="441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9FE00755-0DBD-4007-8C6A-A572BB6D4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94" t="21503" r="66471" b="11568"/>
          <a:stretch/>
        </p:blipFill>
        <p:spPr>
          <a:xfrm>
            <a:off x="251792" y="1619360"/>
            <a:ext cx="4320208" cy="438878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199B6651-A35C-4F3C-8A6B-49E23660F4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53" t="21503" r="66471" b="11568"/>
          <a:stretch/>
        </p:blipFill>
        <p:spPr>
          <a:xfrm>
            <a:off x="4737733" y="1619360"/>
            <a:ext cx="4049241" cy="431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618" y="3216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altLang="cs-CZ" sz="3600" dirty="0">
                <a:solidFill>
                  <a:srgbClr val="000000"/>
                </a:solidFill>
                <a:latin typeface="Arial" panose="020B0604020202020204" pitchFamily="34" charset="0"/>
              </a:rPr>
              <a:t>Post/moderní podmínky vědění</a:t>
            </a: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618" y="1121790"/>
            <a:ext cx="8229600" cy="582576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90000"/>
              </a:lnSpc>
              <a:spcBef>
                <a:spcPts val="800"/>
              </a:spcBef>
              <a:buSzPct val="100000"/>
              <a:buFont typeface="+mj-lt"/>
              <a:buAutoNum type="arabicPeriod"/>
            </a:pPr>
            <a:r>
              <a:rPr lang="cs-CZ" sz="2800" u="sng" dirty="0"/>
              <a:t>„Sekularizace“ vědy </a:t>
            </a:r>
          </a:p>
          <a:p>
            <a:pPr marL="514350" indent="-514350">
              <a:lnSpc>
                <a:spcPct val="90000"/>
              </a:lnSpc>
              <a:spcBef>
                <a:spcPts val="800"/>
              </a:spcBef>
              <a:buSzPct val="100000"/>
              <a:buFont typeface="+mj-lt"/>
              <a:buAutoNum type="arabicPeriod"/>
            </a:pPr>
            <a:r>
              <a:rPr lang="cs-CZ" altLang="cs-CZ" sz="2800" dirty="0">
                <a:solidFill>
                  <a:srgbClr val="000000"/>
                </a:solidFill>
              </a:rPr>
              <a:t>Uznání důkladné a konstitutivní </a:t>
            </a:r>
            <a:r>
              <a:rPr lang="cs-CZ" altLang="cs-CZ" sz="2800" u="sng" dirty="0">
                <a:solidFill>
                  <a:srgbClr val="000000"/>
                </a:solidFill>
              </a:rPr>
              <a:t>reflexivity vědění</a:t>
            </a:r>
          </a:p>
          <a:p>
            <a:pPr marL="514350" indent="-514350">
              <a:lnSpc>
                <a:spcPct val="90000"/>
              </a:lnSpc>
              <a:spcBef>
                <a:spcPts val="800"/>
              </a:spcBef>
              <a:buSzPct val="100000"/>
              <a:buFont typeface="+mj-lt"/>
              <a:buAutoNum type="arabicPeriod"/>
            </a:pPr>
            <a:r>
              <a:rPr lang="cs-CZ" altLang="cs-CZ" sz="2800" u="sng" dirty="0">
                <a:solidFill>
                  <a:srgbClr val="000000"/>
                </a:solidFill>
              </a:rPr>
              <a:t>Komplexnost</a:t>
            </a:r>
            <a:r>
              <a:rPr lang="cs-CZ" altLang="cs-CZ" sz="2800" dirty="0">
                <a:solidFill>
                  <a:srgbClr val="000000"/>
                </a:solidFill>
              </a:rPr>
              <a:t>, nepřehlednost (rozsah a rychlost změn) </a:t>
            </a:r>
          </a:p>
          <a:p>
            <a:pPr marL="514350" indent="-514350">
              <a:lnSpc>
                <a:spcPct val="90000"/>
              </a:lnSpc>
              <a:spcBef>
                <a:spcPts val="800"/>
              </a:spcBef>
              <a:buSzPct val="100000"/>
              <a:buFont typeface="+mj-lt"/>
              <a:buAutoNum type="arabicPeriod"/>
            </a:pPr>
            <a:r>
              <a:rPr lang="cs-CZ" altLang="cs-CZ" sz="2800" dirty="0">
                <a:solidFill>
                  <a:srgbClr val="000000"/>
                </a:solidFill>
              </a:rPr>
              <a:t>Neurčitost, nejistota v jednání (sledování </a:t>
            </a:r>
            <a:r>
              <a:rPr lang="cs-CZ" altLang="cs-CZ" sz="2800" u="sng" dirty="0">
                <a:solidFill>
                  <a:srgbClr val="000000"/>
                </a:solidFill>
              </a:rPr>
              <a:t>nezamýšlených důsledků </a:t>
            </a:r>
            <a:r>
              <a:rPr lang="cs-CZ" altLang="cs-CZ" sz="2800" dirty="0">
                <a:solidFill>
                  <a:srgbClr val="000000"/>
                </a:solidFill>
              </a:rPr>
              <a:t>a rizik jednání)</a:t>
            </a:r>
          </a:p>
          <a:p>
            <a:pPr marL="514350" indent="-514350">
              <a:lnSpc>
                <a:spcPct val="90000"/>
              </a:lnSpc>
              <a:spcBef>
                <a:spcPts val="800"/>
              </a:spcBef>
              <a:buSzPct val="100000"/>
              <a:buFont typeface="+mj-lt"/>
              <a:buAutoNum type="arabicPeriod"/>
            </a:pPr>
            <a:r>
              <a:rPr lang="cs-CZ" altLang="cs-CZ" sz="2800" u="sng" dirty="0">
                <a:solidFill>
                  <a:srgbClr val="000000"/>
                </a:solidFill>
              </a:rPr>
              <a:t>Individualizace</a:t>
            </a:r>
            <a:r>
              <a:rPr lang="cs-CZ" altLang="cs-CZ" sz="2800" dirty="0">
                <a:solidFill>
                  <a:srgbClr val="000000"/>
                </a:solidFill>
              </a:rPr>
              <a:t> a </a:t>
            </a:r>
            <a:r>
              <a:rPr lang="cs-CZ" altLang="cs-CZ" sz="2800" dirty="0" err="1">
                <a:solidFill>
                  <a:srgbClr val="000000"/>
                </a:solidFill>
              </a:rPr>
              <a:t>pluralizace</a:t>
            </a:r>
            <a:r>
              <a:rPr lang="cs-CZ" altLang="cs-CZ" sz="2800" dirty="0">
                <a:solidFill>
                  <a:srgbClr val="000000"/>
                </a:solidFill>
              </a:rPr>
              <a:t> (rozpad sociálních struktur, různé režimy pravdy)</a:t>
            </a:r>
          </a:p>
          <a:p>
            <a:pPr marL="514350" indent="-514350">
              <a:lnSpc>
                <a:spcPct val="90000"/>
              </a:lnSpc>
              <a:spcBef>
                <a:spcPts val="800"/>
              </a:spcBef>
              <a:buSzPct val="100000"/>
              <a:buFont typeface="+mj-lt"/>
              <a:buAutoNum type="arabicPeriod"/>
            </a:pPr>
            <a:r>
              <a:rPr lang="cs-CZ" altLang="cs-CZ" sz="2800" dirty="0">
                <a:solidFill>
                  <a:srgbClr val="000000"/>
                </a:solidFill>
              </a:rPr>
              <a:t>Slábnutí úlohy/</a:t>
            </a:r>
            <a:r>
              <a:rPr lang="cs-CZ" altLang="cs-CZ" sz="2800" u="sng" dirty="0">
                <a:solidFill>
                  <a:srgbClr val="000000"/>
                </a:solidFill>
              </a:rPr>
              <a:t>krize institucí</a:t>
            </a:r>
            <a:r>
              <a:rPr lang="cs-CZ" altLang="cs-CZ" sz="2800" dirty="0">
                <a:solidFill>
                  <a:srgbClr val="000000"/>
                </a:solidFill>
              </a:rPr>
              <a:t> (sociální sítě, des-orientace, des-organizace, „rozpad“ veřejnosti)</a:t>
            </a:r>
          </a:p>
          <a:p>
            <a:pPr marL="514350" indent="-514350">
              <a:lnSpc>
                <a:spcPct val="90000"/>
              </a:lnSpc>
              <a:spcBef>
                <a:spcPts val="800"/>
              </a:spcBef>
              <a:buSzPct val="100000"/>
              <a:buFont typeface="+mj-lt"/>
              <a:buAutoNum type="arabicPeriod"/>
            </a:pPr>
            <a:r>
              <a:rPr lang="cs-CZ" altLang="cs-CZ" sz="2800" dirty="0">
                <a:solidFill>
                  <a:srgbClr val="000000"/>
                </a:solidFill>
              </a:rPr>
              <a:t>K čemu je tedy dobrá věda? Jak vědecké vědění účelně využívat v podmínkách relativismu?</a:t>
            </a:r>
          </a:p>
          <a:p>
            <a:pPr marL="514350" indent="-514350">
              <a:lnSpc>
                <a:spcPct val="90000"/>
              </a:lnSpc>
              <a:spcBef>
                <a:spcPts val="800"/>
              </a:spcBef>
              <a:buSzPct val="100000"/>
              <a:buFont typeface="+mj-lt"/>
              <a:buAutoNum type="arabicPeriod"/>
            </a:pPr>
            <a:r>
              <a:rPr lang="cs-CZ" altLang="cs-CZ" sz="2800" dirty="0">
                <a:solidFill>
                  <a:srgbClr val="000000"/>
                </a:solidFill>
              </a:rPr>
              <a:t>Vládne co/kdo, kde, jak? </a:t>
            </a:r>
            <a:r>
              <a:rPr lang="cs-CZ" altLang="cs-CZ" sz="2800" u="sng" dirty="0">
                <a:solidFill>
                  <a:srgbClr val="000000"/>
                </a:solidFill>
              </a:rPr>
              <a:t>Techno anebo demokracie?</a:t>
            </a:r>
          </a:p>
          <a:p>
            <a:pPr marL="514350" indent="-514350">
              <a:lnSpc>
                <a:spcPct val="90000"/>
              </a:lnSpc>
              <a:spcBef>
                <a:spcPts val="800"/>
              </a:spcBef>
              <a:buSzPct val="100000"/>
              <a:buFont typeface="+mj-lt"/>
              <a:buAutoNum type="arabicPeriod"/>
            </a:pPr>
            <a:r>
              <a:rPr lang="cs-CZ" altLang="cs-CZ" sz="2800" u="sng" dirty="0">
                <a:solidFill>
                  <a:srgbClr val="000000"/>
                </a:solidFill>
              </a:rPr>
              <a:t>Primát svobody před pravdou/politiky před vědou</a:t>
            </a:r>
          </a:p>
          <a:p>
            <a:pPr marL="514350" indent="-514350">
              <a:lnSpc>
                <a:spcPct val="90000"/>
              </a:lnSpc>
              <a:spcBef>
                <a:spcPts val="800"/>
              </a:spcBef>
              <a:buSzPct val="100000"/>
              <a:buFont typeface="+mj-lt"/>
              <a:buAutoNum type="arabicPeriod"/>
            </a:pPr>
            <a:r>
              <a:rPr lang="cs-CZ" altLang="cs-CZ" sz="2800" u="sng" dirty="0">
                <a:solidFill>
                  <a:srgbClr val="000000"/>
                </a:solidFill>
              </a:rPr>
              <a:t>Politik x úředník </a:t>
            </a:r>
            <a:r>
              <a:rPr lang="cs-CZ" altLang="cs-CZ" sz="2800" dirty="0">
                <a:solidFill>
                  <a:srgbClr val="000000"/>
                </a:solidFill>
              </a:rPr>
              <a:t>(3 typy racionality), role stran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941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68644" y="429188"/>
            <a:ext cx="8628181" cy="1143000"/>
          </a:xfrm>
        </p:spPr>
        <p:txBody>
          <a:bodyPr>
            <a:noAutofit/>
          </a:bodyPr>
          <a:lstStyle/>
          <a:p>
            <a:r>
              <a:rPr lang="cs-CZ" sz="4000" dirty="0"/>
              <a:t>Adaptační reakce v postmoderních podmínkách (</a:t>
            </a:r>
            <a:r>
              <a:rPr lang="cs-CZ" sz="4000" dirty="0" err="1"/>
              <a:t>Giddens</a:t>
            </a:r>
            <a:r>
              <a:rPr lang="cs-CZ" sz="4000" dirty="0"/>
              <a:t>): </a:t>
            </a:r>
            <a:r>
              <a:rPr lang="cs-CZ" sz="4000" i="1" dirty="0"/>
              <a:t>režimy vědění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6792" y="2132856"/>
            <a:ext cx="8229600" cy="4418012"/>
          </a:xfrm>
        </p:spPr>
        <p:txBody>
          <a:bodyPr/>
          <a:lstStyle/>
          <a:p>
            <a:pPr marL="495300" indent="-457200">
              <a:lnSpc>
                <a:spcPct val="90000"/>
              </a:lnSpc>
              <a:spcBef>
                <a:spcPts val="800"/>
              </a:spcBef>
              <a:buSzPct val="100000"/>
              <a:defRPr/>
            </a:pPr>
            <a:r>
              <a:rPr lang="cs-CZ" altLang="cs-CZ" sz="3000" u="sng" dirty="0">
                <a:solidFill>
                  <a:srgbClr val="000000"/>
                </a:solidFill>
                <a:latin typeface="Arial" panose="020B0604020202020204" pitchFamily="34" charset="0"/>
              </a:rPr>
              <a:t>pragmatické přijetí</a:t>
            </a:r>
            <a:r>
              <a:rPr lang="cs-CZ" altLang="cs-CZ" sz="3000" dirty="0">
                <a:solidFill>
                  <a:srgbClr val="000000"/>
                </a:solidFill>
                <a:latin typeface="Arial" panose="020B0604020202020204" pitchFamily="34" charset="0"/>
              </a:rPr>
              <a:t>: riziko návykovosti, oslabení orientace a sebekontrol, rutina;</a:t>
            </a:r>
          </a:p>
          <a:p>
            <a:pPr marL="495300" indent="-457200">
              <a:lnSpc>
                <a:spcPct val="90000"/>
              </a:lnSpc>
              <a:spcBef>
                <a:spcPts val="800"/>
              </a:spcBef>
              <a:buSzPct val="100000"/>
              <a:defRPr/>
            </a:pPr>
            <a:r>
              <a:rPr lang="cs-CZ" altLang="cs-CZ" sz="3000" u="sng" dirty="0">
                <a:solidFill>
                  <a:srgbClr val="000000"/>
                </a:solidFill>
                <a:latin typeface="Arial" panose="020B0604020202020204" pitchFamily="34" charset="0"/>
              </a:rPr>
              <a:t>cynický pesimismus</a:t>
            </a:r>
            <a:r>
              <a:rPr lang="cs-CZ" altLang="cs-CZ" sz="3000" dirty="0">
                <a:solidFill>
                  <a:srgbClr val="000000"/>
                </a:solidFill>
                <a:latin typeface="Arial" panose="020B0604020202020204" pitchFamily="34" charset="0"/>
              </a:rPr>
              <a:t>: reflexe reality, způsob tlumení/vytěsnění obav, egoismus;</a:t>
            </a:r>
          </a:p>
          <a:p>
            <a:pPr marL="495300" indent="-457200">
              <a:lnSpc>
                <a:spcPct val="90000"/>
              </a:lnSpc>
              <a:spcBef>
                <a:spcPts val="800"/>
              </a:spcBef>
              <a:buSzPct val="100000"/>
              <a:defRPr/>
            </a:pPr>
            <a:r>
              <a:rPr lang="cs-CZ" altLang="cs-CZ" sz="3000" u="sng" dirty="0">
                <a:solidFill>
                  <a:srgbClr val="00B050"/>
                </a:solidFill>
                <a:latin typeface="Arial" panose="020B0604020202020204" pitchFamily="34" charset="0"/>
              </a:rPr>
              <a:t>trvalý optimismus:</a:t>
            </a:r>
            <a:r>
              <a:rPr lang="cs-CZ" altLang="cs-CZ" sz="3000" dirty="0">
                <a:solidFill>
                  <a:srgbClr val="00B050"/>
                </a:solidFill>
                <a:latin typeface="Arial" panose="020B0604020202020204" pitchFamily="34" charset="0"/>
              </a:rPr>
              <a:t> důvěra, specializovaní odborníci, praktikující věřící;</a:t>
            </a:r>
          </a:p>
          <a:p>
            <a:pPr marL="495300" indent="-457200">
              <a:lnSpc>
                <a:spcPct val="90000"/>
              </a:lnSpc>
              <a:spcBef>
                <a:spcPts val="800"/>
              </a:spcBef>
              <a:buSzPct val="100000"/>
              <a:defRPr/>
            </a:pPr>
            <a:r>
              <a:rPr lang="cs-CZ" altLang="cs-CZ" sz="3000" u="sng" dirty="0">
                <a:solidFill>
                  <a:srgbClr val="00B050"/>
                </a:solidFill>
                <a:latin typeface="Arial" panose="020B0604020202020204" pitchFamily="34" charset="0"/>
              </a:rPr>
              <a:t>radikální angažovanost</a:t>
            </a:r>
            <a:r>
              <a:rPr lang="cs-CZ" altLang="cs-CZ" sz="3000" dirty="0">
                <a:solidFill>
                  <a:srgbClr val="00B050"/>
                </a:solidFill>
                <a:latin typeface="Arial" panose="020B0604020202020204" pitchFamily="34" charset="0"/>
              </a:rPr>
              <a:t>: mobilizace k aktivitě, aktivní skepticismus, jednání v neurčitosti, střední třídy/sociální hnutí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37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5FD807B-924E-4C4B-9F7C-4CA1B74DA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Překážky přenosu vědeckého vědění na úroveň běžného vědění SHRNUTÍ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93BDBB12-AD79-496A-BE3E-95570941A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2600" b="1" dirty="0"/>
              <a:t>Na úrovni veřejné správy</a:t>
            </a:r>
          </a:p>
          <a:p>
            <a:r>
              <a:rPr lang="cs-CZ" sz="2600" dirty="0"/>
              <a:t>Klientelismus, nepotismus, korupce</a:t>
            </a:r>
          </a:p>
          <a:p>
            <a:r>
              <a:rPr lang="cs-CZ" sz="2600" dirty="0"/>
              <a:t>Vrchnostenský přístup, neefektivita, ritualizace byrokracie, </a:t>
            </a:r>
            <a:r>
              <a:rPr lang="cs-CZ" sz="2600" dirty="0" smtClean="0"/>
              <a:t>nečinnost, </a:t>
            </a:r>
          </a:p>
          <a:p>
            <a:r>
              <a:rPr lang="cs-CZ" sz="2600" dirty="0" smtClean="0"/>
              <a:t>Uzavírání: slabá reflexivita institucí (</a:t>
            </a:r>
            <a:r>
              <a:rPr lang="cs-CZ" sz="2600" dirty="0" err="1" smtClean="0"/>
              <a:t>close</a:t>
            </a:r>
            <a:r>
              <a:rPr lang="cs-CZ" sz="2600" dirty="0" smtClean="0"/>
              <a:t> </a:t>
            </a:r>
            <a:r>
              <a:rPr lang="cs-CZ" sz="2600" dirty="0" err="1" smtClean="0"/>
              <a:t>opportunity</a:t>
            </a:r>
            <a:r>
              <a:rPr lang="cs-CZ" sz="2600" dirty="0" smtClean="0"/>
              <a:t> </a:t>
            </a:r>
            <a:r>
              <a:rPr lang="cs-CZ" sz="2600" dirty="0" err="1" smtClean="0"/>
              <a:t>structure</a:t>
            </a:r>
            <a:r>
              <a:rPr lang="cs-CZ" sz="2600" dirty="0" smtClean="0"/>
              <a:t>)</a:t>
            </a:r>
            <a:endParaRPr lang="cs-CZ" sz="2600" dirty="0"/>
          </a:p>
          <a:p>
            <a:pPr marL="0" indent="0">
              <a:buNone/>
            </a:pPr>
            <a:r>
              <a:rPr lang="cs-CZ" sz="2600" b="1" dirty="0"/>
              <a:t>Na úrovni občanské společnosti</a:t>
            </a:r>
          </a:p>
          <a:p>
            <a:r>
              <a:rPr lang="cs-CZ" sz="2600" dirty="0"/>
              <a:t>Nezájem o věci veřejné, o politiku</a:t>
            </a:r>
          </a:p>
          <a:p>
            <a:r>
              <a:rPr lang="cs-CZ" sz="2600" dirty="0"/>
              <a:t>Nízká míra odpovědnosti za </a:t>
            </a:r>
            <a:r>
              <a:rPr lang="cs-CZ" sz="2600" dirty="0" smtClean="0"/>
              <a:t>instituce (ne-vlastenectví) </a:t>
            </a:r>
            <a:endParaRPr lang="cs-CZ" sz="2600" dirty="0"/>
          </a:p>
          <a:p>
            <a:pPr lvl="1"/>
            <a:r>
              <a:rPr lang="cs-CZ" sz="2200" dirty="0"/>
              <a:t>odcizení či vypjatý etatismus</a:t>
            </a:r>
          </a:p>
          <a:p>
            <a:r>
              <a:rPr lang="cs-CZ" sz="2600" dirty="0"/>
              <a:t>Nízká míra institucionální důvěry a stigmatizace politiky</a:t>
            </a:r>
          </a:p>
          <a:p>
            <a:r>
              <a:rPr lang="cs-CZ" sz="2600" dirty="0"/>
              <a:t>Nízká míra mezilidské důvěry</a:t>
            </a:r>
          </a:p>
          <a:p>
            <a:pPr lvl="1"/>
            <a:r>
              <a:rPr lang="cs-CZ" sz="2200" dirty="0"/>
              <a:t>Občanská nedůvěra - nedůvěra v (kolektivní) jednání (       nezájem) </a:t>
            </a:r>
          </a:p>
          <a:p>
            <a:r>
              <a:rPr lang="cs-CZ" sz="2600" dirty="0"/>
              <a:t>Uzavřenost změnám a vysoká míra konformity</a:t>
            </a:r>
          </a:p>
          <a:p>
            <a:r>
              <a:rPr lang="cs-CZ" sz="2600" dirty="0"/>
              <a:t>Ekonomické faktory: slabost středních tříd</a:t>
            </a:r>
          </a:p>
          <a:p>
            <a:endParaRPr lang="cs-CZ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="" xmlns:a16="http://schemas.microsoft.com/office/drawing/2014/main" id="{B80F13C0-4992-4490-B79F-AD664492549B}"/>
              </a:ext>
            </a:extLst>
          </p:cNvPr>
          <p:cNvCxnSpPr/>
          <p:nvPr/>
        </p:nvCxnSpPr>
        <p:spPr>
          <a:xfrm>
            <a:off x="6594438" y="4980791"/>
            <a:ext cx="3012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42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36524"/>
            <a:ext cx="8229600" cy="54350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400" dirty="0"/>
              <a:t>Chcete </a:t>
            </a:r>
            <a:r>
              <a:rPr lang="cs-CZ" sz="2400" dirty="0" smtClean="0"/>
              <a:t>vědět? </a:t>
            </a:r>
          </a:p>
          <a:p>
            <a:pPr algn="ctr"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Proč má Česko jeden z největších podílů vězňů v Evropě?</a:t>
            </a:r>
          </a:p>
          <a:p>
            <a:pPr algn="ctr"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A proč je u nás tolik  nálepkování a intolerance?</a:t>
            </a:r>
            <a:endParaRPr lang="cs-CZ" sz="2400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cs-CZ" sz="2400" dirty="0" smtClean="0"/>
              <a:t>Přečti </a:t>
            </a:r>
            <a:r>
              <a:rPr lang="cs-CZ" sz="2400" dirty="0"/>
              <a:t>si </a:t>
            </a:r>
            <a:r>
              <a:rPr lang="cs-CZ" sz="2400" i="1" dirty="0"/>
              <a:t>Čtyřlístek</a:t>
            </a:r>
            <a:r>
              <a:rPr lang="cs-CZ" sz="2400" dirty="0"/>
              <a:t> i anglickou pohádku o kočičce </a:t>
            </a:r>
            <a:r>
              <a:rPr lang="cs-CZ" sz="2400" i="1" dirty="0" err="1"/>
              <a:t>Mog</a:t>
            </a:r>
            <a:r>
              <a:rPr lang="cs-CZ" sz="2400" i="1" dirty="0"/>
              <a:t>!</a:t>
            </a:r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endParaRPr lang="cs-CZ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13009" t="30899" r="5384" b="8189"/>
          <a:stretch>
            <a:fillRect/>
          </a:stretch>
        </p:blipFill>
        <p:spPr bwMode="auto">
          <a:xfrm rot="10800000">
            <a:off x="238132" y="2681333"/>
            <a:ext cx="360452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Karel\VŠE\M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0483" y="2681333"/>
            <a:ext cx="4351783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794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4" t="10547" r="56351" b="12321"/>
          <a:stretch/>
        </p:blipFill>
        <p:spPr bwMode="auto">
          <a:xfrm>
            <a:off x="0" y="561881"/>
            <a:ext cx="9152628" cy="564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87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7" t="12900" r="57011" b="5266"/>
          <a:stretch/>
        </p:blipFill>
        <p:spPr bwMode="auto">
          <a:xfrm>
            <a:off x="0" y="596622"/>
            <a:ext cx="8556171" cy="57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1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369331"/>
            <a:ext cx="9144000" cy="92392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Kde a jak </a:t>
            </a:r>
            <a:r>
              <a:rPr lang="cs-CZ" dirty="0"/>
              <a:t>se </a:t>
            </a:r>
            <a:r>
              <a:rPr lang="cs-CZ" dirty="0" smtClean="0"/>
              <a:t>tvoří/mění </a:t>
            </a:r>
            <a:r>
              <a:rPr lang="cs-CZ" dirty="0"/>
              <a:t>morálka?</a:t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49" y="2632550"/>
            <a:ext cx="4501229" cy="2995363"/>
          </a:xfrm>
        </p:spPr>
      </p:pic>
    </p:spTree>
    <p:extLst>
      <p:ext uri="{BB962C8B-B14F-4D97-AF65-F5344CB8AC3E}">
        <p14:creationId xmlns:p14="http://schemas.microsoft.com/office/powerpoint/2010/main" val="80028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lvl="2" indent="14288">
              <a:tabLst>
                <a:tab pos="0" algn="l"/>
              </a:tabLst>
            </a:pP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>Vytváří se především </a:t>
            </a:r>
            <a:r>
              <a:rPr lang="cs-CZ" sz="3200" dirty="0"/>
              <a:t>v rodině!?!</a:t>
            </a:r>
          </a:p>
        </p:txBody>
      </p:sp>
      <p:pic>
        <p:nvPicPr>
          <p:cNvPr id="6" name="Zástupný symbol pro obsah 5" descr="large-multi-gen-travel-1280x6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8204" y="1340768"/>
            <a:ext cx="5059114" cy="2529557"/>
          </a:xfrm>
        </p:spPr>
      </p:pic>
      <p:pic>
        <p:nvPicPr>
          <p:cNvPr id="8" name="Zástupný symbol pro obsah 7" descr="FA19D4-FMP-dear-dee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92141" y="1268760"/>
            <a:ext cx="3243510" cy="2601565"/>
          </a:xfrm>
        </p:spPr>
      </p:pic>
      <p:pic>
        <p:nvPicPr>
          <p:cNvPr id="7" name="Zástupný symbol pro obsah 6" descr="best-mobile-phone-family-plans-uk.jpg"/>
          <p:cNvPicPr>
            <a:picLocks noGrp="1" noChangeAspect="1"/>
          </p:cNvPicPr>
          <p:nvPr>
            <p:ph sz="half" idx="13"/>
          </p:nvPr>
        </p:nvPicPr>
        <p:blipFill>
          <a:blip r:embed="rId4" cstate="print"/>
          <a:stretch>
            <a:fillRect/>
          </a:stretch>
        </p:blipFill>
        <p:spPr>
          <a:xfrm>
            <a:off x="2339753" y="4021138"/>
            <a:ext cx="3812824" cy="2540890"/>
          </a:xfrm>
        </p:spPr>
      </p:pic>
    </p:spTree>
    <p:extLst>
      <p:ext uri="{BB962C8B-B14F-4D97-AF65-F5344CB8AC3E}">
        <p14:creationId xmlns:p14="http://schemas.microsoft.com/office/powerpoint/2010/main" val="63109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1646"/>
          </a:xfrm>
        </p:spPr>
        <p:txBody>
          <a:bodyPr>
            <a:normAutofit fontScale="90000"/>
          </a:bodyPr>
          <a:lstStyle/>
          <a:p>
            <a:r>
              <a:rPr lang="cs-CZ" dirty="0"/>
              <a:t>Kodifikace</a:t>
            </a:r>
            <a:br>
              <a:rPr lang="cs-CZ" dirty="0"/>
            </a:br>
            <a:r>
              <a:rPr lang="cs-CZ" dirty="0"/>
              <a:t>zákony/etické kodexy</a:t>
            </a:r>
            <a:br>
              <a:rPr lang="cs-CZ" dirty="0"/>
            </a:br>
            <a:r>
              <a:rPr lang="cs-CZ" dirty="0"/>
              <a:t>tvrdá/měkká</a:t>
            </a:r>
          </a:p>
        </p:txBody>
      </p:sp>
      <p:pic>
        <p:nvPicPr>
          <p:cNvPr id="6" name="Picture 7" descr="Výsledek obrázku pro zák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034" y="2537520"/>
            <a:ext cx="4038600" cy="4320480"/>
          </a:xfrm>
          <a:noFill/>
        </p:spPr>
      </p:pic>
      <p:pic>
        <p:nvPicPr>
          <p:cNvPr id="7" name="Zástupný symbol pro obsah 6" descr="ETICKY KODEX Florbal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34634" y="2349910"/>
            <a:ext cx="4788024" cy="4631757"/>
          </a:xfrm>
        </p:spPr>
      </p:pic>
      <p:pic>
        <p:nvPicPr>
          <p:cNvPr id="5" name="Zástupný symbol pro obsah 3" descr="shutterstock_82824736.jpg">
            <a:extLst>
              <a:ext uri="{FF2B5EF4-FFF2-40B4-BE49-F238E27FC236}">
                <a16:creationId xmlns="" xmlns:a16="http://schemas.microsoft.com/office/drawing/2014/main" id="{02A6B202-2948-43D7-9F3F-CB6D9F7F535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133886" y="5241391"/>
            <a:ext cx="1828800" cy="103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3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4400" dirty="0">
                <a:solidFill>
                  <a:srgbClr val="FF0000"/>
                </a:solidFill>
              </a:rPr>
              <a:t>PRANÝŘ/TREST )-:</a:t>
            </a:r>
          </a:p>
        </p:txBody>
      </p:sp>
      <p:pic>
        <p:nvPicPr>
          <p:cNvPr id="12292" name="Picture 2" descr="Výsledek obrázku pro praný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85938"/>
            <a:ext cx="4500562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Výsledek obrázku pro praný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728" y="2519422"/>
            <a:ext cx="3018503" cy="433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08D15BCE-B8D4-4DFD-A50C-FE2E65314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322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4|4.8|4.7|6.2|21.2|2.4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5470</TotalTime>
  <Words>976</Words>
  <Application>Microsoft Office PowerPoint</Application>
  <PresentationFormat>Předvádění na obrazovce (4:3)</PresentationFormat>
  <Paragraphs>151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sady Office</vt:lpstr>
      <vt:lpstr> www.karelmuller.eu</vt:lpstr>
      <vt:lpstr>„Autorita a moc“ kapitola 2,1 </vt:lpstr>
      <vt:lpstr>Prezentace aplikace PowerPoint</vt:lpstr>
      <vt:lpstr>Prezentace aplikace PowerPoint</vt:lpstr>
      <vt:lpstr>Prezentace aplikace PowerPoint</vt:lpstr>
      <vt:lpstr>Kde a jak se tvoří/mění morálka? </vt:lpstr>
      <vt:lpstr> Vytváří se především v rodině!?!</vt:lpstr>
      <vt:lpstr>Kodifikace zákony/etické kodexy tvrdá/měkká</vt:lpstr>
      <vt:lpstr>PRANÝŘ/TREST )-:</vt:lpstr>
      <vt:lpstr>VZORY (-:</vt:lpstr>
      <vt:lpstr>Jak veřejně formovat morálku?  Jan podporovat důvěru? SHRNUTÍ</vt:lpstr>
      <vt:lpstr>Právo a morálka  aneb Past pravidel (J. Sokol)</vt:lpstr>
      <vt:lpstr>Právní, institucionální kultura</vt:lpstr>
      <vt:lpstr> Extinction Rebellion Praha 12. 10. 2019</vt:lpstr>
      <vt:lpstr>Občanská neposlušnost</vt:lpstr>
      <vt:lpstr>Typy autority  (Herrschaft, Max Weber)</vt:lpstr>
      <vt:lpstr>Perspektiva sociální diferenciace Patronáž versus instituce Univerzalizující média moci (Niklas Luhmann) Kde se utváří vědění? právo? a kde morálka? </vt:lpstr>
      <vt:lpstr>Vědění jako médium moci</vt:lpstr>
      <vt:lpstr>Prostý rozum reflexivita mezi rutinou a vědou počasí x klima</vt:lpstr>
      <vt:lpstr>Ne/vědění, důvěra, instituce, jednání</vt:lpstr>
      <vt:lpstr>Prezentace aplikace PowerPoint</vt:lpstr>
      <vt:lpstr>Prezentace aplikace PowerPoint</vt:lpstr>
      <vt:lpstr>Post/moderní podmínky vědění </vt:lpstr>
      <vt:lpstr>Adaptační reakce v postmoderních podmínkách (Giddens): režimy vědění</vt:lpstr>
      <vt:lpstr>Překážky přenosu vědeckého vědění na úroveň běžného vědění SHRNUTÍ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xmas</dc:creator>
  <cp:lastModifiedBy>Karel Müller</cp:lastModifiedBy>
  <cp:revision>253</cp:revision>
  <cp:lastPrinted>2015-09-30T07:58:45Z</cp:lastPrinted>
  <dcterms:created xsi:type="dcterms:W3CDTF">2015-06-02T07:24:49Z</dcterms:created>
  <dcterms:modified xsi:type="dcterms:W3CDTF">2025-12-01T19:09:02Z</dcterms:modified>
</cp:coreProperties>
</file>