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67" r:id="rId4"/>
    <p:sldId id="301" r:id="rId5"/>
    <p:sldId id="302" r:id="rId6"/>
    <p:sldId id="303" r:id="rId7"/>
    <p:sldId id="304" r:id="rId8"/>
    <p:sldId id="309" r:id="rId9"/>
    <p:sldId id="310" r:id="rId10"/>
    <p:sldId id="307" r:id="rId11"/>
    <p:sldId id="308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5928"/>
  </p:normalViewPr>
  <p:slideViewPr>
    <p:cSldViewPr snapToGrid="0">
      <p:cViewPr varScale="1">
        <p:scale>
          <a:sx n="113" d="100"/>
          <a:sy n="113" d="100"/>
        </p:scale>
        <p:origin x="6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20.10.2025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20" y="1395108"/>
            <a:ext cx="11484308" cy="4359776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4400" dirty="0"/>
              <a:t>ODKUD A KAM JDE moderní společnost?</a:t>
            </a:r>
            <a:br>
              <a:rPr lang="cs-CZ" sz="4400" dirty="0"/>
            </a:br>
            <a:r>
              <a:rPr lang="cs-CZ" sz="4400" dirty="0"/>
              <a:t>HISTORIE + METODA +důsledky</a:t>
            </a:r>
            <a:br>
              <a:rPr lang="cs-CZ" sz="4400" dirty="0"/>
            </a:br>
            <a:br>
              <a:rPr lang="cs-CZ" dirty="0"/>
            </a:br>
            <a:r>
              <a:rPr lang="cs-CZ" dirty="0"/>
              <a:t>Současné problémy post/moderní společnosti 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>
                <a:hlinkClick r:id="rId2"/>
              </a:rPr>
              <a:t>www.karelmuller.eu</a:t>
            </a:r>
            <a:br>
              <a:rPr lang="cs-CZ" dirty="0"/>
            </a:br>
            <a:r>
              <a:rPr lang="cs-CZ" dirty="0"/>
              <a:t>2. týden (7. 10. 2025)</a:t>
            </a:r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ZDROJE:</a:t>
            </a:r>
            <a:br>
              <a:rPr lang="cs-CZ" dirty="0"/>
            </a:br>
            <a:r>
              <a:rPr lang="cs-CZ" dirty="0"/>
              <a:t>Müller K (2012), Politická sociologie, </a:t>
            </a:r>
            <a:r>
              <a:rPr lang="cs-CZ" dirty="0" err="1"/>
              <a:t>ss</a:t>
            </a:r>
            <a:r>
              <a:rPr lang="cs-CZ" dirty="0"/>
              <a:t>. 11 až 51.</a:t>
            </a:r>
            <a:br>
              <a:rPr lang="cs-CZ" dirty="0"/>
            </a:br>
            <a:r>
              <a:rPr lang="cs-CZ" dirty="0" err="1"/>
              <a:t>WallerStein</a:t>
            </a:r>
            <a:r>
              <a:rPr lang="cs-CZ" dirty="0"/>
              <a:t> I (1999), Kam směřují </a:t>
            </a:r>
            <a:r>
              <a:rPr lang="cs-CZ"/>
              <a:t>sociální vědy.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Velká francouzská revoluce</a:t>
            </a:r>
            <a:br>
              <a:rPr lang="cs-CZ" altLang="cs-CZ" dirty="0"/>
            </a:br>
            <a:r>
              <a:rPr lang="cs-CZ" altLang="cs-CZ" dirty="0"/>
              <a:t>její příčiny a důsledky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81" y="1980338"/>
            <a:ext cx="4968671" cy="392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50" y="2019922"/>
            <a:ext cx="2633700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88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7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3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0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78724" cy="68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26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2425" cy="684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1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37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55575" cy="68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894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175</Words>
  <Application>Microsoft Office PowerPoint</Application>
  <PresentationFormat>Širokoúhlá obrazovka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Motiv Office</vt:lpstr>
      <vt:lpstr>     ODKUD A KAM JDE moderní společnost? HISTORIE + METODA +důsledky  Současné problémy post/moderní společnosti    www.karelmuller.eu 2. týden (7. 10. 2025)</vt:lpstr>
      <vt:lpstr>Velká francouzská revoluce její příčiny a důsledky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 Müller K (2012), Politická sociologie, ss. 11 až 51. WallerStein I (1999), Kam směřují sociální vědy.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35</cp:revision>
  <dcterms:created xsi:type="dcterms:W3CDTF">2025-01-18T09:44:04Z</dcterms:created>
  <dcterms:modified xsi:type="dcterms:W3CDTF">2025-10-20T11:03:31Z</dcterms:modified>
</cp:coreProperties>
</file>