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30"/>
  </p:notesMasterIdLst>
  <p:handoutMasterIdLst>
    <p:handoutMasterId r:id="rId31"/>
  </p:handoutMasterIdLst>
  <p:sldIdLst>
    <p:sldId id="1181" r:id="rId3"/>
    <p:sldId id="786" r:id="rId4"/>
    <p:sldId id="850" r:id="rId5"/>
    <p:sldId id="848" r:id="rId6"/>
    <p:sldId id="852" r:id="rId7"/>
    <p:sldId id="299" r:id="rId8"/>
    <p:sldId id="300" r:id="rId9"/>
    <p:sldId id="275" r:id="rId10"/>
    <p:sldId id="1182" r:id="rId11"/>
    <p:sldId id="813" r:id="rId12"/>
    <p:sldId id="831" r:id="rId13"/>
    <p:sldId id="815" r:id="rId14"/>
    <p:sldId id="1177" r:id="rId15"/>
    <p:sldId id="293" r:id="rId16"/>
    <p:sldId id="290" r:id="rId17"/>
    <p:sldId id="855" r:id="rId18"/>
    <p:sldId id="1176" r:id="rId19"/>
    <p:sldId id="854" r:id="rId20"/>
    <p:sldId id="847" r:id="rId21"/>
    <p:sldId id="846" r:id="rId22"/>
    <p:sldId id="853" r:id="rId23"/>
    <p:sldId id="832" r:id="rId24"/>
    <p:sldId id="757" r:id="rId25"/>
    <p:sldId id="833" r:id="rId26"/>
    <p:sldId id="489" r:id="rId27"/>
    <p:sldId id="799" r:id="rId28"/>
    <p:sldId id="1180" r:id="rId29"/>
  </p:sldIdLst>
  <p:sldSz cx="9144000" cy="6858000" type="screen4x3"/>
  <p:notesSz cx="6858000" cy="9144000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12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orient="horz" pos="2803">
          <p15:clr>
            <a:srgbClr val="A4A3A4"/>
          </p15:clr>
        </p15:guide>
        <p15:guide id="8" orient="horz" pos="3824">
          <p15:clr>
            <a:srgbClr val="A4A3A4"/>
          </p15:clr>
        </p15:guide>
        <p15:guide id="9" pos="2933">
          <p15:clr>
            <a:srgbClr val="A4A3A4"/>
          </p15:clr>
        </p15:guide>
        <p15:guide id="10" pos="5495">
          <p15:clr>
            <a:srgbClr val="A4A3A4"/>
          </p15:clr>
        </p15:guide>
        <p15:guide id="11" pos="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l Müller" initials="K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D5A"/>
    <a:srgbClr val="C6876B"/>
    <a:srgbClr val="002251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5E5076-3810-47DD-B79F-674D7AD40C01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 Tmav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2" autoAdjust="0"/>
    <p:restoredTop sz="94700" autoAdjust="0"/>
  </p:normalViewPr>
  <p:slideViewPr>
    <p:cSldViewPr snapToGrid="0" showGuides="1">
      <p:cViewPr varScale="1">
        <p:scale>
          <a:sx n="107" d="100"/>
          <a:sy n="107" d="100"/>
        </p:scale>
        <p:origin x="2070" y="102"/>
      </p:cViewPr>
      <p:guideLst>
        <p:guide orient="horz" pos="944"/>
        <p:guide orient="horz" pos="2112"/>
        <p:guide orient="horz" pos="3974"/>
        <p:guide orient="horz" pos="362"/>
        <p:guide orient="horz" pos="2812"/>
        <p:guide orient="horz" pos="713"/>
        <p:guide orient="horz" pos="2803"/>
        <p:guide orient="horz" pos="3824"/>
        <p:guide pos="2933"/>
        <p:guide pos="5495"/>
        <p:guide pos="26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 err="1"/>
              <a:t>Mayors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Cross</a:t>
            </a:r>
            <a:r>
              <a:rPr lang="cs-CZ" dirty="0"/>
              <a:t> 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baseline="0" dirty="0" err="1"/>
              <a:t>Euroregions</a:t>
            </a:r>
            <a:r>
              <a:rPr lang="cs-CZ" baseline="0" dirty="0"/>
              <a:t>, 2018</a:t>
            </a:r>
            <a:endParaRPr lang="cs-CZ" dirty="0"/>
          </a:p>
        </c:rich>
      </c:tx>
      <c:layout>
        <c:manualLayout>
          <c:xMode val="edge"/>
          <c:yMode val="edge"/>
          <c:x val="0.64943531515082353"/>
          <c:y val="1.58288687406639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Dialogic forgetting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Euroregion Nisa</c:v>
                </c:pt>
                <c:pt idx="1">
                  <c:v>Euroregion Šumava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27.8</c:v>
                </c:pt>
                <c:pt idx="1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5-4BB6-AAB0-F4620E7C1B43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Remembering in order to prevent forgetting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List1!$A$2:$A$3</c:f>
              <c:strCache>
                <c:ptCount val="2"/>
                <c:pt idx="0">
                  <c:v>Euroregion Nisa</c:v>
                </c:pt>
                <c:pt idx="1">
                  <c:v>Euroregion Šumava</c:v>
                </c:pt>
              </c:strCache>
            </c:strRef>
          </c:cat>
          <c:val>
            <c:numRef>
              <c:f>List1!$C$2:$C$3</c:f>
              <c:numCache>
                <c:formatCode>General</c:formatCode>
                <c:ptCount val="2"/>
                <c:pt idx="0">
                  <c:v>0.8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05-4BB6-AAB0-F4620E7C1B43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Rembering in order to forget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Euroregion Nisa</c:v>
                </c:pt>
                <c:pt idx="1">
                  <c:v>Euroregion Šumava</c:v>
                </c:pt>
              </c:strCache>
            </c:strRef>
          </c:cat>
          <c:val>
            <c:numRef>
              <c:f>List1!$D$2:$D$3</c:f>
              <c:numCache>
                <c:formatCode>General</c:formatCode>
                <c:ptCount val="2"/>
                <c:pt idx="0">
                  <c:v>17.899999999999999</c:v>
                </c:pt>
                <c:pt idx="1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05-4BB6-AAB0-F4620E7C1B43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Dialogic remembering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Euroregion Nisa</c:v>
                </c:pt>
                <c:pt idx="1">
                  <c:v>Euroregion Šumava</c:v>
                </c:pt>
              </c:strCache>
            </c:strRef>
          </c:cat>
          <c:val>
            <c:numRef>
              <c:f>List1!$E$2:$E$3</c:f>
              <c:numCache>
                <c:formatCode>General</c:formatCode>
                <c:ptCount val="2"/>
                <c:pt idx="0">
                  <c:v>53.5</c:v>
                </c:pt>
                <c:pt idx="1">
                  <c:v>73.599999999999994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05-4BB6-AAB0-F4620E7C1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0829696"/>
        <c:axId val="190831232"/>
      </c:barChart>
      <c:catAx>
        <c:axId val="19082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0831232"/>
        <c:crosses val="autoZero"/>
        <c:auto val="1"/>
        <c:lblAlgn val="ctr"/>
        <c:lblOffset val="100"/>
        <c:noMultiLvlLbl val="0"/>
      </c:catAx>
      <c:valAx>
        <c:axId val="190831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0829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9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E74D6A-9985-47CE-A80A-B91F85615F64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5D44F51-07A6-4E3C-8636-A02E0372B461}">
      <dgm:prSet phldrT="[Text]" custT="1"/>
      <dgm:spPr/>
      <dgm:t>
        <a:bodyPr/>
        <a:lstStyle/>
        <a:p>
          <a:r>
            <a:rPr lang="cs-CZ" sz="1400" dirty="0"/>
            <a:t>Civil Society</a:t>
          </a:r>
        </a:p>
      </dgm:t>
    </dgm:pt>
    <dgm:pt modelId="{861FD74D-43A3-41EF-AFD7-FF87087AF6E9}" type="parTrans" cxnId="{E3D6EA82-80E0-4B96-841D-B53233AD8FF8}">
      <dgm:prSet/>
      <dgm:spPr/>
      <dgm:t>
        <a:bodyPr/>
        <a:lstStyle/>
        <a:p>
          <a:endParaRPr lang="cs-CZ"/>
        </a:p>
      </dgm:t>
    </dgm:pt>
    <dgm:pt modelId="{D71A7CFF-6E6F-4F5D-AB97-2F34C481F9AC}" type="sibTrans" cxnId="{E3D6EA82-80E0-4B96-841D-B53233AD8FF8}">
      <dgm:prSet/>
      <dgm:spPr/>
      <dgm:t>
        <a:bodyPr/>
        <a:lstStyle/>
        <a:p>
          <a:endParaRPr lang="cs-CZ"/>
        </a:p>
      </dgm:t>
    </dgm:pt>
    <dgm:pt modelId="{814D5516-9027-4061-949A-78BEB4A1E08B}">
      <dgm:prSet phldrT="[Text]" custT="1"/>
      <dgm:spPr/>
      <dgm:t>
        <a:bodyPr/>
        <a:lstStyle/>
        <a:p>
          <a:r>
            <a:rPr lang="cs-CZ" sz="1400" dirty="0"/>
            <a:t>WATCHDOG</a:t>
          </a:r>
        </a:p>
      </dgm:t>
    </dgm:pt>
    <dgm:pt modelId="{95372CD0-317F-4852-9DC2-2D458C53E496}" type="parTrans" cxnId="{A4BA34CF-4194-4F6B-8A57-893A546E4B16}">
      <dgm:prSet/>
      <dgm:spPr/>
      <dgm:t>
        <a:bodyPr/>
        <a:lstStyle/>
        <a:p>
          <a:endParaRPr lang="cs-CZ"/>
        </a:p>
      </dgm:t>
    </dgm:pt>
    <dgm:pt modelId="{905038EB-3BBC-4008-8299-6F1F71511249}" type="sibTrans" cxnId="{A4BA34CF-4194-4F6B-8A57-893A546E4B16}">
      <dgm:prSet/>
      <dgm:spPr/>
      <dgm:t>
        <a:bodyPr/>
        <a:lstStyle/>
        <a:p>
          <a:endParaRPr lang="cs-CZ"/>
        </a:p>
      </dgm:t>
    </dgm:pt>
    <dgm:pt modelId="{45C5427E-28E0-4B73-B1A5-D533B0A98EE7}">
      <dgm:prSet phldrT="[Text]" custT="1"/>
      <dgm:spPr/>
      <dgm:t>
        <a:bodyPr/>
        <a:lstStyle/>
        <a:p>
          <a:r>
            <a:rPr lang="cs-CZ" sz="1400" b="0" dirty="0"/>
            <a:t>LEGITIMACY</a:t>
          </a:r>
        </a:p>
      </dgm:t>
    </dgm:pt>
    <dgm:pt modelId="{BEDEC483-6383-4BFA-B229-F9216DD6DA6F}" type="parTrans" cxnId="{EF6CDB57-044E-47ED-98A6-F84AB2E38CC1}">
      <dgm:prSet/>
      <dgm:spPr/>
      <dgm:t>
        <a:bodyPr/>
        <a:lstStyle/>
        <a:p>
          <a:endParaRPr lang="cs-CZ"/>
        </a:p>
      </dgm:t>
    </dgm:pt>
    <dgm:pt modelId="{51825061-4F29-4F87-A6BF-5667F44B73E5}" type="sibTrans" cxnId="{EF6CDB57-044E-47ED-98A6-F84AB2E38CC1}">
      <dgm:prSet/>
      <dgm:spPr/>
      <dgm:t>
        <a:bodyPr/>
        <a:lstStyle/>
        <a:p>
          <a:endParaRPr lang="cs-CZ"/>
        </a:p>
      </dgm:t>
    </dgm:pt>
    <dgm:pt modelId="{5847C0C6-949F-46A9-936A-A3CEAFBBA34A}">
      <dgm:prSet phldrT="[Text]" custT="1"/>
      <dgm:spPr/>
      <dgm:t>
        <a:bodyPr/>
        <a:lstStyle/>
        <a:p>
          <a:r>
            <a:rPr lang="cs-CZ" sz="1200" b="1" dirty="0"/>
            <a:t>INTEGRATION</a:t>
          </a:r>
        </a:p>
      </dgm:t>
    </dgm:pt>
    <dgm:pt modelId="{AC03CA14-F86C-4F6A-A11A-67BD77ED14A8}" type="parTrans" cxnId="{E3E5E71B-229D-4DC6-A9D5-051853B14CE4}">
      <dgm:prSet/>
      <dgm:spPr/>
      <dgm:t>
        <a:bodyPr/>
        <a:lstStyle/>
        <a:p>
          <a:endParaRPr lang="cs-CZ"/>
        </a:p>
      </dgm:t>
    </dgm:pt>
    <dgm:pt modelId="{6B16C3FE-9A8C-491C-92F2-365829613E7B}" type="sibTrans" cxnId="{E3E5E71B-229D-4DC6-A9D5-051853B14CE4}">
      <dgm:prSet/>
      <dgm:spPr/>
      <dgm:t>
        <a:bodyPr/>
        <a:lstStyle/>
        <a:p>
          <a:endParaRPr lang="cs-CZ"/>
        </a:p>
      </dgm:t>
    </dgm:pt>
    <dgm:pt modelId="{10E41AC8-F4BA-46BF-9D54-C3F48E716031}">
      <dgm:prSet phldrT="[Text]" custT="1"/>
      <dgm:spPr/>
      <dgm:t>
        <a:bodyPr/>
        <a:lstStyle/>
        <a:p>
          <a:r>
            <a:rPr lang="cs-CZ" sz="1200" b="1" dirty="0"/>
            <a:t>PARTICIPATION</a:t>
          </a:r>
        </a:p>
      </dgm:t>
    </dgm:pt>
    <dgm:pt modelId="{434AE138-FE13-40AD-9DF0-0EA171EAD497}" type="sibTrans" cxnId="{7C39B91C-1ED2-4050-BDC2-C2C63D78215D}">
      <dgm:prSet/>
      <dgm:spPr/>
      <dgm:t>
        <a:bodyPr/>
        <a:lstStyle/>
        <a:p>
          <a:endParaRPr lang="cs-CZ"/>
        </a:p>
      </dgm:t>
    </dgm:pt>
    <dgm:pt modelId="{1662094D-C71B-4517-B885-70B33E02A724}" type="parTrans" cxnId="{7C39B91C-1ED2-4050-BDC2-C2C63D78215D}">
      <dgm:prSet/>
      <dgm:spPr/>
      <dgm:t>
        <a:bodyPr/>
        <a:lstStyle/>
        <a:p>
          <a:endParaRPr lang="cs-CZ"/>
        </a:p>
      </dgm:t>
    </dgm:pt>
    <dgm:pt modelId="{4797A986-7E6E-4D02-A4E1-BFEBF69376F6}" type="pres">
      <dgm:prSet presAssocID="{04E74D6A-9985-47CE-A80A-B91F85615F6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4B0132F-379C-4A6F-8558-750F51467F9A}" type="pres">
      <dgm:prSet presAssocID="{B5D44F51-07A6-4E3C-8636-A02E0372B461}" presName="centerShape" presStyleLbl="node0" presStyleIdx="0" presStyleCnt="1"/>
      <dgm:spPr/>
    </dgm:pt>
    <dgm:pt modelId="{9139580F-7AAF-4D1F-B391-3390187F4A1A}" type="pres">
      <dgm:prSet presAssocID="{95372CD0-317F-4852-9DC2-2D458C53E496}" presName="Name9" presStyleLbl="parChTrans1D2" presStyleIdx="0" presStyleCnt="4"/>
      <dgm:spPr/>
    </dgm:pt>
    <dgm:pt modelId="{1AEF8987-C272-47A3-8AB8-30B00D0EBBF5}" type="pres">
      <dgm:prSet presAssocID="{95372CD0-317F-4852-9DC2-2D458C53E496}" presName="connTx" presStyleLbl="parChTrans1D2" presStyleIdx="0" presStyleCnt="4"/>
      <dgm:spPr/>
    </dgm:pt>
    <dgm:pt modelId="{D538E8DF-3E99-4D21-A986-D01848A4AD3E}" type="pres">
      <dgm:prSet presAssocID="{814D5516-9027-4061-949A-78BEB4A1E08B}" presName="node" presStyleLbl="node1" presStyleIdx="0" presStyleCnt="4">
        <dgm:presLayoutVars>
          <dgm:bulletEnabled val="1"/>
        </dgm:presLayoutVars>
      </dgm:prSet>
      <dgm:spPr/>
    </dgm:pt>
    <dgm:pt modelId="{E9C7AF41-9291-48B0-8118-D7289A41CD14}" type="pres">
      <dgm:prSet presAssocID="{BEDEC483-6383-4BFA-B229-F9216DD6DA6F}" presName="Name9" presStyleLbl="parChTrans1D2" presStyleIdx="1" presStyleCnt="4"/>
      <dgm:spPr/>
    </dgm:pt>
    <dgm:pt modelId="{4600B83C-E8AA-437C-BA00-CE75D721BF8A}" type="pres">
      <dgm:prSet presAssocID="{BEDEC483-6383-4BFA-B229-F9216DD6DA6F}" presName="connTx" presStyleLbl="parChTrans1D2" presStyleIdx="1" presStyleCnt="4"/>
      <dgm:spPr/>
    </dgm:pt>
    <dgm:pt modelId="{5171566F-53D6-4BD7-9153-CC670F77A2DB}" type="pres">
      <dgm:prSet presAssocID="{45C5427E-28E0-4B73-B1A5-D533B0A98EE7}" presName="node" presStyleLbl="node1" presStyleIdx="1" presStyleCnt="4" custRadScaleRad="99535" custRadScaleInc="1171">
        <dgm:presLayoutVars>
          <dgm:bulletEnabled val="1"/>
        </dgm:presLayoutVars>
      </dgm:prSet>
      <dgm:spPr/>
    </dgm:pt>
    <dgm:pt modelId="{2BDCDFA7-0845-4DE0-8B47-4C6893AA7FA9}" type="pres">
      <dgm:prSet presAssocID="{1662094D-C71B-4517-B885-70B33E02A724}" presName="Name9" presStyleLbl="parChTrans1D2" presStyleIdx="2" presStyleCnt="4"/>
      <dgm:spPr/>
    </dgm:pt>
    <dgm:pt modelId="{87EAB6BD-9076-40F9-B657-EA1EC3CE2682}" type="pres">
      <dgm:prSet presAssocID="{1662094D-C71B-4517-B885-70B33E02A724}" presName="connTx" presStyleLbl="parChTrans1D2" presStyleIdx="2" presStyleCnt="4"/>
      <dgm:spPr/>
    </dgm:pt>
    <dgm:pt modelId="{60EEFACD-4A65-497A-9B04-6C7C87DE8C61}" type="pres">
      <dgm:prSet presAssocID="{10E41AC8-F4BA-46BF-9D54-C3F48E716031}" presName="node" presStyleLbl="node1" presStyleIdx="2" presStyleCnt="4" custScaleX="109451">
        <dgm:presLayoutVars>
          <dgm:bulletEnabled val="1"/>
        </dgm:presLayoutVars>
      </dgm:prSet>
      <dgm:spPr/>
    </dgm:pt>
    <dgm:pt modelId="{3223F894-7665-4DC9-A3C5-426ACC7B8A69}" type="pres">
      <dgm:prSet presAssocID="{AC03CA14-F86C-4F6A-A11A-67BD77ED14A8}" presName="Name9" presStyleLbl="parChTrans1D2" presStyleIdx="3" presStyleCnt="4"/>
      <dgm:spPr/>
    </dgm:pt>
    <dgm:pt modelId="{0D3A98FC-4E85-424E-B677-4E720E9A7893}" type="pres">
      <dgm:prSet presAssocID="{AC03CA14-F86C-4F6A-A11A-67BD77ED14A8}" presName="connTx" presStyleLbl="parChTrans1D2" presStyleIdx="3" presStyleCnt="4"/>
      <dgm:spPr/>
    </dgm:pt>
    <dgm:pt modelId="{46FEE612-ABED-4551-BB02-1A0ABB2D0DE1}" type="pres">
      <dgm:prSet presAssocID="{5847C0C6-949F-46A9-936A-A3CEAFBBA34A}" presName="node" presStyleLbl="node1" presStyleIdx="3" presStyleCnt="4">
        <dgm:presLayoutVars>
          <dgm:bulletEnabled val="1"/>
        </dgm:presLayoutVars>
      </dgm:prSet>
      <dgm:spPr/>
    </dgm:pt>
  </dgm:ptLst>
  <dgm:cxnLst>
    <dgm:cxn modelId="{83689C0B-A159-4BFE-AFB8-064ADA6EC0E0}" type="presOf" srcId="{04E74D6A-9985-47CE-A80A-B91F85615F64}" destId="{4797A986-7E6E-4D02-A4E1-BFEBF69376F6}" srcOrd="0" destOrd="0" presId="urn:microsoft.com/office/officeart/2005/8/layout/radial1"/>
    <dgm:cxn modelId="{D4F4CE0D-E9D4-4F1D-ACB8-95F8F038A506}" type="presOf" srcId="{AC03CA14-F86C-4F6A-A11A-67BD77ED14A8}" destId="{0D3A98FC-4E85-424E-B677-4E720E9A7893}" srcOrd="1" destOrd="0" presId="urn:microsoft.com/office/officeart/2005/8/layout/radial1"/>
    <dgm:cxn modelId="{E3E5E71B-229D-4DC6-A9D5-051853B14CE4}" srcId="{B5D44F51-07A6-4E3C-8636-A02E0372B461}" destId="{5847C0C6-949F-46A9-936A-A3CEAFBBA34A}" srcOrd="3" destOrd="0" parTransId="{AC03CA14-F86C-4F6A-A11A-67BD77ED14A8}" sibTransId="{6B16C3FE-9A8C-491C-92F2-365829613E7B}"/>
    <dgm:cxn modelId="{7C39B91C-1ED2-4050-BDC2-C2C63D78215D}" srcId="{B5D44F51-07A6-4E3C-8636-A02E0372B461}" destId="{10E41AC8-F4BA-46BF-9D54-C3F48E716031}" srcOrd="2" destOrd="0" parTransId="{1662094D-C71B-4517-B885-70B33E02A724}" sibTransId="{434AE138-FE13-40AD-9DF0-0EA171EAD497}"/>
    <dgm:cxn modelId="{64AE193B-48C7-4D98-859C-29A19BC26038}" type="presOf" srcId="{814D5516-9027-4061-949A-78BEB4A1E08B}" destId="{D538E8DF-3E99-4D21-A986-D01848A4AD3E}" srcOrd="0" destOrd="0" presId="urn:microsoft.com/office/officeart/2005/8/layout/radial1"/>
    <dgm:cxn modelId="{AAABDF41-2D4E-45C5-BA2E-3B14979E4308}" type="presOf" srcId="{95372CD0-317F-4852-9DC2-2D458C53E496}" destId="{1AEF8987-C272-47A3-8AB8-30B00D0EBBF5}" srcOrd="1" destOrd="0" presId="urn:microsoft.com/office/officeart/2005/8/layout/radial1"/>
    <dgm:cxn modelId="{82BCA56B-B6EE-4E5F-B55A-FF58835147E1}" type="presOf" srcId="{B5D44F51-07A6-4E3C-8636-A02E0372B461}" destId="{54B0132F-379C-4A6F-8558-750F51467F9A}" srcOrd="0" destOrd="0" presId="urn:microsoft.com/office/officeart/2005/8/layout/radial1"/>
    <dgm:cxn modelId="{E94A976F-2A66-4662-8D87-6D4FB35C64F4}" type="presOf" srcId="{AC03CA14-F86C-4F6A-A11A-67BD77ED14A8}" destId="{3223F894-7665-4DC9-A3C5-426ACC7B8A69}" srcOrd="0" destOrd="0" presId="urn:microsoft.com/office/officeart/2005/8/layout/radial1"/>
    <dgm:cxn modelId="{DCF93873-18A2-4341-9D99-8F2351E813EA}" type="presOf" srcId="{1662094D-C71B-4517-B885-70B33E02A724}" destId="{2BDCDFA7-0845-4DE0-8B47-4C6893AA7FA9}" srcOrd="0" destOrd="0" presId="urn:microsoft.com/office/officeart/2005/8/layout/radial1"/>
    <dgm:cxn modelId="{C002B374-3FDE-4774-8040-618A4137328F}" type="presOf" srcId="{1662094D-C71B-4517-B885-70B33E02A724}" destId="{87EAB6BD-9076-40F9-B657-EA1EC3CE2682}" srcOrd="1" destOrd="0" presId="urn:microsoft.com/office/officeart/2005/8/layout/radial1"/>
    <dgm:cxn modelId="{EF6CDB57-044E-47ED-98A6-F84AB2E38CC1}" srcId="{B5D44F51-07A6-4E3C-8636-A02E0372B461}" destId="{45C5427E-28E0-4B73-B1A5-D533B0A98EE7}" srcOrd="1" destOrd="0" parTransId="{BEDEC483-6383-4BFA-B229-F9216DD6DA6F}" sibTransId="{51825061-4F29-4F87-A6BF-5667F44B73E5}"/>
    <dgm:cxn modelId="{84132C7D-2581-4C9F-8A70-29ED5A2A5919}" type="presOf" srcId="{5847C0C6-949F-46A9-936A-A3CEAFBBA34A}" destId="{46FEE612-ABED-4551-BB02-1A0ABB2D0DE1}" srcOrd="0" destOrd="0" presId="urn:microsoft.com/office/officeart/2005/8/layout/radial1"/>
    <dgm:cxn modelId="{E3D6EA82-80E0-4B96-841D-B53233AD8FF8}" srcId="{04E74D6A-9985-47CE-A80A-B91F85615F64}" destId="{B5D44F51-07A6-4E3C-8636-A02E0372B461}" srcOrd="0" destOrd="0" parTransId="{861FD74D-43A3-41EF-AFD7-FF87087AF6E9}" sibTransId="{D71A7CFF-6E6F-4F5D-AB97-2F34C481F9AC}"/>
    <dgm:cxn modelId="{04E182A6-9533-44B7-9432-C22606A8E2F2}" type="presOf" srcId="{BEDEC483-6383-4BFA-B229-F9216DD6DA6F}" destId="{E9C7AF41-9291-48B0-8118-D7289A41CD14}" srcOrd="0" destOrd="0" presId="urn:microsoft.com/office/officeart/2005/8/layout/radial1"/>
    <dgm:cxn modelId="{1DDBD5B4-682A-4CAA-AC3C-964AD48AA75C}" type="presOf" srcId="{10E41AC8-F4BA-46BF-9D54-C3F48E716031}" destId="{60EEFACD-4A65-497A-9B04-6C7C87DE8C61}" srcOrd="0" destOrd="0" presId="urn:microsoft.com/office/officeart/2005/8/layout/radial1"/>
    <dgm:cxn modelId="{74805FB7-7EEC-4FFB-A5DC-A7D26FD9D910}" type="presOf" srcId="{95372CD0-317F-4852-9DC2-2D458C53E496}" destId="{9139580F-7AAF-4D1F-B391-3390187F4A1A}" srcOrd="0" destOrd="0" presId="urn:microsoft.com/office/officeart/2005/8/layout/radial1"/>
    <dgm:cxn modelId="{E9ACF8C7-2379-41DE-9845-40EF6F8460F2}" type="presOf" srcId="{45C5427E-28E0-4B73-B1A5-D533B0A98EE7}" destId="{5171566F-53D6-4BD7-9153-CC670F77A2DB}" srcOrd="0" destOrd="0" presId="urn:microsoft.com/office/officeart/2005/8/layout/radial1"/>
    <dgm:cxn modelId="{A4BA34CF-4194-4F6B-8A57-893A546E4B16}" srcId="{B5D44F51-07A6-4E3C-8636-A02E0372B461}" destId="{814D5516-9027-4061-949A-78BEB4A1E08B}" srcOrd="0" destOrd="0" parTransId="{95372CD0-317F-4852-9DC2-2D458C53E496}" sibTransId="{905038EB-3BBC-4008-8299-6F1F71511249}"/>
    <dgm:cxn modelId="{953E1DD7-488A-49C9-8A1C-3CF9AA4F25F9}" type="presOf" srcId="{BEDEC483-6383-4BFA-B229-F9216DD6DA6F}" destId="{4600B83C-E8AA-437C-BA00-CE75D721BF8A}" srcOrd="1" destOrd="0" presId="urn:microsoft.com/office/officeart/2005/8/layout/radial1"/>
    <dgm:cxn modelId="{D1004114-9030-455C-B109-DB25B541A308}" type="presParOf" srcId="{4797A986-7E6E-4D02-A4E1-BFEBF69376F6}" destId="{54B0132F-379C-4A6F-8558-750F51467F9A}" srcOrd="0" destOrd="0" presId="urn:microsoft.com/office/officeart/2005/8/layout/radial1"/>
    <dgm:cxn modelId="{79D84BF2-5E2D-41C1-8386-DECECE40C6A0}" type="presParOf" srcId="{4797A986-7E6E-4D02-A4E1-BFEBF69376F6}" destId="{9139580F-7AAF-4D1F-B391-3390187F4A1A}" srcOrd="1" destOrd="0" presId="urn:microsoft.com/office/officeart/2005/8/layout/radial1"/>
    <dgm:cxn modelId="{5F26B4C7-72F2-4AAB-BF39-851A7F23F02B}" type="presParOf" srcId="{9139580F-7AAF-4D1F-B391-3390187F4A1A}" destId="{1AEF8987-C272-47A3-8AB8-30B00D0EBBF5}" srcOrd="0" destOrd="0" presId="urn:microsoft.com/office/officeart/2005/8/layout/radial1"/>
    <dgm:cxn modelId="{672AC3AF-2EB0-4979-BEAD-B38ABD0CBEA1}" type="presParOf" srcId="{4797A986-7E6E-4D02-A4E1-BFEBF69376F6}" destId="{D538E8DF-3E99-4D21-A986-D01848A4AD3E}" srcOrd="2" destOrd="0" presId="urn:microsoft.com/office/officeart/2005/8/layout/radial1"/>
    <dgm:cxn modelId="{42B84B6F-7838-4E93-829D-06E5E20C1FA3}" type="presParOf" srcId="{4797A986-7E6E-4D02-A4E1-BFEBF69376F6}" destId="{E9C7AF41-9291-48B0-8118-D7289A41CD14}" srcOrd="3" destOrd="0" presId="urn:microsoft.com/office/officeart/2005/8/layout/radial1"/>
    <dgm:cxn modelId="{E825F417-347A-4DE9-B0FD-2B84EC5B435D}" type="presParOf" srcId="{E9C7AF41-9291-48B0-8118-D7289A41CD14}" destId="{4600B83C-E8AA-437C-BA00-CE75D721BF8A}" srcOrd="0" destOrd="0" presId="urn:microsoft.com/office/officeart/2005/8/layout/radial1"/>
    <dgm:cxn modelId="{FBDD74C8-1698-46AE-B4CE-2551025315A3}" type="presParOf" srcId="{4797A986-7E6E-4D02-A4E1-BFEBF69376F6}" destId="{5171566F-53D6-4BD7-9153-CC670F77A2DB}" srcOrd="4" destOrd="0" presId="urn:microsoft.com/office/officeart/2005/8/layout/radial1"/>
    <dgm:cxn modelId="{30B77433-7FD1-45CF-BD98-89A7323B0E6F}" type="presParOf" srcId="{4797A986-7E6E-4D02-A4E1-BFEBF69376F6}" destId="{2BDCDFA7-0845-4DE0-8B47-4C6893AA7FA9}" srcOrd="5" destOrd="0" presId="urn:microsoft.com/office/officeart/2005/8/layout/radial1"/>
    <dgm:cxn modelId="{280762B0-3880-4103-ACD8-4F258F64BD96}" type="presParOf" srcId="{2BDCDFA7-0845-4DE0-8B47-4C6893AA7FA9}" destId="{87EAB6BD-9076-40F9-B657-EA1EC3CE2682}" srcOrd="0" destOrd="0" presId="urn:microsoft.com/office/officeart/2005/8/layout/radial1"/>
    <dgm:cxn modelId="{B81B59C5-B2DE-4471-A21B-63FF317B6882}" type="presParOf" srcId="{4797A986-7E6E-4D02-A4E1-BFEBF69376F6}" destId="{60EEFACD-4A65-497A-9B04-6C7C87DE8C61}" srcOrd="6" destOrd="0" presId="urn:microsoft.com/office/officeart/2005/8/layout/radial1"/>
    <dgm:cxn modelId="{407607B4-B480-4BDE-8EB4-1154AC3368E6}" type="presParOf" srcId="{4797A986-7E6E-4D02-A4E1-BFEBF69376F6}" destId="{3223F894-7665-4DC9-A3C5-426ACC7B8A69}" srcOrd="7" destOrd="0" presId="urn:microsoft.com/office/officeart/2005/8/layout/radial1"/>
    <dgm:cxn modelId="{1ABBC3F9-F683-4458-92CA-F1FF12B5466E}" type="presParOf" srcId="{3223F894-7665-4DC9-A3C5-426ACC7B8A69}" destId="{0D3A98FC-4E85-424E-B677-4E720E9A7893}" srcOrd="0" destOrd="0" presId="urn:microsoft.com/office/officeart/2005/8/layout/radial1"/>
    <dgm:cxn modelId="{633B1BA5-EA3D-4E1F-B422-204A7AFD8411}" type="presParOf" srcId="{4797A986-7E6E-4D02-A4E1-BFEBF69376F6}" destId="{46FEE612-ABED-4551-BB02-1A0ABB2D0DE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E74D6A-9985-47CE-A80A-B91F85615F64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5D44F51-07A6-4E3C-8636-A02E0372B461}">
      <dgm:prSet phldrT="[Text]"/>
      <dgm:spPr/>
      <dgm:t>
        <a:bodyPr/>
        <a:lstStyle/>
        <a:p>
          <a:r>
            <a:rPr lang="en-GB" b="1" noProof="0" dirty="0"/>
            <a:t>ACTIVE BORDER</a:t>
          </a:r>
        </a:p>
      </dgm:t>
    </dgm:pt>
    <dgm:pt modelId="{861FD74D-43A3-41EF-AFD7-FF87087AF6E9}" type="parTrans" cxnId="{E3D6EA82-80E0-4B96-841D-B53233AD8FF8}">
      <dgm:prSet/>
      <dgm:spPr/>
      <dgm:t>
        <a:bodyPr/>
        <a:lstStyle/>
        <a:p>
          <a:endParaRPr lang="cs-CZ"/>
        </a:p>
      </dgm:t>
    </dgm:pt>
    <dgm:pt modelId="{D71A7CFF-6E6F-4F5D-AB97-2F34C481F9AC}" type="sibTrans" cxnId="{E3D6EA82-80E0-4B96-841D-B53233AD8FF8}">
      <dgm:prSet/>
      <dgm:spPr/>
      <dgm:t>
        <a:bodyPr/>
        <a:lstStyle/>
        <a:p>
          <a:endParaRPr lang="cs-CZ"/>
        </a:p>
      </dgm:t>
    </dgm:pt>
    <dgm:pt modelId="{814D5516-9027-4061-949A-78BEB4A1E08B}">
      <dgm:prSet phldrT="[Text]"/>
      <dgm:spPr/>
      <dgm:t>
        <a:bodyPr/>
        <a:lstStyle/>
        <a:p>
          <a:r>
            <a:rPr lang="en-GB" noProof="0" dirty="0"/>
            <a:t>European Public Sphere</a:t>
          </a:r>
        </a:p>
      </dgm:t>
    </dgm:pt>
    <dgm:pt modelId="{95372CD0-317F-4852-9DC2-2D458C53E496}" type="parTrans" cxnId="{A4BA34CF-4194-4F6B-8A57-893A546E4B16}">
      <dgm:prSet/>
      <dgm:spPr/>
      <dgm:t>
        <a:bodyPr/>
        <a:lstStyle/>
        <a:p>
          <a:endParaRPr lang="cs-CZ"/>
        </a:p>
      </dgm:t>
    </dgm:pt>
    <dgm:pt modelId="{905038EB-3BBC-4008-8299-6F1F71511249}" type="sibTrans" cxnId="{A4BA34CF-4194-4F6B-8A57-893A546E4B16}">
      <dgm:prSet/>
      <dgm:spPr/>
      <dgm:t>
        <a:bodyPr/>
        <a:lstStyle/>
        <a:p>
          <a:endParaRPr lang="cs-CZ"/>
        </a:p>
      </dgm:t>
    </dgm:pt>
    <dgm:pt modelId="{10E41AC8-F4BA-46BF-9D54-C3F48E716031}">
      <dgm:prSet phldrT="[Text]"/>
      <dgm:spPr/>
      <dgm:t>
        <a:bodyPr/>
        <a:lstStyle/>
        <a:p>
          <a:r>
            <a:rPr lang="en-GB" b="0" noProof="0" dirty="0"/>
            <a:t>Sphere of European Publics</a:t>
          </a:r>
        </a:p>
      </dgm:t>
    </dgm:pt>
    <dgm:pt modelId="{1662094D-C71B-4517-B885-70B33E02A724}" type="parTrans" cxnId="{7C39B91C-1ED2-4050-BDC2-C2C63D78215D}">
      <dgm:prSet/>
      <dgm:spPr/>
      <dgm:t>
        <a:bodyPr/>
        <a:lstStyle/>
        <a:p>
          <a:endParaRPr lang="cs-CZ"/>
        </a:p>
      </dgm:t>
    </dgm:pt>
    <dgm:pt modelId="{434AE138-FE13-40AD-9DF0-0EA171EAD497}" type="sibTrans" cxnId="{7C39B91C-1ED2-4050-BDC2-C2C63D78215D}">
      <dgm:prSet/>
      <dgm:spPr/>
      <dgm:t>
        <a:bodyPr/>
        <a:lstStyle/>
        <a:p>
          <a:endParaRPr lang="cs-CZ"/>
        </a:p>
      </dgm:t>
    </dgm:pt>
    <dgm:pt modelId="{5847C0C6-949F-46A9-936A-A3CEAFBBA34A}">
      <dgm:prSet phldrT="[Text]"/>
      <dgm:spPr/>
      <dgm:t>
        <a:bodyPr/>
        <a:lstStyle/>
        <a:p>
          <a:r>
            <a:rPr lang="cs-CZ" dirty="0"/>
            <a:t>Positive Identity</a:t>
          </a:r>
        </a:p>
      </dgm:t>
    </dgm:pt>
    <dgm:pt modelId="{AC03CA14-F86C-4F6A-A11A-67BD77ED14A8}" type="parTrans" cxnId="{E3E5E71B-229D-4DC6-A9D5-051853B14CE4}">
      <dgm:prSet/>
      <dgm:spPr/>
      <dgm:t>
        <a:bodyPr/>
        <a:lstStyle/>
        <a:p>
          <a:endParaRPr lang="cs-CZ"/>
        </a:p>
      </dgm:t>
    </dgm:pt>
    <dgm:pt modelId="{6B16C3FE-9A8C-491C-92F2-365829613E7B}" type="sibTrans" cxnId="{E3E5E71B-229D-4DC6-A9D5-051853B14CE4}">
      <dgm:prSet/>
      <dgm:spPr/>
      <dgm:t>
        <a:bodyPr/>
        <a:lstStyle/>
        <a:p>
          <a:endParaRPr lang="cs-CZ"/>
        </a:p>
      </dgm:t>
    </dgm:pt>
    <dgm:pt modelId="{9818E21B-E449-44BF-9EE6-05B26FEB033C}">
      <dgm:prSet/>
      <dgm:spPr/>
      <dgm:t>
        <a:bodyPr/>
        <a:lstStyle/>
        <a:p>
          <a:endParaRPr lang="cs-CZ" dirty="0"/>
        </a:p>
      </dgm:t>
    </dgm:pt>
    <dgm:pt modelId="{9767F8FD-FDC3-4EDE-ABAD-643ADED0B2FF}" type="parTrans" cxnId="{B480752E-403B-4771-AEE6-E24A195BC454}">
      <dgm:prSet/>
      <dgm:spPr/>
      <dgm:t>
        <a:bodyPr/>
        <a:lstStyle/>
        <a:p>
          <a:endParaRPr lang="cs-CZ"/>
        </a:p>
      </dgm:t>
    </dgm:pt>
    <dgm:pt modelId="{DFF398E0-1376-4BA7-B7DE-C266520F248C}" type="sibTrans" cxnId="{B480752E-403B-4771-AEE6-E24A195BC454}">
      <dgm:prSet/>
      <dgm:spPr/>
      <dgm:t>
        <a:bodyPr/>
        <a:lstStyle/>
        <a:p>
          <a:endParaRPr lang="cs-CZ"/>
        </a:p>
      </dgm:t>
    </dgm:pt>
    <dgm:pt modelId="{B5A8030D-2CC6-45A8-A10F-BA8C6F09ED2F}">
      <dgm:prSet phldrT="[Text]"/>
      <dgm:spPr/>
      <dgm:t>
        <a:bodyPr/>
        <a:lstStyle/>
        <a:p>
          <a:r>
            <a:rPr lang="en-GB" noProof="0" dirty="0"/>
            <a:t>Multi-</a:t>
          </a:r>
          <a:r>
            <a:rPr lang="cs-CZ" noProof="0" dirty="0"/>
            <a:t>L</a:t>
          </a:r>
          <a:r>
            <a:rPr lang="en-GB" noProof="0" dirty="0" err="1"/>
            <a:t>evel</a:t>
          </a:r>
          <a:r>
            <a:rPr lang="en-GB" noProof="0" dirty="0"/>
            <a:t> Government</a:t>
          </a:r>
        </a:p>
      </dgm:t>
    </dgm:pt>
    <dgm:pt modelId="{9B0C649F-3E35-4FD0-B0D7-9A2DC78ED5BC}" type="parTrans" cxnId="{48692B93-8A48-4E08-8373-C6FFCABA6462}">
      <dgm:prSet/>
      <dgm:spPr/>
      <dgm:t>
        <a:bodyPr/>
        <a:lstStyle/>
        <a:p>
          <a:endParaRPr lang="cs-CZ"/>
        </a:p>
      </dgm:t>
    </dgm:pt>
    <dgm:pt modelId="{A14C1502-59A0-4C58-AED6-4D592ABDB529}" type="sibTrans" cxnId="{48692B93-8A48-4E08-8373-C6FFCABA6462}">
      <dgm:prSet/>
      <dgm:spPr/>
      <dgm:t>
        <a:bodyPr/>
        <a:lstStyle/>
        <a:p>
          <a:endParaRPr lang="cs-CZ"/>
        </a:p>
      </dgm:t>
    </dgm:pt>
    <dgm:pt modelId="{4797A986-7E6E-4D02-A4E1-BFEBF69376F6}" type="pres">
      <dgm:prSet presAssocID="{04E74D6A-9985-47CE-A80A-B91F85615F6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4B0132F-379C-4A6F-8558-750F51467F9A}" type="pres">
      <dgm:prSet presAssocID="{B5D44F51-07A6-4E3C-8636-A02E0372B461}" presName="centerShape" presStyleLbl="node0" presStyleIdx="0" presStyleCnt="1" custLinFactNeighborX="783" custLinFactNeighborY="783"/>
      <dgm:spPr/>
    </dgm:pt>
    <dgm:pt modelId="{9139580F-7AAF-4D1F-B391-3390187F4A1A}" type="pres">
      <dgm:prSet presAssocID="{95372CD0-317F-4852-9DC2-2D458C53E496}" presName="Name9" presStyleLbl="parChTrans1D2" presStyleIdx="0" presStyleCnt="4"/>
      <dgm:spPr/>
    </dgm:pt>
    <dgm:pt modelId="{1AEF8987-C272-47A3-8AB8-30B00D0EBBF5}" type="pres">
      <dgm:prSet presAssocID="{95372CD0-317F-4852-9DC2-2D458C53E496}" presName="connTx" presStyleLbl="parChTrans1D2" presStyleIdx="0" presStyleCnt="4"/>
      <dgm:spPr/>
    </dgm:pt>
    <dgm:pt modelId="{D538E8DF-3E99-4D21-A986-D01848A4AD3E}" type="pres">
      <dgm:prSet presAssocID="{814D5516-9027-4061-949A-78BEB4A1E08B}" presName="node" presStyleLbl="node1" presStyleIdx="0" presStyleCnt="4">
        <dgm:presLayoutVars>
          <dgm:bulletEnabled val="1"/>
        </dgm:presLayoutVars>
      </dgm:prSet>
      <dgm:spPr/>
    </dgm:pt>
    <dgm:pt modelId="{027D7539-D470-49F4-BDDC-79078A013A49}" type="pres">
      <dgm:prSet presAssocID="{9B0C649F-3E35-4FD0-B0D7-9A2DC78ED5BC}" presName="Name9" presStyleLbl="parChTrans1D2" presStyleIdx="1" presStyleCnt="4"/>
      <dgm:spPr/>
    </dgm:pt>
    <dgm:pt modelId="{E603CD5F-838A-4587-A916-78DE54B178C8}" type="pres">
      <dgm:prSet presAssocID="{9B0C649F-3E35-4FD0-B0D7-9A2DC78ED5BC}" presName="connTx" presStyleLbl="parChTrans1D2" presStyleIdx="1" presStyleCnt="4"/>
      <dgm:spPr/>
    </dgm:pt>
    <dgm:pt modelId="{7C46279B-5587-467F-A107-92CACC27C2F0}" type="pres">
      <dgm:prSet presAssocID="{B5A8030D-2CC6-45A8-A10F-BA8C6F09ED2F}" presName="node" presStyleLbl="node1" presStyleIdx="1" presStyleCnt="4">
        <dgm:presLayoutVars>
          <dgm:bulletEnabled val="1"/>
        </dgm:presLayoutVars>
      </dgm:prSet>
      <dgm:spPr/>
    </dgm:pt>
    <dgm:pt modelId="{2BDCDFA7-0845-4DE0-8B47-4C6893AA7FA9}" type="pres">
      <dgm:prSet presAssocID="{1662094D-C71B-4517-B885-70B33E02A724}" presName="Name9" presStyleLbl="parChTrans1D2" presStyleIdx="2" presStyleCnt="4"/>
      <dgm:spPr/>
    </dgm:pt>
    <dgm:pt modelId="{87EAB6BD-9076-40F9-B657-EA1EC3CE2682}" type="pres">
      <dgm:prSet presAssocID="{1662094D-C71B-4517-B885-70B33E02A724}" presName="connTx" presStyleLbl="parChTrans1D2" presStyleIdx="2" presStyleCnt="4"/>
      <dgm:spPr/>
    </dgm:pt>
    <dgm:pt modelId="{60EEFACD-4A65-497A-9B04-6C7C87DE8C61}" type="pres">
      <dgm:prSet presAssocID="{10E41AC8-F4BA-46BF-9D54-C3F48E716031}" presName="node" presStyleLbl="node1" presStyleIdx="2" presStyleCnt="4">
        <dgm:presLayoutVars>
          <dgm:bulletEnabled val="1"/>
        </dgm:presLayoutVars>
      </dgm:prSet>
      <dgm:spPr/>
    </dgm:pt>
    <dgm:pt modelId="{3223F894-7665-4DC9-A3C5-426ACC7B8A69}" type="pres">
      <dgm:prSet presAssocID="{AC03CA14-F86C-4F6A-A11A-67BD77ED14A8}" presName="Name9" presStyleLbl="parChTrans1D2" presStyleIdx="3" presStyleCnt="4"/>
      <dgm:spPr/>
    </dgm:pt>
    <dgm:pt modelId="{0D3A98FC-4E85-424E-B677-4E720E9A7893}" type="pres">
      <dgm:prSet presAssocID="{AC03CA14-F86C-4F6A-A11A-67BD77ED14A8}" presName="connTx" presStyleLbl="parChTrans1D2" presStyleIdx="3" presStyleCnt="4"/>
      <dgm:spPr/>
    </dgm:pt>
    <dgm:pt modelId="{46FEE612-ABED-4551-BB02-1A0ABB2D0DE1}" type="pres">
      <dgm:prSet presAssocID="{5847C0C6-949F-46A9-936A-A3CEAFBBA34A}" presName="node" presStyleLbl="node1" presStyleIdx="3" presStyleCnt="4">
        <dgm:presLayoutVars>
          <dgm:bulletEnabled val="1"/>
        </dgm:presLayoutVars>
      </dgm:prSet>
      <dgm:spPr/>
    </dgm:pt>
  </dgm:ptLst>
  <dgm:cxnLst>
    <dgm:cxn modelId="{1CF23018-158D-4B87-8709-E70D0DF49D4E}" type="presOf" srcId="{10E41AC8-F4BA-46BF-9D54-C3F48E716031}" destId="{60EEFACD-4A65-497A-9B04-6C7C87DE8C61}" srcOrd="0" destOrd="0" presId="urn:microsoft.com/office/officeart/2005/8/layout/radial1"/>
    <dgm:cxn modelId="{E3E5E71B-229D-4DC6-A9D5-051853B14CE4}" srcId="{B5D44F51-07A6-4E3C-8636-A02E0372B461}" destId="{5847C0C6-949F-46A9-936A-A3CEAFBBA34A}" srcOrd="3" destOrd="0" parTransId="{AC03CA14-F86C-4F6A-A11A-67BD77ED14A8}" sibTransId="{6B16C3FE-9A8C-491C-92F2-365829613E7B}"/>
    <dgm:cxn modelId="{7C39B91C-1ED2-4050-BDC2-C2C63D78215D}" srcId="{B5D44F51-07A6-4E3C-8636-A02E0372B461}" destId="{10E41AC8-F4BA-46BF-9D54-C3F48E716031}" srcOrd="2" destOrd="0" parTransId="{1662094D-C71B-4517-B885-70B33E02A724}" sibTransId="{434AE138-FE13-40AD-9DF0-0EA171EAD497}"/>
    <dgm:cxn modelId="{DE244A22-D380-4BE2-830F-26FB160D5E9B}" type="presOf" srcId="{9B0C649F-3E35-4FD0-B0D7-9A2DC78ED5BC}" destId="{027D7539-D470-49F4-BDDC-79078A013A49}" srcOrd="0" destOrd="0" presId="urn:microsoft.com/office/officeart/2005/8/layout/radial1"/>
    <dgm:cxn modelId="{B480752E-403B-4771-AEE6-E24A195BC454}" srcId="{04E74D6A-9985-47CE-A80A-B91F85615F64}" destId="{9818E21B-E449-44BF-9EE6-05B26FEB033C}" srcOrd="1" destOrd="0" parTransId="{9767F8FD-FDC3-4EDE-ABAD-643ADED0B2FF}" sibTransId="{DFF398E0-1376-4BA7-B7DE-C266520F248C}"/>
    <dgm:cxn modelId="{EFFCCE32-B917-4F96-A042-A21A209E1FB0}" type="presOf" srcId="{5847C0C6-949F-46A9-936A-A3CEAFBBA34A}" destId="{46FEE612-ABED-4551-BB02-1A0ABB2D0DE1}" srcOrd="0" destOrd="0" presId="urn:microsoft.com/office/officeart/2005/8/layout/radial1"/>
    <dgm:cxn modelId="{65F92B37-CCC3-4B5B-85D4-A76631A71AC3}" type="presOf" srcId="{AC03CA14-F86C-4F6A-A11A-67BD77ED14A8}" destId="{3223F894-7665-4DC9-A3C5-426ACC7B8A69}" srcOrd="0" destOrd="0" presId="urn:microsoft.com/office/officeart/2005/8/layout/radial1"/>
    <dgm:cxn modelId="{AD84546B-26D5-4D89-8A00-D8600EA9BDF2}" type="presOf" srcId="{95372CD0-317F-4852-9DC2-2D458C53E496}" destId="{9139580F-7AAF-4D1F-B391-3390187F4A1A}" srcOrd="0" destOrd="0" presId="urn:microsoft.com/office/officeart/2005/8/layout/radial1"/>
    <dgm:cxn modelId="{B2DB515A-9F68-491A-A742-C48BF83CE31A}" type="presOf" srcId="{1662094D-C71B-4517-B885-70B33E02A724}" destId="{2BDCDFA7-0845-4DE0-8B47-4C6893AA7FA9}" srcOrd="0" destOrd="0" presId="urn:microsoft.com/office/officeart/2005/8/layout/radial1"/>
    <dgm:cxn modelId="{88735D81-3B6B-40F9-8534-6D135DDDF9F8}" type="presOf" srcId="{AC03CA14-F86C-4F6A-A11A-67BD77ED14A8}" destId="{0D3A98FC-4E85-424E-B677-4E720E9A7893}" srcOrd="1" destOrd="0" presId="urn:microsoft.com/office/officeart/2005/8/layout/radial1"/>
    <dgm:cxn modelId="{E3D6EA82-80E0-4B96-841D-B53233AD8FF8}" srcId="{04E74D6A-9985-47CE-A80A-B91F85615F64}" destId="{B5D44F51-07A6-4E3C-8636-A02E0372B461}" srcOrd="0" destOrd="0" parTransId="{861FD74D-43A3-41EF-AFD7-FF87087AF6E9}" sibTransId="{D71A7CFF-6E6F-4F5D-AB97-2F34C481F9AC}"/>
    <dgm:cxn modelId="{48692B93-8A48-4E08-8373-C6FFCABA6462}" srcId="{B5D44F51-07A6-4E3C-8636-A02E0372B461}" destId="{B5A8030D-2CC6-45A8-A10F-BA8C6F09ED2F}" srcOrd="1" destOrd="0" parTransId="{9B0C649F-3E35-4FD0-B0D7-9A2DC78ED5BC}" sibTransId="{A14C1502-59A0-4C58-AED6-4D592ABDB529}"/>
    <dgm:cxn modelId="{C933EC96-6E5F-439A-93F6-8BF05BB9F77A}" type="presOf" srcId="{9B0C649F-3E35-4FD0-B0D7-9A2DC78ED5BC}" destId="{E603CD5F-838A-4587-A916-78DE54B178C8}" srcOrd="1" destOrd="0" presId="urn:microsoft.com/office/officeart/2005/8/layout/radial1"/>
    <dgm:cxn modelId="{747F0A98-4B30-4CDD-A0D9-B94F98B878FB}" type="presOf" srcId="{1662094D-C71B-4517-B885-70B33E02A724}" destId="{87EAB6BD-9076-40F9-B657-EA1EC3CE2682}" srcOrd="1" destOrd="0" presId="urn:microsoft.com/office/officeart/2005/8/layout/radial1"/>
    <dgm:cxn modelId="{CF799398-D359-40DB-B312-B21BEF4D3EA4}" type="presOf" srcId="{B5A8030D-2CC6-45A8-A10F-BA8C6F09ED2F}" destId="{7C46279B-5587-467F-A107-92CACC27C2F0}" srcOrd="0" destOrd="0" presId="urn:microsoft.com/office/officeart/2005/8/layout/radial1"/>
    <dgm:cxn modelId="{047AE0A6-31CF-41A6-9F62-8ED17AB4E1DD}" type="presOf" srcId="{B5D44F51-07A6-4E3C-8636-A02E0372B461}" destId="{54B0132F-379C-4A6F-8558-750F51467F9A}" srcOrd="0" destOrd="0" presId="urn:microsoft.com/office/officeart/2005/8/layout/radial1"/>
    <dgm:cxn modelId="{24B579C3-4D87-49F9-AF9D-CF91A73C0D19}" type="presOf" srcId="{95372CD0-317F-4852-9DC2-2D458C53E496}" destId="{1AEF8987-C272-47A3-8AB8-30B00D0EBBF5}" srcOrd="1" destOrd="0" presId="urn:microsoft.com/office/officeart/2005/8/layout/radial1"/>
    <dgm:cxn modelId="{374D6DCB-B673-401E-892E-3B52BF0A3E84}" type="presOf" srcId="{04E74D6A-9985-47CE-A80A-B91F85615F64}" destId="{4797A986-7E6E-4D02-A4E1-BFEBF69376F6}" srcOrd="0" destOrd="0" presId="urn:microsoft.com/office/officeart/2005/8/layout/radial1"/>
    <dgm:cxn modelId="{B34157CD-51B1-4D6B-8F29-563C12782EA5}" type="presOf" srcId="{814D5516-9027-4061-949A-78BEB4A1E08B}" destId="{D538E8DF-3E99-4D21-A986-D01848A4AD3E}" srcOrd="0" destOrd="0" presId="urn:microsoft.com/office/officeart/2005/8/layout/radial1"/>
    <dgm:cxn modelId="{A4BA34CF-4194-4F6B-8A57-893A546E4B16}" srcId="{B5D44F51-07A6-4E3C-8636-A02E0372B461}" destId="{814D5516-9027-4061-949A-78BEB4A1E08B}" srcOrd="0" destOrd="0" parTransId="{95372CD0-317F-4852-9DC2-2D458C53E496}" sibTransId="{905038EB-3BBC-4008-8299-6F1F71511249}"/>
    <dgm:cxn modelId="{2438337F-50F0-4372-9B9E-03FBD2646A3D}" type="presParOf" srcId="{4797A986-7E6E-4D02-A4E1-BFEBF69376F6}" destId="{54B0132F-379C-4A6F-8558-750F51467F9A}" srcOrd="0" destOrd="0" presId="urn:microsoft.com/office/officeart/2005/8/layout/radial1"/>
    <dgm:cxn modelId="{7AC66E33-1367-424A-B78D-E2DE1327E21B}" type="presParOf" srcId="{4797A986-7E6E-4D02-A4E1-BFEBF69376F6}" destId="{9139580F-7AAF-4D1F-B391-3390187F4A1A}" srcOrd="1" destOrd="0" presId="urn:microsoft.com/office/officeart/2005/8/layout/radial1"/>
    <dgm:cxn modelId="{52BD0436-A1CB-4027-98EE-4630D9BCF16A}" type="presParOf" srcId="{9139580F-7AAF-4D1F-B391-3390187F4A1A}" destId="{1AEF8987-C272-47A3-8AB8-30B00D0EBBF5}" srcOrd="0" destOrd="0" presId="urn:microsoft.com/office/officeart/2005/8/layout/radial1"/>
    <dgm:cxn modelId="{F3F3050A-419C-42FD-AA16-FE3AC6663659}" type="presParOf" srcId="{4797A986-7E6E-4D02-A4E1-BFEBF69376F6}" destId="{D538E8DF-3E99-4D21-A986-D01848A4AD3E}" srcOrd="2" destOrd="0" presId="urn:microsoft.com/office/officeart/2005/8/layout/radial1"/>
    <dgm:cxn modelId="{8B07091F-0A07-4826-8407-37FC2DB575EC}" type="presParOf" srcId="{4797A986-7E6E-4D02-A4E1-BFEBF69376F6}" destId="{027D7539-D470-49F4-BDDC-79078A013A49}" srcOrd="3" destOrd="0" presId="urn:microsoft.com/office/officeart/2005/8/layout/radial1"/>
    <dgm:cxn modelId="{F47E1B36-5DFE-4E32-B3E6-FD1C6E895F88}" type="presParOf" srcId="{027D7539-D470-49F4-BDDC-79078A013A49}" destId="{E603CD5F-838A-4587-A916-78DE54B178C8}" srcOrd="0" destOrd="0" presId="urn:microsoft.com/office/officeart/2005/8/layout/radial1"/>
    <dgm:cxn modelId="{20371186-E445-450E-80AC-35EF37B98593}" type="presParOf" srcId="{4797A986-7E6E-4D02-A4E1-BFEBF69376F6}" destId="{7C46279B-5587-467F-A107-92CACC27C2F0}" srcOrd="4" destOrd="0" presId="urn:microsoft.com/office/officeart/2005/8/layout/radial1"/>
    <dgm:cxn modelId="{757F6E02-B98F-4360-ADB6-5DF8765FE39C}" type="presParOf" srcId="{4797A986-7E6E-4D02-A4E1-BFEBF69376F6}" destId="{2BDCDFA7-0845-4DE0-8B47-4C6893AA7FA9}" srcOrd="5" destOrd="0" presId="urn:microsoft.com/office/officeart/2005/8/layout/radial1"/>
    <dgm:cxn modelId="{F585C7A9-9320-4442-94B2-FF40CCC410CB}" type="presParOf" srcId="{2BDCDFA7-0845-4DE0-8B47-4C6893AA7FA9}" destId="{87EAB6BD-9076-40F9-B657-EA1EC3CE2682}" srcOrd="0" destOrd="0" presId="urn:microsoft.com/office/officeart/2005/8/layout/radial1"/>
    <dgm:cxn modelId="{923ECAD3-377D-4A6F-9E91-4CA5C3778973}" type="presParOf" srcId="{4797A986-7E6E-4D02-A4E1-BFEBF69376F6}" destId="{60EEFACD-4A65-497A-9B04-6C7C87DE8C61}" srcOrd="6" destOrd="0" presId="urn:microsoft.com/office/officeart/2005/8/layout/radial1"/>
    <dgm:cxn modelId="{553B750D-4F5F-4C8F-8E2B-A8985DA51372}" type="presParOf" srcId="{4797A986-7E6E-4D02-A4E1-BFEBF69376F6}" destId="{3223F894-7665-4DC9-A3C5-426ACC7B8A69}" srcOrd="7" destOrd="0" presId="urn:microsoft.com/office/officeart/2005/8/layout/radial1"/>
    <dgm:cxn modelId="{45DD3243-9CEA-4855-81E7-293C6B75DDB9}" type="presParOf" srcId="{3223F894-7665-4DC9-A3C5-426ACC7B8A69}" destId="{0D3A98FC-4E85-424E-B677-4E720E9A7893}" srcOrd="0" destOrd="0" presId="urn:microsoft.com/office/officeart/2005/8/layout/radial1"/>
    <dgm:cxn modelId="{CF281A98-F7A8-4CC3-9FDA-ED60A883AF45}" type="presParOf" srcId="{4797A986-7E6E-4D02-A4E1-BFEBF69376F6}" destId="{46FEE612-ABED-4551-BB02-1A0ABB2D0DE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2E5F17-7DAD-474D-9199-97F486F8CC62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EB4C776-684C-48BE-9FB3-8B1098749EBB}">
      <dgm:prSet phldrT="[Text]"/>
      <dgm:spPr>
        <a:xfrm>
          <a:off x="1311249" y="213969"/>
          <a:ext cx="1316736" cy="1316736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ct val="150000"/>
            </a:lnSpc>
            <a:buNone/>
          </a:pPr>
          <a:r>
            <a:rPr lang="en-US" b="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Dialogic forgetting (Amnesia)</a:t>
          </a:r>
        </a:p>
      </dgm:t>
    </dgm:pt>
    <dgm:pt modelId="{EAB95E61-8D9F-4675-90E3-0F0DFE145BF4}" type="parTrans" cxnId="{E247C6BC-E29B-432D-8F85-411AE0776D48}">
      <dgm:prSet/>
      <dgm:spPr/>
      <dgm:t>
        <a:bodyPr/>
        <a:lstStyle/>
        <a:p>
          <a:endParaRPr lang="cs-CZ" b="0"/>
        </a:p>
      </dgm:t>
    </dgm:pt>
    <dgm:pt modelId="{14B06BE7-2B61-4B6B-B065-4D3B69441451}" type="sibTrans" cxnId="{E247C6BC-E29B-432D-8F85-411AE0776D48}">
      <dgm:prSet/>
      <dgm:spPr/>
      <dgm:t>
        <a:bodyPr/>
        <a:lstStyle/>
        <a:p>
          <a:endParaRPr lang="cs-CZ" b="0"/>
        </a:p>
      </dgm:t>
    </dgm:pt>
    <dgm:pt modelId="{AF6E856F-8D2A-45E8-A0CF-956DD76E2C93}">
      <dgm:prSet phldrT="[Text]"/>
      <dgm:spPr>
        <a:xfrm>
          <a:off x="2858414" y="213969"/>
          <a:ext cx="1316736" cy="1316736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ct val="150000"/>
            </a:lnSpc>
            <a:buNone/>
          </a:pPr>
          <a:r>
            <a:rPr lang="en-US" b="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Dialogic</a:t>
          </a:r>
          <a:endParaRPr lang="cs-CZ" b="0" noProof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lnSpc>
              <a:spcPct val="150000"/>
            </a:lnSpc>
            <a:buNone/>
          </a:pPr>
          <a:r>
            <a:rPr lang="en-US" b="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remembering (Syncretic</a:t>
          </a:r>
          <a:r>
            <a:rPr lang="cs-CZ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)</a:t>
          </a:r>
        </a:p>
      </dgm:t>
    </dgm:pt>
    <dgm:pt modelId="{B10881D8-BBBE-4B79-BD99-C55B7D26B1DA}" type="parTrans" cxnId="{29E10DFC-70C1-4953-A8AF-EC17A081E955}">
      <dgm:prSet/>
      <dgm:spPr/>
      <dgm:t>
        <a:bodyPr/>
        <a:lstStyle/>
        <a:p>
          <a:endParaRPr lang="cs-CZ" b="0"/>
        </a:p>
      </dgm:t>
    </dgm:pt>
    <dgm:pt modelId="{E63A283F-4C0F-413C-B6BE-1B4B7DB21FA6}" type="sibTrans" cxnId="{29E10DFC-70C1-4953-A8AF-EC17A081E955}">
      <dgm:prSet/>
      <dgm:spPr/>
      <dgm:t>
        <a:bodyPr/>
        <a:lstStyle/>
        <a:p>
          <a:endParaRPr lang="cs-CZ" b="0"/>
        </a:p>
      </dgm:t>
    </dgm:pt>
    <dgm:pt modelId="{4C518D39-41FC-4857-89DF-23FE4A202D39}">
      <dgm:prSet phldrT="[Text]"/>
      <dgm:spPr>
        <a:xfrm>
          <a:off x="1311249" y="1761134"/>
          <a:ext cx="1316736" cy="1316736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Remembering in order to prevent forgetting (Anamnesis)</a:t>
          </a:r>
        </a:p>
      </dgm:t>
    </dgm:pt>
    <dgm:pt modelId="{FA370310-F961-40B4-9775-91399242C9F0}" type="parTrans" cxnId="{E09BDA2E-3658-4C79-A395-7E8F2D2C311A}">
      <dgm:prSet/>
      <dgm:spPr/>
      <dgm:t>
        <a:bodyPr/>
        <a:lstStyle/>
        <a:p>
          <a:endParaRPr lang="cs-CZ" b="0"/>
        </a:p>
      </dgm:t>
    </dgm:pt>
    <dgm:pt modelId="{D3003D74-78B7-45D9-84E0-15CD832BC715}" type="sibTrans" cxnId="{E09BDA2E-3658-4C79-A395-7E8F2D2C311A}">
      <dgm:prSet/>
      <dgm:spPr/>
      <dgm:t>
        <a:bodyPr/>
        <a:lstStyle/>
        <a:p>
          <a:endParaRPr lang="cs-CZ" b="0"/>
        </a:p>
      </dgm:t>
    </dgm:pt>
    <dgm:pt modelId="{0F144A79-7C1A-4A94-985B-17B9BF5B2C18}">
      <dgm:prSet phldrT="[Text]"/>
      <dgm:spPr>
        <a:xfrm>
          <a:off x="2858414" y="1761134"/>
          <a:ext cx="1316736" cy="1316736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Remembering in order to forget (Catharsis)</a:t>
          </a:r>
        </a:p>
      </dgm:t>
    </dgm:pt>
    <dgm:pt modelId="{EBD838EC-606B-4705-8990-BEBA5E4F93AD}" type="parTrans" cxnId="{FE56588E-00BF-4BB6-A086-E017AB13117A}">
      <dgm:prSet/>
      <dgm:spPr/>
      <dgm:t>
        <a:bodyPr/>
        <a:lstStyle/>
        <a:p>
          <a:endParaRPr lang="cs-CZ" b="0"/>
        </a:p>
      </dgm:t>
    </dgm:pt>
    <dgm:pt modelId="{7C7A898E-ADC1-47C1-9170-7E2B816098A3}" type="sibTrans" cxnId="{FE56588E-00BF-4BB6-A086-E017AB13117A}">
      <dgm:prSet/>
      <dgm:spPr/>
      <dgm:t>
        <a:bodyPr/>
        <a:lstStyle/>
        <a:p>
          <a:endParaRPr lang="cs-CZ" b="0"/>
        </a:p>
      </dgm:t>
    </dgm:pt>
    <dgm:pt modelId="{C7C703E4-B447-4EB8-9790-561CAF976A73}">
      <dgm:prSet/>
      <dgm:spPr/>
      <dgm:t>
        <a:bodyPr/>
        <a:lstStyle/>
        <a:p>
          <a:endParaRPr lang="cs-CZ"/>
        </a:p>
      </dgm:t>
    </dgm:pt>
    <dgm:pt modelId="{31F064C6-5B0F-4182-90A1-E4C4B5D6B052}" type="parTrans" cxnId="{65258C8B-7CBC-4A1B-B9CD-7C2DC3E046DC}">
      <dgm:prSet/>
      <dgm:spPr/>
      <dgm:t>
        <a:bodyPr/>
        <a:lstStyle/>
        <a:p>
          <a:endParaRPr lang="cs-CZ"/>
        </a:p>
      </dgm:t>
    </dgm:pt>
    <dgm:pt modelId="{3C83F7A4-9516-49B0-B9A7-84935242FB8F}" type="sibTrans" cxnId="{65258C8B-7CBC-4A1B-B9CD-7C2DC3E046DC}">
      <dgm:prSet/>
      <dgm:spPr/>
      <dgm:t>
        <a:bodyPr/>
        <a:lstStyle/>
        <a:p>
          <a:endParaRPr lang="cs-CZ"/>
        </a:p>
      </dgm:t>
    </dgm:pt>
    <dgm:pt modelId="{A626A507-14C2-40C2-A5BF-8671F0EB4E00}">
      <dgm:prSet phldrT="[Text]"/>
      <dgm:spPr/>
      <dgm:t>
        <a:bodyPr/>
        <a:lstStyle/>
        <a:p>
          <a:endParaRPr lang="cs-CZ"/>
        </a:p>
      </dgm:t>
    </dgm:pt>
    <dgm:pt modelId="{B37A0E1F-2F90-4B5E-852E-DAEDC3E91E3F}" type="parTrans" cxnId="{6BA3F18F-1E91-479B-93BF-BE4193B60C6A}">
      <dgm:prSet/>
      <dgm:spPr/>
      <dgm:t>
        <a:bodyPr/>
        <a:lstStyle/>
        <a:p>
          <a:endParaRPr lang="cs-CZ"/>
        </a:p>
      </dgm:t>
    </dgm:pt>
    <dgm:pt modelId="{273FEB92-CA2F-4554-9931-03C2FE885630}" type="sibTrans" cxnId="{6BA3F18F-1E91-479B-93BF-BE4193B60C6A}">
      <dgm:prSet/>
      <dgm:spPr/>
      <dgm:t>
        <a:bodyPr/>
        <a:lstStyle/>
        <a:p>
          <a:endParaRPr lang="cs-CZ"/>
        </a:p>
      </dgm:t>
    </dgm:pt>
    <dgm:pt modelId="{23F7505A-EDB6-4F62-9A93-C74430605117}">
      <dgm:prSet phldrT="[Text]"/>
      <dgm:spPr/>
      <dgm:t>
        <a:bodyPr/>
        <a:lstStyle/>
        <a:p>
          <a:endParaRPr lang="cs-CZ"/>
        </a:p>
      </dgm:t>
    </dgm:pt>
    <dgm:pt modelId="{929DE35A-31EB-4417-B354-1A398A5C3CF9}" type="parTrans" cxnId="{187EDD16-D038-4776-9E3F-40CD46C00D8B}">
      <dgm:prSet/>
      <dgm:spPr/>
      <dgm:t>
        <a:bodyPr/>
        <a:lstStyle/>
        <a:p>
          <a:endParaRPr lang="cs-CZ"/>
        </a:p>
      </dgm:t>
    </dgm:pt>
    <dgm:pt modelId="{99A40129-07CE-4915-9D37-BFBBEFD47EC8}" type="sibTrans" cxnId="{187EDD16-D038-4776-9E3F-40CD46C00D8B}">
      <dgm:prSet/>
      <dgm:spPr/>
      <dgm:t>
        <a:bodyPr/>
        <a:lstStyle/>
        <a:p>
          <a:endParaRPr lang="cs-CZ"/>
        </a:p>
      </dgm:t>
    </dgm:pt>
    <dgm:pt modelId="{9C6B41FC-D244-4739-95F6-6745D70D415E}" type="pres">
      <dgm:prSet presAssocID="{2E2E5F17-7DAD-474D-9199-97F486F8CC62}" presName="matrix" presStyleCnt="0">
        <dgm:presLayoutVars>
          <dgm:chMax val="1"/>
          <dgm:dir/>
          <dgm:resizeHandles val="exact"/>
        </dgm:presLayoutVars>
      </dgm:prSet>
      <dgm:spPr/>
    </dgm:pt>
    <dgm:pt modelId="{9693970E-6DF9-4D8C-B4A3-9FBC0B335C86}" type="pres">
      <dgm:prSet presAssocID="{2E2E5F17-7DAD-474D-9199-97F486F8CC62}" presName="axisShape" presStyleLbl="bgShp" presStyleIdx="0" presStyleCnt="1" custScaleX="129524"/>
      <dgm:spPr>
        <a:xfrm>
          <a:off x="611338" y="0"/>
          <a:ext cx="4263722" cy="329184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98FE2A04-DB0D-46B4-B02E-4F8D8A2698E5}" type="pres">
      <dgm:prSet presAssocID="{2E2E5F17-7DAD-474D-9199-97F486F8CC62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6E25DF6-E236-4FF4-9888-0C2608B5D4B4}" type="pres">
      <dgm:prSet presAssocID="{2E2E5F17-7DAD-474D-9199-97F486F8CC62}" presName="rect2" presStyleLbl="node1" presStyleIdx="1" presStyleCnt="4" custLinFactNeighborX="7199" custLinFactNeighborY="-918">
        <dgm:presLayoutVars>
          <dgm:chMax val="0"/>
          <dgm:chPref val="0"/>
          <dgm:bulletEnabled val="1"/>
        </dgm:presLayoutVars>
      </dgm:prSet>
      <dgm:spPr/>
    </dgm:pt>
    <dgm:pt modelId="{16297E82-6EFD-495D-8E75-F2026FA64AA1}" type="pres">
      <dgm:prSet presAssocID="{2E2E5F17-7DAD-474D-9199-97F486F8CC62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6E8F218-11B9-4C72-8D00-62A5F66A65B2}" type="pres">
      <dgm:prSet presAssocID="{2E2E5F17-7DAD-474D-9199-97F486F8CC62}" presName="rect4" presStyleLbl="node1" presStyleIdx="3" presStyleCnt="4" custLinFactNeighborX="7199" custLinFactNeighborY="884">
        <dgm:presLayoutVars>
          <dgm:chMax val="0"/>
          <dgm:chPref val="0"/>
          <dgm:bulletEnabled val="1"/>
        </dgm:presLayoutVars>
      </dgm:prSet>
      <dgm:spPr/>
    </dgm:pt>
  </dgm:ptLst>
  <dgm:cxnLst>
    <dgm:cxn modelId="{187EDD16-D038-4776-9E3F-40CD46C00D8B}" srcId="{2E2E5F17-7DAD-474D-9199-97F486F8CC62}" destId="{23F7505A-EDB6-4F62-9A93-C74430605117}" srcOrd="6" destOrd="0" parTransId="{929DE35A-31EB-4417-B354-1A398A5C3CF9}" sibTransId="{99A40129-07CE-4915-9D37-BFBBEFD47EC8}"/>
    <dgm:cxn modelId="{F9369D2D-A83E-4F99-95E0-BEF901D830BB}" type="presOf" srcId="{4C518D39-41FC-4857-89DF-23FE4A202D39}" destId="{16297E82-6EFD-495D-8E75-F2026FA64AA1}" srcOrd="0" destOrd="0" presId="urn:microsoft.com/office/officeart/2005/8/layout/matrix2"/>
    <dgm:cxn modelId="{E09BDA2E-3658-4C79-A395-7E8F2D2C311A}" srcId="{2E2E5F17-7DAD-474D-9199-97F486F8CC62}" destId="{4C518D39-41FC-4857-89DF-23FE4A202D39}" srcOrd="2" destOrd="0" parTransId="{FA370310-F961-40B4-9775-91399242C9F0}" sibTransId="{D3003D74-78B7-45D9-84E0-15CD832BC715}"/>
    <dgm:cxn modelId="{12D6824C-C07E-4C7C-A4D5-4E73BB472550}" type="presOf" srcId="{2E2E5F17-7DAD-474D-9199-97F486F8CC62}" destId="{9C6B41FC-D244-4739-95F6-6745D70D415E}" srcOrd="0" destOrd="0" presId="urn:microsoft.com/office/officeart/2005/8/layout/matrix2"/>
    <dgm:cxn modelId="{431D177F-4E5B-48F5-92C4-70C97166146A}" type="presOf" srcId="{AF6E856F-8D2A-45E8-A0CF-956DD76E2C93}" destId="{96E25DF6-E236-4FF4-9888-0C2608B5D4B4}" srcOrd="0" destOrd="0" presId="urn:microsoft.com/office/officeart/2005/8/layout/matrix2"/>
    <dgm:cxn modelId="{65258C8B-7CBC-4A1B-B9CD-7C2DC3E046DC}" srcId="{2E2E5F17-7DAD-474D-9199-97F486F8CC62}" destId="{C7C703E4-B447-4EB8-9790-561CAF976A73}" srcOrd="4" destOrd="0" parTransId="{31F064C6-5B0F-4182-90A1-E4C4B5D6B052}" sibTransId="{3C83F7A4-9516-49B0-B9A7-84935242FB8F}"/>
    <dgm:cxn modelId="{FE56588E-00BF-4BB6-A086-E017AB13117A}" srcId="{2E2E5F17-7DAD-474D-9199-97F486F8CC62}" destId="{0F144A79-7C1A-4A94-985B-17B9BF5B2C18}" srcOrd="3" destOrd="0" parTransId="{EBD838EC-606B-4705-8990-BEBA5E4F93AD}" sibTransId="{7C7A898E-ADC1-47C1-9170-7E2B816098A3}"/>
    <dgm:cxn modelId="{6BA3F18F-1E91-479B-93BF-BE4193B60C6A}" srcId="{2E2E5F17-7DAD-474D-9199-97F486F8CC62}" destId="{A626A507-14C2-40C2-A5BF-8671F0EB4E00}" srcOrd="5" destOrd="0" parTransId="{B37A0E1F-2F90-4B5E-852E-DAEDC3E91E3F}" sibTransId="{273FEB92-CA2F-4554-9931-03C2FE885630}"/>
    <dgm:cxn modelId="{E247C6BC-E29B-432D-8F85-411AE0776D48}" srcId="{2E2E5F17-7DAD-474D-9199-97F486F8CC62}" destId="{BEB4C776-684C-48BE-9FB3-8B1098749EBB}" srcOrd="0" destOrd="0" parTransId="{EAB95E61-8D9F-4675-90E3-0F0DFE145BF4}" sibTransId="{14B06BE7-2B61-4B6B-B065-4D3B69441451}"/>
    <dgm:cxn modelId="{1331BAE6-A4C5-47BF-BE1D-5989721FEA5E}" type="presOf" srcId="{BEB4C776-684C-48BE-9FB3-8B1098749EBB}" destId="{98FE2A04-DB0D-46B4-B02E-4F8D8A2698E5}" srcOrd="0" destOrd="0" presId="urn:microsoft.com/office/officeart/2005/8/layout/matrix2"/>
    <dgm:cxn modelId="{BEBA26F1-F642-44DB-A91A-5121CBD781D4}" type="presOf" srcId="{0F144A79-7C1A-4A94-985B-17B9BF5B2C18}" destId="{06E8F218-11B9-4C72-8D00-62A5F66A65B2}" srcOrd="0" destOrd="0" presId="urn:microsoft.com/office/officeart/2005/8/layout/matrix2"/>
    <dgm:cxn modelId="{29E10DFC-70C1-4953-A8AF-EC17A081E955}" srcId="{2E2E5F17-7DAD-474D-9199-97F486F8CC62}" destId="{AF6E856F-8D2A-45E8-A0CF-956DD76E2C93}" srcOrd="1" destOrd="0" parTransId="{B10881D8-BBBE-4B79-BD99-C55B7D26B1DA}" sibTransId="{E63A283F-4C0F-413C-B6BE-1B4B7DB21FA6}"/>
    <dgm:cxn modelId="{7C27293B-EFA8-415B-B414-4BB9B56943C3}" type="presParOf" srcId="{9C6B41FC-D244-4739-95F6-6745D70D415E}" destId="{9693970E-6DF9-4D8C-B4A3-9FBC0B335C86}" srcOrd="0" destOrd="0" presId="urn:microsoft.com/office/officeart/2005/8/layout/matrix2"/>
    <dgm:cxn modelId="{C4B7E2D9-25C6-4A79-974A-85A72C6BC55E}" type="presParOf" srcId="{9C6B41FC-D244-4739-95F6-6745D70D415E}" destId="{98FE2A04-DB0D-46B4-B02E-4F8D8A2698E5}" srcOrd="1" destOrd="0" presId="urn:microsoft.com/office/officeart/2005/8/layout/matrix2"/>
    <dgm:cxn modelId="{945EEE19-5EA4-47E1-B0CD-17CE42694946}" type="presParOf" srcId="{9C6B41FC-D244-4739-95F6-6745D70D415E}" destId="{96E25DF6-E236-4FF4-9888-0C2608B5D4B4}" srcOrd="2" destOrd="0" presId="urn:microsoft.com/office/officeart/2005/8/layout/matrix2"/>
    <dgm:cxn modelId="{701F33C9-6381-46CA-9508-A6F0D9C1C833}" type="presParOf" srcId="{9C6B41FC-D244-4739-95F6-6745D70D415E}" destId="{16297E82-6EFD-495D-8E75-F2026FA64AA1}" srcOrd="3" destOrd="0" presId="urn:microsoft.com/office/officeart/2005/8/layout/matrix2"/>
    <dgm:cxn modelId="{419DE904-85D4-45E7-8F5F-1D1F9FE595D0}" type="presParOf" srcId="{9C6B41FC-D244-4739-95F6-6745D70D415E}" destId="{06E8F218-11B9-4C72-8D00-62A5F66A65B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0132F-379C-4A6F-8558-750F51467F9A}">
      <dsp:nvSpPr>
        <dsp:cNvPr id="0" name=""/>
        <dsp:cNvSpPr/>
      </dsp:nvSpPr>
      <dsp:spPr>
        <a:xfrm>
          <a:off x="1610133" y="1395012"/>
          <a:ext cx="1059512" cy="1059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Civil Society</a:t>
          </a:r>
        </a:p>
      </dsp:txBody>
      <dsp:txXfrm>
        <a:off x="1765295" y="1550174"/>
        <a:ext cx="749188" cy="749188"/>
      </dsp:txXfrm>
    </dsp:sp>
    <dsp:sp modelId="{9139580F-7AAF-4D1F-B391-3390187F4A1A}">
      <dsp:nvSpPr>
        <dsp:cNvPr id="0" name=""/>
        <dsp:cNvSpPr/>
      </dsp:nvSpPr>
      <dsp:spPr>
        <a:xfrm rot="16200000">
          <a:off x="1979773" y="1212615"/>
          <a:ext cx="320232" cy="44561"/>
        </a:xfrm>
        <a:custGeom>
          <a:avLst/>
          <a:gdLst/>
          <a:ahLst/>
          <a:cxnLst/>
          <a:rect l="0" t="0" r="0" b="0"/>
          <a:pathLst>
            <a:path>
              <a:moveTo>
                <a:pt x="0" y="22280"/>
              </a:moveTo>
              <a:lnTo>
                <a:pt x="320232" y="222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131884" y="1226890"/>
        <a:ext cx="16011" cy="16011"/>
      </dsp:txXfrm>
    </dsp:sp>
    <dsp:sp modelId="{D538E8DF-3E99-4D21-A986-D01848A4AD3E}">
      <dsp:nvSpPr>
        <dsp:cNvPr id="0" name=""/>
        <dsp:cNvSpPr/>
      </dsp:nvSpPr>
      <dsp:spPr>
        <a:xfrm>
          <a:off x="1610133" y="15267"/>
          <a:ext cx="1059512" cy="1059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WATCHDOG</a:t>
          </a:r>
        </a:p>
      </dsp:txBody>
      <dsp:txXfrm>
        <a:off x="1765295" y="170429"/>
        <a:ext cx="749188" cy="749188"/>
      </dsp:txXfrm>
    </dsp:sp>
    <dsp:sp modelId="{E9C7AF41-9291-48B0-8118-D7289A41CD14}">
      <dsp:nvSpPr>
        <dsp:cNvPr id="0" name=""/>
        <dsp:cNvSpPr/>
      </dsp:nvSpPr>
      <dsp:spPr>
        <a:xfrm rot="31617">
          <a:off x="2669617" y="1908803"/>
          <a:ext cx="313816" cy="44561"/>
        </a:xfrm>
        <a:custGeom>
          <a:avLst/>
          <a:gdLst/>
          <a:ahLst/>
          <a:cxnLst/>
          <a:rect l="0" t="0" r="0" b="0"/>
          <a:pathLst>
            <a:path>
              <a:moveTo>
                <a:pt x="0" y="22280"/>
              </a:moveTo>
              <a:lnTo>
                <a:pt x="313816" y="222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818680" y="1923238"/>
        <a:ext cx="15690" cy="15690"/>
      </dsp:txXfrm>
    </dsp:sp>
    <dsp:sp modelId="{5171566F-53D6-4BD7-9153-CC670F77A2DB}">
      <dsp:nvSpPr>
        <dsp:cNvPr id="0" name=""/>
        <dsp:cNvSpPr/>
      </dsp:nvSpPr>
      <dsp:spPr>
        <a:xfrm>
          <a:off x="2983404" y="1407643"/>
          <a:ext cx="1059512" cy="1059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/>
            <a:t>LEGITIMACY</a:t>
          </a:r>
        </a:p>
      </dsp:txBody>
      <dsp:txXfrm>
        <a:off x="3138566" y="1562805"/>
        <a:ext cx="749188" cy="749188"/>
      </dsp:txXfrm>
    </dsp:sp>
    <dsp:sp modelId="{2BDCDFA7-0845-4DE0-8B47-4C6893AA7FA9}">
      <dsp:nvSpPr>
        <dsp:cNvPr id="0" name=""/>
        <dsp:cNvSpPr/>
      </dsp:nvSpPr>
      <dsp:spPr>
        <a:xfrm rot="5400000">
          <a:off x="1979773" y="2592360"/>
          <a:ext cx="320232" cy="44561"/>
        </a:xfrm>
        <a:custGeom>
          <a:avLst/>
          <a:gdLst/>
          <a:ahLst/>
          <a:cxnLst/>
          <a:rect l="0" t="0" r="0" b="0"/>
          <a:pathLst>
            <a:path>
              <a:moveTo>
                <a:pt x="0" y="22280"/>
              </a:moveTo>
              <a:lnTo>
                <a:pt x="320232" y="222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131884" y="2606635"/>
        <a:ext cx="16011" cy="16011"/>
      </dsp:txXfrm>
    </dsp:sp>
    <dsp:sp modelId="{60EEFACD-4A65-497A-9B04-6C7C87DE8C61}">
      <dsp:nvSpPr>
        <dsp:cNvPr id="0" name=""/>
        <dsp:cNvSpPr/>
      </dsp:nvSpPr>
      <dsp:spPr>
        <a:xfrm>
          <a:off x="1560066" y="2774757"/>
          <a:ext cx="1159647" cy="1059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PARTICIPATION</a:t>
          </a:r>
        </a:p>
      </dsp:txBody>
      <dsp:txXfrm>
        <a:off x="1729892" y="2929919"/>
        <a:ext cx="819995" cy="749188"/>
      </dsp:txXfrm>
    </dsp:sp>
    <dsp:sp modelId="{3223F894-7665-4DC9-A3C5-426ACC7B8A69}">
      <dsp:nvSpPr>
        <dsp:cNvPr id="0" name=""/>
        <dsp:cNvSpPr/>
      </dsp:nvSpPr>
      <dsp:spPr>
        <a:xfrm rot="10800000">
          <a:off x="1289901" y="1902488"/>
          <a:ext cx="320232" cy="44561"/>
        </a:xfrm>
        <a:custGeom>
          <a:avLst/>
          <a:gdLst/>
          <a:ahLst/>
          <a:cxnLst/>
          <a:rect l="0" t="0" r="0" b="0"/>
          <a:pathLst>
            <a:path>
              <a:moveTo>
                <a:pt x="0" y="22280"/>
              </a:moveTo>
              <a:lnTo>
                <a:pt x="320232" y="222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1442011" y="1916763"/>
        <a:ext cx="16011" cy="16011"/>
      </dsp:txXfrm>
    </dsp:sp>
    <dsp:sp modelId="{46FEE612-ABED-4551-BB02-1A0ABB2D0DE1}">
      <dsp:nvSpPr>
        <dsp:cNvPr id="0" name=""/>
        <dsp:cNvSpPr/>
      </dsp:nvSpPr>
      <dsp:spPr>
        <a:xfrm>
          <a:off x="230388" y="1395012"/>
          <a:ext cx="1059512" cy="1059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INTEGRATION</a:t>
          </a:r>
        </a:p>
      </dsp:txBody>
      <dsp:txXfrm>
        <a:off x="385550" y="1550174"/>
        <a:ext cx="749188" cy="749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0132F-379C-4A6F-8558-750F51467F9A}">
      <dsp:nvSpPr>
        <dsp:cNvPr id="0" name=""/>
        <dsp:cNvSpPr/>
      </dsp:nvSpPr>
      <dsp:spPr>
        <a:xfrm>
          <a:off x="1789356" y="1383915"/>
          <a:ext cx="1035503" cy="1035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noProof="0" dirty="0"/>
            <a:t>ACTIVE BORDER</a:t>
          </a:r>
        </a:p>
      </dsp:txBody>
      <dsp:txXfrm>
        <a:off x="1941002" y="1535561"/>
        <a:ext cx="732211" cy="732211"/>
      </dsp:txXfrm>
    </dsp:sp>
    <dsp:sp modelId="{9139580F-7AAF-4D1F-B391-3390187F4A1A}">
      <dsp:nvSpPr>
        <dsp:cNvPr id="0" name=""/>
        <dsp:cNvSpPr/>
      </dsp:nvSpPr>
      <dsp:spPr>
        <a:xfrm rot="16146999">
          <a:off x="2129709" y="1196767"/>
          <a:ext cx="333689" cy="40767"/>
        </a:xfrm>
        <a:custGeom>
          <a:avLst/>
          <a:gdLst/>
          <a:ahLst/>
          <a:cxnLst/>
          <a:rect l="0" t="0" r="0" b="0"/>
          <a:pathLst>
            <a:path>
              <a:moveTo>
                <a:pt x="0" y="20383"/>
              </a:moveTo>
              <a:lnTo>
                <a:pt x="333689" y="203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2288211" y="1208809"/>
        <a:ext cx="16684" cy="16684"/>
      </dsp:txXfrm>
    </dsp:sp>
    <dsp:sp modelId="{D538E8DF-3E99-4D21-A986-D01848A4AD3E}">
      <dsp:nvSpPr>
        <dsp:cNvPr id="0" name=""/>
        <dsp:cNvSpPr/>
      </dsp:nvSpPr>
      <dsp:spPr>
        <a:xfrm>
          <a:off x="1768248" y="14884"/>
          <a:ext cx="1035503" cy="1035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European Public Sphere</a:t>
          </a:r>
        </a:p>
      </dsp:txBody>
      <dsp:txXfrm>
        <a:off x="1919894" y="166530"/>
        <a:ext cx="732211" cy="732211"/>
      </dsp:txXfrm>
    </dsp:sp>
    <dsp:sp modelId="{027D7539-D470-49F4-BDDC-79078A013A49}">
      <dsp:nvSpPr>
        <dsp:cNvPr id="0" name=""/>
        <dsp:cNvSpPr/>
      </dsp:nvSpPr>
      <dsp:spPr>
        <a:xfrm rot="21545313">
          <a:off x="2824776" y="1870728"/>
          <a:ext cx="291477" cy="40767"/>
        </a:xfrm>
        <a:custGeom>
          <a:avLst/>
          <a:gdLst/>
          <a:ahLst/>
          <a:cxnLst/>
          <a:rect l="0" t="0" r="0" b="0"/>
          <a:pathLst>
            <a:path>
              <a:moveTo>
                <a:pt x="0" y="20383"/>
              </a:moveTo>
              <a:lnTo>
                <a:pt x="291477" y="203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963228" y="1883825"/>
        <a:ext cx="14573" cy="14573"/>
      </dsp:txXfrm>
    </dsp:sp>
    <dsp:sp modelId="{7C46279B-5587-467F-A107-92CACC27C2F0}">
      <dsp:nvSpPr>
        <dsp:cNvPr id="0" name=""/>
        <dsp:cNvSpPr/>
      </dsp:nvSpPr>
      <dsp:spPr>
        <a:xfrm>
          <a:off x="3116170" y="1362806"/>
          <a:ext cx="1035503" cy="1035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Multi-</a:t>
          </a:r>
          <a:r>
            <a:rPr lang="cs-CZ" sz="1000" kern="1200" noProof="0" dirty="0"/>
            <a:t>L</a:t>
          </a:r>
          <a:r>
            <a:rPr lang="en-GB" sz="1000" kern="1200" noProof="0" dirty="0" err="1"/>
            <a:t>evel</a:t>
          </a:r>
          <a:r>
            <a:rPr lang="en-GB" sz="1000" kern="1200" noProof="0" dirty="0"/>
            <a:t> Government</a:t>
          </a:r>
        </a:p>
      </dsp:txBody>
      <dsp:txXfrm>
        <a:off x="3267816" y="1514452"/>
        <a:ext cx="732211" cy="732211"/>
      </dsp:txXfrm>
    </dsp:sp>
    <dsp:sp modelId="{2BDCDFA7-0845-4DE0-8B47-4C6893AA7FA9}">
      <dsp:nvSpPr>
        <dsp:cNvPr id="0" name=""/>
        <dsp:cNvSpPr/>
      </dsp:nvSpPr>
      <dsp:spPr>
        <a:xfrm rot="5454687">
          <a:off x="2150815" y="2544689"/>
          <a:ext cx="291477" cy="40767"/>
        </a:xfrm>
        <a:custGeom>
          <a:avLst/>
          <a:gdLst/>
          <a:ahLst/>
          <a:cxnLst/>
          <a:rect l="0" t="0" r="0" b="0"/>
          <a:pathLst>
            <a:path>
              <a:moveTo>
                <a:pt x="0" y="20383"/>
              </a:moveTo>
              <a:lnTo>
                <a:pt x="291477" y="203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2289267" y="2557786"/>
        <a:ext cx="14573" cy="14573"/>
      </dsp:txXfrm>
    </dsp:sp>
    <dsp:sp modelId="{60EEFACD-4A65-497A-9B04-6C7C87DE8C61}">
      <dsp:nvSpPr>
        <dsp:cNvPr id="0" name=""/>
        <dsp:cNvSpPr/>
      </dsp:nvSpPr>
      <dsp:spPr>
        <a:xfrm>
          <a:off x="1768248" y="2710728"/>
          <a:ext cx="1035503" cy="1035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kern="1200" noProof="0" dirty="0"/>
            <a:t>Sphere of European Publics</a:t>
          </a:r>
        </a:p>
      </dsp:txBody>
      <dsp:txXfrm>
        <a:off x="1919894" y="2862374"/>
        <a:ext cx="732211" cy="732211"/>
      </dsp:txXfrm>
    </dsp:sp>
    <dsp:sp modelId="{3223F894-7665-4DC9-A3C5-426ACC7B8A69}">
      <dsp:nvSpPr>
        <dsp:cNvPr id="0" name=""/>
        <dsp:cNvSpPr/>
      </dsp:nvSpPr>
      <dsp:spPr>
        <a:xfrm rot="10853001">
          <a:off x="1455748" y="1870728"/>
          <a:ext cx="333689" cy="40767"/>
        </a:xfrm>
        <a:custGeom>
          <a:avLst/>
          <a:gdLst/>
          <a:ahLst/>
          <a:cxnLst/>
          <a:rect l="0" t="0" r="0" b="0"/>
          <a:pathLst>
            <a:path>
              <a:moveTo>
                <a:pt x="0" y="20383"/>
              </a:moveTo>
              <a:lnTo>
                <a:pt x="333689" y="203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1614250" y="1882770"/>
        <a:ext cx="16684" cy="16684"/>
      </dsp:txXfrm>
    </dsp:sp>
    <dsp:sp modelId="{46FEE612-ABED-4551-BB02-1A0ABB2D0DE1}">
      <dsp:nvSpPr>
        <dsp:cNvPr id="0" name=""/>
        <dsp:cNvSpPr/>
      </dsp:nvSpPr>
      <dsp:spPr>
        <a:xfrm>
          <a:off x="420326" y="1362806"/>
          <a:ext cx="1035503" cy="1035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Positive Identity</a:t>
          </a:r>
        </a:p>
      </dsp:txBody>
      <dsp:txXfrm>
        <a:off x="571972" y="1514452"/>
        <a:ext cx="732211" cy="7322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3970E-6DF9-4D8C-B4A3-9FBC0B335C86}">
      <dsp:nvSpPr>
        <dsp:cNvPr id="0" name=""/>
        <dsp:cNvSpPr/>
      </dsp:nvSpPr>
      <dsp:spPr>
        <a:xfrm>
          <a:off x="148155" y="0"/>
          <a:ext cx="4575457" cy="353251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4472C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FE2A04-DB0D-46B4-B02E-4F8D8A2698E5}">
      <dsp:nvSpPr>
        <dsp:cNvPr id="0" name=""/>
        <dsp:cNvSpPr/>
      </dsp:nvSpPr>
      <dsp:spPr>
        <a:xfrm>
          <a:off x="899239" y="229613"/>
          <a:ext cx="1413006" cy="1413006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Dialogic forgetting (Amnesia)</a:t>
          </a:r>
        </a:p>
      </dsp:txBody>
      <dsp:txXfrm>
        <a:off x="968216" y="298590"/>
        <a:ext cx="1275052" cy="1275052"/>
      </dsp:txXfrm>
    </dsp:sp>
    <dsp:sp modelId="{96E25DF6-E236-4FF4-9888-0C2608B5D4B4}">
      <dsp:nvSpPr>
        <dsp:cNvPr id="0" name=""/>
        <dsp:cNvSpPr/>
      </dsp:nvSpPr>
      <dsp:spPr>
        <a:xfrm>
          <a:off x="2661244" y="216642"/>
          <a:ext cx="1413006" cy="1413006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Dialogic</a:t>
          </a:r>
          <a:endParaRPr lang="cs-CZ" sz="1500" b="0" kern="1200" noProof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6667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remembering (Syncretic</a:t>
          </a:r>
          <a:r>
            <a:rPr lang="cs-CZ" sz="150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)</a:t>
          </a:r>
        </a:p>
      </dsp:txBody>
      <dsp:txXfrm>
        <a:off x="2730221" y="285619"/>
        <a:ext cx="1275052" cy="1275052"/>
      </dsp:txXfrm>
    </dsp:sp>
    <dsp:sp modelId="{16297E82-6EFD-495D-8E75-F2026FA64AA1}">
      <dsp:nvSpPr>
        <dsp:cNvPr id="0" name=""/>
        <dsp:cNvSpPr/>
      </dsp:nvSpPr>
      <dsp:spPr>
        <a:xfrm>
          <a:off x="899239" y="1889896"/>
          <a:ext cx="1413006" cy="1413006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Remembering in order to prevent forgetting (Anamnesis)</a:t>
          </a:r>
        </a:p>
      </dsp:txBody>
      <dsp:txXfrm>
        <a:off x="968216" y="1958873"/>
        <a:ext cx="1275052" cy="1275052"/>
      </dsp:txXfrm>
    </dsp:sp>
    <dsp:sp modelId="{06E8F218-11B9-4C72-8D00-62A5F66A65B2}">
      <dsp:nvSpPr>
        <dsp:cNvPr id="0" name=""/>
        <dsp:cNvSpPr/>
      </dsp:nvSpPr>
      <dsp:spPr>
        <a:xfrm>
          <a:off x="2661244" y="1902387"/>
          <a:ext cx="1413006" cy="1413006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noProof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Remembering in order to forget (Catharsis)</a:t>
          </a:r>
        </a:p>
      </dsp:txBody>
      <dsp:txXfrm>
        <a:off x="2730221" y="1971364"/>
        <a:ext cx="1275052" cy="1275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270A7-F4A3-4291-A38F-326A65F23D10}" type="datetimeFigureOut">
              <a:rPr lang="cs-CZ" smtClean="0"/>
              <a:pPr/>
              <a:t>20.11.2025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687CB-1607-4078-9782-374AC23F7C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173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4041B-4A88-4AB7-8015-8135885F0592}" type="datetimeFigureOut">
              <a:rPr lang="cs-CZ" smtClean="0"/>
              <a:t>20.11.2025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77715-F804-4F28-A689-125F03CBAF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21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77715-F804-4F28-A689-125F03CBAF2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2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419100" y="1498600"/>
            <a:ext cx="8304213" cy="29511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11"/>
          </p:nvPr>
        </p:nvSpPr>
        <p:spPr>
          <a:xfrm>
            <a:off x="419100" y="4515325"/>
            <a:ext cx="8304213" cy="831851"/>
          </a:xfrm>
        </p:spPr>
        <p:txBody>
          <a:bodyPr wrap="square" lIns="0" tIns="0" rIns="0" bIns="0" anchor="ctr" anchorCtr="0">
            <a:normAutofit/>
          </a:bodyPr>
          <a:lstStyle>
            <a:lvl1pPr>
              <a:buFontTx/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9" name="Zástupný symbol pro text 16"/>
          <p:cNvSpPr>
            <a:spLocks noGrp="1"/>
          </p:cNvSpPr>
          <p:nvPr>
            <p:ph type="body" sz="quarter" idx="12"/>
          </p:nvPr>
        </p:nvSpPr>
        <p:spPr>
          <a:xfrm>
            <a:off x="419100" y="5385277"/>
            <a:ext cx="8304213" cy="545506"/>
          </a:xfrm>
        </p:spPr>
        <p:txBody>
          <a:bodyPr wrap="square" lIns="0" tIns="0" rIns="0" bIns="0" anchor="ctr" anchorCtr="0">
            <a:normAutofit/>
          </a:bodyPr>
          <a:lstStyle>
            <a:lvl1pPr>
              <a:buFontTx/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23" name="Zástupný symbol pro text 21"/>
          <p:cNvSpPr>
            <a:spLocks noGrp="1"/>
          </p:cNvSpPr>
          <p:nvPr>
            <p:ph type="body" sz="quarter" idx="13" hasCustomPrompt="1"/>
          </p:nvPr>
        </p:nvSpPr>
        <p:spPr>
          <a:xfrm>
            <a:off x="4656138" y="5972175"/>
            <a:ext cx="4067175" cy="346075"/>
          </a:xfrm>
        </p:spPr>
        <p:txBody>
          <a:bodyPr wrap="none" lIns="0" tIns="0" rIns="0" bIns="0" anchor="ctr" anchorCtr="0">
            <a:noAutofit/>
          </a:bodyPr>
          <a:lstStyle>
            <a:lvl1pPr algn="r">
              <a:buFontTx/>
              <a:buNone/>
              <a:defRPr sz="2000" b="0" baseline="0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cs-CZ" dirty="0"/>
              <a:t>Klepnutím vložte datum</a:t>
            </a:r>
          </a:p>
        </p:txBody>
      </p:sp>
      <p:pic>
        <p:nvPicPr>
          <p:cNvPr id="11" name="Obrázek 10" descr="16_06_Cevro_NEWinv_logo_rgb_en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3632" y="287906"/>
            <a:ext cx="2953201" cy="6098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10000"/>
            <a:ext cx="4038600" cy="441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10000"/>
            <a:ext cx="4038600" cy="441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F4AD6-8E19-4F22-9A62-EBDAC876EE60}" type="datetime1">
              <a:rPr lang="cs-CZ" smtClean="0"/>
              <a:pPr/>
              <a:t>20.11.2025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B43AD-B776-4FBA-B324-CCB161653B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64341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63529-0F75-44F4-89D9-89A2CEE3A0CC}" type="datetime1">
              <a:rPr lang="cs-CZ" smtClean="0"/>
              <a:t>20.11.2025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B43AD-B776-4FBA-B324-CCB161653B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49177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36588557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925277"/>
            <a:ext cx="20574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20.11.2025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6561"/>
            <a:ext cx="1028146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874346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7" y="0"/>
            <a:ext cx="9204296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59" y="2048376"/>
            <a:ext cx="6858000" cy="2387600"/>
          </a:xfrm>
        </p:spPr>
        <p:txBody>
          <a:bodyPr anchor="b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59" y="4712600"/>
            <a:ext cx="6858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9" y="678864"/>
            <a:ext cx="2572785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219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60" y="1968500"/>
            <a:ext cx="4284466" cy="4359776"/>
          </a:xfrm>
        </p:spPr>
        <p:txBody>
          <a:bodyPr anchor="b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3102" y="6275383"/>
            <a:ext cx="1028146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052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60" y="1968500"/>
            <a:ext cx="4284466" cy="4359776"/>
          </a:xfrm>
        </p:spPr>
        <p:txBody>
          <a:bodyPr anchor="b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8263"/>
            <a:ext cx="1028146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1833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59" y="1692776"/>
            <a:ext cx="6858000" cy="1304424"/>
          </a:xfrm>
        </p:spPr>
        <p:txBody>
          <a:bodyPr anchor="t">
            <a:normAutofit/>
          </a:bodyPr>
          <a:lstStyle>
            <a:lvl1pPr algn="l">
              <a:defRPr sz="2475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559" y="3849000"/>
            <a:ext cx="6858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8263"/>
            <a:ext cx="1028146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1065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2340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133350" indent="-133350">
              <a:lnSpc>
                <a:spcPct val="100000"/>
              </a:lnSpc>
              <a:defRPr/>
            </a:lvl3pPr>
            <a:lvl4pPr marL="266700" indent="-133350">
              <a:lnSpc>
                <a:spcPct val="100000"/>
              </a:lnSpc>
              <a:defRPr/>
            </a:lvl4pPr>
            <a:lvl5pPr marL="400050" indent="-13335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41940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dělov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419100" y="1498600"/>
            <a:ext cx="8304213" cy="2951163"/>
          </a:xfrm>
        </p:spPr>
        <p:txBody>
          <a:bodyPr/>
          <a:lstStyle/>
          <a:p>
            <a:endParaRPr lang="cs-CZ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11"/>
          </p:nvPr>
        </p:nvSpPr>
        <p:spPr>
          <a:xfrm>
            <a:off x="419100" y="4464049"/>
            <a:ext cx="8304213" cy="1844676"/>
          </a:xfrm>
        </p:spPr>
        <p:txBody>
          <a:bodyPr wrap="square" lIns="0" tIns="360000" rIns="0" bIns="10800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1" name="Volný tvar 10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 descr="CEVRO_we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  <p:sp>
        <p:nvSpPr>
          <p:cNvPr id="14" name="Nadpis 1"/>
          <p:cNvSpPr>
            <a:spLocks noGrp="1"/>
          </p:cNvSpPr>
          <p:nvPr userDrawn="1">
            <p:ph type="title"/>
          </p:nvPr>
        </p:nvSpPr>
        <p:spPr>
          <a:xfrm>
            <a:off x="419099" y="574674"/>
            <a:ext cx="8304213" cy="9239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grpSp>
        <p:nvGrpSpPr>
          <p:cNvPr id="17" name="Skupina 16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9" name="Volný tvar 8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6" name="Obrázek 15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4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149814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4" y="1825625"/>
            <a:ext cx="38862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32300" indent="-132300">
              <a:defRPr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38862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32300" indent="-132300">
              <a:defRPr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7926"/>
            <a:ext cx="1028146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094626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4" y="647701"/>
            <a:ext cx="62484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32300" indent="-132300">
              <a:defRPr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50" y="1825625"/>
            <a:ext cx="1781175" cy="4351338"/>
          </a:xfrm>
        </p:spPr>
        <p:txBody>
          <a:bodyPr anchor="b">
            <a:normAutofit/>
          </a:bodyPr>
          <a:lstStyle>
            <a:lvl1pPr marL="0" indent="0">
              <a:buNone/>
              <a:defRPr sz="1125" b="0"/>
            </a:lvl1pPr>
            <a:lvl2pPr marL="0" indent="0">
              <a:buNone/>
              <a:defRPr sz="1125"/>
            </a:lvl2pPr>
            <a:lvl3pPr marL="132300" indent="-132300">
              <a:defRPr sz="1125"/>
            </a:lvl3pPr>
            <a:lvl4pPr marL="267300" indent="-132300">
              <a:defRPr sz="1125"/>
            </a:lvl4pPr>
            <a:lvl5pPr marL="399600" indent="-132300">
              <a:defRPr sz="1125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9114" y="6456561"/>
            <a:ext cx="1028146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41452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5981" y="1485900"/>
            <a:ext cx="485775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275">
                <a:solidFill>
                  <a:schemeClr val="accent1"/>
                </a:solidFill>
              </a:defRPr>
            </a:lvl2pPr>
            <a:lvl3pPr marL="0" indent="0">
              <a:buNone/>
              <a:defRPr sz="1275"/>
            </a:lvl3pPr>
            <a:lvl4pPr marL="267300" indent="-132300">
              <a:defRPr/>
            </a:lvl4pPr>
            <a:lvl5pPr marL="399600" indent="-1323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6561"/>
            <a:ext cx="1028146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304401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6561"/>
            <a:ext cx="1028146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925095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925277"/>
            <a:ext cx="20574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20.11.2025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5972" y="6456561"/>
            <a:ext cx="1028146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93" y="6421832"/>
            <a:ext cx="20432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183235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013BD1-2672-4116-9E2B-92D340CA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0802EEF-0194-4DC7-B676-8EEFA234C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0F6541F-FC5C-4665-8F30-0645456CA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8CE641B-5ECB-499F-8A7D-8907A522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1ED6EF9-8EFF-4F1A-9145-BCE805BC2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26C0AEC-F5B1-43DA-8BEF-B79DE55B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A413-B232-4F35-8350-B799EB7009BF}" type="datetimeFigureOut">
              <a:rPr lang="cs-CZ" smtClean="0"/>
              <a:t>20.11.2025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4D6BD21-1ED9-4B67-A20A-9800E167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425E6E8-DD30-4AB1-B894-0A28CDF3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46033-A7DE-429E-9DBA-6F3FCDAE23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84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a umístění obráz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419100" y="1498600"/>
            <a:ext cx="4237038" cy="4810125"/>
          </a:xfrm>
        </p:spPr>
        <p:txBody>
          <a:bodyPr rIns="360000" bIns="18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1"/>
          </p:nvPr>
        </p:nvSpPr>
        <p:spPr>
          <a:xfrm>
            <a:off x="4656138" y="1498600"/>
            <a:ext cx="4067175" cy="4561200"/>
          </a:xfrm>
        </p:spPr>
        <p:txBody>
          <a:bodyPr/>
          <a:lstStyle/>
          <a:p>
            <a:endParaRPr lang="cs-CZ"/>
          </a:p>
        </p:txBody>
      </p:sp>
      <p:grpSp>
        <p:nvGrpSpPr>
          <p:cNvPr id="14" name="Skupina 13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5" name="Volný tvar 14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6" name="Obrázek 15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7" name="Skupina 16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8" name="Volný tvar 17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Obrázek 18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>
          <a:xfrm>
            <a:off x="419100" y="1498600"/>
            <a:ext cx="4237038" cy="4810125"/>
          </a:xfrm>
        </p:spPr>
        <p:txBody>
          <a:bodyPr rIns="360000" bIns="18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1"/>
          </p:nvPr>
        </p:nvSpPr>
        <p:spPr>
          <a:xfrm>
            <a:off x="4656138" y="1498600"/>
            <a:ext cx="4067175" cy="4810125"/>
          </a:xfrm>
        </p:spPr>
        <p:txBody>
          <a:bodyPr rIns="360000" bIns="18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grpSp>
        <p:nvGrpSpPr>
          <p:cNvPr id="13" name="Skupina 12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4" name="Volný tvar 13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5" name="Obrázek 14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6" name="Skupina 15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7" name="Volný tvar 16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8" name="Obrázek 17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ext jeden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0"/>
          </p:nvPr>
        </p:nvSpPr>
        <p:spPr>
          <a:xfrm>
            <a:off x="419100" y="1498600"/>
            <a:ext cx="8304213" cy="4810125"/>
          </a:xfrm>
        </p:spPr>
        <p:txBody>
          <a:bodyPr rIns="360000" bIns="18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grpSp>
        <p:nvGrpSpPr>
          <p:cNvPr id="12" name="Skupina 11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3" name="Volný tvar 12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Obrázek 13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6" name="Volný tvar 15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7" name="Obrázek 16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Zvýrazněný text,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419100" y="1498600"/>
            <a:ext cx="4237038" cy="4810125"/>
          </a:xfrm>
          <a:solidFill>
            <a:srgbClr val="002251"/>
          </a:solidFill>
        </p:spPr>
        <p:txBody>
          <a:bodyPr lIns="360000" tIns="180000" rIns="360000" bIns="180000"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1"/>
          </p:nvPr>
        </p:nvSpPr>
        <p:spPr>
          <a:xfrm>
            <a:off x="4656138" y="1498600"/>
            <a:ext cx="4067175" cy="4810125"/>
          </a:xfrm>
        </p:spPr>
        <p:txBody>
          <a:bodyPr lIns="360000" tIns="180000" rIns="360000" bIns="180000"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grpSp>
        <p:nvGrpSpPr>
          <p:cNvPr id="13" name="Skupina 12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4" name="Volný tvar 13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5" name="Obrázek 14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6" name="Skupina 15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7" name="Volný tvar 16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8" name="Obrázek 17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abulka a její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4" name="Zástupný symbol pro tabulku 3"/>
          <p:cNvSpPr>
            <a:spLocks noGrp="1"/>
          </p:cNvSpPr>
          <p:nvPr>
            <p:ph type="tbl" sz="quarter" idx="10"/>
          </p:nvPr>
        </p:nvSpPr>
        <p:spPr>
          <a:xfrm>
            <a:off x="419100" y="1498601"/>
            <a:ext cx="8304213" cy="2965450"/>
          </a:xfrm>
        </p:spPr>
        <p:txBody>
          <a:bodyPr/>
          <a:lstStyle/>
          <a:p>
            <a:endParaRPr lang="cs-CZ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1"/>
          </p:nvPr>
        </p:nvSpPr>
        <p:spPr>
          <a:xfrm>
            <a:off x="419100" y="4464050"/>
            <a:ext cx="8304213" cy="1844675"/>
          </a:xfrm>
        </p:spPr>
        <p:txBody>
          <a:bodyPr tIns="180000" bIns="180000"/>
          <a:lstStyle>
            <a:lvl1pPr marL="266400" indent="-266400">
              <a:lnSpc>
                <a:spcPct val="110000"/>
              </a:lnSpc>
              <a:spcBef>
                <a:spcPts val="0"/>
              </a:spcBef>
              <a:buClr>
                <a:srgbClr val="002D5A"/>
              </a:buClr>
              <a:buFont typeface="Calibri" pitchFamily="34" charset="0"/>
              <a:buChar char="–"/>
              <a:defRPr sz="1600" b="0">
                <a:solidFill>
                  <a:schemeClr val="tx1"/>
                </a:solidFill>
              </a:defRPr>
            </a:lvl1pPr>
            <a:lvl2pPr marL="266400"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grpSp>
        <p:nvGrpSpPr>
          <p:cNvPr id="13" name="Skupina 12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4" name="Volný tvar 13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5" name="Obrázek 14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6" name="Skupina 15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7" name="Volný tvar 16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8" name="Obrázek 17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0"/>
          </p:nvPr>
        </p:nvSpPr>
        <p:spPr>
          <a:xfrm>
            <a:off x="419100" y="1498600"/>
            <a:ext cx="8304213" cy="4603097"/>
          </a:xfrm>
        </p:spPr>
        <p:txBody>
          <a:bodyPr/>
          <a:lstStyle/>
          <a:p>
            <a:endParaRPr lang="cs-CZ"/>
          </a:p>
        </p:txBody>
      </p:sp>
      <p:grpSp>
        <p:nvGrpSpPr>
          <p:cNvPr id="12" name="Skupina 11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3" name="Volný tvar 12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Obrázek 13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 userDrawn="1"/>
        </p:nvGrpSpPr>
        <p:grpSpPr>
          <a:xfrm>
            <a:off x="7261225" y="0"/>
            <a:ext cx="1883621" cy="574675"/>
            <a:chOff x="7261225" y="0"/>
            <a:chExt cx="1883621" cy="574675"/>
          </a:xfrm>
        </p:grpSpPr>
        <p:sp>
          <p:nvSpPr>
            <p:cNvPr id="16" name="Volný tvar 15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7" name="Obrázek 16" descr="16_06_Cevro_NEWinv_logo_rgb_en.e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546182" y="147412"/>
              <a:ext cx="1477146" cy="30502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7"/>
          <p:cNvSpPr>
            <a:spLocks noGrp="1"/>
          </p:cNvSpPr>
          <p:nvPr>
            <p:ph type="pic" sz="quarter" idx="10"/>
          </p:nvPr>
        </p:nvSpPr>
        <p:spPr>
          <a:xfrm>
            <a:off x="419100" y="574676"/>
            <a:ext cx="8304213" cy="3100388"/>
          </a:xfrm>
        </p:spPr>
        <p:txBody>
          <a:bodyPr/>
          <a:lstStyle/>
          <a:p>
            <a:endParaRPr lang="cs-CZ"/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3650730"/>
            <a:ext cx="8304213" cy="773395"/>
          </a:xfrm>
        </p:spPr>
        <p:txBody>
          <a:bodyPr wrap="square" lIns="0" tIns="0" rIns="0" bIns="0" anchor="b" anchorCtr="0">
            <a:normAutofit/>
          </a:bodyPr>
          <a:lstStyle>
            <a:lvl1pPr>
              <a:buFontTx/>
              <a:buNone/>
              <a:defRPr sz="3600" b="1">
                <a:solidFill>
                  <a:schemeClr val="tx1"/>
                </a:solidFill>
              </a:defRPr>
            </a:lvl1pPr>
            <a:lvl2pPr>
              <a:defRPr sz="2800" b="1"/>
            </a:lvl2pPr>
          </a:lstStyle>
          <a:p>
            <a:pPr lvl="0"/>
            <a:r>
              <a:rPr lang="cs-CZ" dirty="0"/>
              <a:t>Poděkování</a:t>
            </a:r>
          </a:p>
        </p:txBody>
      </p:sp>
      <p:sp>
        <p:nvSpPr>
          <p:cNvPr id="18" name="Zástupný symbol pro text 15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4523872"/>
            <a:ext cx="8304213" cy="432689"/>
          </a:xfrm>
        </p:spPr>
        <p:txBody>
          <a:bodyPr anchor="b" anchorCtr="0"/>
          <a:lstStyle>
            <a:lvl1pPr>
              <a:defRPr sz="2800"/>
            </a:lvl1pPr>
          </a:lstStyle>
          <a:p>
            <a:pPr lvl="0"/>
            <a:r>
              <a:rPr lang="cs-CZ" dirty="0"/>
              <a:t>Jméno</a:t>
            </a:r>
          </a:p>
        </p:txBody>
      </p:sp>
      <p:sp>
        <p:nvSpPr>
          <p:cNvPr id="8" name="Zástupný symbol pro text 6"/>
          <p:cNvSpPr>
            <a:spLocks noGrp="1"/>
          </p:cNvSpPr>
          <p:nvPr>
            <p:ph type="body" sz="quarter" idx="15"/>
          </p:nvPr>
        </p:nvSpPr>
        <p:spPr>
          <a:xfrm>
            <a:off x="419100" y="5127625"/>
            <a:ext cx="8304213" cy="1181100"/>
          </a:xfrm>
        </p:spPr>
        <p:txBody>
          <a:bodyPr bIns="180000">
            <a:noAutofit/>
          </a:bodyPr>
          <a:lstStyle>
            <a:lvl1pPr>
              <a:spcBef>
                <a:spcPts val="0"/>
              </a:spcBef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spcBef>
                <a:spcPts val="0"/>
              </a:spcBef>
              <a:defRPr sz="1600" b="1">
                <a:solidFill>
                  <a:schemeClr val="tx2"/>
                </a:solidFill>
                <a:latin typeface="+mn-lt"/>
              </a:defRPr>
            </a:lvl2pPr>
            <a:lvl3pPr>
              <a:defRPr sz="1600">
                <a:solidFill>
                  <a:schemeClr val="tx2"/>
                </a:solidFill>
                <a:latin typeface="+mn-lt"/>
              </a:defRPr>
            </a:lvl3pPr>
            <a:lvl4pPr>
              <a:defRPr sz="1600">
                <a:solidFill>
                  <a:schemeClr val="tx2"/>
                </a:solidFill>
                <a:latin typeface="+mn-lt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7114540" y="6308726"/>
            <a:ext cx="2030307" cy="549274"/>
            <a:chOff x="7114540" y="6308726"/>
            <a:chExt cx="2030307" cy="549274"/>
          </a:xfrm>
        </p:grpSpPr>
        <p:sp>
          <p:nvSpPr>
            <p:cNvPr id="12" name="Volný tvar 11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3" name="Obrázek 12" descr="CEVRO_web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19099" y="574674"/>
            <a:ext cx="8304213" cy="923926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19099" y="1600200"/>
            <a:ext cx="8304213" cy="4708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5"/>
            <a:r>
              <a:rPr lang="cs-CZ" dirty="0"/>
              <a:t>Šestá úroveň</a:t>
            </a:r>
          </a:p>
          <a:p>
            <a:pPr lvl="6"/>
            <a:r>
              <a:rPr lang="cs-CZ" dirty="0"/>
              <a:t>Sedmá úroveň</a:t>
            </a:r>
          </a:p>
          <a:p>
            <a:pPr lvl="7"/>
            <a:r>
              <a:rPr lang="cs-CZ" dirty="0"/>
              <a:t>Osmá úroveň</a:t>
            </a:r>
          </a:p>
          <a:p>
            <a:pPr lvl="8"/>
            <a:r>
              <a:rPr lang="cs-CZ" dirty="0"/>
              <a:t>Devátá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63" r:id="rId4"/>
    <p:sldLayoutId id="2147483664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92" r:id="rId13"/>
  </p:sldLayoutIdLst>
  <p:transition spd="slow">
    <p:push dir="u"/>
  </p:transition>
  <p:txStyles>
    <p:titleStyle>
      <a:lvl1pPr algn="l" defTabSz="914206" rtl="0" eaLnBrk="1" latinLnBrk="0" hangingPunct="1">
        <a:spcBef>
          <a:spcPct val="0"/>
        </a:spcBef>
        <a:buNone/>
        <a:defRPr sz="3600" b="1" kern="1200">
          <a:solidFill>
            <a:srgbClr val="C6876B"/>
          </a:solidFill>
          <a:latin typeface="+mj-lt"/>
          <a:ea typeface="+mj-ea"/>
          <a:cs typeface="+mj-cs"/>
        </a:defRPr>
      </a:lvl1pPr>
    </p:titleStyle>
    <p:bodyStyle>
      <a:lvl1pPr marL="0" indent="0" algn="l" defTabSz="914206" rtl="0" eaLnBrk="1" latinLnBrk="0" hangingPunct="1">
        <a:spcBef>
          <a:spcPts val="2600"/>
        </a:spcBef>
        <a:buFontTx/>
        <a:buNone/>
        <a:defRPr sz="2600" b="1" kern="1200">
          <a:solidFill>
            <a:srgbClr val="002251"/>
          </a:solidFill>
          <a:latin typeface="+mn-lt"/>
          <a:ea typeface="+mn-ea"/>
          <a:cs typeface="+mn-cs"/>
        </a:defRPr>
      </a:lvl1pPr>
      <a:lvl2pPr marL="0" indent="0" algn="l" defTabSz="914206" rtl="0" eaLnBrk="1" latinLnBrk="0" hangingPunct="1">
        <a:spcBef>
          <a:spcPts val="6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66400" indent="-266400" algn="l" defTabSz="914206" rtl="0" eaLnBrk="1" latinLnBrk="0" hangingPunct="1">
        <a:spcBef>
          <a:spcPts val="600"/>
        </a:spcBef>
        <a:buClr>
          <a:schemeClr val="tx2"/>
        </a:buClr>
        <a:buFont typeface="Calibri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6400" indent="0" algn="l" defTabSz="914206" rtl="0" eaLnBrk="1" latinLnBrk="0" hangingPunct="1">
        <a:spcBef>
          <a:spcPts val="600"/>
        </a:spcBef>
        <a:buClr>
          <a:srgbClr val="CA8A64"/>
        </a:buClr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66400" indent="-266400" algn="l" defTabSz="914206" rtl="0" eaLnBrk="1" latinLnBrk="0" hangingPunct="1">
        <a:spcBef>
          <a:spcPts val="600"/>
        </a:spcBef>
        <a:buClr>
          <a:schemeClr val="tx2"/>
        </a:buClr>
        <a:buFont typeface="Arial" pitchFamily="34" charset="0"/>
        <a:buChar char="‒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66400" indent="0" algn="l" defTabSz="914206" rtl="0" eaLnBrk="1" latinLnBrk="0" hangingPunct="1">
        <a:spcBef>
          <a:spcPts val="600"/>
        </a:spcBef>
        <a:buFontTx/>
        <a:buNone/>
        <a:defRPr sz="2000" b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66400" indent="-266400" algn="l" defTabSz="914206" rtl="0" eaLnBrk="1" latinLnBrk="0" hangingPunct="1">
        <a:spcBef>
          <a:spcPts val="600"/>
        </a:spcBef>
        <a:buClr>
          <a:schemeClr val="tx1"/>
        </a:buClr>
        <a:buFont typeface="Calibri" pitchFamily="34" charset="0"/>
        <a:buChar char="–"/>
        <a:defRPr sz="1600" kern="1200" baseline="0">
          <a:solidFill>
            <a:schemeClr val="accent2"/>
          </a:solidFill>
          <a:latin typeface="+mn-lt"/>
          <a:ea typeface="+mn-ea"/>
          <a:cs typeface="+mn-cs"/>
        </a:defRPr>
      </a:lvl7pPr>
      <a:lvl8pPr marL="266400" indent="0" algn="l" defTabSz="914206" rtl="0" eaLnBrk="1" latinLnBrk="0" hangingPunct="1">
        <a:spcBef>
          <a:spcPts val="600"/>
        </a:spcBef>
        <a:buFontTx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400" indent="-266400" algn="l" defTabSz="914206" rtl="0" eaLnBrk="1" latinLnBrk="0" hangingPunct="1">
        <a:spcBef>
          <a:spcPts val="600"/>
        </a:spcBef>
        <a:buClr>
          <a:srgbClr val="C6876B"/>
        </a:buClr>
        <a:buFont typeface="Calibri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717551"/>
            <a:ext cx="8029574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775" y="1825625"/>
            <a:ext cx="8029575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372" y="6417178"/>
            <a:ext cx="820697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1" y="6420492"/>
            <a:ext cx="20432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25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252874" y="6498434"/>
            <a:ext cx="27252" cy="1269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825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99746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 spd="slow">
    <p:push dir="u"/>
  </p:transition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325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65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75" kern="1200">
          <a:solidFill>
            <a:schemeClr val="tx2"/>
          </a:solidFill>
          <a:latin typeface="+mn-lt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125" kern="1200">
          <a:solidFill>
            <a:schemeClr val="tx2"/>
          </a:solidFill>
          <a:latin typeface="+mn-lt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5135" y="923363"/>
            <a:ext cx="8082700" cy="4087907"/>
          </a:xfrm>
        </p:spPr>
        <p:txBody>
          <a:bodyPr>
            <a:normAutofit fontScale="90000"/>
          </a:bodyPr>
          <a:lstStyle/>
          <a:p>
            <a:r>
              <a:rPr lang="pl-PL" sz="2700" b="1" dirty="0"/>
              <a:t>Lokální a regionální Politika</a:t>
            </a:r>
            <a:br>
              <a:rPr lang="pl-PL" sz="2700" b="1" i="1" dirty="0">
                <a:solidFill>
                  <a:srgbClr val="CA8A64"/>
                </a:solidFill>
              </a:rPr>
            </a:br>
            <a:br>
              <a:rPr lang="pl-PL" sz="2700" b="1" i="1" dirty="0">
                <a:solidFill>
                  <a:srgbClr val="CA8A64"/>
                </a:solidFill>
              </a:rPr>
            </a:br>
            <a:br>
              <a:rPr lang="pl-PL" sz="5400" b="1" dirty="0">
                <a:solidFill>
                  <a:srgbClr val="CA8A64"/>
                </a:solidFill>
              </a:rPr>
            </a:br>
            <a:r>
              <a:rPr lang="pl-PL" sz="3600" b="1" dirty="0">
                <a:solidFill>
                  <a:srgbClr val="CA8A64"/>
                </a:solidFill>
              </a:rPr>
              <a:t>Aktivní hranice </a:t>
            </a:r>
            <a:br>
              <a:rPr lang="pl-PL" sz="3600" b="1" dirty="0">
                <a:solidFill>
                  <a:srgbClr val="CA8A64"/>
                </a:solidFill>
              </a:rPr>
            </a:br>
            <a:r>
              <a:rPr lang="pl-PL" sz="3600" b="1" dirty="0">
                <a:solidFill>
                  <a:srgbClr val="CA8A64"/>
                </a:solidFill>
              </a:rPr>
              <a:t>evropská veřejná sféra</a:t>
            </a:r>
            <a:br>
              <a:rPr lang="pl-PL" sz="3600" b="1" dirty="0">
                <a:solidFill>
                  <a:srgbClr val="CA8A64"/>
                </a:solidFill>
              </a:rPr>
            </a:br>
            <a:r>
              <a:rPr lang="pl-PL" sz="3600" b="1" dirty="0">
                <a:solidFill>
                  <a:srgbClr val="CA8A64"/>
                </a:solidFill>
              </a:rPr>
              <a:t>vypořádávání se s minulostí</a:t>
            </a:r>
            <a:br>
              <a:rPr lang="pl-PL" sz="3600" b="1" dirty="0">
                <a:solidFill>
                  <a:srgbClr val="CA8A64"/>
                </a:solidFill>
              </a:rPr>
            </a:br>
            <a:r>
              <a:rPr lang="pl-PL" sz="3600" b="1" dirty="0">
                <a:solidFill>
                  <a:srgbClr val="CA8A64"/>
                </a:solidFill>
              </a:rPr>
              <a:t>vícejazyčnost jako zdroj moci (EU)</a:t>
            </a:r>
            <a:br>
              <a:rPr lang="pl-PL" sz="5400" b="1" dirty="0">
                <a:solidFill>
                  <a:srgbClr val="CA8A64"/>
                </a:solidFill>
              </a:rPr>
            </a:br>
            <a:br>
              <a:rPr lang="pl-PL" sz="5400" b="1" dirty="0">
                <a:solidFill>
                  <a:srgbClr val="CA8A64"/>
                </a:solidFill>
              </a:rPr>
            </a:br>
            <a:r>
              <a:rPr lang="pl-PL" sz="2000" b="1" dirty="0">
                <a:solidFill>
                  <a:srgbClr val="CA8A64"/>
                </a:solidFill>
              </a:rPr>
              <a:t>zpráva z výzkumu</a:t>
            </a:r>
            <a:br>
              <a:rPr lang="pl-PL" sz="5400" b="1" dirty="0">
                <a:solidFill>
                  <a:srgbClr val="CA8A64"/>
                </a:solidFill>
              </a:rPr>
            </a:br>
            <a:br>
              <a:rPr lang="pl-PL" sz="5400" b="1" dirty="0">
                <a:solidFill>
                  <a:srgbClr val="CA8A64"/>
                </a:solidFill>
              </a:rPr>
            </a:br>
            <a:r>
              <a:rPr lang="pl-PL" sz="1650" b="1" dirty="0"/>
              <a:t>8. týden, www.karelmuller.eu</a:t>
            </a:r>
            <a:br>
              <a:rPr lang="pl-PL" sz="1650" b="1" dirty="0"/>
            </a:br>
            <a:endParaRPr lang="cs-CZ" sz="1650" dirty="0"/>
          </a:p>
        </p:txBody>
      </p:sp>
    </p:spTree>
    <p:extLst>
      <p:ext uri="{BB962C8B-B14F-4D97-AF65-F5344CB8AC3E}">
        <p14:creationId xmlns:p14="http://schemas.microsoft.com/office/powerpoint/2010/main" val="133984263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 noChangeArrowheads="1"/>
          </p:cNvSpPr>
          <p:nvPr>
            <p:ph type="title"/>
          </p:nvPr>
        </p:nvSpPr>
        <p:spPr>
          <a:xfrm>
            <a:off x="422275" y="259977"/>
            <a:ext cx="8304213" cy="923926"/>
          </a:xfrm>
        </p:spPr>
        <p:txBody>
          <a:bodyPr>
            <a:noAutofit/>
          </a:bodyPr>
          <a:lstStyle/>
          <a:p>
            <a:r>
              <a:rPr lang="cs-CZ" altLang="cs-CZ" sz="2800" dirty="0"/>
              <a:t>4 formy vypořádávání se s minulostí</a:t>
            </a:r>
            <a:br>
              <a:rPr lang="cs-CZ" altLang="cs-CZ" sz="2800" dirty="0"/>
            </a:br>
            <a:r>
              <a:rPr lang="cs-CZ" altLang="cs-CZ" sz="2800" dirty="0"/>
              <a:t>(</a:t>
            </a:r>
            <a:r>
              <a:rPr lang="cs-CZ" altLang="cs-CZ" sz="2800" dirty="0" err="1"/>
              <a:t>Aleida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Assman</a:t>
            </a:r>
            <a:r>
              <a:rPr lang="cs-CZ" altLang="cs-CZ" sz="2800" dirty="0"/>
              <a:t>) – holocaust/trauma</a:t>
            </a:r>
          </a:p>
        </p:txBody>
      </p:sp>
      <p:sp>
        <p:nvSpPr>
          <p:cNvPr id="30723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279400" y="1730188"/>
            <a:ext cx="8447088" cy="4867835"/>
          </a:xfrm>
        </p:spPr>
        <p:txBody>
          <a:bodyPr>
            <a:normAutofit lnSpcReduction="10000"/>
          </a:bodyPr>
          <a:lstStyle/>
          <a:p>
            <a:r>
              <a:rPr lang="cs-CZ" altLang="cs-CZ" sz="2100" u="sng" dirty="0"/>
              <a:t>Vytěsnění/selekce, připomenutí, přijetí, vyrovnání</a:t>
            </a:r>
          </a:p>
          <a:p>
            <a:r>
              <a:rPr lang="cs-CZ" altLang="cs-CZ" sz="2100" u="sng" dirty="0"/>
              <a:t>Dialogické zapomnění</a:t>
            </a:r>
            <a:r>
              <a:rPr lang="cs-CZ" altLang="cs-CZ" sz="2100" dirty="0"/>
              <a:t>, ne-reflexivní ztráta paměti (amnézie), sdílené mlčení</a:t>
            </a:r>
          </a:p>
          <a:p>
            <a:r>
              <a:rPr lang="cs-CZ" altLang="cs-CZ" sz="2100" u="sng" dirty="0"/>
              <a:t>Vzpomínání jako překážka zapomnění</a:t>
            </a:r>
            <a:r>
              <a:rPr lang="cs-CZ" altLang="cs-CZ" sz="2100" dirty="0"/>
              <a:t>, monologické, ne-reflexivní (anamnéza): selektivní oživování paměti, tzv. poučení z minulosti, orientace na minulost, stigmatizace druhých, mít se na pozoru (my x oni)</a:t>
            </a:r>
          </a:p>
          <a:p>
            <a:r>
              <a:rPr lang="cs-CZ" altLang="cs-CZ" sz="2100" u="sng" dirty="0"/>
              <a:t>Vzpomínání jako vyrovnání se s minulostí</a:t>
            </a:r>
            <a:r>
              <a:rPr lang="cs-CZ" altLang="cs-CZ" sz="2100" dirty="0"/>
              <a:t>, monologický, reflexivní (katarze): objektivní posouzení historiky, potrestání viníků, odškodnění obětí, orientace na budoucnost, katarze, nový počátek</a:t>
            </a:r>
          </a:p>
          <a:p>
            <a:r>
              <a:rPr lang="cs-CZ" altLang="cs-CZ" sz="2100" u="sng" dirty="0"/>
              <a:t>Dialogické vzpomínání</a:t>
            </a:r>
            <a:r>
              <a:rPr lang="cs-CZ" altLang="cs-CZ" sz="2100" dirty="0"/>
              <a:t>, reflexivní (synkreze): uznání vzájemného podílu na traumatické minulosti, utrpení druhých součástí naší kolektivní paměti </a:t>
            </a:r>
          </a:p>
        </p:txBody>
      </p:sp>
    </p:spTree>
    <p:extLst>
      <p:ext uri="{BB962C8B-B14F-4D97-AF65-F5344CB8AC3E}">
        <p14:creationId xmlns:p14="http://schemas.microsoft.com/office/powerpoint/2010/main" val="58229973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C506E-154D-495F-BA87-A21641B1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05EEBF-012B-4323-B31E-415C377D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99C9FE-6455-495E-9BCC-529125925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11FEFF3-A4D7-4C18-AB76-5673A00DB5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FC36CB-3EDE-4F1B-A229-818FD0B4C5DD}"/>
              </a:ext>
            </a:extLst>
          </p:cNvPr>
          <p:cNvSpPr txBox="1"/>
          <p:nvPr/>
        </p:nvSpPr>
        <p:spPr>
          <a:xfrm>
            <a:off x="-1" y="318687"/>
            <a:ext cx="6893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cs-CZ" dirty="0"/>
              <a:t>Starostové členských obcí </a:t>
            </a:r>
            <a:r>
              <a:rPr lang="cs-CZ" dirty="0" err="1"/>
              <a:t>Euregionů</a:t>
            </a:r>
            <a:r>
              <a:rPr lang="cs-CZ" dirty="0"/>
              <a:t>, Nisa a Šumava, 2018</a:t>
            </a:r>
          </a:p>
        </p:txBody>
      </p:sp>
    </p:spTree>
    <p:extLst>
      <p:ext uri="{BB962C8B-B14F-4D97-AF65-F5344CB8AC3E}">
        <p14:creationId xmlns:p14="http://schemas.microsoft.com/office/powerpoint/2010/main" val="263051080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0B7237E-2D81-4AA2-A71D-B57F74412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2131" y="0"/>
            <a:ext cx="7816104" cy="62628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CA3811-66DB-44FE-BA5C-C9FE4AF9D05F}"/>
              </a:ext>
            </a:extLst>
          </p:cNvPr>
          <p:cNvSpPr txBox="1"/>
          <p:nvPr/>
        </p:nvSpPr>
        <p:spPr>
          <a:xfrm>
            <a:off x="4572000" y="58311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cs-CZ" dirty="0"/>
              <a:t>Starostové členských obcí </a:t>
            </a:r>
            <a:r>
              <a:rPr lang="cs-CZ" dirty="0" err="1"/>
              <a:t>Euregionů</a:t>
            </a:r>
            <a:r>
              <a:rPr lang="cs-CZ" dirty="0"/>
              <a:t> </a:t>
            </a:r>
          </a:p>
          <a:p>
            <a:pPr lvl="1" algn="r"/>
            <a:r>
              <a:rPr lang="cs-CZ" dirty="0"/>
              <a:t>Nisa a Šumava, 2018</a:t>
            </a:r>
          </a:p>
        </p:txBody>
      </p:sp>
    </p:spTree>
    <p:extLst>
      <p:ext uri="{BB962C8B-B14F-4D97-AF65-F5344CB8AC3E}">
        <p14:creationId xmlns:p14="http://schemas.microsoft.com/office/powerpoint/2010/main" val="270439902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19F3E3-26E9-4364-86DF-E22D570B4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Vypořádání se s minulostí?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A7296D-3BA1-40BE-8F54-220F89DCC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470212"/>
            <a:ext cx="8029575" cy="4706751"/>
          </a:xfrm>
        </p:spPr>
        <p:txBody>
          <a:bodyPr/>
          <a:lstStyle/>
          <a:p>
            <a:pPr marL="200025" marR="0" lvl="0" indent="-20002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6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025" marR="0" lvl="0" indent="-20002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400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Vergangenheitsbewältigung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cs-CZ" sz="2400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Dealing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sz="2400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with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sz="2400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Past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025" marR="0" lvl="0" indent="-20002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Historické paměť – co to je? Hrozí její ztráta?</a:t>
            </a:r>
          </a:p>
          <a:p>
            <a:pPr marL="200025" marR="0" lvl="0" indent="-20002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Paměťové organizace podmínka nutná, nikoli dostačující – sdílený</a:t>
            </a:r>
            <a:r>
              <a:rPr kumimoji="0" lang="cs-CZ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prostor komunikace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0025" marR="0" lvl="0" indent="-20002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Potřeba institucionalizace vzpomínkové kultury </a:t>
            </a:r>
            <a:r>
              <a:rPr kumimoji="0" lang="cs-CZ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dialogického vzpomínání</a:t>
            </a:r>
          </a:p>
          <a:p>
            <a:pPr marL="200025" marR="0" lvl="0" indent="-20002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CZ x DE, rozdílní míra institucionalizace CBC aktivit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cs-CZ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cs-CZ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habitualizace</a:t>
            </a:r>
            <a:r>
              <a:rPr kumimoji="0" lang="cs-CZ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typizace, institucionalizace) </a:t>
            </a:r>
          </a:p>
          <a:p>
            <a:pPr marL="200025" marR="0" lvl="0" indent="-20002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CZ spíše zárodečná institucionalizace (z EU peněž)</a:t>
            </a:r>
            <a:endParaRPr lang="cs-CZ" sz="24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DCAA10-3DDF-4EC3-A281-1AF57914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4086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C760C8-2DD8-49BC-940A-CED184E5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885" y="1393299"/>
            <a:ext cx="1818017" cy="296871"/>
          </a:xfrm>
        </p:spPr>
        <p:txBody>
          <a:bodyPr>
            <a:noAutofit/>
          </a:bodyPr>
          <a:lstStyle/>
          <a:p>
            <a:r>
              <a:rPr lang="cs-CZ" sz="1800" b="1" dirty="0" err="1">
                <a:latin typeface="Arial Black" panose="020B0A04020102020204" pitchFamily="34" charset="0"/>
              </a:rPr>
              <a:t>Dialogic</a:t>
            </a:r>
            <a:endParaRPr lang="cs-CZ" sz="1800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A2E2AFB-003D-4A4E-84D1-E0E57FE45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6412" y="3393416"/>
            <a:ext cx="1433164" cy="301970"/>
          </a:xfrm>
        </p:spPr>
        <p:txBody>
          <a:bodyPr>
            <a:noAutofit/>
          </a:bodyPr>
          <a:lstStyle/>
          <a:p>
            <a:r>
              <a:rPr lang="cs-CZ" dirty="0"/>
              <a:t>REFLEXIVE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CE166D7-BEEA-443C-8065-991FEA195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3435" y="3429001"/>
            <a:ext cx="1767318" cy="3762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100" dirty="0"/>
              <a:t>NONREFLEXIVE</a:t>
            </a: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DBF4910-C961-4FC2-947E-1FF74126B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84283" y="5369875"/>
            <a:ext cx="1533176" cy="351931"/>
          </a:xfrm>
        </p:spPr>
        <p:txBody>
          <a:bodyPr>
            <a:normAutofit/>
          </a:bodyPr>
          <a:lstStyle/>
          <a:p>
            <a:r>
              <a:rPr lang="cs-CZ" dirty="0"/>
              <a:t>MONOLOGIC</a:t>
            </a:r>
          </a:p>
        </p:txBody>
      </p:sp>
      <p:graphicFrame>
        <p:nvGraphicFramePr>
          <p:cNvPr id="7" name="Zástupný symbol pro obsah 3">
            <a:extLst>
              <a:ext uri="{FF2B5EF4-FFF2-40B4-BE49-F238E27FC236}">
                <a16:creationId xmlns:a16="http://schemas.microsoft.com/office/drawing/2014/main" id="{784BD587-FED1-4E7F-9430-887C4160ADC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68184784"/>
              </p:ext>
            </p:extLst>
          </p:nvPr>
        </p:nvGraphicFramePr>
        <p:xfrm>
          <a:off x="1910753" y="1763764"/>
          <a:ext cx="4871768" cy="3532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1755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582E6-04C0-466E-AAF1-0062150D5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93" y="207121"/>
            <a:ext cx="8304213" cy="923926"/>
          </a:xfrm>
        </p:spPr>
        <p:txBody>
          <a:bodyPr/>
          <a:lstStyle/>
          <a:p>
            <a:r>
              <a:rPr lang="cs-CZ" dirty="0" err="1"/>
              <a:t>Dealing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Past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7868869D-9338-436A-8484-8404C5653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569339"/>
              </p:ext>
            </p:extLst>
          </p:nvPr>
        </p:nvGraphicFramePr>
        <p:xfrm>
          <a:off x="628650" y="1255059"/>
          <a:ext cx="7886700" cy="5226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15454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FDD0E55-8849-4D1C-B4D5-59BEE1056D1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dirty="0" err="1"/>
              <a:t>How</a:t>
            </a:r>
            <a:r>
              <a:rPr lang="cs-CZ" dirty="0"/>
              <a:t> to make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, not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Future</a:t>
            </a:r>
            <a:r>
              <a:rPr lang="cs-CZ" dirty="0"/>
              <a:t> 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07ABA00C-B1CD-43F6-86E9-EBEAFC5FF1C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"/>
          <a:stretch>
            <a:fillRect/>
          </a:stretch>
        </p:blipFill>
        <p:spPr>
          <a:xfrm>
            <a:off x="1463041" y="1554964"/>
            <a:ext cx="6281400" cy="4454426"/>
          </a:xfrm>
        </p:spPr>
      </p:pic>
    </p:spTree>
    <p:extLst>
      <p:ext uri="{BB962C8B-B14F-4D97-AF65-F5344CB8AC3E}">
        <p14:creationId xmlns:p14="http://schemas.microsoft.com/office/powerpoint/2010/main" val="253177276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4AE79-F462-494B-83A2-EA4ECC0E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00DD76F-2A61-48A4-8024-401D36514A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593" y="-1"/>
            <a:ext cx="4630450" cy="2967317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F4DE1A8-88D8-468E-8862-F269252244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4776" y="0"/>
            <a:ext cx="4361734" cy="2967318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B156D4-242B-405A-A586-4871E34B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F5EDFD0-3E56-45AD-9CF4-F384214F1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827" y="2733446"/>
            <a:ext cx="5920068" cy="40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2015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FA416D-5BAC-4AA4-BAB5-9655A993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Linguistic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</a:t>
            </a:r>
            <a:r>
              <a:rPr kumimoji="0" lang="en-A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ospitality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of the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</a:t>
            </a:r>
            <a:r>
              <a:rPr kumimoji="0" lang="en-A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andscape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b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cs-CZ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Mitterdorf</a:t>
            </a: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– </a:t>
            </a:r>
            <a:r>
              <a:rPr kumimoji="0" lang="cs-CZ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Bavaria</a:t>
            </a: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2021 (</a:t>
            </a:r>
            <a:r>
              <a:rPr kumimoji="0" lang="cs-CZ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Sprachelige</a:t>
            </a: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cs-CZ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Gastfreundschaft</a:t>
            </a: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</a:t>
            </a:r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03FE370-D921-4A87-AFB3-3B887CFF61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32182" y="1825625"/>
            <a:ext cx="3880136" cy="4351338"/>
          </a:xfrm>
          <a:prstGeom prst="rect">
            <a:avLst/>
          </a:prstGeom>
        </p:spPr>
      </p:pic>
      <p:sp>
        <p:nvSpPr>
          <p:cNvPr id="7" name="Zástupný text 2">
            <a:extLst>
              <a:ext uri="{FF2B5EF4-FFF2-40B4-BE49-F238E27FC236}">
                <a16:creationId xmlns:a16="http://schemas.microsoft.com/office/drawing/2014/main" id="{BD96201E-8C42-4B57-97A2-CDA14F2F0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5" y="1825625"/>
            <a:ext cx="38862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■"/>
              <a:defRPr/>
            </a:pPr>
            <a:r>
              <a:rPr lang="en-US" sz="2000" dirty="0"/>
              <a:t>Historic role of Language</a:t>
            </a:r>
            <a:r>
              <a:rPr lang="cs-CZ" sz="2000" dirty="0"/>
              <a:t>, </a:t>
            </a:r>
            <a:r>
              <a:rPr lang="en-US" sz="2000" dirty="0" err="1"/>
              <a:t>Sprache</a:t>
            </a:r>
            <a:r>
              <a:rPr lang="en-US" sz="2000" dirty="0"/>
              <a:t> </a:t>
            </a:r>
            <a:r>
              <a:rPr lang="en-US" sz="2000" dirty="0" err="1"/>
              <a:t>als</a:t>
            </a:r>
            <a:r>
              <a:rPr lang="en-US" sz="2000" dirty="0"/>
              <a:t> </a:t>
            </a:r>
            <a:r>
              <a:rPr lang="en-US" sz="2000" dirty="0" err="1"/>
              <a:t>Heiliges</a:t>
            </a:r>
            <a:r>
              <a:rPr lang="en-US" sz="2000" dirty="0"/>
              <a:t> Symbol, Ethno-linguistic identity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■"/>
              <a:defRPr/>
            </a:pPr>
            <a:r>
              <a:rPr lang="cs-CZ" sz="2000" dirty="0"/>
              <a:t>De/</a:t>
            </a:r>
            <a:r>
              <a:rPr lang="en-US" sz="2000" dirty="0"/>
              <a:t>Nationalization of Landscape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■"/>
              <a:defRPr/>
            </a:pPr>
            <a:r>
              <a:rPr lang="en-US" sz="2000" dirty="0"/>
              <a:t>Religious/Spiritualization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en-US" sz="2000" dirty="0"/>
              <a:t> Landscape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■"/>
              <a:defRPr/>
            </a:pPr>
            <a:r>
              <a:rPr lang="en-US" sz="2000" dirty="0"/>
              <a:t>Bilingual Public Sphere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■"/>
              <a:defRPr/>
            </a:pPr>
            <a:r>
              <a:rPr lang="en-US" sz="2000" dirty="0"/>
              <a:t>Language as a part of individual identity („understand, not to correct“)</a:t>
            </a:r>
          </a:p>
        </p:txBody>
      </p:sp>
    </p:spTree>
    <p:extLst>
      <p:ext uri="{BB962C8B-B14F-4D97-AF65-F5344CB8AC3E}">
        <p14:creationId xmlns:p14="http://schemas.microsoft.com/office/powerpoint/2010/main" val="65508348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78F0C-0F06-432E-AF62-F0221372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B72BE27-7945-437C-AD80-94DE1BEC3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624812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CAC039-B201-4C1D-B489-CFACEBCE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958918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9893" y="235868"/>
            <a:ext cx="8304213" cy="923926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Borders</a:t>
            </a:r>
            <a:r>
              <a:rPr lang="cs-CZ" dirty="0"/>
              <a:t> x </a:t>
            </a:r>
            <a:r>
              <a:rPr lang="cs-CZ" dirty="0" err="1"/>
              <a:t>Passive</a:t>
            </a:r>
            <a:r>
              <a:rPr lang="cs-CZ" dirty="0"/>
              <a:t> </a:t>
            </a:r>
            <a:r>
              <a:rPr lang="cs-CZ" dirty="0" err="1"/>
              <a:t>Borders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23" y="1395662"/>
            <a:ext cx="3114277" cy="4177366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663"/>
            <a:ext cx="2969322" cy="417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958" y="1395662"/>
            <a:ext cx="3142831" cy="417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2750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5F523A-16FF-4ED7-B676-4EA0D6A27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Kapellen und Kirchen zwischen 1948 und 1989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: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Entsakralisierung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der Landschaft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FE77CD5-9DEF-4A8F-9071-C0444F568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042" y="1825625"/>
            <a:ext cx="7135041" cy="4351338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2B399F-536D-478D-9542-28374F69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100854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378DC-5A57-4CC7-804A-9CB2B535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0DCBF2C-4000-45B9-AC95-359A1A8E8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7" y="190351"/>
            <a:ext cx="9045586" cy="678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9942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5C7BDA-90A3-4AC8-BD47-8709B5F72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215153"/>
            <a:ext cx="8029574" cy="137025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2000" b="0" i="0" dirty="0">
                <a:solidFill>
                  <a:srgbClr val="4C9141"/>
                </a:solidFill>
                <a:effectLst/>
                <a:latin typeface="Helvetica Neue"/>
              </a:rPr>
              <a:t>EUROREGIO EGRENSIS (</a:t>
            </a:r>
            <a:r>
              <a:rPr lang="cs-CZ" sz="2000" b="0" i="0" dirty="0" err="1">
                <a:solidFill>
                  <a:srgbClr val="4C9141"/>
                </a:solidFill>
                <a:effectLst/>
                <a:latin typeface="Helvetica Neue"/>
              </a:rPr>
              <a:t>Erzgebirge</a:t>
            </a:r>
            <a:r>
              <a:rPr lang="cs-CZ" sz="2000" b="0" i="0" dirty="0">
                <a:solidFill>
                  <a:srgbClr val="4C9141"/>
                </a:solidFill>
                <a:effectLst/>
                <a:latin typeface="Helvetica Neue"/>
              </a:rPr>
              <a:t>, Elbe, Nisa + </a:t>
            </a:r>
            <a:r>
              <a:rPr lang="cs-CZ" sz="2000" b="0" i="0" dirty="0" err="1">
                <a:solidFill>
                  <a:srgbClr val="4C9141"/>
                </a:solidFill>
                <a:effectLst/>
                <a:latin typeface="Helvetica Neue"/>
              </a:rPr>
              <a:t>LaNa</a:t>
            </a:r>
            <a:r>
              <a:rPr lang="cs-CZ" sz="2000" b="0" i="0" dirty="0">
                <a:solidFill>
                  <a:srgbClr val="4C9141"/>
                </a:solidFill>
                <a:effectLst/>
                <a:latin typeface="Helvetica Neue"/>
              </a:rPr>
              <a:t>, Tandem )</a:t>
            </a:r>
            <a:br>
              <a:rPr lang="cs-CZ" sz="2000" b="0" i="0" dirty="0">
                <a:solidFill>
                  <a:srgbClr val="4C9141"/>
                </a:solidFill>
                <a:effectLst/>
                <a:latin typeface="Helvetica Neue"/>
              </a:rPr>
            </a:br>
            <a:r>
              <a:rPr lang="de-DE" sz="2000" b="0" i="0" dirty="0">
                <a:solidFill>
                  <a:srgbClr val="4C9141"/>
                </a:solidFill>
                <a:effectLst/>
                <a:latin typeface="Helvetica Neue"/>
              </a:rPr>
              <a:t>Das Projekt startet am 01.01.2024 in allen vier sächsisch-tschechischen Grenzregionen und läuft bis Ende 2026</a:t>
            </a:r>
            <a:br>
              <a:rPr lang="cs-CZ" sz="2000" b="0" i="0" dirty="0">
                <a:solidFill>
                  <a:srgbClr val="4C9141"/>
                </a:solidFill>
                <a:effectLst/>
                <a:latin typeface="Helvetica Neue"/>
              </a:rPr>
            </a:br>
            <a:r>
              <a:rPr lang="de-DE" sz="1800" b="0" i="1" dirty="0">
                <a:solidFill>
                  <a:srgbClr val="4C9141"/>
                </a:solidFill>
                <a:effectLst/>
                <a:latin typeface="Helvetica Neue"/>
              </a:rPr>
              <a:t>Ohne Handtuch zum Sprachbad - </a:t>
            </a:r>
            <a:r>
              <a:rPr lang="de-DE" sz="1800" b="0" i="1" dirty="0">
                <a:solidFill>
                  <a:srgbClr val="4C9141"/>
                </a:solidFill>
                <a:effectLst/>
                <a:latin typeface="inherit"/>
              </a:rPr>
              <a:t>auf Tschechisch durch den Kita-Vormittag!</a:t>
            </a:r>
            <a:br>
              <a:rPr lang="de-DE" sz="1800" b="0" i="1" dirty="0">
                <a:solidFill>
                  <a:srgbClr val="383838"/>
                </a:solidFill>
                <a:effectLst/>
                <a:latin typeface="Helvetica Neue"/>
              </a:rPr>
            </a:b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8CDF39E-671F-4AC0-9711-669A81308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775" y="1889516"/>
            <a:ext cx="8029575" cy="4223556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2B401C6-BCC4-4C2D-9A77-378AA41F3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589091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4C6F18C1-0A49-CBE8-EB5D-238EE71FC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636" y="242657"/>
            <a:ext cx="8447088" cy="143313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sz="2400" u="sng" dirty="0"/>
              <a:t>Die Sächsische Landesstelle für frühe nachbarsprachige Bildung </a:t>
            </a:r>
            <a:r>
              <a:rPr lang="de-DE" sz="2400" b="0" dirty="0"/>
              <a:t>(</a:t>
            </a:r>
            <a:r>
              <a:rPr lang="de-DE" sz="2400" b="0" dirty="0" err="1"/>
              <a:t>LaNa</a:t>
            </a:r>
            <a:r>
              <a:rPr lang="de-DE" sz="2400" b="0" dirty="0"/>
              <a:t>) </a:t>
            </a:r>
            <a:br>
              <a:rPr lang="cs-CZ" sz="2400" b="0" dirty="0"/>
            </a:br>
            <a:r>
              <a:rPr lang="de-DE" sz="2400" b="0" dirty="0"/>
              <a:t>September 2014 im Landkreis Görlitz eingerichtet</a:t>
            </a:r>
            <a:r>
              <a:rPr lang="cs-CZ" sz="2400" b="0" dirty="0"/>
              <a:t>,</a:t>
            </a:r>
            <a:br>
              <a:rPr lang="cs-CZ" sz="2400" b="0" dirty="0"/>
            </a:br>
            <a:r>
              <a:rPr lang="cs-CZ" sz="2400" b="0" dirty="0" err="1"/>
              <a:t>heute</a:t>
            </a:r>
            <a:r>
              <a:rPr lang="cs-CZ" sz="2400" b="0" dirty="0"/>
              <a:t> </a:t>
            </a:r>
            <a:r>
              <a:rPr lang="de-DE" sz="2400" b="0" dirty="0"/>
              <a:t>verdient </a:t>
            </a:r>
            <a:r>
              <a:rPr lang="cs-CZ" sz="2400" b="0" dirty="0" err="1"/>
              <a:t>mehr</a:t>
            </a:r>
            <a:r>
              <a:rPr lang="cs-CZ" sz="2400" b="0" dirty="0"/>
              <a:t> </a:t>
            </a:r>
            <a:r>
              <a:rPr lang="cs-CZ" sz="2400" b="0" dirty="0" err="1"/>
              <a:t>als</a:t>
            </a:r>
            <a:r>
              <a:rPr lang="cs-CZ" sz="2400" b="0" dirty="0"/>
              <a:t> 77</a:t>
            </a:r>
            <a:r>
              <a:rPr lang="de-DE" sz="2400" b="0" dirty="0"/>
              <a:t> Kitas</a:t>
            </a:r>
            <a:br>
              <a:rPr lang="cs-CZ" sz="2400" b="0" dirty="0"/>
            </a:br>
            <a:br>
              <a:rPr lang="cs-CZ" sz="2400" b="0" dirty="0"/>
            </a:br>
            <a:endParaRPr lang="de-DE" altLang="cs-CZ" sz="2400" dirty="0"/>
          </a:p>
        </p:txBody>
      </p:sp>
      <p:pic>
        <p:nvPicPr>
          <p:cNvPr id="47107" name="Picture 2" descr="Mapa školky Sasko, Polsko, Česká republika">
            <a:extLst>
              <a:ext uri="{FF2B5EF4-FFF2-40B4-BE49-F238E27FC236}">
                <a16:creationId xmlns:a16="http://schemas.microsoft.com/office/drawing/2014/main" id="{C50BEDA4-7749-62AE-E345-BF1292A279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5662" y="3327400"/>
            <a:ext cx="5748338" cy="353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Obrázek 4">
            <a:extLst>
              <a:ext uri="{FF2B5EF4-FFF2-40B4-BE49-F238E27FC236}">
                <a16:creationId xmlns:a16="http://schemas.microsoft.com/office/drawing/2014/main" id="{4053F4EE-7C6D-A499-7274-8BED94E8B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0" b="12962"/>
          <a:stretch>
            <a:fillRect/>
          </a:stretch>
        </p:blipFill>
        <p:spPr bwMode="auto">
          <a:xfrm>
            <a:off x="71717" y="1877259"/>
            <a:ext cx="4914868" cy="330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2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9E1CA2-77E6-4519-B30B-A77F38050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247106"/>
            <a:ext cx="8029574" cy="86786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dirty="0"/>
              <a:t>SCHKOLA Schulverbund</a:t>
            </a:r>
            <a:br>
              <a:rPr lang="de-DE" dirty="0"/>
            </a:br>
            <a:r>
              <a:rPr lang="de-DE" dirty="0"/>
              <a:t>Sachsen </a:t>
            </a:r>
            <a:r>
              <a:rPr lang="de-DE" dirty="0" err="1"/>
              <a:t>Niesse</a:t>
            </a:r>
            <a:r>
              <a:rPr lang="de-DE" dirty="0"/>
              <a:t>, Gegründet 2007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09B73DB-D1A0-4A65-81CC-B713A967D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1210" y="1825625"/>
            <a:ext cx="6558705" cy="4351338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18B6C8-2036-4F1A-BD6F-C53ED918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539101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905"/>
            <a:ext cx="9224386" cy="677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2342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466EAB-7461-4612-9178-E6ABDE4D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DB8F1D-8D94-4F48-8ED5-B373FD9DA6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Nejde nám o to nepřítele zabít, ale zpomalit ho, říká český velitel u ...">
            <a:extLst>
              <a:ext uri="{FF2B5EF4-FFF2-40B4-BE49-F238E27FC236}">
                <a16:creationId xmlns:a16="http://schemas.microsoft.com/office/drawing/2014/main" id="{E74B4281-F048-42DA-8DDC-8CE691656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4201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9EC388-80A3-4B43-8102-A09383596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800350"/>
            <a:ext cx="6096000" cy="40576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8503EDB-73DF-4F21-826C-444C9F79D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4217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E4291-F151-46BD-A716-7615664F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6" y="421375"/>
            <a:ext cx="8029574" cy="867861"/>
          </a:xfrm>
        </p:spPr>
        <p:txBody>
          <a:bodyPr>
            <a:normAutofit fontScale="90000"/>
          </a:bodyPr>
          <a:lstStyle/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6876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Reflexive Relationships of Borders, Collective Identities, Dynamics of Social Inclusion/Exclusion and Knowledge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7E08B52-9364-43E1-B853-DCBE0BC20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226" y="1825625"/>
            <a:ext cx="7114673" cy="4351338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EBFBF31-F32B-48F3-91B2-52273145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920999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CAB1C2-1E7F-44C2-9F03-F9FC2989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Active</a:t>
            </a:r>
            <a:r>
              <a:rPr lang="cs-CZ" sz="3200" dirty="0"/>
              <a:t> </a:t>
            </a:r>
            <a:r>
              <a:rPr lang="cs-CZ" sz="3200" dirty="0" err="1"/>
              <a:t>border</a:t>
            </a:r>
            <a:r>
              <a:rPr lang="cs-CZ" sz="3200" dirty="0"/>
              <a:t> – </a:t>
            </a:r>
            <a:r>
              <a:rPr lang="cs-CZ" sz="3200" dirty="0" err="1"/>
              <a:t>Summary</a:t>
            </a:r>
            <a:endParaRPr lang="cs-CZ" sz="32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4B5D90-6A53-4178-A5A7-E39372A9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AB9FA31B-AECA-440A-8AFB-830627CDF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825625"/>
            <a:ext cx="8029575" cy="4351338"/>
          </a:xfrm>
        </p:spPr>
        <p:txBody>
          <a:bodyPr>
            <a:noAutofit/>
          </a:bodyPr>
          <a:lstStyle/>
          <a:p>
            <a:r>
              <a:rPr lang="en-GB" sz="2400" dirty="0"/>
              <a:t>Very </a:t>
            </a:r>
            <a:r>
              <a:rPr lang="en-GB" sz="2400" u="sng" dirty="0"/>
              <a:t>porous</a:t>
            </a:r>
            <a:r>
              <a:rPr lang="en-GB" sz="2400" dirty="0"/>
              <a:t>, open but still </a:t>
            </a:r>
            <a:r>
              <a:rPr lang="en-GB" sz="2400" u="sng" dirty="0"/>
              <a:t>discernible</a:t>
            </a:r>
            <a:r>
              <a:rPr lang="en-GB" sz="2400" dirty="0"/>
              <a:t> border, border as an opportunity, as a discursive space</a:t>
            </a:r>
          </a:p>
          <a:p>
            <a:r>
              <a:rPr lang="en-GB" sz="2400" dirty="0"/>
              <a:t>Generates the </a:t>
            </a:r>
            <a:r>
              <a:rPr lang="en-GB" sz="2400" u="sng" dirty="0"/>
              <a:t>feeling of unity </a:t>
            </a:r>
            <a:r>
              <a:rPr lang="en-GB" sz="2400" dirty="0"/>
              <a:t>(attachment) and at the same time allows communicating/understanding </a:t>
            </a:r>
            <a:r>
              <a:rPr lang="en-GB" sz="2400" u="sng" dirty="0"/>
              <a:t>diversity and plurality</a:t>
            </a:r>
          </a:p>
          <a:p>
            <a:r>
              <a:rPr lang="en-GB" sz="2400" dirty="0"/>
              <a:t>Deters</a:t>
            </a:r>
            <a:r>
              <a:rPr lang="cs-CZ" sz="2400" dirty="0"/>
              <a:t>/</a:t>
            </a:r>
            <a:r>
              <a:rPr lang="en-GB" sz="2400" dirty="0"/>
              <a:t>alleviates polarisation between „us“ and „them“</a:t>
            </a:r>
          </a:p>
          <a:p>
            <a:r>
              <a:rPr lang="en-GB" sz="2400" dirty="0"/>
              <a:t>Constitute cognitive </a:t>
            </a:r>
            <a:r>
              <a:rPr lang="en-GB" sz="2400" u="sng" dirty="0"/>
              <a:t>resources for public learning</a:t>
            </a:r>
            <a:r>
              <a:rPr lang="en-GB" sz="2400" dirty="0"/>
              <a:t>, and for dialog-like dealing with the past</a:t>
            </a:r>
          </a:p>
          <a:p>
            <a:r>
              <a:rPr lang="en-GB" sz="2400" dirty="0"/>
              <a:t>Strengthens a </a:t>
            </a:r>
            <a:r>
              <a:rPr lang="en-GB" sz="2400" u="sng" dirty="0"/>
              <a:t>European</a:t>
            </a:r>
            <a:r>
              <a:rPr lang="en-GB" sz="2400" dirty="0"/>
              <a:t> (civil/inclusive, positive ) </a:t>
            </a:r>
            <a:r>
              <a:rPr lang="en-GB" sz="2400" u="sng" dirty="0"/>
              <a:t>identity</a:t>
            </a:r>
          </a:p>
          <a:p>
            <a:r>
              <a:rPr lang="en-GB" sz="2400" dirty="0"/>
              <a:t>Requires </a:t>
            </a:r>
            <a:r>
              <a:rPr lang="cs-CZ" sz="2400" dirty="0"/>
              <a:t>a </a:t>
            </a:r>
            <a:r>
              <a:rPr lang="en-GB" sz="2400" u="sng" dirty="0"/>
              <a:t>thick infrastructure </a:t>
            </a:r>
            <a:r>
              <a:rPr lang="en-GB" sz="2400" dirty="0"/>
              <a:t>of CBC</a:t>
            </a:r>
            <a:r>
              <a:rPr lang="cs-CZ" sz="2400" dirty="0"/>
              <a:t> and </a:t>
            </a:r>
            <a:r>
              <a:rPr lang="cs-CZ" sz="2400" dirty="0" err="1"/>
              <a:t>forms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institutionalization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828871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E82BA-0B67-4881-820E-20AD2D42E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ACTIVE BORDERS 			PASSIVE BORDERS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9043881-F86A-4D7D-AB28-A4C6DFDA5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8" y="1825625"/>
            <a:ext cx="4407275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FF0000"/>
                </a:solidFill>
              </a:rPr>
              <a:t>BORDER as BARRIER, THREAT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FF0000"/>
                </a:solidFill>
              </a:rPr>
              <a:t>IGNORANCE, INDIFERENCE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FF0000"/>
                </a:solidFill>
              </a:rPr>
              <a:t>BORDERING, POLARIZATION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FF0000"/>
                </a:solidFill>
              </a:rPr>
              <a:t>CONFORMITY, PAROCHIALISM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FF0000"/>
                </a:solidFill>
              </a:rPr>
              <a:t>STEREOTYPING, BIAS/LABELLING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FF0000"/>
                </a:solidFill>
              </a:rPr>
              <a:t>PERIPHERIZATION, STAGNATION</a:t>
            </a:r>
          </a:p>
          <a:p>
            <a:pPr>
              <a:lnSpc>
                <a:spcPct val="150000"/>
              </a:lnSpc>
            </a:pPr>
            <a:r>
              <a:rPr lang="cs-CZ" sz="1800" u="sng" dirty="0">
                <a:solidFill>
                  <a:srgbClr val="FF0000"/>
                </a:solidFill>
              </a:rPr>
              <a:t>ETHNIC CLEAVAGE, ALIENATION </a:t>
            </a:r>
          </a:p>
          <a:p>
            <a:pPr>
              <a:lnSpc>
                <a:spcPct val="150000"/>
              </a:lnSpc>
            </a:pPr>
            <a:r>
              <a:rPr lang="cs-CZ" sz="1800" u="sng" dirty="0">
                <a:solidFill>
                  <a:srgbClr val="FF0000"/>
                </a:solidFill>
              </a:rPr>
              <a:t>MONOPOLIZATION OF MEMORY</a:t>
            </a:r>
          </a:p>
          <a:p>
            <a:pPr>
              <a:lnSpc>
                <a:spcPct val="150000"/>
              </a:lnSpc>
            </a:pPr>
            <a:r>
              <a:rPr lang="cs-CZ" sz="1800" u="sng" dirty="0">
                <a:solidFill>
                  <a:srgbClr val="FF0000"/>
                </a:solidFill>
              </a:rPr>
              <a:t>POLARIZATION</a:t>
            </a:r>
          </a:p>
          <a:p>
            <a:pPr>
              <a:lnSpc>
                <a:spcPct val="150000"/>
              </a:lnSpc>
            </a:pPr>
            <a:r>
              <a:rPr lang="en-US" sz="1800" u="sng" dirty="0">
                <a:solidFill>
                  <a:srgbClr val="FF0000"/>
                </a:solidFill>
              </a:rPr>
              <a:t>Cognitive, Communicative, </a:t>
            </a:r>
            <a:r>
              <a:rPr lang="en-US" sz="1800" u="sng" dirty="0" err="1">
                <a:solidFill>
                  <a:srgbClr val="FF0000"/>
                </a:solidFill>
              </a:rPr>
              <a:t>Afective</a:t>
            </a:r>
            <a:endParaRPr lang="en-US" sz="1800" u="sng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B604E7-F603-4CB7-B0E9-14E7443A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EF0F7B2C-A184-4F69-BD88-5E34C402A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5" y="1825625"/>
            <a:ext cx="38862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B050"/>
                </a:solidFill>
              </a:rPr>
              <a:t>BORDER as OPPORTUNITY, CBC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B050"/>
                </a:solidFill>
              </a:rPr>
              <a:t>CULTURAL ENRICHING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B050"/>
                </a:solidFill>
              </a:rPr>
              <a:t>TOLERANCE, PLURALITY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B050"/>
                </a:solidFill>
              </a:rPr>
              <a:t>MULTICULTURAL COMPETENCE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B050"/>
                </a:solidFill>
              </a:rPr>
              <a:t>PUBLIC LEARNING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B050"/>
                </a:solidFill>
              </a:rPr>
              <a:t>REGIONAL DEVELOPMENT</a:t>
            </a:r>
          </a:p>
          <a:p>
            <a:pPr>
              <a:lnSpc>
                <a:spcPct val="150000"/>
              </a:lnSpc>
            </a:pPr>
            <a:r>
              <a:rPr lang="cs-CZ" sz="1800" u="sng" dirty="0">
                <a:solidFill>
                  <a:srgbClr val="00B050"/>
                </a:solidFill>
              </a:rPr>
              <a:t>INTEGRATION, EUROPEANIZ.</a:t>
            </a:r>
          </a:p>
          <a:p>
            <a:pPr>
              <a:lnSpc>
                <a:spcPct val="150000"/>
              </a:lnSpc>
            </a:pPr>
            <a:r>
              <a:rPr lang="cs-CZ" sz="1800" u="sng" dirty="0">
                <a:solidFill>
                  <a:srgbClr val="00B050"/>
                </a:solidFill>
              </a:rPr>
              <a:t>DEALING WITH THE PAST</a:t>
            </a:r>
          </a:p>
          <a:p>
            <a:pPr>
              <a:lnSpc>
                <a:spcPct val="150000"/>
              </a:lnSpc>
            </a:pPr>
            <a:r>
              <a:rPr lang="cs-CZ" sz="1800" u="sng" dirty="0">
                <a:solidFill>
                  <a:srgbClr val="00B050"/>
                </a:solidFill>
              </a:rPr>
              <a:t>DE/POLARIZATION</a:t>
            </a:r>
          </a:p>
        </p:txBody>
      </p:sp>
    </p:spTree>
    <p:extLst>
      <p:ext uri="{BB962C8B-B14F-4D97-AF65-F5344CB8AC3E}">
        <p14:creationId xmlns:p14="http://schemas.microsoft.com/office/powerpoint/2010/main" val="153064080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7700" y="423634"/>
            <a:ext cx="8204275" cy="11775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sz="3675" dirty="0"/>
              <a:t>The Concept of Civil </a:t>
            </a:r>
            <a:r>
              <a:rPr lang="cs-CZ" sz="3675" dirty="0"/>
              <a:t>Society </a:t>
            </a:r>
            <a:br>
              <a:rPr lang="cs-CZ" sz="3675" dirty="0"/>
            </a:br>
            <a:r>
              <a:rPr lang="en-GB" i="1" dirty="0"/>
              <a:t>Complementary </a:t>
            </a:r>
            <a:r>
              <a:rPr lang="cs-CZ" i="1" dirty="0" err="1"/>
              <a:t>Giddens</a:t>
            </a:r>
            <a:r>
              <a:rPr lang="cs-CZ" i="1" dirty="0"/>
              <a:t> </a:t>
            </a:r>
            <a:r>
              <a:rPr lang="en-GB" i="1" dirty="0"/>
              <a:t>Perspective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Tocqueville</a:t>
            </a:r>
            <a:br>
              <a:rPr lang="cs-CZ" sz="1200" i="1" dirty="0"/>
            </a:br>
            <a:r>
              <a:rPr lang="en-GB" sz="1200" b="1" i="1" dirty="0"/>
              <a:t>Müller</a:t>
            </a:r>
            <a:r>
              <a:rPr lang="cs-CZ" sz="1200" b="1" i="1" dirty="0"/>
              <a:t> KB</a:t>
            </a:r>
            <a:r>
              <a:rPr lang="en-GB" sz="1200" b="1" i="1" dirty="0"/>
              <a:t> (2006), </a:t>
            </a:r>
            <a:r>
              <a:rPr lang="cs-CZ" sz="1050" dirty="0" err="1"/>
              <a:t>The</a:t>
            </a:r>
            <a:r>
              <a:rPr lang="cs-CZ" sz="1050" dirty="0"/>
              <a:t> Civil Society-</a:t>
            </a:r>
            <a:r>
              <a:rPr lang="cs-CZ" sz="1050" dirty="0" err="1"/>
              <a:t>State</a:t>
            </a:r>
            <a:r>
              <a:rPr lang="cs-CZ" sz="1050" dirty="0"/>
              <a:t> </a:t>
            </a:r>
            <a:r>
              <a:rPr lang="cs-CZ" sz="1050" dirty="0" err="1"/>
              <a:t>Relationship</a:t>
            </a:r>
            <a:r>
              <a:rPr lang="cs-CZ" sz="1050" dirty="0"/>
              <a:t> in </a:t>
            </a:r>
            <a:r>
              <a:rPr lang="cs-CZ" sz="1050" dirty="0" err="1"/>
              <a:t>Contemporary</a:t>
            </a:r>
            <a:r>
              <a:rPr lang="cs-CZ" sz="1050" dirty="0"/>
              <a:t> </a:t>
            </a:r>
            <a:r>
              <a:rPr lang="cs-CZ" sz="1050" dirty="0" err="1"/>
              <a:t>Discourse</a:t>
            </a:r>
            <a:r>
              <a:rPr lang="cs-CZ" sz="1050" dirty="0"/>
              <a:t>: A </a:t>
            </a:r>
            <a:r>
              <a:rPr lang="cs-CZ" sz="1050" dirty="0" err="1"/>
              <a:t>Complementary</a:t>
            </a:r>
            <a:r>
              <a:rPr lang="cs-CZ" sz="1050" dirty="0"/>
              <a:t> </a:t>
            </a:r>
            <a:r>
              <a:rPr lang="cs-CZ" sz="1050" dirty="0" err="1"/>
              <a:t>Account</a:t>
            </a:r>
            <a:r>
              <a:rPr lang="cs-CZ" sz="1050" dirty="0"/>
              <a:t> </a:t>
            </a:r>
            <a:r>
              <a:rPr lang="cs-CZ" sz="1050" dirty="0" err="1"/>
              <a:t>from</a:t>
            </a:r>
            <a:r>
              <a:rPr lang="cs-CZ" sz="1050" dirty="0"/>
              <a:t> </a:t>
            </a:r>
            <a:r>
              <a:rPr lang="cs-CZ" sz="1050" dirty="0" err="1"/>
              <a:t>Giddens</a:t>
            </a:r>
            <a:r>
              <a:rPr lang="cs-CZ" sz="1050" dirty="0"/>
              <a:t> </a:t>
            </a:r>
            <a:r>
              <a:rPr lang="cs-CZ" sz="1050" dirty="0" err="1"/>
              <a:t>Perspective</a:t>
            </a:r>
            <a:r>
              <a:rPr lang="cs-CZ" sz="1050" dirty="0"/>
              <a:t>. </a:t>
            </a:r>
            <a:r>
              <a:rPr lang="en-GB" sz="1200" b="1" i="1" dirty="0"/>
              <a:t>The British Journal of Politics and International Relations, 8 (2), 311-330. </a:t>
            </a:r>
            <a:br>
              <a:rPr lang="cs-CZ" sz="1200" b="1" i="1" dirty="0"/>
            </a:br>
            <a:endParaRPr lang="cs-CZ" sz="1200" dirty="0"/>
          </a:p>
        </p:txBody>
      </p:sp>
      <p:pic>
        <p:nvPicPr>
          <p:cNvPr id="31748" name="Picture 5" descr="Scheme 1 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37700" y="2474173"/>
            <a:ext cx="4412615" cy="3960193"/>
          </a:xfrm>
          <a:noFill/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850315" y="2956792"/>
            <a:ext cx="4038600" cy="3312900"/>
          </a:xfrm>
        </p:spPr>
        <p:txBody>
          <a:bodyPr/>
          <a:lstStyle/>
          <a:p>
            <a:r>
              <a:rPr lang="en-US" sz="2400" dirty="0"/>
              <a:t>Passivity, apathy</a:t>
            </a:r>
          </a:p>
          <a:p>
            <a:r>
              <a:rPr lang="en-US" sz="2400" dirty="0"/>
              <a:t>Abuses of power</a:t>
            </a:r>
          </a:p>
          <a:p>
            <a:r>
              <a:rPr lang="en-US" sz="2400" dirty="0"/>
              <a:t>Crisis of legitimacy, low trust to institutions</a:t>
            </a:r>
          </a:p>
          <a:p>
            <a:r>
              <a:rPr lang="en-US" sz="2400" dirty="0"/>
              <a:t>Anomy, low trust to others</a:t>
            </a:r>
          </a:p>
        </p:txBody>
      </p:sp>
    </p:spTree>
    <p:extLst>
      <p:ext uri="{BB962C8B-B14F-4D97-AF65-F5344CB8AC3E}">
        <p14:creationId xmlns:p14="http://schemas.microsoft.com/office/powerpoint/2010/main" val="151685678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148" y="690282"/>
            <a:ext cx="8257157" cy="1258442"/>
          </a:xfrm>
        </p:spPr>
        <p:txBody>
          <a:bodyPr>
            <a:normAutofit/>
          </a:bodyPr>
          <a:lstStyle/>
          <a:p>
            <a:r>
              <a:rPr lang="en-GB" sz="2800" dirty="0"/>
              <a:t>Predicaments of a European </a:t>
            </a:r>
            <a:r>
              <a:rPr lang="cs-CZ" sz="2800" dirty="0"/>
              <a:t>society</a:t>
            </a:r>
            <a:endParaRPr lang="en-GB" sz="28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9" y="1806933"/>
            <a:ext cx="3944482" cy="5140329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849906" y="1699093"/>
            <a:ext cx="3887391" cy="823912"/>
          </a:xfrm>
        </p:spPr>
        <p:txBody>
          <a:bodyPr/>
          <a:lstStyle/>
          <a:p>
            <a:r>
              <a:rPr lang="cs-CZ" dirty="0"/>
              <a:t>CRITIQUES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849906" y="2717912"/>
            <a:ext cx="4389344" cy="438272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Complacency</a:t>
            </a:r>
          </a:p>
          <a:p>
            <a:pPr marL="0" indent="0">
              <a:buNone/>
            </a:pPr>
            <a:r>
              <a:rPr lang="en-GB" dirty="0"/>
              <a:t>Lack of Politics (just Policy)</a:t>
            </a:r>
          </a:p>
          <a:p>
            <a:pPr marL="0" indent="0">
              <a:buNone/>
            </a:pPr>
            <a:r>
              <a:rPr lang="en-GB" dirty="0"/>
              <a:t>Legitimacy</a:t>
            </a:r>
            <a:r>
              <a:rPr lang="cs-CZ" dirty="0"/>
              <a:t>/</a:t>
            </a:r>
            <a:r>
              <a:rPr lang="cs-CZ" dirty="0" err="1"/>
              <a:t>democratic</a:t>
            </a:r>
            <a:r>
              <a:rPr lang="en-GB" dirty="0"/>
              <a:t> deficit</a:t>
            </a:r>
          </a:p>
          <a:p>
            <a:pPr marL="0" indent="0">
              <a:buNone/>
            </a:pPr>
            <a:r>
              <a:rPr lang="en-GB" dirty="0"/>
              <a:t>Weak European public sphere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Weak</a:t>
            </a:r>
            <a:r>
              <a:rPr lang="cs-CZ" dirty="0"/>
              <a:t> European civil society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Weak European identity</a:t>
            </a:r>
          </a:p>
          <a:p>
            <a:pPr marL="0" indent="0">
              <a:buNone/>
            </a:pPr>
            <a:r>
              <a:rPr lang="en-GB" dirty="0"/>
              <a:t>Weak European narrative</a:t>
            </a:r>
          </a:p>
        </p:txBody>
      </p:sp>
    </p:spTree>
    <p:extLst>
      <p:ext uri="{BB962C8B-B14F-4D97-AF65-F5344CB8AC3E}">
        <p14:creationId xmlns:p14="http://schemas.microsoft.com/office/powerpoint/2010/main" val="3686033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6EDE9-E9CC-4175-81F0-5EA2D345E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265" y="244195"/>
            <a:ext cx="9198529" cy="1382383"/>
          </a:xfrm>
        </p:spPr>
        <p:txBody>
          <a:bodyPr/>
          <a:lstStyle/>
          <a:p>
            <a:pPr algn="ctr">
              <a:defRPr/>
            </a:pPr>
            <a:r>
              <a:rPr lang="en-GB" sz="2700" dirty="0"/>
              <a:t>Active </a:t>
            </a:r>
            <a:r>
              <a:rPr lang="cs-CZ" sz="2700" dirty="0"/>
              <a:t>B</a:t>
            </a:r>
            <a:r>
              <a:rPr lang="en-GB" sz="2700" dirty="0"/>
              <a:t>order</a:t>
            </a:r>
            <a:r>
              <a:rPr lang="cs-CZ" sz="2700" dirty="0"/>
              <a:t>s</a:t>
            </a:r>
            <a:r>
              <a:rPr lang="en-GB" sz="2700" dirty="0"/>
              <a:t> as </a:t>
            </a:r>
            <a:r>
              <a:rPr lang="cs-CZ" sz="2700" dirty="0" err="1"/>
              <a:t>Key</a:t>
            </a:r>
            <a:r>
              <a:rPr lang="en-GB" sz="2700" dirty="0"/>
              <a:t> </a:t>
            </a:r>
            <a:r>
              <a:rPr lang="cs-CZ" sz="2700" dirty="0"/>
              <a:t>T</a:t>
            </a:r>
            <a:r>
              <a:rPr lang="en-GB" sz="2700" dirty="0" err="1"/>
              <a:t>ool</a:t>
            </a:r>
            <a:r>
              <a:rPr lang="cs-CZ" sz="2700" dirty="0"/>
              <a:t>s</a:t>
            </a:r>
            <a:r>
              <a:rPr lang="en-GB" sz="2700" dirty="0"/>
              <a:t> of </a:t>
            </a:r>
            <a:r>
              <a:rPr lang="cs-CZ" sz="2700" dirty="0"/>
              <a:t>D</a:t>
            </a:r>
            <a:r>
              <a:rPr lang="en-GB" sz="2700" dirty="0" err="1"/>
              <a:t>emocratization</a:t>
            </a:r>
            <a:r>
              <a:rPr lang="cs-CZ" sz="2700" dirty="0"/>
              <a:t> </a:t>
            </a:r>
            <a:r>
              <a:rPr lang="en-GB" sz="2700" dirty="0"/>
              <a:t>&amp;</a:t>
            </a:r>
            <a:r>
              <a:rPr lang="cs-CZ" sz="2700" dirty="0"/>
              <a:t> E</a:t>
            </a:r>
            <a:r>
              <a:rPr lang="en-GB" sz="2700" dirty="0" err="1"/>
              <a:t>uropeanization</a:t>
            </a:r>
            <a:br>
              <a:rPr lang="cs-CZ" sz="2700" dirty="0"/>
            </a:br>
            <a:r>
              <a:rPr lang="en-US" sz="1500" i="1" dirty="0"/>
              <a:t>Civil Society Dimensions and their </a:t>
            </a:r>
            <a:r>
              <a:rPr lang="en-GB" sz="1500" i="1" dirty="0"/>
              <a:t>Europeanization</a:t>
            </a:r>
            <a:br>
              <a:rPr lang="cs-CZ" sz="1500" i="1" dirty="0"/>
            </a:br>
            <a:endParaRPr lang="en-GB" sz="1500" i="1" dirty="0"/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6655ABDA-7B03-4F5A-A0A7-5D33B896B62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0" y="2151213"/>
          <a:ext cx="4279780" cy="384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A66F9FFB-F351-42FD-917E-A1136042D2D4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572000" y="2239633"/>
          <a:ext cx="4572000" cy="3761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FE2C88C-60E9-4E60-A261-A8B50C8D3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018" y="3689652"/>
            <a:ext cx="5715000" cy="2989728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59F782-F3C9-4CDD-8F10-CC347033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89D8BF29-8766-4BAA-BAFD-B58C3A4A2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27" y="500669"/>
            <a:ext cx="8029575" cy="4351338"/>
          </a:xfrm>
        </p:spPr>
        <p:txBody>
          <a:bodyPr>
            <a:normAutofit/>
          </a:bodyPr>
          <a:lstStyle/>
          <a:p>
            <a:r>
              <a:rPr lang="en-US" sz="2800" dirty="0"/>
              <a:t>Single </a:t>
            </a:r>
            <a:r>
              <a:rPr lang="cs-CZ" sz="2800" dirty="0"/>
              <a:t>s</a:t>
            </a:r>
            <a:r>
              <a:rPr lang="en-US" sz="2800" dirty="0" err="1"/>
              <a:t>phere</a:t>
            </a:r>
            <a:r>
              <a:rPr lang="en-US" sz="2800" dirty="0"/>
              <a:t> and </a:t>
            </a:r>
            <a:r>
              <a:rPr lang="cs-CZ" sz="2800" dirty="0"/>
              <a:t>m</a:t>
            </a:r>
            <a:r>
              <a:rPr lang="en-US" sz="2800" dirty="0" err="1"/>
              <a:t>ultiple</a:t>
            </a:r>
            <a:r>
              <a:rPr lang="en-US" sz="2800" dirty="0"/>
              <a:t> </a:t>
            </a:r>
            <a:r>
              <a:rPr lang="cs-CZ" sz="2800" dirty="0"/>
              <a:t>s</a:t>
            </a:r>
            <a:r>
              <a:rPr lang="en-US" sz="2800" dirty="0" err="1"/>
              <a:t>pheres</a:t>
            </a:r>
            <a:r>
              <a:rPr lang="en-US" sz="2800" dirty="0"/>
              <a:t> of publics</a:t>
            </a:r>
          </a:p>
          <a:p>
            <a:r>
              <a:rPr lang="en-US" sz="2800" dirty="0"/>
              <a:t>Same issues in the same time</a:t>
            </a:r>
          </a:p>
          <a:p>
            <a:r>
              <a:rPr lang="en-US" sz="2800" dirty="0"/>
              <a:t>Share framework of meanings/reference</a:t>
            </a:r>
          </a:p>
          <a:p>
            <a:r>
              <a:rPr lang="en-US" sz="2800" dirty="0"/>
              <a:t>Partner from over the border</a:t>
            </a:r>
            <a:r>
              <a:rPr lang="cs-CZ" sz="2800" dirty="0"/>
              <a:t> as</a:t>
            </a:r>
            <a:r>
              <a:rPr lang="en-US" sz="2800" dirty="0"/>
              <a:t> legitimate partners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1C09E8B-BDEB-461C-81FC-C864D6D18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42" y="3445514"/>
            <a:ext cx="2079251" cy="314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8971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iv sady Office">
  <a:themeElements>
    <a:clrScheme name="CEVRO02">
      <a:dk1>
        <a:srgbClr val="002251"/>
      </a:dk1>
      <a:lt1>
        <a:srgbClr val="FFFFFF"/>
      </a:lt1>
      <a:dk2>
        <a:srgbClr val="C6876B"/>
      </a:dk2>
      <a:lt2>
        <a:srgbClr val="FFFFFF"/>
      </a:lt2>
      <a:accent1>
        <a:srgbClr val="C6876B"/>
      </a:accent1>
      <a:accent2>
        <a:srgbClr val="002251"/>
      </a:accent2>
      <a:accent3>
        <a:srgbClr val="C8C8C8"/>
      </a:accent3>
      <a:accent4>
        <a:srgbClr val="005EBB"/>
      </a:accent4>
      <a:accent5>
        <a:srgbClr val="A56641"/>
      </a:accent5>
      <a:accent6>
        <a:srgbClr val="48A8FF"/>
      </a:accent6>
      <a:hlink>
        <a:srgbClr val="C6876B"/>
      </a:hlink>
      <a:folHlink>
        <a:srgbClr val="7F7F7F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9484</TotalTime>
  <Words>823</Words>
  <Application>Microsoft Office PowerPoint</Application>
  <PresentationFormat>Předvádění na obrazovce (4:3)</PresentationFormat>
  <Paragraphs>110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Calibri</vt:lpstr>
      <vt:lpstr>Helvetica Neue</vt:lpstr>
      <vt:lpstr>inherit</vt:lpstr>
      <vt:lpstr>Roboto</vt:lpstr>
      <vt:lpstr>Motiv sady Office</vt:lpstr>
      <vt:lpstr>Motiv Office</vt:lpstr>
      <vt:lpstr>Lokální a regionální Politika   Aktivní hranice  evropská veřejná sféra vypořádávání se s minulostí vícejazyčnost jako zdroj moci (EU)  zpráva z výzkumu  8. týden, www.karelmuller.eu </vt:lpstr>
      <vt:lpstr>Active Borders x Passive Borders</vt:lpstr>
      <vt:lpstr>Reflexive Relationships of Borders, Collective Identities, Dynamics of Social Inclusion/Exclusion and Knowledge</vt:lpstr>
      <vt:lpstr>Active border – Summary</vt:lpstr>
      <vt:lpstr>ACTIVE BORDERS    PASSIVE BORDERS</vt:lpstr>
      <vt:lpstr>The Concept of Civil Society  Complementary Giddens Perspective of Tocqueville Müller KB (2006), The Civil Society-State Relationship in Contemporary Discourse: A Complementary Account from Giddens Perspective. The British Journal of Politics and International Relations, 8 (2), 311-330.  </vt:lpstr>
      <vt:lpstr>Predicaments of a European society</vt:lpstr>
      <vt:lpstr>Active Borders as Key Tools of Democratization &amp; Europeanization Civil Society Dimensions and their Europeanization </vt:lpstr>
      <vt:lpstr>Prezentace aplikace PowerPoint</vt:lpstr>
      <vt:lpstr>4 formy vypořádávání se s minulostí (Aleida Assman) – holocaust/trauma</vt:lpstr>
      <vt:lpstr>Prezentace aplikace PowerPoint</vt:lpstr>
      <vt:lpstr>Prezentace aplikace PowerPoint</vt:lpstr>
      <vt:lpstr>Vypořádání se s minulostí?</vt:lpstr>
      <vt:lpstr>Dialogic</vt:lpstr>
      <vt:lpstr>Dealing with the Past</vt:lpstr>
      <vt:lpstr>How to make the History History, not the Future </vt:lpstr>
      <vt:lpstr>Prezentace aplikace PowerPoint</vt:lpstr>
      <vt:lpstr>Linguistic Hospitality of the Landscape  Mitterdorf – Bavaria, 2021 (Sprachelige Gastfreundschaft)</vt:lpstr>
      <vt:lpstr>Prezentace aplikace PowerPoint</vt:lpstr>
      <vt:lpstr>Kapellen und Kirchen zwischen 1948 und 1989: Entsakralisierung der Landschaft</vt:lpstr>
      <vt:lpstr>Prezentace aplikace PowerPoint</vt:lpstr>
      <vt:lpstr>EUROREGIO EGRENSIS (Erzgebirge, Elbe, Nisa + LaNa, Tandem ) Das Projekt startet am 01.01.2024 in allen vier sächsisch-tschechischen Grenzregionen und läuft bis Ende 2026 Ohne Handtuch zum Sprachbad - auf Tschechisch durch den Kita-Vormittag! </vt:lpstr>
      <vt:lpstr>Die Sächsische Landesstelle für frühe nachbarsprachige Bildung (LaNa)  September 2014 im Landkreis Görlitz eingerichtet, heute verdient mehr als 77 Kitas  </vt:lpstr>
      <vt:lpstr>SCHKOLA Schulverbund Sachsen Niesse, Gegründet 2007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437</cp:revision>
  <dcterms:created xsi:type="dcterms:W3CDTF">2015-06-02T07:24:49Z</dcterms:created>
  <dcterms:modified xsi:type="dcterms:W3CDTF">2025-11-20T12:46:11Z</dcterms:modified>
</cp:coreProperties>
</file>