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7" r:id="rId2"/>
  </p:sldMasterIdLst>
  <p:notesMasterIdLst>
    <p:notesMasterId r:id="rId15"/>
  </p:notesMasterIdLst>
  <p:handoutMasterIdLst>
    <p:handoutMasterId r:id="rId16"/>
  </p:handoutMasterIdLst>
  <p:sldIdLst>
    <p:sldId id="306" r:id="rId3"/>
    <p:sldId id="847" r:id="rId4"/>
    <p:sldId id="846" r:id="rId5"/>
    <p:sldId id="823" r:id="rId6"/>
    <p:sldId id="824" r:id="rId7"/>
    <p:sldId id="830" r:id="rId8"/>
    <p:sldId id="825" r:id="rId9"/>
    <p:sldId id="826" r:id="rId10"/>
    <p:sldId id="827" r:id="rId11"/>
    <p:sldId id="828" r:id="rId12"/>
    <p:sldId id="829" r:id="rId13"/>
    <p:sldId id="786" r:id="rId14"/>
  </p:sldIdLst>
  <p:sldSz cx="9144000" cy="6858000" type="screen4x3"/>
  <p:notesSz cx="6858000" cy="9144000"/>
  <p:defaultTextStyle>
    <a:defPPr>
      <a:defRPr lang="cs-CZ"/>
    </a:defPPr>
    <a:lvl1pPr marL="0" algn="l" defTabSz="91420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03" algn="l" defTabSz="91420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06" algn="l" defTabSz="91420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309" algn="l" defTabSz="91420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411" algn="l" defTabSz="91420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514" algn="l" defTabSz="91420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617" algn="l" defTabSz="91420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720" algn="l" defTabSz="91420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823" algn="l" defTabSz="91420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44">
          <p15:clr>
            <a:srgbClr val="A4A3A4"/>
          </p15:clr>
        </p15:guide>
        <p15:guide id="2" orient="horz" pos="2112">
          <p15:clr>
            <a:srgbClr val="A4A3A4"/>
          </p15:clr>
        </p15:guide>
        <p15:guide id="3" orient="horz" pos="3974">
          <p15:clr>
            <a:srgbClr val="A4A3A4"/>
          </p15:clr>
        </p15:guide>
        <p15:guide id="4" orient="horz" pos="362">
          <p15:clr>
            <a:srgbClr val="A4A3A4"/>
          </p15:clr>
        </p15:guide>
        <p15:guide id="5" orient="horz" pos="2812">
          <p15:clr>
            <a:srgbClr val="A4A3A4"/>
          </p15:clr>
        </p15:guide>
        <p15:guide id="6" orient="horz" pos="713">
          <p15:clr>
            <a:srgbClr val="A4A3A4"/>
          </p15:clr>
        </p15:guide>
        <p15:guide id="7" orient="horz" pos="2803">
          <p15:clr>
            <a:srgbClr val="A4A3A4"/>
          </p15:clr>
        </p15:guide>
        <p15:guide id="8" orient="horz" pos="3824">
          <p15:clr>
            <a:srgbClr val="A4A3A4"/>
          </p15:clr>
        </p15:guide>
        <p15:guide id="9" pos="2933">
          <p15:clr>
            <a:srgbClr val="A4A3A4"/>
          </p15:clr>
        </p15:guide>
        <p15:guide id="10" pos="5495">
          <p15:clr>
            <a:srgbClr val="A4A3A4"/>
          </p15:clr>
        </p15:guide>
        <p15:guide id="11" pos="26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rel Müller" initials="KM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2D5A"/>
    <a:srgbClr val="C6876B"/>
    <a:srgbClr val="002251"/>
    <a:srgbClr val="CA8A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25E5076-3810-47DD-B79F-674D7AD40C01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AF606853-7671-496A-8E4F-DF71F8EC918B}" styleName="Tmavý styl 1 – zvýraznění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38B1855-1B75-4FBE-930C-398BA8C253C6}" styleName="Styl s motivem 2 – zvýraznění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25E5076-3810-47DD-B79F-674D7AD40C01}" styleName="Tmavý styl 1 – zvýraznění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Tmavý styl 1 – zvýraznění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Styl Tmavá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822" autoAdjust="0"/>
    <p:restoredTop sz="94700" autoAdjust="0"/>
  </p:normalViewPr>
  <p:slideViewPr>
    <p:cSldViewPr snapToGrid="0" showGuides="1">
      <p:cViewPr varScale="1">
        <p:scale>
          <a:sx n="107" d="100"/>
          <a:sy n="107" d="100"/>
        </p:scale>
        <p:origin x="2070" y="102"/>
      </p:cViewPr>
      <p:guideLst>
        <p:guide orient="horz" pos="944"/>
        <p:guide orient="horz" pos="2112"/>
        <p:guide orient="horz" pos="3974"/>
        <p:guide orient="horz" pos="362"/>
        <p:guide orient="horz" pos="2812"/>
        <p:guide orient="horz" pos="713"/>
        <p:guide orient="horz" pos="2803"/>
        <p:guide orient="horz" pos="3824"/>
        <p:guide pos="2933"/>
        <p:guide pos="5495"/>
        <p:guide pos="264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howGuides="1">
      <p:cViewPr varScale="1">
        <p:scale>
          <a:sx n="83" d="100"/>
          <a:sy n="83" d="100"/>
        </p:scale>
        <p:origin x="-3108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4270A7-F4A3-4291-A38F-326A65F23D10}" type="datetimeFigureOut">
              <a:rPr lang="cs-CZ" smtClean="0"/>
              <a:pPr/>
              <a:t>06.11.2025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C687CB-1607-4078-9782-374AC23F7C9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891734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E4041B-4A88-4AB7-8015-8135885F0592}" type="datetimeFigureOut">
              <a:rPr lang="cs-CZ" smtClean="0"/>
              <a:t>06.11.2025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177715-F804-4F28-A689-125F03CBAF2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982124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Zástupný symbol pro obrázek snímku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Zástupný symbol pro poznámky 2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altLang="cs-CZ"/>
          </a:p>
        </p:txBody>
      </p:sp>
      <p:sp>
        <p:nvSpPr>
          <p:cNvPr id="27652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3BB6F29D-08A8-4421-AE02-E6136CA2CFB0}" type="slidenum">
              <a:rPr lang="cs-CZ" altLang="cs-CZ" sz="1200"/>
              <a:pPr/>
              <a:t>8</a:t>
            </a:fld>
            <a:endParaRPr lang="cs-CZ" altLang="cs-CZ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6"/>
          <p:cNvSpPr/>
          <p:nvPr userDrawn="1"/>
        </p:nvSpPr>
        <p:spPr>
          <a:xfrm>
            <a:off x="5395596" y="-1"/>
            <a:ext cx="3749252" cy="1131889"/>
          </a:xfrm>
          <a:custGeom>
            <a:avLst/>
            <a:gdLst>
              <a:gd name="connsiteX0" fmla="*/ 0 w 1908175"/>
              <a:gd name="connsiteY0" fmla="*/ 574675 h 581025"/>
              <a:gd name="connsiteX1" fmla="*/ 139700 w 1908175"/>
              <a:gd name="connsiteY1" fmla="*/ 3175 h 581025"/>
              <a:gd name="connsiteX2" fmla="*/ 1892300 w 1908175"/>
              <a:gd name="connsiteY2" fmla="*/ 0 h 581025"/>
              <a:gd name="connsiteX3" fmla="*/ 1908175 w 1908175"/>
              <a:gd name="connsiteY3" fmla="*/ 581025 h 581025"/>
              <a:gd name="connsiteX4" fmla="*/ 0 w 1908175"/>
              <a:gd name="connsiteY4" fmla="*/ 574675 h 581025"/>
              <a:gd name="connsiteX0" fmla="*/ 0 w 1908175"/>
              <a:gd name="connsiteY0" fmla="*/ 577850 h 581025"/>
              <a:gd name="connsiteX1" fmla="*/ 139700 w 1908175"/>
              <a:gd name="connsiteY1" fmla="*/ 3175 h 581025"/>
              <a:gd name="connsiteX2" fmla="*/ 1892300 w 1908175"/>
              <a:gd name="connsiteY2" fmla="*/ 0 h 581025"/>
              <a:gd name="connsiteX3" fmla="*/ 1908175 w 1908175"/>
              <a:gd name="connsiteY3" fmla="*/ 581025 h 581025"/>
              <a:gd name="connsiteX4" fmla="*/ 0 w 1908175"/>
              <a:gd name="connsiteY4" fmla="*/ 577850 h 581025"/>
              <a:gd name="connsiteX0" fmla="*/ 0 w 1908175"/>
              <a:gd name="connsiteY0" fmla="*/ 628650 h 631825"/>
              <a:gd name="connsiteX1" fmla="*/ 149225 w 1908175"/>
              <a:gd name="connsiteY1" fmla="*/ 0 h 631825"/>
              <a:gd name="connsiteX2" fmla="*/ 1892300 w 1908175"/>
              <a:gd name="connsiteY2" fmla="*/ 50800 h 631825"/>
              <a:gd name="connsiteX3" fmla="*/ 1908175 w 1908175"/>
              <a:gd name="connsiteY3" fmla="*/ 631825 h 631825"/>
              <a:gd name="connsiteX4" fmla="*/ 0 w 1908175"/>
              <a:gd name="connsiteY4" fmla="*/ 628650 h 631825"/>
              <a:gd name="connsiteX0" fmla="*/ 0 w 1933575"/>
              <a:gd name="connsiteY0" fmla="*/ 628650 h 631825"/>
              <a:gd name="connsiteX1" fmla="*/ 149225 w 1933575"/>
              <a:gd name="connsiteY1" fmla="*/ 0 h 631825"/>
              <a:gd name="connsiteX2" fmla="*/ 1933575 w 1933575"/>
              <a:gd name="connsiteY2" fmla="*/ 0 h 631825"/>
              <a:gd name="connsiteX3" fmla="*/ 1908175 w 1933575"/>
              <a:gd name="connsiteY3" fmla="*/ 631825 h 631825"/>
              <a:gd name="connsiteX4" fmla="*/ 0 w 1933575"/>
              <a:gd name="connsiteY4" fmla="*/ 628650 h 631825"/>
              <a:gd name="connsiteX0" fmla="*/ 0 w 1968500"/>
              <a:gd name="connsiteY0" fmla="*/ 628650 h 628650"/>
              <a:gd name="connsiteX1" fmla="*/ 149225 w 1968500"/>
              <a:gd name="connsiteY1" fmla="*/ 0 h 628650"/>
              <a:gd name="connsiteX2" fmla="*/ 1933575 w 1968500"/>
              <a:gd name="connsiteY2" fmla="*/ 0 h 628650"/>
              <a:gd name="connsiteX3" fmla="*/ 1968500 w 1968500"/>
              <a:gd name="connsiteY3" fmla="*/ 628650 h 628650"/>
              <a:gd name="connsiteX4" fmla="*/ 0 w 1968500"/>
              <a:gd name="connsiteY4" fmla="*/ 628650 h 628650"/>
              <a:gd name="connsiteX0" fmla="*/ 0 w 1994535"/>
              <a:gd name="connsiteY0" fmla="*/ 628650 h 628650"/>
              <a:gd name="connsiteX1" fmla="*/ 149225 w 1994535"/>
              <a:gd name="connsiteY1" fmla="*/ 0 h 628650"/>
              <a:gd name="connsiteX2" fmla="*/ 1994535 w 1994535"/>
              <a:gd name="connsiteY2" fmla="*/ 53975 h 628650"/>
              <a:gd name="connsiteX3" fmla="*/ 1968500 w 1994535"/>
              <a:gd name="connsiteY3" fmla="*/ 628650 h 628650"/>
              <a:gd name="connsiteX4" fmla="*/ 0 w 1994535"/>
              <a:gd name="connsiteY4" fmla="*/ 628650 h 628650"/>
              <a:gd name="connsiteX0" fmla="*/ 0 w 1968500"/>
              <a:gd name="connsiteY0" fmla="*/ 628650 h 628650"/>
              <a:gd name="connsiteX1" fmla="*/ 149225 w 1968500"/>
              <a:gd name="connsiteY1" fmla="*/ 0 h 628650"/>
              <a:gd name="connsiteX2" fmla="*/ 1965960 w 1968500"/>
              <a:gd name="connsiteY2" fmla="*/ 6350 h 628650"/>
              <a:gd name="connsiteX3" fmla="*/ 1968500 w 1968500"/>
              <a:gd name="connsiteY3" fmla="*/ 628650 h 628650"/>
              <a:gd name="connsiteX4" fmla="*/ 0 w 1968500"/>
              <a:gd name="connsiteY4" fmla="*/ 628650 h 628650"/>
              <a:gd name="connsiteX0" fmla="*/ 0 w 1968500"/>
              <a:gd name="connsiteY0" fmla="*/ 622300 h 622300"/>
              <a:gd name="connsiteX1" fmla="*/ 134937 w 1968500"/>
              <a:gd name="connsiteY1" fmla="*/ 47625 h 622300"/>
              <a:gd name="connsiteX2" fmla="*/ 1965960 w 1968500"/>
              <a:gd name="connsiteY2" fmla="*/ 0 h 622300"/>
              <a:gd name="connsiteX3" fmla="*/ 1968500 w 1968500"/>
              <a:gd name="connsiteY3" fmla="*/ 622300 h 622300"/>
              <a:gd name="connsiteX4" fmla="*/ 0 w 1968500"/>
              <a:gd name="connsiteY4" fmla="*/ 622300 h 622300"/>
              <a:gd name="connsiteX0" fmla="*/ 0 w 1968500"/>
              <a:gd name="connsiteY0" fmla="*/ 574675 h 574675"/>
              <a:gd name="connsiteX1" fmla="*/ 134937 w 1968500"/>
              <a:gd name="connsiteY1" fmla="*/ 0 h 574675"/>
              <a:gd name="connsiteX2" fmla="*/ 1882774 w 1968500"/>
              <a:gd name="connsiteY2" fmla="*/ 33338 h 574675"/>
              <a:gd name="connsiteX3" fmla="*/ 1968500 w 1968500"/>
              <a:gd name="connsiteY3" fmla="*/ 574675 h 574675"/>
              <a:gd name="connsiteX4" fmla="*/ 0 w 1968500"/>
              <a:gd name="connsiteY4" fmla="*/ 574675 h 574675"/>
              <a:gd name="connsiteX0" fmla="*/ 0 w 1968500"/>
              <a:gd name="connsiteY0" fmla="*/ 574675 h 574675"/>
              <a:gd name="connsiteX1" fmla="*/ 134937 w 1968500"/>
              <a:gd name="connsiteY1" fmla="*/ 0 h 574675"/>
              <a:gd name="connsiteX2" fmla="*/ 1882774 w 1968500"/>
              <a:gd name="connsiteY2" fmla="*/ 0 h 574675"/>
              <a:gd name="connsiteX3" fmla="*/ 1968500 w 1968500"/>
              <a:gd name="connsiteY3" fmla="*/ 574675 h 574675"/>
              <a:gd name="connsiteX4" fmla="*/ 0 w 1968500"/>
              <a:gd name="connsiteY4" fmla="*/ 574675 h 574675"/>
              <a:gd name="connsiteX0" fmla="*/ 0 w 1883621"/>
              <a:gd name="connsiteY0" fmla="*/ 574675 h 574675"/>
              <a:gd name="connsiteX1" fmla="*/ 134937 w 1883621"/>
              <a:gd name="connsiteY1" fmla="*/ 0 h 574675"/>
              <a:gd name="connsiteX2" fmla="*/ 1882774 w 1883621"/>
              <a:gd name="connsiteY2" fmla="*/ 0 h 574675"/>
              <a:gd name="connsiteX3" fmla="*/ 1882774 w 1883621"/>
              <a:gd name="connsiteY3" fmla="*/ 574675 h 574675"/>
              <a:gd name="connsiteX4" fmla="*/ 0 w 1883621"/>
              <a:gd name="connsiteY4" fmla="*/ 574675 h 574675"/>
              <a:gd name="connsiteX0" fmla="*/ 0 w 3758141"/>
              <a:gd name="connsiteY0" fmla="*/ 1135380 h 1135380"/>
              <a:gd name="connsiteX1" fmla="*/ 2009457 w 3758141"/>
              <a:gd name="connsiteY1" fmla="*/ 0 h 1135380"/>
              <a:gd name="connsiteX2" fmla="*/ 3757294 w 3758141"/>
              <a:gd name="connsiteY2" fmla="*/ 0 h 1135380"/>
              <a:gd name="connsiteX3" fmla="*/ 3757294 w 3758141"/>
              <a:gd name="connsiteY3" fmla="*/ 574675 h 1135380"/>
              <a:gd name="connsiteX4" fmla="*/ 0 w 3758141"/>
              <a:gd name="connsiteY4" fmla="*/ 1135380 h 1135380"/>
              <a:gd name="connsiteX0" fmla="*/ 0 w 3758141"/>
              <a:gd name="connsiteY0" fmla="*/ 1135381 h 1135381"/>
              <a:gd name="connsiteX1" fmla="*/ 336233 w 3758141"/>
              <a:gd name="connsiteY1" fmla="*/ 0 h 1135381"/>
              <a:gd name="connsiteX2" fmla="*/ 3757294 w 3758141"/>
              <a:gd name="connsiteY2" fmla="*/ 1 h 1135381"/>
              <a:gd name="connsiteX3" fmla="*/ 3757294 w 3758141"/>
              <a:gd name="connsiteY3" fmla="*/ 574676 h 1135381"/>
              <a:gd name="connsiteX4" fmla="*/ 0 w 3758141"/>
              <a:gd name="connsiteY4" fmla="*/ 1135381 h 1135381"/>
              <a:gd name="connsiteX0" fmla="*/ 0 w 3575261"/>
              <a:gd name="connsiteY0" fmla="*/ 1131889 h 1131889"/>
              <a:gd name="connsiteX1" fmla="*/ 153353 w 3575261"/>
              <a:gd name="connsiteY1" fmla="*/ 0 h 1131889"/>
              <a:gd name="connsiteX2" fmla="*/ 3574414 w 3575261"/>
              <a:gd name="connsiteY2" fmla="*/ 1 h 1131889"/>
              <a:gd name="connsiteX3" fmla="*/ 3574414 w 3575261"/>
              <a:gd name="connsiteY3" fmla="*/ 574676 h 1131889"/>
              <a:gd name="connsiteX4" fmla="*/ 0 w 3575261"/>
              <a:gd name="connsiteY4" fmla="*/ 1131889 h 1131889"/>
              <a:gd name="connsiteX0" fmla="*/ 0 w 3695911"/>
              <a:gd name="connsiteY0" fmla="*/ 1131889 h 1131889"/>
              <a:gd name="connsiteX1" fmla="*/ 274003 w 3695911"/>
              <a:gd name="connsiteY1" fmla="*/ 0 h 1131889"/>
              <a:gd name="connsiteX2" fmla="*/ 3695064 w 3695911"/>
              <a:gd name="connsiteY2" fmla="*/ 1 h 1131889"/>
              <a:gd name="connsiteX3" fmla="*/ 3695064 w 3695911"/>
              <a:gd name="connsiteY3" fmla="*/ 574676 h 1131889"/>
              <a:gd name="connsiteX4" fmla="*/ 0 w 3695911"/>
              <a:gd name="connsiteY4" fmla="*/ 1131889 h 1131889"/>
              <a:gd name="connsiteX0" fmla="*/ 0 w 3748405"/>
              <a:gd name="connsiteY0" fmla="*/ 1131889 h 1131889"/>
              <a:gd name="connsiteX1" fmla="*/ 274003 w 3748405"/>
              <a:gd name="connsiteY1" fmla="*/ 0 h 1131889"/>
              <a:gd name="connsiteX2" fmla="*/ 3695064 w 3748405"/>
              <a:gd name="connsiteY2" fmla="*/ 1 h 1131889"/>
              <a:gd name="connsiteX3" fmla="*/ 3748405 w 3748405"/>
              <a:gd name="connsiteY3" fmla="*/ 1131889 h 1131889"/>
              <a:gd name="connsiteX4" fmla="*/ 0 w 3748405"/>
              <a:gd name="connsiteY4" fmla="*/ 1131889 h 1131889"/>
              <a:gd name="connsiteX0" fmla="*/ 0 w 3749252"/>
              <a:gd name="connsiteY0" fmla="*/ 1131889 h 1131889"/>
              <a:gd name="connsiteX1" fmla="*/ 274003 w 3749252"/>
              <a:gd name="connsiteY1" fmla="*/ 0 h 1131889"/>
              <a:gd name="connsiteX2" fmla="*/ 3748405 w 3749252"/>
              <a:gd name="connsiteY2" fmla="*/ 1 h 1131889"/>
              <a:gd name="connsiteX3" fmla="*/ 3748405 w 3749252"/>
              <a:gd name="connsiteY3" fmla="*/ 1131889 h 1131889"/>
              <a:gd name="connsiteX4" fmla="*/ 0 w 3749252"/>
              <a:gd name="connsiteY4" fmla="*/ 1131889 h 1131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49252" h="1131889">
                <a:moveTo>
                  <a:pt x="0" y="1131889"/>
                </a:moveTo>
                <a:lnTo>
                  <a:pt x="274003" y="0"/>
                </a:lnTo>
                <a:lnTo>
                  <a:pt x="3748405" y="1"/>
                </a:lnTo>
                <a:cubicBezTo>
                  <a:pt x="3749252" y="207434"/>
                  <a:pt x="3747558" y="924456"/>
                  <a:pt x="3748405" y="1131889"/>
                </a:cubicBezTo>
                <a:lnTo>
                  <a:pt x="0" y="1131889"/>
                </a:lnTo>
                <a:close/>
              </a:path>
            </a:pathLst>
          </a:custGeom>
          <a:solidFill>
            <a:srgbClr val="002D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Zástupný symbol pro obrázek 5"/>
          <p:cNvSpPr>
            <a:spLocks noGrp="1"/>
          </p:cNvSpPr>
          <p:nvPr>
            <p:ph type="pic" sz="quarter" idx="10"/>
          </p:nvPr>
        </p:nvSpPr>
        <p:spPr>
          <a:xfrm>
            <a:off x="419100" y="1498600"/>
            <a:ext cx="8304213" cy="2951163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18" name="Zástupný symbol pro text 13"/>
          <p:cNvSpPr>
            <a:spLocks noGrp="1"/>
          </p:cNvSpPr>
          <p:nvPr>
            <p:ph type="body" sz="quarter" idx="11"/>
          </p:nvPr>
        </p:nvSpPr>
        <p:spPr>
          <a:xfrm>
            <a:off x="419100" y="4515325"/>
            <a:ext cx="8304213" cy="831851"/>
          </a:xfrm>
        </p:spPr>
        <p:txBody>
          <a:bodyPr wrap="square" lIns="0" tIns="0" rIns="0" bIns="0" anchor="ctr" anchorCtr="0">
            <a:normAutofit/>
          </a:bodyPr>
          <a:lstStyle>
            <a:lvl1pPr>
              <a:buFontTx/>
              <a:buNone/>
              <a:defRPr sz="44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cs-CZ" dirty="0"/>
              <a:t>Klepnutím lze upravit styly předlohy textu.</a:t>
            </a:r>
          </a:p>
        </p:txBody>
      </p:sp>
      <p:sp>
        <p:nvSpPr>
          <p:cNvPr id="19" name="Zástupný symbol pro text 16"/>
          <p:cNvSpPr>
            <a:spLocks noGrp="1"/>
          </p:cNvSpPr>
          <p:nvPr>
            <p:ph type="body" sz="quarter" idx="12"/>
          </p:nvPr>
        </p:nvSpPr>
        <p:spPr>
          <a:xfrm>
            <a:off x="419100" y="5385277"/>
            <a:ext cx="8304213" cy="545506"/>
          </a:xfrm>
        </p:spPr>
        <p:txBody>
          <a:bodyPr wrap="square" lIns="0" tIns="0" rIns="0" bIns="0" anchor="ctr" anchorCtr="0">
            <a:normAutofit/>
          </a:bodyPr>
          <a:lstStyle>
            <a:lvl1pPr>
              <a:buFontTx/>
              <a:buNone/>
              <a:defRPr sz="28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cs-CZ" dirty="0"/>
              <a:t>Klepnutím lze upravit styly předlohy textu.</a:t>
            </a:r>
          </a:p>
        </p:txBody>
      </p:sp>
      <p:sp>
        <p:nvSpPr>
          <p:cNvPr id="23" name="Zástupný symbol pro text 21"/>
          <p:cNvSpPr>
            <a:spLocks noGrp="1"/>
          </p:cNvSpPr>
          <p:nvPr>
            <p:ph type="body" sz="quarter" idx="13" hasCustomPrompt="1"/>
          </p:nvPr>
        </p:nvSpPr>
        <p:spPr>
          <a:xfrm>
            <a:off x="4656138" y="5972175"/>
            <a:ext cx="4067175" cy="346075"/>
          </a:xfrm>
        </p:spPr>
        <p:txBody>
          <a:bodyPr wrap="none" lIns="0" tIns="0" rIns="0" bIns="0" anchor="ctr" anchorCtr="0">
            <a:noAutofit/>
          </a:bodyPr>
          <a:lstStyle>
            <a:lvl1pPr algn="r">
              <a:buFontTx/>
              <a:buNone/>
              <a:defRPr sz="2000" b="0" baseline="0">
                <a:solidFill>
                  <a:schemeClr val="tx1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cs-CZ" dirty="0"/>
              <a:t>Klepnutím vložte datum</a:t>
            </a:r>
          </a:p>
        </p:txBody>
      </p:sp>
      <p:pic>
        <p:nvPicPr>
          <p:cNvPr id="11" name="Obrázek 10" descr="16_06_Cevro_NEWinv_logo_rgb_en.em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933632" y="287906"/>
            <a:ext cx="2953201" cy="609826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710000"/>
            <a:ext cx="4038600" cy="441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710000"/>
            <a:ext cx="4038600" cy="441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F4AD6-8E19-4F22-9A62-EBDAC876EE60}" type="datetime1">
              <a:rPr lang="cs-CZ" smtClean="0"/>
              <a:pPr/>
              <a:t>06.11.2025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B43AD-B776-4FBA-B324-CCB161653B1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07643414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63529-0F75-44F4-89D9-89A2CEE3A0CC}" type="datetime1">
              <a:rPr lang="cs-CZ" smtClean="0"/>
              <a:t>06.11.2025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B43AD-B776-4FBA-B324-CCB161653B1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9491779"/>
      </p:ext>
    </p:extLst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6"/>
          <p:cNvSpPr/>
          <p:nvPr userDrawn="1"/>
        </p:nvSpPr>
        <p:spPr>
          <a:xfrm>
            <a:off x="5395596" y="-1"/>
            <a:ext cx="3749252" cy="1131889"/>
          </a:xfrm>
          <a:custGeom>
            <a:avLst/>
            <a:gdLst>
              <a:gd name="connsiteX0" fmla="*/ 0 w 1908175"/>
              <a:gd name="connsiteY0" fmla="*/ 574675 h 581025"/>
              <a:gd name="connsiteX1" fmla="*/ 139700 w 1908175"/>
              <a:gd name="connsiteY1" fmla="*/ 3175 h 581025"/>
              <a:gd name="connsiteX2" fmla="*/ 1892300 w 1908175"/>
              <a:gd name="connsiteY2" fmla="*/ 0 h 581025"/>
              <a:gd name="connsiteX3" fmla="*/ 1908175 w 1908175"/>
              <a:gd name="connsiteY3" fmla="*/ 581025 h 581025"/>
              <a:gd name="connsiteX4" fmla="*/ 0 w 1908175"/>
              <a:gd name="connsiteY4" fmla="*/ 574675 h 581025"/>
              <a:gd name="connsiteX0" fmla="*/ 0 w 1908175"/>
              <a:gd name="connsiteY0" fmla="*/ 577850 h 581025"/>
              <a:gd name="connsiteX1" fmla="*/ 139700 w 1908175"/>
              <a:gd name="connsiteY1" fmla="*/ 3175 h 581025"/>
              <a:gd name="connsiteX2" fmla="*/ 1892300 w 1908175"/>
              <a:gd name="connsiteY2" fmla="*/ 0 h 581025"/>
              <a:gd name="connsiteX3" fmla="*/ 1908175 w 1908175"/>
              <a:gd name="connsiteY3" fmla="*/ 581025 h 581025"/>
              <a:gd name="connsiteX4" fmla="*/ 0 w 1908175"/>
              <a:gd name="connsiteY4" fmla="*/ 577850 h 581025"/>
              <a:gd name="connsiteX0" fmla="*/ 0 w 1908175"/>
              <a:gd name="connsiteY0" fmla="*/ 628650 h 631825"/>
              <a:gd name="connsiteX1" fmla="*/ 149225 w 1908175"/>
              <a:gd name="connsiteY1" fmla="*/ 0 h 631825"/>
              <a:gd name="connsiteX2" fmla="*/ 1892300 w 1908175"/>
              <a:gd name="connsiteY2" fmla="*/ 50800 h 631825"/>
              <a:gd name="connsiteX3" fmla="*/ 1908175 w 1908175"/>
              <a:gd name="connsiteY3" fmla="*/ 631825 h 631825"/>
              <a:gd name="connsiteX4" fmla="*/ 0 w 1908175"/>
              <a:gd name="connsiteY4" fmla="*/ 628650 h 631825"/>
              <a:gd name="connsiteX0" fmla="*/ 0 w 1933575"/>
              <a:gd name="connsiteY0" fmla="*/ 628650 h 631825"/>
              <a:gd name="connsiteX1" fmla="*/ 149225 w 1933575"/>
              <a:gd name="connsiteY1" fmla="*/ 0 h 631825"/>
              <a:gd name="connsiteX2" fmla="*/ 1933575 w 1933575"/>
              <a:gd name="connsiteY2" fmla="*/ 0 h 631825"/>
              <a:gd name="connsiteX3" fmla="*/ 1908175 w 1933575"/>
              <a:gd name="connsiteY3" fmla="*/ 631825 h 631825"/>
              <a:gd name="connsiteX4" fmla="*/ 0 w 1933575"/>
              <a:gd name="connsiteY4" fmla="*/ 628650 h 631825"/>
              <a:gd name="connsiteX0" fmla="*/ 0 w 1968500"/>
              <a:gd name="connsiteY0" fmla="*/ 628650 h 628650"/>
              <a:gd name="connsiteX1" fmla="*/ 149225 w 1968500"/>
              <a:gd name="connsiteY1" fmla="*/ 0 h 628650"/>
              <a:gd name="connsiteX2" fmla="*/ 1933575 w 1968500"/>
              <a:gd name="connsiteY2" fmla="*/ 0 h 628650"/>
              <a:gd name="connsiteX3" fmla="*/ 1968500 w 1968500"/>
              <a:gd name="connsiteY3" fmla="*/ 628650 h 628650"/>
              <a:gd name="connsiteX4" fmla="*/ 0 w 1968500"/>
              <a:gd name="connsiteY4" fmla="*/ 628650 h 628650"/>
              <a:gd name="connsiteX0" fmla="*/ 0 w 1994535"/>
              <a:gd name="connsiteY0" fmla="*/ 628650 h 628650"/>
              <a:gd name="connsiteX1" fmla="*/ 149225 w 1994535"/>
              <a:gd name="connsiteY1" fmla="*/ 0 h 628650"/>
              <a:gd name="connsiteX2" fmla="*/ 1994535 w 1994535"/>
              <a:gd name="connsiteY2" fmla="*/ 53975 h 628650"/>
              <a:gd name="connsiteX3" fmla="*/ 1968500 w 1994535"/>
              <a:gd name="connsiteY3" fmla="*/ 628650 h 628650"/>
              <a:gd name="connsiteX4" fmla="*/ 0 w 1994535"/>
              <a:gd name="connsiteY4" fmla="*/ 628650 h 628650"/>
              <a:gd name="connsiteX0" fmla="*/ 0 w 1968500"/>
              <a:gd name="connsiteY0" fmla="*/ 628650 h 628650"/>
              <a:gd name="connsiteX1" fmla="*/ 149225 w 1968500"/>
              <a:gd name="connsiteY1" fmla="*/ 0 h 628650"/>
              <a:gd name="connsiteX2" fmla="*/ 1965960 w 1968500"/>
              <a:gd name="connsiteY2" fmla="*/ 6350 h 628650"/>
              <a:gd name="connsiteX3" fmla="*/ 1968500 w 1968500"/>
              <a:gd name="connsiteY3" fmla="*/ 628650 h 628650"/>
              <a:gd name="connsiteX4" fmla="*/ 0 w 1968500"/>
              <a:gd name="connsiteY4" fmla="*/ 628650 h 628650"/>
              <a:gd name="connsiteX0" fmla="*/ 0 w 1968500"/>
              <a:gd name="connsiteY0" fmla="*/ 622300 h 622300"/>
              <a:gd name="connsiteX1" fmla="*/ 134937 w 1968500"/>
              <a:gd name="connsiteY1" fmla="*/ 47625 h 622300"/>
              <a:gd name="connsiteX2" fmla="*/ 1965960 w 1968500"/>
              <a:gd name="connsiteY2" fmla="*/ 0 h 622300"/>
              <a:gd name="connsiteX3" fmla="*/ 1968500 w 1968500"/>
              <a:gd name="connsiteY3" fmla="*/ 622300 h 622300"/>
              <a:gd name="connsiteX4" fmla="*/ 0 w 1968500"/>
              <a:gd name="connsiteY4" fmla="*/ 622300 h 622300"/>
              <a:gd name="connsiteX0" fmla="*/ 0 w 1968500"/>
              <a:gd name="connsiteY0" fmla="*/ 574675 h 574675"/>
              <a:gd name="connsiteX1" fmla="*/ 134937 w 1968500"/>
              <a:gd name="connsiteY1" fmla="*/ 0 h 574675"/>
              <a:gd name="connsiteX2" fmla="*/ 1882774 w 1968500"/>
              <a:gd name="connsiteY2" fmla="*/ 33338 h 574675"/>
              <a:gd name="connsiteX3" fmla="*/ 1968500 w 1968500"/>
              <a:gd name="connsiteY3" fmla="*/ 574675 h 574675"/>
              <a:gd name="connsiteX4" fmla="*/ 0 w 1968500"/>
              <a:gd name="connsiteY4" fmla="*/ 574675 h 574675"/>
              <a:gd name="connsiteX0" fmla="*/ 0 w 1968500"/>
              <a:gd name="connsiteY0" fmla="*/ 574675 h 574675"/>
              <a:gd name="connsiteX1" fmla="*/ 134937 w 1968500"/>
              <a:gd name="connsiteY1" fmla="*/ 0 h 574675"/>
              <a:gd name="connsiteX2" fmla="*/ 1882774 w 1968500"/>
              <a:gd name="connsiteY2" fmla="*/ 0 h 574675"/>
              <a:gd name="connsiteX3" fmla="*/ 1968500 w 1968500"/>
              <a:gd name="connsiteY3" fmla="*/ 574675 h 574675"/>
              <a:gd name="connsiteX4" fmla="*/ 0 w 1968500"/>
              <a:gd name="connsiteY4" fmla="*/ 574675 h 574675"/>
              <a:gd name="connsiteX0" fmla="*/ 0 w 1883621"/>
              <a:gd name="connsiteY0" fmla="*/ 574675 h 574675"/>
              <a:gd name="connsiteX1" fmla="*/ 134937 w 1883621"/>
              <a:gd name="connsiteY1" fmla="*/ 0 h 574675"/>
              <a:gd name="connsiteX2" fmla="*/ 1882774 w 1883621"/>
              <a:gd name="connsiteY2" fmla="*/ 0 h 574675"/>
              <a:gd name="connsiteX3" fmla="*/ 1882774 w 1883621"/>
              <a:gd name="connsiteY3" fmla="*/ 574675 h 574675"/>
              <a:gd name="connsiteX4" fmla="*/ 0 w 1883621"/>
              <a:gd name="connsiteY4" fmla="*/ 574675 h 574675"/>
              <a:gd name="connsiteX0" fmla="*/ 0 w 3758141"/>
              <a:gd name="connsiteY0" fmla="*/ 1135380 h 1135380"/>
              <a:gd name="connsiteX1" fmla="*/ 2009457 w 3758141"/>
              <a:gd name="connsiteY1" fmla="*/ 0 h 1135380"/>
              <a:gd name="connsiteX2" fmla="*/ 3757294 w 3758141"/>
              <a:gd name="connsiteY2" fmla="*/ 0 h 1135380"/>
              <a:gd name="connsiteX3" fmla="*/ 3757294 w 3758141"/>
              <a:gd name="connsiteY3" fmla="*/ 574675 h 1135380"/>
              <a:gd name="connsiteX4" fmla="*/ 0 w 3758141"/>
              <a:gd name="connsiteY4" fmla="*/ 1135380 h 1135380"/>
              <a:gd name="connsiteX0" fmla="*/ 0 w 3758141"/>
              <a:gd name="connsiteY0" fmla="*/ 1135381 h 1135381"/>
              <a:gd name="connsiteX1" fmla="*/ 336233 w 3758141"/>
              <a:gd name="connsiteY1" fmla="*/ 0 h 1135381"/>
              <a:gd name="connsiteX2" fmla="*/ 3757294 w 3758141"/>
              <a:gd name="connsiteY2" fmla="*/ 1 h 1135381"/>
              <a:gd name="connsiteX3" fmla="*/ 3757294 w 3758141"/>
              <a:gd name="connsiteY3" fmla="*/ 574676 h 1135381"/>
              <a:gd name="connsiteX4" fmla="*/ 0 w 3758141"/>
              <a:gd name="connsiteY4" fmla="*/ 1135381 h 1135381"/>
              <a:gd name="connsiteX0" fmla="*/ 0 w 3575261"/>
              <a:gd name="connsiteY0" fmla="*/ 1131889 h 1131889"/>
              <a:gd name="connsiteX1" fmla="*/ 153353 w 3575261"/>
              <a:gd name="connsiteY1" fmla="*/ 0 h 1131889"/>
              <a:gd name="connsiteX2" fmla="*/ 3574414 w 3575261"/>
              <a:gd name="connsiteY2" fmla="*/ 1 h 1131889"/>
              <a:gd name="connsiteX3" fmla="*/ 3574414 w 3575261"/>
              <a:gd name="connsiteY3" fmla="*/ 574676 h 1131889"/>
              <a:gd name="connsiteX4" fmla="*/ 0 w 3575261"/>
              <a:gd name="connsiteY4" fmla="*/ 1131889 h 1131889"/>
              <a:gd name="connsiteX0" fmla="*/ 0 w 3695911"/>
              <a:gd name="connsiteY0" fmla="*/ 1131889 h 1131889"/>
              <a:gd name="connsiteX1" fmla="*/ 274003 w 3695911"/>
              <a:gd name="connsiteY1" fmla="*/ 0 h 1131889"/>
              <a:gd name="connsiteX2" fmla="*/ 3695064 w 3695911"/>
              <a:gd name="connsiteY2" fmla="*/ 1 h 1131889"/>
              <a:gd name="connsiteX3" fmla="*/ 3695064 w 3695911"/>
              <a:gd name="connsiteY3" fmla="*/ 574676 h 1131889"/>
              <a:gd name="connsiteX4" fmla="*/ 0 w 3695911"/>
              <a:gd name="connsiteY4" fmla="*/ 1131889 h 1131889"/>
              <a:gd name="connsiteX0" fmla="*/ 0 w 3748405"/>
              <a:gd name="connsiteY0" fmla="*/ 1131889 h 1131889"/>
              <a:gd name="connsiteX1" fmla="*/ 274003 w 3748405"/>
              <a:gd name="connsiteY1" fmla="*/ 0 h 1131889"/>
              <a:gd name="connsiteX2" fmla="*/ 3695064 w 3748405"/>
              <a:gd name="connsiteY2" fmla="*/ 1 h 1131889"/>
              <a:gd name="connsiteX3" fmla="*/ 3748405 w 3748405"/>
              <a:gd name="connsiteY3" fmla="*/ 1131889 h 1131889"/>
              <a:gd name="connsiteX4" fmla="*/ 0 w 3748405"/>
              <a:gd name="connsiteY4" fmla="*/ 1131889 h 1131889"/>
              <a:gd name="connsiteX0" fmla="*/ 0 w 3749252"/>
              <a:gd name="connsiteY0" fmla="*/ 1131889 h 1131889"/>
              <a:gd name="connsiteX1" fmla="*/ 274003 w 3749252"/>
              <a:gd name="connsiteY1" fmla="*/ 0 h 1131889"/>
              <a:gd name="connsiteX2" fmla="*/ 3748405 w 3749252"/>
              <a:gd name="connsiteY2" fmla="*/ 1 h 1131889"/>
              <a:gd name="connsiteX3" fmla="*/ 3748405 w 3749252"/>
              <a:gd name="connsiteY3" fmla="*/ 1131889 h 1131889"/>
              <a:gd name="connsiteX4" fmla="*/ 0 w 3749252"/>
              <a:gd name="connsiteY4" fmla="*/ 1131889 h 1131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49252" h="1131889">
                <a:moveTo>
                  <a:pt x="0" y="1131889"/>
                </a:moveTo>
                <a:lnTo>
                  <a:pt x="274003" y="0"/>
                </a:lnTo>
                <a:lnTo>
                  <a:pt x="3748405" y="1"/>
                </a:lnTo>
                <a:cubicBezTo>
                  <a:pt x="3749252" y="207434"/>
                  <a:pt x="3747558" y="924456"/>
                  <a:pt x="3748405" y="1131889"/>
                </a:cubicBezTo>
                <a:lnTo>
                  <a:pt x="0" y="1131889"/>
                </a:lnTo>
                <a:close/>
              </a:path>
            </a:pathLst>
          </a:custGeom>
          <a:solidFill>
            <a:srgbClr val="002D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0" name="Obrázek 9" descr="Cevro institut_doplnkove_rgb_neg_cz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935244" y="290218"/>
            <a:ext cx="2976981" cy="605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196487"/>
      </p:ext>
    </p:extLst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9622429"/>
      </p:ext>
    </p:extLst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91540E11-6C50-40B5-ED84-651C0E2EBF0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147" y="0"/>
            <a:ext cx="9204296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18C8328B-5CE4-7A03-03BD-AA46BAACAB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7559" y="2048376"/>
            <a:ext cx="6858000" cy="2387600"/>
          </a:xfrm>
        </p:spPr>
        <p:txBody>
          <a:bodyPr anchor="b">
            <a:normAutofit/>
          </a:bodyPr>
          <a:lstStyle>
            <a:lvl1pPr algn="l">
              <a:defRPr sz="2475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33A880A5-CC4C-E83E-2A77-2EAA9E5DFE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7559" y="4712600"/>
            <a:ext cx="6858000" cy="1129401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200" b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cs-CZ" dirty="0"/>
              <a:t>Kliknutím můžete upravit styl předlohy.</a:t>
            </a:r>
          </a:p>
        </p:txBody>
      </p:sp>
      <p:pic>
        <p:nvPicPr>
          <p:cNvPr id="10" name="Obrázek 9" descr="Obsah obrázku Písmo, Grafika, text, grafický design&#10;&#10;Popis byl vytvořen automaticky">
            <a:extLst>
              <a:ext uri="{FF2B5EF4-FFF2-40B4-BE49-F238E27FC236}">
                <a16:creationId xmlns:a16="http://schemas.microsoft.com/office/drawing/2014/main" id="{4917296F-2561-2C95-0483-5A5B5796594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559" y="678864"/>
            <a:ext cx="2572785" cy="707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522199"/>
      </p:ext>
    </p:extLst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ředěl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8C8328B-5CE4-7A03-03BD-AA46BAACAB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7560" y="1968500"/>
            <a:ext cx="4284466" cy="4359776"/>
          </a:xfrm>
        </p:spPr>
        <p:txBody>
          <a:bodyPr anchor="b">
            <a:normAutofit/>
          </a:bodyPr>
          <a:lstStyle>
            <a:lvl1pPr algn="l">
              <a:defRPr sz="2475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D3CF39BF-5858-1FA2-AE20-3D366354171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13102" y="6275383"/>
            <a:ext cx="1028146" cy="282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80520"/>
      </p:ext>
    </p:extLst>
  </p:cSld>
  <p:clrMapOvr>
    <a:masterClrMapping/>
  </p:clrMapOvr>
  <p:transition spd="slow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ředěl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8C8328B-5CE4-7A03-03BD-AA46BAACAB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7560" y="1968500"/>
            <a:ext cx="4284466" cy="4359776"/>
          </a:xfrm>
        </p:spPr>
        <p:txBody>
          <a:bodyPr anchor="b">
            <a:normAutofit/>
          </a:bodyPr>
          <a:lstStyle>
            <a:lvl1pPr algn="l">
              <a:defRPr sz="2475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5ACBBC27-DDEA-6C5A-8ACF-67EDD56D84D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15972" y="6458263"/>
            <a:ext cx="1028146" cy="282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818333"/>
      </p:ext>
    </p:extLst>
  </p:cSld>
  <p:clrMapOvr>
    <a:masterClrMapping/>
  </p:clrMapOvr>
  <p:transition spd="slow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Závě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8C8328B-5CE4-7A03-03BD-AA46BAACAB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7559" y="1692776"/>
            <a:ext cx="6858000" cy="1304424"/>
          </a:xfrm>
        </p:spPr>
        <p:txBody>
          <a:bodyPr anchor="t">
            <a:normAutofit/>
          </a:bodyPr>
          <a:lstStyle>
            <a:lvl1pPr algn="l">
              <a:defRPr sz="2475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33A880A5-CC4C-E83E-2A77-2EAA9E5DFE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7559" y="3849000"/>
            <a:ext cx="6858000" cy="824601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200" b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cs-CZ" dirty="0"/>
              <a:t>Kliknutím můžete upravit styl předlohy.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EB2BB669-96AF-C460-0644-D9B33EBD9D5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15972" y="6458263"/>
            <a:ext cx="1028146" cy="282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510655"/>
      </p:ext>
    </p:extLst>
  </p:cSld>
  <p:clrMapOvr>
    <a:masterClrMapping/>
  </p:clrMapOvr>
  <p:transition spd="slow">
    <p:push dir="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4C78FD6-2722-2821-10E5-2E697D7B0C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497FA54-5776-58AE-AEC4-FAE86FE9D7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B1D0EC9-522E-7760-9533-ED823A8D61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8372" y="6417178"/>
            <a:ext cx="820697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Short name of the </a:t>
            </a:r>
            <a:r>
              <a:rPr lang="en-US" dirty="0" err="1"/>
              <a:t>powerpoint</a:t>
            </a:r>
            <a:r>
              <a:rPr lang="en-US" dirty="0"/>
              <a:t> presentation, maximum length two thirds of the page</a:t>
            </a:r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A7BEC56-EE77-297B-48FC-43CFAD8E1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93" y="6421832"/>
            <a:ext cx="204326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5E608FB1-680A-4E9D-A95E-8C4CFA1B47E3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78885C40-6A50-FFD6-B978-4E000D35B9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15972" y="6457926"/>
            <a:ext cx="1028146" cy="283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723409"/>
      </p:ext>
    </p:extLst>
  </p:cSld>
  <p:clrMapOvr>
    <a:masterClrMapping/>
  </p:clrMapOvr>
  <p:transition spd="slow">
    <p:push dir="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4C78FD6-2722-2821-10E5-2E697D7B0C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497FA54-5776-58AE-AEC4-FAE86FE9D7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lnSpc>
                <a:spcPct val="100000"/>
              </a:lnSpc>
              <a:buFontTx/>
              <a:buNone/>
              <a:defRPr/>
            </a:lvl1pPr>
            <a:lvl2pPr marL="0" indent="0">
              <a:lnSpc>
                <a:spcPct val="100000"/>
              </a:lnSpc>
              <a:spcBef>
                <a:spcPts val="600"/>
              </a:spcBef>
              <a:buNone/>
              <a:defRPr/>
            </a:lvl2pPr>
            <a:lvl3pPr marL="133350" indent="-133350">
              <a:lnSpc>
                <a:spcPct val="100000"/>
              </a:lnSpc>
              <a:defRPr/>
            </a:lvl3pPr>
            <a:lvl4pPr marL="266700" indent="-133350">
              <a:lnSpc>
                <a:spcPct val="100000"/>
              </a:lnSpc>
              <a:defRPr/>
            </a:lvl4pPr>
            <a:lvl5pPr marL="400050" indent="-133350">
              <a:lnSpc>
                <a:spcPct val="100000"/>
              </a:lnSpc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43564D70-284F-88A1-FC08-29E63F83190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15972" y="6457926"/>
            <a:ext cx="1028146" cy="283626"/>
          </a:xfrm>
          <a:prstGeom prst="rect">
            <a:avLst/>
          </a:prstGeom>
        </p:spPr>
      </p:pic>
      <p:sp>
        <p:nvSpPr>
          <p:cNvPr id="8" name="Zástupný symbol pro zápatí 4">
            <a:extLst>
              <a:ext uri="{FF2B5EF4-FFF2-40B4-BE49-F238E27FC236}">
                <a16:creationId xmlns:a16="http://schemas.microsoft.com/office/drawing/2014/main" id="{B1E62B60-5FB1-9381-00CF-C665EB008B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8372" y="6417178"/>
            <a:ext cx="820697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Short name of the </a:t>
            </a:r>
            <a:r>
              <a:rPr lang="en-US" dirty="0" err="1"/>
              <a:t>powerpoint</a:t>
            </a:r>
            <a:r>
              <a:rPr lang="en-US" dirty="0"/>
              <a:t> presentation, maximum length two thirds of the page</a:t>
            </a:r>
            <a:endParaRPr lang="cs-CZ" dirty="0"/>
          </a:p>
        </p:txBody>
      </p:sp>
      <p:sp>
        <p:nvSpPr>
          <p:cNvPr id="9" name="Zástupný symbol pro číslo snímku 5">
            <a:extLst>
              <a:ext uri="{FF2B5EF4-FFF2-40B4-BE49-F238E27FC236}">
                <a16:creationId xmlns:a16="http://schemas.microsoft.com/office/drawing/2014/main" id="{D7E0B353-40A5-48F9-C049-D884C81205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93" y="6421832"/>
            <a:ext cx="204326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5E608FB1-680A-4E9D-A95E-8C4CFA1B47E3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3419404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ozdělov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5"/>
          <p:cNvSpPr>
            <a:spLocks noGrp="1"/>
          </p:cNvSpPr>
          <p:nvPr>
            <p:ph type="pic" sz="quarter" idx="10"/>
          </p:nvPr>
        </p:nvSpPr>
        <p:spPr>
          <a:xfrm>
            <a:off x="419100" y="1498600"/>
            <a:ext cx="8304213" cy="2951163"/>
          </a:xfrm>
        </p:spPr>
        <p:txBody>
          <a:bodyPr/>
          <a:lstStyle/>
          <a:p>
            <a:endParaRPr lang="cs-CZ"/>
          </a:p>
        </p:txBody>
      </p:sp>
      <p:sp>
        <p:nvSpPr>
          <p:cNvPr id="18" name="Zástupný symbol pro text 13"/>
          <p:cNvSpPr>
            <a:spLocks noGrp="1"/>
          </p:cNvSpPr>
          <p:nvPr>
            <p:ph type="body" sz="quarter" idx="11"/>
          </p:nvPr>
        </p:nvSpPr>
        <p:spPr>
          <a:xfrm>
            <a:off x="419100" y="4464049"/>
            <a:ext cx="8304213" cy="1844676"/>
          </a:xfrm>
        </p:spPr>
        <p:txBody>
          <a:bodyPr wrap="square" lIns="0" tIns="360000" rIns="0" bIns="108000" anchor="t" anchorCtr="0">
            <a:normAutofit/>
          </a:bodyPr>
          <a:lstStyle>
            <a:lvl1pPr>
              <a:lnSpc>
                <a:spcPct val="110000"/>
              </a:lnSpc>
              <a:spcBef>
                <a:spcPts val="0"/>
              </a:spcBef>
              <a:buFontTx/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cs-CZ" dirty="0"/>
              <a:t>Klepnutím lze upravit styly předlohy textu.</a:t>
            </a:r>
          </a:p>
        </p:txBody>
      </p:sp>
      <p:sp>
        <p:nvSpPr>
          <p:cNvPr id="11" name="Volný tvar 10"/>
          <p:cNvSpPr/>
          <p:nvPr userDrawn="1"/>
        </p:nvSpPr>
        <p:spPr>
          <a:xfrm>
            <a:off x="7114540" y="6308726"/>
            <a:ext cx="2030307" cy="549274"/>
          </a:xfrm>
          <a:custGeom>
            <a:avLst/>
            <a:gdLst>
              <a:gd name="connsiteX0" fmla="*/ 0 w 1908175"/>
              <a:gd name="connsiteY0" fmla="*/ 574675 h 581025"/>
              <a:gd name="connsiteX1" fmla="*/ 139700 w 1908175"/>
              <a:gd name="connsiteY1" fmla="*/ 3175 h 581025"/>
              <a:gd name="connsiteX2" fmla="*/ 1892300 w 1908175"/>
              <a:gd name="connsiteY2" fmla="*/ 0 h 581025"/>
              <a:gd name="connsiteX3" fmla="*/ 1908175 w 1908175"/>
              <a:gd name="connsiteY3" fmla="*/ 581025 h 581025"/>
              <a:gd name="connsiteX4" fmla="*/ 0 w 1908175"/>
              <a:gd name="connsiteY4" fmla="*/ 574675 h 581025"/>
              <a:gd name="connsiteX0" fmla="*/ 0 w 1908175"/>
              <a:gd name="connsiteY0" fmla="*/ 577850 h 581025"/>
              <a:gd name="connsiteX1" fmla="*/ 139700 w 1908175"/>
              <a:gd name="connsiteY1" fmla="*/ 3175 h 581025"/>
              <a:gd name="connsiteX2" fmla="*/ 1892300 w 1908175"/>
              <a:gd name="connsiteY2" fmla="*/ 0 h 581025"/>
              <a:gd name="connsiteX3" fmla="*/ 1908175 w 1908175"/>
              <a:gd name="connsiteY3" fmla="*/ 581025 h 581025"/>
              <a:gd name="connsiteX4" fmla="*/ 0 w 1908175"/>
              <a:gd name="connsiteY4" fmla="*/ 577850 h 581025"/>
              <a:gd name="connsiteX0" fmla="*/ 0 w 1908175"/>
              <a:gd name="connsiteY0" fmla="*/ 628650 h 631825"/>
              <a:gd name="connsiteX1" fmla="*/ 149225 w 1908175"/>
              <a:gd name="connsiteY1" fmla="*/ 0 h 631825"/>
              <a:gd name="connsiteX2" fmla="*/ 1892300 w 1908175"/>
              <a:gd name="connsiteY2" fmla="*/ 50800 h 631825"/>
              <a:gd name="connsiteX3" fmla="*/ 1908175 w 1908175"/>
              <a:gd name="connsiteY3" fmla="*/ 631825 h 631825"/>
              <a:gd name="connsiteX4" fmla="*/ 0 w 1908175"/>
              <a:gd name="connsiteY4" fmla="*/ 628650 h 631825"/>
              <a:gd name="connsiteX0" fmla="*/ 0 w 1933575"/>
              <a:gd name="connsiteY0" fmla="*/ 628650 h 631825"/>
              <a:gd name="connsiteX1" fmla="*/ 149225 w 1933575"/>
              <a:gd name="connsiteY1" fmla="*/ 0 h 631825"/>
              <a:gd name="connsiteX2" fmla="*/ 1933575 w 1933575"/>
              <a:gd name="connsiteY2" fmla="*/ 0 h 631825"/>
              <a:gd name="connsiteX3" fmla="*/ 1908175 w 1933575"/>
              <a:gd name="connsiteY3" fmla="*/ 631825 h 631825"/>
              <a:gd name="connsiteX4" fmla="*/ 0 w 1933575"/>
              <a:gd name="connsiteY4" fmla="*/ 628650 h 631825"/>
              <a:gd name="connsiteX0" fmla="*/ 0 w 1968500"/>
              <a:gd name="connsiteY0" fmla="*/ 628650 h 628650"/>
              <a:gd name="connsiteX1" fmla="*/ 149225 w 1968500"/>
              <a:gd name="connsiteY1" fmla="*/ 0 h 628650"/>
              <a:gd name="connsiteX2" fmla="*/ 1933575 w 1968500"/>
              <a:gd name="connsiteY2" fmla="*/ 0 h 628650"/>
              <a:gd name="connsiteX3" fmla="*/ 1968500 w 1968500"/>
              <a:gd name="connsiteY3" fmla="*/ 628650 h 628650"/>
              <a:gd name="connsiteX4" fmla="*/ 0 w 1968500"/>
              <a:gd name="connsiteY4" fmla="*/ 628650 h 628650"/>
              <a:gd name="connsiteX0" fmla="*/ 0 w 1994535"/>
              <a:gd name="connsiteY0" fmla="*/ 628650 h 628650"/>
              <a:gd name="connsiteX1" fmla="*/ 149225 w 1994535"/>
              <a:gd name="connsiteY1" fmla="*/ 0 h 628650"/>
              <a:gd name="connsiteX2" fmla="*/ 1994535 w 1994535"/>
              <a:gd name="connsiteY2" fmla="*/ 53975 h 628650"/>
              <a:gd name="connsiteX3" fmla="*/ 1968500 w 1994535"/>
              <a:gd name="connsiteY3" fmla="*/ 628650 h 628650"/>
              <a:gd name="connsiteX4" fmla="*/ 0 w 1994535"/>
              <a:gd name="connsiteY4" fmla="*/ 628650 h 628650"/>
              <a:gd name="connsiteX0" fmla="*/ 0 w 1968500"/>
              <a:gd name="connsiteY0" fmla="*/ 628650 h 628650"/>
              <a:gd name="connsiteX1" fmla="*/ 149225 w 1968500"/>
              <a:gd name="connsiteY1" fmla="*/ 0 h 628650"/>
              <a:gd name="connsiteX2" fmla="*/ 1965960 w 1968500"/>
              <a:gd name="connsiteY2" fmla="*/ 6350 h 628650"/>
              <a:gd name="connsiteX3" fmla="*/ 1968500 w 1968500"/>
              <a:gd name="connsiteY3" fmla="*/ 628650 h 628650"/>
              <a:gd name="connsiteX4" fmla="*/ 0 w 1968500"/>
              <a:gd name="connsiteY4" fmla="*/ 628650 h 628650"/>
              <a:gd name="connsiteX0" fmla="*/ 0 w 2030307"/>
              <a:gd name="connsiteY0" fmla="*/ 705485 h 705485"/>
              <a:gd name="connsiteX1" fmla="*/ 149225 w 2030307"/>
              <a:gd name="connsiteY1" fmla="*/ 76835 h 705485"/>
              <a:gd name="connsiteX2" fmla="*/ 2029460 w 2030307"/>
              <a:gd name="connsiteY2" fmla="*/ 0 h 705485"/>
              <a:gd name="connsiteX3" fmla="*/ 1968500 w 2030307"/>
              <a:gd name="connsiteY3" fmla="*/ 705485 h 705485"/>
              <a:gd name="connsiteX4" fmla="*/ 0 w 2030307"/>
              <a:gd name="connsiteY4" fmla="*/ 705485 h 705485"/>
              <a:gd name="connsiteX0" fmla="*/ 0 w 2030307"/>
              <a:gd name="connsiteY0" fmla="*/ 628650 h 628650"/>
              <a:gd name="connsiteX1" fmla="*/ 149225 w 2030307"/>
              <a:gd name="connsiteY1" fmla="*/ 0 h 628650"/>
              <a:gd name="connsiteX2" fmla="*/ 2029460 w 2030307"/>
              <a:gd name="connsiteY2" fmla="*/ 79376 h 628650"/>
              <a:gd name="connsiteX3" fmla="*/ 1968500 w 2030307"/>
              <a:gd name="connsiteY3" fmla="*/ 628650 h 628650"/>
              <a:gd name="connsiteX4" fmla="*/ 0 w 2030307"/>
              <a:gd name="connsiteY4" fmla="*/ 628650 h 628650"/>
              <a:gd name="connsiteX0" fmla="*/ 0 w 2030307"/>
              <a:gd name="connsiteY0" fmla="*/ 628650 h 628650"/>
              <a:gd name="connsiteX1" fmla="*/ 149225 w 2030307"/>
              <a:gd name="connsiteY1" fmla="*/ 0 h 628650"/>
              <a:gd name="connsiteX2" fmla="*/ 2029460 w 2030307"/>
              <a:gd name="connsiteY2" fmla="*/ 79375 h 628650"/>
              <a:gd name="connsiteX3" fmla="*/ 1968500 w 2030307"/>
              <a:gd name="connsiteY3" fmla="*/ 628650 h 628650"/>
              <a:gd name="connsiteX4" fmla="*/ 0 w 2030307"/>
              <a:gd name="connsiteY4" fmla="*/ 628650 h 628650"/>
              <a:gd name="connsiteX0" fmla="*/ 0 w 2030307"/>
              <a:gd name="connsiteY0" fmla="*/ 628650 h 628650"/>
              <a:gd name="connsiteX1" fmla="*/ 149225 w 2030307"/>
              <a:gd name="connsiteY1" fmla="*/ 0 h 628650"/>
              <a:gd name="connsiteX2" fmla="*/ 2029460 w 2030307"/>
              <a:gd name="connsiteY2" fmla="*/ 79375 h 628650"/>
              <a:gd name="connsiteX3" fmla="*/ 2029460 w 2030307"/>
              <a:gd name="connsiteY3" fmla="*/ 628650 h 628650"/>
              <a:gd name="connsiteX4" fmla="*/ 0 w 2030307"/>
              <a:gd name="connsiteY4" fmla="*/ 628650 h 628650"/>
              <a:gd name="connsiteX0" fmla="*/ 0 w 2030307"/>
              <a:gd name="connsiteY0" fmla="*/ 628650 h 628650"/>
              <a:gd name="connsiteX1" fmla="*/ 149225 w 2030307"/>
              <a:gd name="connsiteY1" fmla="*/ 0 h 628650"/>
              <a:gd name="connsiteX2" fmla="*/ 2029460 w 2030307"/>
              <a:gd name="connsiteY2" fmla="*/ 79375 h 628650"/>
              <a:gd name="connsiteX3" fmla="*/ 2029460 w 2030307"/>
              <a:gd name="connsiteY3" fmla="*/ 628650 h 628650"/>
              <a:gd name="connsiteX4" fmla="*/ 0 w 2030307"/>
              <a:gd name="connsiteY4" fmla="*/ 628650 h 628650"/>
              <a:gd name="connsiteX0" fmla="*/ 0 w 2030307"/>
              <a:gd name="connsiteY0" fmla="*/ 631031 h 631031"/>
              <a:gd name="connsiteX1" fmla="*/ 149225 w 2030307"/>
              <a:gd name="connsiteY1" fmla="*/ 2381 h 631031"/>
              <a:gd name="connsiteX2" fmla="*/ 2029460 w 2030307"/>
              <a:gd name="connsiteY2" fmla="*/ 0 h 631031"/>
              <a:gd name="connsiteX3" fmla="*/ 2029460 w 2030307"/>
              <a:gd name="connsiteY3" fmla="*/ 631031 h 631031"/>
              <a:gd name="connsiteX4" fmla="*/ 0 w 2030307"/>
              <a:gd name="connsiteY4" fmla="*/ 631031 h 631031"/>
              <a:gd name="connsiteX0" fmla="*/ 0 w 2030307"/>
              <a:gd name="connsiteY0" fmla="*/ 631031 h 631031"/>
              <a:gd name="connsiteX1" fmla="*/ 132556 w 2030307"/>
              <a:gd name="connsiteY1" fmla="*/ 81757 h 631031"/>
              <a:gd name="connsiteX2" fmla="*/ 2029460 w 2030307"/>
              <a:gd name="connsiteY2" fmla="*/ 0 h 631031"/>
              <a:gd name="connsiteX3" fmla="*/ 2029460 w 2030307"/>
              <a:gd name="connsiteY3" fmla="*/ 631031 h 631031"/>
              <a:gd name="connsiteX4" fmla="*/ 0 w 2030307"/>
              <a:gd name="connsiteY4" fmla="*/ 631031 h 631031"/>
              <a:gd name="connsiteX0" fmla="*/ 0 w 2030307"/>
              <a:gd name="connsiteY0" fmla="*/ 549274 h 549274"/>
              <a:gd name="connsiteX1" fmla="*/ 132556 w 2030307"/>
              <a:gd name="connsiteY1" fmla="*/ 0 h 549274"/>
              <a:gd name="connsiteX2" fmla="*/ 2029460 w 2030307"/>
              <a:gd name="connsiteY2" fmla="*/ 0 h 549274"/>
              <a:gd name="connsiteX3" fmla="*/ 2029460 w 2030307"/>
              <a:gd name="connsiteY3" fmla="*/ 549274 h 549274"/>
              <a:gd name="connsiteX4" fmla="*/ 0 w 2030307"/>
              <a:gd name="connsiteY4" fmla="*/ 549274 h 549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30307" h="549274">
                <a:moveTo>
                  <a:pt x="0" y="549274"/>
                </a:moveTo>
                <a:lnTo>
                  <a:pt x="132556" y="0"/>
                </a:lnTo>
                <a:lnTo>
                  <a:pt x="2029460" y="0"/>
                </a:lnTo>
                <a:cubicBezTo>
                  <a:pt x="2030307" y="207433"/>
                  <a:pt x="2028613" y="341841"/>
                  <a:pt x="2029460" y="549274"/>
                </a:cubicBezTo>
                <a:lnTo>
                  <a:pt x="0" y="549274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3" name="Obrázek 12" descr="CEVRO_web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402865" y="6519270"/>
            <a:ext cx="1617310" cy="162518"/>
          </a:xfrm>
          <a:prstGeom prst="rect">
            <a:avLst/>
          </a:prstGeom>
        </p:spPr>
      </p:pic>
      <p:sp>
        <p:nvSpPr>
          <p:cNvPr id="14" name="Nadpis 1"/>
          <p:cNvSpPr>
            <a:spLocks noGrp="1"/>
          </p:cNvSpPr>
          <p:nvPr userDrawn="1">
            <p:ph type="title"/>
          </p:nvPr>
        </p:nvSpPr>
        <p:spPr>
          <a:xfrm>
            <a:off x="419099" y="574674"/>
            <a:ext cx="8304213" cy="923926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cs-CZ" dirty="0"/>
              <a:t>Klepnutím lze upravit styl předlohy nadpisů.</a:t>
            </a:r>
          </a:p>
        </p:txBody>
      </p:sp>
      <p:grpSp>
        <p:nvGrpSpPr>
          <p:cNvPr id="17" name="Skupina 16"/>
          <p:cNvGrpSpPr/>
          <p:nvPr userDrawn="1"/>
        </p:nvGrpSpPr>
        <p:grpSpPr>
          <a:xfrm>
            <a:off x="7261225" y="0"/>
            <a:ext cx="1883621" cy="574675"/>
            <a:chOff x="7261225" y="0"/>
            <a:chExt cx="1883621" cy="574675"/>
          </a:xfrm>
        </p:grpSpPr>
        <p:sp>
          <p:nvSpPr>
            <p:cNvPr id="9" name="Volný tvar 8"/>
            <p:cNvSpPr/>
            <p:nvPr userDrawn="1"/>
          </p:nvSpPr>
          <p:spPr>
            <a:xfrm>
              <a:off x="7261225" y="0"/>
              <a:ext cx="1883621" cy="574675"/>
            </a:xfrm>
            <a:custGeom>
              <a:avLst/>
              <a:gdLst>
                <a:gd name="connsiteX0" fmla="*/ 0 w 1908175"/>
                <a:gd name="connsiteY0" fmla="*/ 574675 h 581025"/>
                <a:gd name="connsiteX1" fmla="*/ 139700 w 1908175"/>
                <a:gd name="connsiteY1" fmla="*/ 3175 h 581025"/>
                <a:gd name="connsiteX2" fmla="*/ 1892300 w 1908175"/>
                <a:gd name="connsiteY2" fmla="*/ 0 h 581025"/>
                <a:gd name="connsiteX3" fmla="*/ 1908175 w 1908175"/>
                <a:gd name="connsiteY3" fmla="*/ 581025 h 581025"/>
                <a:gd name="connsiteX4" fmla="*/ 0 w 1908175"/>
                <a:gd name="connsiteY4" fmla="*/ 574675 h 581025"/>
                <a:gd name="connsiteX0" fmla="*/ 0 w 1908175"/>
                <a:gd name="connsiteY0" fmla="*/ 577850 h 581025"/>
                <a:gd name="connsiteX1" fmla="*/ 139700 w 1908175"/>
                <a:gd name="connsiteY1" fmla="*/ 3175 h 581025"/>
                <a:gd name="connsiteX2" fmla="*/ 1892300 w 1908175"/>
                <a:gd name="connsiteY2" fmla="*/ 0 h 581025"/>
                <a:gd name="connsiteX3" fmla="*/ 1908175 w 1908175"/>
                <a:gd name="connsiteY3" fmla="*/ 581025 h 581025"/>
                <a:gd name="connsiteX4" fmla="*/ 0 w 1908175"/>
                <a:gd name="connsiteY4" fmla="*/ 577850 h 581025"/>
                <a:gd name="connsiteX0" fmla="*/ 0 w 1908175"/>
                <a:gd name="connsiteY0" fmla="*/ 628650 h 631825"/>
                <a:gd name="connsiteX1" fmla="*/ 149225 w 1908175"/>
                <a:gd name="connsiteY1" fmla="*/ 0 h 631825"/>
                <a:gd name="connsiteX2" fmla="*/ 1892300 w 1908175"/>
                <a:gd name="connsiteY2" fmla="*/ 50800 h 631825"/>
                <a:gd name="connsiteX3" fmla="*/ 1908175 w 1908175"/>
                <a:gd name="connsiteY3" fmla="*/ 631825 h 631825"/>
                <a:gd name="connsiteX4" fmla="*/ 0 w 1908175"/>
                <a:gd name="connsiteY4" fmla="*/ 628650 h 631825"/>
                <a:gd name="connsiteX0" fmla="*/ 0 w 1933575"/>
                <a:gd name="connsiteY0" fmla="*/ 628650 h 631825"/>
                <a:gd name="connsiteX1" fmla="*/ 149225 w 1933575"/>
                <a:gd name="connsiteY1" fmla="*/ 0 h 631825"/>
                <a:gd name="connsiteX2" fmla="*/ 1933575 w 1933575"/>
                <a:gd name="connsiteY2" fmla="*/ 0 h 631825"/>
                <a:gd name="connsiteX3" fmla="*/ 1908175 w 1933575"/>
                <a:gd name="connsiteY3" fmla="*/ 631825 h 631825"/>
                <a:gd name="connsiteX4" fmla="*/ 0 w 1933575"/>
                <a:gd name="connsiteY4" fmla="*/ 628650 h 631825"/>
                <a:gd name="connsiteX0" fmla="*/ 0 w 1968500"/>
                <a:gd name="connsiteY0" fmla="*/ 628650 h 628650"/>
                <a:gd name="connsiteX1" fmla="*/ 149225 w 1968500"/>
                <a:gd name="connsiteY1" fmla="*/ 0 h 628650"/>
                <a:gd name="connsiteX2" fmla="*/ 1933575 w 1968500"/>
                <a:gd name="connsiteY2" fmla="*/ 0 h 628650"/>
                <a:gd name="connsiteX3" fmla="*/ 1968500 w 1968500"/>
                <a:gd name="connsiteY3" fmla="*/ 628650 h 628650"/>
                <a:gd name="connsiteX4" fmla="*/ 0 w 1968500"/>
                <a:gd name="connsiteY4" fmla="*/ 628650 h 628650"/>
                <a:gd name="connsiteX0" fmla="*/ 0 w 1994535"/>
                <a:gd name="connsiteY0" fmla="*/ 628650 h 628650"/>
                <a:gd name="connsiteX1" fmla="*/ 149225 w 1994535"/>
                <a:gd name="connsiteY1" fmla="*/ 0 h 628650"/>
                <a:gd name="connsiteX2" fmla="*/ 1994535 w 1994535"/>
                <a:gd name="connsiteY2" fmla="*/ 53975 h 628650"/>
                <a:gd name="connsiteX3" fmla="*/ 1968500 w 1994535"/>
                <a:gd name="connsiteY3" fmla="*/ 628650 h 628650"/>
                <a:gd name="connsiteX4" fmla="*/ 0 w 1994535"/>
                <a:gd name="connsiteY4" fmla="*/ 628650 h 628650"/>
                <a:gd name="connsiteX0" fmla="*/ 0 w 1968500"/>
                <a:gd name="connsiteY0" fmla="*/ 628650 h 628650"/>
                <a:gd name="connsiteX1" fmla="*/ 149225 w 1968500"/>
                <a:gd name="connsiteY1" fmla="*/ 0 h 628650"/>
                <a:gd name="connsiteX2" fmla="*/ 1965960 w 1968500"/>
                <a:gd name="connsiteY2" fmla="*/ 6350 h 628650"/>
                <a:gd name="connsiteX3" fmla="*/ 1968500 w 1968500"/>
                <a:gd name="connsiteY3" fmla="*/ 628650 h 628650"/>
                <a:gd name="connsiteX4" fmla="*/ 0 w 1968500"/>
                <a:gd name="connsiteY4" fmla="*/ 628650 h 628650"/>
                <a:gd name="connsiteX0" fmla="*/ 0 w 1968500"/>
                <a:gd name="connsiteY0" fmla="*/ 622300 h 622300"/>
                <a:gd name="connsiteX1" fmla="*/ 134937 w 1968500"/>
                <a:gd name="connsiteY1" fmla="*/ 47625 h 622300"/>
                <a:gd name="connsiteX2" fmla="*/ 1965960 w 1968500"/>
                <a:gd name="connsiteY2" fmla="*/ 0 h 622300"/>
                <a:gd name="connsiteX3" fmla="*/ 1968500 w 1968500"/>
                <a:gd name="connsiteY3" fmla="*/ 622300 h 622300"/>
                <a:gd name="connsiteX4" fmla="*/ 0 w 1968500"/>
                <a:gd name="connsiteY4" fmla="*/ 622300 h 622300"/>
                <a:gd name="connsiteX0" fmla="*/ 0 w 1968500"/>
                <a:gd name="connsiteY0" fmla="*/ 574675 h 574675"/>
                <a:gd name="connsiteX1" fmla="*/ 134937 w 1968500"/>
                <a:gd name="connsiteY1" fmla="*/ 0 h 574675"/>
                <a:gd name="connsiteX2" fmla="*/ 1882774 w 1968500"/>
                <a:gd name="connsiteY2" fmla="*/ 33338 h 574675"/>
                <a:gd name="connsiteX3" fmla="*/ 1968500 w 1968500"/>
                <a:gd name="connsiteY3" fmla="*/ 574675 h 574675"/>
                <a:gd name="connsiteX4" fmla="*/ 0 w 1968500"/>
                <a:gd name="connsiteY4" fmla="*/ 574675 h 574675"/>
                <a:gd name="connsiteX0" fmla="*/ 0 w 1968500"/>
                <a:gd name="connsiteY0" fmla="*/ 574675 h 574675"/>
                <a:gd name="connsiteX1" fmla="*/ 134937 w 1968500"/>
                <a:gd name="connsiteY1" fmla="*/ 0 h 574675"/>
                <a:gd name="connsiteX2" fmla="*/ 1882774 w 1968500"/>
                <a:gd name="connsiteY2" fmla="*/ 0 h 574675"/>
                <a:gd name="connsiteX3" fmla="*/ 1968500 w 1968500"/>
                <a:gd name="connsiteY3" fmla="*/ 574675 h 574675"/>
                <a:gd name="connsiteX4" fmla="*/ 0 w 1968500"/>
                <a:gd name="connsiteY4" fmla="*/ 574675 h 574675"/>
                <a:gd name="connsiteX0" fmla="*/ 0 w 1883621"/>
                <a:gd name="connsiteY0" fmla="*/ 574675 h 574675"/>
                <a:gd name="connsiteX1" fmla="*/ 134937 w 1883621"/>
                <a:gd name="connsiteY1" fmla="*/ 0 h 574675"/>
                <a:gd name="connsiteX2" fmla="*/ 1882774 w 1883621"/>
                <a:gd name="connsiteY2" fmla="*/ 0 h 574675"/>
                <a:gd name="connsiteX3" fmla="*/ 1882774 w 1883621"/>
                <a:gd name="connsiteY3" fmla="*/ 574675 h 574675"/>
                <a:gd name="connsiteX4" fmla="*/ 0 w 1883621"/>
                <a:gd name="connsiteY4" fmla="*/ 574675 h 574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83621" h="574675">
                  <a:moveTo>
                    <a:pt x="0" y="574675"/>
                  </a:moveTo>
                  <a:lnTo>
                    <a:pt x="134937" y="0"/>
                  </a:lnTo>
                  <a:lnTo>
                    <a:pt x="1882774" y="0"/>
                  </a:lnTo>
                  <a:cubicBezTo>
                    <a:pt x="1883621" y="207433"/>
                    <a:pt x="1881927" y="367242"/>
                    <a:pt x="1882774" y="574675"/>
                  </a:cubicBezTo>
                  <a:lnTo>
                    <a:pt x="0" y="574675"/>
                  </a:lnTo>
                  <a:close/>
                </a:path>
              </a:pathLst>
            </a:custGeom>
            <a:solidFill>
              <a:srgbClr val="0022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pic>
          <p:nvPicPr>
            <p:cNvPr id="16" name="Obrázek 15" descr="16_06_Cevro_NEWinv_logo_rgb_en.emf"/>
            <p:cNvPicPr>
              <a:picLocks noChangeAspect="1"/>
            </p:cNvPicPr>
            <p:nvPr userDrawn="1"/>
          </p:nvPicPr>
          <p:blipFill>
            <a:blip r:embed="rId3" cstate="print"/>
            <a:stretch>
              <a:fillRect/>
            </a:stretch>
          </p:blipFill>
          <p:spPr>
            <a:xfrm>
              <a:off x="7546182" y="147412"/>
              <a:ext cx="1477146" cy="305026"/>
            </a:xfrm>
            <a:prstGeom prst="rect">
              <a:avLst/>
            </a:prstGeom>
          </p:spPr>
        </p:pic>
      </p:grpSp>
    </p:spTree>
  </p:cSld>
  <p:clrMapOvr>
    <a:masterClrMapping/>
  </p:clrMapOvr>
  <p:transition spd="slow">
    <p:push dir="u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C6898E9-BDDF-2C46-A65A-B5D157FBFA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78BEF76-B4E5-F95D-2B21-2DE64B7C25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85774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B6D9E3CA-86C1-4CCA-2FC2-451A03D057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49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9BF45EE8-2365-24C4-6E7D-F72C293DBA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15972" y="6457926"/>
            <a:ext cx="1028146" cy="283626"/>
          </a:xfrm>
          <a:prstGeom prst="rect">
            <a:avLst/>
          </a:prstGeom>
        </p:spPr>
      </p:pic>
      <p:sp>
        <p:nvSpPr>
          <p:cNvPr id="9" name="Zástupný symbol pro zápatí 4">
            <a:extLst>
              <a:ext uri="{FF2B5EF4-FFF2-40B4-BE49-F238E27FC236}">
                <a16:creationId xmlns:a16="http://schemas.microsoft.com/office/drawing/2014/main" id="{77ECF020-D996-697F-4779-13801850A6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8372" y="6417178"/>
            <a:ext cx="820697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Short name of the </a:t>
            </a:r>
            <a:r>
              <a:rPr lang="en-US" dirty="0" err="1"/>
              <a:t>powerpoint</a:t>
            </a:r>
            <a:r>
              <a:rPr lang="en-US" dirty="0"/>
              <a:t> presentation, maximum length two thirds of the page</a:t>
            </a:r>
            <a:endParaRPr lang="cs-CZ" dirty="0"/>
          </a:p>
        </p:txBody>
      </p:sp>
      <p:sp>
        <p:nvSpPr>
          <p:cNvPr id="10" name="Zástupný symbol pro číslo snímku 5">
            <a:extLst>
              <a:ext uri="{FF2B5EF4-FFF2-40B4-BE49-F238E27FC236}">
                <a16:creationId xmlns:a16="http://schemas.microsoft.com/office/drawing/2014/main" id="{D1159978-FAB9-CBE7-228C-DA9796E0D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93" y="6421832"/>
            <a:ext cx="204326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5E608FB1-680A-4E9D-A95E-8C4CFA1B47E3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21498142"/>
      </p:ext>
    </p:extLst>
  </p:cSld>
  <p:clrMapOvr>
    <a:masterClrMapping/>
  </p:clrMapOvr>
  <p:transition spd="slow">
    <p:push dir="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C6898E9-BDDF-2C46-A65A-B5D157FBFA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78BEF76-B4E5-F95D-2B21-2DE64B7C25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85774" y="1825625"/>
            <a:ext cx="3886200" cy="4351338"/>
          </a:xfrm>
        </p:spPr>
        <p:txBody>
          <a:bodyPr/>
          <a:lstStyle>
            <a:lvl1pPr marL="0" indent="0">
              <a:buNone/>
              <a:defRPr/>
            </a:lvl1pPr>
            <a:lvl2pPr marL="0" indent="0">
              <a:buNone/>
              <a:defRPr/>
            </a:lvl2pPr>
            <a:lvl3pPr marL="132300" indent="-132300">
              <a:defRPr/>
            </a:lvl3pPr>
            <a:lvl4pPr marL="267300" indent="-132300">
              <a:defRPr/>
            </a:lvl4pPr>
            <a:lvl5pPr marL="399600" indent="-132300"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B6D9E3CA-86C1-4CCA-2FC2-451A03D057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49" y="1825625"/>
            <a:ext cx="3886200" cy="4351338"/>
          </a:xfrm>
        </p:spPr>
        <p:txBody>
          <a:bodyPr/>
          <a:lstStyle>
            <a:lvl1pPr marL="0" indent="0">
              <a:buNone/>
              <a:defRPr/>
            </a:lvl1pPr>
            <a:lvl2pPr marL="0" indent="0">
              <a:buNone/>
              <a:defRPr/>
            </a:lvl2pPr>
            <a:lvl3pPr marL="132300" indent="-132300">
              <a:defRPr/>
            </a:lvl3pPr>
            <a:lvl4pPr marL="267300" indent="-132300">
              <a:defRPr/>
            </a:lvl4pPr>
            <a:lvl5pPr marL="399600" indent="-132300"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CCBA954-9BEE-4D3C-C0ED-19047D66F1B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15972" y="6457926"/>
            <a:ext cx="1028146" cy="283626"/>
          </a:xfrm>
          <a:prstGeom prst="rect">
            <a:avLst/>
          </a:prstGeom>
        </p:spPr>
      </p:pic>
      <p:sp>
        <p:nvSpPr>
          <p:cNvPr id="9" name="Zástupný symbol pro zápatí 4">
            <a:extLst>
              <a:ext uri="{FF2B5EF4-FFF2-40B4-BE49-F238E27FC236}">
                <a16:creationId xmlns:a16="http://schemas.microsoft.com/office/drawing/2014/main" id="{406CC1D3-5C60-B944-EDE9-263819023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8372" y="6417178"/>
            <a:ext cx="820697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Short name of the </a:t>
            </a:r>
            <a:r>
              <a:rPr lang="en-US" dirty="0" err="1"/>
              <a:t>powerpoint</a:t>
            </a:r>
            <a:r>
              <a:rPr lang="en-US" dirty="0"/>
              <a:t> presentation, maximum length two thirds of the page</a:t>
            </a:r>
            <a:endParaRPr lang="cs-CZ" dirty="0"/>
          </a:p>
        </p:txBody>
      </p:sp>
      <p:sp>
        <p:nvSpPr>
          <p:cNvPr id="10" name="Zástupný symbol pro číslo snímku 5">
            <a:extLst>
              <a:ext uri="{FF2B5EF4-FFF2-40B4-BE49-F238E27FC236}">
                <a16:creationId xmlns:a16="http://schemas.microsoft.com/office/drawing/2014/main" id="{0D240CD1-21EB-CFB6-BC30-937FEEEB1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93" y="6421832"/>
            <a:ext cx="204326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5E608FB1-680A-4E9D-A95E-8C4CFA1B47E3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20946265"/>
      </p:ext>
    </p:extLst>
  </p:cSld>
  <p:clrMapOvr>
    <a:masterClrMapping/>
  </p:clrMapOvr>
  <p:transition spd="slow">
    <p:push dir="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brázek a popi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78BEF76-B4E5-F95D-2B21-2DE64B7C25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85774" y="647701"/>
            <a:ext cx="6248401" cy="5529263"/>
          </a:xfrm>
        </p:spPr>
        <p:txBody>
          <a:bodyPr/>
          <a:lstStyle>
            <a:lvl1pPr marL="0" indent="0">
              <a:buNone/>
              <a:defRPr/>
            </a:lvl1pPr>
            <a:lvl2pPr marL="0" indent="0">
              <a:buNone/>
              <a:defRPr/>
            </a:lvl2pPr>
            <a:lvl3pPr marL="132300" indent="-132300">
              <a:defRPr/>
            </a:lvl3pPr>
            <a:lvl4pPr marL="267300" indent="-132300">
              <a:defRPr/>
            </a:lvl4pPr>
            <a:lvl5pPr marL="399600" indent="-132300"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B6D9E3CA-86C1-4CCA-2FC2-451A03D057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53250" y="1825625"/>
            <a:ext cx="1781175" cy="4351338"/>
          </a:xfrm>
        </p:spPr>
        <p:txBody>
          <a:bodyPr anchor="b">
            <a:normAutofit/>
          </a:bodyPr>
          <a:lstStyle>
            <a:lvl1pPr marL="0" indent="0">
              <a:buNone/>
              <a:defRPr sz="1125" b="0"/>
            </a:lvl1pPr>
            <a:lvl2pPr marL="0" indent="0">
              <a:buNone/>
              <a:defRPr sz="1125"/>
            </a:lvl2pPr>
            <a:lvl3pPr marL="132300" indent="-132300">
              <a:defRPr sz="1125"/>
            </a:lvl3pPr>
            <a:lvl4pPr marL="267300" indent="-132300">
              <a:defRPr sz="1125"/>
            </a:lvl4pPr>
            <a:lvl5pPr marL="399600" indent="-132300">
              <a:defRPr sz="1125"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8ECC450-B476-55C6-13E7-241DFDEEE94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09114" y="6456561"/>
            <a:ext cx="1028146" cy="286357"/>
          </a:xfrm>
          <a:prstGeom prst="rect">
            <a:avLst/>
          </a:prstGeom>
        </p:spPr>
      </p:pic>
      <p:sp>
        <p:nvSpPr>
          <p:cNvPr id="8" name="Zástupný symbol pro zápatí 4">
            <a:extLst>
              <a:ext uri="{FF2B5EF4-FFF2-40B4-BE49-F238E27FC236}">
                <a16:creationId xmlns:a16="http://schemas.microsoft.com/office/drawing/2014/main" id="{F0E1EB24-A4FD-400D-F98D-FB4FA83049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8372" y="6417178"/>
            <a:ext cx="820697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Short name of the </a:t>
            </a:r>
            <a:r>
              <a:rPr lang="en-US" dirty="0" err="1"/>
              <a:t>powerpoint</a:t>
            </a:r>
            <a:r>
              <a:rPr lang="en-US" dirty="0"/>
              <a:t> presentation, maximum length two thirds of the page</a:t>
            </a:r>
            <a:endParaRPr lang="cs-CZ" dirty="0"/>
          </a:p>
        </p:txBody>
      </p:sp>
      <p:sp>
        <p:nvSpPr>
          <p:cNvPr id="9" name="Zástupný symbol pro číslo snímku 5">
            <a:extLst>
              <a:ext uri="{FF2B5EF4-FFF2-40B4-BE49-F238E27FC236}">
                <a16:creationId xmlns:a16="http://schemas.microsoft.com/office/drawing/2014/main" id="{5C645297-7913-9A99-1FD0-28864B2816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93" y="6421832"/>
            <a:ext cx="204326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5E608FB1-680A-4E9D-A95E-8C4CFA1B47E3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22414523"/>
      </p:ext>
    </p:extLst>
  </p:cSld>
  <p:clrMapOvr>
    <a:masterClrMapping/>
  </p:clrMapOvr>
  <p:transition spd="slow">
    <p:push dir="u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itá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78BEF76-B4E5-F95D-2B21-2DE64B7C25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135981" y="1485900"/>
            <a:ext cx="4857750" cy="4643438"/>
          </a:xfrm>
        </p:spPr>
        <p:txBody>
          <a:bodyPr/>
          <a:lstStyle>
            <a:lvl1pPr marL="0" indent="0">
              <a:lnSpc>
                <a:spcPct val="108000"/>
              </a:lnSpc>
              <a:buNone/>
              <a:defRPr/>
            </a:lvl1pPr>
            <a:lvl2pPr marL="0" indent="0">
              <a:buNone/>
              <a:defRPr sz="1275">
                <a:solidFill>
                  <a:schemeClr val="accent1"/>
                </a:solidFill>
              </a:defRPr>
            </a:lvl2pPr>
            <a:lvl3pPr marL="0" indent="0">
              <a:buNone/>
              <a:defRPr sz="1275"/>
            </a:lvl3pPr>
            <a:lvl4pPr marL="267300" indent="-132300">
              <a:defRPr/>
            </a:lvl4pPr>
            <a:lvl5pPr marL="399600" indent="-132300"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E6896127-A932-05AF-19AA-A3EF7B493DE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15972" y="6456561"/>
            <a:ext cx="1028146" cy="286357"/>
          </a:xfrm>
          <a:prstGeom prst="rect">
            <a:avLst/>
          </a:prstGeom>
        </p:spPr>
      </p:pic>
      <p:sp>
        <p:nvSpPr>
          <p:cNvPr id="9" name="Zástupný symbol pro zápatí 4">
            <a:extLst>
              <a:ext uri="{FF2B5EF4-FFF2-40B4-BE49-F238E27FC236}">
                <a16:creationId xmlns:a16="http://schemas.microsoft.com/office/drawing/2014/main" id="{3090B9CC-DBE2-DF80-DD04-267F4BDD3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8372" y="6417178"/>
            <a:ext cx="820697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Short name of the </a:t>
            </a:r>
            <a:r>
              <a:rPr lang="en-US" dirty="0" err="1"/>
              <a:t>powerpoint</a:t>
            </a:r>
            <a:r>
              <a:rPr lang="en-US" dirty="0"/>
              <a:t> presentation, maximum length two thirds of the page</a:t>
            </a:r>
            <a:endParaRPr lang="cs-CZ" dirty="0"/>
          </a:p>
        </p:txBody>
      </p:sp>
      <p:sp>
        <p:nvSpPr>
          <p:cNvPr id="10" name="Zástupný symbol pro číslo snímku 5">
            <a:extLst>
              <a:ext uri="{FF2B5EF4-FFF2-40B4-BE49-F238E27FC236}">
                <a16:creationId xmlns:a16="http://schemas.microsoft.com/office/drawing/2014/main" id="{201E28EC-073B-84AF-FF8E-979B5D3D6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93" y="6421832"/>
            <a:ext cx="204326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5E608FB1-680A-4E9D-A95E-8C4CFA1B47E3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43044013"/>
      </p:ext>
    </p:extLst>
  </p:cSld>
  <p:clrMapOvr>
    <a:masterClrMapping/>
  </p:clrMapOvr>
  <p:transition spd="slow">
    <p:push dir="u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B7ABA3B-E3F6-9A92-9135-4EE08586C3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A812DFB0-A8C7-0073-6389-FF363AEF1D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15972" y="6456561"/>
            <a:ext cx="1028146" cy="286357"/>
          </a:xfrm>
          <a:prstGeom prst="rect">
            <a:avLst/>
          </a:prstGeom>
        </p:spPr>
      </p:pic>
      <p:sp>
        <p:nvSpPr>
          <p:cNvPr id="8" name="Zástupný symbol pro zápatí 4">
            <a:extLst>
              <a:ext uri="{FF2B5EF4-FFF2-40B4-BE49-F238E27FC236}">
                <a16:creationId xmlns:a16="http://schemas.microsoft.com/office/drawing/2014/main" id="{011D1AA5-5182-C810-225E-97E45E4FDB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8372" y="6417178"/>
            <a:ext cx="820697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Short name of the </a:t>
            </a:r>
            <a:r>
              <a:rPr lang="en-US" dirty="0" err="1"/>
              <a:t>powerpoint</a:t>
            </a:r>
            <a:r>
              <a:rPr lang="en-US" dirty="0"/>
              <a:t> presentation, maximum length two thirds of the page</a:t>
            </a:r>
            <a:endParaRPr lang="cs-CZ" dirty="0"/>
          </a:p>
        </p:txBody>
      </p:sp>
      <p:sp>
        <p:nvSpPr>
          <p:cNvPr id="9" name="Zástupný symbol pro číslo snímku 5">
            <a:extLst>
              <a:ext uri="{FF2B5EF4-FFF2-40B4-BE49-F238E27FC236}">
                <a16:creationId xmlns:a16="http://schemas.microsoft.com/office/drawing/2014/main" id="{BFC91CA1-2364-05B0-0F04-690A1C5B00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93" y="6421832"/>
            <a:ext cx="204326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5E608FB1-680A-4E9D-A95E-8C4CFA1B47E3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39250953"/>
      </p:ext>
    </p:extLst>
  </p:cSld>
  <p:clrMapOvr>
    <a:masterClrMapping/>
  </p:clrMapOvr>
  <p:transition spd="slow">
    <p:push dir="u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79438A86-4A25-73CF-7171-B61A241DD7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5925277"/>
            <a:ext cx="2057400" cy="365125"/>
          </a:xfrm>
          <a:prstGeom prst="rect">
            <a:avLst/>
          </a:prstGeom>
        </p:spPr>
        <p:txBody>
          <a:bodyPr/>
          <a:lstStyle/>
          <a:p>
            <a:fld id="{1A945517-90B0-4E61-B5DD-AC2B75BAD2CB}" type="datetime1">
              <a:rPr lang="cs-CZ" smtClean="0"/>
              <a:t>06.11.2025</a:t>
            </a:fld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501D3696-2239-C380-C5DC-7A40F1D888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15972" y="6456561"/>
            <a:ext cx="1028146" cy="286357"/>
          </a:xfrm>
          <a:prstGeom prst="rect">
            <a:avLst/>
          </a:prstGeom>
        </p:spPr>
      </p:pic>
      <p:sp>
        <p:nvSpPr>
          <p:cNvPr id="6" name="Zástupný symbol pro zápatí 4">
            <a:extLst>
              <a:ext uri="{FF2B5EF4-FFF2-40B4-BE49-F238E27FC236}">
                <a16:creationId xmlns:a16="http://schemas.microsoft.com/office/drawing/2014/main" id="{CA22F0A3-7A6F-26D0-F7E4-38F90D636C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8372" y="6417178"/>
            <a:ext cx="820697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Short name of the </a:t>
            </a:r>
            <a:r>
              <a:rPr lang="en-US" dirty="0" err="1"/>
              <a:t>powerpoint</a:t>
            </a:r>
            <a:r>
              <a:rPr lang="en-US" dirty="0"/>
              <a:t> presentation, maximum length two thirds of the page</a:t>
            </a:r>
            <a:endParaRPr lang="cs-CZ" dirty="0"/>
          </a:p>
        </p:txBody>
      </p:sp>
      <p:sp>
        <p:nvSpPr>
          <p:cNvPr id="7" name="Zástupný symbol pro číslo snímku 5">
            <a:extLst>
              <a:ext uri="{FF2B5EF4-FFF2-40B4-BE49-F238E27FC236}">
                <a16:creationId xmlns:a16="http://schemas.microsoft.com/office/drawing/2014/main" id="{70A463D7-59BA-DD1A-EE96-881BA846F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93" y="6421832"/>
            <a:ext cx="204326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5E608FB1-680A-4E9D-A95E-8C4CFA1B47E3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71832353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ext a umístění obrázk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cs-CZ" dirty="0"/>
              <a:t>Klepnutím lze upravit styl předlohy nadpisů.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0"/>
          </p:nvPr>
        </p:nvSpPr>
        <p:spPr>
          <a:xfrm>
            <a:off x="419100" y="1498600"/>
            <a:ext cx="4237038" cy="4810125"/>
          </a:xfrm>
        </p:spPr>
        <p:txBody>
          <a:bodyPr rIns="360000" bIns="18000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6" name="Zástupný symbol pro obrázek 5"/>
          <p:cNvSpPr>
            <a:spLocks noGrp="1"/>
          </p:cNvSpPr>
          <p:nvPr>
            <p:ph type="pic" sz="quarter" idx="11"/>
          </p:nvPr>
        </p:nvSpPr>
        <p:spPr>
          <a:xfrm>
            <a:off x="4656138" y="1498600"/>
            <a:ext cx="4067175" cy="4561200"/>
          </a:xfrm>
        </p:spPr>
        <p:txBody>
          <a:bodyPr/>
          <a:lstStyle/>
          <a:p>
            <a:endParaRPr lang="cs-CZ"/>
          </a:p>
        </p:txBody>
      </p:sp>
      <p:grpSp>
        <p:nvGrpSpPr>
          <p:cNvPr id="14" name="Skupina 13"/>
          <p:cNvGrpSpPr/>
          <p:nvPr userDrawn="1"/>
        </p:nvGrpSpPr>
        <p:grpSpPr>
          <a:xfrm>
            <a:off x="7114540" y="6308726"/>
            <a:ext cx="2030307" cy="549274"/>
            <a:chOff x="7114540" y="6308726"/>
            <a:chExt cx="2030307" cy="549274"/>
          </a:xfrm>
        </p:grpSpPr>
        <p:sp>
          <p:nvSpPr>
            <p:cNvPr id="15" name="Volný tvar 14"/>
            <p:cNvSpPr/>
            <p:nvPr userDrawn="1"/>
          </p:nvSpPr>
          <p:spPr>
            <a:xfrm>
              <a:off x="7114540" y="6308726"/>
              <a:ext cx="2030307" cy="549274"/>
            </a:xfrm>
            <a:custGeom>
              <a:avLst/>
              <a:gdLst>
                <a:gd name="connsiteX0" fmla="*/ 0 w 1908175"/>
                <a:gd name="connsiteY0" fmla="*/ 574675 h 581025"/>
                <a:gd name="connsiteX1" fmla="*/ 139700 w 1908175"/>
                <a:gd name="connsiteY1" fmla="*/ 3175 h 581025"/>
                <a:gd name="connsiteX2" fmla="*/ 1892300 w 1908175"/>
                <a:gd name="connsiteY2" fmla="*/ 0 h 581025"/>
                <a:gd name="connsiteX3" fmla="*/ 1908175 w 1908175"/>
                <a:gd name="connsiteY3" fmla="*/ 581025 h 581025"/>
                <a:gd name="connsiteX4" fmla="*/ 0 w 1908175"/>
                <a:gd name="connsiteY4" fmla="*/ 574675 h 581025"/>
                <a:gd name="connsiteX0" fmla="*/ 0 w 1908175"/>
                <a:gd name="connsiteY0" fmla="*/ 577850 h 581025"/>
                <a:gd name="connsiteX1" fmla="*/ 139700 w 1908175"/>
                <a:gd name="connsiteY1" fmla="*/ 3175 h 581025"/>
                <a:gd name="connsiteX2" fmla="*/ 1892300 w 1908175"/>
                <a:gd name="connsiteY2" fmla="*/ 0 h 581025"/>
                <a:gd name="connsiteX3" fmla="*/ 1908175 w 1908175"/>
                <a:gd name="connsiteY3" fmla="*/ 581025 h 581025"/>
                <a:gd name="connsiteX4" fmla="*/ 0 w 1908175"/>
                <a:gd name="connsiteY4" fmla="*/ 577850 h 581025"/>
                <a:gd name="connsiteX0" fmla="*/ 0 w 1908175"/>
                <a:gd name="connsiteY0" fmla="*/ 628650 h 631825"/>
                <a:gd name="connsiteX1" fmla="*/ 149225 w 1908175"/>
                <a:gd name="connsiteY1" fmla="*/ 0 h 631825"/>
                <a:gd name="connsiteX2" fmla="*/ 1892300 w 1908175"/>
                <a:gd name="connsiteY2" fmla="*/ 50800 h 631825"/>
                <a:gd name="connsiteX3" fmla="*/ 1908175 w 1908175"/>
                <a:gd name="connsiteY3" fmla="*/ 631825 h 631825"/>
                <a:gd name="connsiteX4" fmla="*/ 0 w 1908175"/>
                <a:gd name="connsiteY4" fmla="*/ 628650 h 631825"/>
                <a:gd name="connsiteX0" fmla="*/ 0 w 1933575"/>
                <a:gd name="connsiteY0" fmla="*/ 628650 h 631825"/>
                <a:gd name="connsiteX1" fmla="*/ 149225 w 1933575"/>
                <a:gd name="connsiteY1" fmla="*/ 0 h 631825"/>
                <a:gd name="connsiteX2" fmla="*/ 1933575 w 1933575"/>
                <a:gd name="connsiteY2" fmla="*/ 0 h 631825"/>
                <a:gd name="connsiteX3" fmla="*/ 1908175 w 1933575"/>
                <a:gd name="connsiteY3" fmla="*/ 631825 h 631825"/>
                <a:gd name="connsiteX4" fmla="*/ 0 w 1933575"/>
                <a:gd name="connsiteY4" fmla="*/ 628650 h 631825"/>
                <a:gd name="connsiteX0" fmla="*/ 0 w 1968500"/>
                <a:gd name="connsiteY0" fmla="*/ 628650 h 628650"/>
                <a:gd name="connsiteX1" fmla="*/ 149225 w 1968500"/>
                <a:gd name="connsiteY1" fmla="*/ 0 h 628650"/>
                <a:gd name="connsiteX2" fmla="*/ 1933575 w 1968500"/>
                <a:gd name="connsiteY2" fmla="*/ 0 h 628650"/>
                <a:gd name="connsiteX3" fmla="*/ 1968500 w 1968500"/>
                <a:gd name="connsiteY3" fmla="*/ 628650 h 628650"/>
                <a:gd name="connsiteX4" fmla="*/ 0 w 1968500"/>
                <a:gd name="connsiteY4" fmla="*/ 628650 h 628650"/>
                <a:gd name="connsiteX0" fmla="*/ 0 w 1994535"/>
                <a:gd name="connsiteY0" fmla="*/ 628650 h 628650"/>
                <a:gd name="connsiteX1" fmla="*/ 149225 w 1994535"/>
                <a:gd name="connsiteY1" fmla="*/ 0 h 628650"/>
                <a:gd name="connsiteX2" fmla="*/ 1994535 w 1994535"/>
                <a:gd name="connsiteY2" fmla="*/ 53975 h 628650"/>
                <a:gd name="connsiteX3" fmla="*/ 1968500 w 1994535"/>
                <a:gd name="connsiteY3" fmla="*/ 628650 h 628650"/>
                <a:gd name="connsiteX4" fmla="*/ 0 w 1994535"/>
                <a:gd name="connsiteY4" fmla="*/ 628650 h 628650"/>
                <a:gd name="connsiteX0" fmla="*/ 0 w 1968500"/>
                <a:gd name="connsiteY0" fmla="*/ 628650 h 628650"/>
                <a:gd name="connsiteX1" fmla="*/ 149225 w 1968500"/>
                <a:gd name="connsiteY1" fmla="*/ 0 h 628650"/>
                <a:gd name="connsiteX2" fmla="*/ 1965960 w 1968500"/>
                <a:gd name="connsiteY2" fmla="*/ 6350 h 628650"/>
                <a:gd name="connsiteX3" fmla="*/ 1968500 w 1968500"/>
                <a:gd name="connsiteY3" fmla="*/ 628650 h 628650"/>
                <a:gd name="connsiteX4" fmla="*/ 0 w 1968500"/>
                <a:gd name="connsiteY4" fmla="*/ 628650 h 628650"/>
                <a:gd name="connsiteX0" fmla="*/ 0 w 2030307"/>
                <a:gd name="connsiteY0" fmla="*/ 705485 h 705485"/>
                <a:gd name="connsiteX1" fmla="*/ 149225 w 2030307"/>
                <a:gd name="connsiteY1" fmla="*/ 76835 h 705485"/>
                <a:gd name="connsiteX2" fmla="*/ 2029460 w 2030307"/>
                <a:gd name="connsiteY2" fmla="*/ 0 h 705485"/>
                <a:gd name="connsiteX3" fmla="*/ 1968500 w 2030307"/>
                <a:gd name="connsiteY3" fmla="*/ 705485 h 705485"/>
                <a:gd name="connsiteX4" fmla="*/ 0 w 2030307"/>
                <a:gd name="connsiteY4" fmla="*/ 705485 h 705485"/>
                <a:gd name="connsiteX0" fmla="*/ 0 w 2030307"/>
                <a:gd name="connsiteY0" fmla="*/ 628650 h 628650"/>
                <a:gd name="connsiteX1" fmla="*/ 149225 w 2030307"/>
                <a:gd name="connsiteY1" fmla="*/ 0 h 628650"/>
                <a:gd name="connsiteX2" fmla="*/ 2029460 w 2030307"/>
                <a:gd name="connsiteY2" fmla="*/ 79376 h 628650"/>
                <a:gd name="connsiteX3" fmla="*/ 1968500 w 2030307"/>
                <a:gd name="connsiteY3" fmla="*/ 628650 h 628650"/>
                <a:gd name="connsiteX4" fmla="*/ 0 w 2030307"/>
                <a:gd name="connsiteY4" fmla="*/ 628650 h 628650"/>
                <a:gd name="connsiteX0" fmla="*/ 0 w 2030307"/>
                <a:gd name="connsiteY0" fmla="*/ 628650 h 628650"/>
                <a:gd name="connsiteX1" fmla="*/ 149225 w 2030307"/>
                <a:gd name="connsiteY1" fmla="*/ 0 h 628650"/>
                <a:gd name="connsiteX2" fmla="*/ 2029460 w 2030307"/>
                <a:gd name="connsiteY2" fmla="*/ 79375 h 628650"/>
                <a:gd name="connsiteX3" fmla="*/ 1968500 w 2030307"/>
                <a:gd name="connsiteY3" fmla="*/ 628650 h 628650"/>
                <a:gd name="connsiteX4" fmla="*/ 0 w 2030307"/>
                <a:gd name="connsiteY4" fmla="*/ 628650 h 628650"/>
                <a:gd name="connsiteX0" fmla="*/ 0 w 2030307"/>
                <a:gd name="connsiteY0" fmla="*/ 628650 h 628650"/>
                <a:gd name="connsiteX1" fmla="*/ 149225 w 2030307"/>
                <a:gd name="connsiteY1" fmla="*/ 0 h 628650"/>
                <a:gd name="connsiteX2" fmla="*/ 2029460 w 2030307"/>
                <a:gd name="connsiteY2" fmla="*/ 79375 h 628650"/>
                <a:gd name="connsiteX3" fmla="*/ 2029460 w 2030307"/>
                <a:gd name="connsiteY3" fmla="*/ 628650 h 628650"/>
                <a:gd name="connsiteX4" fmla="*/ 0 w 2030307"/>
                <a:gd name="connsiteY4" fmla="*/ 628650 h 628650"/>
                <a:gd name="connsiteX0" fmla="*/ 0 w 2030307"/>
                <a:gd name="connsiteY0" fmla="*/ 628650 h 628650"/>
                <a:gd name="connsiteX1" fmla="*/ 149225 w 2030307"/>
                <a:gd name="connsiteY1" fmla="*/ 0 h 628650"/>
                <a:gd name="connsiteX2" fmla="*/ 2029460 w 2030307"/>
                <a:gd name="connsiteY2" fmla="*/ 79375 h 628650"/>
                <a:gd name="connsiteX3" fmla="*/ 2029460 w 2030307"/>
                <a:gd name="connsiteY3" fmla="*/ 628650 h 628650"/>
                <a:gd name="connsiteX4" fmla="*/ 0 w 2030307"/>
                <a:gd name="connsiteY4" fmla="*/ 628650 h 628650"/>
                <a:gd name="connsiteX0" fmla="*/ 0 w 2030307"/>
                <a:gd name="connsiteY0" fmla="*/ 631031 h 631031"/>
                <a:gd name="connsiteX1" fmla="*/ 149225 w 2030307"/>
                <a:gd name="connsiteY1" fmla="*/ 2381 h 631031"/>
                <a:gd name="connsiteX2" fmla="*/ 2029460 w 2030307"/>
                <a:gd name="connsiteY2" fmla="*/ 0 h 631031"/>
                <a:gd name="connsiteX3" fmla="*/ 2029460 w 2030307"/>
                <a:gd name="connsiteY3" fmla="*/ 631031 h 631031"/>
                <a:gd name="connsiteX4" fmla="*/ 0 w 2030307"/>
                <a:gd name="connsiteY4" fmla="*/ 631031 h 631031"/>
                <a:gd name="connsiteX0" fmla="*/ 0 w 2030307"/>
                <a:gd name="connsiteY0" fmla="*/ 631031 h 631031"/>
                <a:gd name="connsiteX1" fmla="*/ 132556 w 2030307"/>
                <a:gd name="connsiteY1" fmla="*/ 81757 h 631031"/>
                <a:gd name="connsiteX2" fmla="*/ 2029460 w 2030307"/>
                <a:gd name="connsiteY2" fmla="*/ 0 h 631031"/>
                <a:gd name="connsiteX3" fmla="*/ 2029460 w 2030307"/>
                <a:gd name="connsiteY3" fmla="*/ 631031 h 631031"/>
                <a:gd name="connsiteX4" fmla="*/ 0 w 2030307"/>
                <a:gd name="connsiteY4" fmla="*/ 631031 h 631031"/>
                <a:gd name="connsiteX0" fmla="*/ 0 w 2030307"/>
                <a:gd name="connsiteY0" fmla="*/ 549274 h 549274"/>
                <a:gd name="connsiteX1" fmla="*/ 132556 w 2030307"/>
                <a:gd name="connsiteY1" fmla="*/ 0 h 549274"/>
                <a:gd name="connsiteX2" fmla="*/ 2029460 w 2030307"/>
                <a:gd name="connsiteY2" fmla="*/ 0 h 549274"/>
                <a:gd name="connsiteX3" fmla="*/ 2029460 w 2030307"/>
                <a:gd name="connsiteY3" fmla="*/ 549274 h 549274"/>
                <a:gd name="connsiteX4" fmla="*/ 0 w 2030307"/>
                <a:gd name="connsiteY4" fmla="*/ 549274 h 549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30307" h="549274">
                  <a:moveTo>
                    <a:pt x="0" y="549274"/>
                  </a:moveTo>
                  <a:lnTo>
                    <a:pt x="132556" y="0"/>
                  </a:lnTo>
                  <a:lnTo>
                    <a:pt x="2029460" y="0"/>
                  </a:lnTo>
                  <a:cubicBezTo>
                    <a:pt x="2030307" y="207433"/>
                    <a:pt x="2028613" y="341841"/>
                    <a:pt x="2029460" y="549274"/>
                  </a:cubicBezTo>
                  <a:lnTo>
                    <a:pt x="0" y="549274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pic>
          <p:nvPicPr>
            <p:cNvPr id="16" name="Obrázek 15" descr="CEVRO_web.png"/>
            <p:cNvPicPr>
              <a:picLocks noChangeAspect="1"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7402865" y="6519270"/>
              <a:ext cx="1617310" cy="162518"/>
            </a:xfrm>
            <a:prstGeom prst="rect">
              <a:avLst/>
            </a:prstGeom>
          </p:spPr>
        </p:pic>
      </p:grpSp>
      <p:grpSp>
        <p:nvGrpSpPr>
          <p:cNvPr id="17" name="Skupina 16"/>
          <p:cNvGrpSpPr/>
          <p:nvPr userDrawn="1"/>
        </p:nvGrpSpPr>
        <p:grpSpPr>
          <a:xfrm>
            <a:off x="7261225" y="0"/>
            <a:ext cx="1883621" cy="574675"/>
            <a:chOff x="7261225" y="0"/>
            <a:chExt cx="1883621" cy="574675"/>
          </a:xfrm>
        </p:grpSpPr>
        <p:sp>
          <p:nvSpPr>
            <p:cNvPr id="18" name="Volný tvar 17"/>
            <p:cNvSpPr/>
            <p:nvPr userDrawn="1"/>
          </p:nvSpPr>
          <p:spPr>
            <a:xfrm>
              <a:off x="7261225" y="0"/>
              <a:ext cx="1883621" cy="574675"/>
            </a:xfrm>
            <a:custGeom>
              <a:avLst/>
              <a:gdLst>
                <a:gd name="connsiteX0" fmla="*/ 0 w 1908175"/>
                <a:gd name="connsiteY0" fmla="*/ 574675 h 581025"/>
                <a:gd name="connsiteX1" fmla="*/ 139700 w 1908175"/>
                <a:gd name="connsiteY1" fmla="*/ 3175 h 581025"/>
                <a:gd name="connsiteX2" fmla="*/ 1892300 w 1908175"/>
                <a:gd name="connsiteY2" fmla="*/ 0 h 581025"/>
                <a:gd name="connsiteX3" fmla="*/ 1908175 w 1908175"/>
                <a:gd name="connsiteY3" fmla="*/ 581025 h 581025"/>
                <a:gd name="connsiteX4" fmla="*/ 0 w 1908175"/>
                <a:gd name="connsiteY4" fmla="*/ 574675 h 581025"/>
                <a:gd name="connsiteX0" fmla="*/ 0 w 1908175"/>
                <a:gd name="connsiteY0" fmla="*/ 577850 h 581025"/>
                <a:gd name="connsiteX1" fmla="*/ 139700 w 1908175"/>
                <a:gd name="connsiteY1" fmla="*/ 3175 h 581025"/>
                <a:gd name="connsiteX2" fmla="*/ 1892300 w 1908175"/>
                <a:gd name="connsiteY2" fmla="*/ 0 h 581025"/>
                <a:gd name="connsiteX3" fmla="*/ 1908175 w 1908175"/>
                <a:gd name="connsiteY3" fmla="*/ 581025 h 581025"/>
                <a:gd name="connsiteX4" fmla="*/ 0 w 1908175"/>
                <a:gd name="connsiteY4" fmla="*/ 577850 h 581025"/>
                <a:gd name="connsiteX0" fmla="*/ 0 w 1908175"/>
                <a:gd name="connsiteY0" fmla="*/ 628650 h 631825"/>
                <a:gd name="connsiteX1" fmla="*/ 149225 w 1908175"/>
                <a:gd name="connsiteY1" fmla="*/ 0 h 631825"/>
                <a:gd name="connsiteX2" fmla="*/ 1892300 w 1908175"/>
                <a:gd name="connsiteY2" fmla="*/ 50800 h 631825"/>
                <a:gd name="connsiteX3" fmla="*/ 1908175 w 1908175"/>
                <a:gd name="connsiteY3" fmla="*/ 631825 h 631825"/>
                <a:gd name="connsiteX4" fmla="*/ 0 w 1908175"/>
                <a:gd name="connsiteY4" fmla="*/ 628650 h 631825"/>
                <a:gd name="connsiteX0" fmla="*/ 0 w 1933575"/>
                <a:gd name="connsiteY0" fmla="*/ 628650 h 631825"/>
                <a:gd name="connsiteX1" fmla="*/ 149225 w 1933575"/>
                <a:gd name="connsiteY1" fmla="*/ 0 h 631825"/>
                <a:gd name="connsiteX2" fmla="*/ 1933575 w 1933575"/>
                <a:gd name="connsiteY2" fmla="*/ 0 h 631825"/>
                <a:gd name="connsiteX3" fmla="*/ 1908175 w 1933575"/>
                <a:gd name="connsiteY3" fmla="*/ 631825 h 631825"/>
                <a:gd name="connsiteX4" fmla="*/ 0 w 1933575"/>
                <a:gd name="connsiteY4" fmla="*/ 628650 h 631825"/>
                <a:gd name="connsiteX0" fmla="*/ 0 w 1968500"/>
                <a:gd name="connsiteY0" fmla="*/ 628650 h 628650"/>
                <a:gd name="connsiteX1" fmla="*/ 149225 w 1968500"/>
                <a:gd name="connsiteY1" fmla="*/ 0 h 628650"/>
                <a:gd name="connsiteX2" fmla="*/ 1933575 w 1968500"/>
                <a:gd name="connsiteY2" fmla="*/ 0 h 628650"/>
                <a:gd name="connsiteX3" fmla="*/ 1968500 w 1968500"/>
                <a:gd name="connsiteY3" fmla="*/ 628650 h 628650"/>
                <a:gd name="connsiteX4" fmla="*/ 0 w 1968500"/>
                <a:gd name="connsiteY4" fmla="*/ 628650 h 628650"/>
                <a:gd name="connsiteX0" fmla="*/ 0 w 1994535"/>
                <a:gd name="connsiteY0" fmla="*/ 628650 h 628650"/>
                <a:gd name="connsiteX1" fmla="*/ 149225 w 1994535"/>
                <a:gd name="connsiteY1" fmla="*/ 0 h 628650"/>
                <a:gd name="connsiteX2" fmla="*/ 1994535 w 1994535"/>
                <a:gd name="connsiteY2" fmla="*/ 53975 h 628650"/>
                <a:gd name="connsiteX3" fmla="*/ 1968500 w 1994535"/>
                <a:gd name="connsiteY3" fmla="*/ 628650 h 628650"/>
                <a:gd name="connsiteX4" fmla="*/ 0 w 1994535"/>
                <a:gd name="connsiteY4" fmla="*/ 628650 h 628650"/>
                <a:gd name="connsiteX0" fmla="*/ 0 w 1968500"/>
                <a:gd name="connsiteY0" fmla="*/ 628650 h 628650"/>
                <a:gd name="connsiteX1" fmla="*/ 149225 w 1968500"/>
                <a:gd name="connsiteY1" fmla="*/ 0 h 628650"/>
                <a:gd name="connsiteX2" fmla="*/ 1965960 w 1968500"/>
                <a:gd name="connsiteY2" fmla="*/ 6350 h 628650"/>
                <a:gd name="connsiteX3" fmla="*/ 1968500 w 1968500"/>
                <a:gd name="connsiteY3" fmla="*/ 628650 h 628650"/>
                <a:gd name="connsiteX4" fmla="*/ 0 w 1968500"/>
                <a:gd name="connsiteY4" fmla="*/ 628650 h 628650"/>
                <a:gd name="connsiteX0" fmla="*/ 0 w 1968500"/>
                <a:gd name="connsiteY0" fmla="*/ 622300 h 622300"/>
                <a:gd name="connsiteX1" fmla="*/ 134937 w 1968500"/>
                <a:gd name="connsiteY1" fmla="*/ 47625 h 622300"/>
                <a:gd name="connsiteX2" fmla="*/ 1965960 w 1968500"/>
                <a:gd name="connsiteY2" fmla="*/ 0 h 622300"/>
                <a:gd name="connsiteX3" fmla="*/ 1968500 w 1968500"/>
                <a:gd name="connsiteY3" fmla="*/ 622300 h 622300"/>
                <a:gd name="connsiteX4" fmla="*/ 0 w 1968500"/>
                <a:gd name="connsiteY4" fmla="*/ 622300 h 622300"/>
                <a:gd name="connsiteX0" fmla="*/ 0 w 1968500"/>
                <a:gd name="connsiteY0" fmla="*/ 574675 h 574675"/>
                <a:gd name="connsiteX1" fmla="*/ 134937 w 1968500"/>
                <a:gd name="connsiteY1" fmla="*/ 0 h 574675"/>
                <a:gd name="connsiteX2" fmla="*/ 1882774 w 1968500"/>
                <a:gd name="connsiteY2" fmla="*/ 33338 h 574675"/>
                <a:gd name="connsiteX3" fmla="*/ 1968500 w 1968500"/>
                <a:gd name="connsiteY3" fmla="*/ 574675 h 574675"/>
                <a:gd name="connsiteX4" fmla="*/ 0 w 1968500"/>
                <a:gd name="connsiteY4" fmla="*/ 574675 h 574675"/>
                <a:gd name="connsiteX0" fmla="*/ 0 w 1968500"/>
                <a:gd name="connsiteY0" fmla="*/ 574675 h 574675"/>
                <a:gd name="connsiteX1" fmla="*/ 134937 w 1968500"/>
                <a:gd name="connsiteY1" fmla="*/ 0 h 574675"/>
                <a:gd name="connsiteX2" fmla="*/ 1882774 w 1968500"/>
                <a:gd name="connsiteY2" fmla="*/ 0 h 574675"/>
                <a:gd name="connsiteX3" fmla="*/ 1968500 w 1968500"/>
                <a:gd name="connsiteY3" fmla="*/ 574675 h 574675"/>
                <a:gd name="connsiteX4" fmla="*/ 0 w 1968500"/>
                <a:gd name="connsiteY4" fmla="*/ 574675 h 574675"/>
                <a:gd name="connsiteX0" fmla="*/ 0 w 1883621"/>
                <a:gd name="connsiteY0" fmla="*/ 574675 h 574675"/>
                <a:gd name="connsiteX1" fmla="*/ 134937 w 1883621"/>
                <a:gd name="connsiteY1" fmla="*/ 0 h 574675"/>
                <a:gd name="connsiteX2" fmla="*/ 1882774 w 1883621"/>
                <a:gd name="connsiteY2" fmla="*/ 0 h 574675"/>
                <a:gd name="connsiteX3" fmla="*/ 1882774 w 1883621"/>
                <a:gd name="connsiteY3" fmla="*/ 574675 h 574675"/>
                <a:gd name="connsiteX4" fmla="*/ 0 w 1883621"/>
                <a:gd name="connsiteY4" fmla="*/ 574675 h 574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83621" h="574675">
                  <a:moveTo>
                    <a:pt x="0" y="574675"/>
                  </a:moveTo>
                  <a:lnTo>
                    <a:pt x="134937" y="0"/>
                  </a:lnTo>
                  <a:lnTo>
                    <a:pt x="1882774" y="0"/>
                  </a:lnTo>
                  <a:cubicBezTo>
                    <a:pt x="1883621" y="207433"/>
                    <a:pt x="1881927" y="367242"/>
                    <a:pt x="1882774" y="574675"/>
                  </a:cubicBezTo>
                  <a:lnTo>
                    <a:pt x="0" y="574675"/>
                  </a:lnTo>
                  <a:close/>
                </a:path>
              </a:pathLst>
            </a:custGeom>
            <a:solidFill>
              <a:srgbClr val="0022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pic>
          <p:nvPicPr>
            <p:cNvPr id="19" name="Obrázek 18" descr="16_06_Cevro_NEWinv_logo_rgb_en.emf"/>
            <p:cNvPicPr>
              <a:picLocks noChangeAspect="1"/>
            </p:cNvPicPr>
            <p:nvPr userDrawn="1"/>
          </p:nvPicPr>
          <p:blipFill>
            <a:blip r:embed="rId3" cstate="print"/>
            <a:stretch>
              <a:fillRect/>
            </a:stretch>
          </p:blipFill>
          <p:spPr>
            <a:xfrm>
              <a:off x="7546182" y="147412"/>
              <a:ext cx="1477146" cy="305026"/>
            </a:xfrm>
            <a:prstGeom prst="rect">
              <a:avLst/>
            </a:prstGeom>
          </p:spPr>
        </p:pic>
      </p:grpSp>
    </p:spTree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4_Text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cs-CZ" dirty="0"/>
              <a:t>Klepnutím lze upravit styl předlohy nadpisů.</a:t>
            </a:r>
          </a:p>
        </p:txBody>
      </p:sp>
      <p:sp>
        <p:nvSpPr>
          <p:cNvPr id="8" name="Zástupný symbol pro text 7"/>
          <p:cNvSpPr>
            <a:spLocks noGrp="1"/>
          </p:cNvSpPr>
          <p:nvPr>
            <p:ph type="body" sz="quarter" idx="10"/>
          </p:nvPr>
        </p:nvSpPr>
        <p:spPr>
          <a:xfrm>
            <a:off x="419100" y="1498600"/>
            <a:ext cx="4237038" cy="4810125"/>
          </a:xfrm>
        </p:spPr>
        <p:txBody>
          <a:bodyPr rIns="360000" bIns="18000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0" name="Zástupný symbol pro text 9"/>
          <p:cNvSpPr>
            <a:spLocks noGrp="1"/>
          </p:cNvSpPr>
          <p:nvPr>
            <p:ph type="body" sz="quarter" idx="11"/>
          </p:nvPr>
        </p:nvSpPr>
        <p:spPr>
          <a:xfrm>
            <a:off x="4656138" y="1498600"/>
            <a:ext cx="4067175" cy="4810125"/>
          </a:xfrm>
        </p:spPr>
        <p:txBody>
          <a:bodyPr rIns="360000" bIns="18000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grpSp>
        <p:nvGrpSpPr>
          <p:cNvPr id="13" name="Skupina 12"/>
          <p:cNvGrpSpPr/>
          <p:nvPr userDrawn="1"/>
        </p:nvGrpSpPr>
        <p:grpSpPr>
          <a:xfrm>
            <a:off x="7114540" y="6308726"/>
            <a:ext cx="2030307" cy="549274"/>
            <a:chOff x="7114540" y="6308726"/>
            <a:chExt cx="2030307" cy="549274"/>
          </a:xfrm>
        </p:grpSpPr>
        <p:sp>
          <p:nvSpPr>
            <p:cNvPr id="14" name="Volný tvar 13"/>
            <p:cNvSpPr/>
            <p:nvPr userDrawn="1"/>
          </p:nvSpPr>
          <p:spPr>
            <a:xfrm>
              <a:off x="7114540" y="6308726"/>
              <a:ext cx="2030307" cy="549274"/>
            </a:xfrm>
            <a:custGeom>
              <a:avLst/>
              <a:gdLst>
                <a:gd name="connsiteX0" fmla="*/ 0 w 1908175"/>
                <a:gd name="connsiteY0" fmla="*/ 574675 h 581025"/>
                <a:gd name="connsiteX1" fmla="*/ 139700 w 1908175"/>
                <a:gd name="connsiteY1" fmla="*/ 3175 h 581025"/>
                <a:gd name="connsiteX2" fmla="*/ 1892300 w 1908175"/>
                <a:gd name="connsiteY2" fmla="*/ 0 h 581025"/>
                <a:gd name="connsiteX3" fmla="*/ 1908175 w 1908175"/>
                <a:gd name="connsiteY3" fmla="*/ 581025 h 581025"/>
                <a:gd name="connsiteX4" fmla="*/ 0 w 1908175"/>
                <a:gd name="connsiteY4" fmla="*/ 574675 h 581025"/>
                <a:gd name="connsiteX0" fmla="*/ 0 w 1908175"/>
                <a:gd name="connsiteY0" fmla="*/ 577850 h 581025"/>
                <a:gd name="connsiteX1" fmla="*/ 139700 w 1908175"/>
                <a:gd name="connsiteY1" fmla="*/ 3175 h 581025"/>
                <a:gd name="connsiteX2" fmla="*/ 1892300 w 1908175"/>
                <a:gd name="connsiteY2" fmla="*/ 0 h 581025"/>
                <a:gd name="connsiteX3" fmla="*/ 1908175 w 1908175"/>
                <a:gd name="connsiteY3" fmla="*/ 581025 h 581025"/>
                <a:gd name="connsiteX4" fmla="*/ 0 w 1908175"/>
                <a:gd name="connsiteY4" fmla="*/ 577850 h 581025"/>
                <a:gd name="connsiteX0" fmla="*/ 0 w 1908175"/>
                <a:gd name="connsiteY0" fmla="*/ 628650 h 631825"/>
                <a:gd name="connsiteX1" fmla="*/ 149225 w 1908175"/>
                <a:gd name="connsiteY1" fmla="*/ 0 h 631825"/>
                <a:gd name="connsiteX2" fmla="*/ 1892300 w 1908175"/>
                <a:gd name="connsiteY2" fmla="*/ 50800 h 631825"/>
                <a:gd name="connsiteX3" fmla="*/ 1908175 w 1908175"/>
                <a:gd name="connsiteY3" fmla="*/ 631825 h 631825"/>
                <a:gd name="connsiteX4" fmla="*/ 0 w 1908175"/>
                <a:gd name="connsiteY4" fmla="*/ 628650 h 631825"/>
                <a:gd name="connsiteX0" fmla="*/ 0 w 1933575"/>
                <a:gd name="connsiteY0" fmla="*/ 628650 h 631825"/>
                <a:gd name="connsiteX1" fmla="*/ 149225 w 1933575"/>
                <a:gd name="connsiteY1" fmla="*/ 0 h 631825"/>
                <a:gd name="connsiteX2" fmla="*/ 1933575 w 1933575"/>
                <a:gd name="connsiteY2" fmla="*/ 0 h 631825"/>
                <a:gd name="connsiteX3" fmla="*/ 1908175 w 1933575"/>
                <a:gd name="connsiteY3" fmla="*/ 631825 h 631825"/>
                <a:gd name="connsiteX4" fmla="*/ 0 w 1933575"/>
                <a:gd name="connsiteY4" fmla="*/ 628650 h 631825"/>
                <a:gd name="connsiteX0" fmla="*/ 0 w 1968500"/>
                <a:gd name="connsiteY0" fmla="*/ 628650 h 628650"/>
                <a:gd name="connsiteX1" fmla="*/ 149225 w 1968500"/>
                <a:gd name="connsiteY1" fmla="*/ 0 h 628650"/>
                <a:gd name="connsiteX2" fmla="*/ 1933575 w 1968500"/>
                <a:gd name="connsiteY2" fmla="*/ 0 h 628650"/>
                <a:gd name="connsiteX3" fmla="*/ 1968500 w 1968500"/>
                <a:gd name="connsiteY3" fmla="*/ 628650 h 628650"/>
                <a:gd name="connsiteX4" fmla="*/ 0 w 1968500"/>
                <a:gd name="connsiteY4" fmla="*/ 628650 h 628650"/>
                <a:gd name="connsiteX0" fmla="*/ 0 w 1994535"/>
                <a:gd name="connsiteY0" fmla="*/ 628650 h 628650"/>
                <a:gd name="connsiteX1" fmla="*/ 149225 w 1994535"/>
                <a:gd name="connsiteY1" fmla="*/ 0 h 628650"/>
                <a:gd name="connsiteX2" fmla="*/ 1994535 w 1994535"/>
                <a:gd name="connsiteY2" fmla="*/ 53975 h 628650"/>
                <a:gd name="connsiteX3" fmla="*/ 1968500 w 1994535"/>
                <a:gd name="connsiteY3" fmla="*/ 628650 h 628650"/>
                <a:gd name="connsiteX4" fmla="*/ 0 w 1994535"/>
                <a:gd name="connsiteY4" fmla="*/ 628650 h 628650"/>
                <a:gd name="connsiteX0" fmla="*/ 0 w 1968500"/>
                <a:gd name="connsiteY0" fmla="*/ 628650 h 628650"/>
                <a:gd name="connsiteX1" fmla="*/ 149225 w 1968500"/>
                <a:gd name="connsiteY1" fmla="*/ 0 h 628650"/>
                <a:gd name="connsiteX2" fmla="*/ 1965960 w 1968500"/>
                <a:gd name="connsiteY2" fmla="*/ 6350 h 628650"/>
                <a:gd name="connsiteX3" fmla="*/ 1968500 w 1968500"/>
                <a:gd name="connsiteY3" fmla="*/ 628650 h 628650"/>
                <a:gd name="connsiteX4" fmla="*/ 0 w 1968500"/>
                <a:gd name="connsiteY4" fmla="*/ 628650 h 628650"/>
                <a:gd name="connsiteX0" fmla="*/ 0 w 2030307"/>
                <a:gd name="connsiteY0" fmla="*/ 705485 h 705485"/>
                <a:gd name="connsiteX1" fmla="*/ 149225 w 2030307"/>
                <a:gd name="connsiteY1" fmla="*/ 76835 h 705485"/>
                <a:gd name="connsiteX2" fmla="*/ 2029460 w 2030307"/>
                <a:gd name="connsiteY2" fmla="*/ 0 h 705485"/>
                <a:gd name="connsiteX3" fmla="*/ 1968500 w 2030307"/>
                <a:gd name="connsiteY3" fmla="*/ 705485 h 705485"/>
                <a:gd name="connsiteX4" fmla="*/ 0 w 2030307"/>
                <a:gd name="connsiteY4" fmla="*/ 705485 h 705485"/>
                <a:gd name="connsiteX0" fmla="*/ 0 w 2030307"/>
                <a:gd name="connsiteY0" fmla="*/ 628650 h 628650"/>
                <a:gd name="connsiteX1" fmla="*/ 149225 w 2030307"/>
                <a:gd name="connsiteY1" fmla="*/ 0 h 628650"/>
                <a:gd name="connsiteX2" fmla="*/ 2029460 w 2030307"/>
                <a:gd name="connsiteY2" fmla="*/ 79376 h 628650"/>
                <a:gd name="connsiteX3" fmla="*/ 1968500 w 2030307"/>
                <a:gd name="connsiteY3" fmla="*/ 628650 h 628650"/>
                <a:gd name="connsiteX4" fmla="*/ 0 w 2030307"/>
                <a:gd name="connsiteY4" fmla="*/ 628650 h 628650"/>
                <a:gd name="connsiteX0" fmla="*/ 0 w 2030307"/>
                <a:gd name="connsiteY0" fmla="*/ 628650 h 628650"/>
                <a:gd name="connsiteX1" fmla="*/ 149225 w 2030307"/>
                <a:gd name="connsiteY1" fmla="*/ 0 h 628650"/>
                <a:gd name="connsiteX2" fmla="*/ 2029460 w 2030307"/>
                <a:gd name="connsiteY2" fmla="*/ 79375 h 628650"/>
                <a:gd name="connsiteX3" fmla="*/ 1968500 w 2030307"/>
                <a:gd name="connsiteY3" fmla="*/ 628650 h 628650"/>
                <a:gd name="connsiteX4" fmla="*/ 0 w 2030307"/>
                <a:gd name="connsiteY4" fmla="*/ 628650 h 628650"/>
                <a:gd name="connsiteX0" fmla="*/ 0 w 2030307"/>
                <a:gd name="connsiteY0" fmla="*/ 628650 h 628650"/>
                <a:gd name="connsiteX1" fmla="*/ 149225 w 2030307"/>
                <a:gd name="connsiteY1" fmla="*/ 0 h 628650"/>
                <a:gd name="connsiteX2" fmla="*/ 2029460 w 2030307"/>
                <a:gd name="connsiteY2" fmla="*/ 79375 h 628650"/>
                <a:gd name="connsiteX3" fmla="*/ 2029460 w 2030307"/>
                <a:gd name="connsiteY3" fmla="*/ 628650 h 628650"/>
                <a:gd name="connsiteX4" fmla="*/ 0 w 2030307"/>
                <a:gd name="connsiteY4" fmla="*/ 628650 h 628650"/>
                <a:gd name="connsiteX0" fmla="*/ 0 w 2030307"/>
                <a:gd name="connsiteY0" fmla="*/ 628650 h 628650"/>
                <a:gd name="connsiteX1" fmla="*/ 149225 w 2030307"/>
                <a:gd name="connsiteY1" fmla="*/ 0 h 628650"/>
                <a:gd name="connsiteX2" fmla="*/ 2029460 w 2030307"/>
                <a:gd name="connsiteY2" fmla="*/ 79375 h 628650"/>
                <a:gd name="connsiteX3" fmla="*/ 2029460 w 2030307"/>
                <a:gd name="connsiteY3" fmla="*/ 628650 h 628650"/>
                <a:gd name="connsiteX4" fmla="*/ 0 w 2030307"/>
                <a:gd name="connsiteY4" fmla="*/ 628650 h 628650"/>
                <a:gd name="connsiteX0" fmla="*/ 0 w 2030307"/>
                <a:gd name="connsiteY0" fmla="*/ 631031 h 631031"/>
                <a:gd name="connsiteX1" fmla="*/ 149225 w 2030307"/>
                <a:gd name="connsiteY1" fmla="*/ 2381 h 631031"/>
                <a:gd name="connsiteX2" fmla="*/ 2029460 w 2030307"/>
                <a:gd name="connsiteY2" fmla="*/ 0 h 631031"/>
                <a:gd name="connsiteX3" fmla="*/ 2029460 w 2030307"/>
                <a:gd name="connsiteY3" fmla="*/ 631031 h 631031"/>
                <a:gd name="connsiteX4" fmla="*/ 0 w 2030307"/>
                <a:gd name="connsiteY4" fmla="*/ 631031 h 631031"/>
                <a:gd name="connsiteX0" fmla="*/ 0 w 2030307"/>
                <a:gd name="connsiteY0" fmla="*/ 631031 h 631031"/>
                <a:gd name="connsiteX1" fmla="*/ 132556 w 2030307"/>
                <a:gd name="connsiteY1" fmla="*/ 81757 h 631031"/>
                <a:gd name="connsiteX2" fmla="*/ 2029460 w 2030307"/>
                <a:gd name="connsiteY2" fmla="*/ 0 h 631031"/>
                <a:gd name="connsiteX3" fmla="*/ 2029460 w 2030307"/>
                <a:gd name="connsiteY3" fmla="*/ 631031 h 631031"/>
                <a:gd name="connsiteX4" fmla="*/ 0 w 2030307"/>
                <a:gd name="connsiteY4" fmla="*/ 631031 h 631031"/>
                <a:gd name="connsiteX0" fmla="*/ 0 w 2030307"/>
                <a:gd name="connsiteY0" fmla="*/ 549274 h 549274"/>
                <a:gd name="connsiteX1" fmla="*/ 132556 w 2030307"/>
                <a:gd name="connsiteY1" fmla="*/ 0 h 549274"/>
                <a:gd name="connsiteX2" fmla="*/ 2029460 w 2030307"/>
                <a:gd name="connsiteY2" fmla="*/ 0 h 549274"/>
                <a:gd name="connsiteX3" fmla="*/ 2029460 w 2030307"/>
                <a:gd name="connsiteY3" fmla="*/ 549274 h 549274"/>
                <a:gd name="connsiteX4" fmla="*/ 0 w 2030307"/>
                <a:gd name="connsiteY4" fmla="*/ 549274 h 549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30307" h="549274">
                  <a:moveTo>
                    <a:pt x="0" y="549274"/>
                  </a:moveTo>
                  <a:lnTo>
                    <a:pt x="132556" y="0"/>
                  </a:lnTo>
                  <a:lnTo>
                    <a:pt x="2029460" y="0"/>
                  </a:lnTo>
                  <a:cubicBezTo>
                    <a:pt x="2030307" y="207433"/>
                    <a:pt x="2028613" y="341841"/>
                    <a:pt x="2029460" y="549274"/>
                  </a:cubicBezTo>
                  <a:lnTo>
                    <a:pt x="0" y="549274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pic>
          <p:nvPicPr>
            <p:cNvPr id="15" name="Obrázek 14" descr="CEVRO_web.png"/>
            <p:cNvPicPr>
              <a:picLocks noChangeAspect="1"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7402865" y="6519270"/>
              <a:ext cx="1617310" cy="162518"/>
            </a:xfrm>
            <a:prstGeom prst="rect">
              <a:avLst/>
            </a:prstGeom>
          </p:spPr>
        </p:pic>
      </p:grpSp>
      <p:grpSp>
        <p:nvGrpSpPr>
          <p:cNvPr id="16" name="Skupina 15"/>
          <p:cNvGrpSpPr/>
          <p:nvPr userDrawn="1"/>
        </p:nvGrpSpPr>
        <p:grpSpPr>
          <a:xfrm>
            <a:off x="7261225" y="0"/>
            <a:ext cx="1883621" cy="574675"/>
            <a:chOff x="7261225" y="0"/>
            <a:chExt cx="1883621" cy="574675"/>
          </a:xfrm>
        </p:grpSpPr>
        <p:sp>
          <p:nvSpPr>
            <p:cNvPr id="17" name="Volný tvar 16"/>
            <p:cNvSpPr/>
            <p:nvPr userDrawn="1"/>
          </p:nvSpPr>
          <p:spPr>
            <a:xfrm>
              <a:off x="7261225" y="0"/>
              <a:ext cx="1883621" cy="574675"/>
            </a:xfrm>
            <a:custGeom>
              <a:avLst/>
              <a:gdLst>
                <a:gd name="connsiteX0" fmla="*/ 0 w 1908175"/>
                <a:gd name="connsiteY0" fmla="*/ 574675 h 581025"/>
                <a:gd name="connsiteX1" fmla="*/ 139700 w 1908175"/>
                <a:gd name="connsiteY1" fmla="*/ 3175 h 581025"/>
                <a:gd name="connsiteX2" fmla="*/ 1892300 w 1908175"/>
                <a:gd name="connsiteY2" fmla="*/ 0 h 581025"/>
                <a:gd name="connsiteX3" fmla="*/ 1908175 w 1908175"/>
                <a:gd name="connsiteY3" fmla="*/ 581025 h 581025"/>
                <a:gd name="connsiteX4" fmla="*/ 0 w 1908175"/>
                <a:gd name="connsiteY4" fmla="*/ 574675 h 581025"/>
                <a:gd name="connsiteX0" fmla="*/ 0 w 1908175"/>
                <a:gd name="connsiteY0" fmla="*/ 577850 h 581025"/>
                <a:gd name="connsiteX1" fmla="*/ 139700 w 1908175"/>
                <a:gd name="connsiteY1" fmla="*/ 3175 h 581025"/>
                <a:gd name="connsiteX2" fmla="*/ 1892300 w 1908175"/>
                <a:gd name="connsiteY2" fmla="*/ 0 h 581025"/>
                <a:gd name="connsiteX3" fmla="*/ 1908175 w 1908175"/>
                <a:gd name="connsiteY3" fmla="*/ 581025 h 581025"/>
                <a:gd name="connsiteX4" fmla="*/ 0 w 1908175"/>
                <a:gd name="connsiteY4" fmla="*/ 577850 h 581025"/>
                <a:gd name="connsiteX0" fmla="*/ 0 w 1908175"/>
                <a:gd name="connsiteY0" fmla="*/ 628650 h 631825"/>
                <a:gd name="connsiteX1" fmla="*/ 149225 w 1908175"/>
                <a:gd name="connsiteY1" fmla="*/ 0 h 631825"/>
                <a:gd name="connsiteX2" fmla="*/ 1892300 w 1908175"/>
                <a:gd name="connsiteY2" fmla="*/ 50800 h 631825"/>
                <a:gd name="connsiteX3" fmla="*/ 1908175 w 1908175"/>
                <a:gd name="connsiteY3" fmla="*/ 631825 h 631825"/>
                <a:gd name="connsiteX4" fmla="*/ 0 w 1908175"/>
                <a:gd name="connsiteY4" fmla="*/ 628650 h 631825"/>
                <a:gd name="connsiteX0" fmla="*/ 0 w 1933575"/>
                <a:gd name="connsiteY0" fmla="*/ 628650 h 631825"/>
                <a:gd name="connsiteX1" fmla="*/ 149225 w 1933575"/>
                <a:gd name="connsiteY1" fmla="*/ 0 h 631825"/>
                <a:gd name="connsiteX2" fmla="*/ 1933575 w 1933575"/>
                <a:gd name="connsiteY2" fmla="*/ 0 h 631825"/>
                <a:gd name="connsiteX3" fmla="*/ 1908175 w 1933575"/>
                <a:gd name="connsiteY3" fmla="*/ 631825 h 631825"/>
                <a:gd name="connsiteX4" fmla="*/ 0 w 1933575"/>
                <a:gd name="connsiteY4" fmla="*/ 628650 h 631825"/>
                <a:gd name="connsiteX0" fmla="*/ 0 w 1968500"/>
                <a:gd name="connsiteY0" fmla="*/ 628650 h 628650"/>
                <a:gd name="connsiteX1" fmla="*/ 149225 w 1968500"/>
                <a:gd name="connsiteY1" fmla="*/ 0 h 628650"/>
                <a:gd name="connsiteX2" fmla="*/ 1933575 w 1968500"/>
                <a:gd name="connsiteY2" fmla="*/ 0 h 628650"/>
                <a:gd name="connsiteX3" fmla="*/ 1968500 w 1968500"/>
                <a:gd name="connsiteY3" fmla="*/ 628650 h 628650"/>
                <a:gd name="connsiteX4" fmla="*/ 0 w 1968500"/>
                <a:gd name="connsiteY4" fmla="*/ 628650 h 628650"/>
                <a:gd name="connsiteX0" fmla="*/ 0 w 1994535"/>
                <a:gd name="connsiteY0" fmla="*/ 628650 h 628650"/>
                <a:gd name="connsiteX1" fmla="*/ 149225 w 1994535"/>
                <a:gd name="connsiteY1" fmla="*/ 0 h 628650"/>
                <a:gd name="connsiteX2" fmla="*/ 1994535 w 1994535"/>
                <a:gd name="connsiteY2" fmla="*/ 53975 h 628650"/>
                <a:gd name="connsiteX3" fmla="*/ 1968500 w 1994535"/>
                <a:gd name="connsiteY3" fmla="*/ 628650 h 628650"/>
                <a:gd name="connsiteX4" fmla="*/ 0 w 1994535"/>
                <a:gd name="connsiteY4" fmla="*/ 628650 h 628650"/>
                <a:gd name="connsiteX0" fmla="*/ 0 w 1968500"/>
                <a:gd name="connsiteY0" fmla="*/ 628650 h 628650"/>
                <a:gd name="connsiteX1" fmla="*/ 149225 w 1968500"/>
                <a:gd name="connsiteY1" fmla="*/ 0 h 628650"/>
                <a:gd name="connsiteX2" fmla="*/ 1965960 w 1968500"/>
                <a:gd name="connsiteY2" fmla="*/ 6350 h 628650"/>
                <a:gd name="connsiteX3" fmla="*/ 1968500 w 1968500"/>
                <a:gd name="connsiteY3" fmla="*/ 628650 h 628650"/>
                <a:gd name="connsiteX4" fmla="*/ 0 w 1968500"/>
                <a:gd name="connsiteY4" fmla="*/ 628650 h 628650"/>
                <a:gd name="connsiteX0" fmla="*/ 0 w 1968500"/>
                <a:gd name="connsiteY0" fmla="*/ 622300 h 622300"/>
                <a:gd name="connsiteX1" fmla="*/ 134937 w 1968500"/>
                <a:gd name="connsiteY1" fmla="*/ 47625 h 622300"/>
                <a:gd name="connsiteX2" fmla="*/ 1965960 w 1968500"/>
                <a:gd name="connsiteY2" fmla="*/ 0 h 622300"/>
                <a:gd name="connsiteX3" fmla="*/ 1968500 w 1968500"/>
                <a:gd name="connsiteY3" fmla="*/ 622300 h 622300"/>
                <a:gd name="connsiteX4" fmla="*/ 0 w 1968500"/>
                <a:gd name="connsiteY4" fmla="*/ 622300 h 622300"/>
                <a:gd name="connsiteX0" fmla="*/ 0 w 1968500"/>
                <a:gd name="connsiteY0" fmla="*/ 574675 h 574675"/>
                <a:gd name="connsiteX1" fmla="*/ 134937 w 1968500"/>
                <a:gd name="connsiteY1" fmla="*/ 0 h 574675"/>
                <a:gd name="connsiteX2" fmla="*/ 1882774 w 1968500"/>
                <a:gd name="connsiteY2" fmla="*/ 33338 h 574675"/>
                <a:gd name="connsiteX3" fmla="*/ 1968500 w 1968500"/>
                <a:gd name="connsiteY3" fmla="*/ 574675 h 574675"/>
                <a:gd name="connsiteX4" fmla="*/ 0 w 1968500"/>
                <a:gd name="connsiteY4" fmla="*/ 574675 h 574675"/>
                <a:gd name="connsiteX0" fmla="*/ 0 w 1968500"/>
                <a:gd name="connsiteY0" fmla="*/ 574675 h 574675"/>
                <a:gd name="connsiteX1" fmla="*/ 134937 w 1968500"/>
                <a:gd name="connsiteY1" fmla="*/ 0 h 574675"/>
                <a:gd name="connsiteX2" fmla="*/ 1882774 w 1968500"/>
                <a:gd name="connsiteY2" fmla="*/ 0 h 574675"/>
                <a:gd name="connsiteX3" fmla="*/ 1968500 w 1968500"/>
                <a:gd name="connsiteY3" fmla="*/ 574675 h 574675"/>
                <a:gd name="connsiteX4" fmla="*/ 0 w 1968500"/>
                <a:gd name="connsiteY4" fmla="*/ 574675 h 574675"/>
                <a:gd name="connsiteX0" fmla="*/ 0 w 1883621"/>
                <a:gd name="connsiteY0" fmla="*/ 574675 h 574675"/>
                <a:gd name="connsiteX1" fmla="*/ 134937 w 1883621"/>
                <a:gd name="connsiteY1" fmla="*/ 0 h 574675"/>
                <a:gd name="connsiteX2" fmla="*/ 1882774 w 1883621"/>
                <a:gd name="connsiteY2" fmla="*/ 0 h 574675"/>
                <a:gd name="connsiteX3" fmla="*/ 1882774 w 1883621"/>
                <a:gd name="connsiteY3" fmla="*/ 574675 h 574675"/>
                <a:gd name="connsiteX4" fmla="*/ 0 w 1883621"/>
                <a:gd name="connsiteY4" fmla="*/ 574675 h 574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83621" h="574675">
                  <a:moveTo>
                    <a:pt x="0" y="574675"/>
                  </a:moveTo>
                  <a:lnTo>
                    <a:pt x="134937" y="0"/>
                  </a:lnTo>
                  <a:lnTo>
                    <a:pt x="1882774" y="0"/>
                  </a:lnTo>
                  <a:cubicBezTo>
                    <a:pt x="1883621" y="207433"/>
                    <a:pt x="1881927" y="367242"/>
                    <a:pt x="1882774" y="574675"/>
                  </a:cubicBezTo>
                  <a:lnTo>
                    <a:pt x="0" y="574675"/>
                  </a:lnTo>
                  <a:close/>
                </a:path>
              </a:pathLst>
            </a:custGeom>
            <a:solidFill>
              <a:srgbClr val="0022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pic>
          <p:nvPicPr>
            <p:cNvPr id="18" name="Obrázek 17" descr="16_06_Cevro_NEWinv_logo_rgb_en.emf"/>
            <p:cNvPicPr>
              <a:picLocks noChangeAspect="1"/>
            </p:cNvPicPr>
            <p:nvPr userDrawn="1"/>
          </p:nvPicPr>
          <p:blipFill>
            <a:blip r:embed="rId3" cstate="print"/>
            <a:stretch>
              <a:fillRect/>
            </a:stretch>
          </p:blipFill>
          <p:spPr>
            <a:xfrm>
              <a:off x="7546182" y="147412"/>
              <a:ext cx="1477146" cy="305026"/>
            </a:xfrm>
            <a:prstGeom prst="rect">
              <a:avLst/>
            </a:prstGeom>
          </p:spPr>
        </p:pic>
      </p:grpSp>
    </p:spTree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5_Text jeden sloup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cs-CZ" dirty="0"/>
              <a:t>Klepnutím lze upravit styl předlohy nadpisů.</a:t>
            </a:r>
          </a:p>
        </p:txBody>
      </p:sp>
      <p:sp>
        <p:nvSpPr>
          <p:cNvPr id="8" name="Zástupný symbol pro text 7"/>
          <p:cNvSpPr>
            <a:spLocks noGrp="1"/>
          </p:cNvSpPr>
          <p:nvPr>
            <p:ph type="body" sz="quarter" idx="10"/>
          </p:nvPr>
        </p:nvSpPr>
        <p:spPr>
          <a:xfrm>
            <a:off x="419100" y="1498600"/>
            <a:ext cx="8304213" cy="4810125"/>
          </a:xfrm>
        </p:spPr>
        <p:txBody>
          <a:bodyPr rIns="360000" bIns="18000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grpSp>
        <p:nvGrpSpPr>
          <p:cNvPr id="12" name="Skupina 11"/>
          <p:cNvGrpSpPr/>
          <p:nvPr userDrawn="1"/>
        </p:nvGrpSpPr>
        <p:grpSpPr>
          <a:xfrm>
            <a:off x="7114540" y="6308726"/>
            <a:ext cx="2030307" cy="549274"/>
            <a:chOff x="7114540" y="6308726"/>
            <a:chExt cx="2030307" cy="549274"/>
          </a:xfrm>
        </p:grpSpPr>
        <p:sp>
          <p:nvSpPr>
            <p:cNvPr id="13" name="Volný tvar 12"/>
            <p:cNvSpPr/>
            <p:nvPr userDrawn="1"/>
          </p:nvSpPr>
          <p:spPr>
            <a:xfrm>
              <a:off x="7114540" y="6308726"/>
              <a:ext cx="2030307" cy="549274"/>
            </a:xfrm>
            <a:custGeom>
              <a:avLst/>
              <a:gdLst>
                <a:gd name="connsiteX0" fmla="*/ 0 w 1908175"/>
                <a:gd name="connsiteY0" fmla="*/ 574675 h 581025"/>
                <a:gd name="connsiteX1" fmla="*/ 139700 w 1908175"/>
                <a:gd name="connsiteY1" fmla="*/ 3175 h 581025"/>
                <a:gd name="connsiteX2" fmla="*/ 1892300 w 1908175"/>
                <a:gd name="connsiteY2" fmla="*/ 0 h 581025"/>
                <a:gd name="connsiteX3" fmla="*/ 1908175 w 1908175"/>
                <a:gd name="connsiteY3" fmla="*/ 581025 h 581025"/>
                <a:gd name="connsiteX4" fmla="*/ 0 w 1908175"/>
                <a:gd name="connsiteY4" fmla="*/ 574675 h 581025"/>
                <a:gd name="connsiteX0" fmla="*/ 0 w 1908175"/>
                <a:gd name="connsiteY0" fmla="*/ 577850 h 581025"/>
                <a:gd name="connsiteX1" fmla="*/ 139700 w 1908175"/>
                <a:gd name="connsiteY1" fmla="*/ 3175 h 581025"/>
                <a:gd name="connsiteX2" fmla="*/ 1892300 w 1908175"/>
                <a:gd name="connsiteY2" fmla="*/ 0 h 581025"/>
                <a:gd name="connsiteX3" fmla="*/ 1908175 w 1908175"/>
                <a:gd name="connsiteY3" fmla="*/ 581025 h 581025"/>
                <a:gd name="connsiteX4" fmla="*/ 0 w 1908175"/>
                <a:gd name="connsiteY4" fmla="*/ 577850 h 581025"/>
                <a:gd name="connsiteX0" fmla="*/ 0 w 1908175"/>
                <a:gd name="connsiteY0" fmla="*/ 628650 h 631825"/>
                <a:gd name="connsiteX1" fmla="*/ 149225 w 1908175"/>
                <a:gd name="connsiteY1" fmla="*/ 0 h 631825"/>
                <a:gd name="connsiteX2" fmla="*/ 1892300 w 1908175"/>
                <a:gd name="connsiteY2" fmla="*/ 50800 h 631825"/>
                <a:gd name="connsiteX3" fmla="*/ 1908175 w 1908175"/>
                <a:gd name="connsiteY3" fmla="*/ 631825 h 631825"/>
                <a:gd name="connsiteX4" fmla="*/ 0 w 1908175"/>
                <a:gd name="connsiteY4" fmla="*/ 628650 h 631825"/>
                <a:gd name="connsiteX0" fmla="*/ 0 w 1933575"/>
                <a:gd name="connsiteY0" fmla="*/ 628650 h 631825"/>
                <a:gd name="connsiteX1" fmla="*/ 149225 w 1933575"/>
                <a:gd name="connsiteY1" fmla="*/ 0 h 631825"/>
                <a:gd name="connsiteX2" fmla="*/ 1933575 w 1933575"/>
                <a:gd name="connsiteY2" fmla="*/ 0 h 631825"/>
                <a:gd name="connsiteX3" fmla="*/ 1908175 w 1933575"/>
                <a:gd name="connsiteY3" fmla="*/ 631825 h 631825"/>
                <a:gd name="connsiteX4" fmla="*/ 0 w 1933575"/>
                <a:gd name="connsiteY4" fmla="*/ 628650 h 631825"/>
                <a:gd name="connsiteX0" fmla="*/ 0 w 1968500"/>
                <a:gd name="connsiteY0" fmla="*/ 628650 h 628650"/>
                <a:gd name="connsiteX1" fmla="*/ 149225 w 1968500"/>
                <a:gd name="connsiteY1" fmla="*/ 0 h 628650"/>
                <a:gd name="connsiteX2" fmla="*/ 1933575 w 1968500"/>
                <a:gd name="connsiteY2" fmla="*/ 0 h 628650"/>
                <a:gd name="connsiteX3" fmla="*/ 1968500 w 1968500"/>
                <a:gd name="connsiteY3" fmla="*/ 628650 h 628650"/>
                <a:gd name="connsiteX4" fmla="*/ 0 w 1968500"/>
                <a:gd name="connsiteY4" fmla="*/ 628650 h 628650"/>
                <a:gd name="connsiteX0" fmla="*/ 0 w 1994535"/>
                <a:gd name="connsiteY0" fmla="*/ 628650 h 628650"/>
                <a:gd name="connsiteX1" fmla="*/ 149225 w 1994535"/>
                <a:gd name="connsiteY1" fmla="*/ 0 h 628650"/>
                <a:gd name="connsiteX2" fmla="*/ 1994535 w 1994535"/>
                <a:gd name="connsiteY2" fmla="*/ 53975 h 628650"/>
                <a:gd name="connsiteX3" fmla="*/ 1968500 w 1994535"/>
                <a:gd name="connsiteY3" fmla="*/ 628650 h 628650"/>
                <a:gd name="connsiteX4" fmla="*/ 0 w 1994535"/>
                <a:gd name="connsiteY4" fmla="*/ 628650 h 628650"/>
                <a:gd name="connsiteX0" fmla="*/ 0 w 1968500"/>
                <a:gd name="connsiteY0" fmla="*/ 628650 h 628650"/>
                <a:gd name="connsiteX1" fmla="*/ 149225 w 1968500"/>
                <a:gd name="connsiteY1" fmla="*/ 0 h 628650"/>
                <a:gd name="connsiteX2" fmla="*/ 1965960 w 1968500"/>
                <a:gd name="connsiteY2" fmla="*/ 6350 h 628650"/>
                <a:gd name="connsiteX3" fmla="*/ 1968500 w 1968500"/>
                <a:gd name="connsiteY3" fmla="*/ 628650 h 628650"/>
                <a:gd name="connsiteX4" fmla="*/ 0 w 1968500"/>
                <a:gd name="connsiteY4" fmla="*/ 628650 h 628650"/>
                <a:gd name="connsiteX0" fmla="*/ 0 w 2030307"/>
                <a:gd name="connsiteY0" fmla="*/ 705485 h 705485"/>
                <a:gd name="connsiteX1" fmla="*/ 149225 w 2030307"/>
                <a:gd name="connsiteY1" fmla="*/ 76835 h 705485"/>
                <a:gd name="connsiteX2" fmla="*/ 2029460 w 2030307"/>
                <a:gd name="connsiteY2" fmla="*/ 0 h 705485"/>
                <a:gd name="connsiteX3" fmla="*/ 1968500 w 2030307"/>
                <a:gd name="connsiteY3" fmla="*/ 705485 h 705485"/>
                <a:gd name="connsiteX4" fmla="*/ 0 w 2030307"/>
                <a:gd name="connsiteY4" fmla="*/ 705485 h 705485"/>
                <a:gd name="connsiteX0" fmla="*/ 0 w 2030307"/>
                <a:gd name="connsiteY0" fmla="*/ 628650 h 628650"/>
                <a:gd name="connsiteX1" fmla="*/ 149225 w 2030307"/>
                <a:gd name="connsiteY1" fmla="*/ 0 h 628650"/>
                <a:gd name="connsiteX2" fmla="*/ 2029460 w 2030307"/>
                <a:gd name="connsiteY2" fmla="*/ 79376 h 628650"/>
                <a:gd name="connsiteX3" fmla="*/ 1968500 w 2030307"/>
                <a:gd name="connsiteY3" fmla="*/ 628650 h 628650"/>
                <a:gd name="connsiteX4" fmla="*/ 0 w 2030307"/>
                <a:gd name="connsiteY4" fmla="*/ 628650 h 628650"/>
                <a:gd name="connsiteX0" fmla="*/ 0 w 2030307"/>
                <a:gd name="connsiteY0" fmla="*/ 628650 h 628650"/>
                <a:gd name="connsiteX1" fmla="*/ 149225 w 2030307"/>
                <a:gd name="connsiteY1" fmla="*/ 0 h 628650"/>
                <a:gd name="connsiteX2" fmla="*/ 2029460 w 2030307"/>
                <a:gd name="connsiteY2" fmla="*/ 79375 h 628650"/>
                <a:gd name="connsiteX3" fmla="*/ 1968500 w 2030307"/>
                <a:gd name="connsiteY3" fmla="*/ 628650 h 628650"/>
                <a:gd name="connsiteX4" fmla="*/ 0 w 2030307"/>
                <a:gd name="connsiteY4" fmla="*/ 628650 h 628650"/>
                <a:gd name="connsiteX0" fmla="*/ 0 w 2030307"/>
                <a:gd name="connsiteY0" fmla="*/ 628650 h 628650"/>
                <a:gd name="connsiteX1" fmla="*/ 149225 w 2030307"/>
                <a:gd name="connsiteY1" fmla="*/ 0 h 628650"/>
                <a:gd name="connsiteX2" fmla="*/ 2029460 w 2030307"/>
                <a:gd name="connsiteY2" fmla="*/ 79375 h 628650"/>
                <a:gd name="connsiteX3" fmla="*/ 2029460 w 2030307"/>
                <a:gd name="connsiteY3" fmla="*/ 628650 h 628650"/>
                <a:gd name="connsiteX4" fmla="*/ 0 w 2030307"/>
                <a:gd name="connsiteY4" fmla="*/ 628650 h 628650"/>
                <a:gd name="connsiteX0" fmla="*/ 0 w 2030307"/>
                <a:gd name="connsiteY0" fmla="*/ 628650 h 628650"/>
                <a:gd name="connsiteX1" fmla="*/ 149225 w 2030307"/>
                <a:gd name="connsiteY1" fmla="*/ 0 h 628650"/>
                <a:gd name="connsiteX2" fmla="*/ 2029460 w 2030307"/>
                <a:gd name="connsiteY2" fmla="*/ 79375 h 628650"/>
                <a:gd name="connsiteX3" fmla="*/ 2029460 w 2030307"/>
                <a:gd name="connsiteY3" fmla="*/ 628650 h 628650"/>
                <a:gd name="connsiteX4" fmla="*/ 0 w 2030307"/>
                <a:gd name="connsiteY4" fmla="*/ 628650 h 628650"/>
                <a:gd name="connsiteX0" fmla="*/ 0 w 2030307"/>
                <a:gd name="connsiteY0" fmla="*/ 631031 h 631031"/>
                <a:gd name="connsiteX1" fmla="*/ 149225 w 2030307"/>
                <a:gd name="connsiteY1" fmla="*/ 2381 h 631031"/>
                <a:gd name="connsiteX2" fmla="*/ 2029460 w 2030307"/>
                <a:gd name="connsiteY2" fmla="*/ 0 h 631031"/>
                <a:gd name="connsiteX3" fmla="*/ 2029460 w 2030307"/>
                <a:gd name="connsiteY3" fmla="*/ 631031 h 631031"/>
                <a:gd name="connsiteX4" fmla="*/ 0 w 2030307"/>
                <a:gd name="connsiteY4" fmla="*/ 631031 h 631031"/>
                <a:gd name="connsiteX0" fmla="*/ 0 w 2030307"/>
                <a:gd name="connsiteY0" fmla="*/ 631031 h 631031"/>
                <a:gd name="connsiteX1" fmla="*/ 132556 w 2030307"/>
                <a:gd name="connsiteY1" fmla="*/ 81757 h 631031"/>
                <a:gd name="connsiteX2" fmla="*/ 2029460 w 2030307"/>
                <a:gd name="connsiteY2" fmla="*/ 0 h 631031"/>
                <a:gd name="connsiteX3" fmla="*/ 2029460 w 2030307"/>
                <a:gd name="connsiteY3" fmla="*/ 631031 h 631031"/>
                <a:gd name="connsiteX4" fmla="*/ 0 w 2030307"/>
                <a:gd name="connsiteY4" fmla="*/ 631031 h 631031"/>
                <a:gd name="connsiteX0" fmla="*/ 0 w 2030307"/>
                <a:gd name="connsiteY0" fmla="*/ 549274 h 549274"/>
                <a:gd name="connsiteX1" fmla="*/ 132556 w 2030307"/>
                <a:gd name="connsiteY1" fmla="*/ 0 h 549274"/>
                <a:gd name="connsiteX2" fmla="*/ 2029460 w 2030307"/>
                <a:gd name="connsiteY2" fmla="*/ 0 h 549274"/>
                <a:gd name="connsiteX3" fmla="*/ 2029460 w 2030307"/>
                <a:gd name="connsiteY3" fmla="*/ 549274 h 549274"/>
                <a:gd name="connsiteX4" fmla="*/ 0 w 2030307"/>
                <a:gd name="connsiteY4" fmla="*/ 549274 h 549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30307" h="549274">
                  <a:moveTo>
                    <a:pt x="0" y="549274"/>
                  </a:moveTo>
                  <a:lnTo>
                    <a:pt x="132556" y="0"/>
                  </a:lnTo>
                  <a:lnTo>
                    <a:pt x="2029460" y="0"/>
                  </a:lnTo>
                  <a:cubicBezTo>
                    <a:pt x="2030307" y="207433"/>
                    <a:pt x="2028613" y="341841"/>
                    <a:pt x="2029460" y="549274"/>
                  </a:cubicBezTo>
                  <a:lnTo>
                    <a:pt x="0" y="549274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pic>
          <p:nvPicPr>
            <p:cNvPr id="14" name="Obrázek 13" descr="CEVRO_web.png"/>
            <p:cNvPicPr>
              <a:picLocks noChangeAspect="1"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7402865" y="6519270"/>
              <a:ext cx="1617310" cy="162518"/>
            </a:xfrm>
            <a:prstGeom prst="rect">
              <a:avLst/>
            </a:prstGeom>
          </p:spPr>
        </p:pic>
      </p:grpSp>
      <p:grpSp>
        <p:nvGrpSpPr>
          <p:cNvPr id="15" name="Skupina 14"/>
          <p:cNvGrpSpPr/>
          <p:nvPr userDrawn="1"/>
        </p:nvGrpSpPr>
        <p:grpSpPr>
          <a:xfrm>
            <a:off x="7261225" y="0"/>
            <a:ext cx="1883621" cy="574675"/>
            <a:chOff x="7261225" y="0"/>
            <a:chExt cx="1883621" cy="574675"/>
          </a:xfrm>
        </p:grpSpPr>
        <p:sp>
          <p:nvSpPr>
            <p:cNvPr id="16" name="Volný tvar 15"/>
            <p:cNvSpPr/>
            <p:nvPr userDrawn="1"/>
          </p:nvSpPr>
          <p:spPr>
            <a:xfrm>
              <a:off x="7261225" y="0"/>
              <a:ext cx="1883621" cy="574675"/>
            </a:xfrm>
            <a:custGeom>
              <a:avLst/>
              <a:gdLst>
                <a:gd name="connsiteX0" fmla="*/ 0 w 1908175"/>
                <a:gd name="connsiteY0" fmla="*/ 574675 h 581025"/>
                <a:gd name="connsiteX1" fmla="*/ 139700 w 1908175"/>
                <a:gd name="connsiteY1" fmla="*/ 3175 h 581025"/>
                <a:gd name="connsiteX2" fmla="*/ 1892300 w 1908175"/>
                <a:gd name="connsiteY2" fmla="*/ 0 h 581025"/>
                <a:gd name="connsiteX3" fmla="*/ 1908175 w 1908175"/>
                <a:gd name="connsiteY3" fmla="*/ 581025 h 581025"/>
                <a:gd name="connsiteX4" fmla="*/ 0 w 1908175"/>
                <a:gd name="connsiteY4" fmla="*/ 574675 h 581025"/>
                <a:gd name="connsiteX0" fmla="*/ 0 w 1908175"/>
                <a:gd name="connsiteY0" fmla="*/ 577850 h 581025"/>
                <a:gd name="connsiteX1" fmla="*/ 139700 w 1908175"/>
                <a:gd name="connsiteY1" fmla="*/ 3175 h 581025"/>
                <a:gd name="connsiteX2" fmla="*/ 1892300 w 1908175"/>
                <a:gd name="connsiteY2" fmla="*/ 0 h 581025"/>
                <a:gd name="connsiteX3" fmla="*/ 1908175 w 1908175"/>
                <a:gd name="connsiteY3" fmla="*/ 581025 h 581025"/>
                <a:gd name="connsiteX4" fmla="*/ 0 w 1908175"/>
                <a:gd name="connsiteY4" fmla="*/ 577850 h 581025"/>
                <a:gd name="connsiteX0" fmla="*/ 0 w 1908175"/>
                <a:gd name="connsiteY0" fmla="*/ 628650 h 631825"/>
                <a:gd name="connsiteX1" fmla="*/ 149225 w 1908175"/>
                <a:gd name="connsiteY1" fmla="*/ 0 h 631825"/>
                <a:gd name="connsiteX2" fmla="*/ 1892300 w 1908175"/>
                <a:gd name="connsiteY2" fmla="*/ 50800 h 631825"/>
                <a:gd name="connsiteX3" fmla="*/ 1908175 w 1908175"/>
                <a:gd name="connsiteY3" fmla="*/ 631825 h 631825"/>
                <a:gd name="connsiteX4" fmla="*/ 0 w 1908175"/>
                <a:gd name="connsiteY4" fmla="*/ 628650 h 631825"/>
                <a:gd name="connsiteX0" fmla="*/ 0 w 1933575"/>
                <a:gd name="connsiteY0" fmla="*/ 628650 h 631825"/>
                <a:gd name="connsiteX1" fmla="*/ 149225 w 1933575"/>
                <a:gd name="connsiteY1" fmla="*/ 0 h 631825"/>
                <a:gd name="connsiteX2" fmla="*/ 1933575 w 1933575"/>
                <a:gd name="connsiteY2" fmla="*/ 0 h 631825"/>
                <a:gd name="connsiteX3" fmla="*/ 1908175 w 1933575"/>
                <a:gd name="connsiteY3" fmla="*/ 631825 h 631825"/>
                <a:gd name="connsiteX4" fmla="*/ 0 w 1933575"/>
                <a:gd name="connsiteY4" fmla="*/ 628650 h 631825"/>
                <a:gd name="connsiteX0" fmla="*/ 0 w 1968500"/>
                <a:gd name="connsiteY0" fmla="*/ 628650 h 628650"/>
                <a:gd name="connsiteX1" fmla="*/ 149225 w 1968500"/>
                <a:gd name="connsiteY1" fmla="*/ 0 h 628650"/>
                <a:gd name="connsiteX2" fmla="*/ 1933575 w 1968500"/>
                <a:gd name="connsiteY2" fmla="*/ 0 h 628650"/>
                <a:gd name="connsiteX3" fmla="*/ 1968500 w 1968500"/>
                <a:gd name="connsiteY3" fmla="*/ 628650 h 628650"/>
                <a:gd name="connsiteX4" fmla="*/ 0 w 1968500"/>
                <a:gd name="connsiteY4" fmla="*/ 628650 h 628650"/>
                <a:gd name="connsiteX0" fmla="*/ 0 w 1994535"/>
                <a:gd name="connsiteY0" fmla="*/ 628650 h 628650"/>
                <a:gd name="connsiteX1" fmla="*/ 149225 w 1994535"/>
                <a:gd name="connsiteY1" fmla="*/ 0 h 628650"/>
                <a:gd name="connsiteX2" fmla="*/ 1994535 w 1994535"/>
                <a:gd name="connsiteY2" fmla="*/ 53975 h 628650"/>
                <a:gd name="connsiteX3" fmla="*/ 1968500 w 1994535"/>
                <a:gd name="connsiteY3" fmla="*/ 628650 h 628650"/>
                <a:gd name="connsiteX4" fmla="*/ 0 w 1994535"/>
                <a:gd name="connsiteY4" fmla="*/ 628650 h 628650"/>
                <a:gd name="connsiteX0" fmla="*/ 0 w 1968500"/>
                <a:gd name="connsiteY0" fmla="*/ 628650 h 628650"/>
                <a:gd name="connsiteX1" fmla="*/ 149225 w 1968500"/>
                <a:gd name="connsiteY1" fmla="*/ 0 h 628650"/>
                <a:gd name="connsiteX2" fmla="*/ 1965960 w 1968500"/>
                <a:gd name="connsiteY2" fmla="*/ 6350 h 628650"/>
                <a:gd name="connsiteX3" fmla="*/ 1968500 w 1968500"/>
                <a:gd name="connsiteY3" fmla="*/ 628650 h 628650"/>
                <a:gd name="connsiteX4" fmla="*/ 0 w 1968500"/>
                <a:gd name="connsiteY4" fmla="*/ 628650 h 628650"/>
                <a:gd name="connsiteX0" fmla="*/ 0 w 1968500"/>
                <a:gd name="connsiteY0" fmla="*/ 622300 h 622300"/>
                <a:gd name="connsiteX1" fmla="*/ 134937 w 1968500"/>
                <a:gd name="connsiteY1" fmla="*/ 47625 h 622300"/>
                <a:gd name="connsiteX2" fmla="*/ 1965960 w 1968500"/>
                <a:gd name="connsiteY2" fmla="*/ 0 h 622300"/>
                <a:gd name="connsiteX3" fmla="*/ 1968500 w 1968500"/>
                <a:gd name="connsiteY3" fmla="*/ 622300 h 622300"/>
                <a:gd name="connsiteX4" fmla="*/ 0 w 1968500"/>
                <a:gd name="connsiteY4" fmla="*/ 622300 h 622300"/>
                <a:gd name="connsiteX0" fmla="*/ 0 w 1968500"/>
                <a:gd name="connsiteY0" fmla="*/ 574675 h 574675"/>
                <a:gd name="connsiteX1" fmla="*/ 134937 w 1968500"/>
                <a:gd name="connsiteY1" fmla="*/ 0 h 574675"/>
                <a:gd name="connsiteX2" fmla="*/ 1882774 w 1968500"/>
                <a:gd name="connsiteY2" fmla="*/ 33338 h 574675"/>
                <a:gd name="connsiteX3" fmla="*/ 1968500 w 1968500"/>
                <a:gd name="connsiteY3" fmla="*/ 574675 h 574675"/>
                <a:gd name="connsiteX4" fmla="*/ 0 w 1968500"/>
                <a:gd name="connsiteY4" fmla="*/ 574675 h 574675"/>
                <a:gd name="connsiteX0" fmla="*/ 0 w 1968500"/>
                <a:gd name="connsiteY0" fmla="*/ 574675 h 574675"/>
                <a:gd name="connsiteX1" fmla="*/ 134937 w 1968500"/>
                <a:gd name="connsiteY1" fmla="*/ 0 h 574675"/>
                <a:gd name="connsiteX2" fmla="*/ 1882774 w 1968500"/>
                <a:gd name="connsiteY2" fmla="*/ 0 h 574675"/>
                <a:gd name="connsiteX3" fmla="*/ 1968500 w 1968500"/>
                <a:gd name="connsiteY3" fmla="*/ 574675 h 574675"/>
                <a:gd name="connsiteX4" fmla="*/ 0 w 1968500"/>
                <a:gd name="connsiteY4" fmla="*/ 574675 h 574675"/>
                <a:gd name="connsiteX0" fmla="*/ 0 w 1883621"/>
                <a:gd name="connsiteY0" fmla="*/ 574675 h 574675"/>
                <a:gd name="connsiteX1" fmla="*/ 134937 w 1883621"/>
                <a:gd name="connsiteY1" fmla="*/ 0 h 574675"/>
                <a:gd name="connsiteX2" fmla="*/ 1882774 w 1883621"/>
                <a:gd name="connsiteY2" fmla="*/ 0 h 574675"/>
                <a:gd name="connsiteX3" fmla="*/ 1882774 w 1883621"/>
                <a:gd name="connsiteY3" fmla="*/ 574675 h 574675"/>
                <a:gd name="connsiteX4" fmla="*/ 0 w 1883621"/>
                <a:gd name="connsiteY4" fmla="*/ 574675 h 574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83621" h="574675">
                  <a:moveTo>
                    <a:pt x="0" y="574675"/>
                  </a:moveTo>
                  <a:lnTo>
                    <a:pt x="134937" y="0"/>
                  </a:lnTo>
                  <a:lnTo>
                    <a:pt x="1882774" y="0"/>
                  </a:lnTo>
                  <a:cubicBezTo>
                    <a:pt x="1883621" y="207433"/>
                    <a:pt x="1881927" y="367242"/>
                    <a:pt x="1882774" y="574675"/>
                  </a:cubicBezTo>
                  <a:lnTo>
                    <a:pt x="0" y="574675"/>
                  </a:lnTo>
                  <a:close/>
                </a:path>
              </a:pathLst>
            </a:custGeom>
            <a:solidFill>
              <a:srgbClr val="0022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pic>
          <p:nvPicPr>
            <p:cNvPr id="17" name="Obrázek 16" descr="16_06_Cevro_NEWinv_logo_rgb_en.emf"/>
            <p:cNvPicPr>
              <a:picLocks noChangeAspect="1"/>
            </p:cNvPicPr>
            <p:nvPr userDrawn="1"/>
          </p:nvPicPr>
          <p:blipFill>
            <a:blip r:embed="rId3" cstate="print"/>
            <a:stretch>
              <a:fillRect/>
            </a:stretch>
          </p:blipFill>
          <p:spPr>
            <a:xfrm>
              <a:off x="7546182" y="147412"/>
              <a:ext cx="1477146" cy="305026"/>
            </a:xfrm>
            <a:prstGeom prst="rect">
              <a:avLst/>
            </a:prstGeom>
          </p:spPr>
        </p:pic>
      </p:grpSp>
    </p:spTree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6_Zvýrazněný text,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cs-CZ" dirty="0"/>
              <a:t>Klepnutím lze upravit styl předlohy nadpisů.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0"/>
          </p:nvPr>
        </p:nvSpPr>
        <p:spPr>
          <a:xfrm>
            <a:off x="419100" y="1498600"/>
            <a:ext cx="4237038" cy="4810125"/>
          </a:xfrm>
          <a:solidFill>
            <a:srgbClr val="002251"/>
          </a:solidFill>
        </p:spPr>
        <p:txBody>
          <a:bodyPr lIns="360000" tIns="180000" rIns="360000" bIns="180000"/>
          <a:lstStyle>
            <a:lvl1pPr>
              <a:defRPr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1"/>
          </p:nvPr>
        </p:nvSpPr>
        <p:spPr>
          <a:xfrm>
            <a:off x="4656138" y="1498600"/>
            <a:ext cx="4067175" cy="4810125"/>
          </a:xfrm>
        </p:spPr>
        <p:txBody>
          <a:bodyPr lIns="360000" tIns="180000" rIns="360000" bIns="180000"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grpSp>
        <p:nvGrpSpPr>
          <p:cNvPr id="13" name="Skupina 12"/>
          <p:cNvGrpSpPr/>
          <p:nvPr userDrawn="1"/>
        </p:nvGrpSpPr>
        <p:grpSpPr>
          <a:xfrm>
            <a:off x="7114540" y="6308726"/>
            <a:ext cx="2030307" cy="549274"/>
            <a:chOff x="7114540" y="6308726"/>
            <a:chExt cx="2030307" cy="549274"/>
          </a:xfrm>
        </p:grpSpPr>
        <p:sp>
          <p:nvSpPr>
            <p:cNvPr id="14" name="Volný tvar 13"/>
            <p:cNvSpPr/>
            <p:nvPr userDrawn="1"/>
          </p:nvSpPr>
          <p:spPr>
            <a:xfrm>
              <a:off x="7114540" y="6308726"/>
              <a:ext cx="2030307" cy="549274"/>
            </a:xfrm>
            <a:custGeom>
              <a:avLst/>
              <a:gdLst>
                <a:gd name="connsiteX0" fmla="*/ 0 w 1908175"/>
                <a:gd name="connsiteY0" fmla="*/ 574675 h 581025"/>
                <a:gd name="connsiteX1" fmla="*/ 139700 w 1908175"/>
                <a:gd name="connsiteY1" fmla="*/ 3175 h 581025"/>
                <a:gd name="connsiteX2" fmla="*/ 1892300 w 1908175"/>
                <a:gd name="connsiteY2" fmla="*/ 0 h 581025"/>
                <a:gd name="connsiteX3" fmla="*/ 1908175 w 1908175"/>
                <a:gd name="connsiteY3" fmla="*/ 581025 h 581025"/>
                <a:gd name="connsiteX4" fmla="*/ 0 w 1908175"/>
                <a:gd name="connsiteY4" fmla="*/ 574675 h 581025"/>
                <a:gd name="connsiteX0" fmla="*/ 0 w 1908175"/>
                <a:gd name="connsiteY0" fmla="*/ 577850 h 581025"/>
                <a:gd name="connsiteX1" fmla="*/ 139700 w 1908175"/>
                <a:gd name="connsiteY1" fmla="*/ 3175 h 581025"/>
                <a:gd name="connsiteX2" fmla="*/ 1892300 w 1908175"/>
                <a:gd name="connsiteY2" fmla="*/ 0 h 581025"/>
                <a:gd name="connsiteX3" fmla="*/ 1908175 w 1908175"/>
                <a:gd name="connsiteY3" fmla="*/ 581025 h 581025"/>
                <a:gd name="connsiteX4" fmla="*/ 0 w 1908175"/>
                <a:gd name="connsiteY4" fmla="*/ 577850 h 581025"/>
                <a:gd name="connsiteX0" fmla="*/ 0 w 1908175"/>
                <a:gd name="connsiteY0" fmla="*/ 628650 h 631825"/>
                <a:gd name="connsiteX1" fmla="*/ 149225 w 1908175"/>
                <a:gd name="connsiteY1" fmla="*/ 0 h 631825"/>
                <a:gd name="connsiteX2" fmla="*/ 1892300 w 1908175"/>
                <a:gd name="connsiteY2" fmla="*/ 50800 h 631825"/>
                <a:gd name="connsiteX3" fmla="*/ 1908175 w 1908175"/>
                <a:gd name="connsiteY3" fmla="*/ 631825 h 631825"/>
                <a:gd name="connsiteX4" fmla="*/ 0 w 1908175"/>
                <a:gd name="connsiteY4" fmla="*/ 628650 h 631825"/>
                <a:gd name="connsiteX0" fmla="*/ 0 w 1933575"/>
                <a:gd name="connsiteY0" fmla="*/ 628650 h 631825"/>
                <a:gd name="connsiteX1" fmla="*/ 149225 w 1933575"/>
                <a:gd name="connsiteY1" fmla="*/ 0 h 631825"/>
                <a:gd name="connsiteX2" fmla="*/ 1933575 w 1933575"/>
                <a:gd name="connsiteY2" fmla="*/ 0 h 631825"/>
                <a:gd name="connsiteX3" fmla="*/ 1908175 w 1933575"/>
                <a:gd name="connsiteY3" fmla="*/ 631825 h 631825"/>
                <a:gd name="connsiteX4" fmla="*/ 0 w 1933575"/>
                <a:gd name="connsiteY4" fmla="*/ 628650 h 631825"/>
                <a:gd name="connsiteX0" fmla="*/ 0 w 1968500"/>
                <a:gd name="connsiteY0" fmla="*/ 628650 h 628650"/>
                <a:gd name="connsiteX1" fmla="*/ 149225 w 1968500"/>
                <a:gd name="connsiteY1" fmla="*/ 0 h 628650"/>
                <a:gd name="connsiteX2" fmla="*/ 1933575 w 1968500"/>
                <a:gd name="connsiteY2" fmla="*/ 0 h 628650"/>
                <a:gd name="connsiteX3" fmla="*/ 1968500 w 1968500"/>
                <a:gd name="connsiteY3" fmla="*/ 628650 h 628650"/>
                <a:gd name="connsiteX4" fmla="*/ 0 w 1968500"/>
                <a:gd name="connsiteY4" fmla="*/ 628650 h 628650"/>
                <a:gd name="connsiteX0" fmla="*/ 0 w 1994535"/>
                <a:gd name="connsiteY0" fmla="*/ 628650 h 628650"/>
                <a:gd name="connsiteX1" fmla="*/ 149225 w 1994535"/>
                <a:gd name="connsiteY1" fmla="*/ 0 h 628650"/>
                <a:gd name="connsiteX2" fmla="*/ 1994535 w 1994535"/>
                <a:gd name="connsiteY2" fmla="*/ 53975 h 628650"/>
                <a:gd name="connsiteX3" fmla="*/ 1968500 w 1994535"/>
                <a:gd name="connsiteY3" fmla="*/ 628650 h 628650"/>
                <a:gd name="connsiteX4" fmla="*/ 0 w 1994535"/>
                <a:gd name="connsiteY4" fmla="*/ 628650 h 628650"/>
                <a:gd name="connsiteX0" fmla="*/ 0 w 1968500"/>
                <a:gd name="connsiteY0" fmla="*/ 628650 h 628650"/>
                <a:gd name="connsiteX1" fmla="*/ 149225 w 1968500"/>
                <a:gd name="connsiteY1" fmla="*/ 0 h 628650"/>
                <a:gd name="connsiteX2" fmla="*/ 1965960 w 1968500"/>
                <a:gd name="connsiteY2" fmla="*/ 6350 h 628650"/>
                <a:gd name="connsiteX3" fmla="*/ 1968500 w 1968500"/>
                <a:gd name="connsiteY3" fmla="*/ 628650 h 628650"/>
                <a:gd name="connsiteX4" fmla="*/ 0 w 1968500"/>
                <a:gd name="connsiteY4" fmla="*/ 628650 h 628650"/>
                <a:gd name="connsiteX0" fmla="*/ 0 w 2030307"/>
                <a:gd name="connsiteY0" fmla="*/ 705485 h 705485"/>
                <a:gd name="connsiteX1" fmla="*/ 149225 w 2030307"/>
                <a:gd name="connsiteY1" fmla="*/ 76835 h 705485"/>
                <a:gd name="connsiteX2" fmla="*/ 2029460 w 2030307"/>
                <a:gd name="connsiteY2" fmla="*/ 0 h 705485"/>
                <a:gd name="connsiteX3" fmla="*/ 1968500 w 2030307"/>
                <a:gd name="connsiteY3" fmla="*/ 705485 h 705485"/>
                <a:gd name="connsiteX4" fmla="*/ 0 w 2030307"/>
                <a:gd name="connsiteY4" fmla="*/ 705485 h 705485"/>
                <a:gd name="connsiteX0" fmla="*/ 0 w 2030307"/>
                <a:gd name="connsiteY0" fmla="*/ 628650 h 628650"/>
                <a:gd name="connsiteX1" fmla="*/ 149225 w 2030307"/>
                <a:gd name="connsiteY1" fmla="*/ 0 h 628650"/>
                <a:gd name="connsiteX2" fmla="*/ 2029460 w 2030307"/>
                <a:gd name="connsiteY2" fmla="*/ 79376 h 628650"/>
                <a:gd name="connsiteX3" fmla="*/ 1968500 w 2030307"/>
                <a:gd name="connsiteY3" fmla="*/ 628650 h 628650"/>
                <a:gd name="connsiteX4" fmla="*/ 0 w 2030307"/>
                <a:gd name="connsiteY4" fmla="*/ 628650 h 628650"/>
                <a:gd name="connsiteX0" fmla="*/ 0 w 2030307"/>
                <a:gd name="connsiteY0" fmla="*/ 628650 h 628650"/>
                <a:gd name="connsiteX1" fmla="*/ 149225 w 2030307"/>
                <a:gd name="connsiteY1" fmla="*/ 0 h 628650"/>
                <a:gd name="connsiteX2" fmla="*/ 2029460 w 2030307"/>
                <a:gd name="connsiteY2" fmla="*/ 79375 h 628650"/>
                <a:gd name="connsiteX3" fmla="*/ 1968500 w 2030307"/>
                <a:gd name="connsiteY3" fmla="*/ 628650 h 628650"/>
                <a:gd name="connsiteX4" fmla="*/ 0 w 2030307"/>
                <a:gd name="connsiteY4" fmla="*/ 628650 h 628650"/>
                <a:gd name="connsiteX0" fmla="*/ 0 w 2030307"/>
                <a:gd name="connsiteY0" fmla="*/ 628650 h 628650"/>
                <a:gd name="connsiteX1" fmla="*/ 149225 w 2030307"/>
                <a:gd name="connsiteY1" fmla="*/ 0 h 628650"/>
                <a:gd name="connsiteX2" fmla="*/ 2029460 w 2030307"/>
                <a:gd name="connsiteY2" fmla="*/ 79375 h 628650"/>
                <a:gd name="connsiteX3" fmla="*/ 2029460 w 2030307"/>
                <a:gd name="connsiteY3" fmla="*/ 628650 h 628650"/>
                <a:gd name="connsiteX4" fmla="*/ 0 w 2030307"/>
                <a:gd name="connsiteY4" fmla="*/ 628650 h 628650"/>
                <a:gd name="connsiteX0" fmla="*/ 0 w 2030307"/>
                <a:gd name="connsiteY0" fmla="*/ 628650 h 628650"/>
                <a:gd name="connsiteX1" fmla="*/ 149225 w 2030307"/>
                <a:gd name="connsiteY1" fmla="*/ 0 h 628650"/>
                <a:gd name="connsiteX2" fmla="*/ 2029460 w 2030307"/>
                <a:gd name="connsiteY2" fmla="*/ 79375 h 628650"/>
                <a:gd name="connsiteX3" fmla="*/ 2029460 w 2030307"/>
                <a:gd name="connsiteY3" fmla="*/ 628650 h 628650"/>
                <a:gd name="connsiteX4" fmla="*/ 0 w 2030307"/>
                <a:gd name="connsiteY4" fmla="*/ 628650 h 628650"/>
                <a:gd name="connsiteX0" fmla="*/ 0 w 2030307"/>
                <a:gd name="connsiteY0" fmla="*/ 631031 h 631031"/>
                <a:gd name="connsiteX1" fmla="*/ 149225 w 2030307"/>
                <a:gd name="connsiteY1" fmla="*/ 2381 h 631031"/>
                <a:gd name="connsiteX2" fmla="*/ 2029460 w 2030307"/>
                <a:gd name="connsiteY2" fmla="*/ 0 h 631031"/>
                <a:gd name="connsiteX3" fmla="*/ 2029460 w 2030307"/>
                <a:gd name="connsiteY3" fmla="*/ 631031 h 631031"/>
                <a:gd name="connsiteX4" fmla="*/ 0 w 2030307"/>
                <a:gd name="connsiteY4" fmla="*/ 631031 h 631031"/>
                <a:gd name="connsiteX0" fmla="*/ 0 w 2030307"/>
                <a:gd name="connsiteY0" fmla="*/ 631031 h 631031"/>
                <a:gd name="connsiteX1" fmla="*/ 132556 w 2030307"/>
                <a:gd name="connsiteY1" fmla="*/ 81757 h 631031"/>
                <a:gd name="connsiteX2" fmla="*/ 2029460 w 2030307"/>
                <a:gd name="connsiteY2" fmla="*/ 0 h 631031"/>
                <a:gd name="connsiteX3" fmla="*/ 2029460 w 2030307"/>
                <a:gd name="connsiteY3" fmla="*/ 631031 h 631031"/>
                <a:gd name="connsiteX4" fmla="*/ 0 w 2030307"/>
                <a:gd name="connsiteY4" fmla="*/ 631031 h 631031"/>
                <a:gd name="connsiteX0" fmla="*/ 0 w 2030307"/>
                <a:gd name="connsiteY0" fmla="*/ 549274 h 549274"/>
                <a:gd name="connsiteX1" fmla="*/ 132556 w 2030307"/>
                <a:gd name="connsiteY1" fmla="*/ 0 h 549274"/>
                <a:gd name="connsiteX2" fmla="*/ 2029460 w 2030307"/>
                <a:gd name="connsiteY2" fmla="*/ 0 h 549274"/>
                <a:gd name="connsiteX3" fmla="*/ 2029460 w 2030307"/>
                <a:gd name="connsiteY3" fmla="*/ 549274 h 549274"/>
                <a:gd name="connsiteX4" fmla="*/ 0 w 2030307"/>
                <a:gd name="connsiteY4" fmla="*/ 549274 h 549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30307" h="549274">
                  <a:moveTo>
                    <a:pt x="0" y="549274"/>
                  </a:moveTo>
                  <a:lnTo>
                    <a:pt x="132556" y="0"/>
                  </a:lnTo>
                  <a:lnTo>
                    <a:pt x="2029460" y="0"/>
                  </a:lnTo>
                  <a:cubicBezTo>
                    <a:pt x="2030307" y="207433"/>
                    <a:pt x="2028613" y="341841"/>
                    <a:pt x="2029460" y="549274"/>
                  </a:cubicBezTo>
                  <a:lnTo>
                    <a:pt x="0" y="549274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pic>
          <p:nvPicPr>
            <p:cNvPr id="15" name="Obrázek 14" descr="CEVRO_web.png"/>
            <p:cNvPicPr>
              <a:picLocks noChangeAspect="1"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7402865" y="6519270"/>
              <a:ext cx="1617310" cy="162518"/>
            </a:xfrm>
            <a:prstGeom prst="rect">
              <a:avLst/>
            </a:prstGeom>
          </p:spPr>
        </p:pic>
      </p:grpSp>
      <p:grpSp>
        <p:nvGrpSpPr>
          <p:cNvPr id="16" name="Skupina 15"/>
          <p:cNvGrpSpPr/>
          <p:nvPr userDrawn="1"/>
        </p:nvGrpSpPr>
        <p:grpSpPr>
          <a:xfrm>
            <a:off x="7261225" y="0"/>
            <a:ext cx="1883621" cy="574675"/>
            <a:chOff x="7261225" y="0"/>
            <a:chExt cx="1883621" cy="574675"/>
          </a:xfrm>
        </p:grpSpPr>
        <p:sp>
          <p:nvSpPr>
            <p:cNvPr id="17" name="Volný tvar 16"/>
            <p:cNvSpPr/>
            <p:nvPr userDrawn="1"/>
          </p:nvSpPr>
          <p:spPr>
            <a:xfrm>
              <a:off x="7261225" y="0"/>
              <a:ext cx="1883621" cy="574675"/>
            </a:xfrm>
            <a:custGeom>
              <a:avLst/>
              <a:gdLst>
                <a:gd name="connsiteX0" fmla="*/ 0 w 1908175"/>
                <a:gd name="connsiteY0" fmla="*/ 574675 h 581025"/>
                <a:gd name="connsiteX1" fmla="*/ 139700 w 1908175"/>
                <a:gd name="connsiteY1" fmla="*/ 3175 h 581025"/>
                <a:gd name="connsiteX2" fmla="*/ 1892300 w 1908175"/>
                <a:gd name="connsiteY2" fmla="*/ 0 h 581025"/>
                <a:gd name="connsiteX3" fmla="*/ 1908175 w 1908175"/>
                <a:gd name="connsiteY3" fmla="*/ 581025 h 581025"/>
                <a:gd name="connsiteX4" fmla="*/ 0 w 1908175"/>
                <a:gd name="connsiteY4" fmla="*/ 574675 h 581025"/>
                <a:gd name="connsiteX0" fmla="*/ 0 w 1908175"/>
                <a:gd name="connsiteY0" fmla="*/ 577850 h 581025"/>
                <a:gd name="connsiteX1" fmla="*/ 139700 w 1908175"/>
                <a:gd name="connsiteY1" fmla="*/ 3175 h 581025"/>
                <a:gd name="connsiteX2" fmla="*/ 1892300 w 1908175"/>
                <a:gd name="connsiteY2" fmla="*/ 0 h 581025"/>
                <a:gd name="connsiteX3" fmla="*/ 1908175 w 1908175"/>
                <a:gd name="connsiteY3" fmla="*/ 581025 h 581025"/>
                <a:gd name="connsiteX4" fmla="*/ 0 w 1908175"/>
                <a:gd name="connsiteY4" fmla="*/ 577850 h 581025"/>
                <a:gd name="connsiteX0" fmla="*/ 0 w 1908175"/>
                <a:gd name="connsiteY0" fmla="*/ 628650 h 631825"/>
                <a:gd name="connsiteX1" fmla="*/ 149225 w 1908175"/>
                <a:gd name="connsiteY1" fmla="*/ 0 h 631825"/>
                <a:gd name="connsiteX2" fmla="*/ 1892300 w 1908175"/>
                <a:gd name="connsiteY2" fmla="*/ 50800 h 631825"/>
                <a:gd name="connsiteX3" fmla="*/ 1908175 w 1908175"/>
                <a:gd name="connsiteY3" fmla="*/ 631825 h 631825"/>
                <a:gd name="connsiteX4" fmla="*/ 0 w 1908175"/>
                <a:gd name="connsiteY4" fmla="*/ 628650 h 631825"/>
                <a:gd name="connsiteX0" fmla="*/ 0 w 1933575"/>
                <a:gd name="connsiteY0" fmla="*/ 628650 h 631825"/>
                <a:gd name="connsiteX1" fmla="*/ 149225 w 1933575"/>
                <a:gd name="connsiteY1" fmla="*/ 0 h 631825"/>
                <a:gd name="connsiteX2" fmla="*/ 1933575 w 1933575"/>
                <a:gd name="connsiteY2" fmla="*/ 0 h 631825"/>
                <a:gd name="connsiteX3" fmla="*/ 1908175 w 1933575"/>
                <a:gd name="connsiteY3" fmla="*/ 631825 h 631825"/>
                <a:gd name="connsiteX4" fmla="*/ 0 w 1933575"/>
                <a:gd name="connsiteY4" fmla="*/ 628650 h 631825"/>
                <a:gd name="connsiteX0" fmla="*/ 0 w 1968500"/>
                <a:gd name="connsiteY0" fmla="*/ 628650 h 628650"/>
                <a:gd name="connsiteX1" fmla="*/ 149225 w 1968500"/>
                <a:gd name="connsiteY1" fmla="*/ 0 h 628650"/>
                <a:gd name="connsiteX2" fmla="*/ 1933575 w 1968500"/>
                <a:gd name="connsiteY2" fmla="*/ 0 h 628650"/>
                <a:gd name="connsiteX3" fmla="*/ 1968500 w 1968500"/>
                <a:gd name="connsiteY3" fmla="*/ 628650 h 628650"/>
                <a:gd name="connsiteX4" fmla="*/ 0 w 1968500"/>
                <a:gd name="connsiteY4" fmla="*/ 628650 h 628650"/>
                <a:gd name="connsiteX0" fmla="*/ 0 w 1994535"/>
                <a:gd name="connsiteY0" fmla="*/ 628650 h 628650"/>
                <a:gd name="connsiteX1" fmla="*/ 149225 w 1994535"/>
                <a:gd name="connsiteY1" fmla="*/ 0 h 628650"/>
                <a:gd name="connsiteX2" fmla="*/ 1994535 w 1994535"/>
                <a:gd name="connsiteY2" fmla="*/ 53975 h 628650"/>
                <a:gd name="connsiteX3" fmla="*/ 1968500 w 1994535"/>
                <a:gd name="connsiteY3" fmla="*/ 628650 h 628650"/>
                <a:gd name="connsiteX4" fmla="*/ 0 w 1994535"/>
                <a:gd name="connsiteY4" fmla="*/ 628650 h 628650"/>
                <a:gd name="connsiteX0" fmla="*/ 0 w 1968500"/>
                <a:gd name="connsiteY0" fmla="*/ 628650 h 628650"/>
                <a:gd name="connsiteX1" fmla="*/ 149225 w 1968500"/>
                <a:gd name="connsiteY1" fmla="*/ 0 h 628650"/>
                <a:gd name="connsiteX2" fmla="*/ 1965960 w 1968500"/>
                <a:gd name="connsiteY2" fmla="*/ 6350 h 628650"/>
                <a:gd name="connsiteX3" fmla="*/ 1968500 w 1968500"/>
                <a:gd name="connsiteY3" fmla="*/ 628650 h 628650"/>
                <a:gd name="connsiteX4" fmla="*/ 0 w 1968500"/>
                <a:gd name="connsiteY4" fmla="*/ 628650 h 628650"/>
                <a:gd name="connsiteX0" fmla="*/ 0 w 1968500"/>
                <a:gd name="connsiteY0" fmla="*/ 622300 h 622300"/>
                <a:gd name="connsiteX1" fmla="*/ 134937 w 1968500"/>
                <a:gd name="connsiteY1" fmla="*/ 47625 h 622300"/>
                <a:gd name="connsiteX2" fmla="*/ 1965960 w 1968500"/>
                <a:gd name="connsiteY2" fmla="*/ 0 h 622300"/>
                <a:gd name="connsiteX3" fmla="*/ 1968500 w 1968500"/>
                <a:gd name="connsiteY3" fmla="*/ 622300 h 622300"/>
                <a:gd name="connsiteX4" fmla="*/ 0 w 1968500"/>
                <a:gd name="connsiteY4" fmla="*/ 622300 h 622300"/>
                <a:gd name="connsiteX0" fmla="*/ 0 w 1968500"/>
                <a:gd name="connsiteY0" fmla="*/ 574675 h 574675"/>
                <a:gd name="connsiteX1" fmla="*/ 134937 w 1968500"/>
                <a:gd name="connsiteY1" fmla="*/ 0 h 574675"/>
                <a:gd name="connsiteX2" fmla="*/ 1882774 w 1968500"/>
                <a:gd name="connsiteY2" fmla="*/ 33338 h 574675"/>
                <a:gd name="connsiteX3" fmla="*/ 1968500 w 1968500"/>
                <a:gd name="connsiteY3" fmla="*/ 574675 h 574675"/>
                <a:gd name="connsiteX4" fmla="*/ 0 w 1968500"/>
                <a:gd name="connsiteY4" fmla="*/ 574675 h 574675"/>
                <a:gd name="connsiteX0" fmla="*/ 0 w 1968500"/>
                <a:gd name="connsiteY0" fmla="*/ 574675 h 574675"/>
                <a:gd name="connsiteX1" fmla="*/ 134937 w 1968500"/>
                <a:gd name="connsiteY1" fmla="*/ 0 h 574675"/>
                <a:gd name="connsiteX2" fmla="*/ 1882774 w 1968500"/>
                <a:gd name="connsiteY2" fmla="*/ 0 h 574675"/>
                <a:gd name="connsiteX3" fmla="*/ 1968500 w 1968500"/>
                <a:gd name="connsiteY3" fmla="*/ 574675 h 574675"/>
                <a:gd name="connsiteX4" fmla="*/ 0 w 1968500"/>
                <a:gd name="connsiteY4" fmla="*/ 574675 h 574675"/>
                <a:gd name="connsiteX0" fmla="*/ 0 w 1883621"/>
                <a:gd name="connsiteY0" fmla="*/ 574675 h 574675"/>
                <a:gd name="connsiteX1" fmla="*/ 134937 w 1883621"/>
                <a:gd name="connsiteY1" fmla="*/ 0 h 574675"/>
                <a:gd name="connsiteX2" fmla="*/ 1882774 w 1883621"/>
                <a:gd name="connsiteY2" fmla="*/ 0 h 574675"/>
                <a:gd name="connsiteX3" fmla="*/ 1882774 w 1883621"/>
                <a:gd name="connsiteY3" fmla="*/ 574675 h 574675"/>
                <a:gd name="connsiteX4" fmla="*/ 0 w 1883621"/>
                <a:gd name="connsiteY4" fmla="*/ 574675 h 574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83621" h="574675">
                  <a:moveTo>
                    <a:pt x="0" y="574675"/>
                  </a:moveTo>
                  <a:lnTo>
                    <a:pt x="134937" y="0"/>
                  </a:lnTo>
                  <a:lnTo>
                    <a:pt x="1882774" y="0"/>
                  </a:lnTo>
                  <a:cubicBezTo>
                    <a:pt x="1883621" y="207433"/>
                    <a:pt x="1881927" y="367242"/>
                    <a:pt x="1882774" y="574675"/>
                  </a:cubicBezTo>
                  <a:lnTo>
                    <a:pt x="0" y="574675"/>
                  </a:lnTo>
                  <a:close/>
                </a:path>
              </a:pathLst>
            </a:custGeom>
            <a:solidFill>
              <a:srgbClr val="0022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pic>
          <p:nvPicPr>
            <p:cNvPr id="18" name="Obrázek 17" descr="16_06_Cevro_NEWinv_logo_rgb_en.emf"/>
            <p:cNvPicPr>
              <a:picLocks noChangeAspect="1"/>
            </p:cNvPicPr>
            <p:nvPr userDrawn="1"/>
          </p:nvPicPr>
          <p:blipFill>
            <a:blip r:embed="rId3" cstate="print"/>
            <a:stretch>
              <a:fillRect/>
            </a:stretch>
          </p:blipFill>
          <p:spPr>
            <a:xfrm>
              <a:off x="7546182" y="147412"/>
              <a:ext cx="1477146" cy="305026"/>
            </a:xfrm>
            <a:prstGeom prst="rect">
              <a:avLst/>
            </a:prstGeom>
          </p:spPr>
        </p:pic>
      </p:grpSp>
    </p:spTree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8_Tabulka a její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cs-CZ" dirty="0"/>
              <a:t>Klepnutím lze upravit styl předlohy nadpisů.</a:t>
            </a:r>
          </a:p>
        </p:txBody>
      </p:sp>
      <p:sp>
        <p:nvSpPr>
          <p:cNvPr id="4" name="Zástupný symbol pro tabulku 3"/>
          <p:cNvSpPr>
            <a:spLocks noGrp="1"/>
          </p:cNvSpPr>
          <p:nvPr>
            <p:ph type="tbl" sz="quarter" idx="10"/>
          </p:nvPr>
        </p:nvSpPr>
        <p:spPr>
          <a:xfrm>
            <a:off x="419100" y="1498601"/>
            <a:ext cx="8304213" cy="2965450"/>
          </a:xfrm>
        </p:spPr>
        <p:txBody>
          <a:bodyPr/>
          <a:lstStyle/>
          <a:p>
            <a:endParaRPr lang="cs-CZ"/>
          </a:p>
        </p:txBody>
      </p:sp>
      <p:sp>
        <p:nvSpPr>
          <p:cNvPr id="11" name="Zástupný symbol pro text 10"/>
          <p:cNvSpPr>
            <a:spLocks noGrp="1"/>
          </p:cNvSpPr>
          <p:nvPr>
            <p:ph type="body" sz="quarter" idx="11"/>
          </p:nvPr>
        </p:nvSpPr>
        <p:spPr>
          <a:xfrm>
            <a:off x="419100" y="4464050"/>
            <a:ext cx="8304213" cy="1844675"/>
          </a:xfrm>
        </p:spPr>
        <p:txBody>
          <a:bodyPr tIns="180000" bIns="180000"/>
          <a:lstStyle>
            <a:lvl1pPr marL="266400" indent="-266400">
              <a:lnSpc>
                <a:spcPct val="110000"/>
              </a:lnSpc>
              <a:spcBef>
                <a:spcPts val="0"/>
              </a:spcBef>
              <a:buClr>
                <a:srgbClr val="002D5A"/>
              </a:buClr>
              <a:buFont typeface="Calibri" pitchFamily="34" charset="0"/>
              <a:buChar char="–"/>
              <a:defRPr sz="1600" b="0">
                <a:solidFill>
                  <a:schemeClr val="tx1"/>
                </a:solidFill>
              </a:defRPr>
            </a:lvl1pPr>
            <a:lvl2pPr marL="266400">
              <a:lnSpc>
                <a:spcPct val="110000"/>
              </a:lnSpc>
              <a:spcBef>
                <a:spcPts val="0"/>
              </a:spcBef>
              <a:defRPr sz="1600">
                <a:solidFill>
                  <a:schemeClr val="tx1"/>
                </a:solidFill>
              </a:defRPr>
            </a:lvl2pPr>
          </a:lstStyle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</p:txBody>
      </p:sp>
      <p:grpSp>
        <p:nvGrpSpPr>
          <p:cNvPr id="13" name="Skupina 12"/>
          <p:cNvGrpSpPr/>
          <p:nvPr userDrawn="1"/>
        </p:nvGrpSpPr>
        <p:grpSpPr>
          <a:xfrm>
            <a:off x="7114540" y="6308726"/>
            <a:ext cx="2030307" cy="549274"/>
            <a:chOff x="7114540" y="6308726"/>
            <a:chExt cx="2030307" cy="549274"/>
          </a:xfrm>
        </p:grpSpPr>
        <p:sp>
          <p:nvSpPr>
            <p:cNvPr id="14" name="Volný tvar 13"/>
            <p:cNvSpPr/>
            <p:nvPr userDrawn="1"/>
          </p:nvSpPr>
          <p:spPr>
            <a:xfrm>
              <a:off x="7114540" y="6308726"/>
              <a:ext cx="2030307" cy="549274"/>
            </a:xfrm>
            <a:custGeom>
              <a:avLst/>
              <a:gdLst>
                <a:gd name="connsiteX0" fmla="*/ 0 w 1908175"/>
                <a:gd name="connsiteY0" fmla="*/ 574675 h 581025"/>
                <a:gd name="connsiteX1" fmla="*/ 139700 w 1908175"/>
                <a:gd name="connsiteY1" fmla="*/ 3175 h 581025"/>
                <a:gd name="connsiteX2" fmla="*/ 1892300 w 1908175"/>
                <a:gd name="connsiteY2" fmla="*/ 0 h 581025"/>
                <a:gd name="connsiteX3" fmla="*/ 1908175 w 1908175"/>
                <a:gd name="connsiteY3" fmla="*/ 581025 h 581025"/>
                <a:gd name="connsiteX4" fmla="*/ 0 w 1908175"/>
                <a:gd name="connsiteY4" fmla="*/ 574675 h 581025"/>
                <a:gd name="connsiteX0" fmla="*/ 0 w 1908175"/>
                <a:gd name="connsiteY0" fmla="*/ 577850 h 581025"/>
                <a:gd name="connsiteX1" fmla="*/ 139700 w 1908175"/>
                <a:gd name="connsiteY1" fmla="*/ 3175 h 581025"/>
                <a:gd name="connsiteX2" fmla="*/ 1892300 w 1908175"/>
                <a:gd name="connsiteY2" fmla="*/ 0 h 581025"/>
                <a:gd name="connsiteX3" fmla="*/ 1908175 w 1908175"/>
                <a:gd name="connsiteY3" fmla="*/ 581025 h 581025"/>
                <a:gd name="connsiteX4" fmla="*/ 0 w 1908175"/>
                <a:gd name="connsiteY4" fmla="*/ 577850 h 581025"/>
                <a:gd name="connsiteX0" fmla="*/ 0 w 1908175"/>
                <a:gd name="connsiteY0" fmla="*/ 628650 h 631825"/>
                <a:gd name="connsiteX1" fmla="*/ 149225 w 1908175"/>
                <a:gd name="connsiteY1" fmla="*/ 0 h 631825"/>
                <a:gd name="connsiteX2" fmla="*/ 1892300 w 1908175"/>
                <a:gd name="connsiteY2" fmla="*/ 50800 h 631825"/>
                <a:gd name="connsiteX3" fmla="*/ 1908175 w 1908175"/>
                <a:gd name="connsiteY3" fmla="*/ 631825 h 631825"/>
                <a:gd name="connsiteX4" fmla="*/ 0 w 1908175"/>
                <a:gd name="connsiteY4" fmla="*/ 628650 h 631825"/>
                <a:gd name="connsiteX0" fmla="*/ 0 w 1933575"/>
                <a:gd name="connsiteY0" fmla="*/ 628650 h 631825"/>
                <a:gd name="connsiteX1" fmla="*/ 149225 w 1933575"/>
                <a:gd name="connsiteY1" fmla="*/ 0 h 631825"/>
                <a:gd name="connsiteX2" fmla="*/ 1933575 w 1933575"/>
                <a:gd name="connsiteY2" fmla="*/ 0 h 631825"/>
                <a:gd name="connsiteX3" fmla="*/ 1908175 w 1933575"/>
                <a:gd name="connsiteY3" fmla="*/ 631825 h 631825"/>
                <a:gd name="connsiteX4" fmla="*/ 0 w 1933575"/>
                <a:gd name="connsiteY4" fmla="*/ 628650 h 631825"/>
                <a:gd name="connsiteX0" fmla="*/ 0 w 1968500"/>
                <a:gd name="connsiteY0" fmla="*/ 628650 h 628650"/>
                <a:gd name="connsiteX1" fmla="*/ 149225 w 1968500"/>
                <a:gd name="connsiteY1" fmla="*/ 0 h 628650"/>
                <a:gd name="connsiteX2" fmla="*/ 1933575 w 1968500"/>
                <a:gd name="connsiteY2" fmla="*/ 0 h 628650"/>
                <a:gd name="connsiteX3" fmla="*/ 1968500 w 1968500"/>
                <a:gd name="connsiteY3" fmla="*/ 628650 h 628650"/>
                <a:gd name="connsiteX4" fmla="*/ 0 w 1968500"/>
                <a:gd name="connsiteY4" fmla="*/ 628650 h 628650"/>
                <a:gd name="connsiteX0" fmla="*/ 0 w 1994535"/>
                <a:gd name="connsiteY0" fmla="*/ 628650 h 628650"/>
                <a:gd name="connsiteX1" fmla="*/ 149225 w 1994535"/>
                <a:gd name="connsiteY1" fmla="*/ 0 h 628650"/>
                <a:gd name="connsiteX2" fmla="*/ 1994535 w 1994535"/>
                <a:gd name="connsiteY2" fmla="*/ 53975 h 628650"/>
                <a:gd name="connsiteX3" fmla="*/ 1968500 w 1994535"/>
                <a:gd name="connsiteY3" fmla="*/ 628650 h 628650"/>
                <a:gd name="connsiteX4" fmla="*/ 0 w 1994535"/>
                <a:gd name="connsiteY4" fmla="*/ 628650 h 628650"/>
                <a:gd name="connsiteX0" fmla="*/ 0 w 1968500"/>
                <a:gd name="connsiteY0" fmla="*/ 628650 h 628650"/>
                <a:gd name="connsiteX1" fmla="*/ 149225 w 1968500"/>
                <a:gd name="connsiteY1" fmla="*/ 0 h 628650"/>
                <a:gd name="connsiteX2" fmla="*/ 1965960 w 1968500"/>
                <a:gd name="connsiteY2" fmla="*/ 6350 h 628650"/>
                <a:gd name="connsiteX3" fmla="*/ 1968500 w 1968500"/>
                <a:gd name="connsiteY3" fmla="*/ 628650 h 628650"/>
                <a:gd name="connsiteX4" fmla="*/ 0 w 1968500"/>
                <a:gd name="connsiteY4" fmla="*/ 628650 h 628650"/>
                <a:gd name="connsiteX0" fmla="*/ 0 w 2030307"/>
                <a:gd name="connsiteY0" fmla="*/ 705485 h 705485"/>
                <a:gd name="connsiteX1" fmla="*/ 149225 w 2030307"/>
                <a:gd name="connsiteY1" fmla="*/ 76835 h 705485"/>
                <a:gd name="connsiteX2" fmla="*/ 2029460 w 2030307"/>
                <a:gd name="connsiteY2" fmla="*/ 0 h 705485"/>
                <a:gd name="connsiteX3" fmla="*/ 1968500 w 2030307"/>
                <a:gd name="connsiteY3" fmla="*/ 705485 h 705485"/>
                <a:gd name="connsiteX4" fmla="*/ 0 w 2030307"/>
                <a:gd name="connsiteY4" fmla="*/ 705485 h 705485"/>
                <a:gd name="connsiteX0" fmla="*/ 0 w 2030307"/>
                <a:gd name="connsiteY0" fmla="*/ 628650 h 628650"/>
                <a:gd name="connsiteX1" fmla="*/ 149225 w 2030307"/>
                <a:gd name="connsiteY1" fmla="*/ 0 h 628650"/>
                <a:gd name="connsiteX2" fmla="*/ 2029460 w 2030307"/>
                <a:gd name="connsiteY2" fmla="*/ 79376 h 628650"/>
                <a:gd name="connsiteX3" fmla="*/ 1968500 w 2030307"/>
                <a:gd name="connsiteY3" fmla="*/ 628650 h 628650"/>
                <a:gd name="connsiteX4" fmla="*/ 0 w 2030307"/>
                <a:gd name="connsiteY4" fmla="*/ 628650 h 628650"/>
                <a:gd name="connsiteX0" fmla="*/ 0 w 2030307"/>
                <a:gd name="connsiteY0" fmla="*/ 628650 h 628650"/>
                <a:gd name="connsiteX1" fmla="*/ 149225 w 2030307"/>
                <a:gd name="connsiteY1" fmla="*/ 0 h 628650"/>
                <a:gd name="connsiteX2" fmla="*/ 2029460 w 2030307"/>
                <a:gd name="connsiteY2" fmla="*/ 79375 h 628650"/>
                <a:gd name="connsiteX3" fmla="*/ 1968500 w 2030307"/>
                <a:gd name="connsiteY3" fmla="*/ 628650 h 628650"/>
                <a:gd name="connsiteX4" fmla="*/ 0 w 2030307"/>
                <a:gd name="connsiteY4" fmla="*/ 628650 h 628650"/>
                <a:gd name="connsiteX0" fmla="*/ 0 w 2030307"/>
                <a:gd name="connsiteY0" fmla="*/ 628650 h 628650"/>
                <a:gd name="connsiteX1" fmla="*/ 149225 w 2030307"/>
                <a:gd name="connsiteY1" fmla="*/ 0 h 628650"/>
                <a:gd name="connsiteX2" fmla="*/ 2029460 w 2030307"/>
                <a:gd name="connsiteY2" fmla="*/ 79375 h 628650"/>
                <a:gd name="connsiteX3" fmla="*/ 2029460 w 2030307"/>
                <a:gd name="connsiteY3" fmla="*/ 628650 h 628650"/>
                <a:gd name="connsiteX4" fmla="*/ 0 w 2030307"/>
                <a:gd name="connsiteY4" fmla="*/ 628650 h 628650"/>
                <a:gd name="connsiteX0" fmla="*/ 0 w 2030307"/>
                <a:gd name="connsiteY0" fmla="*/ 628650 h 628650"/>
                <a:gd name="connsiteX1" fmla="*/ 149225 w 2030307"/>
                <a:gd name="connsiteY1" fmla="*/ 0 h 628650"/>
                <a:gd name="connsiteX2" fmla="*/ 2029460 w 2030307"/>
                <a:gd name="connsiteY2" fmla="*/ 79375 h 628650"/>
                <a:gd name="connsiteX3" fmla="*/ 2029460 w 2030307"/>
                <a:gd name="connsiteY3" fmla="*/ 628650 h 628650"/>
                <a:gd name="connsiteX4" fmla="*/ 0 w 2030307"/>
                <a:gd name="connsiteY4" fmla="*/ 628650 h 628650"/>
                <a:gd name="connsiteX0" fmla="*/ 0 w 2030307"/>
                <a:gd name="connsiteY0" fmla="*/ 631031 h 631031"/>
                <a:gd name="connsiteX1" fmla="*/ 149225 w 2030307"/>
                <a:gd name="connsiteY1" fmla="*/ 2381 h 631031"/>
                <a:gd name="connsiteX2" fmla="*/ 2029460 w 2030307"/>
                <a:gd name="connsiteY2" fmla="*/ 0 h 631031"/>
                <a:gd name="connsiteX3" fmla="*/ 2029460 w 2030307"/>
                <a:gd name="connsiteY3" fmla="*/ 631031 h 631031"/>
                <a:gd name="connsiteX4" fmla="*/ 0 w 2030307"/>
                <a:gd name="connsiteY4" fmla="*/ 631031 h 631031"/>
                <a:gd name="connsiteX0" fmla="*/ 0 w 2030307"/>
                <a:gd name="connsiteY0" fmla="*/ 631031 h 631031"/>
                <a:gd name="connsiteX1" fmla="*/ 132556 w 2030307"/>
                <a:gd name="connsiteY1" fmla="*/ 81757 h 631031"/>
                <a:gd name="connsiteX2" fmla="*/ 2029460 w 2030307"/>
                <a:gd name="connsiteY2" fmla="*/ 0 h 631031"/>
                <a:gd name="connsiteX3" fmla="*/ 2029460 w 2030307"/>
                <a:gd name="connsiteY3" fmla="*/ 631031 h 631031"/>
                <a:gd name="connsiteX4" fmla="*/ 0 w 2030307"/>
                <a:gd name="connsiteY4" fmla="*/ 631031 h 631031"/>
                <a:gd name="connsiteX0" fmla="*/ 0 w 2030307"/>
                <a:gd name="connsiteY0" fmla="*/ 549274 h 549274"/>
                <a:gd name="connsiteX1" fmla="*/ 132556 w 2030307"/>
                <a:gd name="connsiteY1" fmla="*/ 0 h 549274"/>
                <a:gd name="connsiteX2" fmla="*/ 2029460 w 2030307"/>
                <a:gd name="connsiteY2" fmla="*/ 0 h 549274"/>
                <a:gd name="connsiteX3" fmla="*/ 2029460 w 2030307"/>
                <a:gd name="connsiteY3" fmla="*/ 549274 h 549274"/>
                <a:gd name="connsiteX4" fmla="*/ 0 w 2030307"/>
                <a:gd name="connsiteY4" fmla="*/ 549274 h 549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30307" h="549274">
                  <a:moveTo>
                    <a:pt x="0" y="549274"/>
                  </a:moveTo>
                  <a:lnTo>
                    <a:pt x="132556" y="0"/>
                  </a:lnTo>
                  <a:lnTo>
                    <a:pt x="2029460" y="0"/>
                  </a:lnTo>
                  <a:cubicBezTo>
                    <a:pt x="2030307" y="207433"/>
                    <a:pt x="2028613" y="341841"/>
                    <a:pt x="2029460" y="549274"/>
                  </a:cubicBezTo>
                  <a:lnTo>
                    <a:pt x="0" y="549274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pic>
          <p:nvPicPr>
            <p:cNvPr id="15" name="Obrázek 14" descr="CEVRO_web.png"/>
            <p:cNvPicPr>
              <a:picLocks noChangeAspect="1"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7402865" y="6519270"/>
              <a:ext cx="1617310" cy="162518"/>
            </a:xfrm>
            <a:prstGeom prst="rect">
              <a:avLst/>
            </a:prstGeom>
          </p:spPr>
        </p:pic>
      </p:grpSp>
      <p:grpSp>
        <p:nvGrpSpPr>
          <p:cNvPr id="16" name="Skupina 15"/>
          <p:cNvGrpSpPr/>
          <p:nvPr userDrawn="1"/>
        </p:nvGrpSpPr>
        <p:grpSpPr>
          <a:xfrm>
            <a:off x="7261225" y="0"/>
            <a:ext cx="1883621" cy="574675"/>
            <a:chOff x="7261225" y="0"/>
            <a:chExt cx="1883621" cy="574675"/>
          </a:xfrm>
        </p:grpSpPr>
        <p:sp>
          <p:nvSpPr>
            <p:cNvPr id="17" name="Volný tvar 16"/>
            <p:cNvSpPr/>
            <p:nvPr userDrawn="1"/>
          </p:nvSpPr>
          <p:spPr>
            <a:xfrm>
              <a:off x="7261225" y="0"/>
              <a:ext cx="1883621" cy="574675"/>
            </a:xfrm>
            <a:custGeom>
              <a:avLst/>
              <a:gdLst>
                <a:gd name="connsiteX0" fmla="*/ 0 w 1908175"/>
                <a:gd name="connsiteY0" fmla="*/ 574675 h 581025"/>
                <a:gd name="connsiteX1" fmla="*/ 139700 w 1908175"/>
                <a:gd name="connsiteY1" fmla="*/ 3175 h 581025"/>
                <a:gd name="connsiteX2" fmla="*/ 1892300 w 1908175"/>
                <a:gd name="connsiteY2" fmla="*/ 0 h 581025"/>
                <a:gd name="connsiteX3" fmla="*/ 1908175 w 1908175"/>
                <a:gd name="connsiteY3" fmla="*/ 581025 h 581025"/>
                <a:gd name="connsiteX4" fmla="*/ 0 w 1908175"/>
                <a:gd name="connsiteY4" fmla="*/ 574675 h 581025"/>
                <a:gd name="connsiteX0" fmla="*/ 0 w 1908175"/>
                <a:gd name="connsiteY0" fmla="*/ 577850 h 581025"/>
                <a:gd name="connsiteX1" fmla="*/ 139700 w 1908175"/>
                <a:gd name="connsiteY1" fmla="*/ 3175 h 581025"/>
                <a:gd name="connsiteX2" fmla="*/ 1892300 w 1908175"/>
                <a:gd name="connsiteY2" fmla="*/ 0 h 581025"/>
                <a:gd name="connsiteX3" fmla="*/ 1908175 w 1908175"/>
                <a:gd name="connsiteY3" fmla="*/ 581025 h 581025"/>
                <a:gd name="connsiteX4" fmla="*/ 0 w 1908175"/>
                <a:gd name="connsiteY4" fmla="*/ 577850 h 581025"/>
                <a:gd name="connsiteX0" fmla="*/ 0 w 1908175"/>
                <a:gd name="connsiteY0" fmla="*/ 628650 h 631825"/>
                <a:gd name="connsiteX1" fmla="*/ 149225 w 1908175"/>
                <a:gd name="connsiteY1" fmla="*/ 0 h 631825"/>
                <a:gd name="connsiteX2" fmla="*/ 1892300 w 1908175"/>
                <a:gd name="connsiteY2" fmla="*/ 50800 h 631825"/>
                <a:gd name="connsiteX3" fmla="*/ 1908175 w 1908175"/>
                <a:gd name="connsiteY3" fmla="*/ 631825 h 631825"/>
                <a:gd name="connsiteX4" fmla="*/ 0 w 1908175"/>
                <a:gd name="connsiteY4" fmla="*/ 628650 h 631825"/>
                <a:gd name="connsiteX0" fmla="*/ 0 w 1933575"/>
                <a:gd name="connsiteY0" fmla="*/ 628650 h 631825"/>
                <a:gd name="connsiteX1" fmla="*/ 149225 w 1933575"/>
                <a:gd name="connsiteY1" fmla="*/ 0 h 631825"/>
                <a:gd name="connsiteX2" fmla="*/ 1933575 w 1933575"/>
                <a:gd name="connsiteY2" fmla="*/ 0 h 631825"/>
                <a:gd name="connsiteX3" fmla="*/ 1908175 w 1933575"/>
                <a:gd name="connsiteY3" fmla="*/ 631825 h 631825"/>
                <a:gd name="connsiteX4" fmla="*/ 0 w 1933575"/>
                <a:gd name="connsiteY4" fmla="*/ 628650 h 631825"/>
                <a:gd name="connsiteX0" fmla="*/ 0 w 1968500"/>
                <a:gd name="connsiteY0" fmla="*/ 628650 h 628650"/>
                <a:gd name="connsiteX1" fmla="*/ 149225 w 1968500"/>
                <a:gd name="connsiteY1" fmla="*/ 0 h 628650"/>
                <a:gd name="connsiteX2" fmla="*/ 1933575 w 1968500"/>
                <a:gd name="connsiteY2" fmla="*/ 0 h 628650"/>
                <a:gd name="connsiteX3" fmla="*/ 1968500 w 1968500"/>
                <a:gd name="connsiteY3" fmla="*/ 628650 h 628650"/>
                <a:gd name="connsiteX4" fmla="*/ 0 w 1968500"/>
                <a:gd name="connsiteY4" fmla="*/ 628650 h 628650"/>
                <a:gd name="connsiteX0" fmla="*/ 0 w 1994535"/>
                <a:gd name="connsiteY0" fmla="*/ 628650 h 628650"/>
                <a:gd name="connsiteX1" fmla="*/ 149225 w 1994535"/>
                <a:gd name="connsiteY1" fmla="*/ 0 h 628650"/>
                <a:gd name="connsiteX2" fmla="*/ 1994535 w 1994535"/>
                <a:gd name="connsiteY2" fmla="*/ 53975 h 628650"/>
                <a:gd name="connsiteX3" fmla="*/ 1968500 w 1994535"/>
                <a:gd name="connsiteY3" fmla="*/ 628650 h 628650"/>
                <a:gd name="connsiteX4" fmla="*/ 0 w 1994535"/>
                <a:gd name="connsiteY4" fmla="*/ 628650 h 628650"/>
                <a:gd name="connsiteX0" fmla="*/ 0 w 1968500"/>
                <a:gd name="connsiteY0" fmla="*/ 628650 h 628650"/>
                <a:gd name="connsiteX1" fmla="*/ 149225 w 1968500"/>
                <a:gd name="connsiteY1" fmla="*/ 0 h 628650"/>
                <a:gd name="connsiteX2" fmla="*/ 1965960 w 1968500"/>
                <a:gd name="connsiteY2" fmla="*/ 6350 h 628650"/>
                <a:gd name="connsiteX3" fmla="*/ 1968500 w 1968500"/>
                <a:gd name="connsiteY3" fmla="*/ 628650 h 628650"/>
                <a:gd name="connsiteX4" fmla="*/ 0 w 1968500"/>
                <a:gd name="connsiteY4" fmla="*/ 628650 h 628650"/>
                <a:gd name="connsiteX0" fmla="*/ 0 w 1968500"/>
                <a:gd name="connsiteY0" fmla="*/ 622300 h 622300"/>
                <a:gd name="connsiteX1" fmla="*/ 134937 w 1968500"/>
                <a:gd name="connsiteY1" fmla="*/ 47625 h 622300"/>
                <a:gd name="connsiteX2" fmla="*/ 1965960 w 1968500"/>
                <a:gd name="connsiteY2" fmla="*/ 0 h 622300"/>
                <a:gd name="connsiteX3" fmla="*/ 1968500 w 1968500"/>
                <a:gd name="connsiteY3" fmla="*/ 622300 h 622300"/>
                <a:gd name="connsiteX4" fmla="*/ 0 w 1968500"/>
                <a:gd name="connsiteY4" fmla="*/ 622300 h 622300"/>
                <a:gd name="connsiteX0" fmla="*/ 0 w 1968500"/>
                <a:gd name="connsiteY0" fmla="*/ 574675 h 574675"/>
                <a:gd name="connsiteX1" fmla="*/ 134937 w 1968500"/>
                <a:gd name="connsiteY1" fmla="*/ 0 h 574675"/>
                <a:gd name="connsiteX2" fmla="*/ 1882774 w 1968500"/>
                <a:gd name="connsiteY2" fmla="*/ 33338 h 574675"/>
                <a:gd name="connsiteX3" fmla="*/ 1968500 w 1968500"/>
                <a:gd name="connsiteY3" fmla="*/ 574675 h 574675"/>
                <a:gd name="connsiteX4" fmla="*/ 0 w 1968500"/>
                <a:gd name="connsiteY4" fmla="*/ 574675 h 574675"/>
                <a:gd name="connsiteX0" fmla="*/ 0 w 1968500"/>
                <a:gd name="connsiteY0" fmla="*/ 574675 h 574675"/>
                <a:gd name="connsiteX1" fmla="*/ 134937 w 1968500"/>
                <a:gd name="connsiteY1" fmla="*/ 0 h 574675"/>
                <a:gd name="connsiteX2" fmla="*/ 1882774 w 1968500"/>
                <a:gd name="connsiteY2" fmla="*/ 0 h 574675"/>
                <a:gd name="connsiteX3" fmla="*/ 1968500 w 1968500"/>
                <a:gd name="connsiteY3" fmla="*/ 574675 h 574675"/>
                <a:gd name="connsiteX4" fmla="*/ 0 w 1968500"/>
                <a:gd name="connsiteY4" fmla="*/ 574675 h 574675"/>
                <a:gd name="connsiteX0" fmla="*/ 0 w 1883621"/>
                <a:gd name="connsiteY0" fmla="*/ 574675 h 574675"/>
                <a:gd name="connsiteX1" fmla="*/ 134937 w 1883621"/>
                <a:gd name="connsiteY1" fmla="*/ 0 h 574675"/>
                <a:gd name="connsiteX2" fmla="*/ 1882774 w 1883621"/>
                <a:gd name="connsiteY2" fmla="*/ 0 h 574675"/>
                <a:gd name="connsiteX3" fmla="*/ 1882774 w 1883621"/>
                <a:gd name="connsiteY3" fmla="*/ 574675 h 574675"/>
                <a:gd name="connsiteX4" fmla="*/ 0 w 1883621"/>
                <a:gd name="connsiteY4" fmla="*/ 574675 h 574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83621" h="574675">
                  <a:moveTo>
                    <a:pt x="0" y="574675"/>
                  </a:moveTo>
                  <a:lnTo>
                    <a:pt x="134937" y="0"/>
                  </a:lnTo>
                  <a:lnTo>
                    <a:pt x="1882774" y="0"/>
                  </a:lnTo>
                  <a:cubicBezTo>
                    <a:pt x="1883621" y="207433"/>
                    <a:pt x="1881927" y="367242"/>
                    <a:pt x="1882774" y="574675"/>
                  </a:cubicBezTo>
                  <a:lnTo>
                    <a:pt x="0" y="574675"/>
                  </a:lnTo>
                  <a:close/>
                </a:path>
              </a:pathLst>
            </a:custGeom>
            <a:solidFill>
              <a:srgbClr val="0022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pic>
          <p:nvPicPr>
            <p:cNvPr id="18" name="Obrázek 17" descr="16_06_Cevro_NEWinv_logo_rgb_en.emf"/>
            <p:cNvPicPr>
              <a:picLocks noChangeAspect="1"/>
            </p:cNvPicPr>
            <p:nvPr userDrawn="1"/>
          </p:nvPicPr>
          <p:blipFill>
            <a:blip r:embed="rId3" cstate="print"/>
            <a:stretch>
              <a:fillRect/>
            </a:stretch>
          </p:blipFill>
          <p:spPr>
            <a:xfrm>
              <a:off x="7546182" y="147412"/>
              <a:ext cx="1477146" cy="305026"/>
            </a:xfrm>
            <a:prstGeom prst="rect">
              <a:avLst/>
            </a:prstGeom>
          </p:spPr>
        </p:pic>
      </p:grpSp>
    </p:spTree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9_G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10" name="Zástupný symbol pro graf 9"/>
          <p:cNvSpPr>
            <a:spLocks noGrp="1"/>
          </p:cNvSpPr>
          <p:nvPr>
            <p:ph type="chart" sz="quarter" idx="10"/>
          </p:nvPr>
        </p:nvSpPr>
        <p:spPr>
          <a:xfrm>
            <a:off x="419100" y="1498600"/>
            <a:ext cx="8304213" cy="4603097"/>
          </a:xfrm>
        </p:spPr>
        <p:txBody>
          <a:bodyPr/>
          <a:lstStyle/>
          <a:p>
            <a:endParaRPr lang="cs-CZ"/>
          </a:p>
        </p:txBody>
      </p:sp>
      <p:grpSp>
        <p:nvGrpSpPr>
          <p:cNvPr id="12" name="Skupina 11"/>
          <p:cNvGrpSpPr/>
          <p:nvPr userDrawn="1"/>
        </p:nvGrpSpPr>
        <p:grpSpPr>
          <a:xfrm>
            <a:off x="7114540" y="6308726"/>
            <a:ext cx="2030307" cy="549274"/>
            <a:chOff x="7114540" y="6308726"/>
            <a:chExt cx="2030307" cy="549274"/>
          </a:xfrm>
        </p:grpSpPr>
        <p:sp>
          <p:nvSpPr>
            <p:cNvPr id="13" name="Volný tvar 12"/>
            <p:cNvSpPr/>
            <p:nvPr userDrawn="1"/>
          </p:nvSpPr>
          <p:spPr>
            <a:xfrm>
              <a:off x="7114540" y="6308726"/>
              <a:ext cx="2030307" cy="549274"/>
            </a:xfrm>
            <a:custGeom>
              <a:avLst/>
              <a:gdLst>
                <a:gd name="connsiteX0" fmla="*/ 0 w 1908175"/>
                <a:gd name="connsiteY0" fmla="*/ 574675 h 581025"/>
                <a:gd name="connsiteX1" fmla="*/ 139700 w 1908175"/>
                <a:gd name="connsiteY1" fmla="*/ 3175 h 581025"/>
                <a:gd name="connsiteX2" fmla="*/ 1892300 w 1908175"/>
                <a:gd name="connsiteY2" fmla="*/ 0 h 581025"/>
                <a:gd name="connsiteX3" fmla="*/ 1908175 w 1908175"/>
                <a:gd name="connsiteY3" fmla="*/ 581025 h 581025"/>
                <a:gd name="connsiteX4" fmla="*/ 0 w 1908175"/>
                <a:gd name="connsiteY4" fmla="*/ 574675 h 581025"/>
                <a:gd name="connsiteX0" fmla="*/ 0 w 1908175"/>
                <a:gd name="connsiteY0" fmla="*/ 577850 h 581025"/>
                <a:gd name="connsiteX1" fmla="*/ 139700 w 1908175"/>
                <a:gd name="connsiteY1" fmla="*/ 3175 h 581025"/>
                <a:gd name="connsiteX2" fmla="*/ 1892300 w 1908175"/>
                <a:gd name="connsiteY2" fmla="*/ 0 h 581025"/>
                <a:gd name="connsiteX3" fmla="*/ 1908175 w 1908175"/>
                <a:gd name="connsiteY3" fmla="*/ 581025 h 581025"/>
                <a:gd name="connsiteX4" fmla="*/ 0 w 1908175"/>
                <a:gd name="connsiteY4" fmla="*/ 577850 h 581025"/>
                <a:gd name="connsiteX0" fmla="*/ 0 w 1908175"/>
                <a:gd name="connsiteY0" fmla="*/ 628650 h 631825"/>
                <a:gd name="connsiteX1" fmla="*/ 149225 w 1908175"/>
                <a:gd name="connsiteY1" fmla="*/ 0 h 631825"/>
                <a:gd name="connsiteX2" fmla="*/ 1892300 w 1908175"/>
                <a:gd name="connsiteY2" fmla="*/ 50800 h 631825"/>
                <a:gd name="connsiteX3" fmla="*/ 1908175 w 1908175"/>
                <a:gd name="connsiteY3" fmla="*/ 631825 h 631825"/>
                <a:gd name="connsiteX4" fmla="*/ 0 w 1908175"/>
                <a:gd name="connsiteY4" fmla="*/ 628650 h 631825"/>
                <a:gd name="connsiteX0" fmla="*/ 0 w 1933575"/>
                <a:gd name="connsiteY0" fmla="*/ 628650 h 631825"/>
                <a:gd name="connsiteX1" fmla="*/ 149225 w 1933575"/>
                <a:gd name="connsiteY1" fmla="*/ 0 h 631825"/>
                <a:gd name="connsiteX2" fmla="*/ 1933575 w 1933575"/>
                <a:gd name="connsiteY2" fmla="*/ 0 h 631825"/>
                <a:gd name="connsiteX3" fmla="*/ 1908175 w 1933575"/>
                <a:gd name="connsiteY3" fmla="*/ 631825 h 631825"/>
                <a:gd name="connsiteX4" fmla="*/ 0 w 1933575"/>
                <a:gd name="connsiteY4" fmla="*/ 628650 h 631825"/>
                <a:gd name="connsiteX0" fmla="*/ 0 w 1968500"/>
                <a:gd name="connsiteY0" fmla="*/ 628650 h 628650"/>
                <a:gd name="connsiteX1" fmla="*/ 149225 w 1968500"/>
                <a:gd name="connsiteY1" fmla="*/ 0 h 628650"/>
                <a:gd name="connsiteX2" fmla="*/ 1933575 w 1968500"/>
                <a:gd name="connsiteY2" fmla="*/ 0 h 628650"/>
                <a:gd name="connsiteX3" fmla="*/ 1968500 w 1968500"/>
                <a:gd name="connsiteY3" fmla="*/ 628650 h 628650"/>
                <a:gd name="connsiteX4" fmla="*/ 0 w 1968500"/>
                <a:gd name="connsiteY4" fmla="*/ 628650 h 628650"/>
                <a:gd name="connsiteX0" fmla="*/ 0 w 1994535"/>
                <a:gd name="connsiteY0" fmla="*/ 628650 h 628650"/>
                <a:gd name="connsiteX1" fmla="*/ 149225 w 1994535"/>
                <a:gd name="connsiteY1" fmla="*/ 0 h 628650"/>
                <a:gd name="connsiteX2" fmla="*/ 1994535 w 1994535"/>
                <a:gd name="connsiteY2" fmla="*/ 53975 h 628650"/>
                <a:gd name="connsiteX3" fmla="*/ 1968500 w 1994535"/>
                <a:gd name="connsiteY3" fmla="*/ 628650 h 628650"/>
                <a:gd name="connsiteX4" fmla="*/ 0 w 1994535"/>
                <a:gd name="connsiteY4" fmla="*/ 628650 h 628650"/>
                <a:gd name="connsiteX0" fmla="*/ 0 w 1968500"/>
                <a:gd name="connsiteY0" fmla="*/ 628650 h 628650"/>
                <a:gd name="connsiteX1" fmla="*/ 149225 w 1968500"/>
                <a:gd name="connsiteY1" fmla="*/ 0 h 628650"/>
                <a:gd name="connsiteX2" fmla="*/ 1965960 w 1968500"/>
                <a:gd name="connsiteY2" fmla="*/ 6350 h 628650"/>
                <a:gd name="connsiteX3" fmla="*/ 1968500 w 1968500"/>
                <a:gd name="connsiteY3" fmla="*/ 628650 h 628650"/>
                <a:gd name="connsiteX4" fmla="*/ 0 w 1968500"/>
                <a:gd name="connsiteY4" fmla="*/ 628650 h 628650"/>
                <a:gd name="connsiteX0" fmla="*/ 0 w 2030307"/>
                <a:gd name="connsiteY0" fmla="*/ 705485 h 705485"/>
                <a:gd name="connsiteX1" fmla="*/ 149225 w 2030307"/>
                <a:gd name="connsiteY1" fmla="*/ 76835 h 705485"/>
                <a:gd name="connsiteX2" fmla="*/ 2029460 w 2030307"/>
                <a:gd name="connsiteY2" fmla="*/ 0 h 705485"/>
                <a:gd name="connsiteX3" fmla="*/ 1968500 w 2030307"/>
                <a:gd name="connsiteY3" fmla="*/ 705485 h 705485"/>
                <a:gd name="connsiteX4" fmla="*/ 0 w 2030307"/>
                <a:gd name="connsiteY4" fmla="*/ 705485 h 705485"/>
                <a:gd name="connsiteX0" fmla="*/ 0 w 2030307"/>
                <a:gd name="connsiteY0" fmla="*/ 628650 h 628650"/>
                <a:gd name="connsiteX1" fmla="*/ 149225 w 2030307"/>
                <a:gd name="connsiteY1" fmla="*/ 0 h 628650"/>
                <a:gd name="connsiteX2" fmla="*/ 2029460 w 2030307"/>
                <a:gd name="connsiteY2" fmla="*/ 79376 h 628650"/>
                <a:gd name="connsiteX3" fmla="*/ 1968500 w 2030307"/>
                <a:gd name="connsiteY3" fmla="*/ 628650 h 628650"/>
                <a:gd name="connsiteX4" fmla="*/ 0 w 2030307"/>
                <a:gd name="connsiteY4" fmla="*/ 628650 h 628650"/>
                <a:gd name="connsiteX0" fmla="*/ 0 w 2030307"/>
                <a:gd name="connsiteY0" fmla="*/ 628650 h 628650"/>
                <a:gd name="connsiteX1" fmla="*/ 149225 w 2030307"/>
                <a:gd name="connsiteY1" fmla="*/ 0 h 628650"/>
                <a:gd name="connsiteX2" fmla="*/ 2029460 w 2030307"/>
                <a:gd name="connsiteY2" fmla="*/ 79375 h 628650"/>
                <a:gd name="connsiteX3" fmla="*/ 1968500 w 2030307"/>
                <a:gd name="connsiteY3" fmla="*/ 628650 h 628650"/>
                <a:gd name="connsiteX4" fmla="*/ 0 w 2030307"/>
                <a:gd name="connsiteY4" fmla="*/ 628650 h 628650"/>
                <a:gd name="connsiteX0" fmla="*/ 0 w 2030307"/>
                <a:gd name="connsiteY0" fmla="*/ 628650 h 628650"/>
                <a:gd name="connsiteX1" fmla="*/ 149225 w 2030307"/>
                <a:gd name="connsiteY1" fmla="*/ 0 h 628650"/>
                <a:gd name="connsiteX2" fmla="*/ 2029460 w 2030307"/>
                <a:gd name="connsiteY2" fmla="*/ 79375 h 628650"/>
                <a:gd name="connsiteX3" fmla="*/ 2029460 w 2030307"/>
                <a:gd name="connsiteY3" fmla="*/ 628650 h 628650"/>
                <a:gd name="connsiteX4" fmla="*/ 0 w 2030307"/>
                <a:gd name="connsiteY4" fmla="*/ 628650 h 628650"/>
                <a:gd name="connsiteX0" fmla="*/ 0 w 2030307"/>
                <a:gd name="connsiteY0" fmla="*/ 628650 h 628650"/>
                <a:gd name="connsiteX1" fmla="*/ 149225 w 2030307"/>
                <a:gd name="connsiteY1" fmla="*/ 0 h 628650"/>
                <a:gd name="connsiteX2" fmla="*/ 2029460 w 2030307"/>
                <a:gd name="connsiteY2" fmla="*/ 79375 h 628650"/>
                <a:gd name="connsiteX3" fmla="*/ 2029460 w 2030307"/>
                <a:gd name="connsiteY3" fmla="*/ 628650 h 628650"/>
                <a:gd name="connsiteX4" fmla="*/ 0 w 2030307"/>
                <a:gd name="connsiteY4" fmla="*/ 628650 h 628650"/>
                <a:gd name="connsiteX0" fmla="*/ 0 w 2030307"/>
                <a:gd name="connsiteY0" fmla="*/ 631031 h 631031"/>
                <a:gd name="connsiteX1" fmla="*/ 149225 w 2030307"/>
                <a:gd name="connsiteY1" fmla="*/ 2381 h 631031"/>
                <a:gd name="connsiteX2" fmla="*/ 2029460 w 2030307"/>
                <a:gd name="connsiteY2" fmla="*/ 0 h 631031"/>
                <a:gd name="connsiteX3" fmla="*/ 2029460 w 2030307"/>
                <a:gd name="connsiteY3" fmla="*/ 631031 h 631031"/>
                <a:gd name="connsiteX4" fmla="*/ 0 w 2030307"/>
                <a:gd name="connsiteY4" fmla="*/ 631031 h 631031"/>
                <a:gd name="connsiteX0" fmla="*/ 0 w 2030307"/>
                <a:gd name="connsiteY0" fmla="*/ 631031 h 631031"/>
                <a:gd name="connsiteX1" fmla="*/ 132556 w 2030307"/>
                <a:gd name="connsiteY1" fmla="*/ 81757 h 631031"/>
                <a:gd name="connsiteX2" fmla="*/ 2029460 w 2030307"/>
                <a:gd name="connsiteY2" fmla="*/ 0 h 631031"/>
                <a:gd name="connsiteX3" fmla="*/ 2029460 w 2030307"/>
                <a:gd name="connsiteY3" fmla="*/ 631031 h 631031"/>
                <a:gd name="connsiteX4" fmla="*/ 0 w 2030307"/>
                <a:gd name="connsiteY4" fmla="*/ 631031 h 631031"/>
                <a:gd name="connsiteX0" fmla="*/ 0 w 2030307"/>
                <a:gd name="connsiteY0" fmla="*/ 549274 h 549274"/>
                <a:gd name="connsiteX1" fmla="*/ 132556 w 2030307"/>
                <a:gd name="connsiteY1" fmla="*/ 0 h 549274"/>
                <a:gd name="connsiteX2" fmla="*/ 2029460 w 2030307"/>
                <a:gd name="connsiteY2" fmla="*/ 0 h 549274"/>
                <a:gd name="connsiteX3" fmla="*/ 2029460 w 2030307"/>
                <a:gd name="connsiteY3" fmla="*/ 549274 h 549274"/>
                <a:gd name="connsiteX4" fmla="*/ 0 w 2030307"/>
                <a:gd name="connsiteY4" fmla="*/ 549274 h 549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30307" h="549274">
                  <a:moveTo>
                    <a:pt x="0" y="549274"/>
                  </a:moveTo>
                  <a:lnTo>
                    <a:pt x="132556" y="0"/>
                  </a:lnTo>
                  <a:lnTo>
                    <a:pt x="2029460" y="0"/>
                  </a:lnTo>
                  <a:cubicBezTo>
                    <a:pt x="2030307" y="207433"/>
                    <a:pt x="2028613" y="341841"/>
                    <a:pt x="2029460" y="549274"/>
                  </a:cubicBezTo>
                  <a:lnTo>
                    <a:pt x="0" y="549274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pic>
          <p:nvPicPr>
            <p:cNvPr id="14" name="Obrázek 13" descr="CEVRO_web.png"/>
            <p:cNvPicPr>
              <a:picLocks noChangeAspect="1"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7402865" y="6519270"/>
              <a:ext cx="1617310" cy="162518"/>
            </a:xfrm>
            <a:prstGeom prst="rect">
              <a:avLst/>
            </a:prstGeom>
          </p:spPr>
        </p:pic>
      </p:grpSp>
      <p:grpSp>
        <p:nvGrpSpPr>
          <p:cNvPr id="15" name="Skupina 14"/>
          <p:cNvGrpSpPr/>
          <p:nvPr userDrawn="1"/>
        </p:nvGrpSpPr>
        <p:grpSpPr>
          <a:xfrm>
            <a:off x="7261225" y="0"/>
            <a:ext cx="1883621" cy="574675"/>
            <a:chOff x="7261225" y="0"/>
            <a:chExt cx="1883621" cy="574675"/>
          </a:xfrm>
        </p:grpSpPr>
        <p:sp>
          <p:nvSpPr>
            <p:cNvPr id="16" name="Volný tvar 15"/>
            <p:cNvSpPr/>
            <p:nvPr userDrawn="1"/>
          </p:nvSpPr>
          <p:spPr>
            <a:xfrm>
              <a:off x="7261225" y="0"/>
              <a:ext cx="1883621" cy="574675"/>
            </a:xfrm>
            <a:custGeom>
              <a:avLst/>
              <a:gdLst>
                <a:gd name="connsiteX0" fmla="*/ 0 w 1908175"/>
                <a:gd name="connsiteY0" fmla="*/ 574675 h 581025"/>
                <a:gd name="connsiteX1" fmla="*/ 139700 w 1908175"/>
                <a:gd name="connsiteY1" fmla="*/ 3175 h 581025"/>
                <a:gd name="connsiteX2" fmla="*/ 1892300 w 1908175"/>
                <a:gd name="connsiteY2" fmla="*/ 0 h 581025"/>
                <a:gd name="connsiteX3" fmla="*/ 1908175 w 1908175"/>
                <a:gd name="connsiteY3" fmla="*/ 581025 h 581025"/>
                <a:gd name="connsiteX4" fmla="*/ 0 w 1908175"/>
                <a:gd name="connsiteY4" fmla="*/ 574675 h 581025"/>
                <a:gd name="connsiteX0" fmla="*/ 0 w 1908175"/>
                <a:gd name="connsiteY0" fmla="*/ 577850 h 581025"/>
                <a:gd name="connsiteX1" fmla="*/ 139700 w 1908175"/>
                <a:gd name="connsiteY1" fmla="*/ 3175 h 581025"/>
                <a:gd name="connsiteX2" fmla="*/ 1892300 w 1908175"/>
                <a:gd name="connsiteY2" fmla="*/ 0 h 581025"/>
                <a:gd name="connsiteX3" fmla="*/ 1908175 w 1908175"/>
                <a:gd name="connsiteY3" fmla="*/ 581025 h 581025"/>
                <a:gd name="connsiteX4" fmla="*/ 0 w 1908175"/>
                <a:gd name="connsiteY4" fmla="*/ 577850 h 581025"/>
                <a:gd name="connsiteX0" fmla="*/ 0 w 1908175"/>
                <a:gd name="connsiteY0" fmla="*/ 628650 h 631825"/>
                <a:gd name="connsiteX1" fmla="*/ 149225 w 1908175"/>
                <a:gd name="connsiteY1" fmla="*/ 0 h 631825"/>
                <a:gd name="connsiteX2" fmla="*/ 1892300 w 1908175"/>
                <a:gd name="connsiteY2" fmla="*/ 50800 h 631825"/>
                <a:gd name="connsiteX3" fmla="*/ 1908175 w 1908175"/>
                <a:gd name="connsiteY3" fmla="*/ 631825 h 631825"/>
                <a:gd name="connsiteX4" fmla="*/ 0 w 1908175"/>
                <a:gd name="connsiteY4" fmla="*/ 628650 h 631825"/>
                <a:gd name="connsiteX0" fmla="*/ 0 w 1933575"/>
                <a:gd name="connsiteY0" fmla="*/ 628650 h 631825"/>
                <a:gd name="connsiteX1" fmla="*/ 149225 w 1933575"/>
                <a:gd name="connsiteY1" fmla="*/ 0 h 631825"/>
                <a:gd name="connsiteX2" fmla="*/ 1933575 w 1933575"/>
                <a:gd name="connsiteY2" fmla="*/ 0 h 631825"/>
                <a:gd name="connsiteX3" fmla="*/ 1908175 w 1933575"/>
                <a:gd name="connsiteY3" fmla="*/ 631825 h 631825"/>
                <a:gd name="connsiteX4" fmla="*/ 0 w 1933575"/>
                <a:gd name="connsiteY4" fmla="*/ 628650 h 631825"/>
                <a:gd name="connsiteX0" fmla="*/ 0 w 1968500"/>
                <a:gd name="connsiteY0" fmla="*/ 628650 h 628650"/>
                <a:gd name="connsiteX1" fmla="*/ 149225 w 1968500"/>
                <a:gd name="connsiteY1" fmla="*/ 0 h 628650"/>
                <a:gd name="connsiteX2" fmla="*/ 1933575 w 1968500"/>
                <a:gd name="connsiteY2" fmla="*/ 0 h 628650"/>
                <a:gd name="connsiteX3" fmla="*/ 1968500 w 1968500"/>
                <a:gd name="connsiteY3" fmla="*/ 628650 h 628650"/>
                <a:gd name="connsiteX4" fmla="*/ 0 w 1968500"/>
                <a:gd name="connsiteY4" fmla="*/ 628650 h 628650"/>
                <a:gd name="connsiteX0" fmla="*/ 0 w 1994535"/>
                <a:gd name="connsiteY0" fmla="*/ 628650 h 628650"/>
                <a:gd name="connsiteX1" fmla="*/ 149225 w 1994535"/>
                <a:gd name="connsiteY1" fmla="*/ 0 h 628650"/>
                <a:gd name="connsiteX2" fmla="*/ 1994535 w 1994535"/>
                <a:gd name="connsiteY2" fmla="*/ 53975 h 628650"/>
                <a:gd name="connsiteX3" fmla="*/ 1968500 w 1994535"/>
                <a:gd name="connsiteY3" fmla="*/ 628650 h 628650"/>
                <a:gd name="connsiteX4" fmla="*/ 0 w 1994535"/>
                <a:gd name="connsiteY4" fmla="*/ 628650 h 628650"/>
                <a:gd name="connsiteX0" fmla="*/ 0 w 1968500"/>
                <a:gd name="connsiteY0" fmla="*/ 628650 h 628650"/>
                <a:gd name="connsiteX1" fmla="*/ 149225 w 1968500"/>
                <a:gd name="connsiteY1" fmla="*/ 0 h 628650"/>
                <a:gd name="connsiteX2" fmla="*/ 1965960 w 1968500"/>
                <a:gd name="connsiteY2" fmla="*/ 6350 h 628650"/>
                <a:gd name="connsiteX3" fmla="*/ 1968500 w 1968500"/>
                <a:gd name="connsiteY3" fmla="*/ 628650 h 628650"/>
                <a:gd name="connsiteX4" fmla="*/ 0 w 1968500"/>
                <a:gd name="connsiteY4" fmla="*/ 628650 h 628650"/>
                <a:gd name="connsiteX0" fmla="*/ 0 w 1968500"/>
                <a:gd name="connsiteY0" fmla="*/ 622300 h 622300"/>
                <a:gd name="connsiteX1" fmla="*/ 134937 w 1968500"/>
                <a:gd name="connsiteY1" fmla="*/ 47625 h 622300"/>
                <a:gd name="connsiteX2" fmla="*/ 1965960 w 1968500"/>
                <a:gd name="connsiteY2" fmla="*/ 0 h 622300"/>
                <a:gd name="connsiteX3" fmla="*/ 1968500 w 1968500"/>
                <a:gd name="connsiteY3" fmla="*/ 622300 h 622300"/>
                <a:gd name="connsiteX4" fmla="*/ 0 w 1968500"/>
                <a:gd name="connsiteY4" fmla="*/ 622300 h 622300"/>
                <a:gd name="connsiteX0" fmla="*/ 0 w 1968500"/>
                <a:gd name="connsiteY0" fmla="*/ 574675 h 574675"/>
                <a:gd name="connsiteX1" fmla="*/ 134937 w 1968500"/>
                <a:gd name="connsiteY1" fmla="*/ 0 h 574675"/>
                <a:gd name="connsiteX2" fmla="*/ 1882774 w 1968500"/>
                <a:gd name="connsiteY2" fmla="*/ 33338 h 574675"/>
                <a:gd name="connsiteX3" fmla="*/ 1968500 w 1968500"/>
                <a:gd name="connsiteY3" fmla="*/ 574675 h 574675"/>
                <a:gd name="connsiteX4" fmla="*/ 0 w 1968500"/>
                <a:gd name="connsiteY4" fmla="*/ 574675 h 574675"/>
                <a:gd name="connsiteX0" fmla="*/ 0 w 1968500"/>
                <a:gd name="connsiteY0" fmla="*/ 574675 h 574675"/>
                <a:gd name="connsiteX1" fmla="*/ 134937 w 1968500"/>
                <a:gd name="connsiteY1" fmla="*/ 0 h 574675"/>
                <a:gd name="connsiteX2" fmla="*/ 1882774 w 1968500"/>
                <a:gd name="connsiteY2" fmla="*/ 0 h 574675"/>
                <a:gd name="connsiteX3" fmla="*/ 1968500 w 1968500"/>
                <a:gd name="connsiteY3" fmla="*/ 574675 h 574675"/>
                <a:gd name="connsiteX4" fmla="*/ 0 w 1968500"/>
                <a:gd name="connsiteY4" fmla="*/ 574675 h 574675"/>
                <a:gd name="connsiteX0" fmla="*/ 0 w 1883621"/>
                <a:gd name="connsiteY0" fmla="*/ 574675 h 574675"/>
                <a:gd name="connsiteX1" fmla="*/ 134937 w 1883621"/>
                <a:gd name="connsiteY1" fmla="*/ 0 h 574675"/>
                <a:gd name="connsiteX2" fmla="*/ 1882774 w 1883621"/>
                <a:gd name="connsiteY2" fmla="*/ 0 h 574675"/>
                <a:gd name="connsiteX3" fmla="*/ 1882774 w 1883621"/>
                <a:gd name="connsiteY3" fmla="*/ 574675 h 574675"/>
                <a:gd name="connsiteX4" fmla="*/ 0 w 1883621"/>
                <a:gd name="connsiteY4" fmla="*/ 574675 h 574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83621" h="574675">
                  <a:moveTo>
                    <a:pt x="0" y="574675"/>
                  </a:moveTo>
                  <a:lnTo>
                    <a:pt x="134937" y="0"/>
                  </a:lnTo>
                  <a:lnTo>
                    <a:pt x="1882774" y="0"/>
                  </a:lnTo>
                  <a:cubicBezTo>
                    <a:pt x="1883621" y="207433"/>
                    <a:pt x="1881927" y="367242"/>
                    <a:pt x="1882774" y="574675"/>
                  </a:cubicBezTo>
                  <a:lnTo>
                    <a:pt x="0" y="574675"/>
                  </a:lnTo>
                  <a:close/>
                </a:path>
              </a:pathLst>
            </a:custGeom>
            <a:solidFill>
              <a:srgbClr val="0022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pic>
          <p:nvPicPr>
            <p:cNvPr id="17" name="Obrázek 16" descr="16_06_Cevro_NEWinv_logo_rgb_en.emf"/>
            <p:cNvPicPr>
              <a:picLocks noChangeAspect="1"/>
            </p:cNvPicPr>
            <p:nvPr userDrawn="1"/>
          </p:nvPicPr>
          <p:blipFill>
            <a:blip r:embed="rId3" cstate="print"/>
            <a:stretch>
              <a:fillRect/>
            </a:stretch>
          </p:blipFill>
          <p:spPr>
            <a:xfrm>
              <a:off x="7546182" y="147412"/>
              <a:ext cx="1477146" cy="305026"/>
            </a:xfrm>
            <a:prstGeom prst="rect">
              <a:avLst/>
            </a:prstGeom>
          </p:spPr>
        </p:pic>
      </p:grpSp>
    </p:spTree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Závě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obrázek 7"/>
          <p:cNvSpPr>
            <a:spLocks noGrp="1"/>
          </p:cNvSpPr>
          <p:nvPr>
            <p:ph type="pic" sz="quarter" idx="10"/>
          </p:nvPr>
        </p:nvSpPr>
        <p:spPr>
          <a:xfrm>
            <a:off x="419100" y="574676"/>
            <a:ext cx="8304213" cy="3100388"/>
          </a:xfrm>
        </p:spPr>
        <p:txBody>
          <a:bodyPr/>
          <a:lstStyle/>
          <a:p>
            <a:endParaRPr lang="cs-CZ"/>
          </a:p>
        </p:txBody>
      </p:sp>
      <p:sp>
        <p:nvSpPr>
          <p:cNvPr id="17" name="Zástupný symbol pro text 13"/>
          <p:cNvSpPr>
            <a:spLocks noGrp="1"/>
          </p:cNvSpPr>
          <p:nvPr>
            <p:ph type="body" sz="quarter" idx="13" hasCustomPrompt="1"/>
          </p:nvPr>
        </p:nvSpPr>
        <p:spPr>
          <a:xfrm>
            <a:off x="419100" y="3650730"/>
            <a:ext cx="8304213" cy="773395"/>
          </a:xfrm>
        </p:spPr>
        <p:txBody>
          <a:bodyPr wrap="square" lIns="0" tIns="0" rIns="0" bIns="0" anchor="b" anchorCtr="0">
            <a:normAutofit/>
          </a:bodyPr>
          <a:lstStyle>
            <a:lvl1pPr>
              <a:buFontTx/>
              <a:buNone/>
              <a:defRPr sz="3600" b="1">
                <a:solidFill>
                  <a:schemeClr val="tx1"/>
                </a:solidFill>
              </a:defRPr>
            </a:lvl1pPr>
            <a:lvl2pPr>
              <a:defRPr sz="2800" b="1"/>
            </a:lvl2pPr>
          </a:lstStyle>
          <a:p>
            <a:pPr lvl="0"/>
            <a:r>
              <a:rPr lang="cs-CZ" dirty="0"/>
              <a:t>Poděkování</a:t>
            </a:r>
          </a:p>
        </p:txBody>
      </p:sp>
      <p:sp>
        <p:nvSpPr>
          <p:cNvPr id="18" name="Zástupný symbol pro text 15"/>
          <p:cNvSpPr>
            <a:spLocks noGrp="1"/>
          </p:cNvSpPr>
          <p:nvPr>
            <p:ph type="body" sz="quarter" idx="14" hasCustomPrompt="1"/>
          </p:nvPr>
        </p:nvSpPr>
        <p:spPr>
          <a:xfrm>
            <a:off x="419100" y="4523872"/>
            <a:ext cx="8304213" cy="432689"/>
          </a:xfrm>
        </p:spPr>
        <p:txBody>
          <a:bodyPr anchor="b" anchorCtr="0"/>
          <a:lstStyle>
            <a:lvl1pPr>
              <a:defRPr sz="2800"/>
            </a:lvl1pPr>
          </a:lstStyle>
          <a:p>
            <a:pPr lvl="0"/>
            <a:r>
              <a:rPr lang="cs-CZ" dirty="0"/>
              <a:t>Jméno</a:t>
            </a:r>
          </a:p>
        </p:txBody>
      </p:sp>
      <p:sp>
        <p:nvSpPr>
          <p:cNvPr id="8" name="Zástupný symbol pro text 6"/>
          <p:cNvSpPr>
            <a:spLocks noGrp="1"/>
          </p:cNvSpPr>
          <p:nvPr>
            <p:ph type="body" sz="quarter" idx="15"/>
          </p:nvPr>
        </p:nvSpPr>
        <p:spPr>
          <a:xfrm>
            <a:off x="419100" y="5127625"/>
            <a:ext cx="8304213" cy="1181100"/>
          </a:xfrm>
        </p:spPr>
        <p:txBody>
          <a:bodyPr bIns="180000">
            <a:noAutofit/>
          </a:bodyPr>
          <a:lstStyle>
            <a:lvl1pPr>
              <a:spcBef>
                <a:spcPts val="0"/>
              </a:spcBef>
              <a:defRPr sz="1600" b="0">
                <a:solidFill>
                  <a:schemeClr val="tx2"/>
                </a:solidFill>
                <a:latin typeface="+mn-lt"/>
              </a:defRPr>
            </a:lvl1pPr>
            <a:lvl2pPr>
              <a:spcBef>
                <a:spcPts val="0"/>
              </a:spcBef>
              <a:defRPr sz="1600" b="1">
                <a:solidFill>
                  <a:schemeClr val="tx2"/>
                </a:solidFill>
                <a:latin typeface="+mn-lt"/>
              </a:defRPr>
            </a:lvl2pPr>
            <a:lvl3pPr>
              <a:defRPr sz="1600">
                <a:solidFill>
                  <a:schemeClr val="tx2"/>
                </a:solidFill>
                <a:latin typeface="+mn-lt"/>
              </a:defRPr>
            </a:lvl3pPr>
            <a:lvl4pPr>
              <a:defRPr sz="1600">
                <a:solidFill>
                  <a:schemeClr val="tx2"/>
                </a:solidFill>
                <a:latin typeface="+mn-lt"/>
              </a:defRPr>
            </a:lvl4pPr>
            <a:lvl5pPr>
              <a:defRPr sz="1600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</p:txBody>
      </p:sp>
      <p:grpSp>
        <p:nvGrpSpPr>
          <p:cNvPr id="10" name="Skupina 9"/>
          <p:cNvGrpSpPr/>
          <p:nvPr userDrawn="1"/>
        </p:nvGrpSpPr>
        <p:grpSpPr>
          <a:xfrm>
            <a:off x="7114540" y="6308726"/>
            <a:ext cx="2030307" cy="549274"/>
            <a:chOff x="7114540" y="6308726"/>
            <a:chExt cx="2030307" cy="549274"/>
          </a:xfrm>
        </p:grpSpPr>
        <p:sp>
          <p:nvSpPr>
            <p:cNvPr id="12" name="Volný tvar 11"/>
            <p:cNvSpPr/>
            <p:nvPr userDrawn="1"/>
          </p:nvSpPr>
          <p:spPr>
            <a:xfrm>
              <a:off x="7114540" y="6308726"/>
              <a:ext cx="2030307" cy="549274"/>
            </a:xfrm>
            <a:custGeom>
              <a:avLst/>
              <a:gdLst>
                <a:gd name="connsiteX0" fmla="*/ 0 w 1908175"/>
                <a:gd name="connsiteY0" fmla="*/ 574675 h 581025"/>
                <a:gd name="connsiteX1" fmla="*/ 139700 w 1908175"/>
                <a:gd name="connsiteY1" fmla="*/ 3175 h 581025"/>
                <a:gd name="connsiteX2" fmla="*/ 1892300 w 1908175"/>
                <a:gd name="connsiteY2" fmla="*/ 0 h 581025"/>
                <a:gd name="connsiteX3" fmla="*/ 1908175 w 1908175"/>
                <a:gd name="connsiteY3" fmla="*/ 581025 h 581025"/>
                <a:gd name="connsiteX4" fmla="*/ 0 w 1908175"/>
                <a:gd name="connsiteY4" fmla="*/ 574675 h 581025"/>
                <a:gd name="connsiteX0" fmla="*/ 0 w 1908175"/>
                <a:gd name="connsiteY0" fmla="*/ 577850 h 581025"/>
                <a:gd name="connsiteX1" fmla="*/ 139700 w 1908175"/>
                <a:gd name="connsiteY1" fmla="*/ 3175 h 581025"/>
                <a:gd name="connsiteX2" fmla="*/ 1892300 w 1908175"/>
                <a:gd name="connsiteY2" fmla="*/ 0 h 581025"/>
                <a:gd name="connsiteX3" fmla="*/ 1908175 w 1908175"/>
                <a:gd name="connsiteY3" fmla="*/ 581025 h 581025"/>
                <a:gd name="connsiteX4" fmla="*/ 0 w 1908175"/>
                <a:gd name="connsiteY4" fmla="*/ 577850 h 581025"/>
                <a:gd name="connsiteX0" fmla="*/ 0 w 1908175"/>
                <a:gd name="connsiteY0" fmla="*/ 628650 h 631825"/>
                <a:gd name="connsiteX1" fmla="*/ 149225 w 1908175"/>
                <a:gd name="connsiteY1" fmla="*/ 0 h 631825"/>
                <a:gd name="connsiteX2" fmla="*/ 1892300 w 1908175"/>
                <a:gd name="connsiteY2" fmla="*/ 50800 h 631825"/>
                <a:gd name="connsiteX3" fmla="*/ 1908175 w 1908175"/>
                <a:gd name="connsiteY3" fmla="*/ 631825 h 631825"/>
                <a:gd name="connsiteX4" fmla="*/ 0 w 1908175"/>
                <a:gd name="connsiteY4" fmla="*/ 628650 h 631825"/>
                <a:gd name="connsiteX0" fmla="*/ 0 w 1933575"/>
                <a:gd name="connsiteY0" fmla="*/ 628650 h 631825"/>
                <a:gd name="connsiteX1" fmla="*/ 149225 w 1933575"/>
                <a:gd name="connsiteY1" fmla="*/ 0 h 631825"/>
                <a:gd name="connsiteX2" fmla="*/ 1933575 w 1933575"/>
                <a:gd name="connsiteY2" fmla="*/ 0 h 631825"/>
                <a:gd name="connsiteX3" fmla="*/ 1908175 w 1933575"/>
                <a:gd name="connsiteY3" fmla="*/ 631825 h 631825"/>
                <a:gd name="connsiteX4" fmla="*/ 0 w 1933575"/>
                <a:gd name="connsiteY4" fmla="*/ 628650 h 631825"/>
                <a:gd name="connsiteX0" fmla="*/ 0 w 1968500"/>
                <a:gd name="connsiteY0" fmla="*/ 628650 h 628650"/>
                <a:gd name="connsiteX1" fmla="*/ 149225 w 1968500"/>
                <a:gd name="connsiteY1" fmla="*/ 0 h 628650"/>
                <a:gd name="connsiteX2" fmla="*/ 1933575 w 1968500"/>
                <a:gd name="connsiteY2" fmla="*/ 0 h 628650"/>
                <a:gd name="connsiteX3" fmla="*/ 1968500 w 1968500"/>
                <a:gd name="connsiteY3" fmla="*/ 628650 h 628650"/>
                <a:gd name="connsiteX4" fmla="*/ 0 w 1968500"/>
                <a:gd name="connsiteY4" fmla="*/ 628650 h 628650"/>
                <a:gd name="connsiteX0" fmla="*/ 0 w 1994535"/>
                <a:gd name="connsiteY0" fmla="*/ 628650 h 628650"/>
                <a:gd name="connsiteX1" fmla="*/ 149225 w 1994535"/>
                <a:gd name="connsiteY1" fmla="*/ 0 h 628650"/>
                <a:gd name="connsiteX2" fmla="*/ 1994535 w 1994535"/>
                <a:gd name="connsiteY2" fmla="*/ 53975 h 628650"/>
                <a:gd name="connsiteX3" fmla="*/ 1968500 w 1994535"/>
                <a:gd name="connsiteY3" fmla="*/ 628650 h 628650"/>
                <a:gd name="connsiteX4" fmla="*/ 0 w 1994535"/>
                <a:gd name="connsiteY4" fmla="*/ 628650 h 628650"/>
                <a:gd name="connsiteX0" fmla="*/ 0 w 1968500"/>
                <a:gd name="connsiteY0" fmla="*/ 628650 h 628650"/>
                <a:gd name="connsiteX1" fmla="*/ 149225 w 1968500"/>
                <a:gd name="connsiteY1" fmla="*/ 0 h 628650"/>
                <a:gd name="connsiteX2" fmla="*/ 1965960 w 1968500"/>
                <a:gd name="connsiteY2" fmla="*/ 6350 h 628650"/>
                <a:gd name="connsiteX3" fmla="*/ 1968500 w 1968500"/>
                <a:gd name="connsiteY3" fmla="*/ 628650 h 628650"/>
                <a:gd name="connsiteX4" fmla="*/ 0 w 1968500"/>
                <a:gd name="connsiteY4" fmla="*/ 628650 h 628650"/>
                <a:gd name="connsiteX0" fmla="*/ 0 w 2030307"/>
                <a:gd name="connsiteY0" fmla="*/ 705485 h 705485"/>
                <a:gd name="connsiteX1" fmla="*/ 149225 w 2030307"/>
                <a:gd name="connsiteY1" fmla="*/ 76835 h 705485"/>
                <a:gd name="connsiteX2" fmla="*/ 2029460 w 2030307"/>
                <a:gd name="connsiteY2" fmla="*/ 0 h 705485"/>
                <a:gd name="connsiteX3" fmla="*/ 1968500 w 2030307"/>
                <a:gd name="connsiteY3" fmla="*/ 705485 h 705485"/>
                <a:gd name="connsiteX4" fmla="*/ 0 w 2030307"/>
                <a:gd name="connsiteY4" fmla="*/ 705485 h 705485"/>
                <a:gd name="connsiteX0" fmla="*/ 0 w 2030307"/>
                <a:gd name="connsiteY0" fmla="*/ 628650 h 628650"/>
                <a:gd name="connsiteX1" fmla="*/ 149225 w 2030307"/>
                <a:gd name="connsiteY1" fmla="*/ 0 h 628650"/>
                <a:gd name="connsiteX2" fmla="*/ 2029460 w 2030307"/>
                <a:gd name="connsiteY2" fmla="*/ 79376 h 628650"/>
                <a:gd name="connsiteX3" fmla="*/ 1968500 w 2030307"/>
                <a:gd name="connsiteY3" fmla="*/ 628650 h 628650"/>
                <a:gd name="connsiteX4" fmla="*/ 0 w 2030307"/>
                <a:gd name="connsiteY4" fmla="*/ 628650 h 628650"/>
                <a:gd name="connsiteX0" fmla="*/ 0 w 2030307"/>
                <a:gd name="connsiteY0" fmla="*/ 628650 h 628650"/>
                <a:gd name="connsiteX1" fmla="*/ 149225 w 2030307"/>
                <a:gd name="connsiteY1" fmla="*/ 0 h 628650"/>
                <a:gd name="connsiteX2" fmla="*/ 2029460 w 2030307"/>
                <a:gd name="connsiteY2" fmla="*/ 79375 h 628650"/>
                <a:gd name="connsiteX3" fmla="*/ 1968500 w 2030307"/>
                <a:gd name="connsiteY3" fmla="*/ 628650 h 628650"/>
                <a:gd name="connsiteX4" fmla="*/ 0 w 2030307"/>
                <a:gd name="connsiteY4" fmla="*/ 628650 h 628650"/>
                <a:gd name="connsiteX0" fmla="*/ 0 w 2030307"/>
                <a:gd name="connsiteY0" fmla="*/ 628650 h 628650"/>
                <a:gd name="connsiteX1" fmla="*/ 149225 w 2030307"/>
                <a:gd name="connsiteY1" fmla="*/ 0 h 628650"/>
                <a:gd name="connsiteX2" fmla="*/ 2029460 w 2030307"/>
                <a:gd name="connsiteY2" fmla="*/ 79375 h 628650"/>
                <a:gd name="connsiteX3" fmla="*/ 2029460 w 2030307"/>
                <a:gd name="connsiteY3" fmla="*/ 628650 h 628650"/>
                <a:gd name="connsiteX4" fmla="*/ 0 w 2030307"/>
                <a:gd name="connsiteY4" fmla="*/ 628650 h 628650"/>
                <a:gd name="connsiteX0" fmla="*/ 0 w 2030307"/>
                <a:gd name="connsiteY0" fmla="*/ 628650 h 628650"/>
                <a:gd name="connsiteX1" fmla="*/ 149225 w 2030307"/>
                <a:gd name="connsiteY1" fmla="*/ 0 h 628650"/>
                <a:gd name="connsiteX2" fmla="*/ 2029460 w 2030307"/>
                <a:gd name="connsiteY2" fmla="*/ 79375 h 628650"/>
                <a:gd name="connsiteX3" fmla="*/ 2029460 w 2030307"/>
                <a:gd name="connsiteY3" fmla="*/ 628650 h 628650"/>
                <a:gd name="connsiteX4" fmla="*/ 0 w 2030307"/>
                <a:gd name="connsiteY4" fmla="*/ 628650 h 628650"/>
                <a:gd name="connsiteX0" fmla="*/ 0 w 2030307"/>
                <a:gd name="connsiteY0" fmla="*/ 631031 h 631031"/>
                <a:gd name="connsiteX1" fmla="*/ 149225 w 2030307"/>
                <a:gd name="connsiteY1" fmla="*/ 2381 h 631031"/>
                <a:gd name="connsiteX2" fmla="*/ 2029460 w 2030307"/>
                <a:gd name="connsiteY2" fmla="*/ 0 h 631031"/>
                <a:gd name="connsiteX3" fmla="*/ 2029460 w 2030307"/>
                <a:gd name="connsiteY3" fmla="*/ 631031 h 631031"/>
                <a:gd name="connsiteX4" fmla="*/ 0 w 2030307"/>
                <a:gd name="connsiteY4" fmla="*/ 631031 h 631031"/>
                <a:gd name="connsiteX0" fmla="*/ 0 w 2030307"/>
                <a:gd name="connsiteY0" fmla="*/ 631031 h 631031"/>
                <a:gd name="connsiteX1" fmla="*/ 132556 w 2030307"/>
                <a:gd name="connsiteY1" fmla="*/ 81757 h 631031"/>
                <a:gd name="connsiteX2" fmla="*/ 2029460 w 2030307"/>
                <a:gd name="connsiteY2" fmla="*/ 0 h 631031"/>
                <a:gd name="connsiteX3" fmla="*/ 2029460 w 2030307"/>
                <a:gd name="connsiteY3" fmla="*/ 631031 h 631031"/>
                <a:gd name="connsiteX4" fmla="*/ 0 w 2030307"/>
                <a:gd name="connsiteY4" fmla="*/ 631031 h 631031"/>
                <a:gd name="connsiteX0" fmla="*/ 0 w 2030307"/>
                <a:gd name="connsiteY0" fmla="*/ 549274 h 549274"/>
                <a:gd name="connsiteX1" fmla="*/ 132556 w 2030307"/>
                <a:gd name="connsiteY1" fmla="*/ 0 h 549274"/>
                <a:gd name="connsiteX2" fmla="*/ 2029460 w 2030307"/>
                <a:gd name="connsiteY2" fmla="*/ 0 h 549274"/>
                <a:gd name="connsiteX3" fmla="*/ 2029460 w 2030307"/>
                <a:gd name="connsiteY3" fmla="*/ 549274 h 549274"/>
                <a:gd name="connsiteX4" fmla="*/ 0 w 2030307"/>
                <a:gd name="connsiteY4" fmla="*/ 549274 h 549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30307" h="549274">
                  <a:moveTo>
                    <a:pt x="0" y="549274"/>
                  </a:moveTo>
                  <a:lnTo>
                    <a:pt x="132556" y="0"/>
                  </a:lnTo>
                  <a:lnTo>
                    <a:pt x="2029460" y="0"/>
                  </a:lnTo>
                  <a:cubicBezTo>
                    <a:pt x="2030307" y="207433"/>
                    <a:pt x="2028613" y="341841"/>
                    <a:pt x="2029460" y="549274"/>
                  </a:cubicBezTo>
                  <a:lnTo>
                    <a:pt x="0" y="549274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pic>
          <p:nvPicPr>
            <p:cNvPr id="13" name="Obrázek 12" descr="CEVRO_web.png"/>
            <p:cNvPicPr>
              <a:picLocks noChangeAspect="1"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7402865" y="6519270"/>
              <a:ext cx="1617310" cy="162518"/>
            </a:xfrm>
            <a:prstGeom prst="rect">
              <a:avLst/>
            </a:prstGeom>
          </p:spPr>
        </p:pic>
      </p:grpSp>
    </p:spTree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19099" y="574674"/>
            <a:ext cx="8304213" cy="923926"/>
          </a:xfrm>
          <a:prstGeom prst="rect">
            <a:avLst/>
          </a:prstGeom>
        </p:spPr>
        <p:txBody>
          <a:bodyPr vert="horz" wrap="square" lIns="0" tIns="0" rIns="0" bIns="0" rtlCol="0" anchor="ctr">
            <a:normAutofit/>
          </a:bodyPr>
          <a:lstStyle/>
          <a:p>
            <a:r>
              <a:rPr lang="cs-CZ" dirty="0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19099" y="1600200"/>
            <a:ext cx="8304213" cy="470852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  <a:p>
            <a:pPr lvl="5"/>
            <a:r>
              <a:rPr lang="cs-CZ" dirty="0"/>
              <a:t>Šestá úroveň</a:t>
            </a:r>
          </a:p>
          <a:p>
            <a:pPr lvl="6"/>
            <a:r>
              <a:rPr lang="cs-CZ" dirty="0"/>
              <a:t>Sedmá úroveň</a:t>
            </a:r>
          </a:p>
          <a:p>
            <a:pPr lvl="7"/>
            <a:r>
              <a:rPr lang="cs-CZ" dirty="0"/>
              <a:t>Osmá úroveň</a:t>
            </a:r>
          </a:p>
          <a:p>
            <a:pPr lvl="8"/>
            <a:r>
              <a:rPr lang="cs-CZ" dirty="0"/>
              <a:t>Devátá úroveň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60" r:id="rId3"/>
    <p:sldLayoutId id="2147483663" r:id="rId4"/>
    <p:sldLayoutId id="2147483664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4" r:id="rId12"/>
    <p:sldLayoutId id="2147483676" r:id="rId13"/>
  </p:sldLayoutIdLst>
  <p:transition spd="slow">
    <p:push dir="u"/>
  </p:transition>
  <p:txStyles>
    <p:titleStyle>
      <a:lvl1pPr algn="l" defTabSz="914206" rtl="0" eaLnBrk="1" latinLnBrk="0" hangingPunct="1">
        <a:spcBef>
          <a:spcPct val="0"/>
        </a:spcBef>
        <a:buNone/>
        <a:defRPr sz="3600" b="1" kern="1200">
          <a:solidFill>
            <a:srgbClr val="C6876B"/>
          </a:solidFill>
          <a:latin typeface="+mj-lt"/>
          <a:ea typeface="+mj-ea"/>
          <a:cs typeface="+mj-cs"/>
        </a:defRPr>
      </a:lvl1pPr>
    </p:titleStyle>
    <p:bodyStyle>
      <a:lvl1pPr marL="0" indent="0" algn="l" defTabSz="914206" rtl="0" eaLnBrk="1" latinLnBrk="0" hangingPunct="1">
        <a:spcBef>
          <a:spcPts val="2600"/>
        </a:spcBef>
        <a:buFontTx/>
        <a:buNone/>
        <a:defRPr sz="2600" b="1" kern="1200">
          <a:solidFill>
            <a:srgbClr val="002251"/>
          </a:solidFill>
          <a:latin typeface="+mn-lt"/>
          <a:ea typeface="+mn-ea"/>
          <a:cs typeface="+mn-cs"/>
        </a:defRPr>
      </a:lvl1pPr>
      <a:lvl2pPr marL="0" indent="0" algn="l" defTabSz="914206" rtl="0" eaLnBrk="1" latinLnBrk="0" hangingPunct="1">
        <a:spcBef>
          <a:spcPts val="600"/>
        </a:spcBef>
        <a:buFontTx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266400" indent="-266400" algn="l" defTabSz="914206" rtl="0" eaLnBrk="1" latinLnBrk="0" hangingPunct="1">
        <a:spcBef>
          <a:spcPts val="600"/>
        </a:spcBef>
        <a:buClr>
          <a:schemeClr val="tx2"/>
        </a:buClr>
        <a:buFont typeface="Calibri" pitchFamily="34" charset="0"/>
        <a:buChar char="–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266400" indent="0" algn="l" defTabSz="914206" rtl="0" eaLnBrk="1" latinLnBrk="0" hangingPunct="1">
        <a:spcBef>
          <a:spcPts val="600"/>
        </a:spcBef>
        <a:buClr>
          <a:srgbClr val="CA8A64"/>
        </a:buClr>
        <a:buFontTx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66400" indent="-266400" algn="l" defTabSz="914206" rtl="0" eaLnBrk="1" latinLnBrk="0" hangingPunct="1">
        <a:spcBef>
          <a:spcPts val="600"/>
        </a:spcBef>
        <a:buClr>
          <a:schemeClr val="tx2"/>
        </a:buClr>
        <a:buFont typeface="Arial" pitchFamily="34" charset="0"/>
        <a:buChar char="‒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66400" indent="0" algn="l" defTabSz="914206" rtl="0" eaLnBrk="1" latinLnBrk="0" hangingPunct="1">
        <a:spcBef>
          <a:spcPts val="600"/>
        </a:spcBef>
        <a:buFontTx/>
        <a:buNone/>
        <a:defRPr sz="2000" b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266400" indent="-266400" algn="l" defTabSz="914206" rtl="0" eaLnBrk="1" latinLnBrk="0" hangingPunct="1">
        <a:spcBef>
          <a:spcPts val="600"/>
        </a:spcBef>
        <a:buClr>
          <a:schemeClr val="tx1"/>
        </a:buClr>
        <a:buFont typeface="Calibri" pitchFamily="34" charset="0"/>
        <a:buChar char="–"/>
        <a:defRPr sz="1600" kern="1200" baseline="0">
          <a:solidFill>
            <a:schemeClr val="accent2"/>
          </a:solidFill>
          <a:latin typeface="+mn-lt"/>
          <a:ea typeface="+mn-ea"/>
          <a:cs typeface="+mn-cs"/>
        </a:defRPr>
      </a:lvl7pPr>
      <a:lvl8pPr marL="266400" indent="0" algn="l" defTabSz="914206" rtl="0" eaLnBrk="1" latinLnBrk="0" hangingPunct="1">
        <a:spcBef>
          <a:spcPts val="600"/>
        </a:spcBef>
        <a:buFontTx/>
        <a:buNone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66400" indent="-266400" algn="l" defTabSz="914206" rtl="0" eaLnBrk="1" latinLnBrk="0" hangingPunct="1">
        <a:spcBef>
          <a:spcPts val="600"/>
        </a:spcBef>
        <a:buClr>
          <a:srgbClr val="C6876B"/>
        </a:buClr>
        <a:buFont typeface="Calibri" pitchFamily="34" charset="0"/>
        <a:buChar char="–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2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3" algn="l" defTabSz="9142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06" algn="l" defTabSz="9142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09" algn="l" defTabSz="9142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11" algn="l" defTabSz="9142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14" algn="l" defTabSz="9142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17" algn="l" defTabSz="9142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20" algn="l" defTabSz="9142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23" algn="l" defTabSz="9142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61818620-6694-CE30-09D5-0385EC1EA1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775" y="717551"/>
            <a:ext cx="8029574" cy="867861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A359F36-CC92-C5E0-1D93-EB04F26AAC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5775" y="1825625"/>
            <a:ext cx="8029575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D416615-ACE9-1166-FF1A-B39597AF46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8372" y="6417178"/>
            <a:ext cx="820697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25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Short name of the </a:t>
            </a:r>
            <a:r>
              <a:rPr lang="en-US" dirty="0" err="1"/>
              <a:t>powerpoint</a:t>
            </a:r>
            <a:r>
              <a:rPr lang="en-US" dirty="0"/>
              <a:t> presentation, maximum length two thirds of the page</a:t>
            </a:r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62E3233-1704-433C-8B0E-4C03A48D49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6201" y="6420492"/>
            <a:ext cx="204326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25" b="1">
                <a:solidFill>
                  <a:schemeClr val="accent3"/>
                </a:solidFill>
              </a:defRPr>
            </a:lvl1pPr>
          </a:lstStyle>
          <a:p>
            <a:fld id="{5E608FB1-680A-4E9D-A95E-8C4CFA1B47E3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33" name="TextovéPole 32">
            <a:extLst>
              <a:ext uri="{FF2B5EF4-FFF2-40B4-BE49-F238E27FC236}">
                <a16:creationId xmlns:a16="http://schemas.microsoft.com/office/drawing/2014/main" id="{B52155B1-7D35-8CBF-21B4-8799EABA85C0}"/>
              </a:ext>
            </a:extLst>
          </p:cNvPr>
          <p:cNvSpPr txBox="1"/>
          <p:nvPr userDrawn="1"/>
        </p:nvSpPr>
        <p:spPr>
          <a:xfrm>
            <a:off x="252874" y="6498434"/>
            <a:ext cx="27252" cy="12695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cs-CZ" sz="825" dirty="0">
                <a:solidFill>
                  <a:schemeClr val="tx2"/>
                </a:solidFill>
              </a:rPr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997464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</p:sldLayoutIdLst>
  <p:transition spd="slow">
    <p:push dir="u"/>
  </p:transition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325" kern="1200" cap="all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00025" indent="-200025" algn="l" defTabSz="685800" rtl="0" eaLnBrk="1" latinLnBrk="0" hangingPunct="1">
        <a:lnSpc>
          <a:spcPct val="100000"/>
        </a:lnSpc>
        <a:spcBef>
          <a:spcPts val="750"/>
        </a:spcBef>
        <a:buFont typeface="Arial" panose="020B0604020202020204" pitchFamily="34" charset="0"/>
        <a:buChar char="•"/>
        <a:defRPr sz="1650" b="1" kern="1200">
          <a:solidFill>
            <a:schemeClr val="accent2"/>
          </a:solidFill>
          <a:latin typeface="+mn-lt"/>
          <a:ea typeface="+mn-ea"/>
          <a:cs typeface="+mn-cs"/>
        </a:defRPr>
      </a:lvl1pPr>
      <a:lvl2pPr marL="407194" indent="-207169" algn="l" defTabSz="6858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500" kern="1200">
          <a:solidFill>
            <a:schemeClr val="tx2"/>
          </a:solidFill>
          <a:latin typeface="+mn-lt"/>
          <a:ea typeface="+mn-ea"/>
          <a:cs typeface="+mn-cs"/>
        </a:defRPr>
      </a:lvl2pPr>
      <a:lvl3pPr marL="607219" indent="-200025" algn="l" defTabSz="685800" rtl="0" eaLnBrk="1" latinLnBrk="0" hangingPunct="1">
        <a:lnSpc>
          <a:spcPct val="100000"/>
        </a:lnSpc>
        <a:spcBef>
          <a:spcPts val="375"/>
        </a:spcBef>
        <a:buFont typeface="Arial" panose="020B0604020202020204" pitchFamily="34" charset="0"/>
        <a:buChar char="•"/>
        <a:defRPr sz="1275" kern="1200">
          <a:solidFill>
            <a:schemeClr val="tx2"/>
          </a:solidFill>
          <a:latin typeface="+mn-lt"/>
          <a:ea typeface="+mn-ea"/>
          <a:cs typeface="+mn-cs"/>
        </a:defRPr>
      </a:lvl3pPr>
      <a:lvl4pPr marL="807244" indent="-200025" algn="l" defTabSz="685800" rtl="0" eaLnBrk="1" latinLnBrk="0" hangingPunct="1">
        <a:lnSpc>
          <a:spcPct val="100000"/>
        </a:lnSpc>
        <a:spcBef>
          <a:spcPts val="750"/>
        </a:spcBef>
        <a:buFont typeface="Arial" panose="020B0604020202020204" pitchFamily="34" charset="0"/>
        <a:buChar char="•"/>
        <a:defRPr sz="1125" kern="1200">
          <a:solidFill>
            <a:schemeClr val="tx2"/>
          </a:solidFill>
          <a:latin typeface="+mn-lt"/>
          <a:ea typeface="+mn-ea"/>
          <a:cs typeface="+mn-cs"/>
        </a:defRPr>
      </a:lvl4pPr>
      <a:lvl5pPr marL="1007269" indent="-200025" algn="l" defTabSz="685800" rtl="0" eaLnBrk="1" latinLnBrk="0" hangingPunct="1">
        <a:lnSpc>
          <a:spcPct val="100000"/>
        </a:lnSpc>
        <a:spcBef>
          <a:spcPts val="375"/>
        </a:spcBef>
        <a:buFont typeface="Arial" panose="020B0604020202020204" pitchFamily="34" charset="0"/>
        <a:buChar char="•"/>
        <a:defRPr sz="1050" kern="1200">
          <a:solidFill>
            <a:schemeClr val="tx2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87559" y="1918446"/>
            <a:ext cx="6858000" cy="4087907"/>
          </a:xfrm>
        </p:spPr>
        <p:txBody>
          <a:bodyPr>
            <a:normAutofit fontScale="90000"/>
          </a:bodyPr>
          <a:lstStyle/>
          <a:p>
            <a:r>
              <a:rPr lang="pl-PL" sz="2700" b="1" dirty="0"/>
              <a:t>Lokální a regionální Politika</a:t>
            </a:r>
            <a:br>
              <a:rPr lang="pl-PL" sz="2700" b="1" i="1" dirty="0">
                <a:solidFill>
                  <a:srgbClr val="CA8A64"/>
                </a:solidFill>
              </a:rPr>
            </a:br>
            <a:br>
              <a:rPr lang="pl-PL" sz="2700" b="1" i="1" dirty="0">
                <a:solidFill>
                  <a:srgbClr val="CA8A64"/>
                </a:solidFill>
              </a:rPr>
            </a:br>
            <a:br>
              <a:rPr lang="pl-PL" sz="5400" b="1" dirty="0">
                <a:solidFill>
                  <a:srgbClr val="CA8A64"/>
                </a:solidFill>
              </a:rPr>
            </a:br>
            <a:r>
              <a:rPr lang="pl-PL" sz="5400" b="1" dirty="0">
                <a:solidFill>
                  <a:srgbClr val="CA8A64"/>
                </a:solidFill>
              </a:rPr>
              <a:t>Přeshraniční spolupráce (CBC) (Periferie, Sudety)</a:t>
            </a:r>
            <a:br>
              <a:rPr lang="pl-PL" sz="5400" b="1" dirty="0">
                <a:solidFill>
                  <a:srgbClr val="CA8A64"/>
                </a:solidFill>
              </a:rPr>
            </a:br>
            <a:br>
              <a:rPr lang="pl-PL" sz="5400" b="1" dirty="0">
                <a:solidFill>
                  <a:srgbClr val="CA8A64"/>
                </a:solidFill>
              </a:rPr>
            </a:br>
            <a:r>
              <a:rPr lang="pl-PL" sz="1650" b="1" dirty="0"/>
              <a:t>6. týden, www.karelmuller.eu</a:t>
            </a:r>
            <a:br>
              <a:rPr lang="pl-PL" sz="1650" b="1" dirty="0"/>
            </a:br>
            <a:endParaRPr lang="cs-CZ" sz="1650" dirty="0"/>
          </a:p>
        </p:txBody>
      </p:sp>
    </p:spTree>
    <p:extLst>
      <p:ext uri="{BB962C8B-B14F-4D97-AF65-F5344CB8AC3E}">
        <p14:creationId xmlns:p14="http://schemas.microsoft.com/office/powerpoint/2010/main" val="2329824379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Karel\mapy\European regions\euroregiony-cz-cz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46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076615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Obrázek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33" t="58508" r="64174" b="5753"/>
          <a:stretch>
            <a:fillRect/>
          </a:stretch>
        </p:blipFill>
        <p:spPr bwMode="auto">
          <a:xfrm>
            <a:off x="0" y="-187326"/>
            <a:ext cx="8335963" cy="7045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1039192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19893" y="235868"/>
            <a:ext cx="8304213" cy="923926"/>
          </a:xfrm>
        </p:spPr>
        <p:txBody>
          <a:bodyPr>
            <a:normAutofit/>
          </a:bodyPr>
          <a:lstStyle/>
          <a:p>
            <a:pPr algn="ctr"/>
            <a:r>
              <a:rPr lang="cs-CZ" dirty="0" err="1"/>
              <a:t>Active</a:t>
            </a:r>
            <a:r>
              <a:rPr lang="cs-CZ" dirty="0"/>
              <a:t> </a:t>
            </a:r>
            <a:r>
              <a:rPr lang="cs-CZ" dirty="0" err="1"/>
              <a:t>Borders</a:t>
            </a:r>
            <a:r>
              <a:rPr lang="cs-CZ" dirty="0"/>
              <a:t> x </a:t>
            </a:r>
            <a:r>
              <a:rPr lang="cs-CZ" dirty="0" err="1"/>
              <a:t>Passive</a:t>
            </a:r>
            <a:r>
              <a:rPr lang="cs-CZ" dirty="0"/>
              <a:t> </a:t>
            </a:r>
            <a:r>
              <a:rPr lang="cs-CZ" dirty="0" err="1"/>
              <a:t>Borders</a:t>
            </a:r>
            <a:endParaRPr lang="cs-CZ" dirty="0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9723" y="1395662"/>
            <a:ext cx="3114277" cy="4177366"/>
          </a:xfrm>
        </p:spPr>
      </p:pic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95663"/>
            <a:ext cx="2969322" cy="4177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2958" y="1395662"/>
            <a:ext cx="3142831" cy="4177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627500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4078F0C-0F06-432E-AF62-F022137247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CB72BE27-7945-437C-AD80-94DE1BEC3D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5624812"/>
          </a:xfrm>
          <a:prstGeom prst="rect">
            <a:avLst/>
          </a:prstGeom>
        </p:spPr>
      </p:pic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89CAC039-B201-4C1D-B489-CFACEBCEC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08FB1-680A-4E9D-A95E-8C4CFA1B47E3}" type="slidenum">
              <a:rPr lang="cs-CZ" smtClean="0"/>
              <a:pPr/>
              <a:t>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99589180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55F523A-16FF-4ED7-B676-4EA0D6A272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0" lang="de-DE" sz="3200" b="0" i="0" u="none" strike="noStrike" kern="1200" cap="none" spc="0" normalizeH="0" baseline="0" noProof="0" dirty="0">
                <a:ln>
                  <a:noFill/>
                </a:ln>
                <a:solidFill>
                  <a:srgbClr val="C6876B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Kapellen und Kirchen zwischen 1948 und 1989</a:t>
            </a:r>
            <a:r>
              <a:rPr kumimoji="0" lang="cs-CZ" sz="3200" b="0" i="0" u="none" strike="noStrike" kern="1200" cap="none" spc="0" normalizeH="0" baseline="0" noProof="0" dirty="0">
                <a:ln>
                  <a:noFill/>
                </a:ln>
                <a:solidFill>
                  <a:srgbClr val="C6876B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:</a:t>
            </a:r>
            <a:r>
              <a:rPr kumimoji="0" lang="de-DE" sz="3200" b="0" i="0" u="none" strike="noStrike" kern="1200" cap="none" spc="0" normalizeH="0" baseline="0" noProof="0" dirty="0">
                <a:ln>
                  <a:noFill/>
                </a:ln>
                <a:solidFill>
                  <a:srgbClr val="C6876B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</a:t>
            </a:r>
            <a:r>
              <a:rPr kumimoji="0" lang="de-DE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6876B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Entsakralisierung</a:t>
            </a:r>
            <a:r>
              <a:rPr kumimoji="0" lang="de-DE" sz="3200" b="0" i="0" u="none" strike="noStrike" kern="1200" cap="none" spc="0" normalizeH="0" baseline="0" noProof="0" dirty="0">
                <a:ln>
                  <a:noFill/>
                </a:ln>
                <a:solidFill>
                  <a:srgbClr val="C6876B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der Landschaft</a:t>
            </a:r>
            <a:endParaRPr lang="cs-CZ" dirty="0"/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EFE77CD5-9DEF-4A8F-9071-C0444F568F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33042" y="1825625"/>
            <a:ext cx="7135041" cy="4351338"/>
          </a:xfrm>
          <a:prstGeom prst="rect">
            <a:avLst/>
          </a:prstGeom>
        </p:spPr>
      </p:pic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3E2B399F-536D-478D-9542-28374F698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08FB1-680A-4E9D-A95E-8C4CFA1B47E3}" type="slidenum">
              <a:rPr lang="cs-CZ" smtClean="0"/>
              <a:pPr/>
              <a:t>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31008542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Nadpis 1"/>
          <p:cNvSpPr>
            <a:spLocks noGrp="1" noChangeArrowheads="1"/>
          </p:cNvSpPr>
          <p:nvPr>
            <p:ph type="title"/>
          </p:nvPr>
        </p:nvSpPr>
        <p:spPr>
          <a:xfrm>
            <a:off x="138723" y="367795"/>
            <a:ext cx="8447088" cy="390525"/>
          </a:xfrm>
        </p:spPr>
        <p:txBody>
          <a:bodyPr>
            <a:normAutofit fontScale="90000"/>
          </a:bodyPr>
          <a:lstStyle/>
          <a:p>
            <a:r>
              <a:rPr lang="cs-CZ" altLang="cs-CZ" dirty="0"/>
              <a:t>Předpoklady a formy  CBC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38723" y="1066800"/>
            <a:ext cx="8437040" cy="852436"/>
          </a:xfrm>
        </p:spPr>
        <p:txBody>
          <a:bodyPr>
            <a:normAutofit fontScale="25000" lnSpcReduction="20000"/>
          </a:bodyPr>
          <a:lstStyle/>
          <a:p>
            <a:r>
              <a:rPr lang="cs-CZ" sz="7200" u="sng" dirty="0"/>
              <a:t>Předpoklady</a:t>
            </a:r>
          </a:p>
          <a:p>
            <a:r>
              <a:rPr lang="cs-CZ" sz="7200" dirty="0"/>
              <a:t>Pacifikace hranice po WWII: „vycházet ze sousedy“</a:t>
            </a:r>
          </a:p>
          <a:p>
            <a:r>
              <a:rPr lang="cs-CZ" sz="7200" dirty="0"/>
              <a:t>Evropská společenství</a:t>
            </a:r>
          </a:p>
          <a:p>
            <a:pPr lvl="0"/>
            <a:r>
              <a:rPr lang="cs-CZ" sz="7200" dirty="0"/>
              <a:t>4 svobody – </a:t>
            </a:r>
            <a:r>
              <a:rPr lang="cs-CZ" sz="7200" dirty="0" err="1"/>
              <a:t>Schengenland</a:t>
            </a:r>
            <a:r>
              <a:rPr lang="cs-CZ" sz="7200" dirty="0"/>
              <a:t>, </a:t>
            </a:r>
            <a:r>
              <a:rPr lang="cs-CZ" sz="7200" dirty="0" err="1"/>
              <a:t>Frontex</a:t>
            </a:r>
            <a:endParaRPr lang="cs-CZ" sz="7200" dirty="0"/>
          </a:p>
          <a:p>
            <a:r>
              <a:rPr lang="cs-CZ" sz="7200" u="sng" dirty="0"/>
              <a:t>Formy</a:t>
            </a:r>
          </a:p>
          <a:p>
            <a:r>
              <a:rPr lang="cs-CZ" sz="7200" dirty="0"/>
              <a:t>Mezivládní dohody</a:t>
            </a:r>
          </a:p>
          <a:p>
            <a:pPr lvl="0"/>
            <a:r>
              <a:rPr lang="cs-CZ" sz="7200" dirty="0"/>
              <a:t>Euroregiony</a:t>
            </a:r>
          </a:p>
          <a:p>
            <a:pPr lvl="0"/>
            <a:r>
              <a:rPr lang="cs-CZ" sz="7200" dirty="0"/>
              <a:t>Partnerská města (</a:t>
            </a:r>
            <a:r>
              <a:rPr lang="cs-CZ" sz="7200" dirty="0" err="1"/>
              <a:t>twin-towns</a:t>
            </a:r>
            <a:r>
              <a:rPr lang="cs-CZ" sz="7200" dirty="0"/>
              <a:t>)</a:t>
            </a:r>
          </a:p>
          <a:p>
            <a:pPr lvl="0"/>
            <a:r>
              <a:rPr lang="cs-CZ" sz="7200" dirty="0"/>
              <a:t>Evropské regiony (např. Vltava-Dunaj)</a:t>
            </a:r>
          </a:p>
          <a:p>
            <a:pPr lvl="0"/>
            <a:r>
              <a:rPr lang="cs-CZ" sz="7200" dirty="0"/>
              <a:t>Evropské seskupení pro územní spolupráci (ESUS/EGTC)</a:t>
            </a:r>
          </a:p>
          <a:p>
            <a:pPr lvl="0"/>
            <a:r>
              <a:rPr lang="en-US" sz="7200" dirty="0"/>
              <a:t>European Cross-Border Mechanisms </a:t>
            </a:r>
            <a:r>
              <a:rPr lang="cs-CZ" sz="7200" dirty="0"/>
              <a:t>(ECBM), 2018, Lucemburské předsednictví EK</a:t>
            </a:r>
          </a:p>
          <a:p>
            <a:pPr>
              <a:buFont typeface="Arial" panose="020B0604020202020204" pitchFamily="34" charset="0"/>
              <a:buChar char="■"/>
              <a:defRPr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67680939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Nadpis 1"/>
          <p:cNvSpPr>
            <a:spLocks noGrp="1" noChangeArrowheads="1"/>
          </p:cNvSpPr>
          <p:nvPr>
            <p:ph type="title"/>
          </p:nvPr>
        </p:nvSpPr>
        <p:spPr>
          <a:xfrm>
            <a:off x="289448" y="307505"/>
            <a:ext cx="8447088" cy="390525"/>
          </a:xfrm>
        </p:spPr>
        <p:txBody>
          <a:bodyPr>
            <a:normAutofit fontScale="90000"/>
          </a:bodyPr>
          <a:lstStyle/>
          <a:p>
            <a:r>
              <a:rPr lang="cs-CZ" altLang="cs-CZ" dirty="0" err="1"/>
              <a:t>Schengenland</a:t>
            </a:r>
            <a:endParaRPr lang="cs-CZ" altLang="cs-CZ" dirty="0"/>
          </a:p>
        </p:txBody>
      </p:sp>
      <p:sp>
        <p:nvSpPr>
          <p:cNvPr id="9219" name="Zástupný symbol pro obsah 2"/>
          <p:cNvSpPr>
            <a:spLocks noGrp="1" noChangeArrowheads="1"/>
          </p:cNvSpPr>
          <p:nvPr>
            <p:ph sz="half" idx="1"/>
          </p:nvPr>
        </p:nvSpPr>
        <p:spPr>
          <a:xfrm>
            <a:off x="279400" y="1075174"/>
            <a:ext cx="4146550" cy="5647173"/>
          </a:xfrm>
        </p:spPr>
        <p:txBody>
          <a:bodyPr>
            <a:normAutofit fontScale="62500" lnSpcReduction="20000"/>
          </a:bodyPr>
          <a:lstStyle/>
          <a:p>
            <a:pPr>
              <a:buFont typeface="Arial" charset="0"/>
              <a:buNone/>
            </a:pPr>
            <a:r>
              <a:rPr lang="en-US" altLang="cs-CZ" sz="2900" dirty="0"/>
              <a:t>2</a:t>
            </a:r>
            <a:r>
              <a:rPr lang="cs-CZ" altLang="cs-CZ" sz="2900" dirty="0"/>
              <a:t>9</a:t>
            </a:r>
            <a:r>
              <a:rPr lang="en-US" altLang="cs-CZ" sz="2900" dirty="0"/>
              <a:t> members</a:t>
            </a:r>
            <a:r>
              <a:rPr lang="cs-CZ" altLang="cs-CZ" sz="2900" dirty="0"/>
              <a:t>, </a:t>
            </a:r>
            <a:r>
              <a:rPr lang="en-US" altLang="cs-CZ" sz="2900" dirty="0" err="1"/>
              <a:t>Czechia</a:t>
            </a:r>
            <a:r>
              <a:rPr lang="en-US" altLang="cs-CZ" sz="2900" dirty="0"/>
              <a:t> *2007</a:t>
            </a:r>
          </a:p>
          <a:p>
            <a:pPr>
              <a:buFont typeface="Arial" charset="0"/>
              <a:buNone/>
            </a:pPr>
            <a:r>
              <a:rPr lang="en-US" altLang="cs-CZ" sz="2900" dirty="0"/>
              <a:t>Treaty of Rome </a:t>
            </a:r>
          </a:p>
          <a:p>
            <a:pPr>
              <a:buFont typeface="Arial" charset="0"/>
              <a:buNone/>
            </a:pPr>
            <a:r>
              <a:rPr lang="en-US" altLang="cs-CZ" sz="2900" dirty="0"/>
              <a:t>*1957 (Free movement of persons)</a:t>
            </a:r>
          </a:p>
          <a:p>
            <a:pPr>
              <a:buFont typeface="Arial" charset="0"/>
              <a:buNone/>
            </a:pPr>
            <a:r>
              <a:rPr lang="en-US" altLang="cs-CZ" sz="2900" dirty="0" err="1"/>
              <a:t>Saarbrücken</a:t>
            </a:r>
            <a:r>
              <a:rPr lang="en-US" altLang="cs-CZ" sz="2900" dirty="0"/>
              <a:t> Agreement</a:t>
            </a:r>
          </a:p>
          <a:p>
            <a:pPr>
              <a:buFont typeface="Arial" charset="0"/>
              <a:buNone/>
            </a:pPr>
            <a:r>
              <a:rPr lang="en-US" altLang="cs-CZ" sz="2900" dirty="0"/>
              <a:t>*1984 (GE + FR)</a:t>
            </a:r>
          </a:p>
          <a:p>
            <a:pPr>
              <a:buFont typeface="Arial" charset="0"/>
              <a:buNone/>
            </a:pPr>
            <a:r>
              <a:rPr lang="en-US" altLang="cs-CZ" sz="2900" dirty="0"/>
              <a:t>Schengen Agreement</a:t>
            </a:r>
          </a:p>
          <a:p>
            <a:pPr>
              <a:buFont typeface="Arial" charset="0"/>
              <a:buNone/>
            </a:pPr>
            <a:r>
              <a:rPr lang="en-US" altLang="cs-CZ" sz="2900" dirty="0"/>
              <a:t>1985 (+ </a:t>
            </a:r>
            <a:r>
              <a:rPr lang="en-US" altLang="cs-CZ" sz="2900" dirty="0" err="1"/>
              <a:t>BeNeLux</a:t>
            </a:r>
            <a:r>
              <a:rPr lang="en-US" altLang="cs-CZ" sz="2900" dirty="0"/>
              <a:t>) </a:t>
            </a:r>
          </a:p>
          <a:p>
            <a:pPr>
              <a:buFont typeface="Arial" charset="0"/>
              <a:buNone/>
            </a:pPr>
            <a:r>
              <a:rPr lang="en-US" altLang="cs-CZ" sz="2900" dirty="0"/>
              <a:t>1995 (SIS and controls removed)</a:t>
            </a:r>
          </a:p>
          <a:p>
            <a:pPr>
              <a:buFont typeface="Arial" charset="0"/>
              <a:buNone/>
            </a:pPr>
            <a:r>
              <a:rPr lang="en-US" altLang="cs-CZ" sz="2900" dirty="0"/>
              <a:t>1999 </a:t>
            </a:r>
            <a:r>
              <a:rPr lang="en-US" altLang="cs-CZ" sz="2900" dirty="0" err="1"/>
              <a:t>součást</a:t>
            </a:r>
            <a:r>
              <a:rPr lang="en-US" altLang="cs-CZ" sz="2900" dirty="0"/>
              <a:t> EU/Amsterdam treaty</a:t>
            </a:r>
          </a:p>
          <a:p>
            <a:pPr>
              <a:buFont typeface="Arial" charset="0"/>
              <a:buNone/>
            </a:pPr>
            <a:r>
              <a:rPr lang="cs-CZ" altLang="cs-CZ" sz="2900" dirty="0"/>
              <a:t>M</a:t>
            </a:r>
            <a:r>
              <a:rPr lang="en-US" altLang="cs-CZ" sz="2900" dirty="0" err="1"/>
              <a:t>illion</a:t>
            </a:r>
            <a:r>
              <a:rPr lang="cs-CZ" altLang="cs-CZ" sz="2900" dirty="0"/>
              <a:t>s</a:t>
            </a:r>
            <a:r>
              <a:rPr lang="en-US" altLang="cs-CZ" sz="2900" dirty="0"/>
              <a:t> commute to work across borders every day</a:t>
            </a:r>
          </a:p>
          <a:p>
            <a:endParaRPr lang="cs-CZ" altLang="cs-CZ" dirty="0"/>
          </a:p>
        </p:txBody>
      </p:sp>
      <p:pic>
        <p:nvPicPr>
          <p:cNvPr id="3" name="Zástupný symbol pro obsah 2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6047" y="1185184"/>
            <a:ext cx="4541837" cy="4541837"/>
          </a:xfrm>
        </p:spPr>
      </p:pic>
    </p:spTree>
    <p:extLst>
      <p:ext uri="{BB962C8B-B14F-4D97-AF65-F5344CB8AC3E}">
        <p14:creationId xmlns:p14="http://schemas.microsoft.com/office/powerpoint/2010/main" val="2407015705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32F25D4C-AFFB-4CD0-B83D-A4FD2FA1EB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322" y="0"/>
            <a:ext cx="89473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084689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Nadpis 1"/>
          <p:cNvSpPr>
            <a:spLocks noGrp="1" noChangeArrowheads="1"/>
          </p:cNvSpPr>
          <p:nvPr>
            <p:ph type="title"/>
          </p:nvPr>
        </p:nvSpPr>
        <p:spPr>
          <a:xfrm>
            <a:off x="279400" y="1322388"/>
            <a:ext cx="8447088" cy="390525"/>
          </a:xfrm>
        </p:spPr>
        <p:txBody>
          <a:bodyPr>
            <a:normAutofit fontScale="90000"/>
          </a:bodyPr>
          <a:lstStyle/>
          <a:p>
            <a:r>
              <a:rPr lang="cs-CZ" altLang="cs-CZ"/>
              <a:t>Schengenland</a:t>
            </a:r>
          </a:p>
        </p:txBody>
      </p:sp>
      <p:pic>
        <p:nvPicPr>
          <p:cNvPr id="10243" name="Picture 2" descr="http://grial4.usal.es/MIH/euroregions/en/resources/crossborder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882650"/>
            <a:ext cx="9144000" cy="5975350"/>
          </a:xfrm>
        </p:spPr>
      </p:pic>
    </p:spTree>
    <p:extLst>
      <p:ext uri="{BB962C8B-B14F-4D97-AF65-F5344CB8AC3E}">
        <p14:creationId xmlns:p14="http://schemas.microsoft.com/office/powerpoint/2010/main" val="423257643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Nadpis 1"/>
          <p:cNvSpPr>
            <a:spLocks noGrp="1" noChangeArrowheads="1"/>
          </p:cNvSpPr>
          <p:nvPr>
            <p:ph type="title"/>
          </p:nvPr>
        </p:nvSpPr>
        <p:spPr>
          <a:xfrm>
            <a:off x="279400" y="476652"/>
            <a:ext cx="8447088" cy="542925"/>
          </a:xfrm>
        </p:spPr>
        <p:txBody>
          <a:bodyPr/>
          <a:lstStyle/>
          <a:p>
            <a:r>
              <a:rPr lang="cs-CZ" altLang="cs-CZ" sz="2400" dirty="0" err="1"/>
              <a:t>Euroregions</a:t>
            </a:r>
            <a:r>
              <a:rPr lang="cs-CZ" altLang="cs-CZ" sz="2400" dirty="0"/>
              <a:t> and </a:t>
            </a:r>
            <a:r>
              <a:rPr lang="cs-CZ" altLang="cs-CZ" sz="2400" dirty="0" err="1"/>
              <a:t>cross-border</a:t>
            </a:r>
            <a:r>
              <a:rPr lang="cs-CZ" altLang="cs-CZ" sz="2400" dirty="0"/>
              <a:t> </a:t>
            </a:r>
            <a:r>
              <a:rPr lang="cs-CZ" altLang="cs-CZ" sz="2400" dirty="0" err="1"/>
              <a:t>regions</a:t>
            </a:r>
            <a:r>
              <a:rPr lang="cs-CZ" altLang="cs-CZ" sz="2400" dirty="0"/>
              <a:t>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Arial" panose="020B0604020202020204" pitchFamily="34" charset="0"/>
              <a:buChar char="■"/>
              <a:defRPr/>
            </a:pPr>
            <a:r>
              <a:rPr lang="cs-CZ" sz="2800" dirty="0"/>
              <a:t>Princip subsidiarity, </a:t>
            </a:r>
            <a:r>
              <a:rPr lang="cs-CZ" sz="2800" dirty="0" err="1"/>
              <a:t>multi</a:t>
            </a:r>
            <a:r>
              <a:rPr lang="cs-CZ" sz="2800" dirty="0"/>
              <a:t>-level </a:t>
            </a:r>
            <a:r>
              <a:rPr lang="cs-CZ" sz="2800" dirty="0" err="1"/>
              <a:t>governance</a:t>
            </a:r>
            <a:r>
              <a:rPr lang="cs-CZ" sz="2800" dirty="0"/>
              <a:t> (MLG)</a:t>
            </a:r>
          </a:p>
          <a:p>
            <a:pPr>
              <a:buFont typeface="Arial" panose="020B0604020202020204" pitchFamily="34" charset="0"/>
              <a:buChar char="■"/>
              <a:defRPr/>
            </a:pPr>
            <a:r>
              <a:rPr lang="cs-CZ" sz="2800" dirty="0" err="1"/>
              <a:t>Association</a:t>
            </a:r>
            <a:r>
              <a:rPr lang="cs-CZ" sz="2800" dirty="0"/>
              <a:t> </a:t>
            </a:r>
            <a:r>
              <a:rPr lang="cs-CZ" sz="2800" dirty="0" err="1"/>
              <a:t>of</a:t>
            </a:r>
            <a:r>
              <a:rPr lang="cs-CZ" sz="2800" dirty="0"/>
              <a:t> </a:t>
            </a:r>
            <a:r>
              <a:rPr lang="cs-CZ" sz="2800" dirty="0" err="1"/>
              <a:t>European</a:t>
            </a:r>
            <a:r>
              <a:rPr lang="cs-CZ" sz="2800" dirty="0"/>
              <a:t> </a:t>
            </a:r>
            <a:r>
              <a:rPr lang="cs-CZ" sz="2800" dirty="0" err="1"/>
              <a:t>Border</a:t>
            </a:r>
            <a:r>
              <a:rPr lang="cs-CZ" sz="2800" dirty="0"/>
              <a:t> </a:t>
            </a:r>
            <a:r>
              <a:rPr lang="cs-CZ" sz="2800" dirty="0" err="1"/>
              <a:t>Regions</a:t>
            </a:r>
            <a:r>
              <a:rPr lang="cs-CZ" sz="2800" dirty="0"/>
              <a:t> (AEBR,* 1971)</a:t>
            </a:r>
          </a:p>
          <a:p>
            <a:pPr>
              <a:buFont typeface="Arial" panose="020B0604020202020204" pitchFamily="34" charset="0"/>
              <a:buChar char="■"/>
              <a:defRPr/>
            </a:pPr>
            <a:r>
              <a:rPr lang="cs-CZ" sz="2800" dirty="0" err="1"/>
              <a:t>European</a:t>
            </a:r>
            <a:r>
              <a:rPr lang="cs-CZ" sz="2800" dirty="0"/>
              <a:t> </a:t>
            </a:r>
            <a:r>
              <a:rPr lang="cs-CZ" sz="2800" dirty="0" err="1"/>
              <a:t>Committee</a:t>
            </a:r>
            <a:r>
              <a:rPr lang="cs-CZ" sz="2800" dirty="0"/>
              <a:t> </a:t>
            </a:r>
            <a:r>
              <a:rPr lang="cs-CZ" sz="2800" dirty="0" err="1"/>
              <a:t>of</a:t>
            </a:r>
            <a:r>
              <a:rPr lang="cs-CZ" sz="2800" dirty="0"/>
              <a:t> </a:t>
            </a:r>
            <a:r>
              <a:rPr lang="cs-CZ" sz="2800" dirty="0" err="1"/>
              <a:t>the</a:t>
            </a:r>
            <a:r>
              <a:rPr lang="cs-CZ" sz="2800" dirty="0"/>
              <a:t> </a:t>
            </a:r>
            <a:r>
              <a:rPr lang="cs-CZ" sz="2800" dirty="0" err="1"/>
              <a:t>Regions</a:t>
            </a:r>
            <a:endParaRPr lang="cs-CZ" sz="2800" dirty="0"/>
          </a:p>
          <a:p>
            <a:pPr>
              <a:buFont typeface="Arial" panose="020B0604020202020204" pitchFamily="34" charset="0"/>
              <a:buChar char="■"/>
              <a:defRPr/>
            </a:pPr>
            <a:r>
              <a:rPr lang="cs-CZ" sz="2800" dirty="0" err="1"/>
              <a:t>Over</a:t>
            </a:r>
            <a:r>
              <a:rPr lang="cs-CZ" sz="2800" dirty="0"/>
              <a:t> 200 </a:t>
            </a:r>
            <a:r>
              <a:rPr lang="cs-CZ" sz="2800" dirty="0" err="1"/>
              <a:t>cross-border</a:t>
            </a:r>
            <a:r>
              <a:rPr lang="cs-CZ" sz="2800" dirty="0"/>
              <a:t> </a:t>
            </a:r>
            <a:r>
              <a:rPr lang="cs-CZ" sz="2800" dirty="0" err="1"/>
              <a:t>regions</a:t>
            </a:r>
            <a:r>
              <a:rPr lang="cs-CZ" sz="2800" dirty="0"/>
              <a:t> in </a:t>
            </a:r>
            <a:r>
              <a:rPr lang="cs-CZ" sz="2800" dirty="0" err="1"/>
              <a:t>the</a:t>
            </a:r>
            <a:r>
              <a:rPr lang="cs-CZ" sz="2800" dirty="0"/>
              <a:t> EU</a:t>
            </a:r>
          </a:p>
          <a:p>
            <a:pPr>
              <a:buFont typeface="Arial" panose="020B0604020202020204" pitchFamily="34" charset="0"/>
              <a:buChar char="■"/>
              <a:defRPr/>
            </a:pPr>
            <a:r>
              <a:rPr lang="cs-CZ" sz="2800" dirty="0"/>
              <a:t>CZR: 13 euroregionů, Nisa 1991, Silva </a:t>
            </a:r>
            <a:r>
              <a:rPr lang="cs-CZ" sz="2800" dirty="0" err="1"/>
              <a:t>Nortica</a:t>
            </a:r>
            <a:r>
              <a:rPr lang="cs-CZ" sz="2800" dirty="0"/>
              <a:t> 2002</a:t>
            </a:r>
          </a:p>
          <a:p>
            <a:pPr>
              <a:buFont typeface="Arial" panose="020B0604020202020204" pitchFamily="34" charset="0"/>
              <a:buChar char="■"/>
              <a:defRPr/>
            </a:pPr>
            <a:r>
              <a:rPr lang="cs-CZ" sz="2800" dirty="0"/>
              <a:t>EUREGIO (1st Euroregion, </a:t>
            </a:r>
            <a:r>
              <a:rPr lang="cs-CZ" sz="2800" dirty="0" err="1"/>
              <a:t>Enschede</a:t>
            </a:r>
            <a:r>
              <a:rPr lang="cs-CZ" sz="2800" dirty="0"/>
              <a:t>/NL-</a:t>
            </a:r>
            <a:r>
              <a:rPr lang="cs-CZ" sz="2800" dirty="0" err="1"/>
              <a:t>Gronau</a:t>
            </a:r>
            <a:r>
              <a:rPr lang="cs-CZ" sz="2800" dirty="0"/>
              <a:t>/GE, *1958)</a:t>
            </a:r>
          </a:p>
          <a:p>
            <a:pPr>
              <a:buFont typeface="Arial" panose="020B0604020202020204" pitchFamily="34" charset="0"/>
              <a:buChar char="■"/>
              <a:defRPr/>
            </a:pPr>
            <a:r>
              <a:rPr lang="cs-CZ" sz="2800" dirty="0"/>
              <a:t>EU: 89 EGTC/ESUS v EU (březen, 2024), 25 </a:t>
            </a:r>
            <a:r>
              <a:rPr lang="cs-CZ" sz="2800" dirty="0" err="1"/>
              <a:t>with</a:t>
            </a:r>
            <a:r>
              <a:rPr lang="cs-CZ" sz="2800" dirty="0"/>
              <a:t> HU (?)</a:t>
            </a:r>
          </a:p>
        </p:txBody>
      </p:sp>
    </p:spTree>
    <p:extLst>
      <p:ext uri="{BB962C8B-B14F-4D97-AF65-F5344CB8AC3E}">
        <p14:creationId xmlns:p14="http://schemas.microsoft.com/office/powerpoint/2010/main" val="3681827427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s://upload.wikimedia.org/wikipedia/commons/thumb/9/9e/Evolution_of_INTERREG_1990-2020.jpg/1280px-Evolution_of_INTERREG_1990-20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" y="893763"/>
            <a:ext cx="9144000" cy="596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A5F04ADF-9041-409D-96BA-4913D6EBCE19}"/>
              </a:ext>
            </a:extLst>
          </p:cNvPr>
          <p:cNvSpPr txBox="1"/>
          <p:nvPr/>
        </p:nvSpPr>
        <p:spPr>
          <a:xfrm>
            <a:off x="4679577" y="308988"/>
            <a:ext cx="423134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sz="3200" dirty="0">
                <a:solidFill>
                  <a:schemeClr val="accent2">
                    <a:lumMod val="50000"/>
                    <a:lumOff val="50000"/>
                  </a:schemeClr>
                </a:solidFill>
              </a:rPr>
              <a:t>2021 – 2027 (8 BN)</a:t>
            </a:r>
          </a:p>
        </p:txBody>
      </p:sp>
    </p:spTree>
    <p:extLst>
      <p:ext uri="{BB962C8B-B14F-4D97-AF65-F5344CB8AC3E}">
        <p14:creationId xmlns:p14="http://schemas.microsoft.com/office/powerpoint/2010/main" val="1041669713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Motiv sady Office">
  <a:themeElements>
    <a:clrScheme name="CEVRO02">
      <a:dk1>
        <a:srgbClr val="002251"/>
      </a:dk1>
      <a:lt1>
        <a:srgbClr val="FFFFFF"/>
      </a:lt1>
      <a:dk2>
        <a:srgbClr val="C6876B"/>
      </a:dk2>
      <a:lt2>
        <a:srgbClr val="FFFFFF"/>
      </a:lt2>
      <a:accent1>
        <a:srgbClr val="C6876B"/>
      </a:accent1>
      <a:accent2>
        <a:srgbClr val="002251"/>
      </a:accent2>
      <a:accent3>
        <a:srgbClr val="C8C8C8"/>
      </a:accent3>
      <a:accent4>
        <a:srgbClr val="005EBB"/>
      </a:accent4>
      <a:accent5>
        <a:srgbClr val="A56641"/>
      </a:accent5>
      <a:accent6>
        <a:srgbClr val="48A8FF"/>
      </a:accent6>
      <a:hlink>
        <a:srgbClr val="C6876B"/>
      </a:hlink>
      <a:folHlink>
        <a:srgbClr val="7F7F7F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CEVRO">
      <a:dk1>
        <a:srgbClr val="000000"/>
      </a:dk1>
      <a:lt1>
        <a:srgbClr val="FFFFFF"/>
      </a:lt1>
      <a:dk2>
        <a:srgbClr val="575756"/>
      </a:dk2>
      <a:lt2>
        <a:srgbClr val="E7E6E6"/>
      </a:lt2>
      <a:accent1>
        <a:srgbClr val="50386F"/>
      </a:accent1>
      <a:accent2>
        <a:srgbClr val="50386F"/>
      </a:accent2>
      <a:accent3>
        <a:srgbClr val="EA8B2D"/>
      </a:accent3>
      <a:accent4>
        <a:srgbClr val="EA8B2D"/>
      </a:accent4>
      <a:accent5>
        <a:srgbClr val="E9E9E9"/>
      </a:accent5>
      <a:accent6>
        <a:srgbClr val="D2D2D2"/>
      </a:accent6>
      <a:hlink>
        <a:srgbClr val="0563C1"/>
      </a:hlink>
      <a:folHlink>
        <a:srgbClr val="954F72"/>
      </a:folHlink>
    </a:clrScheme>
    <a:fontScheme name="Cevr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VRO_prezentace" id="{485F1B51-4886-4BEE-9303-EA422C81D8B6}" vid="{D8B64059-E0AD-44A6-B997-6DC8C4E55893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9042</TotalTime>
  <Words>249</Words>
  <Application>Microsoft Office PowerPoint</Application>
  <PresentationFormat>Předvádění na obrazovce (4:3)</PresentationFormat>
  <Paragraphs>39</Paragraphs>
  <Slides>12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12</vt:i4>
      </vt:variant>
    </vt:vector>
  </HeadingPairs>
  <TitlesOfParts>
    <vt:vector size="17" baseType="lpstr">
      <vt:lpstr>Arial</vt:lpstr>
      <vt:lpstr>Calibri</vt:lpstr>
      <vt:lpstr>Times New Roman</vt:lpstr>
      <vt:lpstr>Motiv sady Office</vt:lpstr>
      <vt:lpstr>Motiv Office</vt:lpstr>
      <vt:lpstr>Lokální a regionální Politika   Přeshraniční spolupráce (CBC) (Periferie, Sudety)  6. týden, www.karelmuller.eu </vt:lpstr>
      <vt:lpstr>Prezentace aplikace PowerPoint</vt:lpstr>
      <vt:lpstr>Kapellen und Kirchen zwischen 1948 und 1989: Entsakralisierung der Landschaft</vt:lpstr>
      <vt:lpstr>Předpoklady a formy  CBC</vt:lpstr>
      <vt:lpstr>Schengenland</vt:lpstr>
      <vt:lpstr>Prezentace aplikace PowerPoint</vt:lpstr>
      <vt:lpstr>Schengenland</vt:lpstr>
      <vt:lpstr>Euroregions and cross-border regions </vt:lpstr>
      <vt:lpstr>Prezentace aplikace PowerPoint</vt:lpstr>
      <vt:lpstr>Prezentace aplikace PowerPoint</vt:lpstr>
      <vt:lpstr>Prezentace aplikace PowerPoint</vt:lpstr>
      <vt:lpstr>Active Borders x Passive Borders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xmas</dc:creator>
  <cp:lastModifiedBy>Karel Müller</cp:lastModifiedBy>
  <cp:revision>417</cp:revision>
  <dcterms:created xsi:type="dcterms:W3CDTF">2015-06-02T07:24:49Z</dcterms:created>
  <dcterms:modified xsi:type="dcterms:W3CDTF">2025-11-06T16:09:16Z</dcterms:modified>
</cp:coreProperties>
</file>