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7" r:id="rId2"/>
  </p:sldMasterIdLst>
  <p:notesMasterIdLst>
    <p:notesMasterId r:id="rId24"/>
  </p:notesMasterIdLst>
  <p:handoutMasterIdLst>
    <p:handoutMasterId r:id="rId25"/>
  </p:handoutMasterIdLst>
  <p:sldIdLst>
    <p:sldId id="306" r:id="rId3"/>
    <p:sldId id="559" r:id="rId4"/>
    <p:sldId id="802" r:id="rId5"/>
    <p:sldId id="834" r:id="rId6"/>
    <p:sldId id="835" r:id="rId7"/>
    <p:sldId id="838" r:id="rId8"/>
    <p:sldId id="839" r:id="rId9"/>
    <p:sldId id="836" r:id="rId10"/>
    <p:sldId id="840" r:id="rId11"/>
    <p:sldId id="837" r:id="rId12"/>
    <p:sldId id="842" r:id="rId13"/>
    <p:sldId id="841" r:id="rId14"/>
    <p:sldId id="560" r:id="rId15"/>
    <p:sldId id="831" r:id="rId16"/>
    <p:sldId id="833" r:id="rId17"/>
    <p:sldId id="832" r:id="rId18"/>
    <p:sldId id="843" r:id="rId19"/>
    <p:sldId id="844" r:id="rId20"/>
    <p:sldId id="845" r:id="rId21"/>
    <p:sldId id="489" r:id="rId22"/>
    <p:sldId id="772" r:id="rId23"/>
  </p:sldIdLst>
  <p:sldSz cx="9144000" cy="6858000" type="screen4x3"/>
  <p:notesSz cx="6858000" cy="9144000"/>
  <p:defaultTextStyle>
    <a:defPPr>
      <a:defRPr lang="cs-CZ"/>
    </a:defPPr>
    <a:lvl1pPr marL="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06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09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11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14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17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2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2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44">
          <p15:clr>
            <a:srgbClr val="A4A3A4"/>
          </p15:clr>
        </p15:guide>
        <p15:guide id="2" orient="horz" pos="2112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orient="horz" pos="362">
          <p15:clr>
            <a:srgbClr val="A4A3A4"/>
          </p15:clr>
        </p15:guide>
        <p15:guide id="5" orient="horz" pos="2812">
          <p15:clr>
            <a:srgbClr val="A4A3A4"/>
          </p15:clr>
        </p15:guide>
        <p15:guide id="6" orient="horz" pos="713">
          <p15:clr>
            <a:srgbClr val="A4A3A4"/>
          </p15:clr>
        </p15:guide>
        <p15:guide id="7" orient="horz" pos="2803">
          <p15:clr>
            <a:srgbClr val="A4A3A4"/>
          </p15:clr>
        </p15:guide>
        <p15:guide id="8" orient="horz" pos="3824">
          <p15:clr>
            <a:srgbClr val="A4A3A4"/>
          </p15:clr>
        </p15:guide>
        <p15:guide id="9" pos="2933">
          <p15:clr>
            <a:srgbClr val="A4A3A4"/>
          </p15:clr>
        </p15:guide>
        <p15:guide id="10" pos="5495">
          <p15:clr>
            <a:srgbClr val="A4A3A4"/>
          </p15:clr>
        </p15:guide>
        <p15:guide id="11" pos="26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el Müller" initials="K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2D5A"/>
    <a:srgbClr val="C6876B"/>
    <a:srgbClr val="002251"/>
    <a:srgbClr val="CA8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25E5076-3810-47DD-B79F-674D7AD40C01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Tmavý styl 1 – zvýraznění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38B1855-1B75-4FBE-930C-398BA8C253C6}" styleName="Styl s motivem 2 – zvýraznění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25E5076-3810-47DD-B79F-674D7AD40C01}" styleName="Tmavý styl 1 – zvýraznění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Tmavý styl 1 – zvýraznění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Styl Tmavá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22" autoAdjust="0"/>
    <p:restoredTop sz="94700" autoAdjust="0"/>
  </p:normalViewPr>
  <p:slideViewPr>
    <p:cSldViewPr snapToGrid="0" showGuides="1">
      <p:cViewPr varScale="1">
        <p:scale>
          <a:sx n="107" d="100"/>
          <a:sy n="107" d="100"/>
        </p:scale>
        <p:origin x="2070" y="102"/>
      </p:cViewPr>
      <p:guideLst>
        <p:guide orient="horz" pos="944"/>
        <p:guide orient="horz" pos="2112"/>
        <p:guide orient="horz" pos="3974"/>
        <p:guide orient="horz" pos="362"/>
        <p:guide orient="horz" pos="2812"/>
        <p:guide orient="horz" pos="713"/>
        <p:guide orient="horz" pos="2803"/>
        <p:guide orient="horz" pos="3824"/>
        <p:guide pos="2933"/>
        <p:guide pos="5495"/>
        <p:guide pos="264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-310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4270A7-F4A3-4291-A38F-326A65F23D10}" type="datetimeFigureOut">
              <a:rPr lang="cs-CZ" smtClean="0"/>
              <a:pPr/>
              <a:t>30.10.2025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C687CB-1607-4078-9782-374AC23F7C9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91734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E4041B-4A88-4AB7-8015-8135885F0592}" type="datetimeFigureOut">
              <a:rPr lang="cs-CZ" smtClean="0"/>
              <a:t>30.10.2025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77715-F804-4F28-A689-125F03CBAF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8212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E0DFE-E2AE-45E2-AE1C-0C02FFD680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4231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/>
          <p:nvPr userDrawn="1"/>
        </p:nvSpPr>
        <p:spPr>
          <a:xfrm>
            <a:off x="5395596" y="-1"/>
            <a:ext cx="3749252" cy="1131889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  <a:gd name="connsiteX0" fmla="*/ 0 w 3758141"/>
              <a:gd name="connsiteY0" fmla="*/ 1135380 h 1135380"/>
              <a:gd name="connsiteX1" fmla="*/ 2009457 w 3758141"/>
              <a:gd name="connsiteY1" fmla="*/ 0 h 1135380"/>
              <a:gd name="connsiteX2" fmla="*/ 3757294 w 3758141"/>
              <a:gd name="connsiteY2" fmla="*/ 0 h 1135380"/>
              <a:gd name="connsiteX3" fmla="*/ 3757294 w 3758141"/>
              <a:gd name="connsiteY3" fmla="*/ 574675 h 1135380"/>
              <a:gd name="connsiteX4" fmla="*/ 0 w 3758141"/>
              <a:gd name="connsiteY4" fmla="*/ 1135380 h 1135380"/>
              <a:gd name="connsiteX0" fmla="*/ 0 w 3758141"/>
              <a:gd name="connsiteY0" fmla="*/ 1135381 h 1135381"/>
              <a:gd name="connsiteX1" fmla="*/ 336233 w 3758141"/>
              <a:gd name="connsiteY1" fmla="*/ 0 h 1135381"/>
              <a:gd name="connsiteX2" fmla="*/ 3757294 w 3758141"/>
              <a:gd name="connsiteY2" fmla="*/ 1 h 1135381"/>
              <a:gd name="connsiteX3" fmla="*/ 3757294 w 3758141"/>
              <a:gd name="connsiteY3" fmla="*/ 574676 h 1135381"/>
              <a:gd name="connsiteX4" fmla="*/ 0 w 3758141"/>
              <a:gd name="connsiteY4" fmla="*/ 1135381 h 1135381"/>
              <a:gd name="connsiteX0" fmla="*/ 0 w 3575261"/>
              <a:gd name="connsiteY0" fmla="*/ 1131889 h 1131889"/>
              <a:gd name="connsiteX1" fmla="*/ 153353 w 3575261"/>
              <a:gd name="connsiteY1" fmla="*/ 0 h 1131889"/>
              <a:gd name="connsiteX2" fmla="*/ 3574414 w 3575261"/>
              <a:gd name="connsiteY2" fmla="*/ 1 h 1131889"/>
              <a:gd name="connsiteX3" fmla="*/ 3574414 w 3575261"/>
              <a:gd name="connsiteY3" fmla="*/ 574676 h 1131889"/>
              <a:gd name="connsiteX4" fmla="*/ 0 w 3575261"/>
              <a:gd name="connsiteY4" fmla="*/ 1131889 h 1131889"/>
              <a:gd name="connsiteX0" fmla="*/ 0 w 3695911"/>
              <a:gd name="connsiteY0" fmla="*/ 1131889 h 1131889"/>
              <a:gd name="connsiteX1" fmla="*/ 274003 w 3695911"/>
              <a:gd name="connsiteY1" fmla="*/ 0 h 1131889"/>
              <a:gd name="connsiteX2" fmla="*/ 3695064 w 3695911"/>
              <a:gd name="connsiteY2" fmla="*/ 1 h 1131889"/>
              <a:gd name="connsiteX3" fmla="*/ 3695064 w 3695911"/>
              <a:gd name="connsiteY3" fmla="*/ 574676 h 1131889"/>
              <a:gd name="connsiteX4" fmla="*/ 0 w 3695911"/>
              <a:gd name="connsiteY4" fmla="*/ 1131889 h 1131889"/>
              <a:gd name="connsiteX0" fmla="*/ 0 w 3748405"/>
              <a:gd name="connsiteY0" fmla="*/ 1131889 h 1131889"/>
              <a:gd name="connsiteX1" fmla="*/ 274003 w 3748405"/>
              <a:gd name="connsiteY1" fmla="*/ 0 h 1131889"/>
              <a:gd name="connsiteX2" fmla="*/ 3695064 w 3748405"/>
              <a:gd name="connsiteY2" fmla="*/ 1 h 1131889"/>
              <a:gd name="connsiteX3" fmla="*/ 3748405 w 3748405"/>
              <a:gd name="connsiteY3" fmla="*/ 1131889 h 1131889"/>
              <a:gd name="connsiteX4" fmla="*/ 0 w 3748405"/>
              <a:gd name="connsiteY4" fmla="*/ 1131889 h 1131889"/>
              <a:gd name="connsiteX0" fmla="*/ 0 w 3749252"/>
              <a:gd name="connsiteY0" fmla="*/ 1131889 h 1131889"/>
              <a:gd name="connsiteX1" fmla="*/ 274003 w 3749252"/>
              <a:gd name="connsiteY1" fmla="*/ 0 h 1131889"/>
              <a:gd name="connsiteX2" fmla="*/ 3748405 w 3749252"/>
              <a:gd name="connsiteY2" fmla="*/ 1 h 1131889"/>
              <a:gd name="connsiteX3" fmla="*/ 3748405 w 3749252"/>
              <a:gd name="connsiteY3" fmla="*/ 1131889 h 1131889"/>
              <a:gd name="connsiteX4" fmla="*/ 0 w 3749252"/>
              <a:gd name="connsiteY4" fmla="*/ 1131889 h 113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9252" h="1131889">
                <a:moveTo>
                  <a:pt x="0" y="1131889"/>
                </a:moveTo>
                <a:lnTo>
                  <a:pt x="274003" y="0"/>
                </a:lnTo>
                <a:lnTo>
                  <a:pt x="3748405" y="1"/>
                </a:lnTo>
                <a:cubicBezTo>
                  <a:pt x="3749252" y="207434"/>
                  <a:pt x="3747558" y="924456"/>
                  <a:pt x="3748405" y="1131889"/>
                </a:cubicBezTo>
                <a:lnTo>
                  <a:pt x="0" y="1131889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Zástupný symbol pro obrázek 5"/>
          <p:cNvSpPr>
            <a:spLocks noGrp="1"/>
          </p:cNvSpPr>
          <p:nvPr>
            <p:ph type="pic" sz="quarter" idx="10"/>
          </p:nvPr>
        </p:nvSpPr>
        <p:spPr>
          <a:xfrm>
            <a:off x="419100" y="1498600"/>
            <a:ext cx="8304213" cy="2951163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11"/>
          </p:nvPr>
        </p:nvSpPr>
        <p:spPr>
          <a:xfrm>
            <a:off x="419100" y="4515325"/>
            <a:ext cx="8304213" cy="831851"/>
          </a:xfrm>
        </p:spPr>
        <p:txBody>
          <a:bodyPr wrap="square" lIns="0" tIns="0" rIns="0" bIns="0" anchor="ctr" anchorCtr="0">
            <a:normAutofit/>
          </a:bodyPr>
          <a:lstStyle>
            <a:lvl1pPr>
              <a:buFontTx/>
              <a:buNone/>
              <a:defRPr sz="4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19" name="Zástupný symbol pro text 16"/>
          <p:cNvSpPr>
            <a:spLocks noGrp="1"/>
          </p:cNvSpPr>
          <p:nvPr>
            <p:ph type="body" sz="quarter" idx="12"/>
          </p:nvPr>
        </p:nvSpPr>
        <p:spPr>
          <a:xfrm>
            <a:off x="419100" y="5385277"/>
            <a:ext cx="8304213" cy="545506"/>
          </a:xfrm>
        </p:spPr>
        <p:txBody>
          <a:bodyPr wrap="square" lIns="0" tIns="0" rIns="0" bIns="0" anchor="ctr" anchorCtr="0">
            <a:normAutofit/>
          </a:bodyPr>
          <a:lstStyle>
            <a:lvl1pPr>
              <a:buFontTx/>
              <a:buNone/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23" name="Zástupný symbol pro text 21"/>
          <p:cNvSpPr>
            <a:spLocks noGrp="1"/>
          </p:cNvSpPr>
          <p:nvPr>
            <p:ph type="body" sz="quarter" idx="13" hasCustomPrompt="1"/>
          </p:nvPr>
        </p:nvSpPr>
        <p:spPr>
          <a:xfrm>
            <a:off x="4656138" y="5972175"/>
            <a:ext cx="4067175" cy="346075"/>
          </a:xfrm>
        </p:spPr>
        <p:txBody>
          <a:bodyPr wrap="none" lIns="0" tIns="0" rIns="0" bIns="0" anchor="ctr" anchorCtr="0">
            <a:noAutofit/>
          </a:bodyPr>
          <a:lstStyle>
            <a:lvl1pPr algn="r">
              <a:buFontTx/>
              <a:buNone/>
              <a:defRPr sz="2000" b="0" baseline="0">
                <a:solidFill>
                  <a:schemeClr val="tx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cs-CZ" dirty="0"/>
              <a:t>Klepnutím vložte datum</a:t>
            </a:r>
          </a:p>
        </p:txBody>
      </p:sp>
      <p:pic>
        <p:nvPicPr>
          <p:cNvPr id="11" name="Obrázek 10" descr="16_06_Cevro_NEWinv_logo_rgb_en.em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933632" y="287906"/>
            <a:ext cx="2953201" cy="60982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63529-0F75-44F4-89D9-89A2CEE3A0CC}" type="datetime1">
              <a:rPr lang="cs-CZ" smtClean="0"/>
              <a:t>30.10.2025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B43AD-B776-4FBA-B324-CCB161653B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49177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36588557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62242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1540E11-6C50-40B5-ED84-651C0E2EBF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47" y="0"/>
            <a:ext cx="9204296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559" y="2048376"/>
            <a:ext cx="6858000" cy="2387600"/>
          </a:xfrm>
        </p:spPr>
        <p:txBody>
          <a:bodyPr anchor="b">
            <a:normAutofit/>
          </a:bodyPr>
          <a:lstStyle>
            <a:lvl1pPr algn="l">
              <a:defRPr sz="2475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3A880A5-CC4C-E83E-2A77-2EAA9E5DF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559" y="4712600"/>
            <a:ext cx="6858000" cy="112940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10" name="Obrázek 9" descr="Obsah obrázku Písmo, Grafika, text, grafický design&#10;&#10;Popis byl vytvořen automaticky">
            <a:extLst>
              <a:ext uri="{FF2B5EF4-FFF2-40B4-BE49-F238E27FC236}">
                <a16:creationId xmlns:a16="http://schemas.microsoft.com/office/drawing/2014/main" id="{4917296F-2561-2C95-0483-5A5B579659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59" y="678864"/>
            <a:ext cx="2572785" cy="70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22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ředěl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560" y="1968500"/>
            <a:ext cx="4284466" cy="4359776"/>
          </a:xfrm>
        </p:spPr>
        <p:txBody>
          <a:bodyPr anchor="b">
            <a:normAutofit/>
          </a:bodyPr>
          <a:lstStyle>
            <a:lvl1pPr algn="l">
              <a:defRPr sz="2475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3CF39BF-5858-1FA2-AE20-3D3663541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13102" y="6275383"/>
            <a:ext cx="1028146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05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ředěl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560" y="1968500"/>
            <a:ext cx="4284466" cy="4359776"/>
          </a:xfrm>
        </p:spPr>
        <p:txBody>
          <a:bodyPr anchor="b">
            <a:normAutofit/>
          </a:bodyPr>
          <a:lstStyle>
            <a:lvl1pPr algn="l">
              <a:defRPr sz="2475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ACBBC27-DDEA-6C5A-8ACF-67EDD56D84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5972" y="6458263"/>
            <a:ext cx="1028146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183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Závě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559" y="1692776"/>
            <a:ext cx="6858000" cy="1304424"/>
          </a:xfrm>
        </p:spPr>
        <p:txBody>
          <a:bodyPr anchor="t">
            <a:normAutofit/>
          </a:bodyPr>
          <a:lstStyle>
            <a:lvl1pPr algn="l">
              <a:defRPr sz="2475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3A880A5-CC4C-E83E-2A77-2EAA9E5DF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559" y="3849000"/>
            <a:ext cx="6858000" cy="82460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B2BB669-96AF-C460-0644-D9B33EBD9D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5972" y="6458263"/>
            <a:ext cx="1028146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106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C78FD6-2722-2821-10E5-2E697D7B0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97FA54-5776-58AE-AEC4-FAE86FE9D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B1D0EC9-522E-7760-9533-ED823A8D6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372" y="6417178"/>
            <a:ext cx="820697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7BEC56-EE77-297B-48FC-43CFAD8E1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93" y="6421832"/>
            <a:ext cx="20432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78885C40-6A50-FFD6-B978-4E000D35B9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5972" y="6457926"/>
            <a:ext cx="1028146" cy="28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23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C78FD6-2722-2821-10E5-2E697D7B0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97FA54-5776-58AE-AEC4-FAE86FE9D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00000"/>
              </a:lnSpc>
              <a:buFontTx/>
              <a:buNone/>
              <a:defRPr/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defRPr/>
            </a:lvl2pPr>
            <a:lvl3pPr marL="133350" indent="-133350">
              <a:lnSpc>
                <a:spcPct val="100000"/>
              </a:lnSpc>
              <a:defRPr/>
            </a:lvl3pPr>
            <a:lvl4pPr marL="266700" indent="-133350">
              <a:lnSpc>
                <a:spcPct val="100000"/>
              </a:lnSpc>
              <a:defRPr/>
            </a:lvl4pPr>
            <a:lvl5pPr marL="400050" indent="-133350">
              <a:lnSpc>
                <a:spcPct val="100000"/>
              </a:lnSpc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3564D70-284F-88A1-FC08-29E63F8319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5972" y="6457926"/>
            <a:ext cx="1028146" cy="283626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B1E62B60-5FB1-9381-00CF-C665EB008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372" y="6417178"/>
            <a:ext cx="820697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D7E0B353-40A5-48F9-C049-D884C8120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93" y="6421832"/>
            <a:ext cx="20432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4194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6898E9-BDDF-2C46-A65A-B5D157FBF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5774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49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BF45EE8-2365-24C4-6E7D-F72C293DBA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5972" y="6457926"/>
            <a:ext cx="1028146" cy="283626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77ECF020-D996-697F-4779-13801850A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372" y="6417178"/>
            <a:ext cx="820697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D1159978-FAB9-CBE7-228C-DA9796E0D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93" y="6421832"/>
            <a:ext cx="20432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1498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ozdělov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5"/>
          <p:cNvSpPr>
            <a:spLocks noGrp="1"/>
          </p:cNvSpPr>
          <p:nvPr>
            <p:ph type="pic" sz="quarter" idx="10"/>
          </p:nvPr>
        </p:nvSpPr>
        <p:spPr>
          <a:xfrm>
            <a:off x="419100" y="1498600"/>
            <a:ext cx="8304213" cy="2951163"/>
          </a:xfrm>
        </p:spPr>
        <p:txBody>
          <a:bodyPr/>
          <a:lstStyle/>
          <a:p>
            <a:endParaRPr lang="cs-CZ"/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11"/>
          </p:nvPr>
        </p:nvSpPr>
        <p:spPr>
          <a:xfrm>
            <a:off x="419100" y="4464049"/>
            <a:ext cx="8304213" cy="1844676"/>
          </a:xfrm>
        </p:spPr>
        <p:txBody>
          <a:bodyPr wrap="square" lIns="0" tIns="360000" rIns="0" bIns="10800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11" name="Volný tvar 10"/>
          <p:cNvSpPr/>
          <p:nvPr userDrawn="1"/>
        </p:nvSpPr>
        <p:spPr>
          <a:xfrm>
            <a:off x="7114540" y="6308726"/>
            <a:ext cx="2030307" cy="549274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2030307"/>
              <a:gd name="connsiteY0" fmla="*/ 705485 h 705485"/>
              <a:gd name="connsiteX1" fmla="*/ 149225 w 2030307"/>
              <a:gd name="connsiteY1" fmla="*/ 76835 h 705485"/>
              <a:gd name="connsiteX2" fmla="*/ 2029460 w 2030307"/>
              <a:gd name="connsiteY2" fmla="*/ 0 h 705485"/>
              <a:gd name="connsiteX3" fmla="*/ 1968500 w 2030307"/>
              <a:gd name="connsiteY3" fmla="*/ 705485 h 705485"/>
              <a:gd name="connsiteX4" fmla="*/ 0 w 2030307"/>
              <a:gd name="connsiteY4" fmla="*/ 705485 h 705485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6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31031 h 631031"/>
              <a:gd name="connsiteX1" fmla="*/ 149225 w 2030307"/>
              <a:gd name="connsiteY1" fmla="*/ 2381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631031 h 631031"/>
              <a:gd name="connsiteX1" fmla="*/ 132556 w 2030307"/>
              <a:gd name="connsiteY1" fmla="*/ 81757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549274 h 549274"/>
              <a:gd name="connsiteX1" fmla="*/ 132556 w 2030307"/>
              <a:gd name="connsiteY1" fmla="*/ 0 h 549274"/>
              <a:gd name="connsiteX2" fmla="*/ 2029460 w 2030307"/>
              <a:gd name="connsiteY2" fmla="*/ 0 h 549274"/>
              <a:gd name="connsiteX3" fmla="*/ 2029460 w 2030307"/>
              <a:gd name="connsiteY3" fmla="*/ 549274 h 549274"/>
              <a:gd name="connsiteX4" fmla="*/ 0 w 2030307"/>
              <a:gd name="connsiteY4" fmla="*/ 549274 h 54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307" h="549274">
                <a:moveTo>
                  <a:pt x="0" y="549274"/>
                </a:moveTo>
                <a:lnTo>
                  <a:pt x="132556" y="0"/>
                </a:lnTo>
                <a:lnTo>
                  <a:pt x="2029460" y="0"/>
                </a:lnTo>
                <a:cubicBezTo>
                  <a:pt x="2030307" y="207433"/>
                  <a:pt x="2028613" y="341841"/>
                  <a:pt x="2029460" y="549274"/>
                </a:cubicBezTo>
                <a:lnTo>
                  <a:pt x="0" y="54927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 descr="CEVRO_we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402865" y="6519270"/>
            <a:ext cx="1617310" cy="162518"/>
          </a:xfrm>
          <a:prstGeom prst="rect">
            <a:avLst/>
          </a:prstGeom>
        </p:spPr>
      </p:pic>
      <p:sp>
        <p:nvSpPr>
          <p:cNvPr id="14" name="Nadpis 1"/>
          <p:cNvSpPr>
            <a:spLocks noGrp="1"/>
          </p:cNvSpPr>
          <p:nvPr userDrawn="1">
            <p:ph type="title"/>
          </p:nvPr>
        </p:nvSpPr>
        <p:spPr>
          <a:xfrm>
            <a:off x="419099" y="574674"/>
            <a:ext cx="8304213" cy="92392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grpSp>
        <p:nvGrpSpPr>
          <p:cNvPr id="17" name="Skupina 16"/>
          <p:cNvGrpSpPr/>
          <p:nvPr userDrawn="1"/>
        </p:nvGrpSpPr>
        <p:grpSpPr>
          <a:xfrm>
            <a:off x="7261225" y="0"/>
            <a:ext cx="1883621" cy="574675"/>
            <a:chOff x="7261225" y="0"/>
            <a:chExt cx="1883621" cy="574675"/>
          </a:xfrm>
        </p:grpSpPr>
        <p:sp>
          <p:nvSpPr>
            <p:cNvPr id="9" name="Volný tvar 8"/>
            <p:cNvSpPr/>
            <p:nvPr userDrawn="1"/>
          </p:nvSpPr>
          <p:spPr>
            <a:xfrm>
              <a:off x="7261225" y="0"/>
              <a:ext cx="1883621" cy="574675"/>
            </a:xfrm>
            <a:custGeom>
              <a:avLst/>
              <a:gdLst>
                <a:gd name="connsiteX0" fmla="*/ 0 w 1908175"/>
                <a:gd name="connsiteY0" fmla="*/ 574675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4675 h 581025"/>
                <a:gd name="connsiteX0" fmla="*/ 0 w 1908175"/>
                <a:gd name="connsiteY0" fmla="*/ 577850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7850 h 581025"/>
                <a:gd name="connsiteX0" fmla="*/ 0 w 1908175"/>
                <a:gd name="connsiteY0" fmla="*/ 628650 h 631825"/>
                <a:gd name="connsiteX1" fmla="*/ 149225 w 1908175"/>
                <a:gd name="connsiteY1" fmla="*/ 0 h 631825"/>
                <a:gd name="connsiteX2" fmla="*/ 1892300 w 1908175"/>
                <a:gd name="connsiteY2" fmla="*/ 50800 h 631825"/>
                <a:gd name="connsiteX3" fmla="*/ 1908175 w 1908175"/>
                <a:gd name="connsiteY3" fmla="*/ 631825 h 631825"/>
                <a:gd name="connsiteX4" fmla="*/ 0 w 1908175"/>
                <a:gd name="connsiteY4" fmla="*/ 628650 h 631825"/>
                <a:gd name="connsiteX0" fmla="*/ 0 w 1933575"/>
                <a:gd name="connsiteY0" fmla="*/ 628650 h 631825"/>
                <a:gd name="connsiteX1" fmla="*/ 149225 w 1933575"/>
                <a:gd name="connsiteY1" fmla="*/ 0 h 631825"/>
                <a:gd name="connsiteX2" fmla="*/ 1933575 w 1933575"/>
                <a:gd name="connsiteY2" fmla="*/ 0 h 631825"/>
                <a:gd name="connsiteX3" fmla="*/ 1908175 w 1933575"/>
                <a:gd name="connsiteY3" fmla="*/ 631825 h 631825"/>
                <a:gd name="connsiteX4" fmla="*/ 0 w 1933575"/>
                <a:gd name="connsiteY4" fmla="*/ 628650 h 631825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33575 w 1968500"/>
                <a:gd name="connsiteY2" fmla="*/ 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94535"/>
                <a:gd name="connsiteY0" fmla="*/ 628650 h 628650"/>
                <a:gd name="connsiteX1" fmla="*/ 149225 w 1994535"/>
                <a:gd name="connsiteY1" fmla="*/ 0 h 628650"/>
                <a:gd name="connsiteX2" fmla="*/ 1994535 w 1994535"/>
                <a:gd name="connsiteY2" fmla="*/ 53975 h 628650"/>
                <a:gd name="connsiteX3" fmla="*/ 1968500 w 1994535"/>
                <a:gd name="connsiteY3" fmla="*/ 628650 h 628650"/>
                <a:gd name="connsiteX4" fmla="*/ 0 w 1994535"/>
                <a:gd name="connsiteY4" fmla="*/ 628650 h 628650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65960 w 1968500"/>
                <a:gd name="connsiteY2" fmla="*/ 635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68500"/>
                <a:gd name="connsiteY0" fmla="*/ 622300 h 622300"/>
                <a:gd name="connsiteX1" fmla="*/ 134937 w 1968500"/>
                <a:gd name="connsiteY1" fmla="*/ 47625 h 622300"/>
                <a:gd name="connsiteX2" fmla="*/ 1965960 w 1968500"/>
                <a:gd name="connsiteY2" fmla="*/ 0 h 622300"/>
                <a:gd name="connsiteX3" fmla="*/ 1968500 w 1968500"/>
                <a:gd name="connsiteY3" fmla="*/ 622300 h 622300"/>
                <a:gd name="connsiteX4" fmla="*/ 0 w 1968500"/>
                <a:gd name="connsiteY4" fmla="*/ 622300 h 622300"/>
                <a:gd name="connsiteX0" fmla="*/ 0 w 1968500"/>
                <a:gd name="connsiteY0" fmla="*/ 574675 h 574675"/>
                <a:gd name="connsiteX1" fmla="*/ 134937 w 1968500"/>
                <a:gd name="connsiteY1" fmla="*/ 0 h 574675"/>
                <a:gd name="connsiteX2" fmla="*/ 1882774 w 1968500"/>
                <a:gd name="connsiteY2" fmla="*/ 33338 h 574675"/>
                <a:gd name="connsiteX3" fmla="*/ 1968500 w 1968500"/>
                <a:gd name="connsiteY3" fmla="*/ 574675 h 574675"/>
                <a:gd name="connsiteX4" fmla="*/ 0 w 1968500"/>
                <a:gd name="connsiteY4" fmla="*/ 574675 h 574675"/>
                <a:gd name="connsiteX0" fmla="*/ 0 w 1968500"/>
                <a:gd name="connsiteY0" fmla="*/ 574675 h 574675"/>
                <a:gd name="connsiteX1" fmla="*/ 134937 w 1968500"/>
                <a:gd name="connsiteY1" fmla="*/ 0 h 574675"/>
                <a:gd name="connsiteX2" fmla="*/ 1882774 w 1968500"/>
                <a:gd name="connsiteY2" fmla="*/ 0 h 574675"/>
                <a:gd name="connsiteX3" fmla="*/ 1968500 w 1968500"/>
                <a:gd name="connsiteY3" fmla="*/ 574675 h 574675"/>
                <a:gd name="connsiteX4" fmla="*/ 0 w 1968500"/>
                <a:gd name="connsiteY4" fmla="*/ 574675 h 574675"/>
                <a:gd name="connsiteX0" fmla="*/ 0 w 1883621"/>
                <a:gd name="connsiteY0" fmla="*/ 574675 h 574675"/>
                <a:gd name="connsiteX1" fmla="*/ 134937 w 1883621"/>
                <a:gd name="connsiteY1" fmla="*/ 0 h 574675"/>
                <a:gd name="connsiteX2" fmla="*/ 1882774 w 1883621"/>
                <a:gd name="connsiteY2" fmla="*/ 0 h 574675"/>
                <a:gd name="connsiteX3" fmla="*/ 1882774 w 1883621"/>
                <a:gd name="connsiteY3" fmla="*/ 574675 h 574675"/>
                <a:gd name="connsiteX4" fmla="*/ 0 w 1883621"/>
                <a:gd name="connsiteY4" fmla="*/ 574675 h 57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3621" h="574675">
                  <a:moveTo>
                    <a:pt x="0" y="574675"/>
                  </a:moveTo>
                  <a:lnTo>
                    <a:pt x="134937" y="0"/>
                  </a:lnTo>
                  <a:lnTo>
                    <a:pt x="1882774" y="0"/>
                  </a:lnTo>
                  <a:cubicBezTo>
                    <a:pt x="1883621" y="207433"/>
                    <a:pt x="1881927" y="367242"/>
                    <a:pt x="1882774" y="574675"/>
                  </a:cubicBezTo>
                  <a:lnTo>
                    <a:pt x="0" y="574675"/>
                  </a:lnTo>
                  <a:close/>
                </a:path>
              </a:pathLst>
            </a:custGeom>
            <a:solidFill>
              <a:srgbClr val="0022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6" name="Obrázek 15" descr="16_06_Cevro_NEWinv_logo_rgb_en.emf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7546182" y="147412"/>
              <a:ext cx="1477146" cy="305026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6898E9-BDDF-2C46-A65A-B5D157FBF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5774" y="1825625"/>
            <a:ext cx="3886200" cy="43513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32300" indent="-132300">
              <a:defRPr/>
            </a:lvl3pPr>
            <a:lvl4pPr marL="267300" indent="-132300">
              <a:defRPr/>
            </a:lvl4pPr>
            <a:lvl5pPr marL="399600" indent="-1323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49" y="1825625"/>
            <a:ext cx="3886200" cy="43513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32300" indent="-132300">
              <a:defRPr/>
            </a:lvl3pPr>
            <a:lvl4pPr marL="267300" indent="-132300">
              <a:defRPr/>
            </a:lvl4pPr>
            <a:lvl5pPr marL="399600" indent="-1323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CCBA954-9BEE-4D3C-C0ED-19047D66F1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5972" y="6457926"/>
            <a:ext cx="1028146" cy="283626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406CC1D3-5C60-B944-EDE9-26381902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372" y="6417178"/>
            <a:ext cx="820697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0D240CD1-21EB-CFB6-BC30-937FEEEB1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93" y="6421832"/>
            <a:ext cx="20432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09462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rázek a pop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5774" y="647701"/>
            <a:ext cx="6248401" cy="5529263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32300" indent="-132300">
              <a:defRPr/>
            </a:lvl3pPr>
            <a:lvl4pPr marL="267300" indent="-132300">
              <a:defRPr/>
            </a:lvl4pPr>
            <a:lvl5pPr marL="399600" indent="-1323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3250" y="1825625"/>
            <a:ext cx="1781175" cy="4351338"/>
          </a:xfrm>
        </p:spPr>
        <p:txBody>
          <a:bodyPr anchor="b">
            <a:normAutofit/>
          </a:bodyPr>
          <a:lstStyle>
            <a:lvl1pPr marL="0" indent="0">
              <a:buNone/>
              <a:defRPr sz="1125" b="0"/>
            </a:lvl1pPr>
            <a:lvl2pPr marL="0" indent="0">
              <a:buNone/>
              <a:defRPr sz="1125"/>
            </a:lvl2pPr>
            <a:lvl3pPr marL="132300" indent="-132300">
              <a:defRPr sz="1125"/>
            </a:lvl3pPr>
            <a:lvl4pPr marL="267300" indent="-132300">
              <a:defRPr sz="1125"/>
            </a:lvl4pPr>
            <a:lvl5pPr marL="399600" indent="-132300">
              <a:defRPr sz="1125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8ECC450-B476-55C6-13E7-241DFDEEE9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9114" y="6456561"/>
            <a:ext cx="1028146" cy="286357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F0E1EB24-A4FD-400D-F98D-FB4FA8304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372" y="6417178"/>
            <a:ext cx="820697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5C645297-7913-9A99-1FD0-28864B281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93" y="6421832"/>
            <a:ext cx="20432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2414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á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35981" y="1485900"/>
            <a:ext cx="4857750" cy="4643438"/>
          </a:xfrm>
        </p:spPr>
        <p:txBody>
          <a:bodyPr/>
          <a:lstStyle>
            <a:lvl1pPr marL="0" indent="0">
              <a:lnSpc>
                <a:spcPct val="108000"/>
              </a:lnSpc>
              <a:buNone/>
              <a:defRPr/>
            </a:lvl1pPr>
            <a:lvl2pPr marL="0" indent="0">
              <a:buNone/>
              <a:defRPr sz="1275">
                <a:solidFill>
                  <a:schemeClr val="accent1"/>
                </a:solidFill>
              </a:defRPr>
            </a:lvl2pPr>
            <a:lvl3pPr marL="0" indent="0">
              <a:buNone/>
              <a:defRPr sz="1275"/>
            </a:lvl3pPr>
            <a:lvl4pPr marL="267300" indent="-132300">
              <a:defRPr/>
            </a:lvl4pPr>
            <a:lvl5pPr marL="399600" indent="-1323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6896127-A932-05AF-19AA-A3EF7B493D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5972" y="6456561"/>
            <a:ext cx="1028146" cy="286357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3090B9CC-DBE2-DF80-DD04-267F4BDD3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372" y="6417178"/>
            <a:ext cx="820697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201E28EC-073B-84AF-FF8E-979B5D3D6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93" y="6421832"/>
            <a:ext cx="20432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30440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7ABA3B-E3F6-9A92-9135-4EE08586C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812DFB0-A8C7-0073-6389-FF363AEF1D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5972" y="6456561"/>
            <a:ext cx="1028146" cy="286357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011D1AA5-5182-C810-225E-97E45E4FD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372" y="6417178"/>
            <a:ext cx="820697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BFC91CA1-2364-05B0-0F04-690A1C5B0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93" y="6421832"/>
            <a:ext cx="20432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92509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9438A86-4A25-73CF-7171-B61A241DD7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5925277"/>
            <a:ext cx="2057400" cy="365125"/>
          </a:xfrm>
          <a:prstGeom prst="rect">
            <a:avLst/>
          </a:prstGeom>
        </p:spPr>
        <p:txBody>
          <a:bodyPr/>
          <a:lstStyle/>
          <a:p>
            <a:fld id="{1A945517-90B0-4E61-B5DD-AC2B75BAD2CB}" type="datetime1">
              <a:rPr lang="cs-CZ" smtClean="0"/>
              <a:t>30.10.2025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01D3696-2239-C380-C5DC-7A40F1D888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5972" y="6456561"/>
            <a:ext cx="1028146" cy="286357"/>
          </a:xfrm>
          <a:prstGeom prst="rect">
            <a:avLst/>
          </a:prstGeom>
        </p:spPr>
      </p:pic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CA22F0A3-7A6F-26D0-F7E4-38F90D636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372" y="6417178"/>
            <a:ext cx="820697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70A463D7-59BA-DD1A-EE96-881BA846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93" y="6421832"/>
            <a:ext cx="20432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1832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a umístění obráz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0"/>
          </p:nvPr>
        </p:nvSpPr>
        <p:spPr>
          <a:xfrm>
            <a:off x="419100" y="1498600"/>
            <a:ext cx="4237038" cy="4810125"/>
          </a:xfrm>
        </p:spPr>
        <p:txBody>
          <a:bodyPr rIns="360000" bIns="180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obrázek 5"/>
          <p:cNvSpPr>
            <a:spLocks noGrp="1"/>
          </p:cNvSpPr>
          <p:nvPr>
            <p:ph type="pic" sz="quarter" idx="11"/>
          </p:nvPr>
        </p:nvSpPr>
        <p:spPr>
          <a:xfrm>
            <a:off x="4656138" y="1498600"/>
            <a:ext cx="4067175" cy="4561200"/>
          </a:xfrm>
        </p:spPr>
        <p:txBody>
          <a:bodyPr/>
          <a:lstStyle/>
          <a:p>
            <a:endParaRPr lang="cs-CZ"/>
          </a:p>
        </p:txBody>
      </p:sp>
      <p:grpSp>
        <p:nvGrpSpPr>
          <p:cNvPr id="14" name="Skupina 13"/>
          <p:cNvGrpSpPr/>
          <p:nvPr userDrawn="1"/>
        </p:nvGrpSpPr>
        <p:grpSpPr>
          <a:xfrm>
            <a:off x="7114540" y="6308726"/>
            <a:ext cx="2030307" cy="549274"/>
            <a:chOff x="7114540" y="6308726"/>
            <a:chExt cx="2030307" cy="549274"/>
          </a:xfrm>
        </p:grpSpPr>
        <p:sp>
          <p:nvSpPr>
            <p:cNvPr id="15" name="Volný tvar 14"/>
            <p:cNvSpPr/>
            <p:nvPr userDrawn="1"/>
          </p:nvSpPr>
          <p:spPr>
            <a:xfrm>
              <a:off x="7114540" y="6308726"/>
              <a:ext cx="2030307" cy="549274"/>
            </a:xfrm>
            <a:custGeom>
              <a:avLst/>
              <a:gdLst>
                <a:gd name="connsiteX0" fmla="*/ 0 w 1908175"/>
                <a:gd name="connsiteY0" fmla="*/ 574675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4675 h 581025"/>
                <a:gd name="connsiteX0" fmla="*/ 0 w 1908175"/>
                <a:gd name="connsiteY0" fmla="*/ 577850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7850 h 581025"/>
                <a:gd name="connsiteX0" fmla="*/ 0 w 1908175"/>
                <a:gd name="connsiteY0" fmla="*/ 628650 h 631825"/>
                <a:gd name="connsiteX1" fmla="*/ 149225 w 1908175"/>
                <a:gd name="connsiteY1" fmla="*/ 0 h 631825"/>
                <a:gd name="connsiteX2" fmla="*/ 1892300 w 1908175"/>
                <a:gd name="connsiteY2" fmla="*/ 50800 h 631825"/>
                <a:gd name="connsiteX3" fmla="*/ 1908175 w 1908175"/>
                <a:gd name="connsiteY3" fmla="*/ 631825 h 631825"/>
                <a:gd name="connsiteX4" fmla="*/ 0 w 1908175"/>
                <a:gd name="connsiteY4" fmla="*/ 628650 h 631825"/>
                <a:gd name="connsiteX0" fmla="*/ 0 w 1933575"/>
                <a:gd name="connsiteY0" fmla="*/ 628650 h 631825"/>
                <a:gd name="connsiteX1" fmla="*/ 149225 w 1933575"/>
                <a:gd name="connsiteY1" fmla="*/ 0 h 631825"/>
                <a:gd name="connsiteX2" fmla="*/ 1933575 w 1933575"/>
                <a:gd name="connsiteY2" fmla="*/ 0 h 631825"/>
                <a:gd name="connsiteX3" fmla="*/ 1908175 w 1933575"/>
                <a:gd name="connsiteY3" fmla="*/ 631825 h 631825"/>
                <a:gd name="connsiteX4" fmla="*/ 0 w 1933575"/>
                <a:gd name="connsiteY4" fmla="*/ 628650 h 631825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33575 w 1968500"/>
                <a:gd name="connsiteY2" fmla="*/ 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94535"/>
                <a:gd name="connsiteY0" fmla="*/ 628650 h 628650"/>
                <a:gd name="connsiteX1" fmla="*/ 149225 w 1994535"/>
                <a:gd name="connsiteY1" fmla="*/ 0 h 628650"/>
                <a:gd name="connsiteX2" fmla="*/ 1994535 w 1994535"/>
                <a:gd name="connsiteY2" fmla="*/ 53975 h 628650"/>
                <a:gd name="connsiteX3" fmla="*/ 1968500 w 1994535"/>
                <a:gd name="connsiteY3" fmla="*/ 628650 h 628650"/>
                <a:gd name="connsiteX4" fmla="*/ 0 w 1994535"/>
                <a:gd name="connsiteY4" fmla="*/ 628650 h 628650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65960 w 1968500"/>
                <a:gd name="connsiteY2" fmla="*/ 635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2030307"/>
                <a:gd name="connsiteY0" fmla="*/ 705485 h 705485"/>
                <a:gd name="connsiteX1" fmla="*/ 149225 w 2030307"/>
                <a:gd name="connsiteY1" fmla="*/ 76835 h 705485"/>
                <a:gd name="connsiteX2" fmla="*/ 2029460 w 2030307"/>
                <a:gd name="connsiteY2" fmla="*/ 0 h 705485"/>
                <a:gd name="connsiteX3" fmla="*/ 1968500 w 2030307"/>
                <a:gd name="connsiteY3" fmla="*/ 705485 h 705485"/>
                <a:gd name="connsiteX4" fmla="*/ 0 w 2030307"/>
                <a:gd name="connsiteY4" fmla="*/ 705485 h 705485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6 h 628650"/>
                <a:gd name="connsiteX3" fmla="*/ 196850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196850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202946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202946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31031 h 631031"/>
                <a:gd name="connsiteX1" fmla="*/ 149225 w 2030307"/>
                <a:gd name="connsiteY1" fmla="*/ 2381 h 631031"/>
                <a:gd name="connsiteX2" fmla="*/ 2029460 w 2030307"/>
                <a:gd name="connsiteY2" fmla="*/ 0 h 631031"/>
                <a:gd name="connsiteX3" fmla="*/ 2029460 w 2030307"/>
                <a:gd name="connsiteY3" fmla="*/ 631031 h 631031"/>
                <a:gd name="connsiteX4" fmla="*/ 0 w 2030307"/>
                <a:gd name="connsiteY4" fmla="*/ 631031 h 631031"/>
                <a:gd name="connsiteX0" fmla="*/ 0 w 2030307"/>
                <a:gd name="connsiteY0" fmla="*/ 631031 h 631031"/>
                <a:gd name="connsiteX1" fmla="*/ 132556 w 2030307"/>
                <a:gd name="connsiteY1" fmla="*/ 81757 h 631031"/>
                <a:gd name="connsiteX2" fmla="*/ 2029460 w 2030307"/>
                <a:gd name="connsiteY2" fmla="*/ 0 h 631031"/>
                <a:gd name="connsiteX3" fmla="*/ 2029460 w 2030307"/>
                <a:gd name="connsiteY3" fmla="*/ 631031 h 631031"/>
                <a:gd name="connsiteX4" fmla="*/ 0 w 2030307"/>
                <a:gd name="connsiteY4" fmla="*/ 631031 h 631031"/>
                <a:gd name="connsiteX0" fmla="*/ 0 w 2030307"/>
                <a:gd name="connsiteY0" fmla="*/ 549274 h 549274"/>
                <a:gd name="connsiteX1" fmla="*/ 132556 w 2030307"/>
                <a:gd name="connsiteY1" fmla="*/ 0 h 549274"/>
                <a:gd name="connsiteX2" fmla="*/ 2029460 w 2030307"/>
                <a:gd name="connsiteY2" fmla="*/ 0 h 549274"/>
                <a:gd name="connsiteX3" fmla="*/ 2029460 w 2030307"/>
                <a:gd name="connsiteY3" fmla="*/ 549274 h 549274"/>
                <a:gd name="connsiteX4" fmla="*/ 0 w 2030307"/>
                <a:gd name="connsiteY4" fmla="*/ 549274 h 54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307" h="549274">
                  <a:moveTo>
                    <a:pt x="0" y="549274"/>
                  </a:moveTo>
                  <a:lnTo>
                    <a:pt x="132556" y="0"/>
                  </a:lnTo>
                  <a:lnTo>
                    <a:pt x="2029460" y="0"/>
                  </a:lnTo>
                  <a:cubicBezTo>
                    <a:pt x="2030307" y="207433"/>
                    <a:pt x="2028613" y="341841"/>
                    <a:pt x="2029460" y="549274"/>
                  </a:cubicBezTo>
                  <a:lnTo>
                    <a:pt x="0" y="54927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6" name="Obrázek 15" descr="CEVRO_web.pn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7402865" y="6519270"/>
              <a:ext cx="1617310" cy="162518"/>
            </a:xfrm>
            <a:prstGeom prst="rect">
              <a:avLst/>
            </a:prstGeom>
          </p:spPr>
        </p:pic>
      </p:grpSp>
      <p:grpSp>
        <p:nvGrpSpPr>
          <p:cNvPr id="17" name="Skupina 16"/>
          <p:cNvGrpSpPr/>
          <p:nvPr userDrawn="1"/>
        </p:nvGrpSpPr>
        <p:grpSpPr>
          <a:xfrm>
            <a:off x="7261225" y="0"/>
            <a:ext cx="1883621" cy="574675"/>
            <a:chOff x="7261225" y="0"/>
            <a:chExt cx="1883621" cy="574675"/>
          </a:xfrm>
        </p:grpSpPr>
        <p:sp>
          <p:nvSpPr>
            <p:cNvPr id="18" name="Volný tvar 17"/>
            <p:cNvSpPr/>
            <p:nvPr userDrawn="1"/>
          </p:nvSpPr>
          <p:spPr>
            <a:xfrm>
              <a:off x="7261225" y="0"/>
              <a:ext cx="1883621" cy="574675"/>
            </a:xfrm>
            <a:custGeom>
              <a:avLst/>
              <a:gdLst>
                <a:gd name="connsiteX0" fmla="*/ 0 w 1908175"/>
                <a:gd name="connsiteY0" fmla="*/ 574675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4675 h 581025"/>
                <a:gd name="connsiteX0" fmla="*/ 0 w 1908175"/>
                <a:gd name="connsiteY0" fmla="*/ 577850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7850 h 581025"/>
                <a:gd name="connsiteX0" fmla="*/ 0 w 1908175"/>
                <a:gd name="connsiteY0" fmla="*/ 628650 h 631825"/>
                <a:gd name="connsiteX1" fmla="*/ 149225 w 1908175"/>
                <a:gd name="connsiteY1" fmla="*/ 0 h 631825"/>
                <a:gd name="connsiteX2" fmla="*/ 1892300 w 1908175"/>
                <a:gd name="connsiteY2" fmla="*/ 50800 h 631825"/>
                <a:gd name="connsiteX3" fmla="*/ 1908175 w 1908175"/>
                <a:gd name="connsiteY3" fmla="*/ 631825 h 631825"/>
                <a:gd name="connsiteX4" fmla="*/ 0 w 1908175"/>
                <a:gd name="connsiteY4" fmla="*/ 628650 h 631825"/>
                <a:gd name="connsiteX0" fmla="*/ 0 w 1933575"/>
                <a:gd name="connsiteY0" fmla="*/ 628650 h 631825"/>
                <a:gd name="connsiteX1" fmla="*/ 149225 w 1933575"/>
                <a:gd name="connsiteY1" fmla="*/ 0 h 631825"/>
                <a:gd name="connsiteX2" fmla="*/ 1933575 w 1933575"/>
                <a:gd name="connsiteY2" fmla="*/ 0 h 631825"/>
                <a:gd name="connsiteX3" fmla="*/ 1908175 w 1933575"/>
                <a:gd name="connsiteY3" fmla="*/ 631825 h 631825"/>
                <a:gd name="connsiteX4" fmla="*/ 0 w 1933575"/>
                <a:gd name="connsiteY4" fmla="*/ 628650 h 631825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33575 w 1968500"/>
                <a:gd name="connsiteY2" fmla="*/ 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94535"/>
                <a:gd name="connsiteY0" fmla="*/ 628650 h 628650"/>
                <a:gd name="connsiteX1" fmla="*/ 149225 w 1994535"/>
                <a:gd name="connsiteY1" fmla="*/ 0 h 628650"/>
                <a:gd name="connsiteX2" fmla="*/ 1994535 w 1994535"/>
                <a:gd name="connsiteY2" fmla="*/ 53975 h 628650"/>
                <a:gd name="connsiteX3" fmla="*/ 1968500 w 1994535"/>
                <a:gd name="connsiteY3" fmla="*/ 628650 h 628650"/>
                <a:gd name="connsiteX4" fmla="*/ 0 w 1994535"/>
                <a:gd name="connsiteY4" fmla="*/ 628650 h 628650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65960 w 1968500"/>
                <a:gd name="connsiteY2" fmla="*/ 635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68500"/>
                <a:gd name="connsiteY0" fmla="*/ 622300 h 622300"/>
                <a:gd name="connsiteX1" fmla="*/ 134937 w 1968500"/>
                <a:gd name="connsiteY1" fmla="*/ 47625 h 622300"/>
                <a:gd name="connsiteX2" fmla="*/ 1965960 w 1968500"/>
                <a:gd name="connsiteY2" fmla="*/ 0 h 622300"/>
                <a:gd name="connsiteX3" fmla="*/ 1968500 w 1968500"/>
                <a:gd name="connsiteY3" fmla="*/ 622300 h 622300"/>
                <a:gd name="connsiteX4" fmla="*/ 0 w 1968500"/>
                <a:gd name="connsiteY4" fmla="*/ 622300 h 622300"/>
                <a:gd name="connsiteX0" fmla="*/ 0 w 1968500"/>
                <a:gd name="connsiteY0" fmla="*/ 574675 h 574675"/>
                <a:gd name="connsiteX1" fmla="*/ 134937 w 1968500"/>
                <a:gd name="connsiteY1" fmla="*/ 0 h 574675"/>
                <a:gd name="connsiteX2" fmla="*/ 1882774 w 1968500"/>
                <a:gd name="connsiteY2" fmla="*/ 33338 h 574675"/>
                <a:gd name="connsiteX3" fmla="*/ 1968500 w 1968500"/>
                <a:gd name="connsiteY3" fmla="*/ 574675 h 574675"/>
                <a:gd name="connsiteX4" fmla="*/ 0 w 1968500"/>
                <a:gd name="connsiteY4" fmla="*/ 574675 h 574675"/>
                <a:gd name="connsiteX0" fmla="*/ 0 w 1968500"/>
                <a:gd name="connsiteY0" fmla="*/ 574675 h 574675"/>
                <a:gd name="connsiteX1" fmla="*/ 134937 w 1968500"/>
                <a:gd name="connsiteY1" fmla="*/ 0 h 574675"/>
                <a:gd name="connsiteX2" fmla="*/ 1882774 w 1968500"/>
                <a:gd name="connsiteY2" fmla="*/ 0 h 574675"/>
                <a:gd name="connsiteX3" fmla="*/ 1968500 w 1968500"/>
                <a:gd name="connsiteY3" fmla="*/ 574675 h 574675"/>
                <a:gd name="connsiteX4" fmla="*/ 0 w 1968500"/>
                <a:gd name="connsiteY4" fmla="*/ 574675 h 574675"/>
                <a:gd name="connsiteX0" fmla="*/ 0 w 1883621"/>
                <a:gd name="connsiteY0" fmla="*/ 574675 h 574675"/>
                <a:gd name="connsiteX1" fmla="*/ 134937 w 1883621"/>
                <a:gd name="connsiteY1" fmla="*/ 0 h 574675"/>
                <a:gd name="connsiteX2" fmla="*/ 1882774 w 1883621"/>
                <a:gd name="connsiteY2" fmla="*/ 0 h 574675"/>
                <a:gd name="connsiteX3" fmla="*/ 1882774 w 1883621"/>
                <a:gd name="connsiteY3" fmla="*/ 574675 h 574675"/>
                <a:gd name="connsiteX4" fmla="*/ 0 w 1883621"/>
                <a:gd name="connsiteY4" fmla="*/ 574675 h 57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3621" h="574675">
                  <a:moveTo>
                    <a:pt x="0" y="574675"/>
                  </a:moveTo>
                  <a:lnTo>
                    <a:pt x="134937" y="0"/>
                  </a:lnTo>
                  <a:lnTo>
                    <a:pt x="1882774" y="0"/>
                  </a:lnTo>
                  <a:cubicBezTo>
                    <a:pt x="1883621" y="207433"/>
                    <a:pt x="1881927" y="367242"/>
                    <a:pt x="1882774" y="574675"/>
                  </a:cubicBezTo>
                  <a:lnTo>
                    <a:pt x="0" y="574675"/>
                  </a:lnTo>
                  <a:close/>
                </a:path>
              </a:pathLst>
            </a:custGeom>
            <a:solidFill>
              <a:srgbClr val="0022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9" name="Obrázek 18" descr="16_06_Cevro_NEWinv_logo_rgb_en.emf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7546182" y="147412"/>
              <a:ext cx="1477146" cy="305026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Text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0"/>
          </p:nvPr>
        </p:nvSpPr>
        <p:spPr>
          <a:xfrm>
            <a:off x="419100" y="1498600"/>
            <a:ext cx="4237038" cy="4810125"/>
          </a:xfrm>
        </p:spPr>
        <p:txBody>
          <a:bodyPr rIns="360000" bIns="180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1"/>
          </p:nvPr>
        </p:nvSpPr>
        <p:spPr>
          <a:xfrm>
            <a:off x="4656138" y="1498600"/>
            <a:ext cx="4067175" cy="4810125"/>
          </a:xfrm>
        </p:spPr>
        <p:txBody>
          <a:bodyPr rIns="360000" bIns="180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grpSp>
        <p:nvGrpSpPr>
          <p:cNvPr id="13" name="Skupina 12"/>
          <p:cNvGrpSpPr/>
          <p:nvPr userDrawn="1"/>
        </p:nvGrpSpPr>
        <p:grpSpPr>
          <a:xfrm>
            <a:off x="7114540" y="6308726"/>
            <a:ext cx="2030307" cy="549274"/>
            <a:chOff x="7114540" y="6308726"/>
            <a:chExt cx="2030307" cy="549274"/>
          </a:xfrm>
        </p:grpSpPr>
        <p:sp>
          <p:nvSpPr>
            <p:cNvPr id="14" name="Volný tvar 13"/>
            <p:cNvSpPr/>
            <p:nvPr userDrawn="1"/>
          </p:nvSpPr>
          <p:spPr>
            <a:xfrm>
              <a:off x="7114540" y="6308726"/>
              <a:ext cx="2030307" cy="549274"/>
            </a:xfrm>
            <a:custGeom>
              <a:avLst/>
              <a:gdLst>
                <a:gd name="connsiteX0" fmla="*/ 0 w 1908175"/>
                <a:gd name="connsiteY0" fmla="*/ 574675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4675 h 581025"/>
                <a:gd name="connsiteX0" fmla="*/ 0 w 1908175"/>
                <a:gd name="connsiteY0" fmla="*/ 577850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7850 h 581025"/>
                <a:gd name="connsiteX0" fmla="*/ 0 w 1908175"/>
                <a:gd name="connsiteY0" fmla="*/ 628650 h 631825"/>
                <a:gd name="connsiteX1" fmla="*/ 149225 w 1908175"/>
                <a:gd name="connsiteY1" fmla="*/ 0 h 631825"/>
                <a:gd name="connsiteX2" fmla="*/ 1892300 w 1908175"/>
                <a:gd name="connsiteY2" fmla="*/ 50800 h 631825"/>
                <a:gd name="connsiteX3" fmla="*/ 1908175 w 1908175"/>
                <a:gd name="connsiteY3" fmla="*/ 631825 h 631825"/>
                <a:gd name="connsiteX4" fmla="*/ 0 w 1908175"/>
                <a:gd name="connsiteY4" fmla="*/ 628650 h 631825"/>
                <a:gd name="connsiteX0" fmla="*/ 0 w 1933575"/>
                <a:gd name="connsiteY0" fmla="*/ 628650 h 631825"/>
                <a:gd name="connsiteX1" fmla="*/ 149225 w 1933575"/>
                <a:gd name="connsiteY1" fmla="*/ 0 h 631825"/>
                <a:gd name="connsiteX2" fmla="*/ 1933575 w 1933575"/>
                <a:gd name="connsiteY2" fmla="*/ 0 h 631825"/>
                <a:gd name="connsiteX3" fmla="*/ 1908175 w 1933575"/>
                <a:gd name="connsiteY3" fmla="*/ 631825 h 631825"/>
                <a:gd name="connsiteX4" fmla="*/ 0 w 1933575"/>
                <a:gd name="connsiteY4" fmla="*/ 628650 h 631825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33575 w 1968500"/>
                <a:gd name="connsiteY2" fmla="*/ 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94535"/>
                <a:gd name="connsiteY0" fmla="*/ 628650 h 628650"/>
                <a:gd name="connsiteX1" fmla="*/ 149225 w 1994535"/>
                <a:gd name="connsiteY1" fmla="*/ 0 h 628650"/>
                <a:gd name="connsiteX2" fmla="*/ 1994535 w 1994535"/>
                <a:gd name="connsiteY2" fmla="*/ 53975 h 628650"/>
                <a:gd name="connsiteX3" fmla="*/ 1968500 w 1994535"/>
                <a:gd name="connsiteY3" fmla="*/ 628650 h 628650"/>
                <a:gd name="connsiteX4" fmla="*/ 0 w 1994535"/>
                <a:gd name="connsiteY4" fmla="*/ 628650 h 628650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65960 w 1968500"/>
                <a:gd name="connsiteY2" fmla="*/ 635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2030307"/>
                <a:gd name="connsiteY0" fmla="*/ 705485 h 705485"/>
                <a:gd name="connsiteX1" fmla="*/ 149225 w 2030307"/>
                <a:gd name="connsiteY1" fmla="*/ 76835 h 705485"/>
                <a:gd name="connsiteX2" fmla="*/ 2029460 w 2030307"/>
                <a:gd name="connsiteY2" fmla="*/ 0 h 705485"/>
                <a:gd name="connsiteX3" fmla="*/ 1968500 w 2030307"/>
                <a:gd name="connsiteY3" fmla="*/ 705485 h 705485"/>
                <a:gd name="connsiteX4" fmla="*/ 0 w 2030307"/>
                <a:gd name="connsiteY4" fmla="*/ 705485 h 705485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6 h 628650"/>
                <a:gd name="connsiteX3" fmla="*/ 196850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196850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202946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202946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31031 h 631031"/>
                <a:gd name="connsiteX1" fmla="*/ 149225 w 2030307"/>
                <a:gd name="connsiteY1" fmla="*/ 2381 h 631031"/>
                <a:gd name="connsiteX2" fmla="*/ 2029460 w 2030307"/>
                <a:gd name="connsiteY2" fmla="*/ 0 h 631031"/>
                <a:gd name="connsiteX3" fmla="*/ 2029460 w 2030307"/>
                <a:gd name="connsiteY3" fmla="*/ 631031 h 631031"/>
                <a:gd name="connsiteX4" fmla="*/ 0 w 2030307"/>
                <a:gd name="connsiteY4" fmla="*/ 631031 h 631031"/>
                <a:gd name="connsiteX0" fmla="*/ 0 w 2030307"/>
                <a:gd name="connsiteY0" fmla="*/ 631031 h 631031"/>
                <a:gd name="connsiteX1" fmla="*/ 132556 w 2030307"/>
                <a:gd name="connsiteY1" fmla="*/ 81757 h 631031"/>
                <a:gd name="connsiteX2" fmla="*/ 2029460 w 2030307"/>
                <a:gd name="connsiteY2" fmla="*/ 0 h 631031"/>
                <a:gd name="connsiteX3" fmla="*/ 2029460 w 2030307"/>
                <a:gd name="connsiteY3" fmla="*/ 631031 h 631031"/>
                <a:gd name="connsiteX4" fmla="*/ 0 w 2030307"/>
                <a:gd name="connsiteY4" fmla="*/ 631031 h 631031"/>
                <a:gd name="connsiteX0" fmla="*/ 0 w 2030307"/>
                <a:gd name="connsiteY0" fmla="*/ 549274 h 549274"/>
                <a:gd name="connsiteX1" fmla="*/ 132556 w 2030307"/>
                <a:gd name="connsiteY1" fmla="*/ 0 h 549274"/>
                <a:gd name="connsiteX2" fmla="*/ 2029460 w 2030307"/>
                <a:gd name="connsiteY2" fmla="*/ 0 h 549274"/>
                <a:gd name="connsiteX3" fmla="*/ 2029460 w 2030307"/>
                <a:gd name="connsiteY3" fmla="*/ 549274 h 549274"/>
                <a:gd name="connsiteX4" fmla="*/ 0 w 2030307"/>
                <a:gd name="connsiteY4" fmla="*/ 549274 h 54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307" h="549274">
                  <a:moveTo>
                    <a:pt x="0" y="549274"/>
                  </a:moveTo>
                  <a:lnTo>
                    <a:pt x="132556" y="0"/>
                  </a:lnTo>
                  <a:lnTo>
                    <a:pt x="2029460" y="0"/>
                  </a:lnTo>
                  <a:cubicBezTo>
                    <a:pt x="2030307" y="207433"/>
                    <a:pt x="2028613" y="341841"/>
                    <a:pt x="2029460" y="549274"/>
                  </a:cubicBezTo>
                  <a:lnTo>
                    <a:pt x="0" y="54927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5" name="Obrázek 14" descr="CEVRO_web.pn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7402865" y="6519270"/>
              <a:ext cx="1617310" cy="162518"/>
            </a:xfrm>
            <a:prstGeom prst="rect">
              <a:avLst/>
            </a:prstGeom>
          </p:spPr>
        </p:pic>
      </p:grpSp>
      <p:grpSp>
        <p:nvGrpSpPr>
          <p:cNvPr id="16" name="Skupina 15"/>
          <p:cNvGrpSpPr/>
          <p:nvPr userDrawn="1"/>
        </p:nvGrpSpPr>
        <p:grpSpPr>
          <a:xfrm>
            <a:off x="7261225" y="0"/>
            <a:ext cx="1883621" cy="574675"/>
            <a:chOff x="7261225" y="0"/>
            <a:chExt cx="1883621" cy="574675"/>
          </a:xfrm>
        </p:grpSpPr>
        <p:sp>
          <p:nvSpPr>
            <p:cNvPr id="17" name="Volný tvar 16"/>
            <p:cNvSpPr/>
            <p:nvPr userDrawn="1"/>
          </p:nvSpPr>
          <p:spPr>
            <a:xfrm>
              <a:off x="7261225" y="0"/>
              <a:ext cx="1883621" cy="574675"/>
            </a:xfrm>
            <a:custGeom>
              <a:avLst/>
              <a:gdLst>
                <a:gd name="connsiteX0" fmla="*/ 0 w 1908175"/>
                <a:gd name="connsiteY0" fmla="*/ 574675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4675 h 581025"/>
                <a:gd name="connsiteX0" fmla="*/ 0 w 1908175"/>
                <a:gd name="connsiteY0" fmla="*/ 577850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7850 h 581025"/>
                <a:gd name="connsiteX0" fmla="*/ 0 w 1908175"/>
                <a:gd name="connsiteY0" fmla="*/ 628650 h 631825"/>
                <a:gd name="connsiteX1" fmla="*/ 149225 w 1908175"/>
                <a:gd name="connsiteY1" fmla="*/ 0 h 631825"/>
                <a:gd name="connsiteX2" fmla="*/ 1892300 w 1908175"/>
                <a:gd name="connsiteY2" fmla="*/ 50800 h 631825"/>
                <a:gd name="connsiteX3" fmla="*/ 1908175 w 1908175"/>
                <a:gd name="connsiteY3" fmla="*/ 631825 h 631825"/>
                <a:gd name="connsiteX4" fmla="*/ 0 w 1908175"/>
                <a:gd name="connsiteY4" fmla="*/ 628650 h 631825"/>
                <a:gd name="connsiteX0" fmla="*/ 0 w 1933575"/>
                <a:gd name="connsiteY0" fmla="*/ 628650 h 631825"/>
                <a:gd name="connsiteX1" fmla="*/ 149225 w 1933575"/>
                <a:gd name="connsiteY1" fmla="*/ 0 h 631825"/>
                <a:gd name="connsiteX2" fmla="*/ 1933575 w 1933575"/>
                <a:gd name="connsiteY2" fmla="*/ 0 h 631825"/>
                <a:gd name="connsiteX3" fmla="*/ 1908175 w 1933575"/>
                <a:gd name="connsiteY3" fmla="*/ 631825 h 631825"/>
                <a:gd name="connsiteX4" fmla="*/ 0 w 1933575"/>
                <a:gd name="connsiteY4" fmla="*/ 628650 h 631825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33575 w 1968500"/>
                <a:gd name="connsiteY2" fmla="*/ 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94535"/>
                <a:gd name="connsiteY0" fmla="*/ 628650 h 628650"/>
                <a:gd name="connsiteX1" fmla="*/ 149225 w 1994535"/>
                <a:gd name="connsiteY1" fmla="*/ 0 h 628650"/>
                <a:gd name="connsiteX2" fmla="*/ 1994535 w 1994535"/>
                <a:gd name="connsiteY2" fmla="*/ 53975 h 628650"/>
                <a:gd name="connsiteX3" fmla="*/ 1968500 w 1994535"/>
                <a:gd name="connsiteY3" fmla="*/ 628650 h 628650"/>
                <a:gd name="connsiteX4" fmla="*/ 0 w 1994535"/>
                <a:gd name="connsiteY4" fmla="*/ 628650 h 628650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65960 w 1968500"/>
                <a:gd name="connsiteY2" fmla="*/ 635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68500"/>
                <a:gd name="connsiteY0" fmla="*/ 622300 h 622300"/>
                <a:gd name="connsiteX1" fmla="*/ 134937 w 1968500"/>
                <a:gd name="connsiteY1" fmla="*/ 47625 h 622300"/>
                <a:gd name="connsiteX2" fmla="*/ 1965960 w 1968500"/>
                <a:gd name="connsiteY2" fmla="*/ 0 h 622300"/>
                <a:gd name="connsiteX3" fmla="*/ 1968500 w 1968500"/>
                <a:gd name="connsiteY3" fmla="*/ 622300 h 622300"/>
                <a:gd name="connsiteX4" fmla="*/ 0 w 1968500"/>
                <a:gd name="connsiteY4" fmla="*/ 622300 h 622300"/>
                <a:gd name="connsiteX0" fmla="*/ 0 w 1968500"/>
                <a:gd name="connsiteY0" fmla="*/ 574675 h 574675"/>
                <a:gd name="connsiteX1" fmla="*/ 134937 w 1968500"/>
                <a:gd name="connsiteY1" fmla="*/ 0 h 574675"/>
                <a:gd name="connsiteX2" fmla="*/ 1882774 w 1968500"/>
                <a:gd name="connsiteY2" fmla="*/ 33338 h 574675"/>
                <a:gd name="connsiteX3" fmla="*/ 1968500 w 1968500"/>
                <a:gd name="connsiteY3" fmla="*/ 574675 h 574675"/>
                <a:gd name="connsiteX4" fmla="*/ 0 w 1968500"/>
                <a:gd name="connsiteY4" fmla="*/ 574675 h 574675"/>
                <a:gd name="connsiteX0" fmla="*/ 0 w 1968500"/>
                <a:gd name="connsiteY0" fmla="*/ 574675 h 574675"/>
                <a:gd name="connsiteX1" fmla="*/ 134937 w 1968500"/>
                <a:gd name="connsiteY1" fmla="*/ 0 h 574675"/>
                <a:gd name="connsiteX2" fmla="*/ 1882774 w 1968500"/>
                <a:gd name="connsiteY2" fmla="*/ 0 h 574675"/>
                <a:gd name="connsiteX3" fmla="*/ 1968500 w 1968500"/>
                <a:gd name="connsiteY3" fmla="*/ 574675 h 574675"/>
                <a:gd name="connsiteX4" fmla="*/ 0 w 1968500"/>
                <a:gd name="connsiteY4" fmla="*/ 574675 h 574675"/>
                <a:gd name="connsiteX0" fmla="*/ 0 w 1883621"/>
                <a:gd name="connsiteY0" fmla="*/ 574675 h 574675"/>
                <a:gd name="connsiteX1" fmla="*/ 134937 w 1883621"/>
                <a:gd name="connsiteY1" fmla="*/ 0 h 574675"/>
                <a:gd name="connsiteX2" fmla="*/ 1882774 w 1883621"/>
                <a:gd name="connsiteY2" fmla="*/ 0 h 574675"/>
                <a:gd name="connsiteX3" fmla="*/ 1882774 w 1883621"/>
                <a:gd name="connsiteY3" fmla="*/ 574675 h 574675"/>
                <a:gd name="connsiteX4" fmla="*/ 0 w 1883621"/>
                <a:gd name="connsiteY4" fmla="*/ 574675 h 57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3621" h="574675">
                  <a:moveTo>
                    <a:pt x="0" y="574675"/>
                  </a:moveTo>
                  <a:lnTo>
                    <a:pt x="134937" y="0"/>
                  </a:lnTo>
                  <a:lnTo>
                    <a:pt x="1882774" y="0"/>
                  </a:lnTo>
                  <a:cubicBezTo>
                    <a:pt x="1883621" y="207433"/>
                    <a:pt x="1881927" y="367242"/>
                    <a:pt x="1882774" y="574675"/>
                  </a:cubicBezTo>
                  <a:lnTo>
                    <a:pt x="0" y="574675"/>
                  </a:lnTo>
                  <a:close/>
                </a:path>
              </a:pathLst>
            </a:custGeom>
            <a:solidFill>
              <a:srgbClr val="0022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8" name="Obrázek 17" descr="16_06_Cevro_NEWinv_logo_rgb_en.emf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7546182" y="147412"/>
              <a:ext cx="1477146" cy="305026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Text jeden slou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0"/>
          </p:nvPr>
        </p:nvSpPr>
        <p:spPr>
          <a:xfrm>
            <a:off x="419100" y="1498600"/>
            <a:ext cx="8304213" cy="4810125"/>
          </a:xfrm>
        </p:spPr>
        <p:txBody>
          <a:bodyPr rIns="360000" bIns="180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grpSp>
        <p:nvGrpSpPr>
          <p:cNvPr id="12" name="Skupina 11"/>
          <p:cNvGrpSpPr/>
          <p:nvPr userDrawn="1"/>
        </p:nvGrpSpPr>
        <p:grpSpPr>
          <a:xfrm>
            <a:off x="7114540" y="6308726"/>
            <a:ext cx="2030307" cy="549274"/>
            <a:chOff x="7114540" y="6308726"/>
            <a:chExt cx="2030307" cy="549274"/>
          </a:xfrm>
        </p:grpSpPr>
        <p:sp>
          <p:nvSpPr>
            <p:cNvPr id="13" name="Volný tvar 12"/>
            <p:cNvSpPr/>
            <p:nvPr userDrawn="1"/>
          </p:nvSpPr>
          <p:spPr>
            <a:xfrm>
              <a:off x="7114540" y="6308726"/>
              <a:ext cx="2030307" cy="549274"/>
            </a:xfrm>
            <a:custGeom>
              <a:avLst/>
              <a:gdLst>
                <a:gd name="connsiteX0" fmla="*/ 0 w 1908175"/>
                <a:gd name="connsiteY0" fmla="*/ 574675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4675 h 581025"/>
                <a:gd name="connsiteX0" fmla="*/ 0 w 1908175"/>
                <a:gd name="connsiteY0" fmla="*/ 577850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7850 h 581025"/>
                <a:gd name="connsiteX0" fmla="*/ 0 w 1908175"/>
                <a:gd name="connsiteY0" fmla="*/ 628650 h 631825"/>
                <a:gd name="connsiteX1" fmla="*/ 149225 w 1908175"/>
                <a:gd name="connsiteY1" fmla="*/ 0 h 631825"/>
                <a:gd name="connsiteX2" fmla="*/ 1892300 w 1908175"/>
                <a:gd name="connsiteY2" fmla="*/ 50800 h 631825"/>
                <a:gd name="connsiteX3" fmla="*/ 1908175 w 1908175"/>
                <a:gd name="connsiteY3" fmla="*/ 631825 h 631825"/>
                <a:gd name="connsiteX4" fmla="*/ 0 w 1908175"/>
                <a:gd name="connsiteY4" fmla="*/ 628650 h 631825"/>
                <a:gd name="connsiteX0" fmla="*/ 0 w 1933575"/>
                <a:gd name="connsiteY0" fmla="*/ 628650 h 631825"/>
                <a:gd name="connsiteX1" fmla="*/ 149225 w 1933575"/>
                <a:gd name="connsiteY1" fmla="*/ 0 h 631825"/>
                <a:gd name="connsiteX2" fmla="*/ 1933575 w 1933575"/>
                <a:gd name="connsiteY2" fmla="*/ 0 h 631825"/>
                <a:gd name="connsiteX3" fmla="*/ 1908175 w 1933575"/>
                <a:gd name="connsiteY3" fmla="*/ 631825 h 631825"/>
                <a:gd name="connsiteX4" fmla="*/ 0 w 1933575"/>
                <a:gd name="connsiteY4" fmla="*/ 628650 h 631825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33575 w 1968500"/>
                <a:gd name="connsiteY2" fmla="*/ 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94535"/>
                <a:gd name="connsiteY0" fmla="*/ 628650 h 628650"/>
                <a:gd name="connsiteX1" fmla="*/ 149225 w 1994535"/>
                <a:gd name="connsiteY1" fmla="*/ 0 h 628650"/>
                <a:gd name="connsiteX2" fmla="*/ 1994535 w 1994535"/>
                <a:gd name="connsiteY2" fmla="*/ 53975 h 628650"/>
                <a:gd name="connsiteX3" fmla="*/ 1968500 w 1994535"/>
                <a:gd name="connsiteY3" fmla="*/ 628650 h 628650"/>
                <a:gd name="connsiteX4" fmla="*/ 0 w 1994535"/>
                <a:gd name="connsiteY4" fmla="*/ 628650 h 628650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65960 w 1968500"/>
                <a:gd name="connsiteY2" fmla="*/ 635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2030307"/>
                <a:gd name="connsiteY0" fmla="*/ 705485 h 705485"/>
                <a:gd name="connsiteX1" fmla="*/ 149225 w 2030307"/>
                <a:gd name="connsiteY1" fmla="*/ 76835 h 705485"/>
                <a:gd name="connsiteX2" fmla="*/ 2029460 w 2030307"/>
                <a:gd name="connsiteY2" fmla="*/ 0 h 705485"/>
                <a:gd name="connsiteX3" fmla="*/ 1968500 w 2030307"/>
                <a:gd name="connsiteY3" fmla="*/ 705485 h 705485"/>
                <a:gd name="connsiteX4" fmla="*/ 0 w 2030307"/>
                <a:gd name="connsiteY4" fmla="*/ 705485 h 705485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6 h 628650"/>
                <a:gd name="connsiteX3" fmla="*/ 196850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196850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202946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202946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31031 h 631031"/>
                <a:gd name="connsiteX1" fmla="*/ 149225 w 2030307"/>
                <a:gd name="connsiteY1" fmla="*/ 2381 h 631031"/>
                <a:gd name="connsiteX2" fmla="*/ 2029460 w 2030307"/>
                <a:gd name="connsiteY2" fmla="*/ 0 h 631031"/>
                <a:gd name="connsiteX3" fmla="*/ 2029460 w 2030307"/>
                <a:gd name="connsiteY3" fmla="*/ 631031 h 631031"/>
                <a:gd name="connsiteX4" fmla="*/ 0 w 2030307"/>
                <a:gd name="connsiteY4" fmla="*/ 631031 h 631031"/>
                <a:gd name="connsiteX0" fmla="*/ 0 w 2030307"/>
                <a:gd name="connsiteY0" fmla="*/ 631031 h 631031"/>
                <a:gd name="connsiteX1" fmla="*/ 132556 w 2030307"/>
                <a:gd name="connsiteY1" fmla="*/ 81757 h 631031"/>
                <a:gd name="connsiteX2" fmla="*/ 2029460 w 2030307"/>
                <a:gd name="connsiteY2" fmla="*/ 0 h 631031"/>
                <a:gd name="connsiteX3" fmla="*/ 2029460 w 2030307"/>
                <a:gd name="connsiteY3" fmla="*/ 631031 h 631031"/>
                <a:gd name="connsiteX4" fmla="*/ 0 w 2030307"/>
                <a:gd name="connsiteY4" fmla="*/ 631031 h 631031"/>
                <a:gd name="connsiteX0" fmla="*/ 0 w 2030307"/>
                <a:gd name="connsiteY0" fmla="*/ 549274 h 549274"/>
                <a:gd name="connsiteX1" fmla="*/ 132556 w 2030307"/>
                <a:gd name="connsiteY1" fmla="*/ 0 h 549274"/>
                <a:gd name="connsiteX2" fmla="*/ 2029460 w 2030307"/>
                <a:gd name="connsiteY2" fmla="*/ 0 h 549274"/>
                <a:gd name="connsiteX3" fmla="*/ 2029460 w 2030307"/>
                <a:gd name="connsiteY3" fmla="*/ 549274 h 549274"/>
                <a:gd name="connsiteX4" fmla="*/ 0 w 2030307"/>
                <a:gd name="connsiteY4" fmla="*/ 549274 h 54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307" h="549274">
                  <a:moveTo>
                    <a:pt x="0" y="549274"/>
                  </a:moveTo>
                  <a:lnTo>
                    <a:pt x="132556" y="0"/>
                  </a:lnTo>
                  <a:lnTo>
                    <a:pt x="2029460" y="0"/>
                  </a:lnTo>
                  <a:cubicBezTo>
                    <a:pt x="2030307" y="207433"/>
                    <a:pt x="2028613" y="341841"/>
                    <a:pt x="2029460" y="549274"/>
                  </a:cubicBezTo>
                  <a:lnTo>
                    <a:pt x="0" y="54927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4" name="Obrázek 13" descr="CEVRO_web.pn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7402865" y="6519270"/>
              <a:ext cx="1617310" cy="162518"/>
            </a:xfrm>
            <a:prstGeom prst="rect">
              <a:avLst/>
            </a:prstGeom>
          </p:spPr>
        </p:pic>
      </p:grpSp>
      <p:grpSp>
        <p:nvGrpSpPr>
          <p:cNvPr id="15" name="Skupina 14"/>
          <p:cNvGrpSpPr/>
          <p:nvPr userDrawn="1"/>
        </p:nvGrpSpPr>
        <p:grpSpPr>
          <a:xfrm>
            <a:off x="7261225" y="0"/>
            <a:ext cx="1883621" cy="574675"/>
            <a:chOff x="7261225" y="0"/>
            <a:chExt cx="1883621" cy="574675"/>
          </a:xfrm>
        </p:grpSpPr>
        <p:sp>
          <p:nvSpPr>
            <p:cNvPr id="16" name="Volný tvar 15"/>
            <p:cNvSpPr/>
            <p:nvPr userDrawn="1"/>
          </p:nvSpPr>
          <p:spPr>
            <a:xfrm>
              <a:off x="7261225" y="0"/>
              <a:ext cx="1883621" cy="574675"/>
            </a:xfrm>
            <a:custGeom>
              <a:avLst/>
              <a:gdLst>
                <a:gd name="connsiteX0" fmla="*/ 0 w 1908175"/>
                <a:gd name="connsiteY0" fmla="*/ 574675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4675 h 581025"/>
                <a:gd name="connsiteX0" fmla="*/ 0 w 1908175"/>
                <a:gd name="connsiteY0" fmla="*/ 577850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7850 h 581025"/>
                <a:gd name="connsiteX0" fmla="*/ 0 w 1908175"/>
                <a:gd name="connsiteY0" fmla="*/ 628650 h 631825"/>
                <a:gd name="connsiteX1" fmla="*/ 149225 w 1908175"/>
                <a:gd name="connsiteY1" fmla="*/ 0 h 631825"/>
                <a:gd name="connsiteX2" fmla="*/ 1892300 w 1908175"/>
                <a:gd name="connsiteY2" fmla="*/ 50800 h 631825"/>
                <a:gd name="connsiteX3" fmla="*/ 1908175 w 1908175"/>
                <a:gd name="connsiteY3" fmla="*/ 631825 h 631825"/>
                <a:gd name="connsiteX4" fmla="*/ 0 w 1908175"/>
                <a:gd name="connsiteY4" fmla="*/ 628650 h 631825"/>
                <a:gd name="connsiteX0" fmla="*/ 0 w 1933575"/>
                <a:gd name="connsiteY0" fmla="*/ 628650 h 631825"/>
                <a:gd name="connsiteX1" fmla="*/ 149225 w 1933575"/>
                <a:gd name="connsiteY1" fmla="*/ 0 h 631825"/>
                <a:gd name="connsiteX2" fmla="*/ 1933575 w 1933575"/>
                <a:gd name="connsiteY2" fmla="*/ 0 h 631825"/>
                <a:gd name="connsiteX3" fmla="*/ 1908175 w 1933575"/>
                <a:gd name="connsiteY3" fmla="*/ 631825 h 631825"/>
                <a:gd name="connsiteX4" fmla="*/ 0 w 1933575"/>
                <a:gd name="connsiteY4" fmla="*/ 628650 h 631825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33575 w 1968500"/>
                <a:gd name="connsiteY2" fmla="*/ 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94535"/>
                <a:gd name="connsiteY0" fmla="*/ 628650 h 628650"/>
                <a:gd name="connsiteX1" fmla="*/ 149225 w 1994535"/>
                <a:gd name="connsiteY1" fmla="*/ 0 h 628650"/>
                <a:gd name="connsiteX2" fmla="*/ 1994535 w 1994535"/>
                <a:gd name="connsiteY2" fmla="*/ 53975 h 628650"/>
                <a:gd name="connsiteX3" fmla="*/ 1968500 w 1994535"/>
                <a:gd name="connsiteY3" fmla="*/ 628650 h 628650"/>
                <a:gd name="connsiteX4" fmla="*/ 0 w 1994535"/>
                <a:gd name="connsiteY4" fmla="*/ 628650 h 628650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65960 w 1968500"/>
                <a:gd name="connsiteY2" fmla="*/ 635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68500"/>
                <a:gd name="connsiteY0" fmla="*/ 622300 h 622300"/>
                <a:gd name="connsiteX1" fmla="*/ 134937 w 1968500"/>
                <a:gd name="connsiteY1" fmla="*/ 47625 h 622300"/>
                <a:gd name="connsiteX2" fmla="*/ 1965960 w 1968500"/>
                <a:gd name="connsiteY2" fmla="*/ 0 h 622300"/>
                <a:gd name="connsiteX3" fmla="*/ 1968500 w 1968500"/>
                <a:gd name="connsiteY3" fmla="*/ 622300 h 622300"/>
                <a:gd name="connsiteX4" fmla="*/ 0 w 1968500"/>
                <a:gd name="connsiteY4" fmla="*/ 622300 h 622300"/>
                <a:gd name="connsiteX0" fmla="*/ 0 w 1968500"/>
                <a:gd name="connsiteY0" fmla="*/ 574675 h 574675"/>
                <a:gd name="connsiteX1" fmla="*/ 134937 w 1968500"/>
                <a:gd name="connsiteY1" fmla="*/ 0 h 574675"/>
                <a:gd name="connsiteX2" fmla="*/ 1882774 w 1968500"/>
                <a:gd name="connsiteY2" fmla="*/ 33338 h 574675"/>
                <a:gd name="connsiteX3" fmla="*/ 1968500 w 1968500"/>
                <a:gd name="connsiteY3" fmla="*/ 574675 h 574675"/>
                <a:gd name="connsiteX4" fmla="*/ 0 w 1968500"/>
                <a:gd name="connsiteY4" fmla="*/ 574675 h 574675"/>
                <a:gd name="connsiteX0" fmla="*/ 0 w 1968500"/>
                <a:gd name="connsiteY0" fmla="*/ 574675 h 574675"/>
                <a:gd name="connsiteX1" fmla="*/ 134937 w 1968500"/>
                <a:gd name="connsiteY1" fmla="*/ 0 h 574675"/>
                <a:gd name="connsiteX2" fmla="*/ 1882774 w 1968500"/>
                <a:gd name="connsiteY2" fmla="*/ 0 h 574675"/>
                <a:gd name="connsiteX3" fmla="*/ 1968500 w 1968500"/>
                <a:gd name="connsiteY3" fmla="*/ 574675 h 574675"/>
                <a:gd name="connsiteX4" fmla="*/ 0 w 1968500"/>
                <a:gd name="connsiteY4" fmla="*/ 574675 h 574675"/>
                <a:gd name="connsiteX0" fmla="*/ 0 w 1883621"/>
                <a:gd name="connsiteY0" fmla="*/ 574675 h 574675"/>
                <a:gd name="connsiteX1" fmla="*/ 134937 w 1883621"/>
                <a:gd name="connsiteY1" fmla="*/ 0 h 574675"/>
                <a:gd name="connsiteX2" fmla="*/ 1882774 w 1883621"/>
                <a:gd name="connsiteY2" fmla="*/ 0 h 574675"/>
                <a:gd name="connsiteX3" fmla="*/ 1882774 w 1883621"/>
                <a:gd name="connsiteY3" fmla="*/ 574675 h 574675"/>
                <a:gd name="connsiteX4" fmla="*/ 0 w 1883621"/>
                <a:gd name="connsiteY4" fmla="*/ 574675 h 57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3621" h="574675">
                  <a:moveTo>
                    <a:pt x="0" y="574675"/>
                  </a:moveTo>
                  <a:lnTo>
                    <a:pt x="134937" y="0"/>
                  </a:lnTo>
                  <a:lnTo>
                    <a:pt x="1882774" y="0"/>
                  </a:lnTo>
                  <a:cubicBezTo>
                    <a:pt x="1883621" y="207433"/>
                    <a:pt x="1881927" y="367242"/>
                    <a:pt x="1882774" y="574675"/>
                  </a:cubicBezTo>
                  <a:lnTo>
                    <a:pt x="0" y="574675"/>
                  </a:lnTo>
                  <a:close/>
                </a:path>
              </a:pathLst>
            </a:custGeom>
            <a:solidFill>
              <a:srgbClr val="0022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7" name="Obrázek 16" descr="16_06_Cevro_NEWinv_logo_rgb_en.emf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7546182" y="147412"/>
              <a:ext cx="1477146" cy="305026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Zvýrazněný text,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0"/>
          </p:nvPr>
        </p:nvSpPr>
        <p:spPr>
          <a:xfrm>
            <a:off x="419100" y="1498600"/>
            <a:ext cx="4237038" cy="4810125"/>
          </a:xfrm>
          <a:solidFill>
            <a:srgbClr val="002251"/>
          </a:solidFill>
        </p:spPr>
        <p:txBody>
          <a:bodyPr lIns="360000" tIns="180000" rIns="360000" bIns="180000"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1"/>
          </p:nvPr>
        </p:nvSpPr>
        <p:spPr>
          <a:xfrm>
            <a:off x="4656138" y="1498600"/>
            <a:ext cx="4067175" cy="4810125"/>
          </a:xfrm>
        </p:spPr>
        <p:txBody>
          <a:bodyPr lIns="360000" tIns="180000" rIns="360000" bIns="180000"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grpSp>
        <p:nvGrpSpPr>
          <p:cNvPr id="13" name="Skupina 12"/>
          <p:cNvGrpSpPr/>
          <p:nvPr userDrawn="1"/>
        </p:nvGrpSpPr>
        <p:grpSpPr>
          <a:xfrm>
            <a:off x="7114540" y="6308726"/>
            <a:ext cx="2030307" cy="549274"/>
            <a:chOff x="7114540" y="6308726"/>
            <a:chExt cx="2030307" cy="549274"/>
          </a:xfrm>
        </p:grpSpPr>
        <p:sp>
          <p:nvSpPr>
            <p:cNvPr id="14" name="Volný tvar 13"/>
            <p:cNvSpPr/>
            <p:nvPr userDrawn="1"/>
          </p:nvSpPr>
          <p:spPr>
            <a:xfrm>
              <a:off x="7114540" y="6308726"/>
              <a:ext cx="2030307" cy="549274"/>
            </a:xfrm>
            <a:custGeom>
              <a:avLst/>
              <a:gdLst>
                <a:gd name="connsiteX0" fmla="*/ 0 w 1908175"/>
                <a:gd name="connsiteY0" fmla="*/ 574675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4675 h 581025"/>
                <a:gd name="connsiteX0" fmla="*/ 0 w 1908175"/>
                <a:gd name="connsiteY0" fmla="*/ 577850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7850 h 581025"/>
                <a:gd name="connsiteX0" fmla="*/ 0 w 1908175"/>
                <a:gd name="connsiteY0" fmla="*/ 628650 h 631825"/>
                <a:gd name="connsiteX1" fmla="*/ 149225 w 1908175"/>
                <a:gd name="connsiteY1" fmla="*/ 0 h 631825"/>
                <a:gd name="connsiteX2" fmla="*/ 1892300 w 1908175"/>
                <a:gd name="connsiteY2" fmla="*/ 50800 h 631825"/>
                <a:gd name="connsiteX3" fmla="*/ 1908175 w 1908175"/>
                <a:gd name="connsiteY3" fmla="*/ 631825 h 631825"/>
                <a:gd name="connsiteX4" fmla="*/ 0 w 1908175"/>
                <a:gd name="connsiteY4" fmla="*/ 628650 h 631825"/>
                <a:gd name="connsiteX0" fmla="*/ 0 w 1933575"/>
                <a:gd name="connsiteY0" fmla="*/ 628650 h 631825"/>
                <a:gd name="connsiteX1" fmla="*/ 149225 w 1933575"/>
                <a:gd name="connsiteY1" fmla="*/ 0 h 631825"/>
                <a:gd name="connsiteX2" fmla="*/ 1933575 w 1933575"/>
                <a:gd name="connsiteY2" fmla="*/ 0 h 631825"/>
                <a:gd name="connsiteX3" fmla="*/ 1908175 w 1933575"/>
                <a:gd name="connsiteY3" fmla="*/ 631825 h 631825"/>
                <a:gd name="connsiteX4" fmla="*/ 0 w 1933575"/>
                <a:gd name="connsiteY4" fmla="*/ 628650 h 631825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33575 w 1968500"/>
                <a:gd name="connsiteY2" fmla="*/ 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94535"/>
                <a:gd name="connsiteY0" fmla="*/ 628650 h 628650"/>
                <a:gd name="connsiteX1" fmla="*/ 149225 w 1994535"/>
                <a:gd name="connsiteY1" fmla="*/ 0 h 628650"/>
                <a:gd name="connsiteX2" fmla="*/ 1994535 w 1994535"/>
                <a:gd name="connsiteY2" fmla="*/ 53975 h 628650"/>
                <a:gd name="connsiteX3" fmla="*/ 1968500 w 1994535"/>
                <a:gd name="connsiteY3" fmla="*/ 628650 h 628650"/>
                <a:gd name="connsiteX4" fmla="*/ 0 w 1994535"/>
                <a:gd name="connsiteY4" fmla="*/ 628650 h 628650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65960 w 1968500"/>
                <a:gd name="connsiteY2" fmla="*/ 635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2030307"/>
                <a:gd name="connsiteY0" fmla="*/ 705485 h 705485"/>
                <a:gd name="connsiteX1" fmla="*/ 149225 w 2030307"/>
                <a:gd name="connsiteY1" fmla="*/ 76835 h 705485"/>
                <a:gd name="connsiteX2" fmla="*/ 2029460 w 2030307"/>
                <a:gd name="connsiteY2" fmla="*/ 0 h 705485"/>
                <a:gd name="connsiteX3" fmla="*/ 1968500 w 2030307"/>
                <a:gd name="connsiteY3" fmla="*/ 705485 h 705485"/>
                <a:gd name="connsiteX4" fmla="*/ 0 w 2030307"/>
                <a:gd name="connsiteY4" fmla="*/ 705485 h 705485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6 h 628650"/>
                <a:gd name="connsiteX3" fmla="*/ 196850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196850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202946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202946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31031 h 631031"/>
                <a:gd name="connsiteX1" fmla="*/ 149225 w 2030307"/>
                <a:gd name="connsiteY1" fmla="*/ 2381 h 631031"/>
                <a:gd name="connsiteX2" fmla="*/ 2029460 w 2030307"/>
                <a:gd name="connsiteY2" fmla="*/ 0 h 631031"/>
                <a:gd name="connsiteX3" fmla="*/ 2029460 w 2030307"/>
                <a:gd name="connsiteY3" fmla="*/ 631031 h 631031"/>
                <a:gd name="connsiteX4" fmla="*/ 0 w 2030307"/>
                <a:gd name="connsiteY4" fmla="*/ 631031 h 631031"/>
                <a:gd name="connsiteX0" fmla="*/ 0 w 2030307"/>
                <a:gd name="connsiteY0" fmla="*/ 631031 h 631031"/>
                <a:gd name="connsiteX1" fmla="*/ 132556 w 2030307"/>
                <a:gd name="connsiteY1" fmla="*/ 81757 h 631031"/>
                <a:gd name="connsiteX2" fmla="*/ 2029460 w 2030307"/>
                <a:gd name="connsiteY2" fmla="*/ 0 h 631031"/>
                <a:gd name="connsiteX3" fmla="*/ 2029460 w 2030307"/>
                <a:gd name="connsiteY3" fmla="*/ 631031 h 631031"/>
                <a:gd name="connsiteX4" fmla="*/ 0 w 2030307"/>
                <a:gd name="connsiteY4" fmla="*/ 631031 h 631031"/>
                <a:gd name="connsiteX0" fmla="*/ 0 w 2030307"/>
                <a:gd name="connsiteY0" fmla="*/ 549274 h 549274"/>
                <a:gd name="connsiteX1" fmla="*/ 132556 w 2030307"/>
                <a:gd name="connsiteY1" fmla="*/ 0 h 549274"/>
                <a:gd name="connsiteX2" fmla="*/ 2029460 w 2030307"/>
                <a:gd name="connsiteY2" fmla="*/ 0 h 549274"/>
                <a:gd name="connsiteX3" fmla="*/ 2029460 w 2030307"/>
                <a:gd name="connsiteY3" fmla="*/ 549274 h 549274"/>
                <a:gd name="connsiteX4" fmla="*/ 0 w 2030307"/>
                <a:gd name="connsiteY4" fmla="*/ 549274 h 54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307" h="549274">
                  <a:moveTo>
                    <a:pt x="0" y="549274"/>
                  </a:moveTo>
                  <a:lnTo>
                    <a:pt x="132556" y="0"/>
                  </a:lnTo>
                  <a:lnTo>
                    <a:pt x="2029460" y="0"/>
                  </a:lnTo>
                  <a:cubicBezTo>
                    <a:pt x="2030307" y="207433"/>
                    <a:pt x="2028613" y="341841"/>
                    <a:pt x="2029460" y="549274"/>
                  </a:cubicBezTo>
                  <a:lnTo>
                    <a:pt x="0" y="54927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5" name="Obrázek 14" descr="CEVRO_web.pn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7402865" y="6519270"/>
              <a:ext cx="1617310" cy="162518"/>
            </a:xfrm>
            <a:prstGeom prst="rect">
              <a:avLst/>
            </a:prstGeom>
          </p:spPr>
        </p:pic>
      </p:grpSp>
      <p:grpSp>
        <p:nvGrpSpPr>
          <p:cNvPr id="16" name="Skupina 15"/>
          <p:cNvGrpSpPr/>
          <p:nvPr userDrawn="1"/>
        </p:nvGrpSpPr>
        <p:grpSpPr>
          <a:xfrm>
            <a:off x="7261225" y="0"/>
            <a:ext cx="1883621" cy="574675"/>
            <a:chOff x="7261225" y="0"/>
            <a:chExt cx="1883621" cy="574675"/>
          </a:xfrm>
        </p:grpSpPr>
        <p:sp>
          <p:nvSpPr>
            <p:cNvPr id="17" name="Volný tvar 16"/>
            <p:cNvSpPr/>
            <p:nvPr userDrawn="1"/>
          </p:nvSpPr>
          <p:spPr>
            <a:xfrm>
              <a:off x="7261225" y="0"/>
              <a:ext cx="1883621" cy="574675"/>
            </a:xfrm>
            <a:custGeom>
              <a:avLst/>
              <a:gdLst>
                <a:gd name="connsiteX0" fmla="*/ 0 w 1908175"/>
                <a:gd name="connsiteY0" fmla="*/ 574675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4675 h 581025"/>
                <a:gd name="connsiteX0" fmla="*/ 0 w 1908175"/>
                <a:gd name="connsiteY0" fmla="*/ 577850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7850 h 581025"/>
                <a:gd name="connsiteX0" fmla="*/ 0 w 1908175"/>
                <a:gd name="connsiteY0" fmla="*/ 628650 h 631825"/>
                <a:gd name="connsiteX1" fmla="*/ 149225 w 1908175"/>
                <a:gd name="connsiteY1" fmla="*/ 0 h 631825"/>
                <a:gd name="connsiteX2" fmla="*/ 1892300 w 1908175"/>
                <a:gd name="connsiteY2" fmla="*/ 50800 h 631825"/>
                <a:gd name="connsiteX3" fmla="*/ 1908175 w 1908175"/>
                <a:gd name="connsiteY3" fmla="*/ 631825 h 631825"/>
                <a:gd name="connsiteX4" fmla="*/ 0 w 1908175"/>
                <a:gd name="connsiteY4" fmla="*/ 628650 h 631825"/>
                <a:gd name="connsiteX0" fmla="*/ 0 w 1933575"/>
                <a:gd name="connsiteY0" fmla="*/ 628650 h 631825"/>
                <a:gd name="connsiteX1" fmla="*/ 149225 w 1933575"/>
                <a:gd name="connsiteY1" fmla="*/ 0 h 631825"/>
                <a:gd name="connsiteX2" fmla="*/ 1933575 w 1933575"/>
                <a:gd name="connsiteY2" fmla="*/ 0 h 631825"/>
                <a:gd name="connsiteX3" fmla="*/ 1908175 w 1933575"/>
                <a:gd name="connsiteY3" fmla="*/ 631825 h 631825"/>
                <a:gd name="connsiteX4" fmla="*/ 0 w 1933575"/>
                <a:gd name="connsiteY4" fmla="*/ 628650 h 631825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33575 w 1968500"/>
                <a:gd name="connsiteY2" fmla="*/ 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94535"/>
                <a:gd name="connsiteY0" fmla="*/ 628650 h 628650"/>
                <a:gd name="connsiteX1" fmla="*/ 149225 w 1994535"/>
                <a:gd name="connsiteY1" fmla="*/ 0 h 628650"/>
                <a:gd name="connsiteX2" fmla="*/ 1994535 w 1994535"/>
                <a:gd name="connsiteY2" fmla="*/ 53975 h 628650"/>
                <a:gd name="connsiteX3" fmla="*/ 1968500 w 1994535"/>
                <a:gd name="connsiteY3" fmla="*/ 628650 h 628650"/>
                <a:gd name="connsiteX4" fmla="*/ 0 w 1994535"/>
                <a:gd name="connsiteY4" fmla="*/ 628650 h 628650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65960 w 1968500"/>
                <a:gd name="connsiteY2" fmla="*/ 635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68500"/>
                <a:gd name="connsiteY0" fmla="*/ 622300 h 622300"/>
                <a:gd name="connsiteX1" fmla="*/ 134937 w 1968500"/>
                <a:gd name="connsiteY1" fmla="*/ 47625 h 622300"/>
                <a:gd name="connsiteX2" fmla="*/ 1965960 w 1968500"/>
                <a:gd name="connsiteY2" fmla="*/ 0 h 622300"/>
                <a:gd name="connsiteX3" fmla="*/ 1968500 w 1968500"/>
                <a:gd name="connsiteY3" fmla="*/ 622300 h 622300"/>
                <a:gd name="connsiteX4" fmla="*/ 0 w 1968500"/>
                <a:gd name="connsiteY4" fmla="*/ 622300 h 622300"/>
                <a:gd name="connsiteX0" fmla="*/ 0 w 1968500"/>
                <a:gd name="connsiteY0" fmla="*/ 574675 h 574675"/>
                <a:gd name="connsiteX1" fmla="*/ 134937 w 1968500"/>
                <a:gd name="connsiteY1" fmla="*/ 0 h 574675"/>
                <a:gd name="connsiteX2" fmla="*/ 1882774 w 1968500"/>
                <a:gd name="connsiteY2" fmla="*/ 33338 h 574675"/>
                <a:gd name="connsiteX3" fmla="*/ 1968500 w 1968500"/>
                <a:gd name="connsiteY3" fmla="*/ 574675 h 574675"/>
                <a:gd name="connsiteX4" fmla="*/ 0 w 1968500"/>
                <a:gd name="connsiteY4" fmla="*/ 574675 h 574675"/>
                <a:gd name="connsiteX0" fmla="*/ 0 w 1968500"/>
                <a:gd name="connsiteY0" fmla="*/ 574675 h 574675"/>
                <a:gd name="connsiteX1" fmla="*/ 134937 w 1968500"/>
                <a:gd name="connsiteY1" fmla="*/ 0 h 574675"/>
                <a:gd name="connsiteX2" fmla="*/ 1882774 w 1968500"/>
                <a:gd name="connsiteY2" fmla="*/ 0 h 574675"/>
                <a:gd name="connsiteX3" fmla="*/ 1968500 w 1968500"/>
                <a:gd name="connsiteY3" fmla="*/ 574675 h 574675"/>
                <a:gd name="connsiteX4" fmla="*/ 0 w 1968500"/>
                <a:gd name="connsiteY4" fmla="*/ 574675 h 574675"/>
                <a:gd name="connsiteX0" fmla="*/ 0 w 1883621"/>
                <a:gd name="connsiteY0" fmla="*/ 574675 h 574675"/>
                <a:gd name="connsiteX1" fmla="*/ 134937 w 1883621"/>
                <a:gd name="connsiteY1" fmla="*/ 0 h 574675"/>
                <a:gd name="connsiteX2" fmla="*/ 1882774 w 1883621"/>
                <a:gd name="connsiteY2" fmla="*/ 0 h 574675"/>
                <a:gd name="connsiteX3" fmla="*/ 1882774 w 1883621"/>
                <a:gd name="connsiteY3" fmla="*/ 574675 h 574675"/>
                <a:gd name="connsiteX4" fmla="*/ 0 w 1883621"/>
                <a:gd name="connsiteY4" fmla="*/ 574675 h 57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3621" h="574675">
                  <a:moveTo>
                    <a:pt x="0" y="574675"/>
                  </a:moveTo>
                  <a:lnTo>
                    <a:pt x="134937" y="0"/>
                  </a:lnTo>
                  <a:lnTo>
                    <a:pt x="1882774" y="0"/>
                  </a:lnTo>
                  <a:cubicBezTo>
                    <a:pt x="1883621" y="207433"/>
                    <a:pt x="1881927" y="367242"/>
                    <a:pt x="1882774" y="574675"/>
                  </a:cubicBezTo>
                  <a:lnTo>
                    <a:pt x="0" y="574675"/>
                  </a:lnTo>
                  <a:close/>
                </a:path>
              </a:pathLst>
            </a:custGeom>
            <a:solidFill>
              <a:srgbClr val="0022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8" name="Obrázek 17" descr="16_06_Cevro_NEWinv_logo_rgb_en.emf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7546182" y="147412"/>
              <a:ext cx="1477146" cy="305026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_Tabulka a její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4" name="Zástupný symbol pro tabulku 3"/>
          <p:cNvSpPr>
            <a:spLocks noGrp="1"/>
          </p:cNvSpPr>
          <p:nvPr>
            <p:ph type="tbl" sz="quarter" idx="10"/>
          </p:nvPr>
        </p:nvSpPr>
        <p:spPr>
          <a:xfrm>
            <a:off x="419100" y="1498601"/>
            <a:ext cx="8304213" cy="2965450"/>
          </a:xfrm>
        </p:spPr>
        <p:txBody>
          <a:bodyPr/>
          <a:lstStyle/>
          <a:p>
            <a:endParaRPr lang="cs-CZ"/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sz="quarter" idx="11"/>
          </p:nvPr>
        </p:nvSpPr>
        <p:spPr>
          <a:xfrm>
            <a:off x="419100" y="4464050"/>
            <a:ext cx="8304213" cy="1844675"/>
          </a:xfrm>
        </p:spPr>
        <p:txBody>
          <a:bodyPr tIns="180000" bIns="180000"/>
          <a:lstStyle>
            <a:lvl1pPr marL="266400" indent="-266400">
              <a:lnSpc>
                <a:spcPct val="110000"/>
              </a:lnSpc>
              <a:spcBef>
                <a:spcPts val="0"/>
              </a:spcBef>
              <a:buClr>
                <a:srgbClr val="002D5A"/>
              </a:buClr>
              <a:buFont typeface="Calibri" pitchFamily="34" charset="0"/>
              <a:buChar char="–"/>
              <a:defRPr sz="1600" b="0">
                <a:solidFill>
                  <a:schemeClr val="tx1"/>
                </a:solidFill>
              </a:defRPr>
            </a:lvl1pPr>
            <a:lvl2pPr marL="266400">
              <a:lnSpc>
                <a:spcPct val="110000"/>
              </a:lnSpc>
              <a:spcBef>
                <a:spcPts val="0"/>
              </a:spcBef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grpSp>
        <p:nvGrpSpPr>
          <p:cNvPr id="13" name="Skupina 12"/>
          <p:cNvGrpSpPr/>
          <p:nvPr userDrawn="1"/>
        </p:nvGrpSpPr>
        <p:grpSpPr>
          <a:xfrm>
            <a:off x="7114540" y="6308726"/>
            <a:ext cx="2030307" cy="549274"/>
            <a:chOff x="7114540" y="6308726"/>
            <a:chExt cx="2030307" cy="549274"/>
          </a:xfrm>
        </p:grpSpPr>
        <p:sp>
          <p:nvSpPr>
            <p:cNvPr id="14" name="Volný tvar 13"/>
            <p:cNvSpPr/>
            <p:nvPr userDrawn="1"/>
          </p:nvSpPr>
          <p:spPr>
            <a:xfrm>
              <a:off x="7114540" y="6308726"/>
              <a:ext cx="2030307" cy="549274"/>
            </a:xfrm>
            <a:custGeom>
              <a:avLst/>
              <a:gdLst>
                <a:gd name="connsiteX0" fmla="*/ 0 w 1908175"/>
                <a:gd name="connsiteY0" fmla="*/ 574675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4675 h 581025"/>
                <a:gd name="connsiteX0" fmla="*/ 0 w 1908175"/>
                <a:gd name="connsiteY0" fmla="*/ 577850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7850 h 581025"/>
                <a:gd name="connsiteX0" fmla="*/ 0 w 1908175"/>
                <a:gd name="connsiteY0" fmla="*/ 628650 h 631825"/>
                <a:gd name="connsiteX1" fmla="*/ 149225 w 1908175"/>
                <a:gd name="connsiteY1" fmla="*/ 0 h 631825"/>
                <a:gd name="connsiteX2" fmla="*/ 1892300 w 1908175"/>
                <a:gd name="connsiteY2" fmla="*/ 50800 h 631825"/>
                <a:gd name="connsiteX3" fmla="*/ 1908175 w 1908175"/>
                <a:gd name="connsiteY3" fmla="*/ 631825 h 631825"/>
                <a:gd name="connsiteX4" fmla="*/ 0 w 1908175"/>
                <a:gd name="connsiteY4" fmla="*/ 628650 h 631825"/>
                <a:gd name="connsiteX0" fmla="*/ 0 w 1933575"/>
                <a:gd name="connsiteY0" fmla="*/ 628650 h 631825"/>
                <a:gd name="connsiteX1" fmla="*/ 149225 w 1933575"/>
                <a:gd name="connsiteY1" fmla="*/ 0 h 631825"/>
                <a:gd name="connsiteX2" fmla="*/ 1933575 w 1933575"/>
                <a:gd name="connsiteY2" fmla="*/ 0 h 631825"/>
                <a:gd name="connsiteX3" fmla="*/ 1908175 w 1933575"/>
                <a:gd name="connsiteY3" fmla="*/ 631825 h 631825"/>
                <a:gd name="connsiteX4" fmla="*/ 0 w 1933575"/>
                <a:gd name="connsiteY4" fmla="*/ 628650 h 631825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33575 w 1968500"/>
                <a:gd name="connsiteY2" fmla="*/ 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94535"/>
                <a:gd name="connsiteY0" fmla="*/ 628650 h 628650"/>
                <a:gd name="connsiteX1" fmla="*/ 149225 w 1994535"/>
                <a:gd name="connsiteY1" fmla="*/ 0 h 628650"/>
                <a:gd name="connsiteX2" fmla="*/ 1994535 w 1994535"/>
                <a:gd name="connsiteY2" fmla="*/ 53975 h 628650"/>
                <a:gd name="connsiteX3" fmla="*/ 1968500 w 1994535"/>
                <a:gd name="connsiteY3" fmla="*/ 628650 h 628650"/>
                <a:gd name="connsiteX4" fmla="*/ 0 w 1994535"/>
                <a:gd name="connsiteY4" fmla="*/ 628650 h 628650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65960 w 1968500"/>
                <a:gd name="connsiteY2" fmla="*/ 635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2030307"/>
                <a:gd name="connsiteY0" fmla="*/ 705485 h 705485"/>
                <a:gd name="connsiteX1" fmla="*/ 149225 w 2030307"/>
                <a:gd name="connsiteY1" fmla="*/ 76835 h 705485"/>
                <a:gd name="connsiteX2" fmla="*/ 2029460 w 2030307"/>
                <a:gd name="connsiteY2" fmla="*/ 0 h 705485"/>
                <a:gd name="connsiteX3" fmla="*/ 1968500 w 2030307"/>
                <a:gd name="connsiteY3" fmla="*/ 705485 h 705485"/>
                <a:gd name="connsiteX4" fmla="*/ 0 w 2030307"/>
                <a:gd name="connsiteY4" fmla="*/ 705485 h 705485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6 h 628650"/>
                <a:gd name="connsiteX3" fmla="*/ 196850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196850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202946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202946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31031 h 631031"/>
                <a:gd name="connsiteX1" fmla="*/ 149225 w 2030307"/>
                <a:gd name="connsiteY1" fmla="*/ 2381 h 631031"/>
                <a:gd name="connsiteX2" fmla="*/ 2029460 w 2030307"/>
                <a:gd name="connsiteY2" fmla="*/ 0 h 631031"/>
                <a:gd name="connsiteX3" fmla="*/ 2029460 w 2030307"/>
                <a:gd name="connsiteY3" fmla="*/ 631031 h 631031"/>
                <a:gd name="connsiteX4" fmla="*/ 0 w 2030307"/>
                <a:gd name="connsiteY4" fmla="*/ 631031 h 631031"/>
                <a:gd name="connsiteX0" fmla="*/ 0 w 2030307"/>
                <a:gd name="connsiteY0" fmla="*/ 631031 h 631031"/>
                <a:gd name="connsiteX1" fmla="*/ 132556 w 2030307"/>
                <a:gd name="connsiteY1" fmla="*/ 81757 h 631031"/>
                <a:gd name="connsiteX2" fmla="*/ 2029460 w 2030307"/>
                <a:gd name="connsiteY2" fmla="*/ 0 h 631031"/>
                <a:gd name="connsiteX3" fmla="*/ 2029460 w 2030307"/>
                <a:gd name="connsiteY3" fmla="*/ 631031 h 631031"/>
                <a:gd name="connsiteX4" fmla="*/ 0 w 2030307"/>
                <a:gd name="connsiteY4" fmla="*/ 631031 h 631031"/>
                <a:gd name="connsiteX0" fmla="*/ 0 w 2030307"/>
                <a:gd name="connsiteY0" fmla="*/ 549274 h 549274"/>
                <a:gd name="connsiteX1" fmla="*/ 132556 w 2030307"/>
                <a:gd name="connsiteY1" fmla="*/ 0 h 549274"/>
                <a:gd name="connsiteX2" fmla="*/ 2029460 w 2030307"/>
                <a:gd name="connsiteY2" fmla="*/ 0 h 549274"/>
                <a:gd name="connsiteX3" fmla="*/ 2029460 w 2030307"/>
                <a:gd name="connsiteY3" fmla="*/ 549274 h 549274"/>
                <a:gd name="connsiteX4" fmla="*/ 0 w 2030307"/>
                <a:gd name="connsiteY4" fmla="*/ 549274 h 54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307" h="549274">
                  <a:moveTo>
                    <a:pt x="0" y="549274"/>
                  </a:moveTo>
                  <a:lnTo>
                    <a:pt x="132556" y="0"/>
                  </a:lnTo>
                  <a:lnTo>
                    <a:pt x="2029460" y="0"/>
                  </a:lnTo>
                  <a:cubicBezTo>
                    <a:pt x="2030307" y="207433"/>
                    <a:pt x="2028613" y="341841"/>
                    <a:pt x="2029460" y="549274"/>
                  </a:cubicBezTo>
                  <a:lnTo>
                    <a:pt x="0" y="54927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5" name="Obrázek 14" descr="CEVRO_web.pn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7402865" y="6519270"/>
              <a:ext cx="1617310" cy="162518"/>
            </a:xfrm>
            <a:prstGeom prst="rect">
              <a:avLst/>
            </a:prstGeom>
          </p:spPr>
        </p:pic>
      </p:grpSp>
      <p:grpSp>
        <p:nvGrpSpPr>
          <p:cNvPr id="16" name="Skupina 15"/>
          <p:cNvGrpSpPr/>
          <p:nvPr userDrawn="1"/>
        </p:nvGrpSpPr>
        <p:grpSpPr>
          <a:xfrm>
            <a:off x="7261225" y="0"/>
            <a:ext cx="1883621" cy="574675"/>
            <a:chOff x="7261225" y="0"/>
            <a:chExt cx="1883621" cy="574675"/>
          </a:xfrm>
        </p:grpSpPr>
        <p:sp>
          <p:nvSpPr>
            <p:cNvPr id="17" name="Volný tvar 16"/>
            <p:cNvSpPr/>
            <p:nvPr userDrawn="1"/>
          </p:nvSpPr>
          <p:spPr>
            <a:xfrm>
              <a:off x="7261225" y="0"/>
              <a:ext cx="1883621" cy="574675"/>
            </a:xfrm>
            <a:custGeom>
              <a:avLst/>
              <a:gdLst>
                <a:gd name="connsiteX0" fmla="*/ 0 w 1908175"/>
                <a:gd name="connsiteY0" fmla="*/ 574675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4675 h 581025"/>
                <a:gd name="connsiteX0" fmla="*/ 0 w 1908175"/>
                <a:gd name="connsiteY0" fmla="*/ 577850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7850 h 581025"/>
                <a:gd name="connsiteX0" fmla="*/ 0 w 1908175"/>
                <a:gd name="connsiteY0" fmla="*/ 628650 h 631825"/>
                <a:gd name="connsiteX1" fmla="*/ 149225 w 1908175"/>
                <a:gd name="connsiteY1" fmla="*/ 0 h 631825"/>
                <a:gd name="connsiteX2" fmla="*/ 1892300 w 1908175"/>
                <a:gd name="connsiteY2" fmla="*/ 50800 h 631825"/>
                <a:gd name="connsiteX3" fmla="*/ 1908175 w 1908175"/>
                <a:gd name="connsiteY3" fmla="*/ 631825 h 631825"/>
                <a:gd name="connsiteX4" fmla="*/ 0 w 1908175"/>
                <a:gd name="connsiteY4" fmla="*/ 628650 h 631825"/>
                <a:gd name="connsiteX0" fmla="*/ 0 w 1933575"/>
                <a:gd name="connsiteY0" fmla="*/ 628650 h 631825"/>
                <a:gd name="connsiteX1" fmla="*/ 149225 w 1933575"/>
                <a:gd name="connsiteY1" fmla="*/ 0 h 631825"/>
                <a:gd name="connsiteX2" fmla="*/ 1933575 w 1933575"/>
                <a:gd name="connsiteY2" fmla="*/ 0 h 631825"/>
                <a:gd name="connsiteX3" fmla="*/ 1908175 w 1933575"/>
                <a:gd name="connsiteY3" fmla="*/ 631825 h 631825"/>
                <a:gd name="connsiteX4" fmla="*/ 0 w 1933575"/>
                <a:gd name="connsiteY4" fmla="*/ 628650 h 631825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33575 w 1968500"/>
                <a:gd name="connsiteY2" fmla="*/ 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94535"/>
                <a:gd name="connsiteY0" fmla="*/ 628650 h 628650"/>
                <a:gd name="connsiteX1" fmla="*/ 149225 w 1994535"/>
                <a:gd name="connsiteY1" fmla="*/ 0 h 628650"/>
                <a:gd name="connsiteX2" fmla="*/ 1994535 w 1994535"/>
                <a:gd name="connsiteY2" fmla="*/ 53975 h 628650"/>
                <a:gd name="connsiteX3" fmla="*/ 1968500 w 1994535"/>
                <a:gd name="connsiteY3" fmla="*/ 628650 h 628650"/>
                <a:gd name="connsiteX4" fmla="*/ 0 w 1994535"/>
                <a:gd name="connsiteY4" fmla="*/ 628650 h 628650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65960 w 1968500"/>
                <a:gd name="connsiteY2" fmla="*/ 635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68500"/>
                <a:gd name="connsiteY0" fmla="*/ 622300 h 622300"/>
                <a:gd name="connsiteX1" fmla="*/ 134937 w 1968500"/>
                <a:gd name="connsiteY1" fmla="*/ 47625 h 622300"/>
                <a:gd name="connsiteX2" fmla="*/ 1965960 w 1968500"/>
                <a:gd name="connsiteY2" fmla="*/ 0 h 622300"/>
                <a:gd name="connsiteX3" fmla="*/ 1968500 w 1968500"/>
                <a:gd name="connsiteY3" fmla="*/ 622300 h 622300"/>
                <a:gd name="connsiteX4" fmla="*/ 0 w 1968500"/>
                <a:gd name="connsiteY4" fmla="*/ 622300 h 622300"/>
                <a:gd name="connsiteX0" fmla="*/ 0 w 1968500"/>
                <a:gd name="connsiteY0" fmla="*/ 574675 h 574675"/>
                <a:gd name="connsiteX1" fmla="*/ 134937 w 1968500"/>
                <a:gd name="connsiteY1" fmla="*/ 0 h 574675"/>
                <a:gd name="connsiteX2" fmla="*/ 1882774 w 1968500"/>
                <a:gd name="connsiteY2" fmla="*/ 33338 h 574675"/>
                <a:gd name="connsiteX3" fmla="*/ 1968500 w 1968500"/>
                <a:gd name="connsiteY3" fmla="*/ 574675 h 574675"/>
                <a:gd name="connsiteX4" fmla="*/ 0 w 1968500"/>
                <a:gd name="connsiteY4" fmla="*/ 574675 h 574675"/>
                <a:gd name="connsiteX0" fmla="*/ 0 w 1968500"/>
                <a:gd name="connsiteY0" fmla="*/ 574675 h 574675"/>
                <a:gd name="connsiteX1" fmla="*/ 134937 w 1968500"/>
                <a:gd name="connsiteY1" fmla="*/ 0 h 574675"/>
                <a:gd name="connsiteX2" fmla="*/ 1882774 w 1968500"/>
                <a:gd name="connsiteY2" fmla="*/ 0 h 574675"/>
                <a:gd name="connsiteX3" fmla="*/ 1968500 w 1968500"/>
                <a:gd name="connsiteY3" fmla="*/ 574675 h 574675"/>
                <a:gd name="connsiteX4" fmla="*/ 0 w 1968500"/>
                <a:gd name="connsiteY4" fmla="*/ 574675 h 574675"/>
                <a:gd name="connsiteX0" fmla="*/ 0 w 1883621"/>
                <a:gd name="connsiteY0" fmla="*/ 574675 h 574675"/>
                <a:gd name="connsiteX1" fmla="*/ 134937 w 1883621"/>
                <a:gd name="connsiteY1" fmla="*/ 0 h 574675"/>
                <a:gd name="connsiteX2" fmla="*/ 1882774 w 1883621"/>
                <a:gd name="connsiteY2" fmla="*/ 0 h 574675"/>
                <a:gd name="connsiteX3" fmla="*/ 1882774 w 1883621"/>
                <a:gd name="connsiteY3" fmla="*/ 574675 h 574675"/>
                <a:gd name="connsiteX4" fmla="*/ 0 w 1883621"/>
                <a:gd name="connsiteY4" fmla="*/ 574675 h 57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3621" h="574675">
                  <a:moveTo>
                    <a:pt x="0" y="574675"/>
                  </a:moveTo>
                  <a:lnTo>
                    <a:pt x="134937" y="0"/>
                  </a:lnTo>
                  <a:lnTo>
                    <a:pt x="1882774" y="0"/>
                  </a:lnTo>
                  <a:cubicBezTo>
                    <a:pt x="1883621" y="207433"/>
                    <a:pt x="1881927" y="367242"/>
                    <a:pt x="1882774" y="574675"/>
                  </a:cubicBezTo>
                  <a:lnTo>
                    <a:pt x="0" y="574675"/>
                  </a:lnTo>
                  <a:close/>
                </a:path>
              </a:pathLst>
            </a:custGeom>
            <a:solidFill>
              <a:srgbClr val="0022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8" name="Obrázek 17" descr="16_06_Cevro_NEWinv_logo_rgb_en.emf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7546182" y="147412"/>
              <a:ext cx="1477146" cy="305026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_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10" name="Zástupný symbol pro graf 9"/>
          <p:cNvSpPr>
            <a:spLocks noGrp="1"/>
          </p:cNvSpPr>
          <p:nvPr>
            <p:ph type="chart" sz="quarter" idx="10"/>
          </p:nvPr>
        </p:nvSpPr>
        <p:spPr>
          <a:xfrm>
            <a:off x="419100" y="1498600"/>
            <a:ext cx="8304213" cy="4603097"/>
          </a:xfrm>
        </p:spPr>
        <p:txBody>
          <a:bodyPr/>
          <a:lstStyle/>
          <a:p>
            <a:endParaRPr lang="cs-CZ"/>
          </a:p>
        </p:txBody>
      </p:sp>
      <p:grpSp>
        <p:nvGrpSpPr>
          <p:cNvPr id="12" name="Skupina 11"/>
          <p:cNvGrpSpPr/>
          <p:nvPr userDrawn="1"/>
        </p:nvGrpSpPr>
        <p:grpSpPr>
          <a:xfrm>
            <a:off x="7114540" y="6308726"/>
            <a:ext cx="2030307" cy="549274"/>
            <a:chOff x="7114540" y="6308726"/>
            <a:chExt cx="2030307" cy="549274"/>
          </a:xfrm>
        </p:grpSpPr>
        <p:sp>
          <p:nvSpPr>
            <p:cNvPr id="13" name="Volný tvar 12"/>
            <p:cNvSpPr/>
            <p:nvPr userDrawn="1"/>
          </p:nvSpPr>
          <p:spPr>
            <a:xfrm>
              <a:off x="7114540" y="6308726"/>
              <a:ext cx="2030307" cy="549274"/>
            </a:xfrm>
            <a:custGeom>
              <a:avLst/>
              <a:gdLst>
                <a:gd name="connsiteX0" fmla="*/ 0 w 1908175"/>
                <a:gd name="connsiteY0" fmla="*/ 574675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4675 h 581025"/>
                <a:gd name="connsiteX0" fmla="*/ 0 w 1908175"/>
                <a:gd name="connsiteY0" fmla="*/ 577850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7850 h 581025"/>
                <a:gd name="connsiteX0" fmla="*/ 0 w 1908175"/>
                <a:gd name="connsiteY0" fmla="*/ 628650 h 631825"/>
                <a:gd name="connsiteX1" fmla="*/ 149225 w 1908175"/>
                <a:gd name="connsiteY1" fmla="*/ 0 h 631825"/>
                <a:gd name="connsiteX2" fmla="*/ 1892300 w 1908175"/>
                <a:gd name="connsiteY2" fmla="*/ 50800 h 631825"/>
                <a:gd name="connsiteX3" fmla="*/ 1908175 w 1908175"/>
                <a:gd name="connsiteY3" fmla="*/ 631825 h 631825"/>
                <a:gd name="connsiteX4" fmla="*/ 0 w 1908175"/>
                <a:gd name="connsiteY4" fmla="*/ 628650 h 631825"/>
                <a:gd name="connsiteX0" fmla="*/ 0 w 1933575"/>
                <a:gd name="connsiteY0" fmla="*/ 628650 h 631825"/>
                <a:gd name="connsiteX1" fmla="*/ 149225 w 1933575"/>
                <a:gd name="connsiteY1" fmla="*/ 0 h 631825"/>
                <a:gd name="connsiteX2" fmla="*/ 1933575 w 1933575"/>
                <a:gd name="connsiteY2" fmla="*/ 0 h 631825"/>
                <a:gd name="connsiteX3" fmla="*/ 1908175 w 1933575"/>
                <a:gd name="connsiteY3" fmla="*/ 631825 h 631825"/>
                <a:gd name="connsiteX4" fmla="*/ 0 w 1933575"/>
                <a:gd name="connsiteY4" fmla="*/ 628650 h 631825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33575 w 1968500"/>
                <a:gd name="connsiteY2" fmla="*/ 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94535"/>
                <a:gd name="connsiteY0" fmla="*/ 628650 h 628650"/>
                <a:gd name="connsiteX1" fmla="*/ 149225 w 1994535"/>
                <a:gd name="connsiteY1" fmla="*/ 0 h 628650"/>
                <a:gd name="connsiteX2" fmla="*/ 1994535 w 1994535"/>
                <a:gd name="connsiteY2" fmla="*/ 53975 h 628650"/>
                <a:gd name="connsiteX3" fmla="*/ 1968500 w 1994535"/>
                <a:gd name="connsiteY3" fmla="*/ 628650 h 628650"/>
                <a:gd name="connsiteX4" fmla="*/ 0 w 1994535"/>
                <a:gd name="connsiteY4" fmla="*/ 628650 h 628650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65960 w 1968500"/>
                <a:gd name="connsiteY2" fmla="*/ 635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2030307"/>
                <a:gd name="connsiteY0" fmla="*/ 705485 h 705485"/>
                <a:gd name="connsiteX1" fmla="*/ 149225 w 2030307"/>
                <a:gd name="connsiteY1" fmla="*/ 76835 h 705485"/>
                <a:gd name="connsiteX2" fmla="*/ 2029460 w 2030307"/>
                <a:gd name="connsiteY2" fmla="*/ 0 h 705485"/>
                <a:gd name="connsiteX3" fmla="*/ 1968500 w 2030307"/>
                <a:gd name="connsiteY3" fmla="*/ 705485 h 705485"/>
                <a:gd name="connsiteX4" fmla="*/ 0 w 2030307"/>
                <a:gd name="connsiteY4" fmla="*/ 705485 h 705485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6 h 628650"/>
                <a:gd name="connsiteX3" fmla="*/ 196850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196850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202946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202946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31031 h 631031"/>
                <a:gd name="connsiteX1" fmla="*/ 149225 w 2030307"/>
                <a:gd name="connsiteY1" fmla="*/ 2381 h 631031"/>
                <a:gd name="connsiteX2" fmla="*/ 2029460 w 2030307"/>
                <a:gd name="connsiteY2" fmla="*/ 0 h 631031"/>
                <a:gd name="connsiteX3" fmla="*/ 2029460 w 2030307"/>
                <a:gd name="connsiteY3" fmla="*/ 631031 h 631031"/>
                <a:gd name="connsiteX4" fmla="*/ 0 w 2030307"/>
                <a:gd name="connsiteY4" fmla="*/ 631031 h 631031"/>
                <a:gd name="connsiteX0" fmla="*/ 0 w 2030307"/>
                <a:gd name="connsiteY0" fmla="*/ 631031 h 631031"/>
                <a:gd name="connsiteX1" fmla="*/ 132556 w 2030307"/>
                <a:gd name="connsiteY1" fmla="*/ 81757 h 631031"/>
                <a:gd name="connsiteX2" fmla="*/ 2029460 w 2030307"/>
                <a:gd name="connsiteY2" fmla="*/ 0 h 631031"/>
                <a:gd name="connsiteX3" fmla="*/ 2029460 w 2030307"/>
                <a:gd name="connsiteY3" fmla="*/ 631031 h 631031"/>
                <a:gd name="connsiteX4" fmla="*/ 0 w 2030307"/>
                <a:gd name="connsiteY4" fmla="*/ 631031 h 631031"/>
                <a:gd name="connsiteX0" fmla="*/ 0 w 2030307"/>
                <a:gd name="connsiteY0" fmla="*/ 549274 h 549274"/>
                <a:gd name="connsiteX1" fmla="*/ 132556 w 2030307"/>
                <a:gd name="connsiteY1" fmla="*/ 0 h 549274"/>
                <a:gd name="connsiteX2" fmla="*/ 2029460 w 2030307"/>
                <a:gd name="connsiteY2" fmla="*/ 0 h 549274"/>
                <a:gd name="connsiteX3" fmla="*/ 2029460 w 2030307"/>
                <a:gd name="connsiteY3" fmla="*/ 549274 h 549274"/>
                <a:gd name="connsiteX4" fmla="*/ 0 w 2030307"/>
                <a:gd name="connsiteY4" fmla="*/ 549274 h 54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307" h="549274">
                  <a:moveTo>
                    <a:pt x="0" y="549274"/>
                  </a:moveTo>
                  <a:lnTo>
                    <a:pt x="132556" y="0"/>
                  </a:lnTo>
                  <a:lnTo>
                    <a:pt x="2029460" y="0"/>
                  </a:lnTo>
                  <a:cubicBezTo>
                    <a:pt x="2030307" y="207433"/>
                    <a:pt x="2028613" y="341841"/>
                    <a:pt x="2029460" y="549274"/>
                  </a:cubicBezTo>
                  <a:lnTo>
                    <a:pt x="0" y="54927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4" name="Obrázek 13" descr="CEVRO_web.pn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7402865" y="6519270"/>
              <a:ext cx="1617310" cy="162518"/>
            </a:xfrm>
            <a:prstGeom prst="rect">
              <a:avLst/>
            </a:prstGeom>
          </p:spPr>
        </p:pic>
      </p:grpSp>
      <p:grpSp>
        <p:nvGrpSpPr>
          <p:cNvPr id="15" name="Skupina 14"/>
          <p:cNvGrpSpPr/>
          <p:nvPr userDrawn="1"/>
        </p:nvGrpSpPr>
        <p:grpSpPr>
          <a:xfrm>
            <a:off x="7261225" y="0"/>
            <a:ext cx="1883621" cy="574675"/>
            <a:chOff x="7261225" y="0"/>
            <a:chExt cx="1883621" cy="574675"/>
          </a:xfrm>
        </p:grpSpPr>
        <p:sp>
          <p:nvSpPr>
            <p:cNvPr id="16" name="Volný tvar 15"/>
            <p:cNvSpPr/>
            <p:nvPr userDrawn="1"/>
          </p:nvSpPr>
          <p:spPr>
            <a:xfrm>
              <a:off x="7261225" y="0"/>
              <a:ext cx="1883621" cy="574675"/>
            </a:xfrm>
            <a:custGeom>
              <a:avLst/>
              <a:gdLst>
                <a:gd name="connsiteX0" fmla="*/ 0 w 1908175"/>
                <a:gd name="connsiteY0" fmla="*/ 574675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4675 h 581025"/>
                <a:gd name="connsiteX0" fmla="*/ 0 w 1908175"/>
                <a:gd name="connsiteY0" fmla="*/ 577850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7850 h 581025"/>
                <a:gd name="connsiteX0" fmla="*/ 0 w 1908175"/>
                <a:gd name="connsiteY0" fmla="*/ 628650 h 631825"/>
                <a:gd name="connsiteX1" fmla="*/ 149225 w 1908175"/>
                <a:gd name="connsiteY1" fmla="*/ 0 h 631825"/>
                <a:gd name="connsiteX2" fmla="*/ 1892300 w 1908175"/>
                <a:gd name="connsiteY2" fmla="*/ 50800 h 631825"/>
                <a:gd name="connsiteX3" fmla="*/ 1908175 w 1908175"/>
                <a:gd name="connsiteY3" fmla="*/ 631825 h 631825"/>
                <a:gd name="connsiteX4" fmla="*/ 0 w 1908175"/>
                <a:gd name="connsiteY4" fmla="*/ 628650 h 631825"/>
                <a:gd name="connsiteX0" fmla="*/ 0 w 1933575"/>
                <a:gd name="connsiteY0" fmla="*/ 628650 h 631825"/>
                <a:gd name="connsiteX1" fmla="*/ 149225 w 1933575"/>
                <a:gd name="connsiteY1" fmla="*/ 0 h 631825"/>
                <a:gd name="connsiteX2" fmla="*/ 1933575 w 1933575"/>
                <a:gd name="connsiteY2" fmla="*/ 0 h 631825"/>
                <a:gd name="connsiteX3" fmla="*/ 1908175 w 1933575"/>
                <a:gd name="connsiteY3" fmla="*/ 631825 h 631825"/>
                <a:gd name="connsiteX4" fmla="*/ 0 w 1933575"/>
                <a:gd name="connsiteY4" fmla="*/ 628650 h 631825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33575 w 1968500"/>
                <a:gd name="connsiteY2" fmla="*/ 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94535"/>
                <a:gd name="connsiteY0" fmla="*/ 628650 h 628650"/>
                <a:gd name="connsiteX1" fmla="*/ 149225 w 1994535"/>
                <a:gd name="connsiteY1" fmla="*/ 0 h 628650"/>
                <a:gd name="connsiteX2" fmla="*/ 1994535 w 1994535"/>
                <a:gd name="connsiteY2" fmla="*/ 53975 h 628650"/>
                <a:gd name="connsiteX3" fmla="*/ 1968500 w 1994535"/>
                <a:gd name="connsiteY3" fmla="*/ 628650 h 628650"/>
                <a:gd name="connsiteX4" fmla="*/ 0 w 1994535"/>
                <a:gd name="connsiteY4" fmla="*/ 628650 h 628650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65960 w 1968500"/>
                <a:gd name="connsiteY2" fmla="*/ 635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68500"/>
                <a:gd name="connsiteY0" fmla="*/ 622300 h 622300"/>
                <a:gd name="connsiteX1" fmla="*/ 134937 w 1968500"/>
                <a:gd name="connsiteY1" fmla="*/ 47625 h 622300"/>
                <a:gd name="connsiteX2" fmla="*/ 1965960 w 1968500"/>
                <a:gd name="connsiteY2" fmla="*/ 0 h 622300"/>
                <a:gd name="connsiteX3" fmla="*/ 1968500 w 1968500"/>
                <a:gd name="connsiteY3" fmla="*/ 622300 h 622300"/>
                <a:gd name="connsiteX4" fmla="*/ 0 w 1968500"/>
                <a:gd name="connsiteY4" fmla="*/ 622300 h 622300"/>
                <a:gd name="connsiteX0" fmla="*/ 0 w 1968500"/>
                <a:gd name="connsiteY0" fmla="*/ 574675 h 574675"/>
                <a:gd name="connsiteX1" fmla="*/ 134937 w 1968500"/>
                <a:gd name="connsiteY1" fmla="*/ 0 h 574675"/>
                <a:gd name="connsiteX2" fmla="*/ 1882774 w 1968500"/>
                <a:gd name="connsiteY2" fmla="*/ 33338 h 574675"/>
                <a:gd name="connsiteX3" fmla="*/ 1968500 w 1968500"/>
                <a:gd name="connsiteY3" fmla="*/ 574675 h 574675"/>
                <a:gd name="connsiteX4" fmla="*/ 0 w 1968500"/>
                <a:gd name="connsiteY4" fmla="*/ 574675 h 574675"/>
                <a:gd name="connsiteX0" fmla="*/ 0 w 1968500"/>
                <a:gd name="connsiteY0" fmla="*/ 574675 h 574675"/>
                <a:gd name="connsiteX1" fmla="*/ 134937 w 1968500"/>
                <a:gd name="connsiteY1" fmla="*/ 0 h 574675"/>
                <a:gd name="connsiteX2" fmla="*/ 1882774 w 1968500"/>
                <a:gd name="connsiteY2" fmla="*/ 0 h 574675"/>
                <a:gd name="connsiteX3" fmla="*/ 1968500 w 1968500"/>
                <a:gd name="connsiteY3" fmla="*/ 574675 h 574675"/>
                <a:gd name="connsiteX4" fmla="*/ 0 w 1968500"/>
                <a:gd name="connsiteY4" fmla="*/ 574675 h 574675"/>
                <a:gd name="connsiteX0" fmla="*/ 0 w 1883621"/>
                <a:gd name="connsiteY0" fmla="*/ 574675 h 574675"/>
                <a:gd name="connsiteX1" fmla="*/ 134937 w 1883621"/>
                <a:gd name="connsiteY1" fmla="*/ 0 h 574675"/>
                <a:gd name="connsiteX2" fmla="*/ 1882774 w 1883621"/>
                <a:gd name="connsiteY2" fmla="*/ 0 h 574675"/>
                <a:gd name="connsiteX3" fmla="*/ 1882774 w 1883621"/>
                <a:gd name="connsiteY3" fmla="*/ 574675 h 574675"/>
                <a:gd name="connsiteX4" fmla="*/ 0 w 1883621"/>
                <a:gd name="connsiteY4" fmla="*/ 574675 h 57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3621" h="574675">
                  <a:moveTo>
                    <a:pt x="0" y="574675"/>
                  </a:moveTo>
                  <a:lnTo>
                    <a:pt x="134937" y="0"/>
                  </a:lnTo>
                  <a:lnTo>
                    <a:pt x="1882774" y="0"/>
                  </a:lnTo>
                  <a:cubicBezTo>
                    <a:pt x="1883621" y="207433"/>
                    <a:pt x="1881927" y="367242"/>
                    <a:pt x="1882774" y="574675"/>
                  </a:cubicBezTo>
                  <a:lnTo>
                    <a:pt x="0" y="574675"/>
                  </a:lnTo>
                  <a:close/>
                </a:path>
              </a:pathLst>
            </a:custGeom>
            <a:solidFill>
              <a:srgbClr val="0022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7" name="Obrázek 16" descr="16_06_Cevro_NEWinv_logo_rgb_en.emf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7546182" y="147412"/>
              <a:ext cx="1477146" cy="305026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Závě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rázek 7"/>
          <p:cNvSpPr>
            <a:spLocks noGrp="1"/>
          </p:cNvSpPr>
          <p:nvPr>
            <p:ph type="pic" sz="quarter" idx="10"/>
          </p:nvPr>
        </p:nvSpPr>
        <p:spPr>
          <a:xfrm>
            <a:off x="419100" y="574676"/>
            <a:ext cx="8304213" cy="3100388"/>
          </a:xfrm>
        </p:spPr>
        <p:txBody>
          <a:bodyPr/>
          <a:lstStyle/>
          <a:p>
            <a:endParaRPr lang="cs-CZ"/>
          </a:p>
        </p:txBody>
      </p:sp>
      <p:sp>
        <p:nvSpPr>
          <p:cNvPr id="17" name="Zástupný symbol pro tex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3650730"/>
            <a:ext cx="8304213" cy="773395"/>
          </a:xfrm>
        </p:spPr>
        <p:txBody>
          <a:bodyPr wrap="square" lIns="0" tIns="0" rIns="0" bIns="0" anchor="b" anchorCtr="0">
            <a:normAutofit/>
          </a:bodyPr>
          <a:lstStyle>
            <a:lvl1pPr>
              <a:buFontTx/>
              <a:buNone/>
              <a:defRPr sz="3600" b="1">
                <a:solidFill>
                  <a:schemeClr val="tx1"/>
                </a:solidFill>
              </a:defRPr>
            </a:lvl1pPr>
            <a:lvl2pPr>
              <a:defRPr sz="2800" b="1"/>
            </a:lvl2pPr>
          </a:lstStyle>
          <a:p>
            <a:pPr lvl="0"/>
            <a:r>
              <a:rPr lang="cs-CZ" dirty="0"/>
              <a:t>Poděkování</a:t>
            </a:r>
          </a:p>
        </p:txBody>
      </p:sp>
      <p:sp>
        <p:nvSpPr>
          <p:cNvPr id="18" name="Zástupný symbol pro text 15"/>
          <p:cNvSpPr>
            <a:spLocks noGrp="1"/>
          </p:cNvSpPr>
          <p:nvPr>
            <p:ph type="body" sz="quarter" idx="14" hasCustomPrompt="1"/>
          </p:nvPr>
        </p:nvSpPr>
        <p:spPr>
          <a:xfrm>
            <a:off x="419100" y="4523872"/>
            <a:ext cx="8304213" cy="432689"/>
          </a:xfrm>
        </p:spPr>
        <p:txBody>
          <a:bodyPr anchor="b" anchorCtr="0"/>
          <a:lstStyle>
            <a:lvl1pPr>
              <a:defRPr sz="2800"/>
            </a:lvl1pPr>
          </a:lstStyle>
          <a:p>
            <a:pPr lvl="0"/>
            <a:r>
              <a:rPr lang="cs-CZ" dirty="0"/>
              <a:t>Jméno</a:t>
            </a:r>
          </a:p>
        </p:txBody>
      </p:sp>
      <p:sp>
        <p:nvSpPr>
          <p:cNvPr id="8" name="Zástupný symbol pro text 6"/>
          <p:cNvSpPr>
            <a:spLocks noGrp="1"/>
          </p:cNvSpPr>
          <p:nvPr>
            <p:ph type="body" sz="quarter" idx="15"/>
          </p:nvPr>
        </p:nvSpPr>
        <p:spPr>
          <a:xfrm>
            <a:off x="419100" y="5127625"/>
            <a:ext cx="8304213" cy="1181100"/>
          </a:xfrm>
        </p:spPr>
        <p:txBody>
          <a:bodyPr bIns="180000">
            <a:noAutofit/>
          </a:bodyPr>
          <a:lstStyle>
            <a:lvl1pPr>
              <a:spcBef>
                <a:spcPts val="0"/>
              </a:spcBef>
              <a:defRPr sz="1600" b="0">
                <a:solidFill>
                  <a:schemeClr val="tx2"/>
                </a:solidFill>
                <a:latin typeface="+mn-lt"/>
              </a:defRPr>
            </a:lvl1pPr>
            <a:lvl2pPr>
              <a:spcBef>
                <a:spcPts val="0"/>
              </a:spcBef>
              <a:defRPr sz="1600" b="1">
                <a:solidFill>
                  <a:schemeClr val="tx2"/>
                </a:solidFill>
                <a:latin typeface="+mn-lt"/>
              </a:defRPr>
            </a:lvl2pPr>
            <a:lvl3pPr>
              <a:defRPr sz="1600">
                <a:solidFill>
                  <a:schemeClr val="tx2"/>
                </a:solidFill>
                <a:latin typeface="+mn-lt"/>
              </a:defRPr>
            </a:lvl3pPr>
            <a:lvl4pPr>
              <a:defRPr sz="1600">
                <a:solidFill>
                  <a:schemeClr val="tx2"/>
                </a:solidFill>
                <a:latin typeface="+mn-lt"/>
              </a:defRPr>
            </a:lvl4pPr>
            <a:lvl5pPr>
              <a:defRPr sz="1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grpSp>
        <p:nvGrpSpPr>
          <p:cNvPr id="10" name="Skupina 9"/>
          <p:cNvGrpSpPr/>
          <p:nvPr userDrawn="1"/>
        </p:nvGrpSpPr>
        <p:grpSpPr>
          <a:xfrm>
            <a:off x="7114540" y="6308726"/>
            <a:ext cx="2030307" cy="549274"/>
            <a:chOff x="7114540" y="6308726"/>
            <a:chExt cx="2030307" cy="549274"/>
          </a:xfrm>
        </p:grpSpPr>
        <p:sp>
          <p:nvSpPr>
            <p:cNvPr id="12" name="Volný tvar 11"/>
            <p:cNvSpPr/>
            <p:nvPr userDrawn="1"/>
          </p:nvSpPr>
          <p:spPr>
            <a:xfrm>
              <a:off x="7114540" y="6308726"/>
              <a:ext cx="2030307" cy="549274"/>
            </a:xfrm>
            <a:custGeom>
              <a:avLst/>
              <a:gdLst>
                <a:gd name="connsiteX0" fmla="*/ 0 w 1908175"/>
                <a:gd name="connsiteY0" fmla="*/ 574675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4675 h 581025"/>
                <a:gd name="connsiteX0" fmla="*/ 0 w 1908175"/>
                <a:gd name="connsiteY0" fmla="*/ 577850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7850 h 581025"/>
                <a:gd name="connsiteX0" fmla="*/ 0 w 1908175"/>
                <a:gd name="connsiteY0" fmla="*/ 628650 h 631825"/>
                <a:gd name="connsiteX1" fmla="*/ 149225 w 1908175"/>
                <a:gd name="connsiteY1" fmla="*/ 0 h 631825"/>
                <a:gd name="connsiteX2" fmla="*/ 1892300 w 1908175"/>
                <a:gd name="connsiteY2" fmla="*/ 50800 h 631825"/>
                <a:gd name="connsiteX3" fmla="*/ 1908175 w 1908175"/>
                <a:gd name="connsiteY3" fmla="*/ 631825 h 631825"/>
                <a:gd name="connsiteX4" fmla="*/ 0 w 1908175"/>
                <a:gd name="connsiteY4" fmla="*/ 628650 h 631825"/>
                <a:gd name="connsiteX0" fmla="*/ 0 w 1933575"/>
                <a:gd name="connsiteY0" fmla="*/ 628650 h 631825"/>
                <a:gd name="connsiteX1" fmla="*/ 149225 w 1933575"/>
                <a:gd name="connsiteY1" fmla="*/ 0 h 631825"/>
                <a:gd name="connsiteX2" fmla="*/ 1933575 w 1933575"/>
                <a:gd name="connsiteY2" fmla="*/ 0 h 631825"/>
                <a:gd name="connsiteX3" fmla="*/ 1908175 w 1933575"/>
                <a:gd name="connsiteY3" fmla="*/ 631825 h 631825"/>
                <a:gd name="connsiteX4" fmla="*/ 0 w 1933575"/>
                <a:gd name="connsiteY4" fmla="*/ 628650 h 631825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33575 w 1968500"/>
                <a:gd name="connsiteY2" fmla="*/ 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94535"/>
                <a:gd name="connsiteY0" fmla="*/ 628650 h 628650"/>
                <a:gd name="connsiteX1" fmla="*/ 149225 w 1994535"/>
                <a:gd name="connsiteY1" fmla="*/ 0 h 628650"/>
                <a:gd name="connsiteX2" fmla="*/ 1994535 w 1994535"/>
                <a:gd name="connsiteY2" fmla="*/ 53975 h 628650"/>
                <a:gd name="connsiteX3" fmla="*/ 1968500 w 1994535"/>
                <a:gd name="connsiteY3" fmla="*/ 628650 h 628650"/>
                <a:gd name="connsiteX4" fmla="*/ 0 w 1994535"/>
                <a:gd name="connsiteY4" fmla="*/ 628650 h 628650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65960 w 1968500"/>
                <a:gd name="connsiteY2" fmla="*/ 635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2030307"/>
                <a:gd name="connsiteY0" fmla="*/ 705485 h 705485"/>
                <a:gd name="connsiteX1" fmla="*/ 149225 w 2030307"/>
                <a:gd name="connsiteY1" fmla="*/ 76835 h 705485"/>
                <a:gd name="connsiteX2" fmla="*/ 2029460 w 2030307"/>
                <a:gd name="connsiteY2" fmla="*/ 0 h 705485"/>
                <a:gd name="connsiteX3" fmla="*/ 1968500 w 2030307"/>
                <a:gd name="connsiteY3" fmla="*/ 705485 h 705485"/>
                <a:gd name="connsiteX4" fmla="*/ 0 w 2030307"/>
                <a:gd name="connsiteY4" fmla="*/ 705485 h 705485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6 h 628650"/>
                <a:gd name="connsiteX3" fmla="*/ 196850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196850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202946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202946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31031 h 631031"/>
                <a:gd name="connsiteX1" fmla="*/ 149225 w 2030307"/>
                <a:gd name="connsiteY1" fmla="*/ 2381 h 631031"/>
                <a:gd name="connsiteX2" fmla="*/ 2029460 w 2030307"/>
                <a:gd name="connsiteY2" fmla="*/ 0 h 631031"/>
                <a:gd name="connsiteX3" fmla="*/ 2029460 w 2030307"/>
                <a:gd name="connsiteY3" fmla="*/ 631031 h 631031"/>
                <a:gd name="connsiteX4" fmla="*/ 0 w 2030307"/>
                <a:gd name="connsiteY4" fmla="*/ 631031 h 631031"/>
                <a:gd name="connsiteX0" fmla="*/ 0 w 2030307"/>
                <a:gd name="connsiteY0" fmla="*/ 631031 h 631031"/>
                <a:gd name="connsiteX1" fmla="*/ 132556 w 2030307"/>
                <a:gd name="connsiteY1" fmla="*/ 81757 h 631031"/>
                <a:gd name="connsiteX2" fmla="*/ 2029460 w 2030307"/>
                <a:gd name="connsiteY2" fmla="*/ 0 h 631031"/>
                <a:gd name="connsiteX3" fmla="*/ 2029460 w 2030307"/>
                <a:gd name="connsiteY3" fmla="*/ 631031 h 631031"/>
                <a:gd name="connsiteX4" fmla="*/ 0 w 2030307"/>
                <a:gd name="connsiteY4" fmla="*/ 631031 h 631031"/>
                <a:gd name="connsiteX0" fmla="*/ 0 w 2030307"/>
                <a:gd name="connsiteY0" fmla="*/ 549274 h 549274"/>
                <a:gd name="connsiteX1" fmla="*/ 132556 w 2030307"/>
                <a:gd name="connsiteY1" fmla="*/ 0 h 549274"/>
                <a:gd name="connsiteX2" fmla="*/ 2029460 w 2030307"/>
                <a:gd name="connsiteY2" fmla="*/ 0 h 549274"/>
                <a:gd name="connsiteX3" fmla="*/ 2029460 w 2030307"/>
                <a:gd name="connsiteY3" fmla="*/ 549274 h 549274"/>
                <a:gd name="connsiteX4" fmla="*/ 0 w 2030307"/>
                <a:gd name="connsiteY4" fmla="*/ 549274 h 54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307" h="549274">
                  <a:moveTo>
                    <a:pt x="0" y="549274"/>
                  </a:moveTo>
                  <a:lnTo>
                    <a:pt x="132556" y="0"/>
                  </a:lnTo>
                  <a:lnTo>
                    <a:pt x="2029460" y="0"/>
                  </a:lnTo>
                  <a:cubicBezTo>
                    <a:pt x="2030307" y="207433"/>
                    <a:pt x="2028613" y="341841"/>
                    <a:pt x="2029460" y="549274"/>
                  </a:cubicBezTo>
                  <a:lnTo>
                    <a:pt x="0" y="54927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3" name="Obrázek 12" descr="CEVRO_web.pn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7402865" y="6519270"/>
              <a:ext cx="1617310" cy="162518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19099" y="574674"/>
            <a:ext cx="8304213" cy="923926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19099" y="1600200"/>
            <a:ext cx="8304213" cy="47085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  <a:p>
            <a:pPr lvl="5"/>
            <a:r>
              <a:rPr lang="cs-CZ" dirty="0"/>
              <a:t>Šestá úroveň</a:t>
            </a:r>
          </a:p>
          <a:p>
            <a:pPr lvl="6"/>
            <a:r>
              <a:rPr lang="cs-CZ" dirty="0"/>
              <a:t>Sedmá úroveň</a:t>
            </a:r>
          </a:p>
          <a:p>
            <a:pPr lvl="7"/>
            <a:r>
              <a:rPr lang="cs-CZ" dirty="0"/>
              <a:t>Osmá úroveň</a:t>
            </a:r>
          </a:p>
          <a:p>
            <a:pPr lvl="8"/>
            <a:r>
              <a:rPr lang="cs-CZ" dirty="0"/>
              <a:t>Devátá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0" r:id="rId3"/>
    <p:sldLayoutId id="2147483663" r:id="rId4"/>
    <p:sldLayoutId id="2147483664" r:id="rId5"/>
    <p:sldLayoutId id="2147483666" r:id="rId6"/>
    <p:sldLayoutId id="2147483667" r:id="rId7"/>
    <p:sldLayoutId id="2147483668" r:id="rId8"/>
    <p:sldLayoutId id="2147483669" r:id="rId9"/>
    <p:sldLayoutId id="2147483671" r:id="rId10"/>
    <p:sldLayoutId id="2147483673" r:id="rId11"/>
    <p:sldLayoutId id="2147483676" r:id="rId12"/>
  </p:sldLayoutIdLst>
  <p:transition>
    <p:fade/>
  </p:transition>
  <p:txStyles>
    <p:titleStyle>
      <a:lvl1pPr algn="l" defTabSz="914206" rtl="0" eaLnBrk="1" latinLnBrk="0" hangingPunct="1">
        <a:spcBef>
          <a:spcPct val="0"/>
        </a:spcBef>
        <a:buNone/>
        <a:defRPr sz="3600" b="1" kern="1200">
          <a:solidFill>
            <a:srgbClr val="C6876B"/>
          </a:solidFill>
          <a:latin typeface="+mj-lt"/>
          <a:ea typeface="+mj-ea"/>
          <a:cs typeface="+mj-cs"/>
        </a:defRPr>
      </a:lvl1pPr>
    </p:titleStyle>
    <p:bodyStyle>
      <a:lvl1pPr marL="0" indent="0" algn="l" defTabSz="914206" rtl="0" eaLnBrk="1" latinLnBrk="0" hangingPunct="1">
        <a:spcBef>
          <a:spcPts val="2600"/>
        </a:spcBef>
        <a:buFontTx/>
        <a:buNone/>
        <a:defRPr sz="2600" b="1" kern="1200">
          <a:solidFill>
            <a:srgbClr val="002251"/>
          </a:solidFill>
          <a:latin typeface="+mn-lt"/>
          <a:ea typeface="+mn-ea"/>
          <a:cs typeface="+mn-cs"/>
        </a:defRPr>
      </a:lvl1pPr>
      <a:lvl2pPr marL="0" indent="0" algn="l" defTabSz="914206" rtl="0" eaLnBrk="1" latinLnBrk="0" hangingPunct="1">
        <a:spcBef>
          <a:spcPts val="6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266400" indent="-266400" algn="l" defTabSz="914206" rtl="0" eaLnBrk="1" latinLnBrk="0" hangingPunct="1">
        <a:spcBef>
          <a:spcPts val="600"/>
        </a:spcBef>
        <a:buClr>
          <a:schemeClr val="tx2"/>
        </a:buClr>
        <a:buFont typeface="Calibri" pitchFamily="34" charset="0"/>
        <a:buChar char="–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66400" indent="0" algn="l" defTabSz="914206" rtl="0" eaLnBrk="1" latinLnBrk="0" hangingPunct="1">
        <a:spcBef>
          <a:spcPts val="600"/>
        </a:spcBef>
        <a:buClr>
          <a:srgbClr val="CA8A64"/>
        </a:buClr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66400" indent="-266400" algn="l" defTabSz="914206" rtl="0" eaLnBrk="1" latinLnBrk="0" hangingPunct="1">
        <a:spcBef>
          <a:spcPts val="600"/>
        </a:spcBef>
        <a:buClr>
          <a:schemeClr val="tx2"/>
        </a:buClr>
        <a:buFont typeface="Arial" pitchFamily="34" charset="0"/>
        <a:buChar char="‒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66400" indent="0" algn="l" defTabSz="914206" rtl="0" eaLnBrk="1" latinLnBrk="0" hangingPunct="1">
        <a:spcBef>
          <a:spcPts val="600"/>
        </a:spcBef>
        <a:buFontTx/>
        <a:buNone/>
        <a:defRPr sz="2000" b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266400" indent="-266400" algn="l" defTabSz="914206" rtl="0" eaLnBrk="1" latinLnBrk="0" hangingPunct="1">
        <a:spcBef>
          <a:spcPts val="600"/>
        </a:spcBef>
        <a:buClr>
          <a:schemeClr val="tx1"/>
        </a:buClr>
        <a:buFont typeface="Calibri" pitchFamily="34" charset="0"/>
        <a:buChar char="–"/>
        <a:defRPr sz="1600" kern="1200" baseline="0">
          <a:solidFill>
            <a:schemeClr val="accent2"/>
          </a:solidFill>
          <a:latin typeface="+mn-lt"/>
          <a:ea typeface="+mn-ea"/>
          <a:cs typeface="+mn-cs"/>
        </a:defRPr>
      </a:lvl7pPr>
      <a:lvl8pPr marL="266400" indent="0" algn="l" defTabSz="914206" rtl="0" eaLnBrk="1" latinLnBrk="0" hangingPunct="1">
        <a:spcBef>
          <a:spcPts val="600"/>
        </a:spcBef>
        <a:buFontTx/>
        <a:buNone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6400" indent="-266400" algn="l" defTabSz="914206" rtl="0" eaLnBrk="1" latinLnBrk="0" hangingPunct="1">
        <a:spcBef>
          <a:spcPts val="600"/>
        </a:spcBef>
        <a:buClr>
          <a:srgbClr val="C6876B"/>
        </a:buClr>
        <a:buFont typeface="Calibri" pitchFamily="34" charset="0"/>
        <a:buChar char="–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6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9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11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14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17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2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2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1818620-6694-CE30-09D5-0385EC1EA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717551"/>
            <a:ext cx="8029574" cy="86786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A359F36-CC92-C5E0-1D93-EB04F26AA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5775" y="1825625"/>
            <a:ext cx="8029575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D416615-ACE9-1166-FF1A-B39597AF46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372" y="6417178"/>
            <a:ext cx="820697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25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62E3233-1704-433C-8B0E-4C03A48D4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1" y="6420492"/>
            <a:ext cx="20432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25" b="1"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B52155B1-7D35-8CBF-21B4-8799EABA85C0}"/>
              </a:ext>
            </a:extLst>
          </p:cNvPr>
          <p:cNvSpPr txBox="1"/>
          <p:nvPr userDrawn="1"/>
        </p:nvSpPr>
        <p:spPr>
          <a:xfrm>
            <a:off x="252874" y="6498434"/>
            <a:ext cx="27252" cy="12695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825" dirty="0">
                <a:solidFill>
                  <a:schemeClr val="tx2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997464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325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00025" indent="-200025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165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407194" indent="-207169" algn="l" defTabSz="6858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2pPr>
      <a:lvl3pPr marL="607219" indent="-200025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275" kern="1200">
          <a:solidFill>
            <a:schemeClr val="tx2"/>
          </a:solidFill>
          <a:latin typeface="+mn-lt"/>
          <a:ea typeface="+mn-ea"/>
          <a:cs typeface="+mn-cs"/>
        </a:defRPr>
      </a:lvl3pPr>
      <a:lvl4pPr marL="807244" indent="-200025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1125" kern="1200">
          <a:solidFill>
            <a:schemeClr val="tx2"/>
          </a:solidFill>
          <a:latin typeface="+mn-lt"/>
          <a:ea typeface="+mn-ea"/>
          <a:cs typeface="+mn-cs"/>
        </a:defRPr>
      </a:lvl4pPr>
      <a:lvl5pPr marL="1007269" indent="-200025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Nacismus" TargetMode="External"/><Relationship Id="rId2" Type="http://schemas.openxmlformats.org/officeDocument/2006/relationships/hyperlink" Target="https://cs.wikipedia.org/wiki/Mnichovsk%C3%A1_dohoda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ct24.ceskatelevize.cz/clanek/domaci/pri-vzniku-ceskoslovenska-tekla-nemecka-krev-226850" TargetMode="External"/><Relationship Id="rId5" Type="http://schemas.openxmlformats.org/officeDocument/2006/relationships/image" Target="../media/image16.png"/><Relationship Id="rId4" Type="http://schemas.openxmlformats.org/officeDocument/2006/relationships/hyperlink" Target="https://cs.wikipedia.org/wiki/Nacistick%C3%A1_propaganda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sz="2700" b="1" dirty="0"/>
              <a:t>Lokální a regionální Politika</a:t>
            </a:r>
            <a:br>
              <a:rPr lang="pl-PL" sz="2700" b="1" i="1" dirty="0">
                <a:solidFill>
                  <a:srgbClr val="CA8A64"/>
                </a:solidFill>
              </a:rPr>
            </a:br>
            <a:br>
              <a:rPr lang="pl-PL" sz="2700" b="1" i="1" dirty="0">
                <a:solidFill>
                  <a:srgbClr val="CA8A64"/>
                </a:solidFill>
              </a:rPr>
            </a:br>
            <a:r>
              <a:rPr lang="pl-PL" sz="5400" b="1" dirty="0">
                <a:solidFill>
                  <a:srgbClr val="CA8A64"/>
                </a:solidFill>
              </a:rPr>
              <a:t>Sudety</a:t>
            </a:r>
            <a:br>
              <a:rPr lang="pl-PL" sz="5400" b="1" dirty="0">
                <a:solidFill>
                  <a:srgbClr val="CA8A64"/>
                </a:solidFill>
              </a:rPr>
            </a:br>
            <a:r>
              <a:rPr lang="pl-PL" sz="5400" b="1" dirty="0">
                <a:solidFill>
                  <a:srgbClr val="CA8A64"/>
                </a:solidFill>
              </a:rPr>
              <a:t>Periferie</a:t>
            </a:r>
            <a:br>
              <a:rPr lang="pl-PL" sz="5400" b="1" dirty="0">
                <a:solidFill>
                  <a:srgbClr val="CA8A64"/>
                </a:solidFill>
              </a:rPr>
            </a:br>
            <a:r>
              <a:rPr lang="pl-PL" sz="5400" b="1" dirty="0">
                <a:solidFill>
                  <a:srgbClr val="CA8A64"/>
                </a:solidFill>
              </a:rPr>
              <a:t>Přeshraniční spolupráce (CBC) </a:t>
            </a:r>
            <a:br>
              <a:rPr lang="pl-PL" sz="5400" b="1" dirty="0">
                <a:solidFill>
                  <a:srgbClr val="CA8A64"/>
                </a:solidFill>
              </a:rPr>
            </a:br>
            <a:br>
              <a:rPr lang="pl-PL" sz="5400" b="1" dirty="0">
                <a:solidFill>
                  <a:srgbClr val="CA8A64"/>
                </a:solidFill>
              </a:rPr>
            </a:br>
            <a:r>
              <a:rPr lang="pl-PL" sz="1650" b="1" dirty="0"/>
              <a:t>5. týden, www.karelmuller.eu</a:t>
            </a:r>
            <a:br>
              <a:rPr lang="pl-PL" sz="1650" b="1" dirty="0"/>
            </a:br>
            <a:endParaRPr lang="cs-CZ" sz="165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9824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E45614-1DDB-411B-8765-D005010B2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3C9BD8-1309-45CE-930A-0536C2896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522" y="128335"/>
            <a:ext cx="8304213" cy="4708525"/>
          </a:xfrm>
        </p:spPr>
        <p:txBody>
          <a:bodyPr/>
          <a:lstStyle/>
          <a:p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 Sudetské Němce se 4. březen 1919 stal pamětním dnem jako „den sebeurčení“, který si po </a:t>
            </a:r>
            <a:r>
              <a:rPr lang="cs-CZ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2" tooltip="Mnichovská dohoda"/>
              </a:rPr>
              <a:t>“Mnichově“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v roce 1938 přivlastnili </a:t>
            </a:r>
            <a:r>
              <a:rPr lang="cs-CZ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3" tooltip="Nacismus"/>
              </a:rPr>
              <a:t>nacionální socialisté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 zneužili ke své </a:t>
            </a:r>
            <a:r>
              <a:rPr lang="cs-CZ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4" tooltip="Nacistická propaganda"/>
              </a:rPr>
              <a:t>propagandě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FBC47A1-EB1C-400F-A87C-5C18F8D54D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504" y="2031723"/>
            <a:ext cx="6257365" cy="352356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036933A-4669-441C-B01A-ECA9B0B2679E}"/>
              </a:ext>
            </a:extLst>
          </p:cNvPr>
          <p:cNvSpPr txBox="1"/>
          <p:nvPr/>
        </p:nvSpPr>
        <p:spPr>
          <a:xfrm>
            <a:off x="4312023" y="5960160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u="none" strike="noStrike" dirty="0">
                <a:effectLst/>
                <a:latin typeface="Roboto" panose="02000000000000000000" pitchFamily="2" charset="0"/>
                <a:hlinkClick r:id="rId6" tooltip="Při vzniku Československa tekla německá krev — ČT24 — Česká televize"/>
              </a:rPr>
              <a:t>Při vzniku Československa tekla německá krev — ČT24 — Česká televize</a:t>
            </a:r>
            <a:endParaRPr lang="cs-CZ" b="1" i="0" u="none" strike="noStrike" dirty="0">
              <a:effectLst/>
              <a:latin typeface="Roboto" panose="02000000000000000000" pitchFamily="2" charset="0"/>
            </a:endParaRPr>
          </a:p>
          <a:p>
            <a:r>
              <a:rPr lang="cs-CZ" b="1" dirty="0">
                <a:latin typeface="Roboto" panose="02000000000000000000" pitchFamily="2" charset="0"/>
              </a:rPr>
              <a:t>Kadaň, 26 mrtvých, 100 těžce zraněných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180624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5FD20E5-5638-4B5E-89FE-3A123CA32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9784"/>
            <a:ext cx="9144000" cy="421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46410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7D83DE7-3EDC-4578-864A-31409E5AA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766762"/>
            <a:ext cx="7620000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0030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858" y="162000"/>
            <a:ext cx="4644900" cy="66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22767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0BC739-E799-4FEA-BF1B-862D72094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Andrej BABIŠ v prezidentské volbě 2023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7AE827A-F564-4A76-ACF9-7E4DA20BA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412" y="2238375"/>
            <a:ext cx="6579343" cy="369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84138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D84D40-C9CA-4E05-9FBE-3CA54D3B9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Petr Pavel 2023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A72298F-6251-41D3-AA6E-DF1F137FCF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9" t="2412" r="-1"/>
          <a:stretch/>
        </p:blipFill>
        <p:spPr>
          <a:xfrm>
            <a:off x="869576" y="2187388"/>
            <a:ext cx="7401961" cy="4095938"/>
          </a:xfrm>
        </p:spPr>
      </p:pic>
    </p:spTree>
    <p:extLst>
      <p:ext uri="{BB962C8B-B14F-4D97-AF65-F5344CB8AC3E}">
        <p14:creationId xmlns:p14="http://schemas.microsoft.com/office/powerpoint/2010/main" val="219882728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EDAFF1-CC9A-49EB-AFC1-F15C2B355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Podíl lidí v exekuci vyšší než 10%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6E3E95C-9E24-4277-AEA8-09ECF0F42E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4350" y="1873624"/>
            <a:ext cx="8512501" cy="4409702"/>
          </a:xfrm>
        </p:spPr>
      </p:pic>
    </p:spTree>
    <p:extLst>
      <p:ext uri="{BB962C8B-B14F-4D97-AF65-F5344CB8AC3E}">
        <p14:creationId xmlns:p14="http://schemas.microsoft.com/office/powerpoint/2010/main" val="376580900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2A99C2C-D0D4-4876-8067-B267D8592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725"/>
            <a:ext cx="9144000" cy="646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99922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19B8AE0-AD5C-4664-93AE-EBB0D6C76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427"/>
            <a:ext cx="9144000" cy="663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52928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421701A-B5E9-4AA7-8172-1B31AC715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58"/>
            <a:ext cx="9144000" cy="684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2438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central europe map 1900">
            <a:extLst>
              <a:ext uri="{FF2B5EF4-FFF2-40B4-BE49-F238E27FC236}">
                <a16:creationId xmlns:a16="http://schemas.microsoft.com/office/drawing/2014/main" id="{436D0CB4-5C34-4A45-B7F7-53825DDDBF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446" y="0"/>
            <a:ext cx="7596554" cy="6858000"/>
          </a:xfrm>
          <a:noFill/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31694" y="323465"/>
            <a:ext cx="8812306" cy="923926"/>
          </a:xfrm>
        </p:spPr>
        <p:txBody>
          <a:bodyPr>
            <a:normAutofit/>
          </a:bodyPr>
          <a:lstStyle/>
          <a:p>
            <a:r>
              <a:rPr lang="cs-CZ" dirty="0"/>
              <a:t>1900</a:t>
            </a:r>
          </a:p>
        </p:txBody>
      </p:sp>
    </p:spTree>
    <p:extLst>
      <p:ext uri="{BB962C8B-B14F-4D97-AF65-F5344CB8AC3E}">
        <p14:creationId xmlns:p14="http://schemas.microsoft.com/office/powerpoint/2010/main" val="33465872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905"/>
            <a:ext cx="9224386" cy="6774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842342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b="0" dirty="0"/>
              <a:t>Religiosität der Landschaft in tschechischen Munizipalitäten</a:t>
            </a:r>
            <a:endParaRPr lang="cs-CZ" dirty="0"/>
          </a:p>
        </p:txBody>
      </p:sp>
      <p:pic>
        <p:nvPicPr>
          <p:cNvPr id="4" name="obrázek 1">
            <a:extLst>
              <a:ext uri="{FF2B5EF4-FFF2-40B4-BE49-F238E27FC236}">
                <a16:creationId xmlns:a16="http://schemas.microsoft.com/office/drawing/2014/main" id="{7F3FB651-6BC9-6A2F-2F5E-567271E8142D}"/>
              </a:ext>
            </a:extLst>
          </p:cNvPr>
          <p:cNvPicPr>
            <a:picLocks noGrp="1" noChangeArrowheads="1"/>
          </p:cNvPicPr>
          <p:nvPr>
            <p:ph type="chart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" t="26814" r="30394" b="21275"/>
          <a:stretch>
            <a:fillRect/>
          </a:stretch>
        </p:blipFill>
        <p:spPr>
          <a:xfrm>
            <a:off x="801112" y="1658867"/>
            <a:ext cx="7566053" cy="4653877"/>
          </a:xfrm>
        </p:spPr>
      </p:pic>
    </p:spTree>
    <p:extLst>
      <p:ext uri="{BB962C8B-B14F-4D97-AF65-F5344CB8AC3E}">
        <p14:creationId xmlns:p14="http://schemas.microsoft.com/office/powerpoint/2010/main" val="3715250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EB2EB-A82C-4178-9FB6-591C63AD7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93" y="215572"/>
            <a:ext cx="8304213" cy="923926"/>
          </a:xfrm>
        </p:spPr>
        <p:txBody>
          <a:bodyPr>
            <a:normAutofit/>
          </a:bodyPr>
          <a:lstStyle/>
          <a:p>
            <a:r>
              <a:rPr lang="cs-CZ" dirty="0"/>
              <a:t>STRUGGLE FOR NATIONAL SURVIVAL</a:t>
            </a:r>
            <a:br>
              <a:rPr lang="cs-CZ" dirty="0"/>
            </a:br>
            <a:r>
              <a:rPr lang="cs-CZ" sz="2200" i="1" dirty="0"/>
              <a:t>LANGUAGE AS SACRED SYMBOL</a:t>
            </a:r>
          </a:p>
        </p:txBody>
      </p:sp>
      <p:pic>
        <p:nvPicPr>
          <p:cNvPr id="4" name="Picture 2" descr="https://upload.wikimedia.org/wikipedia/commons/thumb/4/47/Austria_Hungary_ethnic.svg/1280px-Austria_Hungary_ethnic.svg.png">
            <a:extLst>
              <a:ext uri="{FF2B5EF4-FFF2-40B4-BE49-F238E27FC236}">
                <a16:creationId xmlns:a16="http://schemas.microsoft.com/office/drawing/2014/main" id="{22A4B1D4-0358-4AE9-92F8-2C0A47E175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88" y="1157427"/>
            <a:ext cx="7370436" cy="570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4498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8B8F640-2EE2-4966-9208-532739ED0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644"/>
            <a:ext cx="9144000" cy="511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891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23FC72C-043E-4423-AEC3-86FDA5950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662" y="1514475"/>
            <a:ext cx="5400675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1181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2BED459-1697-4306-AC05-20DB183EB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447" y="353301"/>
            <a:ext cx="4500866" cy="615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2449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DB4D4DE-118A-4AC5-861B-F31CDBB81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9003"/>
            <a:ext cx="9144000" cy="631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6624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503E98E-0423-41FE-82EB-F1C0B05A5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1023919"/>
            <a:ext cx="9138696" cy="48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9929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6F3BE6B-5134-41C4-B2FA-4848E57D9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2564"/>
            <a:ext cx="9144000" cy="503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0056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Motiv sady Office">
  <a:themeElements>
    <a:clrScheme name="CEVRO02">
      <a:dk1>
        <a:srgbClr val="002251"/>
      </a:dk1>
      <a:lt1>
        <a:srgbClr val="FFFFFF"/>
      </a:lt1>
      <a:dk2>
        <a:srgbClr val="C6876B"/>
      </a:dk2>
      <a:lt2>
        <a:srgbClr val="FFFFFF"/>
      </a:lt2>
      <a:accent1>
        <a:srgbClr val="C6876B"/>
      </a:accent1>
      <a:accent2>
        <a:srgbClr val="002251"/>
      </a:accent2>
      <a:accent3>
        <a:srgbClr val="C8C8C8"/>
      </a:accent3>
      <a:accent4>
        <a:srgbClr val="005EBB"/>
      </a:accent4>
      <a:accent5>
        <a:srgbClr val="A56641"/>
      </a:accent5>
      <a:accent6>
        <a:srgbClr val="48A8FF"/>
      </a:accent6>
      <a:hlink>
        <a:srgbClr val="C6876B"/>
      </a:hlink>
      <a:folHlink>
        <a:srgbClr val="7F7F7F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CEVRO">
      <a:dk1>
        <a:srgbClr val="000000"/>
      </a:dk1>
      <a:lt1>
        <a:srgbClr val="FFFFFF"/>
      </a:lt1>
      <a:dk2>
        <a:srgbClr val="575756"/>
      </a:dk2>
      <a:lt2>
        <a:srgbClr val="E7E6E6"/>
      </a:lt2>
      <a:accent1>
        <a:srgbClr val="50386F"/>
      </a:accent1>
      <a:accent2>
        <a:srgbClr val="50386F"/>
      </a:accent2>
      <a:accent3>
        <a:srgbClr val="EA8B2D"/>
      </a:accent3>
      <a:accent4>
        <a:srgbClr val="EA8B2D"/>
      </a:accent4>
      <a:accent5>
        <a:srgbClr val="E9E9E9"/>
      </a:accent5>
      <a:accent6>
        <a:srgbClr val="D2D2D2"/>
      </a:accent6>
      <a:hlink>
        <a:srgbClr val="0563C1"/>
      </a:hlink>
      <a:folHlink>
        <a:srgbClr val="954F72"/>
      </a:folHlink>
    </a:clrScheme>
    <a:fontScheme name="Cevr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VRO_prezentace" id="{485F1B51-4886-4BEE-9303-EA422C81D8B6}" vid="{D8B64059-E0AD-44A6-B997-6DC8C4E55893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9280</TotalTime>
  <Words>114</Words>
  <Application>Microsoft Office PowerPoint</Application>
  <PresentationFormat>Předvádění na obrazovce (4:3)</PresentationFormat>
  <Paragraphs>11</Paragraphs>
  <Slides>21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21</vt:i4>
      </vt:variant>
    </vt:vector>
  </HeadingPairs>
  <TitlesOfParts>
    <vt:vector size="26" baseType="lpstr">
      <vt:lpstr>Arial</vt:lpstr>
      <vt:lpstr>Calibri</vt:lpstr>
      <vt:lpstr>Roboto</vt:lpstr>
      <vt:lpstr>Motiv sady Office</vt:lpstr>
      <vt:lpstr>Motiv Office</vt:lpstr>
      <vt:lpstr>Lokální a regionální Politika  Sudety Periferie Přeshraniční spolupráce (CBC)   5. týden, www.karelmuller.eu </vt:lpstr>
      <vt:lpstr>1900</vt:lpstr>
      <vt:lpstr>STRUGGLE FOR NATIONAL SURVIVAL LANGUAGE AS SACRED SYMBOL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Andrej BABIŠ v prezidentské volbě 2023</vt:lpstr>
      <vt:lpstr>Petr Pavel 2023</vt:lpstr>
      <vt:lpstr>Podíl lidí v exekuci vyšší než 10%</vt:lpstr>
      <vt:lpstr>Prezentace aplikace PowerPoint</vt:lpstr>
      <vt:lpstr>Prezentace aplikace PowerPoint</vt:lpstr>
      <vt:lpstr>Prezentace aplikace PowerPoint</vt:lpstr>
      <vt:lpstr>Prezentace aplikace PowerPoint</vt:lpstr>
      <vt:lpstr>Religiosität der Landschaft in tschechischen Munizipalitäten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xmas</dc:creator>
  <cp:lastModifiedBy>Karel Müller</cp:lastModifiedBy>
  <cp:revision>409</cp:revision>
  <dcterms:created xsi:type="dcterms:W3CDTF">2015-06-02T07:24:49Z</dcterms:created>
  <dcterms:modified xsi:type="dcterms:W3CDTF">2025-10-30T16:25:31Z</dcterms:modified>
</cp:coreProperties>
</file>