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480" r:id="rId2"/>
    <p:sldId id="479" r:id="rId3"/>
    <p:sldId id="481" r:id="rId4"/>
    <p:sldId id="482" r:id="rId5"/>
  </p:sldIdLst>
  <p:sldSz cx="9144000" cy="6858000" type="screen4x3"/>
  <p:notesSz cx="7099300" cy="10234613"/>
  <p:defaultTextStyle>
    <a:defPPr>
      <a:defRPr lang="cs-CZ"/>
    </a:defPPr>
    <a:lvl1pPr marL="0" algn="l" defTabSz="9142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03" algn="l" defTabSz="9142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06" algn="l" defTabSz="9142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309" algn="l" defTabSz="9142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411" algn="l" defTabSz="9142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514" algn="l" defTabSz="9142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617" algn="l" defTabSz="9142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720" algn="l" defTabSz="9142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823" algn="l" defTabSz="91420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44">
          <p15:clr>
            <a:srgbClr val="A4A3A4"/>
          </p15:clr>
        </p15:guide>
        <p15:guide id="2" orient="horz" pos="2160">
          <p15:clr>
            <a:srgbClr val="A4A3A4"/>
          </p15:clr>
        </p15:guide>
        <p15:guide id="3" orient="horz" pos="3974">
          <p15:clr>
            <a:srgbClr val="A4A3A4"/>
          </p15:clr>
        </p15:guide>
        <p15:guide id="4" orient="horz" pos="362">
          <p15:clr>
            <a:srgbClr val="A4A3A4"/>
          </p15:clr>
        </p15:guide>
        <p15:guide id="5" orient="horz" pos="2812">
          <p15:clr>
            <a:srgbClr val="A4A3A4"/>
          </p15:clr>
        </p15:guide>
        <p15:guide id="6" orient="horz" pos="713">
          <p15:clr>
            <a:srgbClr val="A4A3A4"/>
          </p15:clr>
        </p15:guide>
        <p15:guide id="7" pos="2880">
          <p15:clr>
            <a:srgbClr val="A4A3A4"/>
          </p15:clr>
        </p15:guide>
        <p15:guide id="8" pos="360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D5A"/>
    <a:srgbClr val="CA8A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700" autoAdjust="0"/>
  </p:normalViewPr>
  <p:slideViewPr>
    <p:cSldViewPr snapToGrid="0" showGuides="1">
      <p:cViewPr varScale="1">
        <p:scale>
          <a:sx n="74" d="100"/>
          <a:sy n="74" d="100"/>
        </p:scale>
        <p:origin x="1670" y="77"/>
      </p:cViewPr>
      <p:guideLst>
        <p:guide orient="horz" pos="944"/>
        <p:guide orient="horz" pos="2160"/>
        <p:guide orient="horz" pos="3974"/>
        <p:guide orient="horz" pos="362"/>
        <p:guide orient="horz" pos="2812"/>
        <p:guide orient="horz" pos="713"/>
        <p:guide pos="2880"/>
        <p:guide pos="360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6363" cy="511730"/>
          </a:xfrm>
          <a:prstGeom prst="rect">
            <a:avLst/>
          </a:prstGeom>
        </p:spPr>
        <p:txBody>
          <a:bodyPr vert="horz" lIns="95491" tIns="47745" rIns="95491" bIns="47745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4021294" y="1"/>
            <a:ext cx="3076363" cy="511730"/>
          </a:xfrm>
          <a:prstGeom prst="rect">
            <a:avLst/>
          </a:prstGeom>
        </p:spPr>
        <p:txBody>
          <a:bodyPr vert="horz" lIns="95491" tIns="47745" rIns="95491" bIns="47745" rtlCol="0"/>
          <a:lstStyle>
            <a:lvl1pPr algn="r">
              <a:defRPr sz="1300"/>
            </a:lvl1pPr>
          </a:lstStyle>
          <a:p>
            <a:fld id="{C843B205-5F2E-431B-94EC-215C205723AE}" type="datetimeFigureOut">
              <a:rPr lang="cs-CZ" smtClean="0"/>
              <a:t>14.11.2024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721107"/>
            <a:ext cx="3076363" cy="511730"/>
          </a:xfrm>
          <a:prstGeom prst="rect">
            <a:avLst/>
          </a:prstGeom>
        </p:spPr>
        <p:txBody>
          <a:bodyPr vert="horz" lIns="95491" tIns="47745" rIns="95491" bIns="47745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4021294" y="9721107"/>
            <a:ext cx="3076363" cy="511730"/>
          </a:xfrm>
          <a:prstGeom prst="rect">
            <a:avLst/>
          </a:prstGeom>
        </p:spPr>
        <p:txBody>
          <a:bodyPr vert="horz" lIns="95491" tIns="47745" rIns="95491" bIns="47745" rtlCol="0" anchor="b"/>
          <a:lstStyle>
            <a:lvl1pPr algn="r">
              <a:defRPr sz="1300"/>
            </a:lvl1pPr>
          </a:lstStyle>
          <a:p>
            <a:fld id="{80B2CEF8-4FD8-4A45-8902-8764F2597A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80007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5631" cy="512222"/>
          </a:xfrm>
          <a:prstGeom prst="rect">
            <a:avLst/>
          </a:prstGeom>
        </p:spPr>
        <p:txBody>
          <a:bodyPr vert="horz" lIns="95491" tIns="47745" rIns="95491" bIns="47745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4021979" y="0"/>
            <a:ext cx="3075631" cy="512222"/>
          </a:xfrm>
          <a:prstGeom prst="rect">
            <a:avLst/>
          </a:prstGeom>
        </p:spPr>
        <p:txBody>
          <a:bodyPr vert="horz" lIns="95491" tIns="47745" rIns="95491" bIns="47745" rtlCol="0"/>
          <a:lstStyle>
            <a:lvl1pPr algn="r">
              <a:defRPr sz="1300"/>
            </a:lvl1pPr>
          </a:lstStyle>
          <a:p>
            <a:fld id="{5B2EA291-8051-4A67-8B93-158A6AD6296B}" type="datetimeFigureOut">
              <a:rPr lang="cs-CZ" smtClean="0"/>
              <a:t>14.11.2024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6763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91" tIns="47745" rIns="95491" bIns="47745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9761" y="4862015"/>
            <a:ext cx="5679778" cy="4605085"/>
          </a:xfrm>
          <a:prstGeom prst="rect">
            <a:avLst/>
          </a:prstGeom>
        </p:spPr>
        <p:txBody>
          <a:bodyPr vert="horz" lIns="95491" tIns="47745" rIns="95491" bIns="47745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720755"/>
            <a:ext cx="3075631" cy="512222"/>
          </a:xfrm>
          <a:prstGeom prst="rect">
            <a:avLst/>
          </a:prstGeom>
        </p:spPr>
        <p:txBody>
          <a:bodyPr vert="horz" lIns="95491" tIns="47745" rIns="95491" bIns="47745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4021979" y="9720755"/>
            <a:ext cx="3075631" cy="512222"/>
          </a:xfrm>
          <a:prstGeom prst="rect">
            <a:avLst/>
          </a:prstGeom>
        </p:spPr>
        <p:txBody>
          <a:bodyPr vert="horz" lIns="95491" tIns="47745" rIns="95491" bIns="47745" rtlCol="0" anchor="b"/>
          <a:lstStyle>
            <a:lvl1pPr algn="r">
              <a:defRPr sz="1300"/>
            </a:lvl1pPr>
          </a:lstStyle>
          <a:p>
            <a:fld id="{083E0DFE-E2AE-45E2-AE1C-0C02FFD680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789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/>
          <p:nvPr userDrawn="1"/>
        </p:nvSpPr>
        <p:spPr>
          <a:xfrm>
            <a:off x="5395596" y="-1"/>
            <a:ext cx="3749252" cy="1131889"/>
          </a:xfrm>
          <a:custGeom>
            <a:avLst/>
            <a:gdLst>
              <a:gd name="connsiteX0" fmla="*/ 0 w 1908175"/>
              <a:gd name="connsiteY0" fmla="*/ 574675 h 581025"/>
              <a:gd name="connsiteX1" fmla="*/ 139700 w 1908175"/>
              <a:gd name="connsiteY1" fmla="*/ 3175 h 581025"/>
              <a:gd name="connsiteX2" fmla="*/ 1892300 w 1908175"/>
              <a:gd name="connsiteY2" fmla="*/ 0 h 581025"/>
              <a:gd name="connsiteX3" fmla="*/ 1908175 w 1908175"/>
              <a:gd name="connsiteY3" fmla="*/ 581025 h 581025"/>
              <a:gd name="connsiteX4" fmla="*/ 0 w 1908175"/>
              <a:gd name="connsiteY4" fmla="*/ 574675 h 581025"/>
              <a:gd name="connsiteX0" fmla="*/ 0 w 1908175"/>
              <a:gd name="connsiteY0" fmla="*/ 577850 h 581025"/>
              <a:gd name="connsiteX1" fmla="*/ 139700 w 1908175"/>
              <a:gd name="connsiteY1" fmla="*/ 3175 h 581025"/>
              <a:gd name="connsiteX2" fmla="*/ 1892300 w 1908175"/>
              <a:gd name="connsiteY2" fmla="*/ 0 h 581025"/>
              <a:gd name="connsiteX3" fmla="*/ 1908175 w 1908175"/>
              <a:gd name="connsiteY3" fmla="*/ 581025 h 581025"/>
              <a:gd name="connsiteX4" fmla="*/ 0 w 1908175"/>
              <a:gd name="connsiteY4" fmla="*/ 577850 h 581025"/>
              <a:gd name="connsiteX0" fmla="*/ 0 w 1908175"/>
              <a:gd name="connsiteY0" fmla="*/ 628650 h 631825"/>
              <a:gd name="connsiteX1" fmla="*/ 149225 w 1908175"/>
              <a:gd name="connsiteY1" fmla="*/ 0 h 631825"/>
              <a:gd name="connsiteX2" fmla="*/ 1892300 w 1908175"/>
              <a:gd name="connsiteY2" fmla="*/ 50800 h 631825"/>
              <a:gd name="connsiteX3" fmla="*/ 1908175 w 1908175"/>
              <a:gd name="connsiteY3" fmla="*/ 631825 h 631825"/>
              <a:gd name="connsiteX4" fmla="*/ 0 w 1908175"/>
              <a:gd name="connsiteY4" fmla="*/ 628650 h 631825"/>
              <a:gd name="connsiteX0" fmla="*/ 0 w 1933575"/>
              <a:gd name="connsiteY0" fmla="*/ 628650 h 631825"/>
              <a:gd name="connsiteX1" fmla="*/ 149225 w 1933575"/>
              <a:gd name="connsiteY1" fmla="*/ 0 h 631825"/>
              <a:gd name="connsiteX2" fmla="*/ 1933575 w 1933575"/>
              <a:gd name="connsiteY2" fmla="*/ 0 h 631825"/>
              <a:gd name="connsiteX3" fmla="*/ 1908175 w 1933575"/>
              <a:gd name="connsiteY3" fmla="*/ 631825 h 631825"/>
              <a:gd name="connsiteX4" fmla="*/ 0 w 1933575"/>
              <a:gd name="connsiteY4" fmla="*/ 628650 h 631825"/>
              <a:gd name="connsiteX0" fmla="*/ 0 w 1968500"/>
              <a:gd name="connsiteY0" fmla="*/ 628650 h 628650"/>
              <a:gd name="connsiteX1" fmla="*/ 149225 w 1968500"/>
              <a:gd name="connsiteY1" fmla="*/ 0 h 628650"/>
              <a:gd name="connsiteX2" fmla="*/ 1933575 w 1968500"/>
              <a:gd name="connsiteY2" fmla="*/ 0 h 628650"/>
              <a:gd name="connsiteX3" fmla="*/ 1968500 w 1968500"/>
              <a:gd name="connsiteY3" fmla="*/ 628650 h 628650"/>
              <a:gd name="connsiteX4" fmla="*/ 0 w 1968500"/>
              <a:gd name="connsiteY4" fmla="*/ 628650 h 628650"/>
              <a:gd name="connsiteX0" fmla="*/ 0 w 1994535"/>
              <a:gd name="connsiteY0" fmla="*/ 628650 h 628650"/>
              <a:gd name="connsiteX1" fmla="*/ 149225 w 1994535"/>
              <a:gd name="connsiteY1" fmla="*/ 0 h 628650"/>
              <a:gd name="connsiteX2" fmla="*/ 1994535 w 1994535"/>
              <a:gd name="connsiteY2" fmla="*/ 53975 h 628650"/>
              <a:gd name="connsiteX3" fmla="*/ 1968500 w 1994535"/>
              <a:gd name="connsiteY3" fmla="*/ 628650 h 628650"/>
              <a:gd name="connsiteX4" fmla="*/ 0 w 1994535"/>
              <a:gd name="connsiteY4" fmla="*/ 628650 h 628650"/>
              <a:gd name="connsiteX0" fmla="*/ 0 w 1968500"/>
              <a:gd name="connsiteY0" fmla="*/ 628650 h 628650"/>
              <a:gd name="connsiteX1" fmla="*/ 149225 w 1968500"/>
              <a:gd name="connsiteY1" fmla="*/ 0 h 628650"/>
              <a:gd name="connsiteX2" fmla="*/ 1965960 w 1968500"/>
              <a:gd name="connsiteY2" fmla="*/ 6350 h 628650"/>
              <a:gd name="connsiteX3" fmla="*/ 1968500 w 1968500"/>
              <a:gd name="connsiteY3" fmla="*/ 628650 h 628650"/>
              <a:gd name="connsiteX4" fmla="*/ 0 w 1968500"/>
              <a:gd name="connsiteY4" fmla="*/ 628650 h 628650"/>
              <a:gd name="connsiteX0" fmla="*/ 0 w 1968500"/>
              <a:gd name="connsiteY0" fmla="*/ 622300 h 622300"/>
              <a:gd name="connsiteX1" fmla="*/ 134937 w 1968500"/>
              <a:gd name="connsiteY1" fmla="*/ 47625 h 622300"/>
              <a:gd name="connsiteX2" fmla="*/ 1965960 w 1968500"/>
              <a:gd name="connsiteY2" fmla="*/ 0 h 622300"/>
              <a:gd name="connsiteX3" fmla="*/ 1968500 w 1968500"/>
              <a:gd name="connsiteY3" fmla="*/ 622300 h 622300"/>
              <a:gd name="connsiteX4" fmla="*/ 0 w 1968500"/>
              <a:gd name="connsiteY4" fmla="*/ 622300 h 622300"/>
              <a:gd name="connsiteX0" fmla="*/ 0 w 1968500"/>
              <a:gd name="connsiteY0" fmla="*/ 574675 h 574675"/>
              <a:gd name="connsiteX1" fmla="*/ 134937 w 1968500"/>
              <a:gd name="connsiteY1" fmla="*/ 0 h 574675"/>
              <a:gd name="connsiteX2" fmla="*/ 1882774 w 1968500"/>
              <a:gd name="connsiteY2" fmla="*/ 33338 h 574675"/>
              <a:gd name="connsiteX3" fmla="*/ 1968500 w 1968500"/>
              <a:gd name="connsiteY3" fmla="*/ 574675 h 574675"/>
              <a:gd name="connsiteX4" fmla="*/ 0 w 1968500"/>
              <a:gd name="connsiteY4" fmla="*/ 574675 h 574675"/>
              <a:gd name="connsiteX0" fmla="*/ 0 w 1968500"/>
              <a:gd name="connsiteY0" fmla="*/ 574675 h 574675"/>
              <a:gd name="connsiteX1" fmla="*/ 134937 w 1968500"/>
              <a:gd name="connsiteY1" fmla="*/ 0 h 574675"/>
              <a:gd name="connsiteX2" fmla="*/ 1882774 w 1968500"/>
              <a:gd name="connsiteY2" fmla="*/ 0 h 574675"/>
              <a:gd name="connsiteX3" fmla="*/ 1968500 w 1968500"/>
              <a:gd name="connsiteY3" fmla="*/ 574675 h 574675"/>
              <a:gd name="connsiteX4" fmla="*/ 0 w 1968500"/>
              <a:gd name="connsiteY4" fmla="*/ 574675 h 574675"/>
              <a:gd name="connsiteX0" fmla="*/ 0 w 1883621"/>
              <a:gd name="connsiteY0" fmla="*/ 574675 h 574675"/>
              <a:gd name="connsiteX1" fmla="*/ 134937 w 1883621"/>
              <a:gd name="connsiteY1" fmla="*/ 0 h 574675"/>
              <a:gd name="connsiteX2" fmla="*/ 1882774 w 1883621"/>
              <a:gd name="connsiteY2" fmla="*/ 0 h 574675"/>
              <a:gd name="connsiteX3" fmla="*/ 1882774 w 1883621"/>
              <a:gd name="connsiteY3" fmla="*/ 574675 h 574675"/>
              <a:gd name="connsiteX4" fmla="*/ 0 w 1883621"/>
              <a:gd name="connsiteY4" fmla="*/ 574675 h 574675"/>
              <a:gd name="connsiteX0" fmla="*/ 0 w 3758141"/>
              <a:gd name="connsiteY0" fmla="*/ 1135380 h 1135380"/>
              <a:gd name="connsiteX1" fmla="*/ 2009457 w 3758141"/>
              <a:gd name="connsiteY1" fmla="*/ 0 h 1135380"/>
              <a:gd name="connsiteX2" fmla="*/ 3757294 w 3758141"/>
              <a:gd name="connsiteY2" fmla="*/ 0 h 1135380"/>
              <a:gd name="connsiteX3" fmla="*/ 3757294 w 3758141"/>
              <a:gd name="connsiteY3" fmla="*/ 574675 h 1135380"/>
              <a:gd name="connsiteX4" fmla="*/ 0 w 3758141"/>
              <a:gd name="connsiteY4" fmla="*/ 1135380 h 1135380"/>
              <a:gd name="connsiteX0" fmla="*/ 0 w 3758141"/>
              <a:gd name="connsiteY0" fmla="*/ 1135381 h 1135381"/>
              <a:gd name="connsiteX1" fmla="*/ 336233 w 3758141"/>
              <a:gd name="connsiteY1" fmla="*/ 0 h 1135381"/>
              <a:gd name="connsiteX2" fmla="*/ 3757294 w 3758141"/>
              <a:gd name="connsiteY2" fmla="*/ 1 h 1135381"/>
              <a:gd name="connsiteX3" fmla="*/ 3757294 w 3758141"/>
              <a:gd name="connsiteY3" fmla="*/ 574676 h 1135381"/>
              <a:gd name="connsiteX4" fmla="*/ 0 w 3758141"/>
              <a:gd name="connsiteY4" fmla="*/ 1135381 h 1135381"/>
              <a:gd name="connsiteX0" fmla="*/ 0 w 3575261"/>
              <a:gd name="connsiteY0" fmla="*/ 1131889 h 1131889"/>
              <a:gd name="connsiteX1" fmla="*/ 153353 w 3575261"/>
              <a:gd name="connsiteY1" fmla="*/ 0 h 1131889"/>
              <a:gd name="connsiteX2" fmla="*/ 3574414 w 3575261"/>
              <a:gd name="connsiteY2" fmla="*/ 1 h 1131889"/>
              <a:gd name="connsiteX3" fmla="*/ 3574414 w 3575261"/>
              <a:gd name="connsiteY3" fmla="*/ 574676 h 1131889"/>
              <a:gd name="connsiteX4" fmla="*/ 0 w 3575261"/>
              <a:gd name="connsiteY4" fmla="*/ 1131889 h 1131889"/>
              <a:gd name="connsiteX0" fmla="*/ 0 w 3695911"/>
              <a:gd name="connsiteY0" fmla="*/ 1131889 h 1131889"/>
              <a:gd name="connsiteX1" fmla="*/ 274003 w 3695911"/>
              <a:gd name="connsiteY1" fmla="*/ 0 h 1131889"/>
              <a:gd name="connsiteX2" fmla="*/ 3695064 w 3695911"/>
              <a:gd name="connsiteY2" fmla="*/ 1 h 1131889"/>
              <a:gd name="connsiteX3" fmla="*/ 3695064 w 3695911"/>
              <a:gd name="connsiteY3" fmla="*/ 574676 h 1131889"/>
              <a:gd name="connsiteX4" fmla="*/ 0 w 3695911"/>
              <a:gd name="connsiteY4" fmla="*/ 1131889 h 1131889"/>
              <a:gd name="connsiteX0" fmla="*/ 0 w 3748405"/>
              <a:gd name="connsiteY0" fmla="*/ 1131889 h 1131889"/>
              <a:gd name="connsiteX1" fmla="*/ 274003 w 3748405"/>
              <a:gd name="connsiteY1" fmla="*/ 0 h 1131889"/>
              <a:gd name="connsiteX2" fmla="*/ 3695064 w 3748405"/>
              <a:gd name="connsiteY2" fmla="*/ 1 h 1131889"/>
              <a:gd name="connsiteX3" fmla="*/ 3748405 w 3748405"/>
              <a:gd name="connsiteY3" fmla="*/ 1131889 h 1131889"/>
              <a:gd name="connsiteX4" fmla="*/ 0 w 3748405"/>
              <a:gd name="connsiteY4" fmla="*/ 1131889 h 1131889"/>
              <a:gd name="connsiteX0" fmla="*/ 0 w 3749252"/>
              <a:gd name="connsiteY0" fmla="*/ 1131889 h 1131889"/>
              <a:gd name="connsiteX1" fmla="*/ 274003 w 3749252"/>
              <a:gd name="connsiteY1" fmla="*/ 0 h 1131889"/>
              <a:gd name="connsiteX2" fmla="*/ 3748405 w 3749252"/>
              <a:gd name="connsiteY2" fmla="*/ 1 h 1131889"/>
              <a:gd name="connsiteX3" fmla="*/ 3748405 w 3749252"/>
              <a:gd name="connsiteY3" fmla="*/ 1131889 h 1131889"/>
              <a:gd name="connsiteX4" fmla="*/ 0 w 3749252"/>
              <a:gd name="connsiteY4" fmla="*/ 1131889 h 11318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49252" h="1131889">
                <a:moveTo>
                  <a:pt x="0" y="1131889"/>
                </a:moveTo>
                <a:lnTo>
                  <a:pt x="274003" y="0"/>
                </a:lnTo>
                <a:lnTo>
                  <a:pt x="3748405" y="1"/>
                </a:lnTo>
                <a:cubicBezTo>
                  <a:pt x="3749252" y="207434"/>
                  <a:pt x="3747558" y="924456"/>
                  <a:pt x="3748405" y="1131889"/>
                </a:cubicBezTo>
                <a:lnTo>
                  <a:pt x="0" y="1131889"/>
                </a:lnTo>
                <a:close/>
              </a:path>
            </a:pathLst>
          </a:custGeom>
          <a:solidFill>
            <a:srgbClr val="002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" name="Obrázek 9" descr="Cevro institut_doplnkove_rgb_neg_cz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935244" y="290218"/>
            <a:ext cx="2976981" cy="60513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cover/>
      </p:transition>
    </mc:Choice>
    <mc:Fallback xmlns="">
      <p:transition spd="slow">
        <p:cover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4174D-E7E7-45B3-A872-4B12C218382D}" type="datetimeFigureOut">
              <a:rPr lang="cs-CZ" smtClean="0"/>
              <a:pPr/>
              <a:t>14.11.2024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9F4A-3CE7-47A4-87C9-2BBC1E084B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cover/>
      </p:transition>
    </mc:Choice>
    <mc:Fallback xmlns="">
      <p:transition spd="slow">
        <p:cover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4174D-E7E7-45B3-A872-4B12C218382D}" type="datetimeFigureOut">
              <a:rPr lang="cs-CZ" smtClean="0"/>
              <a:pPr/>
              <a:t>14.11.2024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9F4A-3CE7-47A4-87C9-2BBC1E084B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cover/>
      </p:transition>
    </mc:Choice>
    <mc:Fallback xmlns="">
      <p:transition spd="slow">
        <p:cover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574674"/>
            <a:ext cx="9144000" cy="923926"/>
          </a:xfrm>
        </p:spPr>
        <p:txBody>
          <a:bodyPr lIns="252000" rIns="252000">
            <a:normAutofit/>
          </a:bodyPr>
          <a:lstStyle>
            <a:lvl1pPr algn="l">
              <a:defRPr sz="6600">
                <a:solidFill>
                  <a:srgbClr val="CA8A64"/>
                </a:solidFill>
                <a:latin typeface="+mn-lt"/>
              </a:defRPr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Volný tvar 6"/>
          <p:cNvSpPr/>
          <p:nvPr userDrawn="1"/>
        </p:nvSpPr>
        <p:spPr>
          <a:xfrm>
            <a:off x="7261225" y="0"/>
            <a:ext cx="1883621" cy="574675"/>
          </a:xfrm>
          <a:custGeom>
            <a:avLst/>
            <a:gdLst>
              <a:gd name="connsiteX0" fmla="*/ 0 w 1908175"/>
              <a:gd name="connsiteY0" fmla="*/ 574675 h 581025"/>
              <a:gd name="connsiteX1" fmla="*/ 139700 w 1908175"/>
              <a:gd name="connsiteY1" fmla="*/ 3175 h 581025"/>
              <a:gd name="connsiteX2" fmla="*/ 1892300 w 1908175"/>
              <a:gd name="connsiteY2" fmla="*/ 0 h 581025"/>
              <a:gd name="connsiteX3" fmla="*/ 1908175 w 1908175"/>
              <a:gd name="connsiteY3" fmla="*/ 581025 h 581025"/>
              <a:gd name="connsiteX4" fmla="*/ 0 w 1908175"/>
              <a:gd name="connsiteY4" fmla="*/ 574675 h 581025"/>
              <a:gd name="connsiteX0" fmla="*/ 0 w 1908175"/>
              <a:gd name="connsiteY0" fmla="*/ 577850 h 581025"/>
              <a:gd name="connsiteX1" fmla="*/ 139700 w 1908175"/>
              <a:gd name="connsiteY1" fmla="*/ 3175 h 581025"/>
              <a:gd name="connsiteX2" fmla="*/ 1892300 w 1908175"/>
              <a:gd name="connsiteY2" fmla="*/ 0 h 581025"/>
              <a:gd name="connsiteX3" fmla="*/ 1908175 w 1908175"/>
              <a:gd name="connsiteY3" fmla="*/ 581025 h 581025"/>
              <a:gd name="connsiteX4" fmla="*/ 0 w 1908175"/>
              <a:gd name="connsiteY4" fmla="*/ 577850 h 581025"/>
              <a:gd name="connsiteX0" fmla="*/ 0 w 1908175"/>
              <a:gd name="connsiteY0" fmla="*/ 628650 h 631825"/>
              <a:gd name="connsiteX1" fmla="*/ 149225 w 1908175"/>
              <a:gd name="connsiteY1" fmla="*/ 0 h 631825"/>
              <a:gd name="connsiteX2" fmla="*/ 1892300 w 1908175"/>
              <a:gd name="connsiteY2" fmla="*/ 50800 h 631825"/>
              <a:gd name="connsiteX3" fmla="*/ 1908175 w 1908175"/>
              <a:gd name="connsiteY3" fmla="*/ 631825 h 631825"/>
              <a:gd name="connsiteX4" fmla="*/ 0 w 1908175"/>
              <a:gd name="connsiteY4" fmla="*/ 628650 h 631825"/>
              <a:gd name="connsiteX0" fmla="*/ 0 w 1933575"/>
              <a:gd name="connsiteY0" fmla="*/ 628650 h 631825"/>
              <a:gd name="connsiteX1" fmla="*/ 149225 w 1933575"/>
              <a:gd name="connsiteY1" fmla="*/ 0 h 631825"/>
              <a:gd name="connsiteX2" fmla="*/ 1933575 w 1933575"/>
              <a:gd name="connsiteY2" fmla="*/ 0 h 631825"/>
              <a:gd name="connsiteX3" fmla="*/ 1908175 w 1933575"/>
              <a:gd name="connsiteY3" fmla="*/ 631825 h 631825"/>
              <a:gd name="connsiteX4" fmla="*/ 0 w 1933575"/>
              <a:gd name="connsiteY4" fmla="*/ 628650 h 631825"/>
              <a:gd name="connsiteX0" fmla="*/ 0 w 1968500"/>
              <a:gd name="connsiteY0" fmla="*/ 628650 h 628650"/>
              <a:gd name="connsiteX1" fmla="*/ 149225 w 1968500"/>
              <a:gd name="connsiteY1" fmla="*/ 0 h 628650"/>
              <a:gd name="connsiteX2" fmla="*/ 1933575 w 1968500"/>
              <a:gd name="connsiteY2" fmla="*/ 0 h 628650"/>
              <a:gd name="connsiteX3" fmla="*/ 1968500 w 1968500"/>
              <a:gd name="connsiteY3" fmla="*/ 628650 h 628650"/>
              <a:gd name="connsiteX4" fmla="*/ 0 w 1968500"/>
              <a:gd name="connsiteY4" fmla="*/ 628650 h 628650"/>
              <a:gd name="connsiteX0" fmla="*/ 0 w 1994535"/>
              <a:gd name="connsiteY0" fmla="*/ 628650 h 628650"/>
              <a:gd name="connsiteX1" fmla="*/ 149225 w 1994535"/>
              <a:gd name="connsiteY1" fmla="*/ 0 h 628650"/>
              <a:gd name="connsiteX2" fmla="*/ 1994535 w 1994535"/>
              <a:gd name="connsiteY2" fmla="*/ 53975 h 628650"/>
              <a:gd name="connsiteX3" fmla="*/ 1968500 w 1994535"/>
              <a:gd name="connsiteY3" fmla="*/ 628650 h 628650"/>
              <a:gd name="connsiteX4" fmla="*/ 0 w 1994535"/>
              <a:gd name="connsiteY4" fmla="*/ 628650 h 628650"/>
              <a:gd name="connsiteX0" fmla="*/ 0 w 1968500"/>
              <a:gd name="connsiteY0" fmla="*/ 628650 h 628650"/>
              <a:gd name="connsiteX1" fmla="*/ 149225 w 1968500"/>
              <a:gd name="connsiteY1" fmla="*/ 0 h 628650"/>
              <a:gd name="connsiteX2" fmla="*/ 1965960 w 1968500"/>
              <a:gd name="connsiteY2" fmla="*/ 6350 h 628650"/>
              <a:gd name="connsiteX3" fmla="*/ 1968500 w 1968500"/>
              <a:gd name="connsiteY3" fmla="*/ 628650 h 628650"/>
              <a:gd name="connsiteX4" fmla="*/ 0 w 1968500"/>
              <a:gd name="connsiteY4" fmla="*/ 628650 h 628650"/>
              <a:gd name="connsiteX0" fmla="*/ 0 w 1968500"/>
              <a:gd name="connsiteY0" fmla="*/ 622300 h 622300"/>
              <a:gd name="connsiteX1" fmla="*/ 134937 w 1968500"/>
              <a:gd name="connsiteY1" fmla="*/ 47625 h 622300"/>
              <a:gd name="connsiteX2" fmla="*/ 1965960 w 1968500"/>
              <a:gd name="connsiteY2" fmla="*/ 0 h 622300"/>
              <a:gd name="connsiteX3" fmla="*/ 1968500 w 1968500"/>
              <a:gd name="connsiteY3" fmla="*/ 622300 h 622300"/>
              <a:gd name="connsiteX4" fmla="*/ 0 w 1968500"/>
              <a:gd name="connsiteY4" fmla="*/ 622300 h 622300"/>
              <a:gd name="connsiteX0" fmla="*/ 0 w 1968500"/>
              <a:gd name="connsiteY0" fmla="*/ 574675 h 574675"/>
              <a:gd name="connsiteX1" fmla="*/ 134937 w 1968500"/>
              <a:gd name="connsiteY1" fmla="*/ 0 h 574675"/>
              <a:gd name="connsiteX2" fmla="*/ 1882774 w 1968500"/>
              <a:gd name="connsiteY2" fmla="*/ 33338 h 574675"/>
              <a:gd name="connsiteX3" fmla="*/ 1968500 w 1968500"/>
              <a:gd name="connsiteY3" fmla="*/ 574675 h 574675"/>
              <a:gd name="connsiteX4" fmla="*/ 0 w 1968500"/>
              <a:gd name="connsiteY4" fmla="*/ 574675 h 574675"/>
              <a:gd name="connsiteX0" fmla="*/ 0 w 1968500"/>
              <a:gd name="connsiteY0" fmla="*/ 574675 h 574675"/>
              <a:gd name="connsiteX1" fmla="*/ 134937 w 1968500"/>
              <a:gd name="connsiteY1" fmla="*/ 0 h 574675"/>
              <a:gd name="connsiteX2" fmla="*/ 1882774 w 1968500"/>
              <a:gd name="connsiteY2" fmla="*/ 0 h 574675"/>
              <a:gd name="connsiteX3" fmla="*/ 1968500 w 1968500"/>
              <a:gd name="connsiteY3" fmla="*/ 574675 h 574675"/>
              <a:gd name="connsiteX4" fmla="*/ 0 w 1968500"/>
              <a:gd name="connsiteY4" fmla="*/ 574675 h 574675"/>
              <a:gd name="connsiteX0" fmla="*/ 0 w 1883621"/>
              <a:gd name="connsiteY0" fmla="*/ 574675 h 574675"/>
              <a:gd name="connsiteX1" fmla="*/ 134937 w 1883621"/>
              <a:gd name="connsiteY1" fmla="*/ 0 h 574675"/>
              <a:gd name="connsiteX2" fmla="*/ 1882774 w 1883621"/>
              <a:gd name="connsiteY2" fmla="*/ 0 h 574675"/>
              <a:gd name="connsiteX3" fmla="*/ 1882774 w 1883621"/>
              <a:gd name="connsiteY3" fmla="*/ 574675 h 574675"/>
              <a:gd name="connsiteX4" fmla="*/ 0 w 1883621"/>
              <a:gd name="connsiteY4" fmla="*/ 574675 h 574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83621" h="574675">
                <a:moveTo>
                  <a:pt x="0" y="574675"/>
                </a:moveTo>
                <a:lnTo>
                  <a:pt x="134937" y="0"/>
                </a:lnTo>
                <a:lnTo>
                  <a:pt x="1882774" y="0"/>
                </a:lnTo>
                <a:cubicBezTo>
                  <a:pt x="1883621" y="207433"/>
                  <a:pt x="1881927" y="367242"/>
                  <a:pt x="1882774" y="574675"/>
                </a:cubicBezTo>
                <a:lnTo>
                  <a:pt x="0" y="574675"/>
                </a:lnTo>
                <a:close/>
              </a:path>
            </a:pathLst>
          </a:custGeom>
          <a:solidFill>
            <a:srgbClr val="002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Volný tvar 7"/>
          <p:cNvSpPr/>
          <p:nvPr userDrawn="1"/>
        </p:nvSpPr>
        <p:spPr>
          <a:xfrm>
            <a:off x="7114540" y="6308726"/>
            <a:ext cx="2030307" cy="549274"/>
          </a:xfrm>
          <a:custGeom>
            <a:avLst/>
            <a:gdLst>
              <a:gd name="connsiteX0" fmla="*/ 0 w 1908175"/>
              <a:gd name="connsiteY0" fmla="*/ 574675 h 581025"/>
              <a:gd name="connsiteX1" fmla="*/ 139700 w 1908175"/>
              <a:gd name="connsiteY1" fmla="*/ 3175 h 581025"/>
              <a:gd name="connsiteX2" fmla="*/ 1892300 w 1908175"/>
              <a:gd name="connsiteY2" fmla="*/ 0 h 581025"/>
              <a:gd name="connsiteX3" fmla="*/ 1908175 w 1908175"/>
              <a:gd name="connsiteY3" fmla="*/ 581025 h 581025"/>
              <a:gd name="connsiteX4" fmla="*/ 0 w 1908175"/>
              <a:gd name="connsiteY4" fmla="*/ 574675 h 581025"/>
              <a:gd name="connsiteX0" fmla="*/ 0 w 1908175"/>
              <a:gd name="connsiteY0" fmla="*/ 577850 h 581025"/>
              <a:gd name="connsiteX1" fmla="*/ 139700 w 1908175"/>
              <a:gd name="connsiteY1" fmla="*/ 3175 h 581025"/>
              <a:gd name="connsiteX2" fmla="*/ 1892300 w 1908175"/>
              <a:gd name="connsiteY2" fmla="*/ 0 h 581025"/>
              <a:gd name="connsiteX3" fmla="*/ 1908175 w 1908175"/>
              <a:gd name="connsiteY3" fmla="*/ 581025 h 581025"/>
              <a:gd name="connsiteX4" fmla="*/ 0 w 1908175"/>
              <a:gd name="connsiteY4" fmla="*/ 577850 h 581025"/>
              <a:gd name="connsiteX0" fmla="*/ 0 w 1908175"/>
              <a:gd name="connsiteY0" fmla="*/ 628650 h 631825"/>
              <a:gd name="connsiteX1" fmla="*/ 149225 w 1908175"/>
              <a:gd name="connsiteY1" fmla="*/ 0 h 631825"/>
              <a:gd name="connsiteX2" fmla="*/ 1892300 w 1908175"/>
              <a:gd name="connsiteY2" fmla="*/ 50800 h 631825"/>
              <a:gd name="connsiteX3" fmla="*/ 1908175 w 1908175"/>
              <a:gd name="connsiteY3" fmla="*/ 631825 h 631825"/>
              <a:gd name="connsiteX4" fmla="*/ 0 w 1908175"/>
              <a:gd name="connsiteY4" fmla="*/ 628650 h 631825"/>
              <a:gd name="connsiteX0" fmla="*/ 0 w 1933575"/>
              <a:gd name="connsiteY0" fmla="*/ 628650 h 631825"/>
              <a:gd name="connsiteX1" fmla="*/ 149225 w 1933575"/>
              <a:gd name="connsiteY1" fmla="*/ 0 h 631825"/>
              <a:gd name="connsiteX2" fmla="*/ 1933575 w 1933575"/>
              <a:gd name="connsiteY2" fmla="*/ 0 h 631825"/>
              <a:gd name="connsiteX3" fmla="*/ 1908175 w 1933575"/>
              <a:gd name="connsiteY3" fmla="*/ 631825 h 631825"/>
              <a:gd name="connsiteX4" fmla="*/ 0 w 1933575"/>
              <a:gd name="connsiteY4" fmla="*/ 628650 h 631825"/>
              <a:gd name="connsiteX0" fmla="*/ 0 w 1968500"/>
              <a:gd name="connsiteY0" fmla="*/ 628650 h 628650"/>
              <a:gd name="connsiteX1" fmla="*/ 149225 w 1968500"/>
              <a:gd name="connsiteY1" fmla="*/ 0 h 628650"/>
              <a:gd name="connsiteX2" fmla="*/ 1933575 w 1968500"/>
              <a:gd name="connsiteY2" fmla="*/ 0 h 628650"/>
              <a:gd name="connsiteX3" fmla="*/ 1968500 w 1968500"/>
              <a:gd name="connsiteY3" fmla="*/ 628650 h 628650"/>
              <a:gd name="connsiteX4" fmla="*/ 0 w 1968500"/>
              <a:gd name="connsiteY4" fmla="*/ 628650 h 628650"/>
              <a:gd name="connsiteX0" fmla="*/ 0 w 1994535"/>
              <a:gd name="connsiteY0" fmla="*/ 628650 h 628650"/>
              <a:gd name="connsiteX1" fmla="*/ 149225 w 1994535"/>
              <a:gd name="connsiteY1" fmla="*/ 0 h 628650"/>
              <a:gd name="connsiteX2" fmla="*/ 1994535 w 1994535"/>
              <a:gd name="connsiteY2" fmla="*/ 53975 h 628650"/>
              <a:gd name="connsiteX3" fmla="*/ 1968500 w 1994535"/>
              <a:gd name="connsiteY3" fmla="*/ 628650 h 628650"/>
              <a:gd name="connsiteX4" fmla="*/ 0 w 1994535"/>
              <a:gd name="connsiteY4" fmla="*/ 628650 h 628650"/>
              <a:gd name="connsiteX0" fmla="*/ 0 w 1968500"/>
              <a:gd name="connsiteY0" fmla="*/ 628650 h 628650"/>
              <a:gd name="connsiteX1" fmla="*/ 149225 w 1968500"/>
              <a:gd name="connsiteY1" fmla="*/ 0 h 628650"/>
              <a:gd name="connsiteX2" fmla="*/ 1965960 w 1968500"/>
              <a:gd name="connsiteY2" fmla="*/ 6350 h 628650"/>
              <a:gd name="connsiteX3" fmla="*/ 1968500 w 1968500"/>
              <a:gd name="connsiteY3" fmla="*/ 628650 h 628650"/>
              <a:gd name="connsiteX4" fmla="*/ 0 w 1968500"/>
              <a:gd name="connsiteY4" fmla="*/ 628650 h 628650"/>
              <a:gd name="connsiteX0" fmla="*/ 0 w 2030307"/>
              <a:gd name="connsiteY0" fmla="*/ 705485 h 705485"/>
              <a:gd name="connsiteX1" fmla="*/ 149225 w 2030307"/>
              <a:gd name="connsiteY1" fmla="*/ 76835 h 705485"/>
              <a:gd name="connsiteX2" fmla="*/ 2029460 w 2030307"/>
              <a:gd name="connsiteY2" fmla="*/ 0 h 705485"/>
              <a:gd name="connsiteX3" fmla="*/ 1968500 w 2030307"/>
              <a:gd name="connsiteY3" fmla="*/ 705485 h 705485"/>
              <a:gd name="connsiteX4" fmla="*/ 0 w 2030307"/>
              <a:gd name="connsiteY4" fmla="*/ 705485 h 705485"/>
              <a:gd name="connsiteX0" fmla="*/ 0 w 2030307"/>
              <a:gd name="connsiteY0" fmla="*/ 628650 h 628650"/>
              <a:gd name="connsiteX1" fmla="*/ 149225 w 2030307"/>
              <a:gd name="connsiteY1" fmla="*/ 0 h 628650"/>
              <a:gd name="connsiteX2" fmla="*/ 2029460 w 2030307"/>
              <a:gd name="connsiteY2" fmla="*/ 79376 h 628650"/>
              <a:gd name="connsiteX3" fmla="*/ 1968500 w 2030307"/>
              <a:gd name="connsiteY3" fmla="*/ 628650 h 628650"/>
              <a:gd name="connsiteX4" fmla="*/ 0 w 2030307"/>
              <a:gd name="connsiteY4" fmla="*/ 628650 h 628650"/>
              <a:gd name="connsiteX0" fmla="*/ 0 w 2030307"/>
              <a:gd name="connsiteY0" fmla="*/ 628650 h 628650"/>
              <a:gd name="connsiteX1" fmla="*/ 149225 w 2030307"/>
              <a:gd name="connsiteY1" fmla="*/ 0 h 628650"/>
              <a:gd name="connsiteX2" fmla="*/ 2029460 w 2030307"/>
              <a:gd name="connsiteY2" fmla="*/ 79375 h 628650"/>
              <a:gd name="connsiteX3" fmla="*/ 1968500 w 2030307"/>
              <a:gd name="connsiteY3" fmla="*/ 628650 h 628650"/>
              <a:gd name="connsiteX4" fmla="*/ 0 w 2030307"/>
              <a:gd name="connsiteY4" fmla="*/ 628650 h 628650"/>
              <a:gd name="connsiteX0" fmla="*/ 0 w 2030307"/>
              <a:gd name="connsiteY0" fmla="*/ 628650 h 628650"/>
              <a:gd name="connsiteX1" fmla="*/ 149225 w 2030307"/>
              <a:gd name="connsiteY1" fmla="*/ 0 h 628650"/>
              <a:gd name="connsiteX2" fmla="*/ 2029460 w 2030307"/>
              <a:gd name="connsiteY2" fmla="*/ 79375 h 628650"/>
              <a:gd name="connsiteX3" fmla="*/ 2029460 w 2030307"/>
              <a:gd name="connsiteY3" fmla="*/ 628650 h 628650"/>
              <a:gd name="connsiteX4" fmla="*/ 0 w 2030307"/>
              <a:gd name="connsiteY4" fmla="*/ 628650 h 628650"/>
              <a:gd name="connsiteX0" fmla="*/ 0 w 2030307"/>
              <a:gd name="connsiteY0" fmla="*/ 628650 h 628650"/>
              <a:gd name="connsiteX1" fmla="*/ 149225 w 2030307"/>
              <a:gd name="connsiteY1" fmla="*/ 0 h 628650"/>
              <a:gd name="connsiteX2" fmla="*/ 2029460 w 2030307"/>
              <a:gd name="connsiteY2" fmla="*/ 79375 h 628650"/>
              <a:gd name="connsiteX3" fmla="*/ 2029460 w 2030307"/>
              <a:gd name="connsiteY3" fmla="*/ 628650 h 628650"/>
              <a:gd name="connsiteX4" fmla="*/ 0 w 2030307"/>
              <a:gd name="connsiteY4" fmla="*/ 628650 h 628650"/>
              <a:gd name="connsiteX0" fmla="*/ 0 w 2030307"/>
              <a:gd name="connsiteY0" fmla="*/ 631031 h 631031"/>
              <a:gd name="connsiteX1" fmla="*/ 149225 w 2030307"/>
              <a:gd name="connsiteY1" fmla="*/ 2381 h 631031"/>
              <a:gd name="connsiteX2" fmla="*/ 2029460 w 2030307"/>
              <a:gd name="connsiteY2" fmla="*/ 0 h 631031"/>
              <a:gd name="connsiteX3" fmla="*/ 2029460 w 2030307"/>
              <a:gd name="connsiteY3" fmla="*/ 631031 h 631031"/>
              <a:gd name="connsiteX4" fmla="*/ 0 w 2030307"/>
              <a:gd name="connsiteY4" fmla="*/ 631031 h 631031"/>
              <a:gd name="connsiteX0" fmla="*/ 0 w 2030307"/>
              <a:gd name="connsiteY0" fmla="*/ 631031 h 631031"/>
              <a:gd name="connsiteX1" fmla="*/ 132556 w 2030307"/>
              <a:gd name="connsiteY1" fmla="*/ 81757 h 631031"/>
              <a:gd name="connsiteX2" fmla="*/ 2029460 w 2030307"/>
              <a:gd name="connsiteY2" fmla="*/ 0 h 631031"/>
              <a:gd name="connsiteX3" fmla="*/ 2029460 w 2030307"/>
              <a:gd name="connsiteY3" fmla="*/ 631031 h 631031"/>
              <a:gd name="connsiteX4" fmla="*/ 0 w 2030307"/>
              <a:gd name="connsiteY4" fmla="*/ 631031 h 631031"/>
              <a:gd name="connsiteX0" fmla="*/ 0 w 2030307"/>
              <a:gd name="connsiteY0" fmla="*/ 549274 h 549274"/>
              <a:gd name="connsiteX1" fmla="*/ 132556 w 2030307"/>
              <a:gd name="connsiteY1" fmla="*/ 0 h 549274"/>
              <a:gd name="connsiteX2" fmla="*/ 2029460 w 2030307"/>
              <a:gd name="connsiteY2" fmla="*/ 0 h 549274"/>
              <a:gd name="connsiteX3" fmla="*/ 2029460 w 2030307"/>
              <a:gd name="connsiteY3" fmla="*/ 549274 h 549274"/>
              <a:gd name="connsiteX4" fmla="*/ 0 w 2030307"/>
              <a:gd name="connsiteY4" fmla="*/ 549274 h 5492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30307" h="549274">
                <a:moveTo>
                  <a:pt x="0" y="549274"/>
                </a:moveTo>
                <a:lnTo>
                  <a:pt x="132556" y="0"/>
                </a:lnTo>
                <a:lnTo>
                  <a:pt x="2029460" y="0"/>
                </a:lnTo>
                <a:cubicBezTo>
                  <a:pt x="2030307" y="207433"/>
                  <a:pt x="2028613" y="341841"/>
                  <a:pt x="2029460" y="549274"/>
                </a:cubicBezTo>
                <a:lnTo>
                  <a:pt x="0" y="549274"/>
                </a:lnTo>
                <a:close/>
              </a:path>
            </a:pathLst>
          </a:custGeom>
          <a:solidFill>
            <a:srgbClr val="CA8A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Obrázek 8" descr="Cevro institut_doplnkove_rgb_neg_cz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45789" y="150518"/>
            <a:ext cx="1474386" cy="299699"/>
          </a:xfrm>
          <a:prstGeom prst="rect">
            <a:avLst/>
          </a:prstGeom>
        </p:spPr>
      </p:pic>
      <p:pic>
        <p:nvPicPr>
          <p:cNvPr id="10" name="Obrázek 9" descr="CEVRO_web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402865" y="6519270"/>
            <a:ext cx="1617310" cy="16251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cover/>
      </p:transition>
    </mc:Choice>
    <mc:Fallback xmlns="">
      <p:transition spd="slow">
        <p:cover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0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0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3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41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5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61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7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82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4174D-E7E7-45B3-A872-4B12C218382D}" type="datetimeFigureOut">
              <a:rPr lang="cs-CZ" smtClean="0"/>
              <a:pPr/>
              <a:t>14.11.2024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9F4A-3CE7-47A4-87C9-2BBC1E084B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cover/>
      </p:transition>
    </mc:Choice>
    <mc:Fallback xmlns="">
      <p:transition spd="slow">
        <p:cover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4174D-E7E7-45B3-A872-4B12C218382D}" type="datetimeFigureOut">
              <a:rPr lang="cs-CZ" smtClean="0"/>
              <a:pPr/>
              <a:t>14.11.2024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9F4A-3CE7-47A4-87C9-2BBC1E084B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cover/>
      </p:transition>
    </mc:Choice>
    <mc:Fallback xmlns="">
      <p:transition spd="slow">
        <p:cover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03" indent="0">
              <a:buNone/>
              <a:defRPr sz="2000" b="1"/>
            </a:lvl2pPr>
            <a:lvl3pPr marL="914206" indent="0">
              <a:buNone/>
              <a:defRPr sz="1800" b="1"/>
            </a:lvl3pPr>
            <a:lvl4pPr marL="1371309" indent="0">
              <a:buNone/>
              <a:defRPr sz="1600" b="1"/>
            </a:lvl4pPr>
            <a:lvl5pPr marL="1828411" indent="0">
              <a:buNone/>
              <a:defRPr sz="1600" b="1"/>
            </a:lvl5pPr>
            <a:lvl6pPr marL="2285514" indent="0">
              <a:buNone/>
              <a:defRPr sz="1600" b="1"/>
            </a:lvl6pPr>
            <a:lvl7pPr marL="2742617" indent="0">
              <a:buNone/>
              <a:defRPr sz="1600" b="1"/>
            </a:lvl7pPr>
            <a:lvl8pPr marL="3199720" indent="0">
              <a:buNone/>
              <a:defRPr sz="1600" b="1"/>
            </a:lvl8pPr>
            <a:lvl9pPr marL="3656823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03" indent="0">
              <a:buNone/>
              <a:defRPr sz="2000" b="1"/>
            </a:lvl2pPr>
            <a:lvl3pPr marL="914206" indent="0">
              <a:buNone/>
              <a:defRPr sz="1800" b="1"/>
            </a:lvl3pPr>
            <a:lvl4pPr marL="1371309" indent="0">
              <a:buNone/>
              <a:defRPr sz="1600" b="1"/>
            </a:lvl4pPr>
            <a:lvl5pPr marL="1828411" indent="0">
              <a:buNone/>
              <a:defRPr sz="1600" b="1"/>
            </a:lvl5pPr>
            <a:lvl6pPr marL="2285514" indent="0">
              <a:buNone/>
              <a:defRPr sz="1600" b="1"/>
            </a:lvl6pPr>
            <a:lvl7pPr marL="2742617" indent="0">
              <a:buNone/>
              <a:defRPr sz="1600" b="1"/>
            </a:lvl7pPr>
            <a:lvl8pPr marL="3199720" indent="0">
              <a:buNone/>
              <a:defRPr sz="1600" b="1"/>
            </a:lvl8pPr>
            <a:lvl9pPr marL="3656823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4174D-E7E7-45B3-A872-4B12C218382D}" type="datetimeFigureOut">
              <a:rPr lang="cs-CZ" smtClean="0"/>
              <a:pPr/>
              <a:t>14.11.2024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9F4A-3CE7-47A4-87C9-2BBC1E084B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cover/>
      </p:transition>
    </mc:Choice>
    <mc:Fallback xmlns="">
      <p:transition spd="slow">
        <p:cover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4174D-E7E7-45B3-A872-4B12C218382D}" type="datetimeFigureOut">
              <a:rPr lang="cs-CZ" smtClean="0"/>
              <a:pPr/>
              <a:t>14.11.2024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9F4A-3CE7-47A4-87C9-2BBC1E084B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cover/>
      </p:transition>
    </mc:Choice>
    <mc:Fallback xmlns="">
      <p:transition spd="slow">
        <p:cover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4174D-E7E7-45B3-A872-4B12C218382D}" type="datetimeFigureOut">
              <a:rPr lang="cs-CZ" smtClean="0"/>
              <a:pPr/>
              <a:t>14.11.2024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9F4A-3CE7-47A4-87C9-2BBC1E084B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cover/>
      </p:transition>
    </mc:Choice>
    <mc:Fallback xmlns="">
      <p:transition spd="slow">
        <p:cover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03" indent="0">
              <a:buNone/>
              <a:defRPr sz="1200"/>
            </a:lvl2pPr>
            <a:lvl3pPr marL="914206" indent="0">
              <a:buNone/>
              <a:defRPr sz="1000"/>
            </a:lvl3pPr>
            <a:lvl4pPr marL="1371309" indent="0">
              <a:buNone/>
              <a:defRPr sz="900"/>
            </a:lvl4pPr>
            <a:lvl5pPr marL="1828411" indent="0">
              <a:buNone/>
              <a:defRPr sz="900"/>
            </a:lvl5pPr>
            <a:lvl6pPr marL="2285514" indent="0">
              <a:buNone/>
              <a:defRPr sz="900"/>
            </a:lvl6pPr>
            <a:lvl7pPr marL="2742617" indent="0">
              <a:buNone/>
              <a:defRPr sz="900"/>
            </a:lvl7pPr>
            <a:lvl8pPr marL="3199720" indent="0">
              <a:buNone/>
              <a:defRPr sz="900"/>
            </a:lvl8pPr>
            <a:lvl9pPr marL="3656823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4174D-E7E7-45B3-A872-4B12C218382D}" type="datetimeFigureOut">
              <a:rPr lang="cs-CZ" smtClean="0"/>
              <a:pPr/>
              <a:t>14.11.2024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9F4A-3CE7-47A4-87C9-2BBC1E084B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cover/>
      </p:transition>
    </mc:Choice>
    <mc:Fallback xmlns="">
      <p:transition spd="slow">
        <p:cover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03" indent="0">
              <a:buNone/>
              <a:defRPr sz="2800"/>
            </a:lvl2pPr>
            <a:lvl3pPr marL="914206" indent="0">
              <a:buNone/>
              <a:defRPr sz="2400"/>
            </a:lvl3pPr>
            <a:lvl4pPr marL="1371309" indent="0">
              <a:buNone/>
              <a:defRPr sz="2000"/>
            </a:lvl4pPr>
            <a:lvl5pPr marL="1828411" indent="0">
              <a:buNone/>
              <a:defRPr sz="2000"/>
            </a:lvl5pPr>
            <a:lvl6pPr marL="2285514" indent="0">
              <a:buNone/>
              <a:defRPr sz="2000"/>
            </a:lvl6pPr>
            <a:lvl7pPr marL="2742617" indent="0">
              <a:buNone/>
              <a:defRPr sz="2000"/>
            </a:lvl7pPr>
            <a:lvl8pPr marL="3199720" indent="0">
              <a:buNone/>
              <a:defRPr sz="2000"/>
            </a:lvl8pPr>
            <a:lvl9pPr marL="3656823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03" indent="0">
              <a:buNone/>
              <a:defRPr sz="1200"/>
            </a:lvl2pPr>
            <a:lvl3pPr marL="914206" indent="0">
              <a:buNone/>
              <a:defRPr sz="1000"/>
            </a:lvl3pPr>
            <a:lvl4pPr marL="1371309" indent="0">
              <a:buNone/>
              <a:defRPr sz="900"/>
            </a:lvl4pPr>
            <a:lvl5pPr marL="1828411" indent="0">
              <a:buNone/>
              <a:defRPr sz="900"/>
            </a:lvl5pPr>
            <a:lvl6pPr marL="2285514" indent="0">
              <a:buNone/>
              <a:defRPr sz="900"/>
            </a:lvl6pPr>
            <a:lvl7pPr marL="2742617" indent="0">
              <a:buNone/>
              <a:defRPr sz="900"/>
            </a:lvl7pPr>
            <a:lvl8pPr marL="3199720" indent="0">
              <a:buNone/>
              <a:defRPr sz="900"/>
            </a:lvl8pPr>
            <a:lvl9pPr marL="3656823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4174D-E7E7-45B3-A872-4B12C218382D}" type="datetimeFigureOut">
              <a:rPr lang="cs-CZ" smtClean="0"/>
              <a:pPr/>
              <a:t>14.11.2024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9F4A-3CE7-47A4-87C9-2BBC1E084B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cover/>
      </p:transition>
    </mc:Choice>
    <mc:Fallback xmlns="">
      <p:transition spd="slow">
        <p:cover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20" tIns="45710" rIns="91420" bIns="4571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20" tIns="45710" rIns="91420" bIns="4571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20" tIns="45710" rIns="91420" bIns="4571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C4174D-E7E7-45B3-A872-4B12C218382D}" type="datetimeFigureOut">
              <a:rPr lang="cs-CZ" smtClean="0"/>
              <a:pPr/>
              <a:t>14.11.2024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20" tIns="45710" rIns="91420" bIns="4571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20" tIns="45710" rIns="91420" bIns="4571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C49F4A-3CE7-47A4-87C9-2BBC1E084BA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750">
        <p:cover/>
      </p:transition>
    </mc:Choice>
    <mc:Fallback xmlns="">
      <p:transition spd="slow">
        <p:cover/>
      </p:transition>
    </mc:Fallback>
  </mc:AlternateContent>
  <p:txStyles>
    <p:titleStyle>
      <a:lvl1pPr algn="ctr" defTabSz="914206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27" indent="-342827" algn="l" defTabSz="914206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792" indent="-285689" algn="l" defTabSz="914206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757" indent="-228552" algn="l" defTabSz="9142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860" indent="-228552" algn="l" defTabSz="914206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963" indent="-228552" algn="l" defTabSz="914206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066" indent="-228552" algn="l" defTabSz="91420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168" indent="-228552" algn="l" defTabSz="91420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272" indent="-228552" algn="l" defTabSz="91420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374" indent="-228552" algn="l" defTabSz="91420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03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06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09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11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14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617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720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823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5152680"/>
            <a:ext cx="7772400" cy="1020535"/>
          </a:xfrm>
        </p:spPr>
        <p:txBody>
          <a:bodyPr>
            <a:normAutofit/>
          </a:bodyPr>
          <a:lstStyle/>
          <a:p>
            <a:r>
              <a:rPr lang="cs-CZ" sz="2800" b="1" dirty="0">
                <a:solidFill>
                  <a:srgbClr val="002D5A"/>
                </a:solidFill>
              </a:rPr>
              <a:t>Ladislav Mrklas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504965" y="2142700"/>
            <a:ext cx="8284191" cy="2402004"/>
          </a:xfrm>
          <a:prstGeom prst="rect">
            <a:avLst/>
          </a:prstGeom>
          <a:noFill/>
        </p:spPr>
        <p:txBody>
          <a:bodyPr wrap="none" lIns="252000" tIns="0" rIns="252000" bIns="36000" rtlCol="0" anchor="ctr" anchorCtr="0">
            <a:noAutofit/>
          </a:bodyPr>
          <a:lstStyle/>
          <a:p>
            <a:pPr algn="ctr"/>
            <a:r>
              <a:rPr lang="pl-PL" sz="5400" b="1" cap="all" dirty="0">
                <a:solidFill>
                  <a:srgbClr val="CA8A64"/>
                </a:solidFill>
                <a:latin typeface="+mj-lt"/>
              </a:rPr>
              <a:t>Politické systémy</a:t>
            </a:r>
          </a:p>
          <a:p>
            <a:pPr algn="ctr"/>
            <a:r>
              <a:rPr lang="pl-PL" sz="5400" b="1" cap="all" dirty="0">
                <a:solidFill>
                  <a:srgbClr val="CA8A64"/>
                </a:solidFill>
                <a:latin typeface="+mj-lt"/>
              </a:rPr>
              <a:t>Organizační informace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0" y="574674"/>
            <a:ext cx="4462818" cy="1090353"/>
          </a:xfrm>
          <a:prstGeom prst="rect">
            <a:avLst/>
          </a:prstGeom>
          <a:noFill/>
        </p:spPr>
        <p:txBody>
          <a:bodyPr wrap="none" lIns="252000" tIns="0" rIns="252000" bIns="36000" rtlCol="0" anchor="t" anchorCtr="0">
            <a:noAutofit/>
          </a:bodyPr>
          <a:lstStyle/>
          <a:p>
            <a:endParaRPr lang="cs-CZ" sz="2800" b="1" dirty="0">
              <a:solidFill>
                <a:srgbClr val="002D5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0459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cover/>
      </p:transition>
    </mc:Choice>
    <mc:Fallback xmlns="">
      <p:transition spd="slow">
        <p:cover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23926"/>
          </a:xfrm>
        </p:spPr>
        <p:txBody>
          <a:bodyPr>
            <a:normAutofit/>
          </a:bodyPr>
          <a:lstStyle/>
          <a:p>
            <a:r>
              <a:rPr lang="cs-CZ" sz="4400" dirty="0"/>
              <a:t>Osnova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43796"/>
            <a:ext cx="8229600" cy="5082367"/>
          </a:xfrm>
        </p:spPr>
        <p:txBody>
          <a:bodyPr>
            <a:noAutofit/>
          </a:bodyPr>
          <a:lstStyle/>
          <a:p>
            <a:pPr marL="514350" lvl="0" indent="-514350">
              <a:spcBef>
                <a:spcPts val="600"/>
              </a:spcBef>
              <a:buFont typeface="+mj-lt"/>
              <a:buAutoNum type="arabicPeriod"/>
            </a:pPr>
            <a:r>
              <a:rPr lang="cs-CZ" sz="1900" dirty="0">
                <a:solidFill>
                  <a:srgbClr val="002D5A"/>
                </a:solidFill>
              </a:rPr>
              <a:t>Hlavní formy vlády v soudobých demokraciích - klasifikace a přístupy k formám vlád</a:t>
            </a:r>
          </a:p>
          <a:p>
            <a:pPr marL="514350" lvl="0" indent="-514350">
              <a:spcBef>
                <a:spcPts val="600"/>
              </a:spcBef>
              <a:buFont typeface="+mj-lt"/>
              <a:buAutoNum type="arabicPeriod"/>
            </a:pPr>
            <a:r>
              <a:rPr lang="cs-CZ" sz="1900" dirty="0">
                <a:solidFill>
                  <a:srgbClr val="002D5A"/>
                </a:solidFill>
              </a:rPr>
              <a:t>Prezidentské režimy - historické utváření ústavního systému USA</a:t>
            </a:r>
          </a:p>
          <a:p>
            <a:pPr marL="514350" lvl="0" indent="-514350">
              <a:spcBef>
                <a:spcPts val="600"/>
              </a:spcBef>
              <a:buFont typeface="+mj-lt"/>
              <a:buAutoNum type="arabicPeriod"/>
            </a:pPr>
            <a:r>
              <a:rPr lang="cs-CZ" sz="1900" dirty="0">
                <a:solidFill>
                  <a:srgbClr val="002D5A"/>
                </a:solidFill>
              </a:rPr>
              <a:t>Prezidentské režimy - modelový případ USA a jeho latinskoamerické varianty</a:t>
            </a:r>
          </a:p>
          <a:p>
            <a:pPr marL="514350" lvl="0" indent="-514350">
              <a:spcBef>
                <a:spcPts val="600"/>
              </a:spcBef>
              <a:buFont typeface="+mj-lt"/>
              <a:buAutoNum type="arabicPeriod"/>
            </a:pPr>
            <a:r>
              <a:rPr lang="cs-CZ" sz="1900" dirty="0">
                <a:solidFill>
                  <a:srgbClr val="002D5A"/>
                </a:solidFill>
              </a:rPr>
              <a:t>Parlamentní režimy - historické utváření ústavního systému Velké Británie</a:t>
            </a:r>
          </a:p>
          <a:p>
            <a:pPr marL="514350" lvl="0" indent="-514350">
              <a:spcBef>
                <a:spcPts val="600"/>
              </a:spcBef>
              <a:buFont typeface="+mj-lt"/>
              <a:buAutoNum type="arabicPeriod"/>
            </a:pPr>
            <a:r>
              <a:rPr lang="cs-CZ" sz="1900" dirty="0">
                <a:solidFill>
                  <a:srgbClr val="002D5A"/>
                </a:solidFill>
              </a:rPr>
              <a:t>Parlamentní režimy - soudobá podoba parlamentního režimu ve Velké Británii</a:t>
            </a:r>
          </a:p>
          <a:p>
            <a:pPr marL="514350" lvl="0" indent="-514350">
              <a:spcBef>
                <a:spcPts val="600"/>
              </a:spcBef>
              <a:buFont typeface="+mj-lt"/>
              <a:buAutoNum type="arabicPeriod"/>
            </a:pPr>
            <a:r>
              <a:rPr lang="cs-CZ" sz="1900" dirty="0">
                <a:solidFill>
                  <a:srgbClr val="002D5A"/>
                </a:solidFill>
              </a:rPr>
              <a:t>Parlamentní režimy - varianty parlamentních režimů</a:t>
            </a:r>
          </a:p>
          <a:p>
            <a:pPr marL="514350" lvl="0" indent="-514350">
              <a:spcBef>
                <a:spcPts val="600"/>
              </a:spcBef>
              <a:buFont typeface="+mj-lt"/>
              <a:buAutoNum type="arabicPeriod"/>
            </a:pPr>
            <a:r>
              <a:rPr lang="cs-CZ" sz="1900" dirty="0" err="1">
                <a:solidFill>
                  <a:srgbClr val="002D5A"/>
                </a:solidFill>
              </a:rPr>
              <a:t>Poloprezidentské</a:t>
            </a:r>
            <a:r>
              <a:rPr lang="cs-CZ" sz="1900" dirty="0">
                <a:solidFill>
                  <a:srgbClr val="002D5A"/>
                </a:solidFill>
              </a:rPr>
              <a:t> režimy - modelový případ Francie</a:t>
            </a:r>
          </a:p>
          <a:p>
            <a:pPr marL="514350" lvl="0" indent="-514350">
              <a:spcBef>
                <a:spcPts val="600"/>
              </a:spcBef>
              <a:buFont typeface="+mj-lt"/>
              <a:buAutoNum type="arabicPeriod"/>
            </a:pPr>
            <a:r>
              <a:rPr lang="cs-CZ" sz="1900" dirty="0" err="1">
                <a:solidFill>
                  <a:srgbClr val="002D5A"/>
                </a:solidFill>
              </a:rPr>
              <a:t>Poloprezidentské</a:t>
            </a:r>
            <a:r>
              <a:rPr lang="cs-CZ" sz="1900" dirty="0">
                <a:solidFill>
                  <a:srgbClr val="002D5A"/>
                </a:solidFill>
              </a:rPr>
              <a:t> režimy - teoretické reflexe a empirické případy</a:t>
            </a:r>
          </a:p>
          <a:p>
            <a:pPr marL="514350" lvl="0" indent="-514350">
              <a:spcBef>
                <a:spcPts val="600"/>
              </a:spcBef>
              <a:buFont typeface="+mj-lt"/>
              <a:buAutoNum type="arabicPeriod"/>
            </a:pPr>
            <a:r>
              <a:rPr lang="cs-CZ" sz="1900" dirty="0">
                <a:solidFill>
                  <a:srgbClr val="002D5A"/>
                </a:solidFill>
              </a:rPr>
              <a:t>Režim shromáždění a direktoriální režim - historické varianty a ústavní systém Švýcarska</a:t>
            </a:r>
          </a:p>
          <a:p>
            <a:pPr marL="514350" lvl="0" indent="-514350">
              <a:spcBef>
                <a:spcPts val="600"/>
              </a:spcBef>
              <a:buFont typeface="+mj-lt"/>
              <a:buAutoNum type="arabicPeriod"/>
            </a:pPr>
            <a:r>
              <a:rPr lang="cs-CZ" sz="1900" dirty="0">
                <a:solidFill>
                  <a:srgbClr val="002D5A"/>
                </a:solidFill>
              </a:rPr>
              <a:t>Ústavní, institucionální a volební inženýrství - možnosti a limity racionalizace politických režimů a volebních systémů</a:t>
            </a:r>
          </a:p>
          <a:p>
            <a:pPr marL="514350" indent="-514350">
              <a:spcBef>
                <a:spcPts val="600"/>
              </a:spcBef>
              <a:buFont typeface="+mj-lt"/>
              <a:buAutoNum type="arabicPeriod"/>
            </a:pPr>
            <a:r>
              <a:rPr lang="cs-CZ" sz="1900" dirty="0">
                <a:solidFill>
                  <a:srgbClr val="002D5A"/>
                </a:solidFill>
              </a:rPr>
              <a:t>Severské a jihoevropské politické systémy - komparace</a:t>
            </a:r>
          </a:p>
        </p:txBody>
      </p:sp>
    </p:spTree>
    <p:extLst>
      <p:ext uri="{BB962C8B-B14F-4D97-AF65-F5344CB8AC3E}">
        <p14:creationId xmlns:p14="http://schemas.microsoft.com/office/powerpoint/2010/main" val="2521793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cover/>
      </p:transition>
    </mc:Choice>
    <mc:Fallback xmlns="">
      <p:transition spd="slow">
        <p:cover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23926"/>
          </a:xfrm>
        </p:spPr>
        <p:txBody>
          <a:bodyPr>
            <a:normAutofit/>
          </a:bodyPr>
          <a:lstStyle/>
          <a:p>
            <a:r>
              <a:rPr lang="cs-CZ" sz="4400" dirty="0"/>
              <a:t>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43796"/>
            <a:ext cx="8229600" cy="508236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b="1" cap="all" dirty="0">
                <a:solidFill>
                  <a:srgbClr val="002D5A"/>
                </a:solidFill>
              </a:rPr>
              <a:t>P</a:t>
            </a:r>
            <a:r>
              <a:rPr lang="cs-CZ" sz="2000" b="1" dirty="0">
                <a:solidFill>
                  <a:srgbClr val="002D5A"/>
                </a:solidFill>
              </a:rPr>
              <a:t>ovinná</a:t>
            </a:r>
            <a:endParaRPr lang="cs-CZ" sz="2000" dirty="0">
              <a:solidFill>
                <a:srgbClr val="002D5A"/>
              </a:solidFill>
            </a:endParaRPr>
          </a:p>
          <a:p>
            <a:r>
              <a:rPr lang="cs-CZ" sz="2000" dirty="0">
                <a:solidFill>
                  <a:srgbClr val="002D5A"/>
                </a:solidFill>
              </a:rPr>
              <a:t>HLOUŠEK, Vít, Lubomír KOPEČEK a Jakub ŠEDO. </a:t>
            </a:r>
            <a:r>
              <a:rPr lang="cs-CZ" sz="2000" i="1" dirty="0">
                <a:solidFill>
                  <a:srgbClr val="002D5A"/>
                </a:solidFill>
              </a:rPr>
              <a:t>Politické systémy</a:t>
            </a:r>
            <a:r>
              <a:rPr lang="cs-CZ" sz="2000" dirty="0">
                <a:solidFill>
                  <a:srgbClr val="002D5A"/>
                </a:solidFill>
              </a:rPr>
              <a:t>. 2. vyd. Brno: </a:t>
            </a:r>
            <a:r>
              <a:rPr lang="cs-CZ" sz="2000" dirty="0" err="1">
                <a:solidFill>
                  <a:srgbClr val="002D5A"/>
                </a:solidFill>
              </a:rPr>
              <a:t>Barrister</a:t>
            </a:r>
            <a:r>
              <a:rPr lang="cs-CZ" sz="2000" dirty="0">
                <a:solidFill>
                  <a:srgbClr val="002D5A"/>
                </a:solidFill>
              </a:rPr>
              <a:t> &amp; </a:t>
            </a:r>
            <a:r>
              <a:rPr lang="cs-CZ" sz="2000" dirty="0" err="1">
                <a:solidFill>
                  <a:srgbClr val="002D5A"/>
                </a:solidFill>
              </a:rPr>
              <a:t>Principal</a:t>
            </a:r>
            <a:r>
              <a:rPr lang="cs-CZ" sz="2000" dirty="0">
                <a:solidFill>
                  <a:srgbClr val="002D5A"/>
                </a:solidFill>
              </a:rPr>
              <a:t> 2018. ISBN 978-80-87474-23-5.</a:t>
            </a:r>
          </a:p>
          <a:p>
            <a:r>
              <a:rPr lang="cs-CZ" sz="2000" cap="all" dirty="0">
                <a:solidFill>
                  <a:srgbClr val="002D5A"/>
                </a:solidFill>
              </a:rPr>
              <a:t>Dvořáková,</a:t>
            </a:r>
            <a:r>
              <a:rPr lang="cs-CZ" sz="2000" dirty="0">
                <a:solidFill>
                  <a:srgbClr val="002D5A"/>
                </a:solidFill>
              </a:rPr>
              <a:t> Vladimíra a kol. </a:t>
            </a:r>
            <a:r>
              <a:rPr lang="cs-CZ" sz="2000" i="1" dirty="0">
                <a:solidFill>
                  <a:srgbClr val="002D5A"/>
                </a:solidFill>
              </a:rPr>
              <a:t>Komparace politických systémů. Základní modely demokratických systémů. </a:t>
            </a:r>
            <a:r>
              <a:rPr lang="cs-CZ" sz="2000" dirty="0">
                <a:solidFill>
                  <a:srgbClr val="002D5A"/>
                </a:solidFill>
              </a:rPr>
              <a:t>Praha: </a:t>
            </a:r>
            <a:r>
              <a:rPr lang="cs-CZ" sz="2000" dirty="0" err="1">
                <a:solidFill>
                  <a:srgbClr val="002D5A"/>
                </a:solidFill>
              </a:rPr>
              <a:t>Oeconomica</a:t>
            </a:r>
            <a:r>
              <a:rPr lang="cs-CZ" sz="2000" dirty="0">
                <a:solidFill>
                  <a:srgbClr val="002D5A"/>
                </a:solidFill>
              </a:rPr>
              <a:t>, 2012</a:t>
            </a:r>
            <a:endParaRPr lang="cs-CZ" sz="2000" b="1" dirty="0">
              <a:solidFill>
                <a:srgbClr val="002D5A"/>
              </a:solidFill>
            </a:endParaRPr>
          </a:p>
          <a:p>
            <a:pPr marL="0" indent="0">
              <a:buNone/>
            </a:pPr>
            <a:endParaRPr lang="cs-CZ" sz="2000" b="1" dirty="0">
              <a:solidFill>
                <a:srgbClr val="002D5A"/>
              </a:solidFill>
            </a:endParaRPr>
          </a:p>
          <a:p>
            <a:pPr marL="0" indent="0">
              <a:buNone/>
            </a:pPr>
            <a:r>
              <a:rPr lang="cs-CZ" sz="2000" b="1" cap="all" dirty="0">
                <a:solidFill>
                  <a:srgbClr val="002D5A"/>
                </a:solidFill>
              </a:rPr>
              <a:t>D</a:t>
            </a:r>
            <a:r>
              <a:rPr lang="cs-CZ" sz="2000" b="1" dirty="0">
                <a:solidFill>
                  <a:srgbClr val="002D5A"/>
                </a:solidFill>
              </a:rPr>
              <a:t>oporučená</a:t>
            </a:r>
          </a:p>
          <a:p>
            <a:r>
              <a:rPr lang="cs-CZ" sz="2000" dirty="0">
                <a:solidFill>
                  <a:srgbClr val="002D5A"/>
                </a:solidFill>
              </a:rPr>
              <a:t>NOVÁK, Miroslav a kol. </a:t>
            </a:r>
            <a:r>
              <a:rPr lang="cs-CZ" sz="2000" i="1" dirty="0">
                <a:solidFill>
                  <a:srgbClr val="002D5A"/>
                </a:solidFill>
              </a:rPr>
              <a:t>Úvod do studia politiky</a:t>
            </a:r>
            <a:r>
              <a:rPr lang="cs-CZ" sz="2000" dirty="0">
                <a:solidFill>
                  <a:srgbClr val="002D5A"/>
                </a:solidFill>
              </a:rPr>
              <a:t>. 2. vyd. Praha: Sociologické nakladatelství, 2019. ISBN 978-80-7419-263-0</a:t>
            </a:r>
            <a:endParaRPr lang="cs-CZ" sz="2000" b="1" dirty="0">
              <a:solidFill>
                <a:srgbClr val="002D5A"/>
              </a:solidFill>
            </a:endParaRPr>
          </a:p>
          <a:p>
            <a:r>
              <a:rPr lang="cs-CZ" sz="2000" dirty="0">
                <a:solidFill>
                  <a:srgbClr val="002D5A"/>
                </a:solidFill>
              </a:rPr>
              <a:t>SARTORI, Giovanni. </a:t>
            </a:r>
            <a:r>
              <a:rPr lang="cs-CZ" sz="2000" i="1" dirty="0">
                <a:solidFill>
                  <a:srgbClr val="002D5A"/>
                </a:solidFill>
              </a:rPr>
              <a:t>Srovnávací ústavní inženýrství. Zkoumání struktur, podnětů a výsledků</a:t>
            </a:r>
            <a:r>
              <a:rPr lang="cs-CZ" sz="2000" dirty="0">
                <a:solidFill>
                  <a:srgbClr val="002D5A"/>
                </a:solidFill>
              </a:rPr>
              <a:t>. Praha: SLON, 2001. ISBN</a:t>
            </a:r>
            <a:r>
              <a:rPr lang="cs-CZ" sz="2000" b="1" dirty="0">
                <a:solidFill>
                  <a:srgbClr val="002D5A"/>
                </a:solidFill>
              </a:rPr>
              <a:t> </a:t>
            </a:r>
            <a:r>
              <a:rPr lang="cs-CZ" sz="2000" dirty="0">
                <a:solidFill>
                  <a:srgbClr val="002D5A"/>
                </a:solidFill>
              </a:rPr>
              <a:t>978-80-7419-048-3</a:t>
            </a:r>
          </a:p>
          <a:p>
            <a:pPr marL="0" indent="0">
              <a:buNone/>
            </a:pPr>
            <a:endParaRPr lang="cs-CZ" sz="2000" dirty="0">
              <a:solidFill>
                <a:srgbClr val="002D5A"/>
              </a:solidFill>
            </a:endParaRPr>
          </a:p>
          <a:p>
            <a:r>
              <a:rPr lang="cs-CZ" sz="2000" dirty="0">
                <a:solidFill>
                  <a:srgbClr val="002D5A"/>
                </a:solidFill>
              </a:rPr>
              <a:t>Další zdroje a materiály u jednotlivých témat </a:t>
            </a:r>
            <a:endParaRPr lang="cs-CZ" sz="2000" b="1" dirty="0">
              <a:solidFill>
                <a:srgbClr val="002D5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9215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cover/>
      </p:transition>
    </mc:Choice>
    <mc:Fallback xmlns="">
      <p:transition spd="slow">
        <p:cover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-1"/>
            <a:ext cx="9144000" cy="1639019"/>
          </a:xfrm>
        </p:spPr>
        <p:txBody>
          <a:bodyPr>
            <a:normAutofit/>
          </a:bodyPr>
          <a:lstStyle/>
          <a:p>
            <a:r>
              <a:rPr lang="cs-CZ" sz="4400" dirty="0"/>
              <a:t>Podmínky ke zkoušce </a:t>
            </a:r>
            <a:br>
              <a:rPr lang="cs-CZ" sz="4400" dirty="0"/>
            </a:br>
            <a:r>
              <a:rPr lang="cs-CZ" sz="4400" dirty="0"/>
              <a:t>(kombinovaná forma)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08018"/>
            <a:ext cx="8229600" cy="431814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b="1" dirty="0">
                <a:solidFill>
                  <a:srgbClr val="002D5A"/>
                </a:solidFill>
              </a:rPr>
              <a:t>Seminární práce na vybrané téma</a:t>
            </a:r>
          </a:p>
          <a:p>
            <a:r>
              <a:rPr lang="cs-CZ" sz="2400" dirty="0">
                <a:solidFill>
                  <a:srgbClr val="002D5A"/>
                </a:solidFill>
              </a:rPr>
              <a:t>Práce v rozsahu 10-12 stran </a:t>
            </a:r>
          </a:p>
          <a:p>
            <a:r>
              <a:rPr lang="cs-CZ" sz="2400" dirty="0">
                <a:solidFill>
                  <a:srgbClr val="002D5A"/>
                </a:solidFill>
              </a:rPr>
              <a:t>Téma si vyberete z rozpisu umístěného ve sdíleném dokumentu – odkaz je v IS</a:t>
            </a:r>
          </a:p>
          <a:p>
            <a:r>
              <a:rPr lang="cs-CZ" sz="2400" dirty="0">
                <a:solidFill>
                  <a:srgbClr val="002D5A"/>
                </a:solidFill>
              </a:rPr>
              <a:t>Je třeba se striktně držet tématu, nerozkračovat se do široka</a:t>
            </a:r>
          </a:p>
          <a:p>
            <a:r>
              <a:rPr lang="cs-CZ" sz="2400" dirty="0">
                <a:solidFill>
                  <a:srgbClr val="002D5A"/>
                </a:solidFill>
              </a:rPr>
              <a:t>Užívat standardní formu odkazování na zdroje</a:t>
            </a:r>
          </a:p>
          <a:p>
            <a:r>
              <a:rPr lang="cs-CZ" sz="2400" dirty="0">
                <a:solidFill>
                  <a:srgbClr val="002D5A"/>
                </a:solidFill>
              </a:rPr>
              <a:t>Termín odevzdání nejpozději 5. 1. 2025</a:t>
            </a:r>
          </a:p>
          <a:p>
            <a:pPr marL="0" indent="0">
              <a:buNone/>
            </a:pPr>
            <a:endParaRPr lang="cs-CZ" sz="2400" b="1" dirty="0">
              <a:solidFill>
                <a:srgbClr val="002D5A"/>
              </a:solidFill>
            </a:endParaRPr>
          </a:p>
          <a:p>
            <a:pPr marL="0" indent="0">
              <a:buNone/>
            </a:pPr>
            <a:r>
              <a:rPr lang="cs-CZ" sz="2400" b="1" dirty="0">
                <a:solidFill>
                  <a:srgbClr val="002D5A"/>
                </a:solidFill>
              </a:rPr>
              <a:t>Závěrečný test</a:t>
            </a:r>
          </a:p>
        </p:txBody>
      </p:sp>
    </p:spTree>
    <p:extLst>
      <p:ext uri="{BB962C8B-B14F-4D97-AF65-F5344CB8AC3E}">
        <p14:creationId xmlns:p14="http://schemas.microsoft.com/office/powerpoint/2010/main" val="1222588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cover/>
      </p:transition>
    </mc:Choice>
    <mc:Fallback xmlns="">
      <p:transition spd="slow">
        <p:cover/>
      </p:transition>
    </mc:Fallback>
  </mc:AlternateContent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5679</TotalTime>
  <Words>276</Words>
  <Application>Microsoft Office PowerPoint</Application>
  <PresentationFormat>Předvádění na obrazovce (4:3)</PresentationFormat>
  <Paragraphs>34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7" baseType="lpstr">
      <vt:lpstr>Arial</vt:lpstr>
      <vt:lpstr>Calibri</vt:lpstr>
      <vt:lpstr>Motiv sady Office</vt:lpstr>
      <vt:lpstr>Ladislav Mrklas</vt:lpstr>
      <vt:lpstr>Osnova předmětu</vt:lpstr>
      <vt:lpstr>Literatura</vt:lpstr>
      <vt:lpstr>Podmínky ke zkoušce  (kombinovaná forma)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xmas</dc:creator>
  <cp:lastModifiedBy>Ladislav Mrklas</cp:lastModifiedBy>
  <cp:revision>320</cp:revision>
  <cp:lastPrinted>2015-09-30T07:58:45Z</cp:lastPrinted>
  <dcterms:created xsi:type="dcterms:W3CDTF">2015-06-02T07:24:49Z</dcterms:created>
  <dcterms:modified xsi:type="dcterms:W3CDTF">2024-11-14T20:13:25Z</dcterms:modified>
</cp:coreProperties>
</file>