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1" r:id="rId7"/>
    <p:sldId id="270" r:id="rId8"/>
    <p:sldId id="261" r:id="rId9"/>
    <p:sldId id="263" r:id="rId10"/>
    <p:sldId id="264" r:id="rId11"/>
    <p:sldId id="260" r:id="rId12"/>
    <p:sldId id="275" r:id="rId13"/>
    <p:sldId id="27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4981C1-F6A4-4467-9000-854F27F59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9BFA7A3-A3A0-4065-8A38-8AFC8976F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6846F85-2CFA-480E-B245-2E08E728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1C9EF2A-77AF-4715-949A-CC754436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64374B9-F23F-405A-B59A-E6D5CBB0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0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A7D69-644D-4B5B-9480-163ABB8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1D76500-16C7-445B-8E3A-D09A90AB1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DFF4A3-3F0C-4FEB-9CFD-5F41A664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1AB0F8C-5F87-44B7-A990-49BC0DE9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A1023F5-F0E0-47FE-96BB-AB66462A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45A55C0-B578-46BD-98E8-313BEE38A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EDA3633-FA57-4C74-AC72-54E743CBC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B3612E2-92F2-4D70-8ABB-4F3105B3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F723E2A-8B24-427B-B803-33EEA8A4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160B780-DDA8-481B-82D6-C9AEDE7D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6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7194128" y="-1"/>
            <a:ext cx="4999003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3659" y="290218"/>
            <a:ext cx="3969308" cy="6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7194128" y="-1"/>
            <a:ext cx="4999003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3659" y="290218"/>
            <a:ext cx="3969308" cy="6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1CE0FC-76DA-45C3-BF71-367DA607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4603AC-0525-4FD6-9704-BFC7BFA29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886498D-457B-4020-9607-080A4E83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0BB3E40-D8A2-4503-9CE8-805C6F63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CED1CBF-A167-454E-8F8A-4C731A37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50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5FD59F-EC6C-4190-9A1A-C586967E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7F7DB9F-F8BB-422D-8CDF-619CEE79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EA1FCB-6ED0-455B-9060-A8DFE8FF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0491CD0-BA17-4CAA-904A-6C906C48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FD4E245-594F-45FF-AE86-8682860D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3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6AC641-3754-4EC1-A6A5-8DD1D334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9C0D7C7-0CAC-4039-A70D-45AA9A00E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92FA7F8-EE57-4498-8C64-BDF7123E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337B410-6FAC-4BBF-8CDC-618F1AA0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734F3A-2414-4D4D-8B7D-141ABB0B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96F70E8-78BE-4C46-9ABD-C7FF6639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0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6560B4-A273-419F-AC93-4225CB36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B33245C-C013-4BC7-9DF0-ABFD47288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64F339D-54EF-40CE-9AE2-D5744D06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FC35A98-19DE-4C3A-BD3C-F4E178ED3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45E4A80-FFBE-4D58-B148-5CBF3101A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76E509C-E945-49E1-AB53-90BD08D2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E2DCD57-401A-4967-8A38-4859DF2A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BA5F7D7-E5A6-4C8B-A313-38D9A5E4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24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9E9B29-3190-4A9D-A4D0-B6624D74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3761D88-B631-43C7-9079-8244AA99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247A565-ED05-41AE-A72C-EEAF1C28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834FB3A-F907-49E8-853A-EFCA0339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4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85494D0-0032-4331-9A9E-889F25B2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CAAAB13-20C8-43BF-84F4-A371616A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36D8BEE-0979-4384-8199-65D70B7A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C51619-DA96-4257-9677-1E2FA259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54F34E3-71C7-4C27-8E85-A72478436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A7FAEE5-2493-4C89-A2D2-AAF89A9E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A007DF1-398C-49CB-92E0-B991B86A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6C2E9BF-8541-4CC3-9931-E9EA6FA6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8C34940-B59E-4E31-A6C6-1433358E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62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A390D9-167F-4ECA-B595-76CE1901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D11B54D-F88E-425F-AEA4-6A6292B84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478CFE6-2200-48C0-9618-2D1D91259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40FF041-5405-4885-9B70-3D7FF9D2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F72C42E-CF7A-4B42-BBB1-9ACE3EBB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B5269D2-AD6B-40A9-BFAF-A3BEA18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10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C44F200-4EDB-4E69-B94B-E9F28174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3164541-8055-4E77-BD8D-2C5163D3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F99BE3F-5D67-4774-B089-177E3074D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DA7A-F401-490D-AFD6-859F907164B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EE1BDB-0CF3-4689-8089-8D77EB8EE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CA6E345-C958-4A77-9DFB-667464CA2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F455-75C6-4211-8276-FFD170121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0991695-F3C3-408B-B93C-046351B7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xmlns="" id="{4201CE76-A608-493B-A9C2-41EB2958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58" y="0"/>
            <a:ext cx="9083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561DCB-E740-4C6D-A878-A6356E45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</a:rPr>
              <a:t>EUROPE in 1</a:t>
            </a:r>
            <a:r>
              <a:rPr lang="en-US" sz="5400" dirty="0">
                <a:solidFill>
                  <a:srgbClr val="FFFFFF"/>
                </a:solidFill>
              </a:rPr>
              <a:t>800 </a:t>
            </a:r>
            <a:r>
              <a:rPr lang="cs-CZ" sz="5400" dirty="0">
                <a:solidFill>
                  <a:srgbClr val="FFFFFF"/>
                </a:solidFill>
              </a:rPr>
              <a:t>and</a:t>
            </a:r>
            <a:r>
              <a:rPr lang="en-US" sz="5400" dirty="0">
                <a:solidFill>
                  <a:srgbClr val="FFFFFF"/>
                </a:solidFill>
              </a:rPr>
              <a:t> 1900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xmlns="" id="{E27480C7-F907-40E7-AF7C-F363E8260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0" y="2426818"/>
            <a:ext cx="5012710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xmlns="" id="{2807B143-D973-44AC-B91D-157E9C193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6" y="2426818"/>
            <a:ext cx="50127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sah obrázku mapa&#10;&#10;Popis byl vytvořen automaticky">
            <a:extLst>
              <a:ext uri="{FF2B5EF4-FFF2-40B4-BE49-F238E27FC236}">
                <a16:creationId xmlns="" xmlns:a16="http://schemas.microsoft.com/office/drawing/2014/main" id="{677D413A-3428-448A-82FD-46D0884D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74" y="1447800"/>
            <a:ext cx="9583297" cy="506730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Obdélník 2"/>
          <p:cNvSpPr/>
          <p:nvPr/>
        </p:nvSpPr>
        <p:spPr>
          <a:xfrm>
            <a:off x="525995" y="367783"/>
            <a:ext cx="63034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err="1"/>
              <a:t>Ukraine</a:t>
            </a:r>
            <a:r>
              <a:rPr lang="cs-CZ" sz="4400" dirty="0"/>
              <a:t> Census 2001</a:t>
            </a:r>
          </a:p>
        </p:txBody>
      </p:sp>
    </p:spTree>
    <p:extLst>
      <p:ext uri="{BB962C8B-B14F-4D97-AF65-F5344CB8AC3E}">
        <p14:creationId xmlns:p14="http://schemas.microsoft.com/office/powerpoint/2010/main" val="13148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="" xmlns:a16="http://schemas.microsoft.com/office/drawing/2014/main" id="{4A9DEA1C-3892-41F5-BD78-B0FF0B6E5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3" t="31241" r="70496" b="28841"/>
          <a:stretch/>
        </p:blipFill>
        <p:spPr>
          <a:xfrm>
            <a:off x="723900" y="1733551"/>
            <a:ext cx="9810750" cy="45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8" r="3516"/>
          <a:stretch/>
        </p:blipFill>
        <p:spPr bwMode="auto">
          <a:xfrm>
            <a:off x="0" y="874937"/>
            <a:ext cx="12192000" cy="598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0"/>
            <a:ext cx="716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Countries in the EU by population (2024)</a:t>
            </a:r>
          </a:p>
        </p:txBody>
      </p:sp>
    </p:spTree>
    <p:extLst>
      <p:ext uri="{BB962C8B-B14F-4D97-AF65-F5344CB8AC3E}">
        <p14:creationId xmlns:p14="http://schemas.microsoft.com/office/powerpoint/2010/main" val="25656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9321" y="-2679319"/>
            <a:ext cx="6857999" cy="122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 rot="5400000">
            <a:off x="5277741" y="4512672"/>
            <a:ext cx="489204" cy="3230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34532" y="354764"/>
            <a:ext cx="934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Gross Domestic Product (GDP) of European Union member states in </a:t>
            </a:r>
            <a:r>
              <a:rPr lang="en-US" b="1" dirty="0" smtClean="0"/>
              <a:t>2023</a:t>
            </a:r>
            <a:r>
              <a:rPr lang="cs-CZ" b="1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in trillions of Euros</a:t>
            </a:r>
            <a:r>
              <a:rPr lang="en-US" i="1" dirty="0" smtClean="0"/>
              <a:t>)</a:t>
            </a:r>
            <a:r>
              <a:rPr lang="cs-CZ" i="1" dirty="0" smtClean="0"/>
              <a:t>, EU/27, CZ/13th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33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19224" r="25934" b="10218"/>
          <a:stretch/>
        </p:blipFill>
        <p:spPr bwMode="auto">
          <a:xfrm>
            <a:off x="16904" y="2019718"/>
            <a:ext cx="12175096" cy="434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7569" y="1284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i="1" dirty="0" smtClean="0"/>
              <a:t>GDP </a:t>
            </a:r>
            <a:r>
              <a:rPr lang="cs-CZ" sz="3600" i="1" dirty="0"/>
              <a:t>per capita, 2023</a:t>
            </a:r>
            <a:endParaRPr lang="cs-CZ" sz="3600" dirty="0"/>
          </a:p>
          <a:p>
            <a:r>
              <a:rPr lang="cs-CZ" i="1" dirty="0" smtClean="0"/>
              <a:t>EU=100%, CZ=91%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 smtClean="0"/>
              <a:t>EU/27, CZ/14th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5400000">
            <a:off x="6483543" y="3929868"/>
            <a:ext cx="489204" cy="3230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7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68"/>
            <a:ext cx="7915276" cy="687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7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/europe - Forms of Government in Europe. Made by me. Source is in the pic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11" y="-9525"/>
            <a:ext cx="9863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C9511BF4-A2C5-4EFE-AB9F-F0FBBFE7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2" t="28166" r="70583" b="17638"/>
          <a:stretch/>
        </p:blipFill>
        <p:spPr>
          <a:xfrm>
            <a:off x="2355177" y="0"/>
            <a:ext cx="9836823" cy="68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xmlns="" id="{FDA04FCD-01ED-48EF-BCBA-1F816F1EA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04" y="457200"/>
            <a:ext cx="43123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7666BF-2930-42E0-8537-2612E306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400" dirty="0" err="1">
                <a:solidFill>
                  <a:srgbClr val="FFFFFF"/>
                </a:solidFill>
              </a:rPr>
              <a:t>Belief</a:t>
            </a:r>
            <a:r>
              <a:rPr lang="cs-CZ" sz="5400" dirty="0">
                <a:solidFill>
                  <a:srgbClr val="FFFFFF"/>
                </a:solidFill>
              </a:rPr>
              <a:t> in </a:t>
            </a:r>
            <a:r>
              <a:rPr lang="cs-CZ" sz="5400" dirty="0" err="1">
                <a:solidFill>
                  <a:srgbClr val="FFFFFF"/>
                </a:solidFill>
              </a:rPr>
              <a:t>God</a:t>
            </a:r>
            <a:r>
              <a:rPr lang="cs-CZ" sz="5400" dirty="0">
                <a:solidFill>
                  <a:srgbClr val="FFFFFF"/>
                </a:solidFill>
              </a:rPr>
              <a:t> in </a:t>
            </a:r>
            <a:r>
              <a:rPr lang="cs-CZ" sz="5400" dirty="0" err="1">
                <a:solidFill>
                  <a:srgbClr val="FFFFFF"/>
                </a:solidFill>
              </a:rPr>
              <a:t>the</a:t>
            </a:r>
            <a:r>
              <a:rPr lang="cs-CZ" sz="5400" dirty="0">
                <a:solidFill>
                  <a:srgbClr val="FFFFFF"/>
                </a:solidFill>
              </a:rPr>
              <a:t> EU/</a:t>
            </a:r>
            <a:r>
              <a:rPr lang="cs-CZ" sz="5400" dirty="0" err="1">
                <a:solidFill>
                  <a:srgbClr val="FFFFFF"/>
                </a:solidFill>
              </a:rPr>
              <a:t>Religious</a:t>
            </a:r>
            <a:r>
              <a:rPr lang="cs-CZ" sz="5400" dirty="0">
                <a:solidFill>
                  <a:srgbClr val="FFFFFF"/>
                </a:solidFill>
              </a:rPr>
              <a:t> in </a:t>
            </a:r>
            <a:r>
              <a:rPr lang="cs-CZ" sz="5400" dirty="0" err="1">
                <a:solidFill>
                  <a:srgbClr val="FFFFFF"/>
                </a:solidFill>
              </a:rPr>
              <a:t>Europe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xmlns="" id="{CAFAEFCA-C889-4E23-BDC6-2830A0E517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6" y="2426818"/>
            <a:ext cx="4362638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xmlns="" id="{8C70446A-24A5-4B83-9B39-DA2AC19B8E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47" y="2426818"/>
            <a:ext cx="492016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58</Words>
  <Application>Microsoft Office PowerPoint</Application>
  <PresentationFormat>Vlastní</PresentationFormat>
  <Paragraphs>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Belief in God in the EU/Religious in Europe</vt:lpstr>
      <vt:lpstr>Prezentace aplikace PowerPoint</vt:lpstr>
      <vt:lpstr>EUROPE in 1800 and 1900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muller.karel@outlook.cz</dc:creator>
  <cp:lastModifiedBy>Karel Müller</cp:lastModifiedBy>
  <cp:revision>5</cp:revision>
  <dcterms:created xsi:type="dcterms:W3CDTF">2022-02-16T10:07:10Z</dcterms:created>
  <dcterms:modified xsi:type="dcterms:W3CDTF">2024-10-02T09:35:23Z</dcterms:modified>
</cp:coreProperties>
</file>