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121F7-5827-4F81-9535-9FEFF9DCC069}" v="112" dt="2024-12-11T11:03:59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Alessi" userId="c863a7833ddc4049" providerId="LiveId" clId="{EE5121F7-5827-4F81-9535-9FEFF9DCC069}"/>
    <pc:docChg chg="undo redo custSel addSld delSld modSld sldOrd">
      <pc:chgData name="Irene Alessi" userId="c863a7833ddc4049" providerId="LiveId" clId="{EE5121F7-5827-4F81-9535-9FEFF9DCC069}" dt="2024-12-11T11:43:48.120" v="579" actId="20577"/>
      <pc:docMkLst>
        <pc:docMk/>
      </pc:docMkLst>
      <pc:sldChg chg="addSp delSp modSp mod">
        <pc:chgData name="Irene Alessi" userId="c863a7833ddc4049" providerId="LiveId" clId="{EE5121F7-5827-4F81-9535-9FEFF9DCC069}" dt="2024-12-11T11:43:48.120" v="579" actId="20577"/>
        <pc:sldMkLst>
          <pc:docMk/>
          <pc:sldMk cId="2694625612" sldId="256"/>
        </pc:sldMkLst>
        <pc:spChg chg="mod">
          <ac:chgData name="Irene Alessi" userId="c863a7833ddc4049" providerId="LiveId" clId="{EE5121F7-5827-4F81-9535-9FEFF9DCC069}" dt="2024-12-11T11:43:48.120" v="579" actId="20577"/>
          <ac:spMkLst>
            <pc:docMk/>
            <pc:sldMk cId="2694625612" sldId="256"/>
            <ac:spMk id="2" creationId="{E888B043-733C-E722-B7F0-40B0DBF6B91D}"/>
          </ac:spMkLst>
        </pc:spChg>
        <pc:spChg chg="del mod">
          <ac:chgData name="Irene Alessi" userId="c863a7833ddc4049" providerId="LiveId" clId="{EE5121F7-5827-4F81-9535-9FEFF9DCC069}" dt="2024-12-07T15:52:43.450" v="398" actId="478"/>
          <ac:spMkLst>
            <pc:docMk/>
            <pc:sldMk cId="2694625612" sldId="256"/>
            <ac:spMk id="3" creationId="{458A49E0-B4DD-01F3-A148-86BCA8976597}"/>
          </ac:spMkLst>
        </pc:spChg>
        <pc:spChg chg="del">
          <ac:chgData name="Irene Alessi" userId="c863a7833ddc4049" providerId="LiveId" clId="{EE5121F7-5827-4F81-9535-9FEFF9DCC069}" dt="2024-12-07T15:57:49.946" v="433" actId="26606"/>
          <ac:spMkLst>
            <pc:docMk/>
            <pc:sldMk cId="2694625612" sldId="256"/>
            <ac:spMk id="36" creationId="{D6EE29F2-D77F-4BD0-A20B-334D316A1C9D}"/>
          </ac:spMkLst>
        </pc:spChg>
        <pc:spChg chg="del">
          <ac:chgData name="Irene Alessi" userId="c863a7833ddc4049" providerId="LiveId" clId="{EE5121F7-5827-4F81-9535-9FEFF9DCC069}" dt="2024-12-07T15:57:49.946" v="433" actId="26606"/>
          <ac:spMkLst>
            <pc:docMk/>
            <pc:sldMk cId="2694625612" sldId="256"/>
            <ac:spMk id="38" creationId="{22D09ED2-868F-42C6-866E-F92E0CEF314F}"/>
          </ac:spMkLst>
        </pc:spChg>
        <pc:spChg chg="del">
          <ac:chgData name="Irene Alessi" userId="c863a7833ddc4049" providerId="LiveId" clId="{EE5121F7-5827-4F81-9535-9FEFF9DCC069}" dt="2024-12-07T15:57:49.946" v="433" actId="26606"/>
          <ac:spMkLst>
            <pc:docMk/>
            <pc:sldMk cId="2694625612" sldId="256"/>
            <ac:spMk id="44" creationId="{9AFC454B-A080-4D23-B177-6D5356C6E6EF}"/>
          </ac:spMkLst>
        </pc:spChg>
        <pc:spChg chg="del">
          <ac:chgData name="Irene Alessi" userId="c863a7833ddc4049" providerId="LiveId" clId="{EE5121F7-5827-4F81-9535-9FEFF9DCC069}" dt="2024-12-07T15:57:49.946" v="433" actId="26606"/>
          <ac:spMkLst>
            <pc:docMk/>
            <pc:sldMk cId="2694625612" sldId="256"/>
            <ac:spMk id="45" creationId="{D0522C2C-7B5C-48A7-A969-03941E5D2E76}"/>
          </ac:spMkLst>
        </pc:spChg>
        <pc:spChg chg="del">
          <ac:chgData name="Irene Alessi" userId="c863a7833ddc4049" providerId="LiveId" clId="{EE5121F7-5827-4F81-9535-9FEFF9DCC069}" dt="2024-12-07T15:57:49.946" v="433" actId="26606"/>
          <ac:spMkLst>
            <pc:docMk/>
            <pc:sldMk cId="2694625612" sldId="256"/>
            <ac:spMk id="46" creationId="{9C682A1A-5B2D-4111-BBD6-620165633E5B}"/>
          </ac:spMkLst>
        </pc:spChg>
        <pc:spChg chg="add del">
          <ac:chgData name="Irene Alessi" userId="c863a7833ddc4049" providerId="LiveId" clId="{EE5121F7-5827-4F81-9535-9FEFF9DCC069}" dt="2024-12-07T16:09:29.727" v="497" actId="26606"/>
          <ac:spMkLst>
            <pc:docMk/>
            <pc:sldMk cId="2694625612" sldId="256"/>
            <ac:spMk id="51" creationId="{9B6CD22E-2269-419F-9E81-016EA035D4C1}"/>
          </ac:spMkLst>
        </pc:spChg>
        <pc:spChg chg="add del">
          <ac:chgData name="Irene Alessi" userId="c863a7833ddc4049" providerId="LiveId" clId="{EE5121F7-5827-4F81-9535-9FEFF9DCC069}" dt="2024-12-07T16:09:29.727" v="497" actId="26606"/>
          <ac:spMkLst>
            <pc:docMk/>
            <pc:sldMk cId="2694625612" sldId="256"/>
            <ac:spMk id="53" creationId="{AA607D34-E2A9-4595-9DB2-5472E077CA49}"/>
          </ac:spMkLst>
        </pc:spChg>
        <pc:spChg chg="add del">
          <ac:chgData name="Irene Alessi" userId="c863a7833ddc4049" providerId="LiveId" clId="{EE5121F7-5827-4F81-9535-9FEFF9DCC069}" dt="2024-12-07T16:09:29.727" v="497" actId="26606"/>
          <ac:spMkLst>
            <pc:docMk/>
            <pc:sldMk cId="2694625612" sldId="256"/>
            <ac:spMk id="55" creationId="{63DAB858-5A0C-4AFF-AAC6-705EDF8DB733}"/>
          </ac:spMkLst>
        </pc:spChg>
        <pc:spChg chg="add del">
          <ac:chgData name="Irene Alessi" userId="c863a7833ddc4049" providerId="LiveId" clId="{EE5121F7-5827-4F81-9535-9FEFF9DCC069}" dt="2024-12-07T16:09:29.727" v="497" actId="26606"/>
          <ac:spMkLst>
            <pc:docMk/>
            <pc:sldMk cId="2694625612" sldId="256"/>
            <ac:spMk id="57" creationId="{8FFD9892-EDE5-4886-A313-66099DA8C8F1}"/>
          </ac:spMkLst>
        </pc:spChg>
        <pc:spChg chg="add del">
          <ac:chgData name="Irene Alessi" userId="c863a7833ddc4049" providerId="LiveId" clId="{EE5121F7-5827-4F81-9535-9FEFF9DCC069}" dt="2024-12-07T16:09:29.713" v="496" actId="26606"/>
          <ac:spMkLst>
            <pc:docMk/>
            <pc:sldMk cId="2694625612" sldId="256"/>
            <ac:spMk id="62" creationId="{4E1BEB12-92AF-4445-98AD-4C7756E7C93B}"/>
          </ac:spMkLst>
        </pc:spChg>
        <pc:spChg chg="add del">
          <ac:chgData name="Irene Alessi" userId="c863a7833ddc4049" providerId="LiveId" clId="{EE5121F7-5827-4F81-9535-9FEFF9DCC069}" dt="2024-12-07T16:09:29.713" v="496" actId="26606"/>
          <ac:spMkLst>
            <pc:docMk/>
            <pc:sldMk cId="2694625612" sldId="256"/>
            <ac:spMk id="64" creationId="{D0522C2C-7B5C-48A7-A969-03941E5D2E76}"/>
          </ac:spMkLst>
        </pc:spChg>
        <pc:spChg chg="add del">
          <ac:chgData name="Irene Alessi" userId="c863a7833ddc4049" providerId="LiveId" clId="{EE5121F7-5827-4F81-9535-9FEFF9DCC069}" dt="2024-12-07T16:09:29.713" v="496" actId="26606"/>
          <ac:spMkLst>
            <pc:docMk/>
            <pc:sldMk cId="2694625612" sldId="256"/>
            <ac:spMk id="66" creationId="{9C682A1A-5B2D-4111-BBD6-620165633E5B}"/>
          </ac:spMkLst>
        </pc:spChg>
        <pc:spChg chg="add del">
          <ac:chgData name="Irene Alessi" userId="c863a7833ddc4049" providerId="LiveId" clId="{EE5121F7-5827-4F81-9535-9FEFF9DCC069}" dt="2024-12-07T16:09:29.713" v="496" actId="26606"/>
          <ac:spMkLst>
            <pc:docMk/>
            <pc:sldMk cId="2694625612" sldId="256"/>
            <ac:spMk id="68" creationId="{D6EE29F2-D77F-4BD0-A20B-334D316A1C9D}"/>
          </ac:spMkLst>
        </pc:spChg>
        <pc:spChg chg="add del">
          <ac:chgData name="Irene Alessi" userId="c863a7833ddc4049" providerId="LiveId" clId="{EE5121F7-5827-4F81-9535-9FEFF9DCC069}" dt="2024-12-07T16:09:29.713" v="496" actId="26606"/>
          <ac:spMkLst>
            <pc:docMk/>
            <pc:sldMk cId="2694625612" sldId="256"/>
            <ac:spMk id="70" creationId="{22D09ED2-868F-42C6-866E-F92E0CEF314F}"/>
          </ac:spMkLst>
        </pc:spChg>
        <pc:spChg chg="add">
          <ac:chgData name="Irene Alessi" userId="c863a7833ddc4049" providerId="LiveId" clId="{EE5121F7-5827-4F81-9535-9FEFF9DCC069}" dt="2024-12-07T16:09:29.727" v="497" actId="26606"/>
          <ac:spMkLst>
            <pc:docMk/>
            <pc:sldMk cId="2694625612" sldId="256"/>
            <ac:spMk id="72" creationId="{289ED1AA-8684-4D37-B208-8777E1A7780D}"/>
          </ac:spMkLst>
        </pc:spChg>
        <pc:spChg chg="add">
          <ac:chgData name="Irene Alessi" userId="c863a7833ddc4049" providerId="LiveId" clId="{EE5121F7-5827-4F81-9535-9FEFF9DCC069}" dt="2024-12-07T16:09:29.727" v="497" actId="26606"/>
          <ac:spMkLst>
            <pc:docMk/>
            <pc:sldMk cId="2694625612" sldId="256"/>
            <ac:spMk id="73" creationId="{4180E01B-B1F4-437C-807D-1C930718EE64}"/>
          </ac:spMkLst>
        </pc:spChg>
        <pc:spChg chg="add">
          <ac:chgData name="Irene Alessi" userId="c863a7833ddc4049" providerId="LiveId" clId="{EE5121F7-5827-4F81-9535-9FEFF9DCC069}" dt="2024-12-07T16:09:29.727" v="497" actId="26606"/>
          <ac:spMkLst>
            <pc:docMk/>
            <pc:sldMk cId="2694625612" sldId="256"/>
            <ac:spMk id="74" creationId="{41F77738-2AF0-4750-A0C7-F97C2C17590E}"/>
          </ac:spMkLst>
        </pc:spChg>
      </pc:sldChg>
      <pc:sldChg chg="addSp delSp modSp mod">
        <pc:chgData name="Irene Alessi" userId="c863a7833ddc4049" providerId="LiveId" clId="{EE5121F7-5827-4F81-9535-9FEFF9DCC069}" dt="2024-12-07T15:58:06.671" v="435" actId="14100"/>
        <pc:sldMkLst>
          <pc:docMk/>
          <pc:sldMk cId="2549191661" sldId="257"/>
        </pc:sldMkLst>
        <pc:spChg chg="mod">
          <ac:chgData name="Irene Alessi" userId="c863a7833ddc4049" providerId="LiveId" clId="{EE5121F7-5827-4F81-9535-9FEFF9DCC069}" dt="2024-12-07T15:57:41.645" v="432" actId="26606"/>
          <ac:spMkLst>
            <pc:docMk/>
            <pc:sldMk cId="2549191661" sldId="257"/>
            <ac:spMk id="2" creationId="{BC3F243E-61C5-7718-4DD5-BB4BBE150D5D}"/>
          </ac:spMkLst>
        </pc:spChg>
        <pc:spChg chg="del">
          <ac:chgData name="Irene Alessi" userId="c863a7833ddc4049" providerId="LiveId" clId="{EE5121F7-5827-4F81-9535-9FEFF9DCC069}" dt="2024-12-07T15:57:41.645" v="432" actId="26606"/>
          <ac:spMkLst>
            <pc:docMk/>
            <pc:sldMk cId="2549191661" sldId="257"/>
            <ac:spMk id="10" creationId="{9DBC8166-481C-4473-95F5-9A5B9073B7F1}"/>
          </ac:spMkLst>
        </pc:spChg>
        <pc:spChg chg="del">
          <ac:chgData name="Irene Alessi" userId="c863a7833ddc4049" providerId="LiveId" clId="{EE5121F7-5827-4F81-9535-9FEFF9DCC069}" dt="2024-12-07T15:57:41.645" v="432" actId="26606"/>
          <ac:spMkLst>
            <pc:docMk/>
            <pc:sldMk cId="2549191661" sldId="257"/>
            <ac:spMk id="12" creationId="{A5A5CE6E-90AF-4D43-A014-1F9EC83EB93D}"/>
          </ac:spMkLst>
        </pc:spChg>
        <pc:spChg chg="add">
          <ac:chgData name="Irene Alessi" userId="c863a7833ddc4049" providerId="LiveId" clId="{EE5121F7-5827-4F81-9535-9FEFF9DCC069}" dt="2024-12-07T15:57:41.645" v="432" actId="26606"/>
          <ac:spMkLst>
            <pc:docMk/>
            <pc:sldMk cId="2549191661" sldId="257"/>
            <ac:spMk id="17" creationId="{C05CBC3C-2E5A-4839-8B9B-2E5A6ADF0F58}"/>
          </ac:spMkLst>
        </pc:spChg>
        <pc:spChg chg="add">
          <ac:chgData name="Irene Alessi" userId="c863a7833ddc4049" providerId="LiveId" clId="{EE5121F7-5827-4F81-9535-9FEFF9DCC069}" dt="2024-12-07T15:57:41.645" v="432" actId="26606"/>
          <ac:spMkLst>
            <pc:docMk/>
            <pc:sldMk cId="2549191661" sldId="257"/>
            <ac:spMk id="19" creationId="{DB5B423A-57CC-4C58-AA26-8E2E862B03A0}"/>
          </ac:spMkLst>
        </pc:spChg>
        <pc:graphicFrameChg chg="mod modGraphic">
          <ac:chgData name="Irene Alessi" userId="c863a7833ddc4049" providerId="LiveId" clId="{EE5121F7-5827-4F81-9535-9FEFF9DCC069}" dt="2024-12-07T15:58:06.671" v="435" actId="14100"/>
          <ac:graphicFrameMkLst>
            <pc:docMk/>
            <pc:sldMk cId="2549191661" sldId="257"/>
            <ac:graphicFrameMk id="5" creationId="{4EB20208-DA17-949B-F161-16A1F490DF0C}"/>
          </ac:graphicFrameMkLst>
        </pc:graphicFrameChg>
      </pc:sldChg>
      <pc:sldChg chg="addSp delSp modSp mod">
        <pc:chgData name="Irene Alessi" userId="c863a7833ddc4049" providerId="LiveId" clId="{EE5121F7-5827-4F81-9535-9FEFF9DCC069}" dt="2024-12-07T15:58:25.766" v="438" actId="14100"/>
        <pc:sldMkLst>
          <pc:docMk/>
          <pc:sldMk cId="3540678764" sldId="258"/>
        </pc:sldMkLst>
        <pc:spChg chg="add mod ord">
          <ac:chgData name="Irene Alessi" userId="c863a7833ddc4049" providerId="LiveId" clId="{EE5121F7-5827-4F81-9535-9FEFF9DCC069}" dt="2024-12-07T15:56:38.627" v="418" actId="26606"/>
          <ac:spMkLst>
            <pc:docMk/>
            <pc:sldMk cId="3540678764" sldId="258"/>
            <ac:spMk id="2" creationId="{28A0F256-1251-1AFF-37E4-B8A247314B37}"/>
          </ac:spMkLst>
        </pc:spChg>
        <pc:spChg chg="mod ord">
          <ac:chgData name="Irene Alessi" userId="c863a7833ddc4049" providerId="LiveId" clId="{EE5121F7-5827-4F81-9535-9FEFF9DCC069}" dt="2024-12-07T15:58:17.002" v="436" actId="403"/>
          <ac:spMkLst>
            <pc:docMk/>
            <pc:sldMk cId="3540678764" sldId="258"/>
            <ac:spMk id="6" creationId="{9EE06F11-7BBE-DA61-FCA1-FD8E213D6B74}"/>
          </ac:spMkLst>
        </pc:spChg>
        <pc:spChg chg="del">
          <ac:chgData name="Irene Alessi" userId="c863a7833ddc4049" providerId="LiveId" clId="{EE5121F7-5827-4F81-9535-9FEFF9DCC069}" dt="2024-11-28T22:20:46.562" v="359" actId="26606"/>
          <ac:spMkLst>
            <pc:docMk/>
            <pc:sldMk cId="3540678764" sldId="258"/>
            <ac:spMk id="1033" creationId="{2B97F24A-32CE-4C1C-A50D-3016B394DCFB}"/>
          </ac:spMkLst>
        </pc:spChg>
        <pc:spChg chg="del">
          <ac:chgData name="Irene Alessi" userId="c863a7833ddc4049" providerId="LiveId" clId="{EE5121F7-5827-4F81-9535-9FEFF9DCC069}" dt="2024-11-28T22:20:46.562" v="359" actId="26606"/>
          <ac:spMkLst>
            <pc:docMk/>
            <pc:sldMk cId="3540678764" sldId="258"/>
            <ac:spMk id="1035" creationId="{CD8B4F24-440B-49E9-B85D-733523DC064B}"/>
          </ac:spMkLst>
        </pc:spChg>
        <pc:spChg chg="add del">
          <ac:chgData name="Irene Alessi" userId="c863a7833ddc4049" providerId="LiveId" clId="{EE5121F7-5827-4F81-9535-9FEFF9DCC069}" dt="2024-11-28T22:21:55.696" v="370" actId="26606"/>
          <ac:spMkLst>
            <pc:docMk/>
            <pc:sldMk cId="3540678764" sldId="258"/>
            <ac:spMk id="1040" creationId="{7B831B6F-405A-4B47-B9BB-5CA88F285844}"/>
          </ac:spMkLst>
        </pc:spChg>
        <pc:spChg chg="add del">
          <ac:chgData name="Irene Alessi" userId="c863a7833ddc4049" providerId="LiveId" clId="{EE5121F7-5827-4F81-9535-9FEFF9DCC069}" dt="2024-11-28T22:21:55.696" v="370" actId="26606"/>
          <ac:spMkLst>
            <pc:docMk/>
            <pc:sldMk cId="3540678764" sldId="258"/>
            <ac:spMk id="1042" creationId="{15109354-9C5D-4F8C-B0E6-D1043C7BF20A}"/>
          </ac:spMkLst>
        </pc:spChg>
        <pc:spChg chg="add del">
          <ac:chgData name="Irene Alessi" userId="c863a7833ddc4049" providerId="LiveId" clId="{EE5121F7-5827-4F81-9535-9FEFF9DCC069}" dt="2024-11-28T22:21:55.696" v="370" actId="26606"/>
          <ac:spMkLst>
            <pc:docMk/>
            <pc:sldMk cId="3540678764" sldId="258"/>
            <ac:spMk id="1044" creationId="{49B530FE-A87D-41A0-A920-ADC6539EAA44}"/>
          </ac:spMkLst>
        </pc:spChg>
        <pc:spChg chg="add del">
          <ac:chgData name="Irene Alessi" userId="c863a7833ddc4049" providerId="LiveId" clId="{EE5121F7-5827-4F81-9535-9FEFF9DCC069}" dt="2024-12-07T15:56:38.627" v="418" actId="26606"/>
          <ac:spMkLst>
            <pc:docMk/>
            <pc:sldMk cId="3540678764" sldId="258"/>
            <ac:spMk id="1046" creationId="{7B831B6F-405A-4B47-B9BB-5CA88F285844}"/>
          </ac:spMkLst>
        </pc:spChg>
        <pc:spChg chg="add del">
          <ac:chgData name="Irene Alessi" userId="c863a7833ddc4049" providerId="LiveId" clId="{EE5121F7-5827-4F81-9535-9FEFF9DCC069}" dt="2024-12-07T15:56:38.627" v="418" actId="26606"/>
          <ac:spMkLst>
            <pc:docMk/>
            <pc:sldMk cId="3540678764" sldId="258"/>
            <ac:spMk id="1047" creationId="{953EE71A-6488-4203-A7C4-77102FD0DCCA}"/>
          </ac:spMkLst>
        </pc:spChg>
        <pc:spChg chg="add del">
          <ac:chgData name="Irene Alessi" userId="c863a7833ddc4049" providerId="LiveId" clId="{EE5121F7-5827-4F81-9535-9FEFF9DCC069}" dt="2024-11-28T22:21:33.654" v="369" actId="26606"/>
          <ac:spMkLst>
            <pc:docMk/>
            <pc:sldMk cId="3540678764" sldId="258"/>
            <ac:spMk id="1049" creationId="{F13C74B1-5B17-4795-BED0-7140497B445A}"/>
          </ac:spMkLst>
        </pc:spChg>
        <pc:spChg chg="add del">
          <ac:chgData name="Irene Alessi" userId="c863a7833ddc4049" providerId="LiveId" clId="{EE5121F7-5827-4F81-9535-9FEFF9DCC069}" dt="2024-11-28T22:21:33.654" v="369" actId="26606"/>
          <ac:spMkLst>
            <pc:docMk/>
            <pc:sldMk cId="3540678764" sldId="258"/>
            <ac:spMk id="1051" creationId="{D4974D33-8DC5-464E-8C6D-BE58F0669C17}"/>
          </ac:spMkLst>
        </pc:spChg>
        <pc:spChg chg="add">
          <ac:chgData name="Irene Alessi" userId="c863a7833ddc4049" providerId="LiveId" clId="{EE5121F7-5827-4F81-9535-9FEFF9DCC069}" dt="2024-12-07T15:56:38.627" v="418" actId="26606"/>
          <ac:spMkLst>
            <pc:docMk/>
            <pc:sldMk cId="3540678764" sldId="258"/>
            <ac:spMk id="1052" creationId="{2B97F24A-32CE-4C1C-A50D-3016B394DCFB}"/>
          </ac:spMkLst>
        </pc:spChg>
        <pc:spChg chg="add">
          <ac:chgData name="Irene Alessi" userId="c863a7833ddc4049" providerId="LiveId" clId="{EE5121F7-5827-4F81-9535-9FEFF9DCC069}" dt="2024-12-07T15:56:38.627" v="418" actId="26606"/>
          <ac:spMkLst>
            <pc:docMk/>
            <pc:sldMk cId="3540678764" sldId="258"/>
            <ac:spMk id="1054" creationId="{CD8B4F24-440B-49E9-B85D-733523DC064B}"/>
          </ac:spMkLst>
        </pc:spChg>
        <pc:spChg chg="add del">
          <ac:chgData name="Irene Alessi" userId="c863a7833ddc4049" providerId="LiveId" clId="{EE5121F7-5827-4F81-9535-9FEFF9DCC069}" dt="2024-11-28T22:21:28.646" v="365" actId="26606"/>
          <ac:spMkLst>
            <pc:docMk/>
            <pc:sldMk cId="3540678764" sldId="258"/>
            <ac:spMk id="1056" creationId="{1ECAB1E8-8195-4748-BE71-FF806D86892E}"/>
          </ac:spMkLst>
        </pc:spChg>
        <pc:spChg chg="add del">
          <ac:chgData name="Irene Alessi" userId="c863a7833ddc4049" providerId="LiveId" clId="{EE5121F7-5827-4F81-9535-9FEFF9DCC069}" dt="2024-11-28T22:21:28.646" v="365" actId="26606"/>
          <ac:spMkLst>
            <pc:docMk/>
            <pc:sldMk cId="3540678764" sldId="258"/>
            <ac:spMk id="1058" creationId="{57F6BDD4-E066-4008-8011-6CC31AEB4556}"/>
          </ac:spMkLst>
        </pc:spChg>
        <pc:spChg chg="add del">
          <ac:chgData name="Irene Alessi" userId="c863a7833ddc4049" providerId="LiveId" clId="{EE5121F7-5827-4F81-9535-9FEFF9DCC069}" dt="2024-11-28T22:21:28.646" v="365" actId="26606"/>
          <ac:spMkLst>
            <pc:docMk/>
            <pc:sldMk cId="3540678764" sldId="258"/>
            <ac:spMk id="1060" creationId="{2711A8FB-68FC-45FC-B01E-38F809E2D439}"/>
          </ac:spMkLst>
        </pc:spChg>
        <pc:spChg chg="add del">
          <ac:chgData name="Irene Alessi" userId="c863a7833ddc4049" providerId="LiveId" clId="{EE5121F7-5827-4F81-9535-9FEFF9DCC069}" dt="2024-11-28T22:21:28.646" v="365" actId="26606"/>
          <ac:spMkLst>
            <pc:docMk/>
            <pc:sldMk cId="3540678764" sldId="258"/>
            <ac:spMk id="1062" creationId="{2A865FE3-5FC9-4049-87CF-30019C46C0F5}"/>
          </ac:spMkLst>
        </pc:spChg>
        <pc:spChg chg="add del">
          <ac:chgData name="Irene Alessi" userId="c863a7833ddc4049" providerId="LiveId" clId="{EE5121F7-5827-4F81-9535-9FEFF9DCC069}" dt="2024-11-28T22:21:32.096" v="367" actId="26606"/>
          <ac:spMkLst>
            <pc:docMk/>
            <pc:sldMk cId="3540678764" sldId="258"/>
            <ac:spMk id="1064" creationId="{F13C74B1-5B17-4795-BED0-7140497B445A}"/>
          </ac:spMkLst>
        </pc:spChg>
        <pc:spChg chg="add del">
          <ac:chgData name="Irene Alessi" userId="c863a7833ddc4049" providerId="LiveId" clId="{EE5121F7-5827-4F81-9535-9FEFF9DCC069}" dt="2024-11-28T22:21:32.096" v="367" actId="26606"/>
          <ac:spMkLst>
            <pc:docMk/>
            <pc:sldMk cId="3540678764" sldId="258"/>
            <ac:spMk id="1065" creationId="{D4974D33-8DC5-464E-8C6D-BE58F0669C17}"/>
          </ac:spMkLst>
        </pc:spChg>
        <pc:picChg chg="mod ord">
          <ac:chgData name="Irene Alessi" userId="c863a7833ddc4049" providerId="LiveId" clId="{EE5121F7-5827-4F81-9535-9FEFF9DCC069}" dt="2024-12-07T15:58:25.766" v="438" actId="14100"/>
          <ac:picMkLst>
            <pc:docMk/>
            <pc:sldMk cId="3540678764" sldId="258"/>
            <ac:picMk id="1028" creationId="{69D71EE0-54A8-356A-C084-AAED86357EDF}"/>
          </ac:picMkLst>
        </pc:picChg>
      </pc:sldChg>
      <pc:sldChg chg="addSp delSp modSp mod">
        <pc:chgData name="Irene Alessi" userId="c863a7833ddc4049" providerId="LiveId" clId="{EE5121F7-5827-4F81-9535-9FEFF9DCC069}" dt="2024-11-28T22:24:24.809" v="383" actId="26606"/>
        <pc:sldMkLst>
          <pc:docMk/>
          <pc:sldMk cId="577983363" sldId="259"/>
        </pc:sldMkLst>
        <pc:spChg chg="add del">
          <ac:chgData name="Irene Alessi" userId="c863a7833ddc4049" providerId="LiveId" clId="{EE5121F7-5827-4F81-9535-9FEFF9DCC069}" dt="2024-11-28T22:23:36.785" v="375" actId="26606"/>
          <ac:spMkLst>
            <pc:docMk/>
            <pc:sldMk cId="577983363" sldId="259"/>
            <ac:spMk id="2054" creationId="{2844195F-60B8-C2D7-42E6-F45664AC5777}"/>
          </ac:spMkLst>
        </pc:spChg>
        <pc:spChg chg="add del">
          <ac:chgData name="Irene Alessi" userId="c863a7833ddc4049" providerId="LiveId" clId="{EE5121F7-5827-4F81-9535-9FEFF9DCC069}" dt="2024-11-28T22:23:36.785" v="375" actId="26606"/>
          <ac:spMkLst>
            <pc:docMk/>
            <pc:sldMk cId="577983363" sldId="259"/>
            <ac:spMk id="2057" creationId="{0B9EE3F3-89B7-43C3-8651-C4C96830993D}"/>
          </ac:spMkLst>
        </pc:spChg>
        <pc:spChg chg="add del">
          <ac:chgData name="Irene Alessi" userId="c863a7833ddc4049" providerId="LiveId" clId="{EE5121F7-5827-4F81-9535-9FEFF9DCC069}" dt="2024-11-28T22:23:36.785" v="375" actId="26606"/>
          <ac:spMkLst>
            <pc:docMk/>
            <pc:sldMk cId="577983363" sldId="259"/>
            <ac:spMk id="2059" creationId="{33AE4636-AEEC-45D6-84D4-7AC2DA48ECF8}"/>
          </ac:spMkLst>
        </pc:spChg>
        <pc:spChg chg="add del">
          <ac:chgData name="Irene Alessi" userId="c863a7833ddc4049" providerId="LiveId" clId="{EE5121F7-5827-4F81-9535-9FEFF9DCC069}" dt="2024-11-28T22:23:36.785" v="375" actId="26606"/>
          <ac:spMkLst>
            <pc:docMk/>
            <pc:sldMk cId="577983363" sldId="259"/>
            <ac:spMk id="2061" creationId="{8D9CE0F4-2EB2-4F1F-8AAC-DB3571D9FE10}"/>
          </ac:spMkLst>
        </pc:spChg>
        <pc:spChg chg="add del">
          <ac:chgData name="Irene Alessi" userId="c863a7833ddc4049" providerId="LiveId" clId="{EE5121F7-5827-4F81-9535-9FEFF9DCC069}" dt="2024-11-28T22:24:24.809" v="383" actId="26606"/>
          <ac:spMkLst>
            <pc:docMk/>
            <pc:sldMk cId="577983363" sldId="259"/>
            <ac:spMk id="2063" creationId="{98E79BE4-34FE-485A-98A5-92CE8F7C4743}"/>
          </ac:spMkLst>
        </pc:spChg>
        <pc:spChg chg="add del">
          <ac:chgData name="Irene Alessi" userId="c863a7833ddc4049" providerId="LiveId" clId="{EE5121F7-5827-4F81-9535-9FEFF9DCC069}" dt="2024-11-28T22:24:24.809" v="383" actId="26606"/>
          <ac:spMkLst>
            <pc:docMk/>
            <pc:sldMk cId="577983363" sldId="259"/>
            <ac:spMk id="2064" creationId="{0288C6B4-AFC3-407F-A595-EFFD38D4CCAF}"/>
          </ac:spMkLst>
        </pc:spChg>
        <pc:spChg chg="add del">
          <ac:chgData name="Irene Alessi" userId="c863a7833ddc4049" providerId="LiveId" clId="{EE5121F7-5827-4F81-9535-9FEFF9DCC069}" dt="2024-11-28T22:24:24.809" v="383" actId="26606"/>
          <ac:spMkLst>
            <pc:docMk/>
            <pc:sldMk cId="577983363" sldId="259"/>
            <ac:spMk id="2065" creationId="{7A5F0580-5EE9-419F-96EE-B6529EF6E7D0}"/>
          </ac:spMkLst>
        </pc:spChg>
        <pc:spChg chg="add del">
          <ac:chgData name="Irene Alessi" userId="c863a7833ddc4049" providerId="LiveId" clId="{EE5121F7-5827-4F81-9535-9FEFF9DCC069}" dt="2024-11-28T22:24:24.809" v="383" actId="26606"/>
          <ac:spMkLst>
            <pc:docMk/>
            <pc:sldMk cId="577983363" sldId="259"/>
            <ac:spMk id="2066" creationId="{CF236821-17FE-429B-8D2C-08E13A64EA40}"/>
          </ac:spMkLst>
        </pc:spChg>
        <pc:spChg chg="add del">
          <ac:chgData name="Irene Alessi" userId="c863a7833ddc4049" providerId="LiveId" clId="{EE5121F7-5827-4F81-9535-9FEFF9DCC069}" dt="2024-11-28T22:24:24.809" v="383" actId="26606"/>
          <ac:spMkLst>
            <pc:docMk/>
            <pc:sldMk cId="577983363" sldId="259"/>
            <ac:spMk id="2067" creationId="{C0BDBCD2-E081-43AB-9119-C55465E59757}"/>
          </ac:spMkLst>
        </pc:spChg>
        <pc:spChg chg="add del mod">
          <ac:chgData name="Irene Alessi" userId="c863a7833ddc4049" providerId="LiveId" clId="{EE5121F7-5827-4F81-9535-9FEFF9DCC069}" dt="2024-11-28T22:24:24.809" v="383" actId="26606"/>
          <ac:spMkLst>
            <pc:docMk/>
            <pc:sldMk cId="577983363" sldId="259"/>
            <ac:spMk id="2068" creationId="{D45A381E-5B50-7DE9-E992-98EDABFBFCD6}"/>
          </ac:spMkLst>
        </pc:spChg>
        <pc:grpChg chg="add del">
          <ac:chgData name="Irene Alessi" userId="c863a7833ddc4049" providerId="LiveId" clId="{EE5121F7-5827-4F81-9535-9FEFF9DCC069}" dt="2024-11-28T22:24:24.094" v="382" actId="26606"/>
          <ac:grpSpMkLst>
            <pc:docMk/>
            <pc:sldMk cId="577983363" sldId="259"/>
            <ac:grpSpMk id="2073" creationId="{6258F736-B256-8039-9DC6-F4E49A5C5AD5}"/>
          </ac:grpSpMkLst>
        </pc:grpChg>
        <pc:picChg chg="mod">
          <ac:chgData name="Irene Alessi" userId="c863a7833ddc4049" providerId="LiveId" clId="{EE5121F7-5827-4F81-9535-9FEFF9DCC069}" dt="2024-11-28T22:24:24.809" v="383" actId="26606"/>
          <ac:picMkLst>
            <pc:docMk/>
            <pc:sldMk cId="577983363" sldId="259"/>
            <ac:picMk id="2050" creationId="{563B20E6-A2A6-D9C5-78AA-790880F46A97}"/>
          </ac:picMkLst>
        </pc:picChg>
      </pc:sldChg>
      <pc:sldChg chg="addSp delSp modSp mod">
        <pc:chgData name="Irene Alessi" userId="c863a7833ddc4049" providerId="LiveId" clId="{EE5121F7-5827-4F81-9535-9FEFF9DCC069}" dt="2024-12-07T17:05:17.675" v="519" actId="692"/>
        <pc:sldMkLst>
          <pc:docMk/>
          <pc:sldMk cId="1230696999" sldId="260"/>
        </pc:sldMkLst>
        <pc:spChg chg="mod">
          <ac:chgData name="Irene Alessi" userId="c863a7833ddc4049" providerId="LiveId" clId="{EE5121F7-5827-4F81-9535-9FEFF9DCC069}" dt="2024-12-07T17:01:09.205" v="499" actId="26606"/>
          <ac:spMkLst>
            <pc:docMk/>
            <pc:sldMk cId="1230696999" sldId="260"/>
            <ac:spMk id="2" creationId="{83C72E74-57BE-BFCE-4A37-2A4AE2FD9F48}"/>
          </ac:spMkLst>
        </pc:spChg>
        <pc:spChg chg="del mod">
          <ac:chgData name="Irene Alessi" userId="c863a7833ddc4049" providerId="LiveId" clId="{EE5121F7-5827-4F81-9535-9FEFF9DCC069}" dt="2024-12-07T15:58:48.670" v="439" actId="26606"/>
          <ac:spMkLst>
            <pc:docMk/>
            <pc:sldMk cId="1230696999" sldId="260"/>
            <ac:spMk id="3" creationId="{955D7FA2-4643-ABC8-79F5-8909B4469623}"/>
          </ac:spMkLst>
        </pc:spChg>
        <pc:spChg chg="del">
          <ac:chgData name="Irene Alessi" userId="c863a7833ddc4049" providerId="LiveId" clId="{EE5121F7-5827-4F81-9535-9FEFF9DCC069}" dt="2024-12-07T15:58:48.670" v="439" actId="26606"/>
          <ac:spMkLst>
            <pc:docMk/>
            <pc:sldMk cId="1230696999" sldId="260"/>
            <ac:spMk id="17" creationId="{907EF6B7-1338-4443-8C46-6A318D952DFD}"/>
          </ac:spMkLst>
        </pc:spChg>
        <pc:spChg chg="del">
          <ac:chgData name="Irene Alessi" userId="c863a7833ddc4049" providerId="LiveId" clId="{EE5121F7-5827-4F81-9535-9FEFF9DCC069}" dt="2024-12-07T15:58:48.670" v="439" actId="26606"/>
          <ac:spMkLst>
            <pc:docMk/>
            <pc:sldMk cId="1230696999" sldId="260"/>
            <ac:spMk id="19" creationId="{DAAE4CDD-124C-4DCF-9584-B6033B545DD5}"/>
          </ac:spMkLst>
        </pc:spChg>
        <pc:spChg chg="del">
          <ac:chgData name="Irene Alessi" userId="c863a7833ddc4049" providerId="LiveId" clId="{EE5121F7-5827-4F81-9535-9FEFF9DCC069}" dt="2024-12-07T15:58:48.670" v="439" actId="26606"/>
          <ac:spMkLst>
            <pc:docMk/>
            <pc:sldMk cId="1230696999" sldId="260"/>
            <ac:spMk id="21" creationId="{081E4A58-353D-44AE-B2FC-2A74E2E400F7}"/>
          </ac:spMkLst>
        </pc:spChg>
        <pc:spChg chg="add del">
          <ac:chgData name="Irene Alessi" userId="c863a7833ddc4049" providerId="LiveId" clId="{EE5121F7-5827-4F81-9535-9FEFF9DCC069}" dt="2024-12-07T17:01:09.216" v="500" actId="26606"/>
          <ac:spMkLst>
            <pc:docMk/>
            <pc:sldMk cId="1230696999" sldId="260"/>
            <ac:spMk id="27" creationId="{C05CBC3C-2E5A-4839-8B9B-2E5A6ADF0F58}"/>
          </ac:spMkLst>
        </pc:spChg>
        <pc:spChg chg="add del">
          <ac:chgData name="Irene Alessi" userId="c863a7833ddc4049" providerId="LiveId" clId="{EE5121F7-5827-4F81-9535-9FEFF9DCC069}" dt="2024-12-07T17:01:09.216" v="500" actId="26606"/>
          <ac:spMkLst>
            <pc:docMk/>
            <pc:sldMk cId="1230696999" sldId="260"/>
            <ac:spMk id="29" creationId="{DB5B423A-57CC-4C58-AA26-8E2E862B03A0}"/>
          </ac:spMkLst>
        </pc:spChg>
        <pc:spChg chg="add del">
          <ac:chgData name="Irene Alessi" userId="c863a7833ddc4049" providerId="LiveId" clId="{EE5121F7-5827-4F81-9535-9FEFF9DCC069}" dt="2024-12-07T17:01:09.205" v="499" actId="26606"/>
          <ac:spMkLst>
            <pc:docMk/>
            <pc:sldMk cId="1230696999" sldId="260"/>
            <ac:spMk id="34" creationId="{545D489D-16E1-484D-867B-144368D74B83}"/>
          </ac:spMkLst>
        </pc:spChg>
        <pc:spChg chg="add del">
          <ac:chgData name="Irene Alessi" userId="c863a7833ddc4049" providerId="LiveId" clId="{EE5121F7-5827-4F81-9535-9FEFF9DCC069}" dt="2024-12-07T17:01:09.205" v="499" actId="26606"/>
          <ac:spMkLst>
            <pc:docMk/>
            <pc:sldMk cId="1230696999" sldId="260"/>
            <ac:spMk id="36" creationId="{49A496F5-B01E-4BF8-9D1E-C4E53B6F9652}"/>
          </ac:spMkLst>
        </pc:spChg>
        <pc:spChg chg="add del">
          <ac:chgData name="Irene Alessi" userId="c863a7833ddc4049" providerId="LiveId" clId="{EE5121F7-5827-4F81-9535-9FEFF9DCC069}" dt="2024-12-07T17:01:09.205" v="499" actId="26606"/>
          <ac:spMkLst>
            <pc:docMk/>
            <pc:sldMk cId="1230696999" sldId="260"/>
            <ac:spMk id="38" creationId="{6E895C8D-1379-40B8-8B1B-B6F5AEAF0A6C}"/>
          </ac:spMkLst>
        </pc:spChg>
        <pc:spChg chg="add">
          <ac:chgData name="Irene Alessi" userId="c863a7833ddc4049" providerId="LiveId" clId="{EE5121F7-5827-4F81-9535-9FEFF9DCC069}" dt="2024-12-07T17:01:09.216" v="500" actId="26606"/>
          <ac:spMkLst>
            <pc:docMk/>
            <pc:sldMk cId="1230696999" sldId="260"/>
            <ac:spMk id="40" creationId="{C05CBC3C-2E5A-4839-8B9B-2E5A6ADF0F58}"/>
          </ac:spMkLst>
        </pc:spChg>
        <pc:spChg chg="add">
          <ac:chgData name="Irene Alessi" userId="c863a7833ddc4049" providerId="LiveId" clId="{EE5121F7-5827-4F81-9535-9FEFF9DCC069}" dt="2024-12-07T17:01:09.216" v="500" actId="26606"/>
          <ac:spMkLst>
            <pc:docMk/>
            <pc:sldMk cId="1230696999" sldId="260"/>
            <ac:spMk id="41" creationId="{DB5B423A-57CC-4C58-AA26-8E2E862B03A0}"/>
          </ac:spMkLst>
        </pc:spChg>
        <pc:graphicFrameChg chg="add mod modGraphic">
          <ac:chgData name="Irene Alessi" userId="c863a7833ddc4049" providerId="LiveId" clId="{EE5121F7-5827-4F81-9535-9FEFF9DCC069}" dt="2024-12-07T17:05:17.675" v="519" actId="692"/>
          <ac:graphicFrameMkLst>
            <pc:docMk/>
            <pc:sldMk cId="1230696999" sldId="260"/>
            <ac:graphicFrameMk id="23" creationId="{14A07362-21BE-6CD9-F106-7989D525CD83}"/>
          </ac:graphicFrameMkLst>
        </pc:graphicFrameChg>
      </pc:sldChg>
      <pc:sldChg chg="modSp mod ord">
        <pc:chgData name="Irene Alessi" userId="c863a7833ddc4049" providerId="LiveId" clId="{EE5121F7-5827-4F81-9535-9FEFF9DCC069}" dt="2024-12-11T11:07:46.082" v="568" actId="403"/>
        <pc:sldMkLst>
          <pc:docMk/>
          <pc:sldMk cId="1508147044" sldId="261"/>
        </pc:sldMkLst>
        <pc:spChg chg="mod">
          <ac:chgData name="Irene Alessi" userId="c863a7833ddc4049" providerId="LiveId" clId="{EE5121F7-5827-4F81-9535-9FEFF9DCC069}" dt="2024-12-11T11:07:46.082" v="568" actId="403"/>
          <ac:spMkLst>
            <pc:docMk/>
            <pc:sldMk cId="1508147044" sldId="261"/>
            <ac:spMk id="2" creationId="{016C6CC2-D609-DDEE-8B3E-DA385770133D}"/>
          </ac:spMkLst>
        </pc:spChg>
        <pc:picChg chg="mod">
          <ac:chgData name="Irene Alessi" userId="c863a7833ddc4049" providerId="LiveId" clId="{EE5121F7-5827-4F81-9535-9FEFF9DCC069}" dt="2024-12-07T16:03:10.925" v="469" actId="14100"/>
          <ac:picMkLst>
            <pc:docMk/>
            <pc:sldMk cId="1508147044" sldId="261"/>
            <ac:picMk id="4" creationId="{855F6958-7FDB-D815-BF39-2E5EF5A257DF}"/>
          </ac:picMkLst>
        </pc:picChg>
      </pc:sldChg>
      <pc:sldChg chg="addSp delSp modSp mod setBg">
        <pc:chgData name="Irene Alessi" userId="c863a7833ddc4049" providerId="LiveId" clId="{EE5121F7-5827-4F81-9535-9FEFF9DCC069}" dt="2024-12-07T17:15:18.150" v="544" actId="255"/>
        <pc:sldMkLst>
          <pc:docMk/>
          <pc:sldMk cId="3285042499" sldId="262"/>
        </pc:sldMkLst>
        <pc:spChg chg="mod">
          <ac:chgData name="Irene Alessi" userId="c863a7833ddc4049" providerId="LiveId" clId="{EE5121F7-5827-4F81-9535-9FEFF9DCC069}" dt="2024-12-07T17:04:25.385" v="517" actId="26606"/>
          <ac:spMkLst>
            <pc:docMk/>
            <pc:sldMk cId="3285042499" sldId="262"/>
            <ac:spMk id="2" creationId="{AE8872CE-34DF-13C9-4904-194F007428BB}"/>
          </ac:spMkLst>
        </pc:spChg>
        <pc:spChg chg="add del mod">
          <ac:chgData name="Irene Alessi" userId="c863a7833ddc4049" providerId="LiveId" clId="{EE5121F7-5827-4F81-9535-9FEFF9DCC069}" dt="2024-12-07T15:59:33.540" v="445" actId="26606"/>
          <ac:spMkLst>
            <pc:docMk/>
            <pc:sldMk cId="3285042499" sldId="262"/>
            <ac:spMk id="3" creationId="{76F5F6FC-620B-E5F7-54E2-A3C02B605073}"/>
          </ac:spMkLst>
        </pc:spChg>
        <pc:spChg chg="add del">
          <ac:chgData name="Irene Alessi" userId="c863a7833ddc4049" providerId="LiveId" clId="{EE5121F7-5827-4F81-9535-9FEFF9DCC069}" dt="2024-11-28T21:43:45.667" v="37" actId="26606"/>
          <ac:spMkLst>
            <pc:docMk/>
            <pc:sldMk cId="3285042499" sldId="262"/>
            <ac:spMk id="9" creationId="{2B97F24A-32CE-4C1C-A50D-3016B394DCFB}"/>
          </ac:spMkLst>
        </pc:spChg>
        <pc:spChg chg="add del">
          <ac:chgData name="Irene Alessi" userId="c863a7833ddc4049" providerId="LiveId" clId="{EE5121F7-5827-4F81-9535-9FEFF9DCC069}" dt="2024-11-28T21:43:45.667" v="37" actId="26606"/>
          <ac:spMkLst>
            <pc:docMk/>
            <pc:sldMk cId="3285042499" sldId="262"/>
            <ac:spMk id="11" creationId="{CD8B4F24-440B-49E9-B85D-733523DC064B}"/>
          </ac:spMkLst>
        </pc:spChg>
        <pc:spChg chg="add del">
          <ac:chgData name="Irene Alessi" userId="c863a7833ddc4049" providerId="LiveId" clId="{EE5121F7-5827-4F81-9535-9FEFF9DCC069}" dt="2024-11-28T21:43:48.707" v="39" actId="26606"/>
          <ac:spMkLst>
            <pc:docMk/>
            <pc:sldMk cId="3285042499" sldId="262"/>
            <ac:spMk id="13" creationId="{2B97F24A-32CE-4C1C-A50D-3016B394DCFB}"/>
          </ac:spMkLst>
        </pc:spChg>
        <pc:spChg chg="add del">
          <ac:chgData name="Irene Alessi" userId="c863a7833ddc4049" providerId="LiveId" clId="{EE5121F7-5827-4F81-9535-9FEFF9DCC069}" dt="2024-11-28T21:43:48.707" v="39" actId="26606"/>
          <ac:spMkLst>
            <pc:docMk/>
            <pc:sldMk cId="3285042499" sldId="262"/>
            <ac:spMk id="14" creationId="{6357EC4F-235E-4222-A36F-C7878ACE37F2}"/>
          </ac:spMkLst>
        </pc:spChg>
        <pc:spChg chg="add del">
          <ac:chgData name="Irene Alessi" userId="c863a7833ddc4049" providerId="LiveId" clId="{EE5121F7-5827-4F81-9535-9FEFF9DCC069}" dt="2024-11-28T21:44:00.508" v="41" actId="26606"/>
          <ac:spMkLst>
            <pc:docMk/>
            <pc:sldMk cId="3285042499" sldId="262"/>
            <ac:spMk id="16" creationId="{F13C74B1-5B17-4795-BED0-7140497B445A}"/>
          </ac:spMkLst>
        </pc:spChg>
        <pc:spChg chg="add del">
          <ac:chgData name="Irene Alessi" userId="c863a7833ddc4049" providerId="LiveId" clId="{EE5121F7-5827-4F81-9535-9FEFF9DCC069}" dt="2024-11-28T21:44:00.508" v="41" actId="26606"/>
          <ac:spMkLst>
            <pc:docMk/>
            <pc:sldMk cId="3285042499" sldId="262"/>
            <ac:spMk id="17" creationId="{D4974D33-8DC5-464E-8C6D-BE58F0669C17}"/>
          </ac:spMkLst>
        </pc:spChg>
        <pc:spChg chg="add del">
          <ac:chgData name="Irene Alessi" userId="c863a7833ddc4049" providerId="LiveId" clId="{EE5121F7-5827-4F81-9535-9FEFF9DCC069}" dt="2024-12-07T16:00:46.754" v="449" actId="26606"/>
          <ac:spMkLst>
            <pc:docMk/>
            <pc:sldMk cId="3285042499" sldId="262"/>
            <ac:spMk id="19" creationId="{45D37F4E-DDB4-456B-97E0-9937730A039F}"/>
          </ac:spMkLst>
        </pc:spChg>
        <pc:spChg chg="add del">
          <ac:chgData name="Irene Alessi" userId="c863a7833ddc4049" providerId="LiveId" clId="{EE5121F7-5827-4F81-9535-9FEFF9DCC069}" dt="2024-12-07T16:00:46.754" v="449" actId="26606"/>
          <ac:spMkLst>
            <pc:docMk/>
            <pc:sldMk cId="3285042499" sldId="262"/>
            <ac:spMk id="20" creationId="{B2DD41CD-8F47-4F56-AD12-4E2FF7696987}"/>
          </ac:spMkLst>
        </pc:spChg>
        <pc:spChg chg="add del">
          <ac:chgData name="Irene Alessi" userId="c863a7833ddc4049" providerId="LiveId" clId="{EE5121F7-5827-4F81-9535-9FEFF9DCC069}" dt="2024-12-07T17:01:46.830" v="501" actId="26606"/>
          <ac:spMkLst>
            <pc:docMk/>
            <pc:sldMk cId="3285042499" sldId="262"/>
            <ac:spMk id="27" creationId="{743AA782-23D1-4521-8CAD-47662984AA08}"/>
          </ac:spMkLst>
        </pc:spChg>
        <pc:spChg chg="add del">
          <ac:chgData name="Irene Alessi" userId="c863a7833ddc4049" providerId="LiveId" clId="{EE5121F7-5827-4F81-9535-9FEFF9DCC069}" dt="2024-12-07T17:01:46.830" v="501" actId="26606"/>
          <ac:spMkLst>
            <pc:docMk/>
            <pc:sldMk cId="3285042499" sldId="262"/>
            <ac:spMk id="29" creationId="{650D18FE-0824-4A46-B22C-A86B52E5780A}"/>
          </ac:spMkLst>
        </pc:spChg>
        <pc:spChg chg="add del">
          <ac:chgData name="Irene Alessi" userId="c863a7833ddc4049" providerId="LiveId" clId="{EE5121F7-5827-4F81-9535-9FEFF9DCC069}" dt="2024-12-07T17:03:00.070" v="509" actId="26606"/>
          <ac:spMkLst>
            <pc:docMk/>
            <pc:sldMk cId="3285042499" sldId="262"/>
            <ac:spMk id="34" creationId="{45D37F4E-DDB4-456B-97E0-9937730A039F}"/>
          </ac:spMkLst>
        </pc:spChg>
        <pc:spChg chg="add del">
          <ac:chgData name="Irene Alessi" userId="c863a7833ddc4049" providerId="LiveId" clId="{EE5121F7-5827-4F81-9535-9FEFF9DCC069}" dt="2024-12-07T17:03:00.070" v="509" actId="26606"/>
          <ac:spMkLst>
            <pc:docMk/>
            <pc:sldMk cId="3285042499" sldId="262"/>
            <ac:spMk id="36" creationId="{B2DD41CD-8F47-4F56-AD12-4E2FF7696987}"/>
          </ac:spMkLst>
        </pc:spChg>
        <pc:spChg chg="add del">
          <ac:chgData name="Irene Alessi" userId="c863a7833ddc4049" providerId="LiveId" clId="{EE5121F7-5827-4F81-9535-9FEFF9DCC069}" dt="2024-12-07T17:02:49.225" v="506" actId="26606"/>
          <ac:spMkLst>
            <pc:docMk/>
            <pc:sldMk cId="3285042499" sldId="262"/>
            <ac:spMk id="41" creationId="{77C59BEC-C4CC-4741-B975-08C543178D3D}"/>
          </ac:spMkLst>
        </pc:spChg>
        <pc:spChg chg="add del">
          <ac:chgData name="Irene Alessi" userId="c863a7833ddc4049" providerId="LiveId" clId="{EE5121F7-5827-4F81-9535-9FEFF9DCC069}" dt="2024-12-07T17:02:49.225" v="506" actId="26606"/>
          <ac:spMkLst>
            <pc:docMk/>
            <pc:sldMk cId="3285042499" sldId="262"/>
            <ac:spMk id="43" creationId="{72DEF309-605D-4117-9340-6D589B6C3A34}"/>
          </ac:spMkLst>
        </pc:spChg>
        <pc:spChg chg="add del">
          <ac:chgData name="Irene Alessi" userId="c863a7833ddc4049" providerId="LiveId" clId="{EE5121F7-5827-4F81-9535-9FEFF9DCC069}" dt="2024-12-07T17:02:49.225" v="506" actId="26606"/>
          <ac:spMkLst>
            <pc:docMk/>
            <pc:sldMk cId="3285042499" sldId="262"/>
            <ac:spMk id="45" creationId="{A7B99495-F43F-4D80-A44F-2CB4764EB90B}"/>
          </ac:spMkLst>
        </pc:spChg>
        <pc:spChg chg="add del">
          <ac:chgData name="Irene Alessi" userId="c863a7833ddc4049" providerId="LiveId" clId="{EE5121F7-5827-4F81-9535-9FEFF9DCC069}" dt="2024-12-07T17:03:00.032" v="508" actId="26606"/>
          <ac:spMkLst>
            <pc:docMk/>
            <pc:sldMk cId="3285042499" sldId="262"/>
            <ac:spMk id="47" creationId="{9427AF5F-9A0E-42B7-A252-FD64C9885F9C}"/>
          </ac:spMkLst>
        </pc:spChg>
        <pc:spChg chg="add del">
          <ac:chgData name="Irene Alessi" userId="c863a7833ddc4049" providerId="LiveId" clId="{EE5121F7-5827-4F81-9535-9FEFF9DCC069}" dt="2024-12-07T17:03:43.427" v="513" actId="26606"/>
          <ac:spMkLst>
            <pc:docMk/>
            <pc:sldMk cId="3285042499" sldId="262"/>
            <ac:spMk id="49" creationId="{DC6BEC6B-5C77-412D-B45A-5B0F46FEDAC7}"/>
          </ac:spMkLst>
        </pc:spChg>
        <pc:spChg chg="add del">
          <ac:chgData name="Irene Alessi" userId="c863a7833ddc4049" providerId="LiveId" clId="{EE5121F7-5827-4F81-9535-9FEFF9DCC069}" dt="2024-12-07T17:04:25.385" v="517" actId="26606"/>
          <ac:spMkLst>
            <pc:docMk/>
            <pc:sldMk cId="3285042499" sldId="262"/>
            <ac:spMk id="54" creationId="{D3E17859-C5F0-476F-A082-A4CB8841DB24}"/>
          </ac:spMkLst>
        </pc:spChg>
        <pc:spChg chg="add del">
          <ac:chgData name="Irene Alessi" userId="c863a7833ddc4049" providerId="LiveId" clId="{EE5121F7-5827-4F81-9535-9FEFF9DCC069}" dt="2024-12-07T17:04:25.385" v="517" actId="26606"/>
          <ac:spMkLst>
            <pc:docMk/>
            <pc:sldMk cId="3285042499" sldId="262"/>
            <ac:spMk id="56" creationId="{70BEB1E7-2F88-40BC-B73D-42E5B6F80BFC}"/>
          </ac:spMkLst>
        </pc:spChg>
        <pc:spChg chg="add del">
          <ac:chgData name="Irene Alessi" userId="c863a7833ddc4049" providerId="LiveId" clId="{EE5121F7-5827-4F81-9535-9FEFF9DCC069}" dt="2024-12-07T17:04:25.385" v="517" actId="26606"/>
          <ac:spMkLst>
            <pc:docMk/>
            <pc:sldMk cId="3285042499" sldId="262"/>
            <ac:spMk id="58" creationId="{A7B99495-F43F-4D80-A44F-2CB4764EB90B}"/>
          </ac:spMkLst>
        </pc:spChg>
        <pc:spChg chg="add">
          <ac:chgData name="Irene Alessi" userId="c863a7833ddc4049" providerId="LiveId" clId="{EE5121F7-5827-4F81-9535-9FEFF9DCC069}" dt="2024-12-07T17:04:25.385" v="517" actId="26606"/>
          <ac:spMkLst>
            <pc:docMk/>
            <pc:sldMk cId="3285042499" sldId="262"/>
            <ac:spMk id="63" creationId="{45D37F4E-DDB4-456B-97E0-9937730A039F}"/>
          </ac:spMkLst>
        </pc:spChg>
        <pc:spChg chg="add">
          <ac:chgData name="Irene Alessi" userId="c863a7833ddc4049" providerId="LiveId" clId="{EE5121F7-5827-4F81-9535-9FEFF9DCC069}" dt="2024-12-07T17:04:25.385" v="517" actId="26606"/>
          <ac:spMkLst>
            <pc:docMk/>
            <pc:sldMk cId="3285042499" sldId="262"/>
            <ac:spMk id="65" creationId="{B2DD41CD-8F47-4F56-AD12-4E2FF7696987}"/>
          </ac:spMkLst>
        </pc:spChg>
        <pc:graphicFrameChg chg="add mod modGraphic">
          <ac:chgData name="Irene Alessi" userId="c863a7833ddc4049" providerId="LiveId" clId="{EE5121F7-5827-4F81-9535-9FEFF9DCC069}" dt="2024-12-07T17:15:18.150" v="544" actId="255"/>
          <ac:graphicFrameMkLst>
            <pc:docMk/>
            <pc:sldMk cId="3285042499" sldId="262"/>
            <ac:graphicFrameMk id="22" creationId="{FCD074F1-30AE-1DF0-95D8-DC220E399752}"/>
          </ac:graphicFrameMkLst>
        </pc:graphicFrameChg>
        <pc:picChg chg="mod ord">
          <ac:chgData name="Irene Alessi" userId="c863a7833ddc4049" providerId="LiveId" clId="{EE5121F7-5827-4F81-9535-9FEFF9DCC069}" dt="2024-12-07T17:04:25.385" v="517" actId="26606"/>
          <ac:picMkLst>
            <pc:docMk/>
            <pc:sldMk cId="3285042499" sldId="262"/>
            <ac:picMk id="4" creationId="{1ED8F4E1-9180-0480-C985-4C2A3C4121F3}"/>
          </ac:picMkLst>
        </pc:picChg>
      </pc:sldChg>
      <pc:sldChg chg="addSp delSp modSp new mod setBg">
        <pc:chgData name="Irene Alessi" userId="c863a7833ddc4049" providerId="LiveId" clId="{EE5121F7-5827-4F81-9535-9FEFF9DCC069}" dt="2024-12-11T11:03:59.129" v="551"/>
        <pc:sldMkLst>
          <pc:docMk/>
          <pc:sldMk cId="2739447984" sldId="263"/>
        </pc:sldMkLst>
        <pc:spChg chg="mod">
          <ac:chgData name="Irene Alessi" userId="c863a7833ddc4049" providerId="LiveId" clId="{EE5121F7-5827-4F81-9535-9FEFF9DCC069}" dt="2024-12-07T16:02:30.951" v="468" actId="26606"/>
          <ac:spMkLst>
            <pc:docMk/>
            <pc:sldMk cId="2739447984" sldId="263"/>
            <ac:spMk id="2" creationId="{990A4EF6-F24A-0BC0-0486-E0C5CF13BA28}"/>
          </ac:spMkLst>
        </pc:spChg>
        <pc:spChg chg="del mod">
          <ac:chgData name="Irene Alessi" userId="c863a7833ddc4049" providerId="LiveId" clId="{EE5121F7-5827-4F81-9535-9FEFF9DCC069}" dt="2024-12-07T16:02:30.951" v="468" actId="26606"/>
          <ac:spMkLst>
            <pc:docMk/>
            <pc:sldMk cId="2739447984" sldId="263"/>
            <ac:spMk id="3" creationId="{F5740944-B504-3210-8D0D-A167ACB4E4E5}"/>
          </ac:spMkLst>
        </pc:spChg>
        <pc:spChg chg="add del">
          <ac:chgData name="Irene Alessi" userId="c863a7833ddc4049" providerId="LiveId" clId="{EE5121F7-5827-4F81-9535-9FEFF9DCC069}" dt="2024-12-07T16:02:30.951" v="468" actId="26606"/>
          <ac:spMkLst>
            <pc:docMk/>
            <pc:sldMk cId="2739447984" sldId="263"/>
            <ac:spMk id="8" creationId="{907EF6B7-1338-4443-8C46-6A318D952DFD}"/>
          </ac:spMkLst>
        </pc:spChg>
        <pc:spChg chg="add del">
          <ac:chgData name="Irene Alessi" userId="c863a7833ddc4049" providerId="LiveId" clId="{EE5121F7-5827-4F81-9535-9FEFF9DCC069}" dt="2024-12-07T16:02:30.951" v="468" actId="26606"/>
          <ac:spMkLst>
            <pc:docMk/>
            <pc:sldMk cId="2739447984" sldId="263"/>
            <ac:spMk id="10" creationId="{DAAE4CDD-124C-4DCF-9584-B6033B545DD5}"/>
          </ac:spMkLst>
        </pc:spChg>
        <pc:spChg chg="add del">
          <ac:chgData name="Irene Alessi" userId="c863a7833ddc4049" providerId="LiveId" clId="{EE5121F7-5827-4F81-9535-9FEFF9DCC069}" dt="2024-12-07T16:02:30.951" v="468" actId="26606"/>
          <ac:spMkLst>
            <pc:docMk/>
            <pc:sldMk cId="2739447984" sldId="263"/>
            <ac:spMk id="12" creationId="{081E4A58-353D-44AE-B2FC-2A74E2E400F7}"/>
          </ac:spMkLst>
        </pc:spChg>
        <pc:spChg chg="add del">
          <ac:chgData name="Irene Alessi" userId="c863a7833ddc4049" providerId="LiveId" clId="{EE5121F7-5827-4F81-9535-9FEFF9DCC069}" dt="2024-12-07T16:03:19.921" v="470" actId="26606"/>
          <ac:spMkLst>
            <pc:docMk/>
            <pc:sldMk cId="2739447984" sldId="263"/>
            <ac:spMk id="18" creationId="{C05CBC3C-2E5A-4839-8B9B-2E5A6ADF0F58}"/>
          </ac:spMkLst>
        </pc:spChg>
        <pc:spChg chg="add del">
          <ac:chgData name="Irene Alessi" userId="c863a7833ddc4049" providerId="LiveId" clId="{EE5121F7-5827-4F81-9535-9FEFF9DCC069}" dt="2024-12-07T16:03:19.921" v="470" actId="26606"/>
          <ac:spMkLst>
            <pc:docMk/>
            <pc:sldMk cId="2739447984" sldId="263"/>
            <ac:spMk id="20" creationId="{DB5B423A-57CC-4C58-AA26-8E2E862B03A0}"/>
          </ac:spMkLst>
        </pc:spChg>
        <pc:spChg chg="add">
          <ac:chgData name="Irene Alessi" userId="c863a7833ddc4049" providerId="LiveId" clId="{EE5121F7-5827-4F81-9535-9FEFF9DCC069}" dt="2024-12-07T16:03:19.921" v="470" actId="26606"/>
          <ac:spMkLst>
            <pc:docMk/>
            <pc:sldMk cId="2739447984" sldId="263"/>
            <ac:spMk id="25" creationId="{C05CBC3C-2E5A-4839-8B9B-2E5A6ADF0F58}"/>
          </ac:spMkLst>
        </pc:spChg>
        <pc:spChg chg="add">
          <ac:chgData name="Irene Alessi" userId="c863a7833ddc4049" providerId="LiveId" clId="{EE5121F7-5827-4F81-9535-9FEFF9DCC069}" dt="2024-12-07T16:03:19.921" v="470" actId="26606"/>
          <ac:spMkLst>
            <pc:docMk/>
            <pc:sldMk cId="2739447984" sldId="263"/>
            <ac:spMk id="27" creationId="{DB5B423A-57CC-4C58-AA26-8E2E862B03A0}"/>
          </ac:spMkLst>
        </pc:spChg>
        <pc:graphicFrameChg chg="add mod modGraphic">
          <ac:chgData name="Irene Alessi" userId="c863a7833ddc4049" providerId="LiveId" clId="{EE5121F7-5827-4F81-9535-9FEFF9DCC069}" dt="2024-12-11T11:03:59.129" v="551"/>
          <ac:graphicFrameMkLst>
            <pc:docMk/>
            <pc:sldMk cId="2739447984" sldId="263"/>
            <ac:graphicFrameMk id="14" creationId="{14FC3244-75C2-917E-3713-3EF8811FDF24}"/>
          </ac:graphicFrameMkLst>
        </pc:graphicFrameChg>
      </pc:sldChg>
      <pc:sldChg chg="addSp delSp modSp new mod ord setBg">
        <pc:chgData name="Irene Alessi" userId="c863a7833ddc4049" providerId="LiveId" clId="{EE5121F7-5827-4F81-9535-9FEFF9DCC069}" dt="2024-12-11T10:32:56.229" v="548"/>
        <pc:sldMkLst>
          <pc:docMk/>
          <pc:sldMk cId="3511892422" sldId="264"/>
        </pc:sldMkLst>
        <pc:spChg chg="mod">
          <ac:chgData name="Irene Alessi" userId="c863a7833ddc4049" providerId="LiveId" clId="{EE5121F7-5827-4F81-9535-9FEFF9DCC069}" dt="2024-12-07T16:04:23.558" v="475" actId="26606"/>
          <ac:spMkLst>
            <pc:docMk/>
            <pc:sldMk cId="3511892422" sldId="264"/>
            <ac:spMk id="2" creationId="{8112F3D8-87F7-3DB2-BAE7-979B0C8B303B}"/>
          </ac:spMkLst>
        </pc:spChg>
        <pc:spChg chg="del mod ord">
          <ac:chgData name="Irene Alessi" userId="c863a7833ddc4049" providerId="LiveId" clId="{EE5121F7-5827-4F81-9535-9FEFF9DCC069}" dt="2024-12-07T16:04:23.558" v="475" actId="26606"/>
          <ac:spMkLst>
            <pc:docMk/>
            <pc:sldMk cId="3511892422" sldId="264"/>
            <ac:spMk id="3" creationId="{B771D5DC-5D5C-54B9-EF4A-E367DB9FF283}"/>
          </ac:spMkLst>
        </pc:spChg>
        <pc:spChg chg="add del">
          <ac:chgData name="Irene Alessi" userId="c863a7833ddc4049" providerId="LiveId" clId="{EE5121F7-5827-4F81-9535-9FEFF9DCC069}" dt="2024-11-28T22:12:19.618" v="239" actId="26606"/>
          <ac:spMkLst>
            <pc:docMk/>
            <pc:sldMk cId="3511892422" sldId="264"/>
            <ac:spMk id="8" creationId="{907EF6B7-1338-4443-8C46-6A318D952DFD}"/>
          </ac:spMkLst>
        </pc:spChg>
        <pc:spChg chg="add del">
          <ac:chgData name="Irene Alessi" userId="c863a7833ddc4049" providerId="LiveId" clId="{EE5121F7-5827-4F81-9535-9FEFF9DCC069}" dt="2024-11-28T22:12:19.618" v="239" actId="26606"/>
          <ac:spMkLst>
            <pc:docMk/>
            <pc:sldMk cId="3511892422" sldId="264"/>
            <ac:spMk id="10" creationId="{DAAE4CDD-124C-4DCF-9584-B6033B545DD5}"/>
          </ac:spMkLst>
        </pc:spChg>
        <pc:spChg chg="add del">
          <ac:chgData name="Irene Alessi" userId="c863a7833ddc4049" providerId="LiveId" clId="{EE5121F7-5827-4F81-9535-9FEFF9DCC069}" dt="2024-11-28T22:12:19.618" v="239" actId="26606"/>
          <ac:spMkLst>
            <pc:docMk/>
            <pc:sldMk cId="3511892422" sldId="264"/>
            <ac:spMk id="12" creationId="{081E4A58-353D-44AE-B2FC-2A74E2E400F7}"/>
          </ac:spMkLst>
        </pc:spChg>
        <pc:spChg chg="add del">
          <ac:chgData name="Irene Alessi" userId="c863a7833ddc4049" providerId="LiveId" clId="{EE5121F7-5827-4F81-9535-9FEFF9DCC069}" dt="2024-11-28T22:13:15.203" v="261" actId="26606"/>
          <ac:spMkLst>
            <pc:docMk/>
            <pc:sldMk cId="3511892422" sldId="264"/>
            <ac:spMk id="18" creationId="{F13C74B1-5B17-4795-BED0-7140497B445A}"/>
          </ac:spMkLst>
        </pc:spChg>
        <pc:spChg chg="add del">
          <ac:chgData name="Irene Alessi" userId="c863a7833ddc4049" providerId="LiveId" clId="{EE5121F7-5827-4F81-9535-9FEFF9DCC069}" dt="2024-11-28T22:13:15.203" v="261" actId="26606"/>
          <ac:spMkLst>
            <pc:docMk/>
            <pc:sldMk cId="3511892422" sldId="264"/>
            <ac:spMk id="20" creationId="{D4974D33-8DC5-464E-8C6D-BE58F0669C17}"/>
          </ac:spMkLst>
        </pc:spChg>
        <pc:spChg chg="add del">
          <ac:chgData name="Irene Alessi" userId="c863a7833ddc4049" providerId="LiveId" clId="{EE5121F7-5827-4F81-9535-9FEFF9DCC069}" dt="2024-11-28T22:15:03.435" v="283" actId="26606"/>
          <ac:spMkLst>
            <pc:docMk/>
            <pc:sldMk cId="3511892422" sldId="264"/>
            <ac:spMk id="25" creationId="{2C61293E-6EBE-43EF-A52C-9BEBFD7679D4}"/>
          </ac:spMkLst>
        </pc:spChg>
        <pc:spChg chg="add del">
          <ac:chgData name="Irene Alessi" userId="c863a7833ddc4049" providerId="LiveId" clId="{EE5121F7-5827-4F81-9535-9FEFF9DCC069}" dt="2024-11-28T22:15:03.435" v="283" actId="26606"/>
          <ac:spMkLst>
            <pc:docMk/>
            <pc:sldMk cId="3511892422" sldId="264"/>
            <ac:spMk id="27" creationId="{21540236-BFD5-4A9D-8840-4703E7F76825}"/>
          </ac:spMkLst>
        </pc:spChg>
        <pc:spChg chg="add del">
          <ac:chgData name="Irene Alessi" userId="c863a7833ddc4049" providerId="LiveId" clId="{EE5121F7-5827-4F81-9535-9FEFF9DCC069}" dt="2024-11-28T22:17:19.369" v="295" actId="26606"/>
          <ac:spMkLst>
            <pc:docMk/>
            <pc:sldMk cId="3511892422" sldId="264"/>
            <ac:spMk id="32" creationId="{F13C74B1-5B17-4795-BED0-7140497B445A}"/>
          </ac:spMkLst>
        </pc:spChg>
        <pc:spChg chg="add del">
          <ac:chgData name="Irene Alessi" userId="c863a7833ddc4049" providerId="LiveId" clId="{EE5121F7-5827-4F81-9535-9FEFF9DCC069}" dt="2024-11-28T22:17:19.369" v="295" actId="26606"/>
          <ac:spMkLst>
            <pc:docMk/>
            <pc:sldMk cId="3511892422" sldId="264"/>
            <ac:spMk id="34" creationId="{D4974D33-8DC5-464E-8C6D-BE58F0669C17}"/>
          </ac:spMkLst>
        </pc:spChg>
        <pc:spChg chg="add del">
          <ac:chgData name="Irene Alessi" userId="c863a7833ddc4049" providerId="LiveId" clId="{EE5121F7-5827-4F81-9535-9FEFF9DCC069}" dt="2024-11-28T22:19:23.454" v="335" actId="26606"/>
          <ac:spMkLst>
            <pc:docMk/>
            <pc:sldMk cId="3511892422" sldId="264"/>
            <ac:spMk id="39" creationId="{4F7EBAE4-9945-4473-9E34-B2C66EA0F03D}"/>
          </ac:spMkLst>
        </pc:spChg>
        <pc:spChg chg="add del">
          <ac:chgData name="Irene Alessi" userId="c863a7833ddc4049" providerId="LiveId" clId="{EE5121F7-5827-4F81-9535-9FEFF9DCC069}" dt="2024-11-28T22:19:23.454" v="335" actId="26606"/>
          <ac:spMkLst>
            <pc:docMk/>
            <pc:sldMk cId="3511892422" sldId="264"/>
            <ac:spMk id="41" creationId="{70BEB1E7-2F88-40BC-B73D-42E5B6F80BFC}"/>
          </ac:spMkLst>
        </pc:spChg>
        <pc:spChg chg="add del">
          <ac:chgData name="Irene Alessi" userId="c863a7833ddc4049" providerId="LiveId" clId="{EE5121F7-5827-4F81-9535-9FEFF9DCC069}" dt="2024-11-28T22:19:23.454" v="335" actId="26606"/>
          <ac:spMkLst>
            <pc:docMk/>
            <pc:sldMk cId="3511892422" sldId="264"/>
            <ac:spMk id="43" creationId="{A7B99495-F43F-4D80-A44F-2CB4764EB90B}"/>
          </ac:spMkLst>
        </pc:spChg>
        <pc:spChg chg="add del">
          <ac:chgData name="Irene Alessi" userId="c863a7833ddc4049" providerId="LiveId" clId="{EE5121F7-5827-4F81-9535-9FEFF9DCC069}" dt="2024-12-07T16:04:13.147" v="473" actId="26606"/>
          <ac:spMkLst>
            <pc:docMk/>
            <pc:sldMk cId="3511892422" sldId="264"/>
            <ac:spMk id="48" creationId="{907EF6B7-1338-4443-8C46-6A318D952DFD}"/>
          </ac:spMkLst>
        </pc:spChg>
        <pc:spChg chg="add del">
          <ac:chgData name="Irene Alessi" userId="c863a7833ddc4049" providerId="LiveId" clId="{EE5121F7-5827-4F81-9535-9FEFF9DCC069}" dt="2024-12-07T16:04:13.147" v="473" actId="26606"/>
          <ac:spMkLst>
            <pc:docMk/>
            <pc:sldMk cId="3511892422" sldId="264"/>
            <ac:spMk id="50" creationId="{DAAE4CDD-124C-4DCF-9584-B6033B545DD5}"/>
          </ac:spMkLst>
        </pc:spChg>
        <pc:spChg chg="add del">
          <ac:chgData name="Irene Alessi" userId="c863a7833ddc4049" providerId="LiveId" clId="{EE5121F7-5827-4F81-9535-9FEFF9DCC069}" dt="2024-12-07T16:04:13.147" v="473" actId="26606"/>
          <ac:spMkLst>
            <pc:docMk/>
            <pc:sldMk cId="3511892422" sldId="264"/>
            <ac:spMk id="52" creationId="{081E4A58-353D-44AE-B2FC-2A74E2E400F7}"/>
          </ac:spMkLst>
        </pc:spChg>
        <pc:spChg chg="add del">
          <ac:chgData name="Irene Alessi" userId="c863a7833ddc4049" providerId="LiveId" clId="{EE5121F7-5827-4F81-9535-9FEFF9DCC069}" dt="2024-12-07T16:04:23.558" v="475" actId="26606"/>
          <ac:spMkLst>
            <pc:docMk/>
            <pc:sldMk cId="3511892422" sldId="264"/>
            <ac:spMk id="57" creationId="{C05CBC3C-2E5A-4839-8B9B-2E5A6ADF0F58}"/>
          </ac:spMkLst>
        </pc:spChg>
        <pc:spChg chg="add del">
          <ac:chgData name="Irene Alessi" userId="c863a7833ddc4049" providerId="LiveId" clId="{EE5121F7-5827-4F81-9535-9FEFF9DCC069}" dt="2024-12-07T16:04:23.558" v="475" actId="26606"/>
          <ac:spMkLst>
            <pc:docMk/>
            <pc:sldMk cId="3511892422" sldId="264"/>
            <ac:spMk id="59" creationId="{827FF362-FC97-4BF5-949B-D4ADFA26E457}"/>
          </ac:spMkLst>
        </pc:spChg>
        <pc:spChg chg="add">
          <ac:chgData name="Irene Alessi" userId="c863a7833ddc4049" providerId="LiveId" clId="{EE5121F7-5827-4F81-9535-9FEFF9DCC069}" dt="2024-12-07T16:04:23.558" v="475" actId="26606"/>
          <ac:spMkLst>
            <pc:docMk/>
            <pc:sldMk cId="3511892422" sldId="264"/>
            <ac:spMk id="65" creationId="{C05CBC3C-2E5A-4839-8B9B-2E5A6ADF0F58}"/>
          </ac:spMkLst>
        </pc:spChg>
        <pc:spChg chg="add">
          <ac:chgData name="Irene Alessi" userId="c863a7833ddc4049" providerId="LiveId" clId="{EE5121F7-5827-4F81-9535-9FEFF9DCC069}" dt="2024-12-07T16:04:23.558" v="475" actId="26606"/>
          <ac:spMkLst>
            <pc:docMk/>
            <pc:sldMk cId="3511892422" sldId="264"/>
            <ac:spMk id="67" creationId="{DB5B423A-57CC-4C58-AA26-8E2E862B03A0}"/>
          </ac:spMkLst>
        </pc:spChg>
        <pc:graphicFrameChg chg="add mod modGraphic">
          <ac:chgData name="Irene Alessi" userId="c863a7833ddc4049" providerId="LiveId" clId="{EE5121F7-5827-4F81-9535-9FEFF9DCC069}" dt="2024-12-07T16:08:32.145" v="494" actId="12100"/>
          <ac:graphicFrameMkLst>
            <pc:docMk/>
            <pc:sldMk cId="3511892422" sldId="264"/>
            <ac:graphicFrameMk id="61" creationId="{F0E3064B-360A-5197-7CF1-69D77058FA31}"/>
          </ac:graphicFrameMkLst>
        </pc:graphicFrameChg>
        <pc:picChg chg="add del mod ord">
          <ac:chgData name="Irene Alessi" userId="c863a7833ddc4049" providerId="LiveId" clId="{EE5121F7-5827-4F81-9535-9FEFF9DCC069}" dt="2024-11-28T22:19:17.549" v="334" actId="478"/>
          <ac:picMkLst>
            <pc:docMk/>
            <pc:sldMk cId="3511892422" sldId="264"/>
            <ac:picMk id="14" creationId="{F4729713-67A8-96CF-33DC-47F0036BAD1F}"/>
          </ac:picMkLst>
        </pc:picChg>
      </pc:sldChg>
      <pc:sldChg chg="addSp delSp modSp new mod ord setBg">
        <pc:chgData name="Irene Alessi" userId="c863a7833ddc4049" providerId="LiveId" clId="{EE5121F7-5827-4F81-9535-9FEFF9DCC069}" dt="2024-12-11T11:14:06.022" v="570"/>
        <pc:sldMkLst>
          <pc:docMk/>
          <pc:sldMk cId="3290946141" sldId="265"/>
        </pc:sldMkLst>
        <pc:spChg chg="add del mod">
          <ac:chgData name="Irene Alessi" userId="c863a7833ddc4049" providerId="LiveId" clId="{EE5121F7-5827-4F81-9535-9FEFF9DCC069}" dt="2024-11-28T22:05:50.545" v="139" actId="478"/>
          <ac:spMkLst>
            <pc:docMk/>
            <pc:sldMk cId="3290946141" sldId="265"/>
            <ac:spMk id="2" creationId="{A6D73DAA-2E65-CF74-2300-F5B28FE86A8D}"/>
          </ac:spMkLst>
        </pc:spChg>
        <pc:spChg chg="mod ord">
          <ac:chgData name="Irene Alessi" userId="c863a7833ddc4049" providerId="LiveId" clId="{EE5121F7-5827-4F81-9535-9FEFF9DCC069}" dt="2024-11-28T22:11:36.887" v="238" actId="113"/>
          <ac:spMkLst>
            <pc:docMk/>
            <pc:sldMk cId="3290946141" sldId="265"/>
            <ac:spMk id="3" creationId="{50A65F50-E564-E041-E0C1-B80D910A23FE}"/>
          </ac:spMkLst>
        </pc:spChg>
        <pc:spChg chg="add mod">
          <ac:chgData name="Irene Alessi" userId="c863a7833ddc4049" providerId="LiveId" clId="{EE5121F7-5827-4F81-9535-9FEFF9DCC069}" dt="2024-11-28T22:19:03.671" v="333" actId="404"/>
          <ac:spMkLst>
            <pc:docMk/>
            <pc:sldMk cId="3290946141" sldId="265"/>
            <ac:spMk id="6" creationId="{70E863DD-9A87-3265-9A4D-7EA23E26642D}"/>
          </ac:spMkLst>
        </pc:spChg>
        <pc:spChg chg="add del">
          <ac:chgData name="Irene Alessi" userId="c863a7833ddc4049" providerId="LiveId" clId="{EE5121F7-5827-4F81-9535-9FEFF9DCC069}" dt="2024-11-28T22:05:23.688" v="131" actId="26606"/>
          <ac:spMkLst>
            <pc:docMk/>
            <pc:sldMk cId="3290946141" sldId="265"/>
            <ac:spMk id="9" creationId="{362810D9-2C5A-477D-949C-C191895477F3}"/>
          </ac:spMkLst>
        </pc:spChg>
        <pc:spChg chg="add del">
          <ac:chgData name="Irene Alessi" userId="c863a7833ddc4049" providerId="LiveId" clId="{EE5121F7-5827-4F81-9535-9FEFF9DCC069}" dt="2024-11-28T22:10:51.970" v="226" actId="26606"/>
          <ac:spMkLst>
            <pc:docMk/>
            <pc:sldMk cId="3290946141" sldId="265"/>
            <ac:spMk id="10" creationId="{362810D9-2C5A-477D-949C-C191895477F3}"/>
          </ac:spMkLst>
        </pc:spChg>
        <pc:spChg chg="add del">
          <ac:chgData name="Irene Alessi" userId="c863a7833ddc4049" providerId="LiveId" clId="{EE5121F7-5827-4F81-9535-9FEFF9DCC069}" dt="2024-11-28T22:05:23.688" v="131" actId="26606"/>
          <ac:spMkLst>
            <pc:docMk/>
            <pc:sldMk cId="3290946141" sldId="265"/>
            <ac:spMk id="11" creationId="{081E4A58-353D-44AE-B2FC-2A74E2E400F7}"/>
          </ac:spMkLst>
        </pc:spChg>
        <pc:spChg chg="add del">
          <ac:chgData name="Irene Alessi" userId="c863a7833ddc4049" providerId="LiveId" clId="{EE5121F7-5827-4F81-9535-9FEFF9DCC069}" dt="2024-11-28T22:10:51.970" v="226" actId="26606"/>
          <ac:spMkLst>
            <pc:docMk/>
            <pc:sldMk cId="3290946141" sldId="265"/>
            <ac:spMk id="12" creationId="{081E4A58-353D-44AE-B2FC-2A74E2E400F7}"/>
          </ac:spMkLst>
        </pc:spChg>
        <pc:spChg chg="add">
          <ac:chgData name="Irene Alessi" userId="c863a7833ddc4049" providerId="LiveId" clId="{EE5121F7-5827-4F81-9535-9FEFF9DCC069}" dt="2024-11-28T22:10:51.970" v="226" actId="26606"/>
          <ac:spMkLst>
            <pc:docMk/>
            <pc:sldMk cId="3290946141" sldId="265"/>
            <ac:spMk id="17" creationId="{F13C74B1-5B17-4795-BED0-7140497B445A}"/>
          </ac:spMkLst>
        </pc:spChg>
        <pc:spChg chg="add">
          <ac:chgData name="Irene Alessi" userId="c863a7833ddc4049" providerId="LiveId" clId="{EE5121F7-5827-4F81-9535-9FEFF9DCC069}" dt="2024-11-28T22:10:51.970" v="226" actId="26606"/>
          <ac:spMkLst>
            <pc:docMk/>
            <pc:sldMk cId="3290946141" sldId="265"/>
            <ac:spMk id="19" creationId="{D4974D33-8DC5-464E-8C6D-BE58F0669C17}"/>
          </ac:spMkLst>
        </pc:spChg>
        <pc:picChg chg="add del mod">
          <ac:chgData name="Irene Alessi" userId="c863a7833ddc4049" providerId="LiveId" clId="{EE5121F7-5827-4F81-9535-9FEFF9DCC069}" dt="2024-11-28T22:05:31.108" v="136" actId="478"/>
          <ac:picMkLst>
            <pc:docMk/>
            <pc:sldMk cId="3290946141" sldId="265"/>
            <ac:picMk id="4" creationId="{C262A942-520A-EE98-909A-704EBF7385BA}"/>
          </ac:picMkLst>
        </pc:picChg>
        <pc:picChg chg="add mod ord">
          <ac:chgData name="Irene Alessi" userId="c863a7833ddc4049" providerId="LiveId" clId="{EE5121F7-5827-4F81-9535-9FEFF9DCC069}" dt="2024-11-28T22:11:02.588" v="227" actId="1076"/>
          <ac:picMkLst>
            <pc:docMk/>
            <pc:sldMk cId="3290946141" sldId="265"/>
            <ac:picMk id="5" creationId="{8243A2E7-6EAD-0398-5612-E38CAC75EEA0}"/>
          </ac:picMkLst>
        </pc:picChg>
      </pc:sldChg>
      <pc:sldChg chg="addSp delSp modSp new mod setBg addAnim delAnim setClrOvrMap">
        <pc:chgData name="Irene Alessi" userId="c863a7833ddc4049" providerId="LiveId" clId="{EE5121F7-5827-4F81-9535-9FEFF9DCC069}" dt="2024-11-28T22:26:31.410" v="391" actId="14100"/>
        <pc:sldMkLst>
          <pc:docMk/>
          <pc:sldMk cId="1975076029" sldId="266"/>
        </pc:sldMkLst>
        <pc:spChg chg="mod">
          <ac:chgData name="Irene Alessi" userId="c863a7833ddc4049" providerId="LiveId" clId="{EE5121F7-5827-4F81-9535-9FEFF9DCC069}" dt="2024-11-28T22:26:31.410" v="391" actId="14100"/>
          <ac:spMkLst>
            <pc:docMk/>
            <pc:sldMk cId="1975076029" sldId="266"/>
            <ac:spMk id="2" creationId="{22E604E7-65CD-9AA3-2B9F-19AB8E5D29EC}"/>
          </ac:spMkLst>
        </pc:spChg>
        <pc:spChg chg="del mod">
          <ac:chgData name="Irene Alessi" userId="c863a7833ddc4049" providerId="LiveId" clId="{EE5121F7-5827-4F81-9535-9FEFF9DCC069}" dt="2024-11-28T22:09:57.694" v="213" actId="478"/>
          <ac:spMkLst>
            <pc:docMk/>
            <pc:sldMk cId="1975076029" sldId="266"/>
            <ac:spMk id="3" creationId="{22B86260-F5DD-BEBE-B287-BED312854FEB}"/>
          </ac:spMkLst>
        </pc:spChg>
        <pc:spChg chg="add del">
          <ac:chgData name="Irene Alessi" userId="c863a7833ddc4049" providerId="LiveId" clId="{EE5121F7-5827-4F81-9535-9FEFF9DCC069}" dt="2024-11-28T22:08:13.884" v="192" actId="26606"/>
          <ac:spMkLst>
            <pc:docMk/>
            <pc:sldMk cId="1975076029" sldId="266"/>
            <ac:spMk id="8" creationId="{907EF6B7-1338-4443-8C46-6A318D952DFD}"/>
          </ac:spMkLst>
        </pc:spChg>
        <pc:spChg chg="add del">
          <ac:chgData name="Irene Alessi" userId="c863a7833ddc4049" providerId="LiveId" clId="{EE5121F7-5827-4F81-9535-9FEFF9DCC069}" dt="2024-11-28T22:08:13.884" v="192" actId="26606"/>
          <ac:spMkLst>
            <pc:docMk/>
            <pc:sldMk cId="1975076029" sldId="266"/>
            <ac:spMk id="10" creationId="{DAAE4CDD-124C-4DCF-9584-B6033B545DD5}"/>
          </ac:spMkLst>
        </pc:spChg>
        <pc:spChg chg="add del">
          <ac:chgData name="Irene Alessi" userId="c863a7833ddc4049" providerId="LiveId" clId="{EE5121F7-5827-4F81-9535-9FEFF9DCC069}" dt="2024-11-28T22:08:13.884" v="192" actId="26606"/>
          <ac:spMkLst>
            <pc:docMk/>
            <pc:sldMk cId="1975076029" sldId="266"/>
            <ac:spMk id="12" creationId="{081E4A58-353D-44AE-B2FC-2A74E2E400F7}"/>
          </ac:spMkLst>
        </pc:spChg>
        <pc:spChg chg="add del">
          <ac:chgData name="Irene Alessi" userId="c863a7833ddc4049" providerId="LiveId" clId="{EE5121F7-5827-4F81-9535-9FEFF9DCC069}" dt="2024-11-28T22:09:35.013" v="204" actId="26606"/>
          <ac:spMkLst>
            <pc:docMk/>
            <pc:sldMk cId="1975076029" sldId="266"/>
            <ac:spMk id="17" creationId="{C2554CA6-288E-4202-BC52-2E5A8F0C0AED}"/>
          </ac:spMkLst>
        </pc:spChg>
        <pc:spChg chg="add del">
          <ac:chgData name="Irene Alessi" userId="c863a7833ddc4049" providerId="LiveId" clId="{EE5121F7-5827-4F81-9535-9FEFF9DCC069}" dt="2024-11-28T22:09:35.013" v="204" actId="26606"/>
          <ac:spMkLst>
            <pc:docMk/>
            <pc:sldMk cId="1975076029" sldId="266"/>
            <ac:spMk id="19" creationId="{B10BB131-AC8E-4A8E-A5D1-36260F720C3B}"/>
          </ac:spMkLst>
        </pc:spChg>
        <pc:spChg chg="add del">
          <ac:chgData name="Irene Alessi" userId="c863a7833ddc4049" providerId="LiveId" clId="{EE5121F7-5827-4F81-9535-9FEFF9DCC069}" dt="2024-11-28T22:09:35.013" v="204" actId="26606"/>
          <ac:spMkLst>
            <pc:docMk/>
            <pc:sldMk cId="1975076029" sldId="266"/>
            <ac:spMk id="21" creationId="{5B7778FC-632E-4DCA-A7CB-0D7731CCF970}"/>
          </ac:spMkLst>
        </pc:spChg>
        <pc:spChg chg="add del">
          <ac:chgData name="Irene Alessi" userId="c863a7833ddc4049" providerId="LiveId" clId="{EE5121F7-5827-4F81-9535-9FEFF9DCC069}" dt="2024-11-28T22:09:35.013" v="204" actId="26606"/>
          <ac:spMkLst>
            <pc:docMk/>
            <pc:sldMk cId="1975076029" sldId="266"/>
            <ac:spMk id="23" creationId="{FA23A907-97FB-4A8F-880A-DD77401C4296}"/>
          </ac:spMkLst>
        </pc:spChg>
        <pc:spChg chg="add del">
          <ac:chgData name="Irene Alessi" userId="c863a7833ddc4049" providerId="LiveId" clId="{EE5121F7-5827-4F81-9535-9FEFF9DCC069}" dt="2024-11-28T22:10:08.720" v="218" actId="26606"/>
          <ac:spMkLst>
            <pc:docMk/>
            <pc:sldMk cId="1975076029" sldId="266"/>
            <ac:spMk id="28" creationId="{362810D9-2C5A-477D-949C-C191895477F3}"/>
          </ac:spMkLst>
        </pc:spChg>
        <pc:spChg chg="add del">
          <ac:chgData name="Irene Alessi" userId="c863a7833ddc4049" providerId="LiveId" clId="{EE5121F7-5827-4F81-9535-9FEFF9DCC069}" dt="2024-11-28T22:10:08.720" v="218" actId="26606"/>
          <ac:spMkLst>
            <pc:docMk/>
            <pc:sldMk cId="1975076029" sldId="266"/>
            <ac:spMk id="30" creationId="{081E4A58-353D-44AE-B2FC-2A74E2E400F7}"/>
          </ac:spMkLst>
        </pc:spChg>
        <pc:spChg chg="add del">
          <ac:chgData name="Irene Alessi" userId="c863a7833ddc4049" providerId="LiveId" clId="{EE5121F7-5827-4F81-9535-9FEFF9DCC069}" dt="2024-11-28T22:10:08.673" v="217" actId="26606"/>
          <ac:spMkLst>
            <pc:docMk/>
            <pc:sldMk cId="1975076029" sldId="266"/>
            <ac:spMk id="35" creationId="{B4916930-E76E-4100-9DCF-4981566A372A}"/>
          </ac:spMkLst>
        </pc:spChg>
        <pc:spChg chg="add del">
          <ac:chgData name="Irene Alessi" userId="c863a7833ddc4049" providerId="LiveId" clId="{EE5121F7-5827-4F81-9535-9FEFF9DCC069}" dt="2024-11-28T22:11:07.067" v="228" actId="26606"/>
          <ac:spMkLst>
            <pc:docMk/>
            <pc:sldMk cId="1975076029" sldId="266"/>
            <ac:spMk id="37" creationId="{71B2258F-86CA-4D4D-8270-BC05FCDEBFB3}"/>
          </ac:spMkLst>
        </pc:spChg>
        <pc:spChg chg="add">
          <ac:chgData name="Irene Alessi" userId="c863a7833ddc4049" providerId="LiveId" clId="{EE5121F7-5827-4F81-9535-9FEFF9DCC069}" dt="2024-11-28T22:11:07.067" v="228" actId="26606"/>
          <ac:spMkLst>
            <pc:docMk/>
            <pc:sldMk cId="1975076029" sldId="266"/>
            <ac:spMk id="42" creationId="{9B7AD9F6-8CE7-4299-8FC6-328F4DCD3FF9}"/>
          </ac:spMkLst>
        </pc:spChg>
        <pc:spChg chg="add">
          <ac:chgData name="Irene Alessi" userId="c863a7833ddc4049" providerId="LiveId" clId="{EE5121F7-5827-4F81-9535-9FEFF9DCC069}" dt="2024-11-28T22:11:07.067" v="228" actId="26606"/>
          <ac:spMkLst>
            <pc:docMk/>
            <pc:sldMk cId="1975076029" sldId="266"/>
            <ac:spMk id="44" creationId="{F49775AF-8896-43EE-92C6-83497D6DC56F}"/>
          </ac:spMkLst>
        </pc:spChg>
        <pc:picChg chg="add mod ord">
          <ac:chgData name="Irene Alessi" userId="c863a7833ddc4049" providerId="LiveId" clId="{EE5121F7-5827-4F81-9535-9FEFF9DCC069}" dt="2024-11-28T22:11:07.067" v="228" actId="26606"/>
          <ac:picMkLst>
            <pc:docMk/>
            <pc:sldMk cId="1975076029" sldId="266"/>
            <ac:picMk id="4" creationId="{41D933D9-5EEE-60B6-D5DD-150AAF6FF52B}"/>
          </ac:picMkLst>
        </pc:picChg>
      </pc:sldChg>
      <pc:sldChg chg="modSp new del mod">
        <pc:chgData name="Irene Alessi" userId="c863a7833ddc4049" providerId="LiveId" clId="{EE5121F7-5827-4F81-9535-9FEFF9DCC069}" dt="2024-12-07T17:13:58.896" v="532" actId="2696"/>
        <pc:sldMkLst>
          <pc:docMk/>
          <pc:sldMk cId="3138614943" sldId="267"/>
        </pc:sldMkLst>
        <pc:spChg chg="mod">
          <ac:chgData name="Irene Alessi" userId="c863a7833ddc4049" providerId="LiveId" clId="{EE5121F7-5827-4F81-9535-9FEFF9DCC069}" dt="2024-12-07T17:13:42.776" v="531"/>
          <ac:spMkLst>
            <pc:docMk/>
            <pc:sldMk cId="3138614943" sldId="267"/>
            <ac:spMk id="3" creationId="{60679FE3-9322-331C-EC50-D45568A3894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4A1B6-C7A0-4A11-BAB3-6403AFA1AAE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567970-3CF6-44F1-BD0D-267171D69628}">
      <dgm:prSet/>
      <dgm:spPr/>
      <dgm:t>
        <a:bodyPr/>
        <a:lstStyle/>
        <a:p>
          <a:r>
            <a:rPr lang="en-US" b="0" dirty="0"/>
            <a:t> Historical Context</a:t>
          </a:r>
        </a:p>
      </dgm:t>
    </dgm:pt>
    <dgm:pt modelId="{7B6994A5-B6BA-4858-9097-E6052FE7E9EB}" type="parTrans" cxnId="{2B1C7674-F306-4FEE-82D0-86EA0D0FCE7B}">
      <dgm:prSet/>
      <dgm:spPr/>
      <dgm:t>
        <a:bodyPr/>
        <a:lstStyle/>
        <a:p>
          <a:endParaRPr lang="en-US"/>
        </a:p>
      </dgm:t>
    </dgm:pt>
    <dgm:pt modelId="{4796D79E-3477-4B7A-B67F-A9BF8E47EA34}" type="sibTrans" cxnId="{2B1C7674-F306-4FEE-82D0-86EA0D0FCE7B}">
      <dgm:prSet/>
      <dgm:spPr/>
      <dgm:t>
        <a:bodyPr/>
        <a:lstStyle/>
        <a:p>
          <a:endParaRPr lang="en-US"/>
        </a:p>
      </dgm:t>
    </dgm:pt>
    <dgm:pt modelId="{41CA76A4-CC5F-4A8A-812E-4DEF1ED46CAC}">
      <dgm:prSet/>
      <dgm:spPr/>
      <dgm:t>
        <a:bodyPr/>
        <a:lstStyle/>
        <a:p>
          <a:r>
            <a:rPr lang="en-US" b="0" dirty="0"/>
            <a:t> Sociolinguistic Dynamics</a:t>
          </a:r>
        </a:p>
      </dgm:t>
    </dgm:pt>
    <dgm:pt modelId="{99485D49-6556-4763-B77A-03A5A485DFA7}" type="parTrans" cxnId="{C13E42C8-4A15-44BB-B12A-11C0D91BEB28}">
      <dgm:prSet/>
      <dgm:spPr/>
      <dgm:t>
        <a:bodyPr/>
        <a:lstStyle/>
        <a:p>
          <a:endParaRPr lang="en-US"/>
        </a:p>
      </dgm:t>
    </dgm:pt>
    <dgm:pt modelId="{C477612A-A7C1-4430-B0BA-6153DB06751F}" type="sibTrans" cxnId="{C13E42C8-4A15-44BB-B12A-11C0D91BEB28}">
      <dgm:prSet/>
      <dgm:spPr/>
      <dgm:t>
        <a:bodyPr/>
        <a:lstStyle/>
        <a:p>
          <a:endParaRPr lang="en-US"/>
        </a:p>
      </dgm:t>
    </dgm:pt>
    <dgm:pt modelId="{528EC463-B0AD-4F1E-BBA8-76C04F77544D}">
      <dgm:prSet/>
      <dgm:spPr/>
      <dgm:t>
        <a:bodyPr/>
        <a:lstStyle/>
        <a:p>
          <a:r>
            <a:rPr lang="en-US" b="0" dirty="0"/>
            <a:t> Challenges and Controversies</a:t>
          </a:r>
        </a:p>
      </dgm:t>
    </dgm:pt>
    <dgm:pt modelId="{B2900F47-4003-43BD-81CA-618810E4026D}" type="parTrans" cxnId="{E969E4FF-9DB0-49AD-AFD3-52EFB4A915A9}">
      <dgm:prSet/>
      <dgm:spPr/>
      <dgm:t>
        <a:bodyPr/>
        <a:lstStyle/>
        <a:p>
          <a:endParaRPr lang="en-US"/>
        </a:p>
      </dgm:t>
    </dgm:pt>
    <dgm:pt modelId="{186BD339-A43D-4A86-A9DE-8B9362F39B2B}" type="sibTrans" cxnId="{E969E4FF-9DB0-49AD-AFD3-52EFB4A915A9}">
      <dgm:prSet/>
      <dgm:spPr/>
      <dgm:t>
        <a:bodyPr/>
        <a:lstStyle/>
        <a:p>
          <a:endParaRPr lang="en-US"/>
        </a:p>
      </dgm:t>
    </dgm:pt>
    <dgm:pt modelId="{AD10F574-4A8F-4893-9D1B-A1FE97110188}">
      <dgm:prSet/>
      <dgm:spPr/>
      <dgm:t>
        <a:bodyPr/>
        <a:lstStyle/>
        <a:p>
          <a:r>
            <a:rPr lang="en-US" b="0" dirty="0"/>
            <a:t> South Tyrol as a Model </a:t>
          </a:r>
        </a:p>
      </dgm:t>
    </dgm:pt>
    <dgm:pt modelId="{CB4DE30F-B9EC-4D11-98D0-97C2295BBE67}" type="parTrans" cxnId="{EABCCE1D-C9E7-4112-B491-CDF86C8228D8}">
      <dgm:prSet/>
      <dgm:spPr/>
      <dgm:t>
        <a:bodyPr/>
        <a:lstStyle/>
        <a:p>
          <a:endParaRPr lang="en-US"/>
        </a:p>
      </dgm:t>
    </dgm:pt>
    <dgm:pt modelId="{8EC50CD2-177B-4ABA-B4CC-F921EF0EB66B}" type="sibTrans" cxnId="{EABCCE1D-C9E7-4112-B491-CDF86C8228D8}">
      <dgm:prSet/>
      <dgm:spPr/>
      <dgm:t>
        <a:bodyPr/>
        <a:lstStyle/>
        <a:p>
          <a:endParaRPr lang="en-US"/>
        </a:p>
      </dgm:t>
    </dgm:pt>
    <dgm:pt modelId="{3F7FD866-D728-47B1-B454-17191867C8C8}" type="pres">
      <dgm:prSet presAssocID="{E8C4A1B6-C7A0-4A11-BAB3-6403AFA1AAEC}" presName="linear" presStyleCnt="0">
        <dgm:presLayoutVars>
          <dgm:dir/>
          <dgm:animLvl val="lvl"/>
          <dgm:resizeHandles val="exact"/>
        </dgm:presLayoutVars>
      </dgm:prSet>
      <dgm:spPr/>
    </dgm:pt>
    <dgm:pt modelId="{4BED2095-66AF-4E8C-89A8-0C70AE8B0B15}" type="pres">
      <dgm:prSet presAssocID="{1B567970-3CF6-44F1-BD0D-267171D69628}" presName="parentLin" presStyleCnt="0"/>
      <dgm:spPr/>
    </dgm:pt>
    <dgm:pt modelId="{F2FC6FDC-7AB2-4CC7-B47B-4CBC0F31E55E}" type="pres">
      <dgm:prSet presAssocID="{1B567970-3CF6-44F1-BD0D-267171D69628}" presName="parentLeftMargin" presStyleLbl="node1" presStyleIdx="0" presStyleCnt="4"/>
      <dgm:spPr/>
    </dgm:pt>
    <dgm:pt modelId="{DB04946D-5BF4-4DA0-BEAC-6187E2CF49C2}" type="pres">
      <dgm:prSet presAssocID="{1B567970-3CF6-44F1-BD0D-267171D696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AE3221-2D64-4443-AB26-FEC71F09A76A}" type="pres">
      <dgm:prSet presAssocID="{1B567970-3CF6-44F1-BD0D-267171D69628}" presName="negativeSpace" presStyleCnt="0"/>
      <dgm:spPr/>
    </dgm:pt>
    <dgm:pt modelId="{D7076629-E72A-41E7-87DE-7F530FFCB80D}" type="pres">
      <dgm:prSet presAssocID="{1B567970-3CF6-44F1-BD0D-267171D69628}" presName="childText" presStyleLbl="conFgAcc1" presStyleIdx="0" presStyleCnt="4">
        <dgm:presLayoutVars>
          <dgm:bulletEnabled val="1"/>
        </dgm:presLayoutVars>
      </dgm:prSet>
      <dgm:spPr/>
    </dgm:pt>
    <dgm:pt modelId="{15181356-E299-4FAD-85D9-07DE7FD32A23}" type="pres">
      <dgm:prSet presAssocID="{4796D79E-3477-4B7A-B67F-A9BF8E47EA34}" presName="spaceBetweenRectangles" presStyleCnt="0"/>
      <dgm:spPr/>
    </dgm:pt>
    <dgm:pt modelId="{7EE08135-1554-4A26-8AE2-68AC3E977812}" type="pres">
      <dgm:prSet presAssocID="{41CA76A4-CC5F-4A8A-812E-4DEF1ED46CAC}" presName="parentLin" presStyleCnt="0"/>
      <dgm:spPr/>
    </dgm:pt>
    <dgm:pt modelId="{C8F45C3C-69AF-4FA5-8871-3B4C57A0713A}" type="pres">
      <dgm:prSet presAssocID="{41CA76A4-CC5F-4A8A-812E-4DEF1ED46CAC}" presName="parentLeftMargin" presStyleLbl="node1" presStyleIdx="0" presStyleCnt="4"/>
      <dgm:spPr/>
    </dgm:pt>
    <dgm:pt modelId="{7D214921-906D-4F49-9258-0FEBBBC60AD0}" type="pres">
      <dgm:prSet presAssocID="{41CA76A4-CC5F-4A8A-812E-4DEF1ED46C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D56EF4-3216-47B3-A6D5-F503068FB07B}" type="pres">
      <dgm:prSet presAssocID="{41CA76A4-CC5F-4A8A-812E-4DEF1ED46CAC}" presName="negativeSpace" presStyleCnt="0"/>
      <dgm:spPr/>
    </dgm:pt>
    <dgm:pt modelId="{5182D7EF-CD46-4660-A792-3F1CA58F6C01}" type="pres">
      <dgm:prSet presAssocID="{41CA76A4-CC5F-4A8A-812E-4DEF1ED46CAC}" presName="childText" presStyleLbl="conFgAcc1" presStyleIdx="1" presStyleCnt="4">
        <dgm:presLayoutVars>
          <dgm:bulletEnabled val="1"/>
        </dgm:presLayoutVars>
      </dgm:prSet>
      <dgm:spPr/>
    </dgm:pt>
    <dgm:pt modelId="{7E980E89-9B8A-4B1B-8A71-8F93E465D342}" type="pres">
      <dgm:prSet presAssocID="{C477612A-A7C1-4430-B0BA-6153DB06751F}" presName="spaceBetweenRectangles" presStyleCnt="0"/>
      <dgm:spPr/>
    </dgm:pt>
    <dgm:pt modelId="{F3C45DCE-22AF-4774-9372-222B5A9DF1A6}" type="pres">
      <dgm:prSet presAssocID="{528EC463-B0AD-4F1E-BBA8-76C04F77544D}" presName="parentLin" presStyleCnt="0"/>
      <dgm:spPr/>
    </dgm:pt>
    <dgm:pt modelId="{DF5B1371-1A64-48E0-81F7-00A92929823A}" type="pres">
      <dgm:prSet presAssocID="{528EC463-B0AD-4F1E-BBA8-76C04F77544D}" presName="parentLeftMargin" presStyleLbl="node1" presStyleIdx="1" presStyleCnt="4"/>
      <dgm:spPr/>
    </dgm:pt>
    <dgm:pt modelId="{3C3E58CC-24E1-42BF-9A9F-4D9FF52A4721}" type="pres">
      <dgm:prSet presAssocID="{528EC463-B0AD-4F1E-BBA8-76C04F7754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E402AD-9A70-4B47-860A-1CB9E9648130}" type="pres">
      <dgm:prSet presAssocID="{528EC463-B0AD-4F1E-BBA8-76C04F77544D}" presName="negativeSpace" presStyleCnt="0"/>
      <dgm:spPr/>
    </dgm:pt>
    <dgm:pt modelId="{FE2CF575-7CBB-4C04-AA4E-F499D406D6A4}" type="pres">
      <dgm:prSet presAssocID="{528EC463-B0AD-4F1E-BBA8-76C04F77544D}" presName="childText" presStyleLbl="conFgAcc1" presStyleIdx="2" presStyleCnt="4">
        <dgm:presLayoutVars>
          <dgm:bulletEnabled val="1"/>
        </dgm:presLayoutVars>
      </dgm:prSet>
      <dgm:spPr/>
    </dgm:pt>
    <dgm:pt modelId="{6A6C69FE-9768-4872-9484-51B027ABF151}" type="pres">
      <dgm:prSet presAssocID="{186BD339-A43D-4A86-A9DE-8B9362F39B2B}" presName="spaceBetweenRectangles" presStyleCnt="0"/>
      <dgm:spPr/>
    </dgm:pt>
    <dgm:pt modelId="{77BAC4F6-3390-4745-906A-EA7775ADCF01}" type="pres">
      <dgm:prSet presAssocID="{AD10F574-4A8F-4893-9D1B-A1FE97110188}" presName="parentLin" presStyleCnt="0"/>
      <dgm:spPr/>
    </dgm:pt>
    <dgm:pt modelId="{FC4B749E-96D2-4016-8C4A-D8F9A2C6E489}" type="pres">
      <dgm:prSet presAssocID="{AD10F574-4A8F-4893-9D1B-A1FE97110188}" presName="parentLeftMargin" presStyleLbl="node1" presStyleIdx="2" presStyleCnt="4"/>
      <dgm:spPr/>
    </dgm:pt>
    <dgm:pt modelId="{D10823F6-5881-49DA-840F-E3828B9B0672}" type="pres">
      <dgm:prSet presAssocID="{AD10F574-4A8F-4893-9D1B-A1FE9711018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EF8FB0C-257A-4E44-B0BD-F40585B70BBA}" type="pres">
      <dgm:prSet presAssocID="{AD10F574-4A8F-4893-9D1B-A1FE97110188}" presName="negativeSpace" presStyleCnt="0"/>
      <dgm:spPr/>
    </dgm:pt>
    <dgm:pt modelId="{6744CB4B-6C13-4A45-80DC-D5F0A241B653}" type="pres">
      <dgm:prSet presAssocID="{AD10F574-4A8F-4893-9D1B-A1FE9711018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44C1608-68CE-4227-AD63-DCCEF3A97501}" type="presOf" srcId="{E8C4A1B6-C7A0-4A11-BAB3-6403AFA1AAEC}" destId="{3F7FD866-D728-47B1-B454-17191867C8C8}" srcOrd="0" destOrd="0" presId="urn:microsoft.com/office/officeart/2005/8/layout/list1"/>
    <dgm:cxn modelId="{B9E74317-4EE9-4E0A-8CF2-991AB45325F5}" type="presOf" srcId="{1B567970-3CF6-44F1-BD0D-267171D69628}" destId="{DB04946D-5BF4-4DA0-BEAC-6187E2CF49C2}" srcOrd="1" destOrd="0" presId="urn:microsoft.com/office/officeart/2005/8/layout/list1"/>
    <dgm:cxn modelId="{EABCCE1D-C9E7-4112-B491-CDF86C8228D8}" srcId="{E8C4A1B6-C7A0-4A11-BAB3-6403AFA1AAEC}" destId="{AD10F574-4A8F-4893-9D1B-A1FE97110188}" srcOrd="3" destOrd="0" parTransId="{CB4DE30F-B9EC-4D11-98D0-97C2295BBE67}" sibTransId="{8EC50CD2-177B-4ABA-B4CC-F921EF0EB66B}"/>
    <dgm:cxn modelId="{C11C0121-6255-4E37-8608-FF0DEB46929B}" type="presOf" srcId="{AD10F574-4A8F-4893-9D1B-A1FE97110188}" destId="{D10823F6-5881-49DA-840F-E3828B9B0672}" srcOrd="1" destOrd="0" presId="urn:microsoft.com/office/officeart/2005/8/layout/list1"/>
    <dgm:cxn modelId="{0AD1D738-32EC-4CA4-8B48-795B28DC9918}" type="presOf" srcId="{528EC463-B0AD-4F1E-BBA8-76C04F77544D}" destId="{DF5B1371-1A64-48E0-81F7-00A92929823A}" srcOrd="0" destOrd="0" presId="urn:microsoft.com/office/officeart/2005/8/layout/list1"/>
    <dgm:cxn modelId="{2B1C7674-F306-4FEE-82D0-86EA0D0FCE7B}" srcId="{E8C4A1B6-C7A0-4A11-BAB3-6403AFA1AAEC}" destId="{1B567970-3CF6-44F1-BD0D-267171D69628}" srcOrd="0" destOrd="0" parTransId="{7B6994A5-B6BA-4858-9097-E6052FE7E9EB}" sibTransId="{4796D79E-3477-4B7A-B67F-A9BF8E47EA34}"/>
    <dgm:cxn modelId="{8A3F4684-A499-47BE-B4F9-5F3E90B8298E}" type="presOf" srcId="{41CA76A4-CC5F-4A8A-812E-4DEF1ED46CAC}" destId="{C8F45C3C-69AF-4FA5-8871-3B4C57A0713A}" srcOrd="0" destOrd="0" presId="urn:microsoft.com/office/officeart/2005/8/layout/list1"/>
    <dgm:cxn modelId="{70775CB9-2F94-49A6-B4CA-0B5AF51BF3A3}" type="presOf" srcId="{41CA76A4-CC5F-4A8A-812E-4DEF1ED46CAC}" destId="{7D214921-906D-4F49-9258-0FEBBBC60AD0}" srcOrd="1" destOrd="0" presId="urn:microsoft.com/office/officeart/2005/8/layout/list1"/>
    <dgm:cxn modelId="{F3C8C6C6-0D9F-429E-8E87-411CD4F84188}" type="presOf" srcId="{AD10F574-4A8F-4893-9D1B-A1FE97110188}" destId="{FC4B749E-96D2-4016-8C4A-D8F9A2C6E489}" srcOrd="0" destOrd="0" presId="urn:microsoft.com/office/officeart/2005/8/layout/list1"/>
    <dgm:cxn modelId="{C13E42C8-4A15-44BB-B12A-11C0D91BEB28}" srcId="{E8C4A1B6-C7A0-4A11-BAB3-6403AFA1AAEC}" destId="{41CA76A4-CC5F-4A8A-812E-4DEF1ED46CAC}" srcOrd="1" destOrd="0" parTransId="{99485D49-6556-4763-B77A-03A5A485DFA7}" sibTransId="{C477612A-A7C1-4430-B0BA-6153DB06751F}"/>
    <dgm:cxn modelId="{37F3D9D9-B6AE-4EDA-9E32-6CA18FE8250E}" type="presOf" srcId="{528EC463-B0AD-4F1E-BBA8-76C04F77544D}" destId="{3C3E58CC-24E1-42BF-9A9F-4D9FF52A4721}" srcOrd="1" destOrd="0" presId="urn:microsoft.com/office/officeart/2005/8/layout/list1"/>
    <dgm:cxn modelId="{865E41F4-269B-41FB-8C29-61F8E8E10323}" type="presOf" srcId="{1B567970-3CF6-44F1-BD0D-267171D69628}" destId="{F2FC6FDC-7AB2-4CC7-B47B-4CBC0F31E55E}" srcOrd="0" destOrd="0" presId="urn:microsoft.com/office/officeart/2005/8/layout/list1"/>
    <dgm:cxn modelId="{E969E4FF-9DB0-49AD-AFD3-52EFB4A915A9}" srcId="{E8C4A1B6-C7A0-4A11-BAB3-6403AFA1AAEC}" destId="{528EC463-B0AD-4F1E-BBA8-76C04F77544D}" srcOrd="2" destOrd="0" parTransId="{B2900F47-4003-43BD-81CA-618810E4026D}" sibTransId="{186BD339-A43D-4A86-A9DE-8B9362F39B2B}"/>
    <dgm:cxn modelId="{320C72CC-808C-46D5-9031-A09C9A671582}" type="presParOf" srcId="{3F7FD866-D728-47B1-B454-17191867C8C8}" destId="{4BED2095-66AF-4E8C-89A8-0C70AE8B0B15}" srcOrd="0" destOrd="0" presId="urn:microsoft.com/office/officeart/2005/8/layout/list1"/>
    <dgm:cxn modelId="{41D61FC2-1731-42F2-A815-E6B46E02F20C}" type="presParOf" srcId="{4BED2095-66AF-4E8C-89A8-0C70AE8B0B15}" destId="{F2FC6FDC-7AB2-4CC7-B47B-4CBC0F31E55E}" srcOrd="0" destOrd="0" presId="urn:microsoft.com/office/officeart/2005/8/layout/list1"/>
    <dgm:cxn modelId="{C06CE721-6C8B-4C76-AEF9-1534FD343F28}" type="presParOf" srcId="{4BED2095-66AF-4E8C-89A8-0C70AE8B0B15}" destId="{DB04946D-5BF4-4DA0-BEAC-6187E2CF49C2}" srcOrd="1" destOrd="0" presId="urn:microsoft.com/office/officeart/2005/8/layout/list1"/>
    <dgm:cxn modelId="{910A5DDC-62E3-46F4-9BD6-2063B927391B}" type="presParOf" srcId="{3F7FD866-D728-47B1-B454-17191867C8C8}" destId="{2DAE3221-2D64-4443-AB26-FEC71F09A76A}" srcOrd="1" destOrd="0" presId="urn:microsoft.com/office/officeart/2005/8/layout/list1"/>
    <dgm:cxn modelId="{CAEAD1A1-271C-490B-B81B-DEC2D76573C2}" type="presParOf" srcId="{3F7FD866-D728-47B1-B454-17191867C8C8}" destId="{D7076629-E72A-41E7-87DE-7F530FFCB80D}" srcOrd="2" destOrd="0" presId="urn:microsoft.com/office/officeart/2005/8/layout/list1"/>
    <dgm:cxn modelId="{3B9CE81E-DBA5-4766-90A9-4166DDD4970D}" type="presParOf" srcId="{3F7FD866-D728-47B1-B454-17191867C8C8}" destId="{15181356-E299-4FAD-85D9-07DE7FD32A23}" srcOrd="3" destOrd="0" presId="urn:microsoft.com/office/officeart/2005/8/layout/list1"/>
    <dgm:cxn modelId="{5FF67F15-0721-4D20-9389-F70411DE70DA}" type="presParOf" srcId="{3F7FD866-D728-47B1-B454-17191867C8C8}" destId="{7EE08135-1554-4A26-8AE2-68AC3E977812}" srcOrd="4" destOrd="0" presId="urn:microsoft.com/office/officeart/2005/8/layout/list1"/>
    <dgm:cxn modelId="{7A1A2B69-3E22-4535-9CD2-99D065185101}" type="presParOf" srcId="{7EE08135-1554-4A26-8AE2-68AC3E977812}" destId="{C8F45C3C-69AF-4FA5-8871-3B4C57A0713A}" srcOrd="0" destOrd="0" presId="urn:microsoft.com/office/officeart/2005/8/layout/list1"/>
    <dgm:cxn modelId="{3F9BB906-40AB-4F95-9B48-8C6509AEE1C2}" type="presParOf" srcId="{7EE08135-1554-4A26-8AE2-68AC3E977812}" destId="{7D214921-906D-4F49-9258-0FEBBBC60AD0}" srcOrd="1" destOrd="0" presId="urn:microsoft.com/office/officeart/2005/8/layout/list1"/>
    <dgm:cxn modelId="{3BDC79DC-3F3D-4A1D-A3A1-28F0A95FFA42}" type="presParOf" srcId="{3F7FD866-D728-47B1-B454-17191867C8C8}" destId="{E3D56EF4-3216-47B3-A6D5-F503068FB07B}" srcOrd="5" destOrd="0" presId="urn:microsoft.com/office/officeart/2005/8/layout/list1"/>
    <dgm:cxn modelId="{1CF890B7-4EB8-4BC3-9E59-9AC27DA3F3E0}" type="presParOf" srcId="{3F7FD866-D728-47B1-B454-17191867C8C8}" destId="{5182D7EF-CD46-4660-A792-3F1CA58F6C01}" srcOrd="6" destOrd="0" presId="urn:microsoft.com/office/officeart/2005/8/layout/list1"/>
    <dgm:cxn modelId="{66BA1B9E-27CC-4302-9759-B513B5682E26}" type="presParOf" srcId="{3F7FD866-D728-47B1-B454-17191867C8C8}" destId="{7E980E89-9B8A-4B1B-8A71-8F93E465D342}" srcOrd="7" destOrd="0" presId="urn:microsoft.com/office/officeart/2005/8/layout/list1"/>
    <dgm:cxn modelId="{9EA9B450-A733-4C47-840C-23E5F0B5F4DA}" type="presParOf" srcId="{3F7FD866-D728-47B1-B454-17191867C8C8}" destId="{F3C45DCE-22AF-4774-9372-222B5A9DF1A6}" srcOrd="8" destOrd="0" presId="urn:microsoft.com/office/officeart/2005/8/layout/list1"/>
    <dgm:cxn modelId="{61B3D2A8-EF9F-4F80-9F4A-0A439EBE0390}" type="presParOf" srcId="{F3C45DCE-22AF-4774-9372-222B5A9DF1A6}" destId="{DF5B1371-1A64-48E0-81F7-00A92929823A}" srcOrd="0" destOrd="0" presId="urn:microsoft.com/office/officeart/2005/8/layout/list1"/>
    <dgm:cxn modelId="{67A535F5-F73C-4CAD-95C8-79DBE7AC4DCA}" type="presParOf" srcId="{F3C45DCE-22AF-4774-9372-222B5A9DF1A6}" destId="{3C3E58CC-24E1-42BF-9A9F-4D9FF52A4721}" srcOrd="1" destOrd="0" presId="urn:microsoft.com/office/officeart/2005/8/layout/list1"/>
    <dgm:cxn modelId="{883DF2AC-9166-488F-8ED7-C54EF35058DC}" type="presParOf" srcId="{3F7FD866-D728-47B1-B454-17191867C8C8}" destId="{91E402AD-9A70-4B47-860A-1CB9E9648130}" srcOrd="9" destOrd="0" presId="urn:microsoft.com/office/officeart/2005/8/layout/list1"/>
    <dgm:cxn modelId="{7958785D-EEB0-4F8F-A2CA-1ACEAB29C380}" type="presParOf" srcId="{3F7FD866-D728-47B1-B454-17191867C8C8}" destId="{FE2CF575-7CBB-4C04-AA4E-F499D406D6A4}" srcOrd="10" destOrd="0" presId="urn:microsoft.com/office/officeart/2005/8/layout/list1"/>
    <dgm:cxn modelId="{A623DF7A-A3B3-4365-A17D-F92D79533185}" type="presParOf" srcId="{3F7FD866-D728-47B1-B454-17191867C8C8}" destId="{6A6C69FE-9768-4872-9484-51B027ABF151}" srcOrd="11" destOrd="0" presId="urn:microsoft.com/office/officeart/2005/8/layout/list1"/>
    <dgm:cxn modelId="{1D5DD8F9-9D87-43FA-BAA1-84568BC5A682}" type="presParOf" srcId="{3F7FD866-D728-47B1-B454-17191867C8C8}" destId="{77BAC4F6-3390-4745-906A-EA7775ADCF01}" srcOrd="12" destOrd="0" presId="urn:microsoft.com/office/officeart/2005/8/layout/list1"/>
    <dgm:cxn modelId="{F76EA97D-2578-4456-8896-A98F34965FF6}" type="presParOf" srcId="{77BAC4F6-3390-4745-906A-EA7775ADCF01}" destId="{FC4B749E-96D2-4016-8C4A-D8F9A2C6E489}" srcOrd="0" destOrd="0" presId="urn:microsoft.com/office/officeart/2005/8/layout/list1"/>
    <dgm:cxn modelId="{A3902647-3808-4A93-9495-8A37FD321CB1}" type="presParOf" srcId="{77BAC4F6-3390-4745-906A-EA7775ADCF01}" destId="{D10823F6-5881-49DA-840F-E3828B9B0672}" srcOrd="1" destOrd="0" presId="urn:microsoft.com/office/officeart/2005/8/layout/list1"/>
    <dgm:cxn modelId="{A379A093-F077-47A9-91E8-F3A8F3C8092D}" type="presParOf" srcId="{3F7FD866-D728-47B1-B454-17191867C8C8}" destId="{1EF8FB0C-257A-4E44-B0BD-F40585B70BBA}" srcOrd="13" destOrd="0" presId="urn:microsoft.com/office/officeart/2005/8/layout/list1"/>
    <dgm:cxn modelId="{F176EB72-0F3C-4C23-B349-31BE3002421A}" type="presParOf" srcId="{3F7FD866-D728-47B1-B454-17191867C8C8}" destId="{6744CB4B-6C13-4A45-80DC-D5F0A241B6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8CBA2-D5D3-47CE-99CD-8AD307D54DE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6C4CC8-A5F4-4DE2-9BF4-A6390C865A6F}">
      <dgm:prSet custT="1"/>
      <dgm:spPr/>
      <dgm:t>
        <a:bodyPr/>
        <a:lstStyle/>
        <a:p>
          <a:r>
            <a:rPr lang="en-US" sz="2400" b="1" dirty="0"/>
            <a:t>Austrian Heritage (1363–1919):</a:t>
          </a:r>
          <a:r>
            <a:rPr lang="en-US" sz="2400" dirty="0"/>
            <a:t> For centuries, South Tyrol was part of the Habsburg Empire, where German and Ladin were predominant.</a:t>
          </a:r>
        </a:p>
      </dgm:t>
    </dgm:pt>
    <dgm:pt modelId="{94FBE12D-CF89-46EF-86E6-A8E485F700BC}" type="parTrans" cxnId="{40F02A75-666B-4D91-B0A8-8916F79EC2ED}">
      <dgm:prSet/>
      <dgm:spPr/>
      <dgm:t>
        <a:bodyPr/>
        <a:lstStyle/>
        <a:p>
          <a:endParaRPr lang="en-US"/>
        </a:p>
      </dgm:t>
    </dgm:pt>
    <dgm:pt modelId="{17CCFE62-A416-4476-93EB-F590A1584563}" type="sibTrans" cxnId="{40F02A75-666B-4D91-B0A8-8916F79EC2ED}">
      <dgm:prSet/>
      <dgm:spPr/>
      <dgm:t>
        <a:bodyPr/>
        <a:lstStyle/>
        <a:p>
          <a:endParaRPr lang="en-US"/>
        </a:p>
      </dgm:t>
    </dgm:pt>
    <dgm:pt modelId="{E1AA51AD-6833-4937-9F71-1838B1F6BA31}">
      <dgm:prSet custT="1"/>
      <dgm:spPr/>
      <dgm:t>
        <a:bodyPr/>
        <a:lstStyle/>
        <a:p>
          <a:r>
            <a:rPr lang="en-US" sz="2400" b="1" dirty="0"/>
            <a:t>Annexation to Italy (1919):</a:t>
          </a:r>
          <a:r>
            <a:rPr lang="en-US" sz="2400" dirty="0"/>
            <a:t> After World War I, the Treaty of Saint-Germain transferred South Tyrol to Italy, initiating a period of Italianization under Fascist rule. German and Ladin speakers faced severe.</a:t>
          </a:r>
        </a:p>
      </dgm:t>
    </dgm:pt>
    <dgm:pt modelId="{8B1369B5-F42B-4DA4-B54D-F1877B59BFFB}" type="parTrans" cxnId="{99F19C02-CCE8-4CAD-895D-B54495DBFC35}">
      <dgm:prSet/>
      <dgm:spPr/>
      <dgm:t>
        <a:bodyPr/>
        <a:lstStyle/>
        <a:p>
          <a:endParaRPr lang="en-US"/>
        </a:p>
      </dgm:t>
    </dgm:pt>
    <dgm:pt modelId="{7FBCA614-1EA1-4EFF-AF17-D88BBF1FFCAA}" type="sibTrans" cxnId="{99F19C02-CCE8-4CAD-895D-B54495DBFC35}">
      <dgm:prSet/>
      <dgm:spPr/>
      <dgm:t>
        <a:bodyPr/>
        <a:lstStyle/>
        <a:p>
          <a:endParaRPr lang="en-US"/>
        </a:p>
      </dgm:t>
    </dgm:pt>
    <dgm:pt modelId="{DE607A78-BD74-4B6C-B592-6D3046AF4992}">
      <dgm:prSet custT="1"/>
      <dgm:spPr/>
      <dgm:t>
        <a:bodyPr/>
        <a:lstStyle/>
        <a:p>
          <a:r>
            <a:rPr lang="en-US" sz="2400" b="1" dirty="0"/>
            <a:t>Autonomy Agreements (Post-World War II):</a:t>
          </a:r>
          <a:r>
            <a:rPr lang="en-US" sz="2400" dirty="0"/>
            <a:t> Following World War II, international pressure, particularly from Austria, led to the 1946 Gruber-De </a:t>
          </a:r>
          <a:r>
            <a:rPr lang="en-US" sz="2400" dirty="0" err="1"/>
            <a:t>Gasperi</a:t>
          </a:r>
          <a:r>
            <a:rPr lang="en-US" sz="2400" dirty="0"/>
            <a:t> Agreement. This agreement laid the foundation for autonomy, ensuring the protection of linguistic minorities. </a:t>
          </a:r>
        </a:p>
      </dgm:t>
    </dgm:pt>
    <dgm:pt modelId="{F093C520-CE85-431C-898E-836B5955EDB0}" type="parTrans" cxnId="{92E333EE-03CB-48A2-99E1-E48AA87D359E}">
      <dgm:prSet/>
      <dgm:spPr/>
      <dgm:t>
        <a:bodyPr/>
        <a:lstStyle/>
        <a:p>
          <a:endParaRPr lang="en-US"/>
        </a:p>
      </dgm:t>
    </dgm:pt>
    <dgm:pt modelId="{434E424F-83FD-40FF-AFF5-2354B1EB0098}" type="sibTrans" cxnId="{92E333EE-03CB-48A2-99E1-E48AA87D359E}">
      <dgm:prSet/>
      <dgm:spPr/>
      <dgm:t>
        <a:bodyPr/>
        <a:lstStyle/>
        <a:p>
          <a:endParaRPr lang="en-US"/>
        </a:p>
      </dgm:t>
    </dgm:pt>
    <dgm:pt modelId="{4B6A6100-4B6E-4558-9935-94728083A927}" type="pres">
      <dgm:prSet presAssocID="{7AC8CBA2-D5D3-47CE-99CD-8AD307D54DE3}" presName="vert0" presStyleCnt="0">
        <dgm:presLayoutVars>
          <dgm:dir/>
          <dgm:animOne val="branch"/>
          <dgm:animLvl val="lvl"/>
        </dgm:presLayoutVars>
      </dgm:prSet>
      <dgm:spPr/>
    </dgm:pt>
    <dgm:pt modelId="{14244639-1E90-4C7A-B48C-F2B12E11DD21}" type="pres">
      <dgm:prSet presAssocID="{E26C4CC8-A5F4-4DE2-9BF4-A6390C865A6F}" presName="thickLine" presStyleLbl="alignNode1" presStyleIdx="0" presStyleCnt="3"/>
      <dgm:spPr/>
    </dgm:pt>
    <dgm:pt modelId="{7D193CFE-53E2-43FC-A404-34A59675D2B1}" type="pres">
      <dgm:prSet presAssocID="{E26C4CC8-A5F4-4DE2-9BF4-A6390C865A6F}" presName="horz1" presStyleCnt="0"/>
      <dgm:spPr/>
    </dgm:pt>
    <dgm:pt modelId="{B88E829A-4387-4341-B8AD-F87421E05FC8}" type="pres">
      <dgm:prSet presAssocID="{E26C4CC8-A5F4-4DE2-9BF4-A6390C865A6F}" presName="tx1" presStyleLbl="revTx" presStyleIdx="0" presStyleCnt="3"/>
      <dgm:spPr/>
    </dgm:pt>
    <dgm:pt modelId="{DCB4462B-DD8F-416E-A2B3-A7D456304A4D}" type="pres">
      <dgm:prSet presAssocID="{E26C4CC8-A5F4-4DE2-9BF4-A6390C865A6F}" presName="vert1" presStyleCnt="0"/>
      <dgm:spPr/>
    </dgm:pt>
    <dgm:pt modelId="{68F80586-5AF1-4F8F-BC3F-39CFA2B4DE46}" type="pres">
      <dgm:prSet presAssocID="{E1AA51AD-6833-4937-9F71-1838B1F6BA31}" presName="thickLine" presStyleLbl="alignNode1" presStyleIdx="1" presStyleCnt="3"/>
      <dgm:spPr>
        <a:ln>
          <a:solidFill>
            <a:schemeClr val="accent2"/>
          </a:solidFill>
        </a:ln>
      </dgm:spPr>
    </dgm:pt>
    <dgm:pt modelId="{A94D4C8E-2AA4-4E2E-921C-965B71672FAB}" type="pres">
      <dgm:prSet presAssocID="{E1AA51AD-6833-4937-9F71-1838B1F6BA31}" presName="horz1" presStyleCnt="0"/>
      <dgm:spPr/>
    </dgm:pt>
    <dgm:pt modelId="{78407DDB-F5F3-4D0A-BE7F-5971C7D8A596}" type="pres">
      <dgm:prSet presAssocID="{E1AA51AD-6833-4937-9F71-1838B1F6BA31}" presName="tx1" presStyleLbl="revTx" presStyleIdx="1" presStyleCnt="3"/>
      <dgm:spPr/>
    </dgm:pt>
    <dgm:pt modelId="{07727052-EEF8-4A6D-BD34-42C0CD7D695E}" type="pres">
      <dgm:prSet presAssocID="{E1AA51AD-6833-4937-9F71-1838B1F6BA31}" presName="vert1" presStyleCnt="0"/>
      <dgm:spPr/>
    </dgm:pt>
    <dgm:pt modelId="{32CC9C5C-9098-4A50-B04A-E17FE6C1FD8D}" type="pres">
      <dgm:prSet presAssocID="{DE607A78-BD74-4B6C-B592-6D3046AF4992}" presName="thickLine" presStyleLbl="alignNode1" presStyleIdx="2" presStyleCnt="3"/>
      <dgm:spPr>
        <a:ln>
          <a:solidFill>
            <a:schemeClr val="accent2"/>
          </a:solidFill>
        </a:ln>
      </dgm:spPr>
    </dgm:pt>
    <dgm:pt modelId="{6595AC00-2814-4E0E-9A96-7036F720AF08}" type="pres">
      <dgm:prSet presAssocID="{DE607A78-BD74-4B6C-B592-6D3046AF4992}" presName="horz1" presStyleCnt="0"/>
      <dgm:spPr/>
    </dgm:pt>
    <dgm:pt modelId="{E1633CD8-CA39-4395-975B-B8F8DB05BA85}" type="pres">
      <dgm:prSet presAssocID="{DE607A78-BD74-4B6C-B592-6D3046AF4992}" presName="tx1" presStyleLbl="revTx" presStyleIdx="2" presStyleCnt="3"/>
      <dgm:spPr/>
    </dgm:pt>
    <dgm:pt modelId="{EA3B21BE-CA25-4F95-BCDD-F7FFE696E2BA}" type="pres">
      <dgm:prSet presAssocID="{DE607A78-BD74-4B6C-B592-6D3046AF4992}" presName="vert1" presStyleCnt="0"/>
      <dgm:spPr/>
    </dgm:pt>
  </dgm:ptLst>
  <dgm:cxnLst>
    <dgm:cxn modelId="{99F19C02-CCE8-4CAD-895D-B54495DBFC35}" srcId="{7AC8CBA2-D5D3-47CE-99CD-8AD307D54DE3}" destId="{E1AA51AD-6833-4937-9F71-1838B1F6BA31}" srcOrd="1" destOrd="0" parTransId="{8B1369B5-F42B-4DA4-B54D-F1877B59BFFB}" sibTransId="{7FBCA614-1EA1-4EFF-AF17-D88BBF1FFCAA}"/>
    <dgm:cxn modelId="{65D20231-8F45-44F2-8139-8C3D6C331384}" type="presOf" srcId="{E26C4CC8-A5F4-4DE2-9BF4-A6390C865A6F}" destId="{B88E829A-4387-4341-B8AD-F87421E05FC8}" srcOrd="0" destOrd="0" presId="urn:microsoft.com/office/officeart/2008/layout/LinedList"/>
    <dgm:cxn modelId="{FA9FE844-6A74-4F3C-8A12-B72500904ED8}" type="presOf" srcId="{DE607A78-BD74-4B6C-B592-6D3046AF4992}" destId="{E1633CD8-CA39-4395-975B-B8F8DB05BA85}" srcOrd="0" destOrd="0" presId="urn:microsoft.com/office/officeart/2008/layout/LinedList"/>
    <dgm:cxn modelId="{40F02A75-666B-4D91-B0A8-8916F79EC2ED}" srcId="{7AC8CBA2-D5D3-47CE-99CD-8AD307D54DE3}" destId="{E26C4CC8-A5F4-4DE2-9BF4-A6390C865A6F}" srcOrd="0" destOrd="0" parTransId="{94FBE12D-CF89-46EF-86E6-A8E485F700BC}" sibTransId="{17CCFE62-A416-4476-93EB-F590A1584563}"/>
    <dgm:cxn modelId="{AAF37599-6CB7-4D48-BC59-827EE3BAC755}" type="presOf" srcId="{E1AA51AD-6833-4937-9F71-1838B1F6BA31}" destId="{78407DDB-F5F3-4D0A-BE7F-5971C7D8A596}" srcOrd="0" destOrd="0" presId="urn:microsoft.com/office/officeart/2008/layout/LinedList"/>
    <dgm:cxn modelId="{A4B26DB6-7F0A-4990-9396-9714B0007ABC}" type="presOf" srcId="{7AC8CBA2-D5D3-47CE-99CD-8AD307D54DE3}" destId="{4B6A6100-4B6E-4558-9935-94728083A927}" srcOrd="0" destOrd="0" presId="urn:microsoft.com/office/officeart/2008/layout/LinedList"/>
    <dgm:cxn modelId="{92E333EE-03CB-48A2-99E1-E48AA87D359E}" srcId="{7AC8CBA2-D5D3-47CE-99CD-8AD307D54DE3}" destId="{DE607A78-BD74-4B6C-B592-6D3046AF4992}" srcOrd="2" destOrd="0" parTransId="{F093C520-CE85-431C-898E-836B5955EDB0}" sibTransId="{434E424F-83FD-40FF-AFF5-2354B1EB0098}"/>
    <dgm:cxn modelId="{2C13DF02-57C7-4F16-8160-2A3F119A9E2A}" type="presParOf" srcId="{4B6A6100-4B6E-4558-9935-94728083A927}" destId="{14244639-1E90-4C7A-B48C-F2B12E11DD21}" srcOrd="0" destOrd="0" presId="urn:microsoft.com/office/officeart/2008/layout/LinedList"/>
    <dgm:cxn modelId="{BA93977D-91AA-4EA6-A527-06D6FC7F02EE}" type="presParOf" srcId="{4B6A6100-4B6E-4558-9935-94728083A927}" destId="{7D193CFE-53E2-43FC-A404-34A59675D2B1}" srcOrd="1" destOrd="0" presId="urn:microsoft.com/office/officeart/2008/layout/LinedList"/>
    <dgm:cxn modelId="{C7263249-7CA6-4095-B32D-26F595622C5E}" type="presParOf" srcId="{7D193CFE-53E2-43FC-A404-34A59675D2B1}" destId="{B88E829A-4387-4341-B8AD-F87421E05FC8}" srcOrd="0" destOrd="0" presId="urn:microsoft.com/office/officeart/2008/layout/LinedList"/>
    <dgm:cxn modelId="{A8D6BB59-58E5-49A9-B308-99B701199F50}" type="presParOf" srcId="{7D193CFE-53E2-43FC-A404-34A59675D2B1}" destId="{DCB4462B-DD8F-416E-A2B3-A7D456304A4D}" srcOrd="1" destOrd="0" presId="urn:microsoft.com/office/officeart/2008/layout/LinedList"/>
    <dgm:cxn modelId="{424E4D3D-4BEE-4FC2-9E88-C5B1119CC03A}" type="presParOf" srcId="{4B6A6100-4B6E-4558-9935-94728083A927}" destId="{68F80586-5AF1-4F8F-BC3F-39CFA2B4DE46}" srcOrd="2" destOrd="0" presId="urn:microsoft.com/office/officeart/2008/layout/LinedList"/>
    <dgm:cxn modelId="{79E60E9F-3E9D-4272-8125-217E8A9E5824}" type="presParOf" srcId="{4B6A6100-4B6E-4558-9935-94728083A927}" destId="{A94D4C8E-2AA4-4E2E-921C-965B71672FAB}" srcOrd="3" destOrd="0" presId="urn:microsoft.com/office/officeart/2008/layout/LinedList"/>
    <dgm:cxn modelId="{BCD91CBC-7B6B-4C72-9095-84CE1098DB6E}" type="presParOf" srcId="{A94D4C8E-2AA4-4E2E-921C-965B71672FAB}" destId="{78407DDB-F5F3-4D0A-BE7F-5971C7D8A596}" srcOrd="0" destOrd="0" presId="urn:microsoft.com/office/officeart/2008/layout/LinedList"/>
    <dgm:cxn modelId="{31E9AFCA-AC42-46CF-BDD0-4C57A5EB6A65}" type="presParOf" srcId="{A94D4C8E-2AA4-4E2E-921C-965B71672FAB}" destId="{07727052-EEF8-4A6D-BD34-42C0CD7D695E}" srcOrd="1" destOrd="0" presId="urn:microsoft.com/office/officeart/2008/layout/LinedList"/>
    <dgm:cxn modelId="{2C13F358-61A4-4D05-8B68-422625B7E707}" type="presParOf" srcId="{4B6A6100-4B6E-4558-9935-94728083A927}" destId="{32CC9C5C-9098-4A50-B04A-E17FE6C1FD8D}" srcOrd="4" destOrd="0" presId="urn:microsoft.com/office/officeart/2008/layout/LinedList"/>
    <dgm:cxn modelId="{8EE515DD-6A6C-4F95-8D1A-BE2D246DDDC9}" type="presParOf" srcId="{4B6A6100-4B6E-4558-9935-94728083A927}" destId="{6595AC00-2814-4E0E-9A96-7036F720AF08}" srcOrd="5" destOrd="0" presId="urn:microsoft.com/office/officeart/2008/layout/LinedList"/>
    <dgm:cxn modelId="{678F0F8D-92E0-4C88-9905-E6D9E7FAD6BE}" type="presParOf" srcId="{6595AC00-2814-4E0E-9A96-7036F720AF08}" destId="{E1633CD8-CA39-4395-975B-B8F8DB05BA85}" srcOrd="0" destOrd="0" presId="urn:microsoft.com/office/officeart/2008/layout/LinedList"/>
    <dgm:cxn modelId="{2354BA2F-D580-4D64-8AA9-BB7917A862DE}" type="presParOf" srcId="{6595AC00-2814-4E0E-9A96-7036F720AF08}" destId="{EA3B21BE-CA25-4F95-BCDD-F7FFE696E2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3E937-DE66-42C7-94CA-90BE9DF43318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FE73D-7BDB-49B5-870D-CF4D4BAB85A4}">
      <dgm:prSet custT="1"/>
      <dgm:spPr/>
      <dgm:t>
        <a:bodyPr/>
        <a:lstStyle/>
        <a:p>
          <a:r>
            <a:rPr lang="en-US" sz="2200" dirty="0"/>
            <a:t>All public institutions must operate in both German and Italian, with Ladin included in specific areas.</a:t>
          </a:r>
        </a:p>
      </dgm:t>
    </dgm:pt>
    <dgm:pt modelId="{10D10525-4DEF-448C-A6B2-2EC1433C3816}" type="parTrans" cxnId="{15B4AD50-681E-48D2-BEDF-781814E41617}">
      <dgm:prSet/>
      <dgm:spPr/>
      <dgm:t>
        <a:bodyPr/>
        <a:lstStyle/>
        <a:p>
          <a:endParaRPr lang="en-US"/>
        </a:p>
      </dgm:t>
    </dgm:pt>
    <dgm:pt modelId="{7F8DBF88-611D-4DE6-BB74-BCF28DB593A1}" type="sibTrans" cxnId="{15B4AD50-681E-48D2-BEDF-781814E41617}">
      <dgm:prSet/>
      <dgm:spPr/>
      <dgm:t>
        <a:bodyPr/>
        <a:lstStyle/>
        <a:p>
          <a:endParaRPr lang="en-US"/>
        </a:p>
      </dgm:t>
    </dgm:pt>
    <dgm:pt modelId="{395C28A4-16CE-4061-B67E-2F2C08D9852B}">
      <dgm:prSet custT="1"/>
      <dgm:spPr/>
      <dgm:t>
        <a:bodyPr/>
        <a:lstStyle/>
        <a:p>
          <a:r>
            <a:rPr lang="en-US" sz="2200" dirty="0"/>
            <a:t>Schools are divided by linguistic group, allowing children to be educated in their mother tongue.</a:t>
          </a:r>
        </a:p>
      </dgm:t>
    </dgm:pt>
    <dgm:pt modelId="{D3DA785C-22BD-4CBD-8B9B-DF4BB0DC454B}" type="parTrans" cxnId="{E75FE428-E548-42F6-BFF5-B98665A46292}">
      <dgm:prSet/>
      <dgm:spPr/>
      <dgm:t>
        <a:bodyPr/>
        <a:lstStyle/>
        <a:p>
          <a:endParaRPr lang="en-US"/>
        </a:p>
      </dgm:t>
    </dgm:pt>
    <dgm:pt modelId="{6180B6FB-1033-4D8D-B08F-3B796D96DA04}" type="sibTrans" cxnId="{E75FE428-E548-42F6-BFF5-B98665A46292}">
      <dgm:prSet/>
      <dgm:spPr/>
      <dgm:t>
        <a:bodyPr/>
        <a:lstStyle/>
        <a:p>
          <a:endParaRPr lang="en-US"/>
        </a:p>
      </dgm:t>
    </dgm:pt>
    <dgm:pt modelId="{C3102E8E-C428-4AC6-8C1E-D70546331A29}">
      <dgm:prSet custT="1"/>
      <dgm:spPr/>
      <dgm:t>
        <a:bodyPr/>
        <a:lstStyle/>
        <a:p>
          <a:r>
            <a:rPr lang="en-US" sz="2200" dirty="0"/>
            <a:t>Language in South Tyrol is not merely a means of communication; it is a core element of individual and group identity.</a:t>
          </a:r>
        </a:p>
      </dgm:t>
    </dgm:pt>
    <dgm:pt modelId="{EC6FD488-D51D-4539-BDC5-9D17C5F14813}" type="parTrans" cxnId="{937AD774-09E2-4736-936B-53A8FCE4B3ED}">
      <dgm:prSet/>
      <dgm:spPr/>
      <dgm:t>
        <a:bodyPr/>
        <a:lstStyle/>
        <a:p>
          <a:endParaRPr lang="en-US"/>
        </a:p>
      </dgm:t>
    </dgm:pt>
    <dgm:pt modelId="{D68C1BC5-5D69-46D6-BDAF-AF071513F733}" type="sibTrans" cxnId="{937AD774-09E2-4736-936B-53A8FCE4B3ED}">
      <dgm:prSet/>
      <dgm:spPr/>
      <dgm:t>
        <a:bodyPr/>
        <a:lstStyle/>
        <a:p>
          <a:endParaRPr lang="en-US"/>
        </a:p>
      </dgm:t>
    </dgm:pt>
    <dgm:pt modelId="{D8712757-6C39-4E3F-9180-25BBC06373C4}">
      <dgm:prSet custT="1"/>
      <dgm:spPr/>
      <dgm:t>
        <a:bodyPr/>
        <a:lstStyle/>
        <a:p>
          <a:r>
            <a:rPr lang="en-US" sz="2200" b="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European Charter for Regional or Minority Languages </a:t>
          </a:r>
          <a:endParaRPr lang="en-US" sz="2200" b="0" dirty="0"/>
        </a:p>
      </dgm:t>
    </dgm:pt>
    <dgm:pt modelId="{008207E5-338E-42D8-833B-CA1EB16076AF}" type="parTrans" cxnId="{E15B41D2-71F7-488C-AE60-753460FE7E98}">
      <dgm:prSet/>
      <dgm:spPr/>
      <dgm:t>
        <a:bodyPr/>
        <a:lstStyle/>
        <a:p>
          <a:endParaRPr lang="fr-BE"/>
        </a:p>
      </dgm:t>
    </dgm:pt>
    <dgm:pt modelId="{242A793F-2D6E-4538-96E7-E020CC05408E}" type="sibTrans" cxnId="{E15B41D2-71F7-488C-AE60-753460FE7E98}">
      <dgm:prSet/>
      <dgm:spPr/>
      <dgm:t>
        <a:bodyPr/>
        <a:lstStyle/>
        <a:p>
          <a:endParaRPr lang="fr-BE"/>
        </a:p>
      </dgm:t>
    </dgm:pt>
    <dgm:pt modelId="{86ED747D-B410-4B5D-AA9B-35072439DE0D}" type="pres">
      <dgm:prSet presAssocID="{0483E937-DE66-42C7-94CA-90BE9DF43318}" presName="vert0" presStyleCnt="0">
        <dgm:presLayoutVars>
          <dgm:dir/>
          <dgm:animOne val="branch"/>
          <dgm:animLvl val="lvl"/>
        </dgm:presLayoutVars>
      </dgm:prSet>
      <dgm:spPr/>
    </dgm:pt>
    <dgm:pt modelId="{1C71E489-E3A9-4D58-A4E0-0FA1D4B86050}" type="pres">
      <dgm:prSet presAssocID="{302FE73D-7BDB-49B5-870D-CF4D4BAB85A4}" presName="thickLine" presStyleLbl="alignNode1" presStyleIdx="0" presStyleCnt="4"/>
      <dgm:spPr>
        <a:ln>
          <a:solidFill>
            <a:schemeClr val="accent2"/>
          </a:solidFill>
        </a:ln>
      </dgm:spPr>
    </dgm:pt>
    <dgm:pt modelId="{3F4C9C95-ECEF-4A48-A25E-95D119FDF6CE}" type="pres">
      <dgm:prSet presAssocID="{302FE73D-7BDB-49B5-870D-CF4D4BAB85A4}" presName="horz1" presStyleCnt="0"/>
      <dgm:spPr/>
    </dgm:pt>
    <dgm:pt modelId="{1B8F8D3D-1FD8-42D3-8C44-B698DAFF2FB8}" type="pres">
      <dgm:prSet presAssocID="{302FE73D-7BDB-49B5-870D-CF4D4BAB85A4}" presName="tx1" presStyleLbl="revTx" presStyleIdx="0" presStyleCnt="4"/>
      <dgm:spPr/>
    </dgm:pt>
    <dgm:pt modelId="{D3C4405F-0018-4C21-BFC3-D224CE0E9022}" type="pres">
      <dgm:prSet presAssocID="{302FE73D-7BDB-49B5-870D-CF4D4BAB85A4}" presName="vert1" presStyleCnt="0"/>
      <dgm:spPr/>
    </dgm:pt>
    <dgm:pt modelId="{C6BA1712-302A-40C0-8ABE-43DDEEE59223}" type="pres">
      <dgm:prSet presAssocID="{395C28A4-16CE-4061-B67E-2F2C08D9852B}" presName="thickLine" presStyleLbl="alignNode1" presStyleIdx="1" presStyleCnt="4"/>
      <dgm:spPr>
        <a:ln>
          <a:solidFill>
            <a:schemeClr val="accent2"/>
          </a:solidFill>
        </a:ln>
      </dgm:spPr>
    </dgm:pt>
    <dgm:pt modelId="{7D5130F7-5738-4D0B-AC53-53F44AC97E7E}" type="pres">
      <dgm:prSet presAssocID="{395C28A4-16CE-4061-B67E-2F2C08D9852B}" presName="horz1" presStyleCnt="0"/>
      <dgm:spPr/>
    </dgm:pt>
    <dgm:pt modelId="{93BD4A67-0855-4E80-9C94-8321F3C66DC9}" type="pres">
      <dgm:prSet presAssocID="{395C28A4-16CE-4061-B67E-2F2C08D9852B}" presName="tx1" presStyleLbl="revTx" presStyleIdx="1" presStyleCnt="4"/>
      <dgm:spPr/>
    </dgm:pt>
    <dgm:pt modelId="{69AFCC28-059D-4071-B007-3CF1FF62F3C5}" type="pres">
      <dgm:prSet presAssocID="{395C28A4-16CE-4061-B67E-2F2C08D9852B}" presName="vert1" presStyleCnt="0"/>
      <dgm:spPr/>
    </dgm:pt>
    <dgm:pt modelId="{72153D07-ECAA-4D76-B50E-7956E9EBA24F}" type="pres">
      <dgm:prSet presAssocID="{C3102E8E-C428-4AC6-8C1E-D70546331A29}" presName="thickLine" presStyleLbl="alignNode1" presStyleIdx="2" presStyleCnt="4"/>
      <dgm:spPr>
        <a:ln>
          <a:solidFill>
            <a:schemeClr val="accent2">
              <a:alpha val="99000"/>
            </a:schemeClr>
          </a:solidFill>
        </a:ln>
      </dgm:spPr>
    </dgm:pt>
    <dgm:pt modelId="{3A7A4264-D1F1-4330-8E00-485973B40C5E}" type="pres">
      <dgm:prSet presAssocID="{C3102E8E-C428-4AC6-8C1E-D70546331A29}" presName="horz1" presStyleCnt="0"/>
      <dgm:spPr/>
    </dgm:pt>
    <dgm:pt modelId="{477EE37B-67CC-4C00-AE46-2FA4DD53901A}" type="pres">
      <dgm:prSet presAssocID="{C3102E8E-C428-4AC6-8C1E-D70546331A29}" presName="tx1" presStyleLbl="revTx" presStyleIdx="2" presStyleCnt="4"/>
      <dgm:spPr/>
    </dgm:pt>
    <dgm:pt modelId="{1502CE9F-278E-4C8D-91E8-3397D2D09882}" type="pres">
      <dgm:prSet presAssocID="{C3102E8E-C428-4AC6-8C1E-D70546331A29}" presName="vert1" presStyleCnt="0"/>
      <dgm:spPr/>
    </dgm:pt>
    <dgm:pt modelId="{97244361-C6E4-4B0A-AE90-8EFDD6572AAC}" type="pres">
      <dgm:prSet presAssocID="{D8712757-6C39-4E3F-9180-25BBC06373C4}" presName="thickLine" presStyleLbl="alignNode1" presStyleIdx="3" presStyleCnt="4"/>
      <dgm:spPr>
        <a:ln>
          <a:solidFill>
            <a:schemeClr val="accent2"/>
          </a:solidFill>
        </a:ln>
      </dgm:spPr>
    </dgm:pt>
    <dgm:pt modelId="{D1F24250-CDDB-4534-9DE3-2B7195B681FE}" type="pres">
      <dgm:prSet presAssocID="{D8712757-6C39-4E3F-9180-25BBC06373C4}" presName="horz1" presStyleCnt="0"/>
      <dgm:spPr/>
    </dgm:pt>
    <dgm:pt modelId="{854DDCD2-3F82-492A-98FF-841F1487F9C7}" type="pres">
      <dgm:prSet presAssocID="{D8712757-6C39-4E3F-9180-25BBC06373C4}" presName="tx1" presStyleLbl="revTx" presStyleIdx="3" presStyleCnt="4"/>
      <dgm:spPr/>
    </dgm:pt>
    <dgm:pt modelId="{CCC2AF48-054F-464B-807F-980D54A39A39}" type="pres">
      <dgm:prSet presAssocID="{D8712757-6C39-4E3F-9180-25BBC06373C4}" presName="vert1" presStyleCnt="0"/>
      <dgm:spPr/>
    </dgm:pt>
  </dgm:ptLst>
  <dgm:cxnLst>
    <dgm:cxn modelId="{E75FE428-E548-42F6-BFF5-B98665A46292}" srcId="{0483E937-DE66-42C7-94CA-90BE9DF43318}" destId="{395C28A4-16CE-4061-B67E-2F2C08D9852B}" srcOrd="1" destOrd="0" parTransId="{D3DA785C-22BD-4CBD-8B9B-DF4BB0DC454B}" sibTransId="{6180B6FB-1033-4D8D-B08F-3B796D96DA04}"/>
    <dgm:cxn modelId="{4CE7A25F-BDC0-4146-9B39-76EE5F4AB08D}" type="presOf" srcId="{395C28A4-16CE-4061-B67E-2F2C08D9852B}" destId="{93BD4A67-0855-4E80-9C94-8321F3C66DC9}" srcOrd="0" destOrd="0" presId="urn:microsoft.com/office/officeart/2008/layout/LinedList"/>
    <dgm:cxn modelId="{15B4AD50-681E-48D2-BEDF-781814E41617}" srcId="{0483E937-DE66-42C7-94CA-90BE9DF43318}" destId="{302FE73D-7BDB-49B5-870D-CF4D4BAB85A4}" srcOrd="0" destOrd="0" parTransId="{10D10525-4DEF-448C-A6B2-2EC1433C3816}" sibTransId="{7F8DBF88-611D-4DE6-BB74-BCF28DB593A1}"/>
    <dgm:cxn modelId="{937AD774-09E2-4736-936B-53A8FCE4B3ED}" srcId="{0483E937-DE66-42C7-94CA-90BE9DF43318}" destId="{C3102E8E-C428-4AC6-8C1E-D70546331A29}" srcOrd="2" destOrd="0" parTransId="{EC6FD488-D51D-4539-BDC5-9D17C5F14813}" sibTransId="{D68C1BC5-5D69-46D6-BDAF-AF071513F733}"/>
    <dgm:cxn modelId="{45C08A9A-CF49-4C51-8F4D-1A71B25D44B8}" type="presOf" srcId="{302FE73D-7BDB-49B5-870D-CF4D4BAB85A4}" destId="{1B8F8D3D-1FD8-42D3-8C44-B698DAFF2FB8}" srcOrd="0" destOrd="0" presId="urn:microsoft.com/office/officeart/2008/layout/LinedList"/>
    <dgm:cxn modelId="{05DEF8BC-F395-4AC8-B2B3-7AE18213DE19}" type="presOf" srcId="{C3102E8E-C428-4AC6-8C1E-D70546331A29}" destId="{477EE37B-67CC-4C00-AE46-2FA4DD53901A}" srcOrd="0" destOrd="0" presId="urn:microsoft.com/office/officeart/2008/layout/LinedList"/>
    <dgm:cxn modelId="{83EA59BD-844D-45E6-8FC4-AD34B291B774}" type="presOf" srcId="{D8712757-6C39-4E3F-9180-25BBC06373C4}" destId="{854DDCD2-3F82-492A-98FF-841F1487F9C7}" srcOrd="0" destOrd="0" presId="urn:microsoft.com/office/officeart/2008/layout/LinedList"/>
    <dgm:cxn modelId="{E15B41D2-71F7-488C-AE60-753460FE7E98}" srcId="{0483E937-DE66-42C7-94CA-90BE9DF43318}" destId="{D8712757-6C39-4E3F-9180-25BBC06373C4}" srcOrd="3" destOrd="0" parTransId="{008207E5-338E-42D8-833B-CA1EB16076AF}" sibTransId="{242A793F-2D6E-4538-96E7-E020CC05408E}"/>
    <dgm:cxn modelId="{83EEEDDE-68BE-4381-A737-3642B3C42A9D}" type="presOf" srcId="{0483E937-DE66-42C7-94CA-90BE9DF43318}" destId="{86ED747D-B410-4B5D-AA9B-35072439DE0D}" srcOrd="0" destOrd="0" presId="urn:microsoft.com/office/officeart/2008/layout/LinedList"/>
    <dgm:cxn modelId="{503876B9-21E7-4425-83C0-C6A656250092}" type="presParOf" srcId="{86ED747D-B410-4B5D-AA9B-35072439DE0D}" destId="{1C71E489-E3A9-4D58-A4E0-0FA1D4B86050}" srcOrd="0" destOrd="0" presId="urn:microsoft.com/office/officeart/2008/layout/LinedList"/>
    <dgm:cxn modelId="{A479C31C-61B9-4590-8BFE-90F1F41076DE}" type="presParOf" srcId="{86ED747D-B410-4B5D-AA9B-35072439DE0D}" destId="{3F4C9C95-ECEF-4A48-A25E-95D119FDF6CE}" srcOrd="1" destOrd="0" presId="urn:microsoft.com/office/officeart/2008/layout/LinedList"/>
    <dgm:cxn modelId="{CF3A5D21-3047-499A-8556-DABA4C6988CE}" type="presParOf" srcId="{3F4C9C95-ECEF-4A48-A25E-95D119FDF6CE}" destId="{1B8F8D3D-1FD8-42D3-8C44-B698DAFF2FB8}" srcOrd="0" destOrd="0" presId="urn:microsoft.com/office/officeart/2008/layout/LinedList"/>
    <dgm:cxn modelId="{7FABE15E-5301-453A-A4C2-73F0D1F17F03}" type="presParOf" srcId="{3F4C9C95-ECEF-4A48-A25E-95D119FDF6CE}" destId="{D3C4405F-0018-4C21-BFC3-D224CE0E9022}" srcOrd="1" destOrd="0" presId="urn:microsoft.com/office/officeart/2008/layout/LinedList"/>
    <dgm:cxn modelId="{BA7E7360-ACA3-4321-BA6C-DAEB167A8613}" type="presParOf" srcId="{86ED747D-B410-4B5D-AA9B-35072439DE0D}" destId="{C6BA1712-302A-40C0-8ABE-43DDEEE59223}" srcOrd="2" destOrd="0" presId="urn:microsoft.com/office/officeart/2008/layout/LinedList"/>
    <dgm:cxn modelId="{1F318644-C763-4996-92CB-609D73E6D7D3}" type="presParOf" srcId="{86ED747D-B410-4B5D-AA9B-35072439DE0D}" destId="{7D5130F7-5738-4D0B-AC53-53F44AC97E7E}" srcOrd="3" destOrd="0" presId="urn:microsoft.com/office/officeart/2008/layout/LinedList"/>
    <dgm:cxn modelId="{D47FDDA7-A02F-46F2-A4B7-9297F82BF234}" type="presParOf" srcId="{7D5130F7-5738-4D0B-AC53-53F44AC97E7E}" destId="{93BD4A67-0855-4E80-9C94-8321F3C66DC9}" srcOrd="0" destOrd="0" presId="urn:microsoft.com/office/officeart/2008/layout/LinedList"/>
    <dgm:cxn modelId="{2628E314-6352-400C-B152-8739C53CB4B0}" type="presParOf" srcId="{7D5130F7-5738-4D0B-AC53-53F44AC97E7E}" destId="{69AFCC28-059D-4071-B007-3CF1FF62F3C5}" srcOrd="1" destOrd="0" presId="urn:microsoft.com/office/officeart/2008/layout/LinedList"/>
    <dgm:cxn modelId="{F82065CE-D19C-4BC1-B2CA-8AF77B278E7C}" type="presParOf" srcId="{86ED747D-B410-4B5D-AA9B-35072439DE0D}" destId="{72153D07-ECAA-4D76-B50E-7956E9EBA24F}" srcOrd="4" destOrd="0" presId="urn:microsoft.com/office/officeart/2008/layout/LinedList"/>
    <dgm:cxn modelId="{76D5BB06-53A6-482F-9BF9-74152E4D761F}" type="presParOf" srcId="{86ED747D-B410-4B5D-AA9B-35072439DE0D}" destId="{3A7A4264-D1F1-4330-8E00-485973B40C5E}" srcOrd="5" destOrd="0" presId="urn:microsoft.com/office/officeart/2008/layout/LinedList"/>
    <dgm:cxn modelId="{261AF75C-3E2B-4368-9B58-16D0F40BD49B}" type="presParOf" srcId="{3A7A4264-D1F1-4330-8E00-485973B40C5E}" destId="{477EE37B-67CC-4C00-AE46-2FA4DD53901A}" srcOrd="0" destOrd="0" presId="urn:microsoft.com/office/officeart/2008/layout/LinedList"/>
    <dgm:cxn modelId="{62ACE571-91F4-4318-B1E5-2335237F4F2D}" type="presParOf" srcId="{3A7A4264-D1F1-4330-8E00-485973B40C5E}" destId="{1502CE9F-278E-4C8D-91E8-3397D2D09882}" srcOrd="1" destOrd="0" presId="urn:microsoft.com/office/officeart/2008/layout/LinedList"/>
    <dgm:cxn modelId="{EC19D1D5-392A-4A00-8A42-7A0AF469FAA3}" type="presParOf" srcId="{86ED747D-B410-4B5D-AA9B-35072439DE0D}" destId="{97244361-C6E4-4B0A-AE90-8EFDD6572AAC}" srcOrd="6" destOrd="0" presId="urn:microsoft.com/office/officeart/2008/layout/LinedList"/>
    <dgm:cxn modelId="{BEDEE3CF-44B5-429A-8AB4-11C34E131DB1}" type="presParOf" srcId="{86ED747D-B410-4B5D-AA9B-35072439DE0D}" destId="{D1F24250-CDDB-4534-9DE3-2B7195B681FE}" srcOrd="7" destOrd="0" presId="urn:microsoft.com/office/officeart/2008/layout/LinedList"/>
    <dgm:cxn modelId="{ABE05B18-D58D-4E9B-90A1-A8AC780EB7A1}" type="presParOf" srcId="{D1F24250-CDDB-4534-9DE3-2B7195B681FE}" destId="{854DDCD2-3F82-492A-98FF-841F1487F9C7}" srcOrd="0" destOrd="0" presId="urn:microsoft.com/office/officeart/2008/layout/LinedList"/>
    <dgm:cxn modelId="{965F2D97-4C42-4403-A5DB-EA779A86C4A4}" type="presParOf" srcId="{D1F24250-CDDB-4534-9DE3-2B7195B681FE}" destId="{CCC2AF48-054F-464B-807F-980D54A39A39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0B1B24-8802-4734-BD11-FA04AE15105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E3F51F-F726-453B-B340-650FCB493BA6}">
      <dgm:prSet/>
      <dgm:spPr/>
      <dgm:t>
        <a:bodyPr/>
        <a:lstStyle/>
        <a:p>
          <a:r>
            <a:rPr lang="en-US" dirty="0"/>
            <a:t>Segregation can perpetuate stereotypes and prevent the development of a shared regional identity.</a:t>
          </a:r>
        </a:p>
      </dgm:t>
    </dgm:pt>
    <dgm:pt modelId="{1B5EE1C8-DC76-4C18-98B1-1C09B0EA5ACE}" type="parTrans" cxnId="{D5695CE2-6EED-48CE-AB88-100458114D1E}">
      <dgm:prSet/>
      <dgm:spPr/>
      <dgm:t>
        <a:bodyPr/>
        <a:lstStyle/>
        <a:p>
          <a:endParaRPr lang="en-US"/>
        </a:p>
      </dgm:t>
    </dgm:pt>
    <dgm:pt modelId="{A11A6116-312F-4A42-81E4-6A07E9A6E5D1}" type="sibTrans" cxnId="{D5695CE2-6EED-48CE-AB88-100458114D1E}">
      <dgm:prSet/>
      <dgm:spPr/>
      <dgm:t>
        <a:bodyPr/>
        <a:lstStyle/>
        <a:p>
          <a:endParaRPr lang="en-US"/>
        </a:p>
      </dgm:t>
    </dgm:pt>
    <dgm:pt modelId="{DAFABE3E-1440-4711-8BA8-74589CD3EAAC}">
      <dgm:prSet/>
      <dgm:spPr/>
      <dgm:t>
        <a:bodyPr/>
        <a:lstStyle/>
        <a:p>
          <a:r>
            <a:rPr lang="en-US" dirty="0"/>
            <a:t>There are ongoing debates over whether South Tyrol should push for greater autonomy, independence, or even reunification with Austria. </a:t>
          </a:r>
        </a:p>
      </dgm:t>
    </dgm:pt>
    <dgm:pt modelId="{3E73426C-67E0-42F3-B9DB-B6CB9ED748E2}" type="parTrans" cxnId="{B24705A1-1BAC-4874-B860-B9E35BB95516}">
      <dgm:prSet/>
      <dgm:spPr/>
      <dgm:t>
        <a:bodyPr/>
        <a:lstStyle/>
        <a:p>
          <a:endParaRPr lang="en-US"/>
        </a:p>
      </dgm:t>
    </dgm:pt>
    <dgm:pt modelId="{ED32A879-E69B-4065-B981-241E1B7EB8D2}" type="sibTrans" cxnId="{B24705A1-1BAC-4874-B860-B9E35BB95516}">
      <dgm:prSet/>
      <dgm:spPr/>
      <dgm:t>
        <a:bodyPr/>
        <a:lstStyle/>
        <a:p>
          <a:endParaRPr lang="en-US"/>
        </a:p>
      </dgm:t>
    </dgm:pt>
    <dgm:pt modelId="{BE70F7E3-217C-4D07-B195-4411E5522B96}">
      <dgm:prSet/>
      <dgm:spPr/>
      <dgm:t>
        <a:bodyPr/>
        <a:lstStyle/>
        <a:p>
          <a:r>
            <a:rPr lang="en-US"/>
            <a:t>Ladin speakers, the small minority, often feel sidelined despite official recognition.</a:t>
          </a:r>
          <a:endParaRPr lang="en-US" dirty="0"/>
        </a:p>
      </dgm:t>
    </dgm:pt>
    <dgm:pt modelId="{468A5BBC-2F85-49D5-969D-17E8633D5D13}" type="parTrans" cxnId="{72265FA1-8380-4CDB-BF8E-2A73D73AC59C}">
      <dgm:prSet/>
      <dgm:spPr/>
      <dgm:t>
        <a:bodyPr/>
        <a:lstStyle/>
        <a:p>
          <a:endParaRPr lang="fr-BE"/>
        </a:p>
      </dgm:t>
    </dgm:pt>
    <dgm:pt modelId="{85CE2F9E-8ADA-427B-A1D7-70A98E49AD8D}" type="sibTrans" cxnId="{72265FA1-8380-4CDB-BF8E-2A73D73AC59C}">
      <dgm:prSet/>
      <dgm:spPr/>
      <dgm:t>
        <a:bodyPr/>
        <a:lstStyle/>
        <a:p>
          <a:endParaRPr lang="fr-BE"/>
        </a:p>
      </dgm:t>
    </dgm:pt>
    <dgm:pt modelId="{122C9AA6-1EDD-4952-988F-BC2F7903ED84}" type="pres">
      <dgm:prSet presAssocID="{F50B1B24-8802-4734-BD11-FA04AE15105B}" presName="vert0" presStyleCnt="0">
        <dgm:presLayoutVars>
          <dgm:dir/>
          <dgm:animOne val="branch"/>
          <dgm:animLvl val="lvl"/>
        </dgm:presLayoutVars>
      </dgm:prSet>
      <dgm:spPr/>
    </dgm:pt>
    <dgm:pt modelId="{B155B262-326A-4988-A378-62ACF11DDDA1}" type="pres">
      <dgm:prSet presAssocID="{EDE3F51F-F726-453B-B340-650FCB493BA6}" presName="thickLine" presStyleLbl="alignNode1" presStyleIdx="0" presStyleCnt="3"/>
      <dgm:spPr/>
    </dgm:pt>
    <dgm:pt modelId="{BEE9B412-6171-4B22-B6A4-FE4B0302ABDF}" type="pres">
      <dgm:prSet presAssocID="{EDE3F51F-F726-453B-B340-650FCB493BA6}" presName="horz1" presStyleCnt="0"/>
      <dgm:spPr/>
    </dgm:pt>
    <dgm:pt modelId="{E64C86EC-28F2-4B20-B2E0-27559159BA11}" type="pres">
      <dgm:prSet presAssocID="{EDE3F51F-F726-453B-B340-650FCB493BA6}" presName="tx1" presStyleLbl="revTx" presStyleIdx="0" presStyleCnt="3"/>
      <dgm:spPr/>
    </dgm:pt>
    <dgm:pt modelId="{BF9EE937-4883-44BF-9451-DAC419AEBC11}" type="pres">
      <dgm:prSet presAssocID="{EDE3F51F-F726-453B-B340-650FCB493BA6}" presName="vert1" presStyleCnt="0"/>
      <dgm:spPr/>
    </dgm:pt>
    <dgm:pt modelId="{1B8D3643-2827-4910-A199-FAC3D68813E8}" type="pres">
      <dgm:prSet presAssocID="{BE70F7E3-217C-4D07-B195-4411E5522B96}" presName="thickLine" presStyleLbl="alignNode1" presStyleIdx="1" presStyleCnt="3"/>
      <dgm:spPr/>
    </dgm:pt>
    <dgm:pt modelId="{B2D1E59E-4B91-473E-9DBB-19E44FF1C16C}" type="pres">
      <dgm:prSet presAssocID="{BE70F7E3-217C-4D07-B195-4411E5522B96}" presName="horz1" presStyleCnt="0"/>
      <dgm:spPr/>
    </dgm:pt>
    <dgm:pt modelId="{1450D9A9-4050-47D2-AFA7-128EC14772E8}" type="pres">
      <dgm:prSet presAssocID="{BE70F7E3-217C-4D07-B195-4411E5522B96}" presName="tx1" presStyleLbl="revTx" presStyleIdx="1" presStyleCnt="3"/>
      <dgm:spPr/>
    </dgm:pt>
    <dgm:pt modelId="{347B3903-0EB3-4D2D-AE67-6FA33ABDE90F}" type="pres">
      <dgm:prSet presAssocID="{BE70F7E3-217C-4D07-B195-4411E5522B96}" presName="vert1" presStyleCnt="0"/>
      <dgm:spPr/>
    </dgm:pt>
    <dgm:pt modelId="{F717461E-4B2D-48E0-AB62-8A88EC1E3779}" type="pres">
      <dgm:prSet presAssocID="{DAFABE3E-1440-4711-8BA8-74589CD3EAAC}" presName="thickLine" presStyleLbl="alignNode1" presStyleIdx="2" presStyleCnt="3"/>
      <dgm:spPr>
        <a:ln>
          <a:solidFill>
            <a:schemeClr val="accent2"/>
          </a:solidFill>
        </a:ln>
      </dgm:spPr>
    </dgm:pt>
    <dgm:pt modelId="{2B64C373-F9CB-4FD7-91A2-8B31FFA28C26}" type="pres">
      <dgm:prSet presAssocID="{DAFABE3E-1440-4711-8BA8-74589CD3EAAC}" presName="horz1" presStyleCnt="0"/>
      <dgm:spPr/>
    </dgm:pt>
    <dgm:pt modelId="{E070F8C6-DCC8-4BF0-8528-5B7DAE5843B7}" type="pres">
      <dgm:prSet presAssocID="{DAFABE3E-1440-4711-8BA8-74589CD3EAAC}" presName="tx1" presStyleLbl="revTx" presStyleIdx="2" presStyleCnt="3"/>
      <dgm:spPr/>
    </dgm:pt>
    <dgm:pt modelId="{2F4BCFBD-9677-415E-AFF8-98078FB72067}" type="pres">
      <dgm:prSet presAssocID="{DAFABE3E-1440-4711-8BA8-74589CD3EAAC}" presName="vert1" presStyleCnt="0"/>
      <dgm:spPr/>
    </dgm:pt>
  </dgm:ptLst>
  <dgm:cxnLst>
    <dgm:cxn modelId="{FAEA7967-81BA-4397-BBB6-FCFED4E13E3D}" type="presOf" srcId="{DAFABE3E-1440-4711-8BA8-74589CD3EAAC}" destId="{E070F8C6-DCC8-4BF0-8528-5B7DAE5843B7}" srcOrd="0" destOrd="0" presId="urn:microsoft.com/office/officeart/2008/layout/LinedList"/>
    <dgm:cxn modelId="{1271D477-09E3-4435-9822-6AE6CAA2FE7A}" type="presOf" srcId="{EDE3F51F-F726-453B-B340-650FCB493BA6}" destId="{E64C86EC-28F2-4B20-B2E0-27559159BA11}" srcOrd="0" destOrd="0" presId="urn:microsoft.com/office/officeart/2008/layout/LinedList"/>
    <dgm:cxn modelId="{B24705A1-1BAC-4874-B860-B9E35BB95516}" srcId="{F50B1B24-8802-4734-BD11-FA04AE15105B}" destId="{DAFABE3E-1440-4711-8BA8-74589CD3EAAC}" srcOrd="2" destOrd="0" parTransId="{3E73426C-67E0-42F3-B9DB-B6CB9ED748E2}" sibTransId="{ED32A879-E69B-4065-B981-241E1B7EB8D2}"/>
    <dgm:cxn modelId="{72265FA1-8380-4CDB-BF8E-2A73D73AC59C}" srcId="{F50B1B24-8802-4734-BD11-FA04AE15105B}" destId="{BE70F7E3-217C-4D07-B195-4411E5522B96}" srcOrd="1" destOrd="0" parTransId="{468A5BBC-2F85-49D5-969D-17E8633D5D13}" sibTransId="{85CE2F9E-8ADA-427B-A1D7-70A98E49AD8D}"/>
    <dgm:cxn modelId="{D5695CE2-6EED-48CE-AB88-100458114D1E}" srcId="{F50B1B24-8802-4734-BD11-FA04AE15105B}" destId="{EDE3F51F-F726-453B-B340-650FCB493BA6}" srcOrd="0" destOrd="0" parTransId="{1B5EE1C8-DC76-4C18-98B1-1C09B0EA5ACE}" sibTransId="{A11A6116-312F-4A42-81E4-6A07E9A6E5D1}"/>
    <dgm:cxn modelId="{C6EFE5F3-6FF1-4258-BF50-DCE4101EADBA}" type="presOf" srcId="{BE70F7E3-217C-4D07-B195-4411E5522B96}" destId="{1450D9A9-4050-47D2-AFA7-128EC14772E8}" srcOrd="0" destOrd="0" presId="urn:microsoft.com/office/officeart/2008/layout/LinedList"/>
    <dgm:cxn modelId="{F43977FB-9D15-4F0F-9054-480AEB4A5275}" type="presOf" srcId="{F50B1B24-8802-4734-BD11-FA04AE15105B}" destId="{122C9AA6-1EDD-4952-988F-BC2F7903ED84}" srcOrd="0" destOrd="0" presId="urn:microsoft.com/office/officeart/2008/layout/LinedList"/>
    <dgm:cxn modelId="{AF2659E0-DF10-4CDD-BA5F-A832204E20C1}" type="presParOf" srcId="{122C9AA6-1EDD-4952-988F-BC2F7903ED84}" destId="{B155B262-326A-4988-A378-62ACF11DDDA1}" srcOrd="0" destOrd="0" presId="urn:microsoft.com/office/officeart/2008/layout/LinedList"/>
    <dgm:cxn modelId="{3CC92F2C-FD07-41B3-BB2F-AA373E55F087}" type="presParOf" srcId="{122C9AA6-1EDD-4952-988F-BC2F7903ED84}" destId="{BEE9B412-6171-4B22-B6A4-FE4B0302ABDF}" srcOrd="1" destOrd="0" presId="urn:microsoft.com/office/officeart/2008/layout/LinedList"/>
    <dgm:cxn modelId="{DCF1AD73-3822-46B1-9978-89ABE7A613FC}" type="presParOf" srcId="{BEE9B412-6171-4B22-B6A4-FE4B0302ABDF}" destId="{E64C86EC-28F2-4B20-B2E0-27559159BA11}" srcOrd="0" destOrd="0" presId="urn:microsoft.com/office/officeart/2008/layout/LinedList"/>
    <dgm:cxn modelId="{39253036-69BB-45FF-B1FF-2EADC82705C2}" type="presParOf" srcId="{BEE9B412-6171-4B22-B6A4-FE4B0302ABDF}" destId="{BF9EE937-4883-44BF-9451-DAC419AEBC11}" srcOrd="1" destOrd="0" presId="urn:microsoft.com/office/officeart/2008/layout/LinedList"/>
    <dgm:cxn modelId="{0CC350CD-EF18-47F1-A1D5-907D0C1F8B6A}" type="presParOf" srcId="{122C9AA6-1EDD-4952-988F-BC2F7903ED84}" destId="{1B8D3643-2827-4910-A199-FAC3D68813E8}" srcOrd="2" destOrd="0" presId="urn:microsoft.com/office/officeart/2008/layout/LinedList"/>
    <dgm:cxn modelId="{46C238C9-E750-4E76-A11A-5980AAC5C720}" type="presParOf" srcId="{122C9AA6-1EDD-4952-988F-BC2F7903ED84}" destId="{B2D1E59E-4B91-473E-9DBB-19E44FF1C16C}" srcOrd="3" destOrd="0" presId="urn:microsoft.com/office/officeart/2008/layout/LinedList"/>
    <dgm:cxn modelId="{44DE26B8-123E-4081-8982-D6A56AFEF044}" type="presParOf" srcId="{B2D1E59E-4B91-473E-9DBB-19E44FF1C16C}" destId="{1450D9A9-4050-47D2-AFA7-128EC14772E8}" srcOrd="0" destOrd="0" presId="urn:microsoft.com/office/officeart/2008/layout/LinedList"/>
    <dgm:cxn modelId="{85912092-B392-4FF8-B8BB-ED235A4FEF69}" type="presParOf" srcId="{B2D1E59E-4B91-473E-9DBB-19E44FF1C16C}" destId="{347B3903-0EB3-4D2D-AE67-6FA33ABDE90F}" srcOrd="1" destOrd="0" presId="urn:microsoft.com/office/officeart/2008/layout/LinedList"/>
    <dgm:cxn modelId="{91754D80-40E4-4864-A3F1-725DCEEFECE5}" type="presParOf" srcId="{122C9AA6-1EDD-4952-988F-BC2F7903ED84}" destId="{F717461E-4B2D-48E0-AB62-8A88EC1E3779}" srcOrd="4" destOrd="0" presId="urn:microsoft.com/office/officeart/2008/layout/LinedList"/>
    <dgm:cxn modelId="{EE170C3C-BC04-4B30-B8B7-AAFDD49FB910}" type="presParOf" srcId="{122C9AA6-1EDD-4952-988F-BC2F7903ED84}" destId="{2B64C373-F9CB-4FD7-91A2-8B31FFA28C26}" srcOrd="5" destOrd="0" presId="urn:microsoft.com/office/officeart/2008/layout/LinedList"/>
    <dgm:cxn modelId="{D4029EC8-73B2-492B-9ACA-C1BE0FAB217F}" type="presParOf" srcId="{2B64C373-F9CB-4FD7-91A2-8B31FFA28C26}" destId="{E070F8C6-DCC8-4BF0-8528-5B7DAE5843B7}" srcOrd="0" destOrd="0" presId="urn:microsoft.com/office/officeart/2008/layout/LinedList"/>
    <dgm:cxn modelId="{07E2D3A5-61AF-42D2-8D30-54682C59DCC5}" type="presParOf" srcId="{2B64C373-F9CB-4FD7-91A2-8B31FFA28C26}" destId="{2F4BCFBD-9677-415E-AFF8-98078FB720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75EF73-1B19-477A-9CFF-60436D187C0A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E8383D8-DA09-4884-9B4D-06C77E4B712C}">
      <dgm:prSet/>
      <dgm:spPr/>
      <dgm:t>
        <a:bodyPr/>
        <a:lstStyle/>
        <a:p>
          <a:r>
            <a:rPr lang="en-US" dirty="0"/>
            <a:t>South Tyrol is often studied as a successful case of conflict resolution and linguistic coexistence.</a:t>
          </a:r>
        </a:p>
      </dgm:t>
    </dgm:pt>
    <dgm:pt modelId="{FE1899F8-9230-4AD6-B005-1DBF7788C99A}" type="parTrans" cxnId="{2895A515-BE8D-4742-AEB2-9505F2B91C4A}">
      <dgm:prSet/>
      <dgm:spPr/>
      <dgm:t>
        <a:bodyPr/>
        <a:lstStyle/>
        <a:p>
          <a:endParaRPr lang="en-US"/>
        </a:p>
      </dgm:t>
    </dgm:pt>
    <dgm:pt modelId="{45493637-7AAA-41FB-8E8F-F4C65AF42CEE}" type="sibTrans" cxnId="{2895A515-BE8D-4742-AEB2-9505F2B91C4A}">
      <dgm:prSet/>
      <dgm:spPr/>
      <dgm:t>
        <a:bodyPr/>
        <a:lstStyle/>
        <a:p>
          <a:endParaRPr lang="en-US"/>
        </a:p>
      </dgm:t>
    </dgm:pt>
    <dgm:pt modelId="{47ADCF7C-2CEE-4E0F-A91B-346D87DD4332}">
      <dgm:prSet/>
      <dgm:spPr/>
      <dgm:t>
        <a:bodyPr/>
        <a:lstStyle/>
        <a:p>
          <a:r>
            <a:rPr lang="it-IT" dirty="0"/>
            <a:t>Key success </a:t>
          </a:r>
          <a:r>
            <a:rPr lang="it-IT" dirty="0" err="1"/>
            <a:t>factors</a:t>
          </a:r>
          <a:r>
            <a:rPr lang="it-IT" dirty="0"/>
            <a:t>:</a:t>
          </a:r>
        </a:p>
        <a:p>
          <a:r>
            <a:rPr lang="en-US" dirty="0"/>
            <a:t>-Strong legal protections</a:t>
          </a:r>
        </a:p>
        <a:p>
          <a:r>
            <a:rPr lang="en-US" dirty="0"/>
            <a:t>-Recognition of minority rights</a:t>
          </a:r>
        </a:p>
        <a:p>
          <a:r>
            <a:rPr lang="en-US" dirty="0"/>
            <a:t>-Focus on multilingual competence</a:t>
          </a:r>
        </a:p>
        <a:p>
          <a:r>
            <a:rPr lang="en-US" dirty="0"/>
            <a:t>-Cultural empowerment</a:t>
          </a:r>
        </a:p>
      </dgm:t>
    </dgm:pt>
    <dgm:pt modelId="{23396133-1E71-4EF7-BC47-41B2D8F5702F}" type="parTrans" cxnId="{A2446995-5BCA-4796-99BE-C3934CF55431}">
      <dgm:prSet/>
      <dgm:spPr/>
      <dgm:t>
        <a:bodyPr/>
        <a:lstStyle/>
        <a:p>
          <a:endParaRPr lang="en-US"/>
        </a:p>
      </dgm:t>
    </dgm:pt>
    <dgm:pt modelId="{B9B1D6D8-B279-46E2-87A6-F0BA78FFC37D}" type="sibTrans" cxnId="{A2446995-5BCA-4796-99BE-C3934CF55431}">
      <dgm:prSet/>
      <dgm:spPr/>
      <dgm:t>
        <a:bodyPr/>
        <a:lstStyle/>
        <a:p>
          <a:endParaRPr lang="en-US"/>
        </a:p>
      </dgm:t>
    </dgm:pt>
    <dgm:pt modelId="{4C2AE0E0-2EA5-4006-A427-51B499676DA9}" type="pres">
      <dgm:prSet presAssocID="{EF75EF73-1B19-477A-9CFF-60436D187C0A}" presName="vert0" presStyleCnt="0">
        <dgm:presLayoutVars>
          <dgm:dir/>
          <dgm:animOne val="branch"/>
          <dgm:animLvl val="lvl"/>
        </dgm:presLayoutVars>
      </dgm:prSet>
      <dgm:spPr/>
    </dgm:pt>
    <dgm:pt modelId="{9C6E5F1D-C9D3-4ECF-85DE-6AA2F18976B5}" type="pres">
      <dgm:prSet presAssocID="{8E8383D8-DA09-4884-9B4D-06C77E4B712C}" presName="thickLine" presStyleLbl="alignNode1" presStyleIdx="0" presStyleCnt="2"/>
      <dgm:spPr/>
    </dgm:pt>
    <dgm:pt modelId="{1D43679A-7805-4AE8-AE55-F7B0E011A279}" type="pres">
      <dgm:prSet presAssocID="{8E8383D8-DA09-4884-9B4D-06C77E4B712C}" presName="horz1" presStyleCnt="0"/>
      <dgm:spPr/>
    </dgm:pt>
    <dgm:pt modelId="{B17BEEE3-651F-4832-B36B-1EC75728FCFF}" type="pres">
      <dgm:prSet presAssocID="{8E8383D8-DA09-4884-9B4D-06C77E4B712C}" presName="tx1" presStyleLbl="revTx" presStyleIdx="0" presStyleCnt="2"/>
      <dgm:spPr/>
    </dgm:pt>
    <dgm:pt modelId="{2903FB82-1144-4C11-A0B2-C88EFB20322C}" type="pres">
      <dgm:prSet presAssocID="{8E8383D8-DA09-4884-9B4D-06C77E4B712C}" presName="vert1" presStyleCnt="0"/>
      <dgm:spPr/>
    </dgm:pt>
    <dgm:pt modelId="{16FC0746-CD4A-4975-8B0D-E334F2800361}" type="pres">
      <dgm:prSet presAssocID="{47ADCF7C-2CEE-4E0F-A91B-346D87DD4332}" presName="thickLine" presStyleLbl="alignNode1" presStyleIdx="1" presStyleCnt="2"/>
      <dgm:spPr/>
    </dgm:pt>
    <dgm:pt modelId="{07EC76FC-96E7-4AE3-89F9-B2CC0AD9158E}" type="pres">
      <dgm:prSet presAssocID="{47ADCF7C-2CEE-4E0F-A91B-346D87DD4332}" presName="horz1" presStyleCnt="0"/>
      <dgm:spPr/>
    </dgm:pt>
    <dgm:pt modelId="{6771BADB-CFF9-4860-B253-7256812B026B}" type="pres">
      <dgm:prSet presAssocID="{47ADCF7C-2CEE-4E0F-A91B-346D87DD4332}" presName="tx1" presStyleLbl="revTx" presStyleIdx="1" presStyleCnt="2"/>
      <dgm:spPr/>
    </dgm:pt>
    <dgm:pt modelId="{B8695314-D884-4979-9814-4D9E5C008C6F}" type="pres">
      <dgm:prSet presAssocID="{47ADCF7C-2CEE-4E0F-A91B-346D87DD4332}" presName="vert1" presStyleCnt="0"/>
      <dgm:spPr/>
    </dgm:pt>
  </dgm:ptLst>
  <dgm:cxnLst>
    <dgm:cxn modelId="{2895A515-BE8D-4742-AEB2-9505F2B91C4A}" srcId="{EF75EF73-1B19-477A-9CFF-60436D187C0A}" destId="{8E8383D8-DA09-4884-9B4D-06C77E4B712C}" srcOrd="0" destOrd="0" parTransId="{FE1899F8-9230-4AD6-B005-1DBF7788C99A}" sibTransId="{45493637-7AAA-41FB-8E8F-F4C65AF42CEE}"/>
    <dgm:cxn modelId="{CA55F970-AD6D-46A8-9FF9-37E0FF9C88F2}" type="presOf" srcId="{EF75EF73-1B19-477A-9CFF-60436D187C0A}" destId="{4C2AE0E0-2EA5-4006-A427-51B499676DA9}" srcOrd="0" destOrd="0" presId="urn:microsoft.com/office/officeart/2008/layout/LinedList"/>
    <dgm:cxn modelId="{A2446995-5BCA-4796-99BE-C3934CF55431}" srcId="{EF75EF73-1B19-477A-9CFF-60436D187C0A}" destId="{47ADCF7C-2CEE-4E0F-A91B-346D87DD4332}" srcOrd="1" destOrd="0" parTransId="{23396133-1E71-4EF7-BC47-41B2D8F5702F}" sibTransId="{B9B1D6D8-B279-46E2-87A6-F0BA78FFC37D}"/>
    <dgm:cxn modelId="{41C46E9D-B1D5-4C0D-8757-587BC44C29FE}" type="presOf" srcId="{8E8383D8-DA09-4884-9B4D-06C77E4B712C}" destId="{B17BEEE3-651F-4832-B36B-1EC75728FCFF}" srcOrd="0" destOrd="0" presId="urn:microsoft.com/office/officeart/2008/layout/LinedList"/>
    <dgm:cxn modelId="{C034FCBE-F07B-4D72-AE62-555036CD4692}" type="presOf" srcId="{47ADCF7C-2CEE-4E0F-A91B-346D87DD4332}" destId="{6771BADB-CFF9-4860-B253-7256812B026B}" srcOrd="0" destOrd="0" presId="urn:microsoft.com/office/officeart/2008/layout/LinedList"/>
    <dgm:cxn modelId="{655BC4AF-A893-44A2-AC9A-665411D1D804}" type="presParOf" srcId="{4C2AE0E0-2EA5-4006-A427-51B499676DA9}" destId="{9C6E5F1D-C9D3-4ECF-85DE-6AA2F18976B5}" srcOrd="0" destOrd="0" presId="urn:microsoft.com/office/officeart/2008/layout/LinedList"/>
    <dgm:cxn modelId="{213D8889-2B23-45C5-9EDE-A75DFBB8CE2E}" type="presParOf" srcId="{4C2AE0E0-2EA5-4006-A427-51B499676DA9}" destId="{1D43679A-7805-4AE8-AE55-F7B0E011A279}" srcOrd="1" destOrd="0" presId="urn:microsoft.com/office/officeart/2008/layout/LinedList"/>
    <dgm:cxn modelId="{F45E6FA2-DD2A-47A6-AD34-B132408521C9}" type="presParOf" srcId="{1D43679A-7805-4AE8-AE55-F7B0E011A279}" destId="{B17BEEE3-651F-4832-B36B-1EC75728FCFF}" srcOrd="0" destOrd="0" presId="urn:microsoft.com/office/officeart/2008/layout/LinedList"/>
    <dgm:cxn modelId="{BA11A0D0-06E2-479F-9A36-DEDF54A24178}" type="presParOf" srcId="{1D43679A-7805-4AE8-AE55-F7B0E011A279}" destId="{2903FB82-1144-4C11-A0B2-C88EFB20322C}" srcOrd="1" destOrd="0" presId="urn:microsoft.com/office/officeart/2008/layout/LinedList"/>
    <dgm:cxn modelId="{F3672EDB-2AC7-462C-B0CD-716D784FA55A}" type="presParOf" srcId="{4C2AE0E0-2EA5-4006-A427-51B499676DA9}" destId="{16FC0746-CD4A-4975-8B0D-E334F2800361}" srcOrd="2" destOrd="0" presId="urn:microsoft.com/office/officeart/2008/layout/LinedList"/>
    <dgm:cxn modelId="{E70358ED-61A2-4C92-82D2-67AEC4C54659}" type="presParOf" srcId="{4C2AE0E0-2EA5-4006-A427-51B499676DA9}" destId="{07EC76FC-96E7-4AE3-89F9-B2CC0AD9158E}" srcOrd="3" destOrd="0" presId="urn:microsoft.com/office/officeart/2008/layout/LinedList"/>
    <dgm:cxn modelId="{94920A8F-050A-4F9F-9CE3-46023E8E8D65}" type="presParOf" srcId="{07EC76FC-96E7-4AE3-89F9-B2CC0AD9158E}" destId="{6771BADB-CFF9-4860-B253-7256812B026B}" srcOrd="0" destOrd="0" presId="urn:microsoft.com/office/officeart/2008/layout/LinedList"/>
    <dgm:cxn modelId="{43AEA345-BB3B-49EB-875C-A0761EA2698E}" type="presParOf" srcId="{07EC76FC-96E7-4AE3-89F9-B2CC0AD9158E}" destId="{B8695314-D884-4979-9814-4D9E5C008C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6629-E72A-41E7-87DE-7F530FFCB80D}">
      <dsp:nvSpPr>
        <dsp:cNvPr id="0" name=""/>
        <dsp:cNvSpPr/>
      </dsp:nvSpPr>
      <dsp:spPr>
        <a:xfrm>
          <a:off x="0" y="1329200"/>
          <a:ext cx="631371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4946D-5BF4-4DA0-BEAC-6187E2CF49C2}">
      <dsp:nvSpPr>
        <dsp:cNvPr id="0" name=""/>
        <dsp:cNvSpPr/>
      </dsp:nvSpPr>
      <dsp:spPr>
        <a:xfrm>
          <a:off x="315685" y="974960"/>
          <a:ext cx="4419599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50" tIns="0" rIns="16705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 Historical Context</a:t>
          </a:r>
        </a:p>
      </dsp:txBody>
      <dsp:txXfrm>
        <a:off x="350270" y="1009545"/>
        <a:ext cx="4350429" cy="639310"/>
      </dsp:txXfrm>
    </dsp:sp>
    <dsp:sp modelId="{5182D7EF-CD46-4660-A792-3F1CA58F6C01}">
      <dsp:nvSpPr>
        <dsp:cNvPr id="0" name=""/>
        <dsp:cNvSpPr/>
      </dsp:nvSpPr>
      <dsp:spPr>
        <a:xfrm>
          <a:off x="0" y="2417840"/>
          <a:ext cx="631371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14921-906D-4F49-9258-0FEBBBC60AD0}">
      <dsp:nvSpPr>
        <dsp:cNvPr id="0" name=""/>
        <dsp:cNvSpPr/>
      </dsp:nvSpPr>
      <dsp:spPr>
        <a:xfrm>
          <a:off x="315685" y="2063600"/>
          <a:ext cx="4419599" cy="70848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50" tIns="0" rIns="16705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 Sociolinguistic Dynamics</a:t>
          </a:r>
        </a:p>
      </dsp:txBody>
      <dsp:txXfrm>
        <a:off x="350270" y="2098185"/>
        <a:ext cx="4350429" cy="639310"/>
      </dsp:txXfrm>
    </dsp:sp>
    <dsp:sp modelId="{FE2CF575-7CBB-4C04-AA4E-F499D406D6A4}">
      <dsp:nvSpPr>
        <dsp:cNvPr id="0" name=""/>
        <dsp:cNvSpPr/>
      </dsp:nvSpPr>
      <dsp:spPr>
        <a:xfrm>
          <a:off x="0" y="3506480"/>
          <a:ext cx="631371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E58CC-24E1-42BF-9A9F-4D9FF52A4721}">
      <dsp:nvSpPr>
        <dsp:cNvPr id="0" name=""/>
        <dsp:cNvSpPr/>
      </dsp:nvSpPr>
      <dsp:spPr>
        <a:xfrm>
          <a:off x="315685" y="3152240"/>
          <a:ext cx="4419599" cy="70848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50" tIns="0" rIns="16705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 Challenges and Controversies</a:t>
          </a:r>
        </a:p>
      </dsp:txBody>
      <dsp:txXfrm>
        <a:off x="350270" y="3186825"/>
        <a:ext cx="4350429" cy="639310"/>
      </dsp:txXfrm>
    </dsp:sp>
    <dsp:sp modelId="{6744CB4B-6C13-4A45-80DC-D5F0A241B653}">
      <dsp:nvSpPr>
        <dsp:cNvPr id="0" name=""/>
        <dsp:cNvSpPr/>
      </dsp:nvSpPr>
      <dsp:spPr>
        <a:xfrm>
          <a:off x="0" y="4595120"/>
          <a:ext cx="631371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823F6-5881-49DA-840F-E3828B9B0672}">
      <dsp:nvSpPr>
        <dsp:cNvPr id="0" name=""/>
        <dsp:cNvSpPr/>
      </dsp:nvSpPr>
      <dsp:spPr>
        <a:xfrm>
          <a:off x="315685" y="4240880"/>
          <a:ext cx="4419599" cy="7084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50" tIns="0" rIns="16705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 South Tyrol as a Model </a:t>
          </a:r>
        </a:p>
      </dsp:txBody>
      <dsp:txXfrm>
        <a:off x="350270" y="4275465"/>
        <a:ext cx="4350429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4639-1E90-4C7A-B48C-F2B12E11DD21}">
      <dsp:nvSpPr>
        <dsp:cNvPr id="0" name=""/>
        <dsp:cNvSpPr/>
      </dsp:nvSpPr>
      <dsp:spPr>
        <a:xfrm>
          <a:off x="0" y="3092"/>
          <a:ext cx="65346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E829A-4387-4341-B8AD-F87421E05FC8}">
      <dsp:nvSpPr>
        <dsp:cNvPr id="0" name=""/>
        <dsp:cNvSpPr/>
      </dsp:nvSpPr>
      <dsp:spPr>
        <a:xfrm>
          <a:off x="0" y="3092"/>
          <a:ext cx="6534615" cy="2109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Austrian Heritage (1363–1919):</a:t>
          </a:r>
          <a:r>
            <a:rPr lang="en-US" sz="2400" kern="1200" dirty="0"/>
            <a:t> For centuries, South Tyrol was part of the Habsburg Empire, where German and Ladin were predominant.</a:t>
          </a:r>
        </a:p>
      </dsp:txBody>
      <dsp:txXfrm>
        <a:off x="0" y="3092"/>
        <a:ext cx="6534615" cy="2109235"/>
      </dsp:txXfrm>
    </dsp:sp>
    <dsp:sp modelId="{68F80586-5AF1-4F8F-BC3F-39CFA2B4DE46}">
      <dsp:nvSpPr>
        <dsp:cNvPr id="0" name=""/>
        <dsp:cNvSpPr/>
      </dsp:nvSpPr>
      <dsp:spPr>
        <a:xfrm>
          <a:off x="0" y="2112328"/>
          <a:ext cx="6534615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07DDB-F5F3-4D0A-BE7F-5971C7D8A596}">
      <dsp:nvSpPr>
        <dsp:cNvPr id="0" name=""/>
        <dsp:cNvSpPr/>
      </dsp:nvSpPr>
      <dsp:spPr>
        <a:xfrm>
          <a:off x="0" y="2112328"/>
          <a:ext cx="6534615" cy="2109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Annexation to Italy (1919):</a:t>
          </a:r>
          <a:r>
            <a:rPr lang="en-US" sz="2400" kern="1200" dirty="0"/>
            <a:t> After World War I, the Treaty of Saint-Germain transferred South Tyrol to Italy, initiating a period of Italianization under Fascist rule. German and Ladin speakers faced severe.</a:t>
          </a:r>
        </a:p>
      </dsp:txBody>
      <dsp:txXfrm>
        <a:off x="0" y="2112328"/>
        <a:ext cx="6534615" cy="2109235"/>
      </dsp:txXfrm>
    </dsp:sp>
    <dsp:sp modelId="{32CC9C5C-9098-4A50-B04A-E17FE6C1FD8D}">
      <dsp:nvSpPr>
        <dsp:cNvPr id="0" name=""/>
        <dsp:cNvSpPr/>
      </dsp:nvSpPr>
      <dsp:spPr>
        <a:xfrm>
          <a:off x="0" y="4221563"/>
          <a:ext cx="653461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33CD8-CA39-4395-975B-B8F8DB05BA85}">
      <dsp:nvSpPr>
        <dsp:cNvPr id="0" name=""/>
        <dsp:cNvSpPr/>
      </dsp:nvSpPr>
      <dsp:spPr>
        <a:xfrm>
          <a:off x="0" y="4221563"/>
          <a:ext cx="6534615" cy="2109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Autonomy Agreements (Post-World War II):</a:t>
          </a:r>
          <a:r>
            <a:rPr lang="en-US" sz="2400" kern="1200" dirty="0"/>
            <a:t> Following World War II, international pressure, particularly from Austria, led to the 1946 Gruber-De </a:t>
          </a:r>
          <a:r>
            <a:rPr lang="en-US" sz="2400" kern="1200" dirty="0" err="1"/>
            <a:t>Gasperi</a:t>
          </a:r>
          <a:r>
            <a:rPr lang="en-US" sz="2400" kern="1200" dirty="0"/>
            <a:t> Agreement. This agreement laid the foundation for autonomy, ensuring the protection of linguistic minorities. </a:t>
          </a:r>
        </a:p>
      </dsp:txBody>
      <dsp:txXfrm>
        <a:off x="0" y="4221563"/>
        <a:ext cx="6534615" cy="2109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1E489-E3A9-4D58-A4E0-0FA1D4B86050}">
      <dsp:nvSpPr>
        <dsp:cNvPr id="0" name=""/>
        <dsp:cNvSpPr/>
      </dsp:nvSpPr>
      <dsp:spPr>
        <a:xfrm>
          <a:off x="0" y="0"/>
          <a:ext cx="67135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F8D3D-1FD8-42D3-8C44-B698DAFF2FB8}">
      <dsp:nvSpPr>
        <dsp:cNvPr id="0" name=""/>
        <dsp:cNvSpPr/>
      </dsp:nvSpPr>
      <dsp:spPr>
        <a:xfrm>
          <a:off x="0" y="0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 public institutions must operate in both German and Italian, with Ladin included in specific areas.</a:t>
          </a:r>
        </a:p>
      </dsp:txBody>
      <dsp:txXfrm>
        <a:off x="0" y="0"/>
        <a:ext cx="6713552" cy="1029793"/>
      </dsp:txXfrm>
    </dsp:sp>
    <dsp:sp modelId="{C6BA1712-302A-40C0-8ABE-43DDEEE59223}">
      <dsp:nvSpPr>
        <dsp:cNvPr id="0" name=""/>
        <dsp:cNvSpPr/>
      </dsp:nvSpPr>
      <dsp:spPr>
        <a:xfrm>
          <a:off x="0" y="1029792"/>
          <a:ext cx="67135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D4A67-0855-4E80-9C94-8321F3C66DC9}">
      <dsp:nvSpPr>
        <dsp:cNvPr id="0" name=""/>
        <dsp:cNvSpPr/>
      </dsp:nvSpPr>
      <dsp:spPr>
        <a:xfrm>
          <a:off x="0" y="1029793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Schools are divided by linguistic group, allowing children to be educated in their mother tongue.</a:t>
          </a:r>
        </a:p>
      </dsp:txBody>
      <dsp:txXfrm>
        <a:off x="0" y="1029793"/>
        <a:ext cx="6713552" cy="1029793"/>
      </dsp:txXfrm>
    </dsp:sp>
    <dsp:sp modelId="{72153D07-ECAA-4D76-B50E-7956E9EBA24F}">
      <dsp:nvSpPr>
        <dsp:cNvPr id="0" name=""/>
        <dsp:cNvSpPr/>
      </dsp:nvSpPr>
      <dsp:spPr>
        <a:xfrm>
          <a:off x="0" y="2059585"/>
          <a:ext cx="67135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alpha val="99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EE37B-67CC-4C00-AE46-2FA4DD53901A}">
      <dsp:nvSpPr>
        <dsp:cNvPr id="0" name=""/>
        <dsp:cNvSpPr/>
      </dsp:nvSpPr>
      <dsp:spPr>
        <a:xfrm>
          <a:off x="0" y="2059586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Language in South Tyrol is not merely a means of communication; it is a core element of individual and group identity.</a:t>
          </a:r>
        </a:p>
      </dsp:txBody>
      <dsp:txXfrm>
        <a:off x="0" y="2059586"/>
        <a:ext cx="6713552" cy="1029793"/>
      </dsp:txXfrm>
    </dsp:sp>
    <dsp:sp modelId="{97244361-C6E4-4B0A-AE90-8EFDD6572AAC}">
      <dsp:nvSpPr>
        <dsp:cNvPr id="0" name=""/>
        <dsp:cNvSpPr/>
      </dsp:nvSpPr>
      <dsp:spPr>
        <a:xfrm>
          <a:off x="0" y="3089378"/>
          <a:ext cx="67135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DDCD2-3F82-492A-98FF-841F1487F9C7}">
      <dsp:nvSpPr>
        <dsp:cNvPr id="0" name=""/>
        <dsp:cNvSpPr/>
      </dsp:nvSpPr>
      <dsp:spPr>
        <a:xfrm>
          <a:off x="0" y="3089379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European Charter for Regional or Minority Languages </a:t>
          </a:r>
          <a:endParaRPr lang="en-US" sz="2200" b="0" kern="1200" dirty="0"/>
        </a:p>
      </dsp:txBody>
      <dsp:txXfrm>
        <a:off x="0" y="3089379"/>
        <a:ext cx="6713552" cy="1029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5B262-326A-4988-A378-62ACF11DDDA1}">
      <dsp:nvSpPr>
        <dsp:cNvPr id="0" name=""/>
        <dsp:cNvSpPr/>
      </dsp:nvSpPr>
      <dsp:spPr>
        <a:xfrm>
          <a:off x="0" y="2945"/>
          <a:ext cx="62781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C86EC-28F2-4B20-B2E0-27559159BA11}">
      <dsp:nvSpPr>
        <dsp:cNvPr id="0" name=""/>
        <dsp:cNvSpPr/>
      </dsp:nvSpPr>
      <dsp:spPr>
        <a:xfrm>
          <a:off x="0" y="2945"/>
          <a:ext cx="6278136" cy="200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Segregation can perpetuate stereotypes and prevent the development of a shared regional identity.</a:t>
          </a:r>
        </a:p>
      </dsp:txBody>
      <dsp:txXfrm>
        <a:off x="0" y="2945"/>
        <a:ext cx="6278136" cy="2008972"/>
      </dsp:txXfrm>
    </dsp:sp>
    <dsp:sp modelId="{1B8D3643-2827-4910-A199-FAC3D68813E8}">
      <dsp:nvSpPr>
        <dsp:cNvPr id="0" name=""/>
        <dsp:cNvSpPr/>
      </dsp:nvSpPr>
      <dsp:spPr>
        <a:xfrm>
          <a:off x="0" y="2011918"/>
          <a:ext cx="6278136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0D9A9-4050-47D2-AFA7-128EC14772E8}">
      <dsp:nvSpPr>
        <dsp:cNvPr id="0" name=""/>
        <dsp:cNvSpPr/>
      </dsp:nvSpPr>
      <dsp:spPr>
        <a:xfrm>
          <a:off x="0" y="2011918"/>
          <a:ext cx="6278136" cy="200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Ladin speakers, the small minority, often feel sidelined despite official recognition.</a:t>
          </a:r>
          <a:endParaRPr lang="en-US" sz="3000" kern="1200" dirty="0"/>
        </a:p>
      </dsp:txBody>
      <dsp:txXfrm>
        <a:off x="0" y="2011918"/>
        <a:ext cx="6278136" cy="2008972"/>
      </dsp:txXfrm>
    </dsp:sp>
    <dsp:sp modelId="{F717461E-4B2D-48E0-AB62-8A88EC1E3779}">
      <dsp:nvSpPr>
        <dsp:cNvPr id="0" name=""/>
        <dsp:cNvSpPr/>
      </dsp:nvSpPr>
      <dsp:spPr>
        <a:xfrm>
          <a:off x="0" y="4020891"/>
          <a:ext cx="627813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0F8C6-DCC8-4BF0-8528-5B7DAE5843B7}">
      <dsp:nvSpPr>
        <dsp:cNvPr id="0" name=""/>
        <dsp:cNvSpPr/>
      </dsp:nvSpPr>
      <dsp:spPr>
        <a:xfrm>
          <a:off x="0" y="4020891"/>
          <a:ext cx="6278136" cy="200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There are ongoing debates over whether South Tyrol should push for greater autonomy, independence, or even reunification with Austria. </a:t>
          </a:r>
        </a:p>
      </dsp:txBody>
      <dsp:txXfrm>
        <a:off x="0" y="4020891"/>
        <a:ext cx="6278136" cy="2008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E5F1D-C9D3-4ECF-85DE-6AA2F18976B5}">
      <dsp:nvSpPr>
        <dsp:cNvPr id="0" name=""/>
        <dsp:cNvSpPr/>
      </dsp:nvSpPr>
      <dsp:spPr>
        <a:xfrm>
          <a:off x="0" y="0"/>
          <a:ext cx="581112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BEEE3-651F-4832-B36B-1EC75728FCFF}">
      <dsp:nvSpPr>
        <dsp:cNvPr id="0" name=""/>
        <dsp:cNvSpPr/>
      </dsp:nvSpPr>
      <dsp:spPr>
        <a:xfrm>
          <a:off x="0" y="0"/>
          <a:ext cx="5811128" cy="283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South Tyrol is often studied as a successful case of conflict resolution and linguistic coexistence.</a:t>
          </a:r>
        </a:p>
      </dsp:txBody>
      <dsp:txXfrm>
        <a:off x="0" y="0"/>
        <a:ext cx="5811128" cy="2839109"/>
      </dsp:txXfrm>
    </dsp:sp>
    <dsp:sp modelId="{16FC0746-CD4A-4975-8B0D-E334F2800361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1BADB-CFF9-4860-B253-7256812B026B}">
      <dsp:nvSpPr>
        <dsp:cNvPr id="0" name=""/>
        <dsp:cNvSpPr/>
      </dsp:nvSpPr>
      <dsp:spPr>
        <a:xfrm>
          <a:off x="0" y="2839109"/>
          <a:ext cx="5811128" cy="283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Key success </a:t>
          </a:r>
          <a:r>
            <a:rPr lang="it-IT" sz="2800" kern="1200" dirty="0" err="1"/>
            <a:t>factors</a:t>
          </a:r>
          <a:r>
            <a:rPr lang="it-IT" sz="2800" kern="1200" dirty="0"/>
            <a:t>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-Strong legal protections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-Recognition of minority rights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-Focus on multilingual competence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-Cultural empowerment</a:t>
          </a:r>
        </a:p>
      </dsp:txBody>
      <dsp:txXfrm>
        <a:off x="0" y="2839109"/>
        <a:ext cx="5811128" cy="2839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55211-4000-497F-7763-1F23D287F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17D349-2BB4-D5AA-D298-0B52EF9AA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B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B1171-BDE6-36F5-B583-70608A53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0B2558-1615-8C6A-A1A6-FD003E7A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CC36D-B8A5-0C8A-3613-A21EB6EC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632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2A4271-C0A9-C008-CAAB-DB913912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B829B8-15D4-5072-9051-A7D5F1800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893317-1C83-807A-8BAC-693B2AFA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946DDD-4378-3A82-5C61-AA0DA360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632A2-7259-B5E2-148F-920F6050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987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F79EF8-0A72-61AB-196B-7FA92148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9B1881-4416-8E17-84C5-150DDCE59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466742-0D7C-3DE2-3FF2-739413F8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0B0CF6-5285-585F-F6A6-A7EFC64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E9BD17-A1B8-3927-FCDD-32253392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040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079AB-AF75-6653-5223-820C5575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7BCE84-4C05-2121-921A-6CDB49006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5BAF28-9A65-9744-0CA1-5603A8E6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638ECC-10FD-B9B8-BF28-A2589439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4C21B6-85CD-6A3E-40F4-F3979CDC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270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49F55-E9F1-029C-3117-D643731F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ECF290-833B-FA67-5D4D-142A3B477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FB6755-2975-3A22-E7BE-FC588901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7E861-2B1F-337B-CAD1-3763DD6B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A3A3C-6D98-004B-D9F7-FEE2DC63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108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D3188-4C8F-C265-9C77-C44981FA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6CC8E-B5F2-00DA-472C-2F0F6CFB0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A9C9D5-F9A2-FFBC-62D2-1ADB19630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8945B5-6429-CF34-5CF2-D66578DA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5D4B7B-1043-FBEF-5499-3A28BCE0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8C90BC-032C-1822-2678-86E0DAE1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614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B9F97-B729-9F9A-6D95-4A882345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AB112E-56F4-1A12-9A26-889DD62B4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332513-DBA9-DBDD-BAEB-8E88B84A6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B0D398-9B0B-768B-DD1A-18AF2B259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5E3C2D-5B36-B769-7FA5-03A8B12F0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E03F991-DFCA-DFB7-F14B-F921D0B2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DA958A-BD3C-41C2-2BD0-04FD77E9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6FBD37-029F-6106-0F6D-6A5DF9A3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35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9F88-510C-3427-59FB-1F031320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63DAC7-1923-97EF-F87B-638A37CC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0C6EC8-7BA6-0038-A3F7-22375734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1007FF-F383-89B7-B48D-C1B5EE1F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88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2DCF8D-75A0-88FE-42C9-843097AF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C48C8E-12D8-856F-5B87-08C121AE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8E3E7A-F554-3953-AFD5-A0C4560D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93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40566-1AFF-BFC3-681F-1D7A88BC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CB5DF-8677-B269-16F1-027FA902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E9C1B0-0843-C889-C218-054667E42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DCF4FA-4818-5692-1B20-B2251654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BC70A9-3D0E-FC42-80E8-C8BCF13B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C03EDB-736E-731F-6709-EDC82697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111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C4995-2550-5E6D-6D5F-89E3DC93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297294-5D41-5317-DCEE-450C30F65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BD5E01-4DD9-FA24-7F46-E79E83A84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DE9D5D-6686-9A47-6AD2-5B02381E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7F1082-F217-CDA5-8CE6-917BA728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D2D21E-EAD2-AA25-68D4-005388C5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379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D9120F-2D8F-F1A1-B5F6-376E3F30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B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B1948C-DEC5-4C97-6D0B-5758BA5E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B9D19E-A364-B53F-CA17-FB525158A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6B0F-E138-4237-815B-44E98BE1C329}" type="datetimeFigureOut">
              <a:rPr lang="fr-BE" smtClean="0"/>
              <a:t>11-12-24</a:t>
            </a:fld>
            <a:endParaRPr lang="fr-B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8717A-28A6-2015-E3FB-595193674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5F1C9-211E-FBFF-D0DE-3380E34F6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A0622A-7872-4840-B0AD-4D84E408CFAE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64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1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88B043-733C-E722-B7F0-40B0DBF6B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en-US" sz="36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Official Languages in </a:t>
            </a:r>
            <a:r>
              <a:rPr lang="en-US" sz="3600" b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Süd </a:t>
            </a:r>
            <a:r>
              <a:rPr lang="en-US" sz="3600" b="1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</a:t>
            </a:r>
            <a:r>
              <a:rPr lang="en-US" sz="3600" b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</a:t>
            </a:r>
            <a:r>
              <a:rPr lang="en-US" sz="36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3600" b="1" kern="100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Study of Multilingualism and Cultural Coexistence</a:t>
            </a:r>
            <a:br>
              <a:rPr lang="it-IT" sz="36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BE" sz="3600" dirty="0">
              <a:solidFill>
                <a:srgbClr val="FFFFFF"/>
              </a:solidFill>
            </a:endParaRP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A65F50-E564-E041-E0C1-B80D910A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South Tyrol demonstrates that linguistic coexistence is possible when minority rights are protected, multilingualism is encouraged, and cultural diversity is celebrated.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BE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43A2E7-6EAD-0398-5612-E38CAC75E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66" r="30209" b="-1"/>
          <a:stretch/>
        </p:blipFill>
        <p:spPr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E863DD-9A87-3265-9A4D-7EA23E26642D}"/>
              </a:ext>
            </a:extLst>
          </p:cNvPr>
          <p:cNvSpPr txBox="1"/>
          <p:nvPr/>
        </p:nvSpPr>
        <p:spPr>
          <a:xfrm>
            <a:off x="640080" y="1466088"/>
            <a:ext cx="308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Conclusion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29094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E604E7-65CD-9AA3-2B9F-19AB8E5D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4062662" cy="4033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5400" dirty="0"/>
              <a:t>Thanks for your attention</a:t>
            </a:r>
            <a:br>
              <a:rPr lang="en-US" sz="5400" dirty="0"/>
            </a:br>
            <a:r>
              <a:rPr lang="en-US" sz="5400" dirty="0"/>
              <a:t>  </a:t>
            </a:r>
            <a:br>
              <a:rPr lang="en-US" sz="5000" dirty="0"/>
            </a:br>
            <a:r>
              <a:rPr lang="en-US" sz="3200" dirty="0"/>
              <a:t>Alessi Irene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D933D9-5EEE-60B6-D5DD-150AAF6F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38" r="2103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50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3F243E-61C5-7718-4DD5-BB4BBE15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endParaRPr lang="fr-BE" sz="540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EB20208-DA17-949B-F161-16A1F490D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689886"/>
              </p:ext>
            </p:extLst>
          </p:nvPr>
        </p:nvGraphicFramePr>
        <p:xfrm>
          <a:off x="5410200" y="541606"/>
          <a:ext cx="6313714" cy="617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19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E06F11-7BBE-DA61-FCA1-FD8E213D6B74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German, spoken by approximately 70% of the population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Italian spoken by 25%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Ladin spoken by 5%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9D71EE0-54A8-356A-C084-AAED86357E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214" y="203269"/>
            <a:ext cx="6947157" cy="62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A0F256-1251-1AFF-37E4-B8A247314B37}"/>
              </a:ext>
            </a:extLst>
          </p:cNvPr>
          <p:cNvSpPr txBox="1"/>
          <p:nvPr/>
        </p:nvSpPr>
        <p:spPr>
          <a:xfrm>
            <a:off x="6739128" y="638089"/>
            <a:ext cx="4818888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067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8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C72E74-57BE-BFCE-4A37-2A4AE2FD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</a:rPr>
              <a:t>Historical Context</a:t>
            </a:r>
            <a:br>
              <a:rPr lang="fr-BE" sz="4600">
                <a:solidFill>
                  <a:srgbClr val="FFFFFF"/>
                </a:solidFill>
              </a:rPr>
            </a:br>
            <a:endParaRPr lang="fr-BE" sz="4600">
              <a:solidFill>
                <a:srgbClr val="FFFFFF"/>
              </a:solidFill>
            </a:endParaRPr>
          </a:p>
        </p:txBody>
      </p:sp>
      <p:graphicFrame>
        <p:nvGraphicFramePr>
          <p:cNvPr id="23" name="Segnaposto contenuto 2">
            <a:extLst>
              <a:ext uri="{FF2B5EF4-FFF2-40B4-BE49-F238E27FC236}">
                <a16:creationId xmlns:a16="http://schemas.microsoft.com/office/drawing/2014/main" id="{14A07362-21BE-6CD9-F106-7989D525C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21024"/>
              </p:ext>
            </p:extLst>
          </p:nvPr>
        </p:nvGraphicFramePr>
        <p:xfrm>
          <a:off x="5330283" y="234176"/>
          <a:ext cx="6534615" cy="633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69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8872CE-34DF-13C9-4904-194F0074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effectLst/>
              </a:rPr>
              <a:t>Sociolinguistic Dynamics</a:t>
            </a:r>
            <a:endParaRPr lang="en-US" sz="5400" dirty="0"/>
          </a:p>
        </p:txBody>
      </p:sp>
      <p:sp>
        <p:nvSpPr>
          <p:cNvPr id="6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testo, aria aperta, albero, segnaletica&#10;&#10;Descrizione generata automaticamente">
            <a:extLst>
              <a:ext uri="{FF2B5EF4-FFF2-40B4-BE49-F238E27FC236}">
                <a16:creationId xmlns:a16="http://schemas.microsoft.com/office/drawing/2014/main" id="{1ED8F4E1-9180-0480-C985-4C2A3C412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845" r="1220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22" name="CasellaDiTesto 2">
            <a:extLst>
              <a:ext uri="{FF2B5EF4-FFF2-40B4-BE49-F238E27FC236}">
                <a16:creationId xmlns:a16="http://schemas.microsoft.com/office/drawing/2014/main" id="{FCD074F1-30AE-1DF0-95D8-DC220E399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05631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04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63B20E6-A2A6-D9C5-78AA-790880F46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958" y="348343"/>
            <a:ext cx="8100727" cy="6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8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0A4EF6-F24A-0BC0-0486-E0C5CF13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3400" b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Challenges and Controversies</a:t>
            </a:r>
            <a:br>
              <a:rPr lang="it-IT" sz="34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BE" sz="3400">
              <a:solidFill>
                <a:srgbClr val="FFFFFF"/>
              </a:solidFill>
            </a:endParaRP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14FC3244-75C2-917E-3713-3EF8811FD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690464"/>
              </p:ext>
            </p:extLst>
          </p:nvPr>
        </p:nvGraphicFramePr>
        <p:xfrm>
          <a:off x="5408341" y="345688"/>
          <a:ext cx="6278137" cy="603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44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6C6CC2-D609-DDEE-8B3E-DA385770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40080"/>
            <a:ext cx="4452257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South Tyrolean independence movement</a:t>
            </a:r>
            <a:br>
              <a:rPr lang="en-US" sz="50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he poster is located on the Austrian side of the border.</a:t>
            </a:r>
            <a:endParaRPr lang="en-US" sz="50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55F6958-7FDB-D815-BF39-2E5EF5A25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227" r="-1" b="-1"/>
          <a:stretch/>
        </p:blipFill>
        <p:spPr>
          <a:xfrm>
            <a:off x="5255396" y="10"/>
            <a:ext cx="6935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814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12F3D8-87F7-3DB2-BAE7-979B0C8B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South Tyrol as a model</a:t>
            </a:r>
            <a:endParaRPr lang="fr-BE" sz="4600">
              <a:solidFill>
                <a:srgbClr val="FFFFFF"/>
              </a:solidFill>
            </a:endParaRPr>
          </a:p>
        </p:txBody>
      </p:sp>
      <p:graphicFrame>
        <p:nvGraphicFramePr>
          <p:cNvPr id="61" name="Segnaposto contenuto 2">
            <a:extLst>
              <a:ext uri="{FF2B5EF4-FFF2-40B4-BE49-F238E27FC236}">
                <a16:creationId xmlns:a16="http://schemas.microsoft.com/office/drawing/2014/main" id="{F0E3064B-360A-5197-7CF1-69D77058F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27106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892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di Office</vt:lpstr>
      <vt:lpstr>Official Languages in Süd Tyrol: A Study of Multilingualism and Cultural Coexistence </vt:lpstr>
      <vt:lpstr>Presentazione standard di PowerPoint</vt:lpstr>
      <vt:lpstr>Presentazione standard di PowerPoint</vt:lpstr>
      <vt:lpstr>Historical Context </vt:lpstr>
      <vt:lpstr>Sociolinguistic Dynamics</vt:lpstr>
      <vt:lpstr>Presentazione standard di PowerPoint</vt:lpstr>
      <vt:lpstr>Challenges and Controversies </vt:lpstr>
      <vt:lpstr>South Tyrolean independence movement The poster is located on the Austrian side of the border.</vt:lpstr>
      <vt:lpstr>South Tyrol as a model</vt:lpstr>
      <vt:lpstr>Presentazione standard di PowerPoint</vt:lpstr>
      <vt:lpstr>Thanks for your attention    Alessi Irene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Alessi</dc:creator>
  <cp:lastModifiedBy>Irene Alessi</cp:lastModifiedBy>
  <cp:revision>1</cp:revision>
  <dcterms:created xsi:type="dcterms:W3CDTF">2024-11-28T15:46:54Z</dcterms:created>
  <dcterms:modified xsi:type="dcterms:W3CDTF">2024-12-11T11:43:49Z</dcterms:modified>
</cp:coreProperties>
</file>