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4"/>
  </p:notesMasterIdLst>
  <p:sldIdLst>
    <p:sldId id="256" r:id="rId2"/>
    <p:sldId id="331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0"/>
  </p:normalViewPr>
  <p:slideViewPr>
    <p:cSldViewPr snapToGrid="0">
      <p:cViewPr varScale="1">
        <p:scale>
          <a:sx n="103" d="100"/>
          <a:sy n="103" d="100"/>
        </p:scale>
        <p:origin x="8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5D53CD-DBE0-46A5-9C48-95C218DAE325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61651-E30D-4611-B904-2C3ACC4E7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8241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253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2260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5732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0500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7658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78931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46491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05924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3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8566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420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1411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037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2579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6835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8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591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BEFFA5F-2979-4AD5-BDA7-C5E24E2787AE}" type="datetimeFigureOut">
              <a:rPr lang="cs-CZ" smtClean="0"/>
              <a:t>24.10.2024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32D82-EA05-4870-A262-0772D28FE7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32683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54955" y="882650"/>
            <a:ext cx="9697195" cy="1422399"/>
          </a:xfrm>
        </p:spPr>
        <p:txBody>
          <a:bodyPr/>
          <a:lstStyle/>
          <a:p>
            <a:r>
              <a:rPr lang="en-US" sz="4400" dirty="0"/>
              <a:t>Trade and foreign countries, growth in globalized economy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23.10.2024</a:t>
            </a:r>
          </a:p>
          <a:p>
            <a:r>
              <a:rPr lang="cs-CZ" dirty="0"/>
              <a:t>Ing. Michal Mec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7364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74D53-973F-84A7-75C4-51AC58EAD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0FC8AA-397B-8ED1-10AE-739C2D0CA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012" y="463550"/>
            <a:ext cx="8946541" cy="5759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Institutions</a:t>
            </a:r>
            <a:r>
              <a:rPr lang="cs-CZ" sz="3200" b="1" dirty="0"/>
              <a:t> </a:t>
            </a:r>
            <a:endParaRPr lang="en-US" sz="3200" b="1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r>
              <a:rPr lang="en-US" dirty="0"/>
              <a:t>All other factors are important for economic growth, but most significant for the development are Institutions</a:t>
            </a:r>
            <a:r>
              <a:rPr lang="cs-CZ" dirty="0"/>
              <a:t>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/>
              <a:t>What boost poor country development?</a:t>
            </a:r>
          </a:p>
          <a:p>
            <a:pPr marL="0" indent="0">
              <a:buNone/>
            </a:pPr>
            <a:r>
              <a:rPr lang="en-US" dirty="0"/>
              <a:t>Technology imports from more developed countries. What is the most important aspect for investors?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/>
              <a:t>How the institutions affects development? North Korea vs South Korea, Soviet countries vs. West Europe, Hong – Kong /</a:t>
            </a:r>
            <a:r>
              <a:rPr lang="en-US" dirty="0" err="1"/>
              <a:t>Tchai</a:t>
            </a:r>
            <a:r>
              <a:rPr lang="en-US" dirty="0"/>
              <a:t> Wan vs surface China, European colonies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2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77E6B-010B-854D-8CB6-D7AF3E56F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31D00C-3BB7-647C-39D4-CC1555C74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012" y="463550"/>
            <a:ext cx="8946541" cy="5759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Institutions</a:t>
            </a:r>
            <a:r>
              <a:rPr lang="cs-CZ" sz="3200" b="1" dirty="0"/>
              <a:t> </a:t>
            </a:r>
            <a:endParaRPr lang="en-US" sz="3200" b="1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r>
              <a:rPr lang="en-US" dirty="0"/>
              <a:t>Why institutions differs among countries?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Effective institutions developed by market demand – Pareto theorem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Ideology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Institutions as byproduct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Social conflict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78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01529-C7D3-DA70-C4FB-8C1F0F7C9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42127E-3759-477F-F6CB-26AEDD25E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012" y="463550"/>
            <a:ext cx="8946541" cy="5759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Institutions</a:t>
            </a:r>
            <a:r>
              <a:rPr lang="cs-CZ" sz="3200" b="1" dirty="0"/>
              <a:t> </a:t>
            </a:r>
            <a:endParaRPr lang="en-US" sz="3200" b="1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r>
              <a:rPr lang="en-US" dirty="0"/>
              <a:t>What leads to ineffective institutions?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Hold-up </a:t>
            </a:r>
            <a:r>
              <a:rPr lang="en-US" dirty="0" err="1"/>
              <a:t>stratégy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Politic losers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Economic losers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76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88FC24-C456-7FDB-B2C9-94EB5163E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488950"/>
            <a:ext cx="8946541" cy="5759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Theory of comparative and absolute advantages in the economy.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Comparative advantage means that one country has opportunity cost for making other types of good.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Absolute advantage means that one country has lower cost for making some type of goods.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Why is the Exchange between countries beneficial for both?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526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88FC24-C456-7FDB-B2C9-94EB5163E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488950"/>
            <a:ext cx="8946541" cy="5759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is important for foreign trade?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Who creates demand for currency and who creates supply for currency?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Theory of Parity purchasing power – equality of two currencies, when I can buy for same </a:t>
            </a:r>
            <a:r>
              <a:rPr lang="cs-CZ" dirty="0"/>
              <a:t>sum </a:t>
            </a:r>
            <a:r>
              <a:rPr lang="en-US" dirty="0"/>
              <a:t>of the</a:t>
            </a:r>
            <a:r>
              <a:rPr lang="cs-CZ" dirty="0"/>
              <a:t> </a:t>
            </a:r>
            <a:r>
              <a:rPr lang="en-US" dirty="0"/>
              <a:t>money in two countries the same goods and services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Absolute theory – the currency rate is determined by price levels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Relative theory – explains only the changes of currency rate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1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88FC24-C456-7FDB-B2C9-94EB5163E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488950"/>
            <a:ext cx="8946541" cy="5759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Why shou</a:t>
            </a:r>
            <a:r>
              <a:rPr lang="cs-CZ" dirty="0"/>
              <a:t>l</a:t>
            </a:r>
            <a:r>
              <a:rPr lang="en-US" dirty="0"/>
              <a:t>d the currency rate equals?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Theory of Law of one price.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problem? Non</a:t>
            </a:r>
            <a:r>
              <a:rPr lang="cs-CZ" dirty="0"/>
              <a:t> </a:t>
            </a:r>
            <a:r>
              <a:rPr lang="en-US" dirty="0"/>
              <a:t>tradable goods. 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/>
              <a:t>What about the different change of price levels in the countries?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/>
              <a:t>What about the currency rate and interest rates?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95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88FC24-C456-7FDB-B2C9-94EB5163E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488950"/>
            <a:ext cx="8946541" cy="5759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Currency rate could be fixed or flexible. Most of the currency rate are set currency fluctuations rate.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is the monetary policy effective in the open economy when the currency rate is flexible or fixed?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is the fiscal policy effective in the open economy when the currency rate is flexible or fixed?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/>
              <a:t>The currency can appreciate, depreciate</a:t>
            </a:r>
            <a:r>
              <a:rPr lang="cs-CZ" dirty="0"/>
              <a:t> (</a:t>
            </a:r>
            <a:r>
              <a:rPr lang="en-US" dirty="0"/>
              <a:t>flexible</a:t>
            </a:r>
            <a:r>
              <a:rPr lang="cs-CZ" dirty="0"/>
              <a:t>)</a:t>
            </a:r>
            <a:r>
              <a:rPr lang="en-US" dirty="0"/>
              <a:t> or devaluate and revaluate</a:t>
            </a:r>
            <a:r>
              <a:rPr lang="cs-CZ" dirty="0"/>
              <a:t> (</a:t>
            </a:r>
            <a:r>
              <a:rPr lang="en-US" dirty="0"/>
              <a:t>fixed</a:t>
            </a:r>
            <a:r>
              <a:rPr lang="cs-CZ" dirty="0"/>
              <a:t>).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43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88FC24-C456-7FDB-B2C9-94EB5163E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012" y="463550"/>
            <a:ext cx="8946541" cy="5759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Trade in developing countries: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/>
              <a:t>What affects the trade/wealth of the country?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Geography</a:t>
            </a:r>
            <a:endParaRPr lang="cs-CZ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Exports</a:t>
            </a:r>
            <a:endParaRPr lang="cs-CZ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Culture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Religion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Institutions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47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9768B-A1DA-5CBA-1879-029A545AC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D2C6A7-F25A-29D6-ECD8-19BEE0E68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012" y="463550"/>
            <a:ext cx="8946541" cy="5759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Geography</a:t>
            </a:r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r>
              <a:rPr lang="en-US" dirty="0"/>
              <a:t>What are the main factors in geography?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Landscape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Climate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Access to sea/oceans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Location within the continent</a:t>
            </a:r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2EDF18-1C7B-A7A1-E4B9-9FB83A51A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4183E4-4FB5-35D1-16D6-F7A831305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012" y="463550"/>
            <a:ext cx="8946541" cy="5759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 err="1"/>
              <a:t>Exports</a:t>
            </a:r>
            <a:endParaRPr lang="en-US" sz="3200" b="1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r>
              <a:rPr lang="en-US" dirty="0"/>
              <a:t>What is the export of the developing countries?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Is it a brake or help for development of country? Explain.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/>
              <a:t>What should develop</a:t>
            </a:r>
            <a:r>
              <a:rPr lang="cs-CZ" dirty="0" err="1"/>
              <a:t>ing</a:t>
            </a:r>
            <a:r>
              <a:rPr lang="en-US" dirty="0"/>
              <a:t> </a:t>
            </a:r>
            <a:r>
              <a:rPr lang="en-US" dirty="0" err="1"/>
              <a:t>countr</a:t>
            </a:r>
            <a:r>
              <a:rPr lang="cs-CZ" dirty="0" err="1"/>
              <a:t>ies</a:t>
            </a:r>
            <a:r>
              <a:rPr lang="en-US" dirty="0"/>
              <a:t> to differentiate their exports</a:t>
            </a:r>
            <a:r>
              <a:rPr lang="cs-CZ" dirty="0"/>
              <a:t>?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719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D34842-78F7-A4DB-2601-C15677F42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3EBA03-4D6E-A476-0992-C7EBAA3C0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9012" y="463550"/>
            <a:ext cx="8946541" cy="5759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Culture and religion</a:t>
            </a:r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r>
              <a:rPr lang="en-US" dirty="0"/>
              <a:t>How different culture or religion affects the growth?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Examples: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Islam vs  Christianity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Protestants vs Catholics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US culture versus Europe culture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92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2590</TotalTime>
  <Words>460</Words>
  <Application>Microsoft Macintosh PowerPoint</Application>
  <PresentationFormat>Širokoúhlá obrazovka</PresentationFormat>
  <Paragraphs>108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Ion</vt:lpstr>
      <vt:lpstr>Trade and foreign countries, growth in globalized economy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5EN101 – 3. cvičení</dc:title>
  <dc:creator>aaa bbb</dc:creator>
  <cp:lastModifiedBy>Klára Čermáková</cp:lastModifiedBy>
  <cp:revision>132</cp:revision>
  <dcterms:created xsi:type="dcterms:W3CDTF">2021-03-01T16:04:47Z</dcterms:created>
  <dcterms:modified xsi:type="dcterms:W3CDTF">2024-10-24T07:24:14Z</dcterms:modified>
</cp:coreProperties>
</file>