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9.xml" ContentType="application/vnd.openxmlformats-officedocument.drawingml.chart+xml"/>
  <Override PartName="/ppt/theme/themeOverride2.xml" ContentType="application/vnd.openxmlformats-officedocument.themeOverride+xml"/>
  <Override PartName="/ppt/charts/chart10.xml" ContentType="application/vnd.openxmlformats-officedocument.drawingml.chart+xml"/>
  <Override PartName="/ppt/theme/themeOverride3.xml" ContentType="application/vnd.openxmlformats-officedocument.themeOverride+xml"/>
  <Override PartName="/ppt/charts/chart1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2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handoutMasterIdLst>
    <p:handoutMasterId r:id="rId84"/>
  </p:handoutMasterIdLst>
  <p:sldIdLst>
    <p:sldId id="256" r:id="rId2"/>
    <p:sldId id="495" r:id="rId3"/>
    <p:sldId id="494" r:id="rId4"/>
    <p:sldId id="503" r:id="rId5"/>
    <p:sldId id="1032" r:id="rId6"/>
    <p:sldId id="1033" r:id="rId7"/>
    <p:sldId id="489" r:id="rId8"/>
    <p:sldId id="500" r:id="rId9"/>
    <p:sldId id="496" r:id="rId10"/>
    <p:sldId id="479" r:id="rId11"/>
    <p:sldId id="478" r:id="rId12"/>
    <p:sldId id="1034" r:id="rId13"/>
    <p:sldId id="1035" r:id="rId14"/>
    <p:sldId id="1037" r:id="rId15"/>
    <p:sldId id="1036" r:id="rId16"/>
    <p:sldId id="1038" r:id="rId17"/>
    <p:sldId id="480" r:id="rId18"/>
    <p:sldId id="1024" r:id="rId19"/>
    <p:sldId id="472" r:id="rId20"/>
    <p:sldId id="481" r:id="rId21"/>
    <p:sldId id="482" r:id="rId22"/>
    <p:sldId id="483" r:id="rId23"/>
    <p:sldId id="962" r:id="rId24"/>
    <p:sldId id="1015" r:id="rId25"/>
    <p:sldId id="1039" r:id="rId26"/>
    <p:sldId id="1040" r:id="rId27"/>
    <p:sldId id="473" r:id="rId28"/>
    <p:sldId id="474" r:id="rId29"/>
    <p:sldId id="475" r:id="rId30"/>
    <p:sldId id="468" r:id="rId31"/>
    <p:sldId id="502" r:id="rId32"/>
    <p:sldId id="470" r:id="rId33"/>
    <p:sldId id="477" r:id="rId34"/>
    <p:sldId id="486" r:id="rId35"/>
    <p:sldId id="487" r:id="rId36"/>
    <p:sldId id="488" r:id="rId37"/>
    <p:sldId id="476" r:id="rId38"/>
    <p:sldId id="295" r:id="rId39"/>
    <p:sldId id="297" r:id="rId40"/>
    <p:sldId id="298" r:id="rId41"/>
    <p:sldId id="316" r:id="rId42"/>
    <p:sldId id="319" r:id="rId43"/>
    <p:sldId id="497" r:id="rId44"/>
    <p:sldId id="501" r:id="rId45"/>
    <p:sldId id="382" r:id="rId46"/>
    <p:sldId id="492" r:id="rId47"/>
    <p:sldId id="313" r:id="rId48"/>
    <p:sldId id="381" r:id="rId49"/>
    <p:sldId id="374" r:id="rId50"/>
    <p:sldId id="498" r:id="rId51"/>
    <p:sldId id="409" r:id="rId52"/>
    <p:sldId id="338" r:id="rId53"/>
    <p:sldId id="390" r:id="rId54"/>
    <p:sldId id="352" r:id="rId55"/>
    <p:sldId id="375" r:id="rId56"/>
    <p:sldId id="967" r:id="rId57"/>
    <p:sldId id="1011" r:id="rId58"/>
    <p:sldId id="1041" r:id="rId59"/>
    <p:sldId id="1013" r:id="rId60"/>
    <p:sldId id="1019" r:id="rId61"/>
    <p:sldId id="1020" r:id="rId62"/>
    <p:sldId id="1021" r:id="rId63"/>
    <p:sldId id="1022" r:id="rId64"/>
    <p:sldId id="1023" r:id="rId65"/>
    <p:sldId id="395" r:id="rId66"/>
    <p:sldId id="411" r:id="rId67"/>
    <p:sldId id="1025" r:id="rId68"/>
    <p:sldId id="397" r:id="rId69"/>
    <p:sldId id="403" r:id="rId70"/>
    <p:sldId id="404" r:id="rId71"/>
    <p:sldId id="402" r:id="rId72"/>
    <p:sldId id="340" r:id="rId73"/>
    <p:sldId id="405" r:id="rId74"/>
    <p:sldId id="407" r:id="rId75"/>
    <p:sldId id="412" r:id="rId76"/>
    <p:sldId id="413" r:id="rId77"/>
    <p:sldId id="359" r:id="rId78"/>
    <p:sldId id="358" r:id="rId79"/>
    <p:sldId id="360" r:id="rId80"/>
    <p:sldId id="300" r:id="rId81"/>
    <p:sldId id="301" r:id="rId82"/>
  </p:sldIdLst>
  <p:sldSz cx="9144000" cy="6858000" type="screen4x3"/>
  <p:notesSz cx="7099300" cy="10234613"/>
  <p:defaultTextStyle>
    <a:defPPr>
      <a:defRPr lang="cs-CZ"/>
    </a:defPPr>
    <a:lvl1pPr marL="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06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09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11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14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17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2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2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4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orient="horz" pos="362">
          <p15:clr>
            <a:srgbClr val="A4A3A4"/>
          </p15:clr>
        </p15:guide>
        <p15:guide id="5" orient="horz" pos="2812">
          <p15:clr>
            <a:srgbClr val="A4A3A4"/>
          </p15:clr>
        </p15:guide>
        <p15:guide id="6" orient="horz" pos="713">
          <p15:clr>
            <a:srgbClr val="A4A3A4"/>
          </p15:clr>
        </p15:guide>
        <p15:guide id="7" pos="2880">
          <p15:clr>
            <a:srgbClr val="A4A3A4"/>
          </p15:clr>
        </p15:guide>
        <p15:guide id="8" pos="36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A"/>
    <a:srgbClr val="CA8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700" autoAdjust="0"/>
  </p:normalViewPr>
  <p:slideViewPr>
    <p:cSldViewPr snapToGrid="0" showGuides="1">
      <p:cViewPr varScale="1">
        <p:scale>
          <a:sx n="108" d="100"/>
          <a:sy n="108" d="100"/>
        </p:scale>
        <p:origin x="1302" y="120"/>
      </p:cViewPr>
      <p:guideLst>
        <p:guide orient="horz" pos="944"/>
        <p:guide orient="horz" pos="2160"/>
        <p:guide orient="horz" pos="3974"/>
        <p:guide orient="horz" pos="362"/>
        <p:guide orient="horz" pos="2812"/>
        <p:guide orient="horz" pos="713"/>
        <p:guide pos="2880"/>
        <p:guide pos="360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sl&#237;k\Desktop\dizertace\grafy%20cvvm.xlsx" TargetMode="External"/><Relationship Id="rId2" Type="http://schemas.openxmlformats.org/officeDocument/2006/relationships/image" Target="../media/image35.jpeg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Se&#353;it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3.3990318330831215E-2"/>
          <c:y val="1.5610165221186847E-2"/>
          <c:w val="0.91908820735929386"/>
          <c:h val="0.82823264348593595"/>
        </c:manualLayout>
      </c:layout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President</c:v>
                </c:pt>
              </c:strCache>
            </c:strRef>
          </c:tx>
          <c:marker>
            <c:symbol val="none"/>
          </c:marker>
          <c:cat>
            <c:strRef>
              <c:f>List1!$B$1:$EL$1</c:f>
              <c:strCache>
                <c:ptCount val="141"/>
                <c:pt idx="0">
                  <c:v>1996/8</c:v>
                </c:pt>
                <c:pt idx="1">
                  <c:v>1996/9</c:v>
                </c:pt>
                <c:pt idx="2">
                  <c:v>1996/10</c:v>
                </c:pt>
                <c:pt idx="3">
                  <c:v>1996/11</c:v>
                </c:pt>
                <c:pt idx="4">
                  <c:v>1996/12</c:v>
                </c:pt>
                <c:pt idx="5">
                  <c:v>1997/1</c:v>
                </c:pt>
                <c:pt idx="6">
                  <c:v>1997/2</c:v>
                </c:pt>
                <c:pt idx="7">
                  <c:v>1997/3</c:v>
                </c:pt>
                <c:pt idx="8">
                  <c:v>1997/4</c:v>
                </c:pt>
                <c:pt idx="9">
                  <c:v>1997/5</c:v>
                </c:pt>
                <c:pt idx="10">
                  <c:v>1997/6</c:v>
                </c:pt>
                <c:pt idx="11">
                  <c:v>1997/7</c:v>
                </c:pt>
                <c:pt idx="12">
                  <c:v>1997/9</c:v>
                </c:pt>
                <c:pt idx="13">
                  <c:v>1997/10</c:v>
                </c:pt>
                <c:pt idx="14">
                  <c:v>1997/11</c:v>
                </c:pt>
                <c:pt idx="15">
                  <c:v>1997/12</c:v>
                </c:pt>
                <c:pt idx="16">
                  <c:v>1998/1</c:v>
                </c:pt>
                <c:pt idx="17">
                  <c:v>1998/2</c:v>
                </c:pt>
                <c:pt idx="18">
                  <c:v>1998/3</c:v>
                </c:pt>
                <c:pt idx="19">
                  <c:v>1998/4</c:v>
                </c:pt>
                <c:pt idx="20">
                  <c:v>1998/5</c:v>
                </c:pt>
                <c:pt idx="21">
                  <c:v>1998/6</c:v>
                </c:pt>
                <c:pt idx="22">
                  <c:v>1998/7</c:v>
                </c:pt>
                <c:pt idx="23">
                  <c:v>1998/9</c:v>
                </c:pt>
                <c:pt idx="24">
                  <c:v>1998/10</c:v>
                </c:pt>
                <c:pt idx="25">
                  <c:v>1998/11</c:v>
                </c:pt>
                <c:pt idx="26">
                  <c:v>1998/12</c:v>
                </c:pt>
                <c:pt idx="27">
                  <c:v>1999/1</c:v>
                </c:pt>
                <c:pt idx="28">
                  <c:v>1999/3</c:v>
                </c:pt>
                <c:pt idx="29">
                  <c:v>1999/5</c:v>
                </c:pt>
                <c:pt idx="30">
                  <c:v>1999/7</c:v>
                </c:pt>
                <c:pt idx="31">
                  <c:v>1999/9</c:v>
                </c:pt>
                <c:pt idx="32">
                  <c:v>1999/11</c:v>
                </c:pt>
                <c:pt idx="33">
                  <c:v>2000/1</c:v>
                </c:pt>
                <c:pt idx="34">
                  <c:v>2000/3</c:v>
                </c:pt>
                <c:pt idx="35">
                  <c:v>2000/5</c:v>
                </c:pt>
                <c:pt idx="36">
                  <c:v>2000/7</c:v>
                </c:pt>
                <c:pt idx="37">
                  <c:v>2000/9</c:v>
                </c:pt>
                <c:pt idx="38">
                  <c:v>2000/11</c:v>
                </c:pt>
                <c:pt idx="39">
                  <c:v>2001/1</c:v>
                </c:pt>
                <c:pt idx="40">
                  <c:v>2001/3</c:v>
                </c:pt>
                <c:pt idx="41">
                  <c:v>2001/5</c:v>
                </c:pt>
                <c:pt idx="42">
                  <c:v>2001/7</c:v>
                </c:pt>
                <c:pt idx="43">
                  <c:v>2001/9</c:v>
                </c:pt>
                <c:pt idx="44">
                  <c:v>2001/11</c:v>
                </c:pt>
                <c:pt idx="45">
                  <c:v>2002/1</c:v>
                </c:pt>
                <c:pt idx="46">
                  <c:v>2002/3</c:v>
                </c:pt>
                <c:pt idx="47">
                  <c:v>2002/5</c:v>
                </c:pt>
                <c:pt idx="48">
                  <c:v>2002/7</c:v>
                </c:pt>
                <c:pt idx="49">
                  <c:v>2002/9</c:v>
                </c:pt>
                <c:pt idx="50">
                  <c:v>2002/10</c:v>
                </c:pt>
                <c:pt idx="51">
                  <c:v>2002/11</c:v>
                </c:pt>
                <c:pt idx="52">
                  <c:v>2002/12</c:v>
                </c:pt>
                <c:pt idx="53">
                  <c:v>2003/1</c:v>
                </c:pt>
                <c:pt idx="54">
                  <c:v>2003/2</c:v>
                </c:pt>
                <c:pt idx="55">
                  <c:v>2003/3</c:v>
                </c:pt>
                <c:pt idx="56">
                  <c:v>2003/4</c:v>
                </c:pt>
                <c:pt idx="57">
                  <c:v>2003/5</c:v>
                </c:pt>
                <c:pt idx="58">
                  <c:v>2003/6</c:v>
                </c:pt>
                <c:pt idx="59">
                  <c:v>2003/9</c:v>
                </c:pt>
                <c:pt idx="60">
                  <c:v>2003/10</c:v>
                </c:pt>
                <c:pt idx="61">
                  <c:v>2003/11</c:v>
                </c:pt>
                <c:pt idx="62">
                  <c:v>2003/12</c:v>
                </c:pt>
                <c:pt idx="63">
                  <c:v>2004/1</c:v>
                </c:pt>
                <c:pt idx="64">
                  <c:v>2004/2</c:v>
                </c:pt>
                <c:pt idx="65">
                  <c:v>2004/3</c:v>
                </c:pt>
                <c:pt idx="66">
                  <c:v>2004/4</c:v>
                </c:pt>
                <c:pt idx="67">
                  <c:v>2004/5</c:v>
                </c:pt>
                <c:pt idx="68">
                  <c:v>2004/6</c:v>
                </c:pt>
                <c:pt idx="69">
                  <c:v>2004/9</c:v>
                </c:pt>
                <c:pt idx="70">
                  <c:v>2004/10</c:v>
                </c:pt>
                <c:pt idx="71">
                  <c:v>2004/11</c:v>
                </c:pt>
                <c:pt idx="72">
                  <c:v>2004/12</c:v>
                </c:pt>
                <c:pt idx="73">
                  <c:v>2005/1</c:v>
                </c:pt>
                <c:pt idx="74">
                  <c:v>2005/2</c:v>
                </c:pt>
                <c:pt idx="75">
                  <c:v>2005/3</c:v>
                </c:pt>
                <c:pt idx="76">
                  <c:v>2005/4</c:v>
                </c:pt>
                <c:pt idx="77">
                  <c:v>2005/5</c:v>
                </c:pt>
                <c:pt idx="78">
                  <c:v>2005/6</c:v>
                </c:pt>
                <c:pt idx="79">
                  <c:v>2005/9</c:v>
                </c:pt>
                <c:pt idx="80">
                  <c:v>2005/10</c:v>
                </c:pt>
                <c:pt idx="81">
                  <c:v>2005/11</c:v>
                </c:pt>
                <c:pt idx="82">
                  <c:v>2005/12</c:v>
                </c:pt>
                <c:pt idx="83">
                  <c:v>2006/1</c:v>
                </c:pt>
                <c:pt idx="84">
                  <c:v>2006/2</c:v>
                </c:pt>
                <c:pt idx="85">
                  <c:v>2006/3</c:v>
                </c:pt>
                <c:pt idx="86">
                  <c:v>2006/4</c:v>
                </c:pt>
                <c:pt idx="87">
                  <c:v>2006/5</c:v>
                </c:pt>
                <c:pt idx="88">
                  <c:v>2006/9</c:v>
                </c:pt>
                <c:pt idx="89">
                  <c:v>2006/10</c:v>
                </c:pt>
                <c:pt idx="90">
                  <c:v>2006/11</c:v>
                </c:pt>
                <c:pt idx="91">
                  <c:v>2006/12</c:v>
                </c:pt>
                <c:pt idx="92">
                  <c:v>2007/1</c:v>
                </c:pt>
                <c:pt idx="93">
                  <c:v>2007/2</c:v>
                </c:pt>
                <c:pt idx="94">
                  <c:v>2007/3</c:v>
                </c:pt>
                <c:pt idx="95">
                  <c:v>2007/4</c:v>
                </c:pt>
                <c:pt idx="96">
                  <c:v>2007/5</c:v>
                </c:pt>
                <c:pt idx="97">
                  <c:v>2007/6</c:v>
                </c:pt>
                <c:pt idx="98">
                  <c:v>2007/10</c:v>
                </c:pt>
                <c:pt idx="99">
                  <c:v>2007/11</c:v>
                </c:pt>
                <c:pt idx="100">
                  <c:v>2007/12</c:v>
                </c:pt>
                <c:pt idx="101">
                  <c:v>2008/1</c:v>
                </c:pt>
                <c:pt idx="102">
                  <c:v>2008/4</c:v>
                </c:pt>
                <c:pt idx="103">
                  <c:v>2008/5</c:v>
                </c:pt>
                <c:pt idx="104">
                  <c:v>2008/6</c:v>
                </c:pt>
                <c:pt idx="105">
                  <c:v>2008/9</c:v>
                </c:pt>
                <c:pt idx="106">
                  <c:v>2008/10</c:v>
                </c:pt>
                <c:pt idx="107">
                  <c:v>2008/11</c:v>
                </c:pt>
                <c:pt idx="108">
                  <c:v>2008/12</c:v>
                </c:pt>
                <c:pt idx="109">
                  <c:v>2009/1</c:v>
                </c:pt>
                <c:pt idx="110">
                  <c:v>2009/2</c:v>
                </c:pt>
                <c:pt idx="111">
                  <c:v>2009/3</c:v>
                </c:pt>
                <c:pt idx="112">
                  <c:v>2009/4</c:v>
                </c:pt>
                <c:pt idx="113">
                  <c:v>2009/5</c:v>
                </c:pt>
                <c:pt idx="114">
                  <c:v>2009/6</c:v>
                </c:pt>
                <c:pt idx="115">
                  <c:v>2009/8</c:v>
                </c:pt>
                <c:pt idx="116">
                  <c:v>2009/9</c:v>
                </c:pt>
                <c:pt idx="117">
                  <c:v>2009/11</c:v>
                </c:pt>
                <c:pt idx="118">
                  <c:v>2010/1</c:v>
                </c:pt>
                <c:pt idx="119">
                  <c:v>2010/2</c:v>
                </c:pt>
                <c:pt idx="120">
                  <c:v>2010/3</c:v>
                </c:pt>
                <c:pt idx="121">
                  <c:v>2010/4</c:v>
                </c:pt>
                <c:pt idx="122">
                  <c:v>2010/5</c:v>
                </c:pt>
                <c:pt idx="123">
                  <c:v>2010/9</c:v>
                </c:pt>
                <c:pt idx="124">
                  <c:v>2010/10</c:v>
                </c:pt>
                <c:pt idx="125">
                  <c:v>2010/11</c:v>
                </c:pt>
                <c:pt idx="126">
                  <c:v>2010/12</c:v>
                </c:pt>
                <c:pt idx="127">
                  <c:v>2011/1</c:v>
                </c:pt>
                <c:pt idx="128">
                  <c:v>2011/2</c:v>
                </c:pt>
                <c:pt idx="129">
                  <c:v>2011/3</c:v>
                </c:pt>
                <c:pt idx="130">
                  <c:v>2011/4</c:v>
                </c:pt>
                <c:pt idx="131">
                  <c:v>2011/5</c:v>
                </c:pt>
                <c:pt idx="132">
                  <c:v>2011/6</c:v>
                </c:pt>
                <c:pt idx="133">
                  <c:v>2011/9</c:v>
                </c:pt>
                <c:pt idx="134">
                  <c:v>2011/10</c:v>
                </c:pt>
                <c:pt idx="135">
                  <c:v>2011/11</c:v>
                </c:pt>
                <c:pt idx="136">
                  <c:v>2011/12</c:v>
                </c:pt>
                <c:pt idx="137">
                  <c:v>2012/1</c:v>
                </c:pt>
                <c:pt idx="138">
                  <c:v>2012/2</c:v>
                </c:pt>
                <c:pt idx="139">
                  <c:v>2012/3</c:v>
                </c:pt>
                <c:pt idx="140">
                  <c:v>2012/4</c:v>
                </c:pt>
              </c:strCache>
            </c:strRef>
          </c:cat>
          <c:val>
            <c:numRef>
              <c:f>List1!$B$2:$EL$2</c:f>
              <c:numCache>
                <c:formatCode>General</c:formatCode>
                <c:ptCount val="141"/>
                <c:pt idx="0">
                  <c:v>78</c:v>
                </c:pt>
                <c:pt idx="1">
                  <c:v>82</c:v>
                </c:pt>
                <c:pt idx="2">
                  <c:v>78</c:v>
                </c:pt>
                <c:pt idx="3">
                  <c:v>78</c:v>
                </c:pt>
                <c:pt idx="4">
                  <c:v>84</c:v>
                </c:pt>
                <c:pt idx="5">
                  <c:v>87</c:v>
                </c:pt>
                <c:pt idx="6">
                  <c:v>75</c:v>
                </c:pt>
                <c:pt idx="7">
                  <c:v>68</c:v>
                </c:pt>
                <c:pt idx="8">
                  <c:v>66</c:v>
                </c:pt>
                <c:pt idx="9">
                  <c:v>65</c:v>
                </c:pt>
                <c:pt idx="10">
                  <c:v>68</c:v>
                </c:pt>
                <c:pt idx="11">
                  <c:v>65</c:v>
                </c:pt>
                <c:pt idx="12">
                  <c:v>64</c:v>
                </c:pt>
                <c:pt idx="13">
                  <c:v>62</c:v>
                </c:pt>
                <c:pt idx="14">
                  <c:v>66</c:v>
                </c:pt>
                <c:pt idx="15">
                  <c:v>64</c:v>
                </c:pt>
                <c:pt idx="16">
                  <c:v>65</c:v>
                </c:pt>
                <c:pt idx="17">
                  <c:v>61</c:v>
                </c:pt>
                <c:pt idx="18">
                  <c:v>62</c:v>
                </c:pt>
                <c:pt idx="19">
                  <c:v>60</c:v>
                </c:pt>
                <c:pt idx="20">
                  <c:v>71</c:v>
                </c:pt>
                <c:pt idx="21">
                  <c:v>61</c:v>
                </c:pt>
                <c:pt idx="22">
                  <c:v>60</c:v>
                </c:pt>
                <c:pt idx="23">
                  <c:v>63</c:v>
                </c:pt>
                <c:pt idx="24">
                  <c:v>58</c:v>
                </c:pt>
                <c:pt idx="25">
                  <c:v>51</c:v>
                </c:pt>
                <c:pt idx="26">
                  <c:v>54</c:v>
                </c:pt>
                <c:pt idx="27">
                  <c:v>46</c:v>
                </c:pt>
                <c:pt idx="28">
                  <c:v>49</c:v>
                </c:pt>
                <c:pt idx="29">
                  <c:v>51</c:v>
                </c:pt>
                <c:pt idx="30">
                  <c:v>49</c:v>
                </c:pt>
                <c:pt idx="31">
                  <c:v>55</c:v>
                </c:pt>
                <c:pt idx="32">
                  <c:v>51</c:v>
                </c:pt>
                <c:pt idx="33">
                  <c:v>51</c:v>
                </c:pt>
                <c:pt idx="34">
                  <c:v>56</c:v>
                </c:pt>
                <c:pt idx="35">
                  <c:v>53</c:v>
                </c:pt>
                <c:pt idx="36">
                  <c:v>55</c:v>
                </c:pt>
                <c:pt idx="37">
                  <c:v>55</c:v>
                </c:pt>
                <c:pt idx="38">
                  <c:v>54</c:v>
                </c:pt>
                <c:pt idx="39">
                  <c:v>51</c:v>
                </c:pt>
                <c:pt idx="40">
                  <c:v>55</c:v>
                </c:pt>
                <c:pt idx="41">
                  <c:v>55</c:v>
                </c:pt>
                <c:pt idx="42">
                  <c:v>60</c:v>
                </c:pt>
                <c:pt idx="43">
                  <c:v>54</c:v>
                </c:pt>
                <c:pt idx="44">
                  <c:v>54</c:v>
                </c:pt>
                <c:pt idx="45">
                  <c:v>54</c:v>
                </c:pt>
                <c:pt idx="46">
                  <c:v>50</c:v>
                </c:pt>
                <c:pt idx="47">
                  <c:v>51</c:v>
                </c:pt>
                <c:pt idx="48">
                  <c:v>54</c:v>
                </c:pt>
                <c:pt idx="49">
                  <c:v>45</c:v>
                </c:pt>
                <c:pt idx="50">
                  <c:v>55</c:v>
                </c:pt>
                <c:pt idx="51">
                  <c:v>58</c:v>
                </c:pt>
                <c:pt idx="52">
                  <c:v>58</c:v>
                </c:pt>
                <c:pt idx="53">
                  <c:v>58</c:v>
                </c:pt>
                <c:pt idx="54">
                  <c:v>58</c:v>
                </c:pt>
                <c:pt idx="55">
                  <c:v>58</c:v>
                </c:pt>
                <c:pt idx="56">
                  <c:v>64</c:v>
                </c:pt>
                <c:pt idx="57">
                  <c:v>63</c:v>
                </c:pt>
                <c:pt idx="58">
                  <c:v>63</c:v>
                </c:pt>
                <c:pt idx="59">
                  <c:v>61</c:v>
                </c:pt>
                <c:pt idx="60">
                  <c:v>64</c:v>
                </c:pt>
                <c:pt idx="61">
                  <c:v>66</c:v>
                </c:pt>
                <c:pt idx="62">
                  <c:v>66</c:v>
                </c:pt>
                <c:pt idx="63">
                  <c:v>72</c:v>
                </c:pt>
                <c:pt idx="64">
                  <c:v>71</c:v>
                </c:pt>
                <c:pt idx="65">
                  <c:v>77</c:v>
                </c:pt>
                <c:pt idx="66">
                  <c:v>72</c:v>
                </c:pt>
                <c:pt idx="67">
                  <c:v>77</c:v>
                </c:pt>
                <c:pt idx="68">
                  <c:v>74</c:v>
                </c:pt>
                <c:pt idx="69">
                  <c:v>75</c:v>
                </c:pt>
                <c:pt idx="70">
                  <c:v>73</c:v>
                </c:pt>
                <c:pt idx="71">
                  <c:v>73</c:v>
                </c:pt>
                <c:pt idx="72">
                  <c:v>72</c:v>
                </c:pt>
                <c:pt idx="73">
                  <c:v>71</c:v>
                </c:pt>
                <c:pt idx="74">
                  <c:v>71</c:v>
                </c:pt>
                <c:pt idx="75">
                  <c:v>69</c:v>
                </c:pt>
                <c:pt idx="76">
                  <c:v>67</c:v>
                </c:pt>
                <c:pt idx="77">
                  <c:v>71</c:v>
                </c:pt>
                <c:pt idx="78">
                  <c:v>72</c:v>
                </c:pt>
                <c:pt idx="79">
                  <c:v>71</c:v>
                </c:pt>
                <c:pt idx="80">
                  <c:v>71</c:v>
                </c:pt>
                <c:pt idx="81">
                  <c:v>69</c:v>
                </c:pt>
                <c:pt idx="82">
                  <c:v>69</c:v>
                </c:pt>
                <c:pt idx="83">
                  <c:v>69</c:v>
                </c:pt>
                <c:pt idx="84">
                  <c:v>74</c:v>
                </c:pt>
                <c:pt idx="85">
                  <c:v>68</c:v>
                </c:pt>
                <c:pt idx="86">
                  <c:v>73</c:v>
                </c:pt>
                <c:pt idx="87">
                  <c:v>71</c:v>
                </c:pt>
                <c:pt idx="88">
                  <c:v>74</c:v>
                </c:pt>
                <c:pt idx="89">
                  <c:v>74</c:v>
                </c:pt>
                <c:pt idx="90">
                  <c:v>70</c:v>
                </c:pt>
                <c:pt idx="91">
                  <c:v>73</c:v>
                </c:pt>
                <c:pt idx="92">
                  <c:v>72</c:v>
                </c:pt>
                <c:pt idx="93">
                  <c:v>76</c:v>
                </c:pt>
                <c:pt idx="94">
                  <c:v>73</c:v>
                </c:pt>
                <c:pt idx="95">
                  <c:v>74</c:v>
                </c:pt>
                <c:pt idx="96">
                  <c:v>71</c:v>
                </c:pt>
                <c:pt idx="97">
                  <c:v>71</c:v>
                </c:pt>
                <c:pt idx="98">
                  <c:v>66</c:v>
                </c:pt>
                <c:pt idx="99">
                  <c:v>66</c:v>
                </c:pt>
                <c:pt idx="100">
                  <c:v>66</c:v>
                </c:pt>
                <c:pt idx="101">
                  <c:v>58</c:v>
                </c:pt>
                <c:pt idx="102">
                  <c:v>63</c:v>
                </c:pt>
                <c:pt idx="103">
                  <c:v>63</c:v>
                </c:pt>
                <c:pt idx="104">
                  <c:v>62</c:v>
                </c:pt>
                <c:pt idx="105">
                  <c:v>67</c:v>
                </c:pt>
                <c:pt idx="106">
                  <c:v>65</c:v>
                </c:pt>
                <c:pt idx="107">
                  <c:v>63</c:v>
                </c:pt>
                <c:pt idx="108">
                  <c:v>60</c:v>
                </c:pt>
                <c:pt idx="109">
                  <c:v>65</c:v>
                </c:pt>
                <c:pt idx="110">
                  <c:v>67</c:v>
                </c:pt>
                <c:pt idx="111">
                  <c:v>65</c:v>
                </c:pt>
                <c:pt idx="112">
                  <c:v>65</c:v>
                </c:pt>
                <c:pt idx="113">
                  <c:v>61</c:v>
                </c:pt>
                <c:pt idx="114">
                  <c:v>66</c:v>
                </c:pt>
                <c:pt idx="115">
                  <c:v>59</c:v>
                </c:pt>
                <c:pt idx="116">
                  <c:v>61</c:v>
                </c:pt>
                <c:pt idx="117">
                  <c:v>68</c:v>
                </c:pt>
                <c:pt idx="118">
                  <c:v>68</c:v>
                </c:pt>
                <c:pt idx="119">
                  <c:v>69</c:v>
                </c:pt>
                <c:pt idx="120">
                  <c:v>66</c:v>
                </c:pt>
                <c:pt idx="121">
                  <c:v>74</c:v>
                </c:pt>
                <c:pt idx="122">
                  <c:v>67</c:v>
                </c:pt>
                <c:pt idx="123">
                  <c:v>72</c:v>
                </c:pt>
                <c:pt idx="124">
                  <c:v>64</c:v>
                </c:pt>
                <c:pt idx="125">
                  <c:v>70</c:v>
                </c:pt>
                <c:pt idx="126">
                  <c:v>70</c:v>
                </c:pt>
                <c:pt idx="127">
                  <c:v>69</c:v>
                </c:pt>
                <c:pt idx="128">
                  <c:v>65</c:v>
                </c:pt>
                <c:pt idx="129">
                  <c:v>67</c:v>
                </c:pt>
                <c:pt idx="130">
                  <c:v>68</c:v>
                </c:pt>
                <c:pt idx="131">
                  <c:v>59</c:v>
                </c:pt>
                <c:pt idx="132">
                  <c:v>55</c:v>
                </c:pt>
                <c:pt idx="133">
                  <c:v>54</c:v>
                </c:pt>
                <c:pt idx="134">
                  <c:v>57</c:v>
                </c:pt>
                <c:pt idx="135">
                  <c:v>57</c:v>
                </c:pt>
                <c:pt idx="136">
                  <c:v>58</c:v>
                </c:pt>
                <c:pt idx="137">
                  <c:v>57</c:v>
                </c:pt>
                <c:pt idx="138">
                  <c:v>56</c:v>
                </c:pt>
                <c:pt idx="139">
                  <c:v>53</c:v>
                </c:pt>
                <c:pt idx="140">
                  <c:v>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A07-4BAD-ACA3-31FD3B7E6B79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Government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List1!$B$1:$EL$1</c:f>
              <c:strCache>
                <c:ptCount val="141"/>
                <c:pt idx="0">
                  <c:v>1996/8</c:v>
                </c:pt>
                <c:pt idx="1">
                  <c:v>1996/9</c:v>
                </c:pt>
                <c:pt idx="2">
                  <c:v>1996/10</c:v>
                </c:pt>
                <c:pt idx="3">
                  <c:v>1996/11</c:v>
                </c:pt>
                <c:pt idx="4">
                  <c:v>1996/12</c:v>
                </c:pt>
                <c:pt idx="5">
                  <c:v>1997/1</c:v>
                </c:pt>
                <c:pt idx="6">
                  <c:v>1997/2</c:v>
                </c:pt>
                <c:pt idx="7">
                  <c:v>1997/3</c:v>
                </c:pt>
                <c:pt idx="8">
                  <c:v>1997/4</c:v>
                </c:pt>
                <c:pt idx="9">
                  <c:v>1997/5</c:v>
                </c:pt>
                <c:pt idx="10">
                  <c:v>1997/6</c:v>
                </c:pt>
                <c:pt idx="11">
                  <c:v>1997/7</c:v>
                </c:pt>
                <c:pt idx="12">
                  <c:v>1997/9</c:v>
                </c:pt>
                <c:pt idx="13">
                  <c:v>1997/10</c:v>
                </c:pt>
                <c:pt idx="14">
                  <c:v>1997/11</c:v>
                </c:pt>
                <c:pt idx="15">
                  <c:v>1997/12</c:v>
                </c:pt>
                <c:pt idx="16">
                  <c:v>1998/1</c:v>
                </c:pt>
                <c:pt idx="17">
                  <c:v>1998/2</c:v>
                </c:pt>
                <c:pt idx="18">
                  <c:v>1998/3</c:v>
                </c:pt>
                <c:pt idx="19">
                  <c:v>1998/4</c:v>
                </c:pt>
                <c:pt idx="20">
                  <c:v>1998/5</c:v>
                </c:pt>
                <c:pt idx="21">
                  <c:v>1998/6</c:v>
                </c:pt>
                <c:pt idx="22">
                  <c:v>1998/7</c:v>
                </c:pt>
                <c:pt idx="23">
                  <c:v>1998/9</c:v>
                </c:pt>
                <c:pt idx="24">
                  <c:v>1998/10</c:v>
                </c:pt>
                <c:pt idx="25">
                  <c:v>1998/11</c:v>
                </c:pt>
                <c:pt idx="26">
                  <c:v>1998/12</c:v>
                </c:pt>
                <c:pt idx="27">
                  <c:v>1999/1</c:v>
                </c:pt>
                <c:pt idx="28">
                  <c:v>1999/3</c:v>
                </c:pt>
                <c:pt idx="29">
                  <c:v>1999/5</c:v>
                </c:pt>
                <c:pt idx="30">
                  <c:v>1999/7</c:v>
                </c:pt>
                <c:pt idx="31">
                  <c:v>1999/9</c:v>
                </c:pt>
                <c:pt idx="32">
                  <c:v>1999/11</c:v>
                </c:pt>
                <c:pt idx="33">
                  <c:v>2000/1</c:v>
                </c:pt>
                <c:pt idx="34">
                  <c:v>2000/3</c:v>
                </c:pt>
                <c:pt idx="35">
                  <c:v>2000/5</c:v>
                </c:pt>
                <c:pt idx="36">
                  <c:v>2000/7</c:v>
                </c:pt>
                <c:pt idx="37">
                  <c:v>2000/9</c:v>
                </c:pt>
                <c:pt idx="38">
                  <c:v>2000/11</c:v>
                </c:pt>
                <c:pt idx="39">
                  <c:v>2001/1</c:v>
                </c:pt>
                <c:pt idx="40">
                  <c:v>2001/3</c:v>
                </c:pt>
                <c:pt idx="41">
                  <c:v>2001/5</c:v>
                </c:pt>
                <c:pt idx="42">
                  <c:v>2001/7</c:v>
                </c:pt>
                <c:pt idx="43">
                  <c:v>2001/9</c:v>
                </c:pt>
                <c:pt idx="44">
                  <c:v>2001/11</c:v>
                </c:pt>
                <c:pt idx="45">
                  <c:v>2002/1</c:v>
                </c:pt>
                <c:pt idx="46">
                  <c:v>2002/3</c:v>
                </c:pt>
                <c:pt idx="47">
                  <c:v>2002/5</c:v>
                </c:pt>
                <c:pt idx="48">
                  <c:v>2002/7</c:v>
                </c:pt>
                <c:pt idx="49">
                  <c:v>2002/9</c:v>
                </c:pt>
                <c:pt idx="50">
                  <c:v>2002/10</c:v>
                </c:pt>
                <c:pt idx="51">
                  <c:v>2002/11</c:v>
                </c:pt>
                <c:pt idx="52">
                  <c:v>2002/12</c:v>
                </c:pt>
                <c:pt idx="53">
                  <c:v>2003/1</c:v>
                </c:pt>
                <c:pt idx="54">
                  <c:v>2003/2</c:v>
                </c:pt>
                <c:pt idx="55">
                  <c:v>2003/3</c:v>
                </c:pt>
                <c:pt idx="56">
                  <c:v>2003/4</c:v>
                </c:pt>
                <c:pt idx="57">
                  <c:v>2003/5</c:v>
                </c:pt>
                <c:pt idx="58">
                  <c:v>2003/6</c:v>
                </c:pt>
                <c:pt idx="59">
                  <c:v>2003/9</c:v>
                </c:pt>
                <c:pt idx="60">
                  <c:v>2003/10</c:v>
                </c:pt>
                <c:pt idx="61">
                  <c:v>2003/11</c:v>
                </c:pt>
                <c:pt idx="62">
                  <c:v>2003/12</c:v>
                </c:pt>
                <c:pt idx="63">
                  <c:v>2004/1</c:v>
                </c:pt>
                <c:pt idx="64">
                  <c:v>2004/2</c:v>
                </c:pt>
                <c:pt idx="65">
                  <c:v>2004/3</c:v>
                </c:pt>
                <c:pt idx="66">
                  <c:v>2004/4</c:v>
                </c:pt>
                <c:pt idx="67">
                  <c:v>2004/5</c:v>
                </c:pt>
                <c:pt idx="68">
                  <c:v>2004/6</c:v>
                </c:pt>
                <c:pt idx="69">
                  <c:v>2004/9</c:v>
                </c:pt>
                <c:pt idx="70">
                  <c:v>2004/10</c:v>
                </c:pt>
                <c:pt idx="71">
                  <c:v>2004/11</c:v>
                </c:pt>
                <c:pt idx="72">
                  <c:v>2004/12</c:v>
                </c:pt>
                <c:pt idx="73">
                  <c:v>2005/1</c:v>
                </c:pt>
                <c:pt idx="74">
                  <c:v>2005/2</c:v>
                </c:pt>
                <c:pt idx="75">
                  <c:v>2005/3</c:v>
                </c:pt>
                <c:pt idx="76">
                  <c:v>2005/4</c:v>
                </c:pt>
                <c:pt idx="77">
                  <c:v>2005/5</c:v>
                </c:pt>
                <c:pt idx="78">
                  <c:v>2005/6</c:v>
                </c:pt>
                <c:pt idx="79">
                  <c:v>2005/9</c:v>
                </c:pt>
                <c:pt idx="80">
                  <c:v>2005/10</c:v>
                </c:pt>
                <c:pt idx="81">
                  <c:v>2005/11</c:v>
                </c:pt>
                <c:pt idx="82">
                  <c:v>2005/12</c:v>
                </c:pt>
                <c:pt idx="83">
                  <c:v>2006/1</c:v>
                </c:pt>
                <c:pt idx="84">
                  <c:v>2006/2</c:v>
                </c:pt>
                <c:pt idx="85">
                  <c:v>2006/3</c:v>
                </c:pt>
                <c:pt idx="86">
                  <c:v>2006/4</c:v>
                </c:pt>
                <c:pt idx="87">
                  <c:v>2006/5</c:v>
                </c:pt>
                <c:pt idx="88">
                  <c:v>2006/9</c:v>
                </c:pt>
                <c:pt idx="89">
                  <c:v>2006/10</c:v>
                </c:pt>
                <c:pt idx="90">
                  <c:v>2006/11</c:v>
                </c:pt>
                <c:pt idx="91">
                  <c:v>2006/12</c:v>
                </c:pt>
                <c:pt idx="92">
                  <c:v>2007/1</c:v>
                </c:pt>
                <c:pt idx="93">
                  <c:v>2007/2</c:v>
                </c:pt>
                <c:pt idx="94">
                  <c:v>2007/3</c:v>
                </c:pt>
                <c:pt idx="95">
                  <c:v>2007/4</c:v>
                </c:pt>
                <c:pt idx="96">
                  <c:v>2007/5</c:v>
                </c:pt>
                <c:pt idx="97">
                  <c:v>2007/6</c:v>
                </c:pt>
                <c:pt idx="98">
                  <c:v>2007/10</c:v>
                </c:pt>
                <c:pt idx="99">
                  <c:v>2007/11</c:v>
                </c:pt>
                <c:pt idx="100">
                  <c:v>2007/12</c:v>
                </c:pt>
                <c:pt idx="101">
                  <c:v>2008/1</c:v>
                </c:pt>
                <c:pt idx="102">
                  <c:v>2008/4</c:v>
                </c:pt>
                <c:pt idx="103">
                  <c:v>2008/5</c:v>
                </c:pt>
                <c:pt idx="104">
                  <c:v>2008/6</c:v>
                </c:pt>
                <c:pt idx="105">
                  <c:v>2008/9</c:v>
                </c:pt>
                <c:pt idx="106">
                  <c:v>2008/10</c:v>
                </c:pt>
                <c:pt idx="107">
                  <c:v>2008/11</c:v>
                </c:pt>
                <c:pt idx="108">
                  <c:v>2008/12</c:v>
                </c:pt>
                <c:pt idx="109">
                  <c:v>2009/1</c:v>
                </c:pt>
                <c:pt idx="110">
                  <c:v>2009/2</c:v>
                </c:pt>
                <c:pt idx="111">
                  <c:v>2009/3</c:v>
                </c:pt>
                <c:pt idx="112">
                  <c:v>2009/4</c:v>
                </c:pt>
                <c:pt idx="113">
                  <c:v>2009/5</c:v>
                </c:pt>
                <c:pt idx="114">
                  <c:v>2009/6</c:v>
                </c:pt>
                <c:pt idx="115">
                  <c:v>2009/8</c:v>
                </c:pt>
                <c:pt idx="116">
                  <c:v>2009/9</c:v>
                </c:pt>
                <c:pt idx="117">
                  <c:v>2009/11</c:v>
                </c:pt>
                <c:pt idx="118">
                  <c:v>2010/1</c:v>
                </c:pt>
                <c:pt idx="119">
                  <c:v>2010/2</c:v>
                </c:pt>
                <c:pt idx="120">
                  <c:v>2010/3</c:v>
                </c:pt>
                <c:pt idx="121">
                  <c:v>2010/4</c:v>
                </c:pt>
                <c:pt idx="122">
                  <c:v>2010/5</c:v>
                </c:pt>
                <c:pt idx="123">
                  <c:v>2010/9</c:v>
                </c:pt>
                <c:pt idx="124">
                  <c:v>2010/10</c:v>
                </c:pt>
                <c:pt idx="125">
                  <c:v>2010/11</c:v>
                </c:pt>
                <c:pt idx="126">
                  <c:v>2010/12</c:v>
                </c:pt>
                <c:pt idx="127">
                  <c:v>2011/1</c:v>
                </c:pt>
                <c:pt idx="128">
                  <c:v>2011/2</c:v>
                </c:pt>
                <c:pt idx="129">
                  <c:v>2011/3</c:v>
                </c:pt>
                <c:pt idx="130">
                  <c:v>2011/4</c:v>
                </c:pt>
                <c:pt idx="131">
                  <c:v>2011/5</c:v>
                </c:pt>
                <c:pt idx="132">
                  <c:v>2011/6</c:v>
                </c:pt>
                <c:pt idx="133">
                  <c:v>2011/9</c:v>
                </c:pt>
                <c:pt idx="134">
                  <c:v>2011/10</c:v>
                </c:pt>
                <c:pt idx="135">
                  <c:v>2011/11</c:v>
                </c:pt>
                <c:pt idx="136">
                  <c:v>2011/12</c:v>
                </c:pt>
                <c:pt idx="137">
                  <c:v>2012/1</c:v>
                </c:pt>
                <c:pt idx="138">
                  <c:v>2012/2</c:v>
                </c:pt>
                <c:pt idx="139">
                  <c:v>2012/3</c:v>
                </c:pt>
                <c:pt idx="140">
                  <c:v>2012/4</c:v>
                </c:pt>
              </c:strCache>
            </c:strRef>
          </c:cat>
          <c:val>
            <c:numRef>
              <c:f>List1!$B$3:$EL$3</c:f>
              <c:numCache>
                <c:formatCode>General</c:formatCode>
                <c:ptCount val="141"/>
                <c:pt idx="0">
                  <c:v>48</c:v>
                </c:pt>
                <c:pt idx="1">
                  <c:v>53</c:v>
                </c:pt>
                <c:pt idx="2">
                  <c:v>45</c:v>
                </c:pt>
                <c:pt idx="3">
                  <c:v>46</c:v>
                </c:pt>
                <c:pt idx="4">
                  <c:v>51</c:v>
                </c:pt>
                <c:pt idx="5">
                  <c:v>50</c:v>
                </c:pt>
                <c:pt idx="6">
                  <c:v>43</c:v>
                </c:pt>
                <c:pt idx="7">
                  <c:v>43</c:v>
                </c:pt>
                <c:pt idx="8">
                  <c:v>38</c:v>
                </c:pt>
                <c:pt idx="9">
                  <c:v>35</c:v>
                </c:pt>
                <c:pt idx="10">
                  <c:v>22</c:v>
                </c:pt>
                <c:pt idx="11">
                  <c:v>26</c:v>
                </c:pt>
                <c:pt idx="12">
                  <c:v>35</c:v>
                </c:pt>
                <c:pt idx="13">
                  <c:v>33</c:v>
                </c:pt>
                <c:pt idx="14">
                  <c:v>28</c:v>
                </c:pt>
                <c:pt idx="15">
                  <c:v>14</c:v>
                </c:pt>
                <c:pt idx="16">
                  <c:v>25</c:v>
                </c:pt>
                <c:pt idx="17">
                  <c:v>50</c:v>
                </c:pt>
                <c:pt idx="18">
                  <c:v>47</c:v>
                </c:pt>
                <c:pt idx="19">
                  <c:v>42</c:v>
                </c:pt>
                <c:pt idx="20">
                  <c:v>42</c:v>
                </c:pt>
                <c:pt idx="21">
                  <c:v>39</c:v>
                </c:pt>
                <c:pt idx="22">
                  <c:v>41</c:v>
                </c:pt>
                <c:pt idx="23">
                  <c:v>44</c:v>
                </c:pt>
                <c:pt idx="24">
                  <c:v>41</c:v>
                </c:pt>
                <c:pt idx="25">
                  <c:v>40</c:v>
                </c:pt>
                <c:pt idx="26">
                  <c:v>38</c:v>
                </c:pt>
                <c:pt idx="27">
                  <c:v>37</c:v>
                </c:pt>
                <c:pt idx="28">
                  <c:v>36</c:v>
                </c:pt>
                <c:pt idx="29">
                  <c:v>30</c:v>
                </c:pt>
                <c:pt idx="30">
                  <c:v>27</c:v>
                </c:pt>
                <c:pt idx="31">
                  <c:v>21</c:v>
                </c:pt>
                <c:pt idx="32">
                  <c:v>19</c:v>
                </c:pt>
                <c:pt idx="33">
                  <c:v>27</c:v>
                </c:pt>
                <c:pt idx="34">
                  <c:v>25</c:v>
                </c:pt>
                <c:pt idx="35">
                  <c:v>30</c:v>
                </c:pt>
                <c:pt idx="36">
                  <c:v>33</c:v>
                </c:pt>
                <c:pt idx="37">
                  <c:v>39</c:v>
                </c:pt>
                <c:pt idx="38">
                  <c:v>35</c:v>
                </c:pt>
                <c:pt idx="39">
                  <c:v>33</c:v>
                </c:pt>
                <c:pt idx="40">
                  <c:v>34</c:v>
                </c:pt>
                <c:pt idx="41">
                  <c:v>38</c:v>
                </c:pt>
                <c:pt idx="42">
                  <c:v>39</c:v>
                </c:pt>
                <c:pt idx="43">
                  <c:v>34</c:v>
                </c:pt>
                <c:pt idx="44">
                  <c:v>41</c:v>
                </c:pt>
                <c:pt idx="45">
                  <c:v>46</c:v>
                </c:pt>
                <c:pt idx="46">
                  <c:v>42</c:v>
                </c:pt>
                <c:pt idx="47">
                  <c:v>43</c:v>
                </c:pt>
                <c:pt idx="48">
                  <c:v>43</c:v>
                </c:pt>
                <c:pt idx="49">
                  <c:v>48</c:v>
                </c:pt>
                <c:pt idx="50">
                  <c:v>48</c:v>
                </c:pt>
                <c:pt idx="51">
                  <c:v>51</c:v>
                </c:pt>
                <c:pt idx="52">
                  <c:v>51</c:v>
                </c:pt>
                <c:pt idx="53">
                  <c:v>49</c:v>
                </c:pt>
                <c:pt idx="54">
                  <c:v>39</c:v>
                </c:pt>
                <c:pt idx="55">
                  <c:v>47</c:v>
                </c:pt>
                <c:pt idx="56">
                  <c:v>40</c:v>
                </c:pt>
                <c:pt idx="57">
                  <c:v>36</c:v>
                </c:pt>
                <c:pt idx="58">
                  <c:v>35</c:v>
                </c:pt>
                <c:pt idx="59">
                  <c:v>29</c:v>
                </c:pt>
                <c:pt idx="60">
                  <c:v>36</c:v>
                </c:pt>
                <c:pt idx="61">
                  <c:v>35</c:v>
                </c:pt>
                <c:pt idx="62">
                  <c:v>29</c:v>
                </c:pt>
                <c:pt idx="63">
                  <c:v>37</c:v>
                </c:pt>
                <c:pt idx="64">
                  <c:v>26</c:v>
                </c:pt>
                <c:pt idx="65">
                  <c:v>33</c:v>
                </c:pt>
                <c:pt idx="66">
                  <c:v>28</c:v>
                </c:pt>
                <c:pt idx="67">
                  <c:v>36</c:v>
                </c:pt>
                <c:pt idx="68">
                  <c:v>26</c:v>
                </c:pt>
                <c:pt idx="69">
                  <c:v>35</c:v>
                </c:pt>
                <c:pt idx="70">
                  <c:v>40</c:v>
                </c:pt>
                <c:pt idx="71">
                  <c:v>31</c:v>
                </c:pt>
                <c:pt idx="72">
                  <c:v>28</c:v>
                </c:pt>
                <c:pt idx="73">
                  <c:v>34</c:v>
                </c:pt>
                <c:pt idx="74">
                  <c:v>31</c:v>
                </c:pt>
                <c:pt idx="75">
                  <c:v>27</c:v>
                </c:pt>
                <c:pt idx="76">
                  <c:v>14</c:v>
                </c:pt>
                <c:pt idx="77">
                  <c:v>32</c:v>
                </c:pt>
                <c:pt idx="78">
                  <c:v>37</c:v>
                </c:pt>
                <c:pt idx="79">
                  <c:v>42</c:v>
                </c:pt>
                <c:pt idx="80">
                  <c:v>42</c:v>
                </c:pt>
                <c:pt idx="81">
                  <c:v>42</c:v>
                </c:pt>
                <c:pt idx="82">
                  <c:v>43</c:v>
                </c:pt>
                <c:pt idx="83">
                  <c:v>41</c:v>
                </c:pt>
                <c:pt idx="84">
                  <c:v>44</c:v>
                </c:pt>
                <c:pt idx="85">
                  <c:v>39</c:v>
                </c:pt>
                <c:pt idx="86">
                  <c:v>44</c:v>
                </c:pt>
                <c:pt idx="87">
                  <c:v>44</c:v>
                </c:pt>
                <c:pt idx="88">
                  <c:v>28</c:v>
                </c:pt>
                <c:pt idx="89">
                  <c:v>28</c:v>
                </c:pt>
                <c:pt idx="90">
                  <c:v>28</c:v>
                </c:pt>
                <c:pt idx="91">
                  <c:v>28</c:v>
                </c:pt>
                <c:pt idx="92">
                  <c:v>31</c:v>
                </c:pt>
                <c:pt idx="93">
                  <c:v>31</c:v>
                </c:pt>
                <c:pt idx="94">
                  <c:v>34</c:v>
                </c:pt>
                <c:pt idx="95">
                  <c:v>30</c:v>
                </c:pt>
                <c:pt idx="96">
                  <c:v>36</c:v>
                </c:pt>
                <c:pt idx="97">
                  <c:v>34</c:v>
                </c:pt>
                <c:pt idx="98">
                  <c:v>33</c:v>
                </c:pt>
                <c:pt idx="99">
                  <c:v>27</c:v>
                </c:pt>
                <c:pt idx="100">
                  <c:v>27</c:v>
                </c:pt>
                <c:pt idx="101">
                  <c:v>28</c:v>
                </c:pt>
                <c:pt idx="102">
                  <c:v>31</c:v>
                </c:pt>
                <c:pt idx="103">
                  <c:v>29</c:v>
                </c:pt>
                <c:pt idx="104">
                  <c:v>28</c:v>
                </c:pt>
                <c:pt idx="105">
                  <c:v>30</c:v>
                </c:pt>
                <c:pt idx="106">
                  <c:v>26</c:v>
                </c:pt>
                <c:pt idx="107">
                  <c:v>26</c:v>
                </c:pt>
                <c:pt idx="108">
                  <c:v>27</c:v>
                </c:pt>
                <c:pt idx="109">
                  <c:v>30</c:v>
                </c:pt>
                <c:pt idx="110">
                  <c:v>32</c:v>
                </c:pt>
                <c:pt idx="111">
                  <c:v>33</c:v>
                </c:pt>
                <c:pt idx="112">
                  <c:v>20</c:v>
                </c:pt>
                <c:pt idx="113">
                  <c:v>20</c:v>
                </c:pt>
                <c:pt idx="114">
                  <c:v>55</c:v>
                </c:pt>
                <c:pt idx="115">
                  <c:v>54</c:v>
                </c:pt>
                <c:pt idx="116">
                  <c:v>57</c:v>
                </c:pt>
                <c:pt idx="117">
                  <c:v>71</c:v>
                </c:pt>
                <c:pt idx="118">
                  <c:v>71</c:v>
                </c:pt>
                <c:pt idx="119">
                  <c:v>73</c:v>
                </c:pt>
                <c:pt idx="120">
                  <c:v>68</c:v>
                </c:pt>
                <c:pt idx="121">
                  <c:v>72</c:v>
                </c:pt>
                <c:pt idx="122">
                  <c:v>64</c:v>
                </c:pt>
                <c:pt idx="123">
                  <c:v>42</c:v>
                </c:pt>
                <c:pt idx="124">
                  <c:v>30</c:v>
                </c:pt>
                <c:pt idx="125">
                  <c:v>33</c:v>
                </c:pt>
                <c:pt idx="126">
                  <c:v>33</c:v>
                </c:pt>
                <c:pt idx="127">
                  <c:v>34</c:v>
                </c:pt>
                <c:pt idx="128">
                  <c:v>30</c:v>
                </c:pt>
                <c:pt idx="129">
                  <c:v>29</c:v>
                </c:pt>
                <c:pt idx="130">
                  <c:v>21</c:v>
                </c:pt>
                <c:pt idx="131">
                  <c:v>22</c:v>
                </c:pt>
                <c:pt idx="132">
                  <c:v>17</c:v>
                </c:pt>
                <c:pt idx="133">
                  <c:v>22</c:v>
                </c:pt>
                <c:pt idx="134">
                  <c:v>24</c:v>
                </c:pt>
                <c:pt idx="135">
                  <c:v>22</c:v>
                </c:pt>
                <c:pt idx="136">
                  <c:v>20</c:v>
                </c:pt>
                <c:pt idx="137">
                  <c:v>24</c:v>
                </c:pt>
                <c:pt idx="138">
                  <c:v>23</c:v>
                </c:pt>
                <c:pt idx="139">
                  <c:v>21</c:v>
                </c:pt>
                <c:pt idx="140">
                  <c:v>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A07-4BAD-ACA3-31FD3B7E6B79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Commons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strRef>
              <c:f>List1!$B$1:$EL$1</c:f>
              <c:strCache>
                <c:ptCount val="141"/>
                <c:pt idx="0">
                  <c:v>1996/8</c:v>
                </c:pt>
                <c:pt idx="1">
                  <c:v>1996/9</c:v>
                </c:pt>
                <c:pt idx="2">
                  <c:v>1996/10</c:v>
                </c:pt>
                <c:pt idx="3">
                  <c:v>1996/11</c:v>
                </c:pt>
                <c:pt idx="4">
                  <c:v>1996/12</c:v>
                </c:pt>
                <c:pt idx="5">
                  <c:v>1997/1</c:v>
                </c:pt>
                <c:pt idx="6">
                  <c:v>1997/2</c:v>
                </c:pt>
                <c:pt idx="7">
                  <c:v>1997/3</c:v>
                </c:pt>
                <c:pt idx="8">
                  <c:v>1997/4</c:v>
                </c:pt>
                <c:pt idx="9">
                  <c:v>1997/5</c:v>
                </c:pt>
                <c:pt idx="10">
                  <c:v>1997/6</c:v>
                </c:pt>
                <c:pt idx="11">
                  <c:v>1997/7</c:v>
                </c:pt>
                <c:pt idx="12">
                  <c:v>1997/9</c:v>
                </c:pt>
                <c:pt idx="13">
                  <c:v>1997/10</c:v>
                </c:pt>
                <c:pt idx="14">
                  <c:v>1997/11</c:v>
                </c:pt>
                <c:pt idx="15">
                  <c:v>1997/12</c:v>
                </c:pt>
                <c:pt idx="16">
                  <c:v>1998/1</c:v>
                </c:pt>
                <c:pt idx="17">
                  <c:v>1998/2</c:v>
                </c:pt>
                <c:pt idx="18">
                  <c:v>1998/3</c:v>
                </c:pt>
                <c:pt idx="19">
                  <c:v>1998/4</c:v>
                </c:pt>
                <c:pt idx="20">
                  <c:v>1998/5</c:v>
                </c:pt>
                <c:pt idx="21">
                  <c:v>1998/6</c:v>
                </c:pt>
                <c:pt idx="22">
                  <c:v>1998/7</c:v>
                </c:pt>
                <c:pt idx="23">
                  <c:v>1998/9</c:v>
                </c:pt>
                <c:pt idx="24">
                  <c:v>1998/10</c:v>
                </c:pt>
                <c:pt idx="25">
                  <c:v>1998/11</c:v>
                </c:pt>
                <c:pt idx="26">
                  <c:v>1998/12</c:v>
                </c:pt>
                <c:pt idx="27">
                  <c:v>1999/1</c:v>
                </c:pt>
                <c:pt idx="28">
                  <c:v>1999/3</c:v>
                </c:pt>
                <c:pt idx="29">
                  <c:v>1999/5</c:v>
                </c:pt>
                <c:pt idx="30">
                  <c:v>1999/7</c:v>
                </c:pt>
                <c:pt idx="31">
                  <c:v>1999/9</c:v>
                </c:pt>
                <c:pt idx="32">
                  <c:v>1999/11</c:v>
                </c:pt>
                <c:pt idx="33">
                  <c:v>2000/1</c:v>
                </c:pt>
                <c:pt idx="34">
                  <c:v>2000/3</c:v>
                </c:pt>
                <c:pt idx="35">
                  <c:v>2000/5</c:v>
                </c:pt>
                <c:pt idx="36">
                  <c:v>2000/7</c:v>
                </c:pt>
                <c:pt idx="37">
                  <c:v>2000/9</c:v>
                </c:pt>
                <c:pt idx="38">
                  <c:v>2000/11</c:v>
                </c:pt>
                <c:pt idx="39">
                  <c:v>2001/1</c:v>
                </c:pt>
                <c:pt idx="40">
                  <c:v>2001/3</c:v>
                </c:pt>
                <c:pt idx="41">
                  <c:v>2001/5</c:v>
                </c:pt>
                <c:pt idx="42">
                  <c:v>2001/7</c:v>
                </c:pt>
                <c:pt idx="43">
                  <c:v>2001/9</c:v>
                </c:pt>
                <c:pt idx="44">
                  <c:v>2001/11</c:v>
                </c:pt>
                <c:pt idx="45">
                  <c:v>2002/1</c:v>
                </c:pt>
                <c:pt idx="46">
                  <c:v>2002/3</c:v>
                </c:pt>
                <c:pt idx="47">
                  <c:v>2002/5</c:v>
                </c:pt>
                <c:pt idx="48">
                  <c:v>2002/7</c:v>
                </c:pt>
                <c:pt idx="49">
                  <c:v>2002/9</c:v>
                </c:pt>
                <c:pt idx="50">
                  <c:v>2002/10</c:v>
                </c:pt>
                <c:pt idx="51">
                  <c:v>2002/11</c:v>
                </c:pt>
                <c:pt idx="52">
                  <c:v>2002/12</c:v>
                </c:pt>
                <c:pt idx="53">
                  <c:v>2003/1</c:v>
                </c:pt>
                <c:pt idx="54">
                  <c:v>2003/2</c:v>
                </c:pt>
                <c:pt idx="55">
                  <c:v>2003/3</c:v>
                </c:pt>
                <c:pt idx="56">
                  <c:v>2003/4</c:v>
                </c:pt>
                <c:pt idx="57">
                  <c:v>2003/5</c:v>
                </c:pt>
                <c:pt idx="58">
                  <c:v>2003/6</c:v>
                </c:pt>
                <c:pt idx="59">
                  <c:v>2003/9</c:v>
                </c:pt>
                <c:pt idx="60">
                  <c:v>2003/10</c:v>
                </c:pt>
                <c:pt idx="61">
                  <c:v>2003/11</c:v>
                </c:pt>
                <c:pt idx="62">
                  <c:v>2003/12</c:v>
                </c:pt>
                <c:pt idx="63">
                  <c:v>2004/1</c:v>
                </c:pt>
                <c:pt idx="64">
                  <c:v>2004/2</c:v>
                </c:pt>
                <c:pt idx="65">
                  <c:v>2004/3</c:v>
                </c:pt>
                <c:pt idx="66">
                  <c:v>2004/4</c:v>
                </c:pt>
                <c:pt idx="67">
                  <c:v>2004/5</c:v>
                </c:pt>
                <c:pt idx="68">
                  <c:v>2004/6</c:v>
                </c:pt>
                <c:pt idx="69">
                  <c:v>2004/9</c:v>
                </c:pt>
                <c:pt idx="70">
                  <c:v>2004/10</c:v>
                </c:pt>
                <c:pt idx="71">
                  <c:v>2004/11</c:v>
                </c:pt>
                <c:pt idx="72">
                  <c:v>2004/12</c:v>
                </c:pt>
                <c:pt idx="73">
                  <c:v>2005/1</c:v>
                </c:pt>
                <c:pt idx="74">
                  <c:v>2005/2</c:v>
                </c:pt>
                <c:pt idx="75">
                  <c:v>2005/3</c:v>
                </c:pt>
                <c:pt idx="76">
                  <c:v>2005/4</c:v>
                </c:pt>
                <c:pt idx="77">
                  <c:v>2005/5</c:v>
                </c:pt>
                <c:pt idx="78">
                  <c:v>2005/6</c:v>
                </c:pt>
                <c:pt idx="79">
                  <c:v>2005/9</c:v>
                </c:pt>
                <c:pt idx="80">
                  <c:v>2005/10</c:v>
                </c:pt>
                <c:pt idx="81">
                  <c:v>2005/11</c:v>
                </c:pt>
                <c:pt idx="82">
                  <c:v>2005/12</c:v>
                </c:pt>
                <c:pt idx="83">
                  <c:v>2006/1</c:v>
                </c:pt>
                <c:pt idx="84">
                  <c:v>2006/2</c:v>
                </c:pt>
                <c:pt idx="85">
                  <c:v>2006/3</c:v>
                </c:pt>
                <c:pt idx="86">
                  <c:v>2006/4</c:v>
                </c:pt>
                <c:pt idx="87">
                  <c:v>2006/5</c:v>
                </c:pt>
                <c:pt idx="88">
                  <c:v>2006/9</c:v>
                </c:pt>
                <c:pt idx="89">
                  <c:v>2006/10</c:v>
                </c:pt>
                <c:pt idx="90">
                  <c:v>2006/11</c:v>
                </c:pt>
                <c:pt idx="91">
                  <c:v>2006/12</c:v>
                </c:pt>
                <c:pt idx="92">
                  <c:v>2007/1</c:v>
                </c:pt>
                <c:pt idx="93">
                  <c:v>2007/2</c:v>
                </c:pt>
                <c:pt idx="94">
                  <c:v>2007/3</c:v>
                </c:pt>
                <c:pt idx="95">
                  <c:v>2007/4</c:v>
                </c:pt>
                <c:pt idx="96">
                  <c:v>2007/5</c:v>
                </c:pt>
                <c:pt idx="97">
                  <c:v>2007/6</c:v>
                </c:pt>
                <c:pt idx="98">
                  <c:v>2007/10</c:v>
                </c:pt>
                <c:pt idx="99">
                  <c:v>2007/11</c:v>
                </c:pt>
                <c:pt idx="100">
                  <c:v>2007/12</c:v>
                </c:pt>
                <c:pt idx="101">
                  <c:v>2008/1</c:v>
                </c:pt>
                <c:pt idx="102">
                  <c:v>2008/4</c:v>
                </c:pt>
                <c:pt idx="103">
                  <c:v>2008/5</c:v>
                </c:pt>
                <c:pt idx="104">
                  <c:v>2008/6</c:v>
                </c:pt>
                <c:pt idx="105">
                  <c:v>2008/9</c:v>
                </c:pt>
                <c:pt idx="106">
                  <c:v>2008/10</c:v>
                </c:pt>
                <c:pt idx="107">
                  <c:v>2008/11</c:v>
                </c:pt>
                <c:pt idx="108">
                  <c:v>2008/12</c:v>
                </c:pt>
                <c:pt idx="109">
                  <c:v>2009/1</c:v>
                </c:pt>
                <c:pt idx="110">
                  <c:v>2009/2</c:v>
                </c:pt>
                <c:pt idx="111">
                  <c:v>2009/3</c:v>
                </c:pt>
                <c:pt idx="112">
                  <c:v>2009/4</c:v>
                </c:pt>
                <c:pt idx="113">
                  <c:v>2009/5</c:v>
                </c:pt>
                <c:pt idx="114">
                  <c:v>2009/6</c:v>
                </c:pt>
                <c:pt idx="115">
                  <c:v>2009/8</c:v>
                </c:pt>
                <c:pt idx="116">
                  <c:v>2009/9</c:v>
                </c:pt>
                <c:pt idx="117">
                  <c:v>2009/11</c:v>
                </c:pt>
                <c:pt idx="118">
                  <c:v>2010/1</c:v>
                </c:pt>
                <c:pt idx="119">
                  <c:v>2010/2</c:v>
                </c:pt>
                <c:pt idx="120">
                  <c:v>2010/3</c:v>
                </c:pt>
                <c:pt idx="121">
                  <c:v>2010/4</c:v>
                </c:pt>
                <c:pt idx="122">
                  <c:v>2010/5</c:v>
                </c:pt>
                <c:pt idx="123">
                  <c:v>2010/9</c:v>
                </c:pt>
                <c:pt idx="124">
                  <c:v>2010/10</c:v>
                </c:pt>
                <c:pt idx="125">
                  <c:v>2010/11</c:v>
                </c:pt>
                <c:pt idx="126">
                  <c:v>2010/12</c:v>
                </c:pt>
                <c:pt idx="127">
                  <c:v>2011/1</c:v>
                </c:pt>
                <c:pt idx="128">
                  <c:v>2011/2</c:v>
                </c:pt>
                <c:pt idx="129">
                  <c:v>2011/3</c:v>
                </c:pt>
                <c:pt idx="130">
                  <c:v>2011/4</c:v>
                </c:pt>
                <c:pt idx="131">
                  <c:v>2011/5</c:v>
                </c:pt>
                <c:pt idx="132">
                  <c:v>2011/6</c:v>
                </c:pt>
                <c:pt idx="133">
                  <c:v>2011/9</c:v>
                </c:pt>
                <c:pt idx="134">
                  <c:v>2011/10</c:v>
                </c:pt>
                <c:pt idx="135">
                  <c:v>2011/11</c:v>
                </c:pt>
                <c:pt idx="136">
                  <c:v>2011/12</c:v>
                </c:pt>
                <c:pt idx="137">
                  <c:v>2012/1</c:v>
                </c:pt>
                <c:pt idx="138">
                  <c:v>2012/2</c:v>
                </c:pt>
                <c:pt idx="139">
                  <c:v>2012/3</c:v>
                </c:pt>
                <c:pt idx="140">
                  <c:v>2012/4</c:v>
                </c:pt>
              </c:strCache>
            </c:strRef>
          </c:cat>
          <c:val>
            <c:numRef>
              <c:f>List1!$B$4:$EL$4</c:f>
              <c:numCache>
                <c:formatCode>General</c:formatCode>
                <c:ptCount val="141"/>
                <c:pt idx="0">
                  <c:v>34</c:v>
                </c:pt>
                <c:pt idx="1">
                  <c:v>35</c:v>
                </c:pt>
                <c:pt idx="2">
                  <c:v>32</c:v>
                </c:pt>
                <c:pt idx="3">
                  <c:v>29</c:v>
                </c:pt>
                <c:pt idx="4">
                  <c:v>33</c:v>
                </c:pt>
                <c:pt idx="5">
                  <c:v>34</c:v>
                </c:pt>
                <c:pt idx="6">
                  <c:v>27</c:v>
                </c:pt>
                <c:pt idx="7">
                  <c:v>25</c:v>
                </c:pt>
                <c:pt idx="8">
                  <c:v>25</c:v>
                </c:pt>
                <c:pt idx="9">
                  <c:v>27</c:v>
                </c:pt>
                <c:pt idx="10">
                  <c:v>19</c:v>
                </c:pt>
                <c:pt idx="11">
                  <c:v>18</c:v>
                </c:pt>
                <c:pt idx="12">
                  <c:v>26</c:v>
                </c:pt>
                <c:pt idx="13">
                  <c:v>22</c:v>
                </c:pt>
                <c:pt idx="14">
                  <c:v>16</c:v>
                </c:pt>
                <c:pt idx="15">
                  <c:v>12</c:v>
                </c:pt>
                <c:pt idx="16">
                  <c:v>16</c:v>
                </c:pt>
                <c:pt idx="17">
                  <c:v>18</c:v>
                </c:pt>
                <c:pt idx="18">
                  <c:v>13</c:v>
                </c:pt>
                <c:pt idx="19">
                  <c:v>17</c:v>
                </c:pt>
                <c:pt idx="20">
                  <c:v>18</c:v>
                </c:pt>
                <c:pt idx="21">
                  <c:v>19</c:v>
                </c:pt>
                <c:pt idx="22">
                  <c:v>19</c:v>
                </c:pt>
                <c:pt idx="23">
                  <c:v>30</c:v>
                </c:pt>
                <c:pt idx="24">
                  <c:v>28</c:v>
                </c:pt>
                <c:pt idx="25">
                  <c:v>25</c:v>
                </c:pt>
                <c:pt idx="26">
                  <c:v>27</c:v>
                </c:pt>
                <c:pt idx="27">
                  <c:v>27</c:v>
                </c:pt>
                <c:pt idx="28">
                  <c:v>23</c:v>
                </c:pt>
                <c:pt idx="29">
                  <c:v>23</c:v>
                </c:pt>
                <c:pt idx="30">
                  <c:v>20</c:v>
                </c:pt>
                <c:pt idx="31">
                  <c:v>19</c:v>
                </c:pt>
                <c:pt idx="32">
                  <c:v>17</c:v>
                </c:pt>
                <c:pt idx="33">
                  <c:v>21</c:v>
                </c:pt>
                <c:pt idx="34">
                  <c:v>21</c:v>
                </c:pt>
                <c:pt idx="35">
                  <c:v>22</c:v>
                </c:pt>
                <c:pt idx="36">
                  <c:v>22</c:v>
                </c:pt>
                <c:pt idx="37">
                  <c:v>27</c:v>
                </c:pt>
                <c:pt idx="38">
                  <c:v>21</c:v>
                </c:pt>
                <c:pt idx="39">
                  <c:v>24</c:v>
                </c:pt>
                <c:pt idx="40">
                  <c:v>24</c:v>
                </c:pt>
                <c:pt idx="41">
                  <c:v>29</c:v>
                </c:pt>
                <c:pt idx="42">
                  <c:v>26</c:v>
                </c:pt>
                <c:pt idx="43">
                  <c:v>26</c:v>
                </c:pt>
                <c:pt idx="44">
                  <c:v>29</c:v>
                </c:pt>
                <c:pt idx="45">
                  <c:v>30</c:v>
                </c:pt>
                <c:pt idx="46">
                  <c:v>31</c:v>
                </c:pt>
                <c:pt idx="47">
                  <c:v>31</c:v>
                </c:pt>
                <c:pt idx="48">
                  <c:v>27</c:v>
                </c:pt>
                <c:pt idx="49">
                  <c:v>32</c:v>
                </c:pt>
                <c:pt idx="50">
                  <c:v>34</c:v>
                </c:pt>
                <c:pt idx="51">
                  <c:v>36</c:v>
                </c:pt>
                <c:pt idx="52">
                  <c:v>36</c:v>
                </c:pt>
                <c:pt idx="53">
                  <c:v>34</c:v>
                </c:pt>
                <c:pt idx="54">
                  <c:v>28</c:v>
                </c:pt>
                <c:pt idx="55">
                  <c:v>40</c:v>
                </c:pt>
                <c:pt idx="56">
                  <c:v>32</c:v>
                </c:pt>
                <c:pt idx="57">
                  <c:v>28</c:v>
                </c:pt>
                <c:pt idx="58">
                  <c:v>30</c:v>
                </c:pt>
                <c:pt idx="59">
                  <c:v>22</c:v>
                </c:pt>
                <c:pt idx="60">
                  <c:v>24</c:v>
                </c:pt>
                <c:pt idx="61">
                  <c:v>24</c:v>
                </c:pt>
                <c:pt idx="62">
                  <c:v>22</c:v>
                </c:pt>
                <c:pt idx="63">
                  <c:v>26</c:v>
                </c:pt>
                <c:pt idx="64">
                  <c:v>20</c:v>
                </c:pt>
                <c:pt idx="65">
                  <c:v>23</c:v>
                </c:pt>
                <c:pt idx="66">
                  <c:v>17</c:v>
                </c:pt>
                <c:pt idx="67">
                  <c:v>27</c:v>
                </c:pt>
                <c:pt idx="68">
                  <c:v>24</c:v>
                </c:pt>
                <c:pt idx="69">
                  <c:v>26</c:v>
                </c:pt>
                <c:pt idx="70">
                  <c:v>27</c:v>
                </c:pt>
                <c:pt idx="71">
                  <c:v>23</c:v>
                </c:pt>
                <c:pt idx="72">
                  <c:v>18</c:v>
                </c:pt>
                <c:pt idx="73">
                  <c:v>28</c:v>
                </c:pt>
                <c:pt idx="74">
                  <c:v>22</c:v>
                </c:pt>
                <c:pt idx="75">
                  <c:v>20</c:v>
                </c:pt>
                <c:pt idx="76">
                  <c:v>15</c:v>
                </c:pt>
                <c:pt idx="77">
                  <c:v>23</c:v>
                </c:pt>
                <c:pt idx="78">
                  <c:v>23</c:v>
                </c:pt>
                <c:pt idx="79">
                  <c:v>27</c:v>
                </c:pt>
                <c:pt idx="80">
                  <c:v>26</c:v>
                </c:pt>
                <c:pt idx="81">
                  <c:v>24</c:v>
                </c:pt>
                <c:pt idx="82">
                  <c:v>27</c:v>
                </c:pt>
                <c:pt idx="83">
                  <c:v>26</c:v>
                </c:pt>
                <c:pt idx="84">
                  <c:v>29</c:v>
                </c:pt>
                <c:pt idx="85">
                  <c:v>26</c:v>
                </c:pt>
                <c:pt idx="86">
                  <c:v>30</c:v>
                </c:pt>
                <c:pt idx="87">
                  <c:v>29</c:v>
                </c:pt>
                <c:pt idx="88">
                  <c:v>30</c:v>
                </c:pt>
                <c:pt idx="89">
                  <c:v>21</c:v>
                </c:pt>
                <c:pt idx="90">
                  <c:v>23</c:v>
                </c:pt>
                <c:pt idx="91">
                  <c:v>24</c:v>
                </c:pt>
                <c:pt idx="92">
                  <c:v>23</c:v>
                </c:pt>
                <c:pt idx="93">
                  <c:v>23</c:v>
                </c:pt>
                <c:pt idx="94">
                  <c:v>23</c:v>
                </c:pt>
                <c:pt idx="95">
                  <c:v>23</c:v>
                </c:pt>
                <c:pt idx="96">
                  <c:v>26</c:v>
                </c:pt>
                <c:pt idx="97">
                  <c:v>23</c:v>
                </c:pt>
                <c:pt idx="98">
                  <c:v>25</c:v>
                </c:pt>
                <c:pt idx="99">
                  <c:v>21</c:v>
                </c:pt>
                <c:pt idx="100">
                  <c:v>21</c:v>
                </c:pt>
                <c:pt idx="101">
                  <c:v>21</c:v>
                </c:pt>
                <c:pt idx="102">
                  <c:v>24</c:v>
                </c:pt>
                <c:pt idx="103">
                  <c:v>22</c:v>
                </c:pt>
                <c:pt idx="104">
                  <c:v>22</c:v>
                </c:pt>
                <c:pt idx="105">
                  <c:v>24</c:v>
                </c:pt>
                <c:pt idx="106">
                  <c:v>20</c:v>
                </c:pt>
                <c:pt idx="107">
                  <c:v>20</c:v>
                </c:pt>
                <c:pt idx="108">
                  <c:v>21</c:v>
                </c:pt>
                <c:pt idx="109">
                  <c:v>22</c:v>
                </c:pt>
                <c:pt idx="110">
                  <c:v>26</c:v>
                </c:pt>
                <c:pt idx="111">
                  <c:v>24</c:v>
                </c:pt>
                <c:pt idx="112">
                  <c:v>16</c:v>
                </c:pt>
                <c:pt idx="113">
                  <c:v>19</c:v>
                </c:pt>
                <c:pt idx="114">
                  <c:v>25</c:v>
                </c:pt>
                <c:pt idx="115">
                  <c:v>22</c:v>
                </c:pt>
                <c:pt idx="116">
                  <c:v>14</c:v>
                </c:pt>
                <c:pt idx="117">
                  <c:v>20</c:v>
                </c:pt>
                <c:pt idx="118">
                  <c:v>21</c:v>
                </c:pt>
                <c:pt idx="119">
                  <c:v>19</c:v>
                </c:pt>
                <c:pt idx="120">
                  <c:v>17</c:v>
                </c:pt>
                <c:pt idx="121">
                  <c:v>23</c:v>
                </c:pt>
                <c:pt idx="122">
                  <c:v>18</c:v>
                </c:pt>
                <c:pt idx="123">
                  <c:v>30</c:v>
                </c:pt>
                <c:pt idx="124">
                  <c:v>21</c:v>
                </c:pt>
                <c:pt idx="125">
                  <c:v>23</c:v>
                </c:pt>
                <c:pt idx="126">
                  <c:v>25</c:v>
                </c:pt>
                <c:pt idx="127">
                  <c:v>25</c:v>
                </c:pt>
                <c:pt idx="128">
                  <c:v>21</c:v>
                </c:pt>
                <c:pt idx="129">
                  <c:v>24</c:v>
                </c:pt>
                <c:pt idx="130">
                  <c:v>18</c:v>
                </c:pt>
                <c:pt idx="131">
                  <c:v>18</c:v>
                </c:pt>
                <c:pt idx="132">
                  <c:v>15</c:v>
                </c:pt>
                <c:pt idx="133">
                  <c:v>17</c:v>
                </c:pt>
                <c:pt idx="134">
                  <c:v>18</c:v>
                </c:pt>
                <c:pt idx="135">
                  <c:v>17</c:v>
                </c:pt>
                <c:pt idx="136">
                  <c:v>15</c:v>
                </c:pt>
                <c:pt idx="137">
                  <c:v>17</c:v>
                </c:pt>
                <c:pt idx="138">
                  <c:v>16</c:v>
                </c:pt>
                <c:pt idx="139">
                  <c:v>17</c:v>
                </c:pt>
                <c:pt idx="140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A07-4BAD-ACA3-31FD3B7E6B79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Senat</c:v>
                </c:pt>
              </c:strCache>
            </c:strRef>
          </c:tx>
          <c:marker>
            <c:symbol val="none"/>
          </c:marker>
          <c:cat>
            <c:strRef>
              <c:f>List1!$B$1:$EL$1</c:f>
              <c:strCache>
                <c:ptCount val="141"/>
                <c:pt idx="0">
                  <c:v>1996/8</c:v>
                </c:pt>
                <c:pt idx="1">
                  <c:v>1996/9</c:v>
                </c:pt>
                <c:pt idx="2">
                  <c:v>1996/10</c:v>
                </c:pt>
                <c:pt idx="3">
                  <c:v>1996/11</c:v>
                </c:pt>
                <c:pt idx="4">
                  <c:v>1996/12</c:v>
                </c:pt>
                <c:pt idx="5">
                  <c:v>1997/1</c:v>
                </c:pt>
                <c:pt idx="6">
                  <c:v>1997/2</c:v>
                </c:pt>
                <c:pt idx="7">
                  <c:v>1997/3</c:v>
                </c:pt>
                <c:pt idx="8">
                  <c:v>1997/4</c:v>
                </c:pt>
                <c:pt idx="9">
                  <c:v>1997/5</c:v>
                </c:pt>
                <c:pt idx="10">
                  <c:v>1997/6</c:v>
                </c:pt>
                <c:pt idx="11">
                  <c:v>1997/7</c:v>
                </c:pt>
                <c:pt idx="12">
                  <c:v>1997/9</c:v>
                </c:pt>
                <c:pt idx="13">
                  <c:v>1997/10</c:v>
                </c:pt>
                <c:pt idx="14">
                  <c:v>1997/11</c:v>
                </c:pt>
                <c:pt idx="15">
                  <c:v>1997/12</c:v>
                </c:pt>
                <c:pt idx="16">
                  <c:v>1998/1</c:v>
                </c:pt>
                <c:pt idx="17">
                  <c:v>1998/2</c:v>
                </c:pt>
                <c:pt idx="18">
                  <c:v>1998/3</c:v>
                </c:pt>
                <c:pt idx="19">
                  <c:v>1998/4</c:v>
                </c:pt>
                <c:pt idx="20">
                  <c:v>1998/5</c:v>
                </c:pt>
                <c:pt idx="21">
                  <c:v>1998/6</c:v>
                </c:pt>
                <c:pt idx="22">
                  <c:v>1998/7</c:v>
                </c:pt>
                <c:pt idx="23">
                  <c:v>1998/9</c:v>
                </c:pt>
                <c:pt idx="24">
                  <c:v>1998/10</c:v>
                </c:pt>
                <c:pt idx="25">
                  <c:v>1998/11</c:v>
                </c:pt>
                <c:pt idx="26">
                  <c:v>1998/12</c:v>
                </c:pt>
                <c:pt idx="27">
                  <c:v>1999/1</c:v>
                </c:pt>
                <c:pt idx="28">
                  <c:v>1999/3</c:v>
                </c:pt>
                <c:pt idx="29">
                  <c:v>1999/5</c:v>
                </c:pt>
                <c:pt idx="30">
                  <c:v>1999/7</c:v>
                </c:pt>
                <c:pt idx="31">
                  <c:v>1999/9</c:v>
                </c:pt>
                <c:pt idx="32">
                  <c:v>1999/11</c:v>
                </c:pt>
                <c:pt idx="33">
                  <c:v>2000/1</c:v>
                </c:pt>
                <c:pt idx="34">
                  <c:v>2000/3</c:v>
                </c:pt>
                <c:pt idx="35">
                  <c:v>2000/5</c:v>
                </c:pt>
                <c:pt idx="36">
                  <c:v>2000/7</c:v>
                </c:pt>
                <c:pt idx="37">
                  <c:v>2000/9</c:v>
                </c:pt>
                <c:pt idx="38">
                  <c:v>2000/11</c:v>
                </c:pt>
                <c:pt idx="39">
                  <c:v>2001/1</c:v>
                </c:pt>
                <c:pt idx="40">
                  <c:v>2001/3</c:v>
                </c:pt>
                <c:pt idx="41">
                  <c:v>2001/5</c:v>
                </c:pt>
                <c:pt idx="42">
                  <c:v>2001/7</c:v>
                </c:pt>
                <c:pt idx="43">
                  <c:v>2001/9</c:v>
                </c:pt>
                <c:pt idx="44">
                  <c:v>2001/11</c:v>
                </c:pt>
                <c:pt idx="45">
                  <c:v>2002/1</c:v>
                </c:pt>
                <c:pt idx="46">
                  <c:v>2002/3</c:v>
                </c:pt>
                <c:pt idx="47">
                  <c:v>2002/5</c:v>
                </c:pt>
                <c:pt idx="48">
                  <c:v>2002/7</c:v>
                </c:pt>
                <c:pt idx="49">
                  <c:v>2002/9</c:v>
                </c:pt>
                <c:pt idx="50">
                  <c:v>2002/10</c:v>
                </c:pt>
                <c:pt idx="51">
                  <c:v>2002/11</c:v>
                </c:pt>
                <c:pt idx="52">
                  <c:v>2002/12</c:v>
                </c:pt>
                <c:pt idx="53">
                  <c:v>2003/1</c:v>
                </c:pt>
                <c:pt idx="54">
                  <c:v>2003/2</c:v>
                </c:pt>
                <c:pt idx="55">
                  <c:v>2003/3</c:v>
                </c:pt>
                <c:pt idx="56">
                  <c:v>2003/4</c:v>
                </c:pt>
                <c:pt idx="57">
                  <c:v>2003/5</c:v>
                </c:pt>
                <c:pt idx="58">
                  <c:v>2003/6</c:v>
                </c:pt>
                <c:pt idx="59">
                  <c:v>2003/9</c:v>
                </c:pt>
                <c:pt idx="60">
                  <c:v>2003/10</c:v>
                </c:pt>
                <c:pt idx="61">
                  <c:v>2003/11</c:v>
                </c:pt>
                <c:pt idx="62">
                  <c:v>2003/12</c:v>
                </c:pt>
                <c:pt idx="63">
                  <c:v>2004/1</c:v>
                </c:pt>
                <c:pt idx="64">
                  <c:v>2004/2</c:v>
                </c:pt>
                <c:pt idx="65">
                  <c:v>2004/3</c:v>
                </c:pt>
                <c:pt idx="66">
                  <c:v>2004/4</c:v>
                </c:pt>
                <c:pt idx="67">
                  <c:v>2004/5</c:v>
                </c:pt>
                <c:pt idx="68">
                  <c:v>2004/6</c:v>
                </c:pt>
                <c:pt idx="69">
                  <c:v>2004/9</c:v>
                </c:pt>
                <c:pt idx="70">
                  <c:v>2004/10</c:v>
                </c:pt>
                <c:pt idx="71">
                  <c:v>2004/11</c:v>
                </c:pt>
                <c:pt idx="72">
                  <c:v>2004/12</c:v>
                </c:pt>
                <c:pt idx="73">
                  <c:v>2005/1</c:v>
                </c:pt>
                <c:pt idx="74">
                  <c:v>2005/2</c:v>
                </c:pt>
                <c:pt idx="75">
                  <c:v>2005/3</c:v>
                </c:pt>
                <c:pt idx="76">
                  <c:v>2005/4</c:v>
                </c:pt>
                <c:pt idx="77">
                  <c:v>2005/5</c:v>
                </c:pt>
                <c:pt idx="78">
                  <c:v>2005/6</c:v>
                </c:pt>
                <c:pt idx="79">
                  <c:v>2005/9</c:v>
                </c:pt>
                <c:pt idx="80">
                  <c:v>2005/10</c:v>
                </c:pt>
                <c:pt idx="81">
                  <c:v>2005/11</c:v>
                </c:pt>
                <c:pt idx="82">
                  <c:v>2005/12</c:v>
                </c:pt>
                <c:pt idx="83">
                  <c:v>2006/1</c:v>
                </c:pt>
                <c:pt idx="84">
                  <c:v>2006/2</c:v>
                </c:pt>
                <c:pt idx="85">
                  <c:v>2006/3</c:v>
                </c:pt>
                <c:pt idx="86">
                  <c:v>2006/4</c:v>
                </c:pt>
                <c:pt idx="87">
                  <c:v>2006/5</c:v>
                </c:pt>
                <c:pt idx="88">
                  <c:v>2006/9</c:v>
                </c:pt>
                <c:pt idx="89">
                  <c:v>2006/10</c:v>
                </c:pt>
                <c:pt idx="90">
                  <c:v>2006/11</c:v>
                </c:pt>
                <c:pt idx="91">
                  <c:v>2006/12</c:v>
                </c:pt>
                <c:pt idx="92">
                  <c:v>2007/1</c:v>
                </c:pt>
                <c:pt idx="93">
                  <c:v>2007/2</c:v>
                </c:pt>
                <c:pt idx="94">
                  <c:v>2007/3</c:v>
                </c:pt>
                <c:pt idx="95">
                  <c:v>2007/4</c:v>
                </c:pt>
                <c:pt idx="96">
                  <c:v>2007/5</c:v>
                </c:pt>
                <c:pt idx="97">
                  <c:v>2007/6</c:v>
                </c:pt>
                <c:pt idx="98">
                  <c:v>2007/10</c:v>
                </c:pt>
                <c:pt idx="99">
                  <c:v>2007/11</c:v>
                </c:pt>
                <c:pt idx="100">
                  <c:v>2007/12</c:v>
                </c:pt>
                <c:pt idx="101">
                  <c:v>2008/1</c:v>
                </c:pt>
                <c:pt idx="102">
                  <c:v>2008/4</c:v>
                </c:pt>
                <c:pt idx="103">
                  <c:v>2008/5</c:v>
                </c:pt>
                <c:pt idx="104">
                  <c:v>2008/6</c:v>
                </c:pt>
                <c:pt idx="105">
                  <c:v>2008/9</c:v>
                </c:pt>
                <c:pt idx="106">
                  <c:v>2008/10</c:v>
                </c:pt>
                <c:pt idx="107">
                  <c:v>2008/11</c:v>
                </c:pt>
                <c:pt idx="108">
                  <c:v>2008/12</c:v>
                </c:pt>
                <c:pt idx="109">
                  <c:v>2009/1</c:v>
                </c:pt>
                <c:pt idx="110">
                  <c:v>2009/2</c:v>
                </c:pt>
                <c:pt idx="111">
                  <c:v>2009/3</c:v>
                </c:pt>
                <c:pt idx="112">
                  <c:v>2009/4</c:v>
                </c:pt>
                <c:pt idx="113">
                  <c:v>2009/5</c:v>
                </c:pt>
                <c:pt idx="114">
                  <c:v>2009/6</c:v>
                </c:pt>
                <c:pt idx="115">
                  <c:v>2009/8</c:v>
                </c:pt>
                <c:pt idx="116">
                  <c:v>2009/9</c:v>
                </c:pt>
                <c:pt idx="117">
                  <c:v>2009/11</c:v>
                </c:pt>
                <c:pt idx="118">
                  <c:v>2010/1</c:v>
                </c:pt>
                <c:pt idx="119">
                  <c:v>2010/2</c:v>
                </c:pt>
                <c:pt idx="120">
                  <c:v>2010/3</c:v>
                </c:pt>
                <c:pt idx="121">
                  <c:v>2010/4</c:v>
                </c:pt>
                <c:pt idx="122">
                  <c:v>2010/5</c:v>
                </c:pt>
                <c:pt idx="123">
                  <c:v>2010/9</c:v>
                </c:pt>
                <c:pt idx="124">
                  <c:v>2010/10</c:v>
                </c:pt>
                <c:pt idx="125">
                  <c:v>2010/11</c:v>
                </c:pt>
                <c:pt idx="126">
                  <c:v>2010/12</c:v>
                </c:pt>
                <c:pt idx="127">
                  <c:v>2011/1</c:v>
                </c:pt>
                <c:pt idx="128">
                  <c:v>2011/2</c:v>
                </c:pt>
                <c:pt idx="129">
                  <c:v>2011/3</c:v>
                </c:pt>
                <c:pt idx="130">
                  <c:v>2011/4</c:v>
                </c:pt>
                <c:pt idx="131">
                  <c:v>2011/5</c:v>
                </c:pt>
                <c:pt idx="132">
                  <c:v>2011/6</c:v>
                </c:pt>
                <c:pt idx="133">
                  <c:v>2011/9</c:v>
                </c:pt>
                <c:pt idx="134">
                  <c:v>2011/10</c:v>
                </c:pt>
                <c:pt idx="135">
                  <c:v>2011/11</c:v>
                </c:pt>
                <c:pt idx="136">
                  <c:v>2011/12</c:v>
                </c:pt>
                <c:pt idx="137">
                  <c:v>2012/1</c:v>
                </c:pt>
                <c:pt idx="138">
                  <c:v>2012/2</c:v>
                </c:pt>
                <c:pt idx="139">
                  <c:v>2012/3</c:v>
                </c:pt>
                <c:pt idx="140">
                  <c:v>2012/4</c:v>
                </c:pt>
              </c:strCache>
            </c:strRef>
          </c:cat>
          <c:val>
            <c:numRef>
              <c:f>List1!$B$5:$EL$5</c:f>
              <c:numCache>
                <c:formatCode>General</c:formatCode>
                <c:ptCount val="141"/>
                <c:pt idx="5">
                  <c:v>21</c:v>
                </c:pt>
                <c:pt idx="6">
                  <c:v>21</c:v>
                </c:pt>
                <c:pt idx="7">
                  <c:v>23</c:v>
                </c:pt>
                <c:pt idx="8">
                  <c:v>23</c:v>
                </c:pt>
                <c:pt idx="9">
                  <c:v>28</c:v>
                </c:pt>
                <c:pt idx="10">
                  <c:v>20</c:v>
                </c:pt>
                <c:pt idx="11">
                  <c:v>18</c:v>
                </c:pt>
                <c:pt idx="12">
                  <c:v>18</c:v>
                </c:pt>
                <c:pt idx="13">
                  <c:v>17</c:v>
                </c:pt>
                <c:pt idx="14">
                  <c:v>16</c:v>
                </c:pt>
                <c:pt idx="15">
                  <c:v>13</c:v>
                </c:pt>
                <c:pt idx="16">
                  <c:v>16</c:v>
                </c:pt>
                <c:pt idx="17">
                  <c:v>17</c:v>
                </c:pt>
                <c:pt idx="18">
                  <c:v>12</c:v>
                </c:pt>
                <c:pt idx="19">
                  <c:v>14</c:v>
                </c:pt>
                <c:pt idx="20">
                  <c:v>18</c:v>
                </c:pt>
                <c:pt idx="21">
                  <c:v>17</c:v>
                </c:pt>
                <c:pt idx="22">
                  <c:v>24</c:v>
                </c:pt>
                <c:pt idx="23">
                  <c:v>22</c:v>
                </c:pt>
                <c:pt idx="24">
                  <c:v>15</c:v>
                </c:pt>
                <c:pt idx="25">
                  <c:v>12</c:v>
                </c:pt>
                <c:pt idx="26">
                  <c:v>11</c:v>
                </c:pt>
                <c:pt idx="27">
                  <c:v>11</c:v>
                </c:pt>
                <c:pt idx="28">
                  <c:v>11</c:v>
                </c:pt>
                <c:pt idx="29">
                  <c:v>14</c:v>
                </c:pt>
                <c:pt idx="30">
                  <c:v>15</c:v>
                </c:pt>
                <c:pt idx="31">
                  <c:v>12</c:v>
                </c:pt>
                <c:pt idx="32">
                  <c:v>13</c:v>
                </c:pt>
                <c:pt idx="33">
                  <c:v>16</c:v>
                </c:pt>
                <c:pt idx="34">
                  <c:v>17</c:v>
                </c:pt>
                <c:pt idx="35">
                  <c:v>18</c:v>
                </c:pt>
                <c:pt idx="36">
                  <c:v>15</c:v>
                </c:pt>
                <c:pt idx="37">
                  <c:v>20</c:v>
                </c:pt>
                <c:pt idx="38">
                  <c:v>27</c:v>
                </c:pt>
                <c:pt idx="39">
                  <c:v>19</c:v>
                </c:pt>
                <c:pt idx="40">
                  <c:v>22</c:v>
                </c:pt>
                <c:pt idx="41">
                  <c:v>23</c:v>
                </c:pt>
                <c:pt idx="42">
                  <c:v>24</c:v>
                </c:pt>
                <c:pt idx="43">
                  <c:v>23</c:v>
                </c:pt>
                <c:pt idx="44">
                  <c:v>26</c:v>
                </c:pt>
                <c:pt idx="45">
                  <c:v>25</c:v>
                </c:pt>
                <c:pt idx="46">
                  <c:v>23</c:v>
                </c:pt>
                <c:pt idx="47">
                  <c:v>23</c:v>
                </c:pt>
                <c:pt idx="48">
                  <c:v>28</c:v>
                </c:pt>
                <c:pt idx="49">
                  <c:v>22</c:v>
                </c:pt>
                <c:pt idx="50">
                  <c:v>23</c:v>
                </c:pt>
                <c:pt idx="51">
                  <c:v>22</c:v>
                </c:pt>
                <c:pt idx="52">
                  <c:v>22</c:v>
                </c:pt>
                <c:pt idx="53">
                  <c:v>23</c:v>
                </c:pt>
                <c:pt idx="54">
                  <c:v>24</c:v>
                </c:pt>
                <c:pt idx="55">
                  <c:v>27</c:v>
                </c:pt>
                <c:pt idx="56">
                  <c:v>24</c:v>
                </c:pt>
                <c:pt idx="57">
                  <c:v>22</c:v>
                </c:pt>
                <c:pt idx="58">
                  <c:v>26</c:v>
                </c:pt>
                <c:pt idx="59">
                  <c:v>21</c:v>
                </c:pt>
                <c:pt idx="60">
                  <c:v>23</c:v>
                </c:pt>
                <c:pt idx="61">
                  <c:v>20</c:v>
                </c:pt>
                <c:pt idx="62">
                  <c:v>19</c:v>
                </c:pt>
                <c:pt idx="63">
                  <c:v>20</c:v>
                </c:pt>
                <c:pt idx="64">
                  <c:v>20</c:v>
                </c:pt>
                <c:pt idx="65">
                  <c:v>22</c:v>
                </c:pt>
                <c:pt idx="66">
                  <c:v>17</c:v>
                </c:pt>
                <c:pt idx="67">
                  <c:v>23</c:v>
                </c:pt>
                <c:pt idx="68">
                  <c:v>22</c:v>
                </c:pt>
                <c:pt idx="69">
                  <c:v>20</c:v>
                </c:pt>
                <c:pt idx="70">
                  <c:v>23</c:v>
                </c:pt>
                <c:pt idx="71">
                  <c:v>19</c:v>
                </c:pt>
                <c:pt idx="72">
                  <c:v>17</c:v>
                </c:pt>
                <c:pt idx="73">
                  <c:v>22</c:v>
                </c:pt>
                <c:pt idx="74">
                  <c:v>20</c:v>
                </c:pt>
                <c:pt idx="75">
                  <c:v>22</c:v>
                </c:pt>
                <c:pt idx="76">
                  <c:v>18</c:v>
                </c:pt>
                <c:pt idx="77">
                  <c:v>20</c:v>
                </c:pt>
                <c:pt idx="78">
                  <c:v>22</c:v>
                </c:pt>
                <c:pt idx="79">
                  <c:v>23</c:v>
                </c:pt>
                <c:pt idx="80">
                  <c:v>24</c:v>
                </c:pt>
                <c:pt idx="81">
                  <c:v>23</c:v>
                </c:pt>
                <c:pt idx="82">
                  <c:v>22</c:v>
                </c:pt>
                <c:pt idx="83">
                  <c:v>23</c:v>
                </c:pt>
                <c:pt idx="84">
                  <c:v>26</c:v>
                </c:pt>
                <c:pt idx="85">
                  <c:v>23</c:v>
                </c:pt>
                <c:pt idx="86">
                  <c:v>26</c:v>
                </c:pt>
                <c:pt idx="87">
                  <c:v>27</c:v>
                </c:pt>
                <c:pt idx="88">
                  <c:v>27</c:v>
                </c:pt>
                <c:pt idx="89">
                  <c:v>23</c:v>
                </c:pt>
                <c:pt idx="90">
                  <c:v>23</c:v>
                </c:pt>
                <c:pt idx="91">
                  <c:v>25</c:v>
                </c:pt>
                <c:pt idx="92">
                  <c:v>27</c:v>
                </c:pt>
                <c:pt idx="93">
                  <c:v>25</c:v>
                </c:pt>
                <c:pt idx="94">
                  <c:v>25</c:v>
                </c:pt>
                <c:pt idx="95">
                  <c:v>24</c:v>
                </c:pt>
                <c:pt idx="96">
                  <c:v>28</c:v>
                </c:pt>
                <c:pt idx="97">
                  <c:v>27</c:v>
                </c:pt>
                <c:pt idx="98">
                  <c:v>27</c:v>
                </c:pt>
                <c:pt idx="99">
                  <c:v>24</c:v>
                </c:pt>
                <c:pt idx="100">
                  <c:v>25</c:v>
                </c:pt>
                <c:pt idx="101">
                  <c:v>23</c:v>
                </c:pt>
                <c:pt idx="102">
                  <c:v>26</c:v>
                </c:pt>
                <c:pt idx="103">
                  <c:v>24</c:v>
                </c:pt>
                <c:pt idx="104">
                  <c:v>25</c:v>
                </c:pt>
                <c:pt idx="105">
                  <c:v>26</c:v>
                </c:pt>
                <c:pt idx="106">
                  <c:v>24</c:v>
                </c:pt>
                <c:pt idx="107">
                  <c:v>24</c:v>
                </c:pt>
                <c:pt idx="108">
                  <c:v>26</c:v>
                </c:pt>
                <c:pt idx="109">
                  <c:v>26</c:v>
                </c:pt>
                <c:pt idx="110">
                  <c:v>29</c:v>
                </c:pt>
                <c:pt idx="111">
                  <c:v>30</c:v>
                </c:pt>
                <c:pt idx="112">
                  <c:v>22</c:v>
                </c:pt>
                <c:pt idx="113">
                  <c:v>24</c:v>
                </c:pt>
                <c:pt idx="114">
                  <c:v>28</c:v>
                </c:pt>
                <c:pt idx="115">
                  <c:v>23</c:v>
                </c:pt>
                <c:pt idx="116">
                  <c:v>18</c:v>
                </c:pt>
                <c:pt idx="117">
                  <c:v>22</c:v>
                </c:pt>
                <c:pt idx="118">
                  <c:v>22</c:v>
                </c:pt>
                <c:pt idx="119">
                  <c:v>20</c:v>
                </c:pt>
                <c:pt idx="120">
                  <c:v>21</c:v>
                </c:pt>
                <c:pt idx="121">
                  <c:v>24</c:v>
                </c:pt>
                <c:pt idx="122">
                  <c:v>21</c:v>
                </c:pt>
                <c:pt idx="123">
                  <c:v>25</c:v>
                </c:pt>
                <c:pt idx="124">
                  <c:v>21</c:v>
                </c:pt>
                <c:pt idx="125">
                  <c:v>23</c:v>
                </c:pt>
                <c:pt idx="126">
                  <c:v>25</c:v>
                </c:pt>
                <c:pt idx="127">
                  <c:v>26</c:v>
                </c:pt>
                <c:pt idx="128">
                  <c:v>24</c:v>
                </c:pt>
                <c:pt idx="129">
                  <c:v>26</c:v>
                </c:pt>
                <c:pt idx="130">
                  <c:v>25</c:v>
                </c:pt>
                <c:pt idx="131">
                  <c:v>24</c:v>
                </c:pt>
                <c:pt idx="132">
                  <c:v>21</c:v>
                </c:pt>
                <c:pt idx="133">
                  <c:v>23</c:v>
                </c:pt>
                <c:pt idx="134">
                  <c:v>23</c:v>
                </c:pt>
                <c:pt idx="135">
                  <c:v>23</c:v>
                </c:pt>
                <c:pt idx="136">
                  <c:v>21</c:v>
                </c:pt>
                <c:pt idx="137">
                  <c:v>24</c:v>
                </c:pt>
                <c:pt idx="138">
                  <c:v>22</c:v>
                </c:pt>
                <c:pt idx="139">
                  <c:v>23</c:v>
                </c:pt>
                <c:pt idx="140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07-4BAD-ACA3-31FD3B7E6B79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Regional</c:v>
                </c:pt>
              </c:strCache>
            </c:strRef>
          </c:tx>
          <c:spPr>
            <a:ln>
              <a:solidFill>
                <a:srgbClr val="00B050"/>
              </a:solidFill>
              <a:prstDash val="sysDash"/>
            </a:ln>
          </c:spPr>
          <c:marker>
            <c:symbol val="none"/>
          </c:marker>
          <c:cat>
            <c:strRef>
              <c:f>List1!$B$1:$EL$1</c:f>
              <c:strCache>
                <c:ptCount val="141"/>
                <c:pt idx="0">
                  <c:v>1996/8</c:v>
                </c:pt>
                <c:pt idx="1">
                  <c:v>1996/9</c:v>
                </c:pt>
                <c:pt idx="2">
                  <c:v>1996/10</c:v>
                </c:pt>
                <c:pt idx="3">
                  <c:v>1996/11</c:v>
                </c:pt>
                <c:pt idx="4">
                  <c:v>1996/12</c:v>
                </c:pt>
                <c:pt idx="5">
                  <c:v>1997/1</c:v>
                </c:pt>
                <c:pt idx="6">
                  <c:v>1997/2</c:v>
                </c:pt>
                <c:pt idx="7">
                  <c:v>1997/3</c:v>
                </c:pt>
                <c:pt idx="8">
                  <c:v>1997/4</c:v>
                </c:pt>
                <c:pt idx="9">
                  <c:v>1997/5</c:v>
                </c:pt>
                <c:pt idx="10">
                  <c:v>1997/6</c:v>
                </c:pt>
                <c:pt idx="11">
                  <c:v>1997/7</c:v>
                </c:pt>
                <c:pt idx="12">
                  <c:v>1997/9</c:v>
                </c:pt>
                <c:pt idx="13">
                  <c:v>1997/10</c:v>
                </c:pt>
                <c:pt idx="14">
                  <c:v>1997/11</c:v>
                </c:pt>
                <c:pt idx="15">
                  <c:v>1997/12</c:v>
                </c:pt>
                <c:pt idx="16">
                  <c:v>1998/1</c:v>
                </c:pt>
                <c:pt idx="17">
                  <c:v>1998/2</c:v>
                </c:pt>
                <c:pt idx="18">
                  <c:v>1998/3</c:v>
                </c:pt>
                <c:pt idx="19">
                  <c:v>1998/4</c:v>
                </c:pt>
                <c:pt idx="20">
                  <c:v>1998/5</c:v>
                </c:pt>
                <c:pt idx="21">
                  <c:v>1998/6</c:v>
                </c:pt>
                <c:pt idx="22">
                  <c:v>1998/7</c:v>
                </c:pt>
                <c:pt idx="23">
                  <c:v>1998/9</c:v>
                </c:pt>
                <c:pt idx="24">
                  <c:v>1998/10</c:v>
                </c:pt>
                <c:pt idx="25">
                  <c:v>1998/11</c:v>
                </c:pt>
                <c:pt idx="26">
                  <c:v>1998/12</c:v>
                </c:pt>
                <c:pt idx="27">
                  <c:v>1999/1</c:v>
                </c:pt>
                <c:pt idx="28">
                  <c:v>1999/3</c:v>
                </c:pt>
                <c:pt idx="29">
                  <c:v>1999/5</c:v>
                </c:pt>
                <c:pt idx="30">
                  <c:v>1999/7</c:v>
                </c:pt>
                <c:pt idx="31">
                  <c:v>1999/9</c:v>
                </c:pt>
                <c:pt idx="32">
                  <c:v>1999/11</c:v>
                </c:pt>
                <c:pt idx="33">
                  <c:v>2000/1</c:v>
                </c:pt>
                <c:pt idx="34">
                  <c:v>2000/3</c:v>
                </c:pt>
                <c:pt idx="35">
                  <c:v>2000/5</c:v>
                </c:pt>
                <c:pt idx="36">
                  <c:v>2000/7</c:v>
                </c:pt>
                <c:pt idx="37">
                  <c:v>2000/9</c:v>
                </c:pt>
                <c:pt idx="38">
                  <c:v>2000/11</c:v>
                </c:pt>
                <c:pt idx="39">
                  <c:v>2001/1</c:v>
                </c:pt>
                <c:pt idx="40">
                  <c:v>2001/3</c:v>
                </c:pt>
                <c:pt idx="41">
                  <c:v>2001/5</c:v>
                </c:pt>
                <c:pt idx="42">
                  <c:v>2001/7</c:v>
                </c:pt>
                <c:pt idx="43">
                  <c:v>2001/9</c:v>
                </c:pt>
                <c:pt idx="44">
                  <c:v>2001/11</c:v>
                </c:pt>
                <c:pt idx="45">
                  <c:v>2002/1</c:v>
                </c:pt>
                <c:pt idx="46">
                  <c:v>2002/3</c:v>
                </c:pt>
                <c:pt idx="47">
                  <c:v>2002/5</c:v>
                </c:pt>
                <c:pt idx="48">
                  <c:v>2002/7</c:v>
                </c:pt>
                <c:pt idx="49">
                  <c:v>2002/9</c:v>
                </c:pt>
                <c:pt idx="50">
                  <c:v>2002/10</c:v>
                </c:pt>
                <c:pt idx="51">
                  <c:v>2002/11</c:v>
                </c:pt>
                <c:pt idx="52">
                  <c:v>2002/12</c:v>
                </c:pt>
                <c:pt idx="53">
                  <c:v>2003/1</c:v>
                </c:pt>
                <c:pt idx="54">
                  <c:v>2003/2</c:v>
                </c:pt>
                <c:pt idx="55">
                  <c:v>2003/3</c:v>
                </c:pt>
                <c:pt idx="56">
                  <c:v>2003/4</c:v>
                </c:pt>
                <c:pt idx="57">
                  <c:v>2003/5</c:v>
                </c:pt>
                <c:pt idx="58">
                  <c:v>2003/6</c:v>
                </c:pt>
                <c:pt idx="59">
                  <c:v>2003/9</c:v>
                </c:pt>
                <c:pt idx="60">
                  <c:v>2003/10</c:v>
                </c:pt>
                <c:pt idx="61">
                  <c:v>2003/11</c:v>
                </c:pt>
                <c:pt idx="62">
                  <c:v>2003/12</c:v>
                </c:pt>
                <c:pt idx="63">
                  <c:v>2004/1</c:v>
                </c:pt>
                <c:pt idx="64">
                  <c:v>2004/2</c:v>
                </c:pt>
                <c:pt idx="65">
                  <c:v>2004/3</c:v>
                </c:pt>
                <c:pt idx="66">
                  <c:v>2004/4</c:v>
                </c:pt>
                <c:pt idx="67">
                  <c:v>2004/5</c:v>
                </c:pt>
                <c:pt idx="68">
                  <c:v>2004/6</c:v>
                </c:pt>
                <c:pt idx="69">
                  <c:v>2004/9</c:v>
                </c:pt>
                <c:pt idx="70">
                  <c:v>2004/10</c:v>
                </c:pt>
                <c:pt idx="71">
                  <c:v>2004/11</c:v>
                </c:pt>
                <c:pt idx="72">
                  <c:v>2004/12</c:v>
                </c:pt>
                <c:pt idx="73">
                  <c:v>2005/1</c:v>
                </c:pt>
                <c:pt idx="74">
                  <c:v>2005/2</c:v>
                </c:pt>
                <c:pt idx="75">
                  <c:v>2005/3</c:v>
                </c:pt>
                <c:pt idx="76">
                  <c:v>2005/4</c:v>
                </c:pt>
                <c:pt idx="77">
                  <c:v>2005/5</c:v>
                </c:pt>
                <c:pt idx="78">
                  <c:v>2005/6</c:v>
                </c:pt>
                <c:pt idx="79">
                  <c:v>2005/9</c:v>
                </c:pt>
                <c:pt idx="80">
                  <c:v>2005/10</c:v>
                </c:pt>
                <c:pt idx="81">
                  <c:v>2005/11</c:v>
                </c:pt>
                <c:pt idx="82">
                  <c:v>2005/12</c:v>
                </c:pt>
                <c:pt idx="83">
                  <c:v>2006/1</c:v>
                </c:pt>
                <c:pt idx="84">
                  <c:v>2006/2</c:v>
                </c:pt>
                <c:pt idx="85">
                  <c:v>2006/3</c:v>
                </c:pt>
                <c:pt idx="86">
                  <c:v>2006/4</c:v>
                </c:pt>
                <c:pt idx="87">
                  <c:v>2006/5</c:v>
                </c:pt>
                <c:pt idx="88">
                  <c:v>2006/9</c:v>
                </c:pt>
                <c:pt idx="89">
                  <c:v>2006/10</c:v>
                </c:pt>
                <c:pt idx="90">
                  <c:v>2006/11</c:v>
                </c:pt>
                <c:pt idx="91">
                  <c:v>2006/12</c:v>
                </c:pt>
                <c:pt idx="92">
                  <c:v>2007/1</c:v>
                </c:pt>
                <c:pt idx="93">
                  <c:v>2007/2</c:v>
                </c:pt>
                <c:pt idx="94">
                  <c:v>2007/3</c:v>
                </c:pt>
                <c:pt idx="95">
                  <c:v>2007/4</c:v>
                </c:pt>
                <c:pt idx="96">
                  <c:v>2007/5</c:v>
                </c:pt>
                <c:pt idx="97">
                  <c:v>2007/6</c:v>
                </c:pt>
                <c:pt idx="98">
                  <c:v>2007/10</c:v>
                </c:pt>
                <c:pt idx="99">
                  <c:v>2007/11</c:v>
                </c:pt>
                <c:pt idx="100">
                  <c:v>2007/12</c:v>
                </c:pt>
                <c:pt idx="101">
                  <c:v>2008/1</c:v>
                </c:pt>
                <c:pt idx="102">
                  <c:v>2008/4</c:v>
                </c:pt>
                <c:pt idx="103">
                  <c:v>2008/5</c:v>
                </c:pt>
                <c:pt idx="104">
                  <c:v>2008/6</c:v>
                </c:pt>
                <c:pt idx="105">
                  <c:v>2008/9</c:v>
                </c:pt>
                <c:pt idx="106">
                  <c:v>2008/10</c:v>
                </c:pt>
                <c:pt idx="107">
                  <c:v>2008/11</c:v>
                </c:pt>
                <c:pt idx="108">
                  <c:v>2008/12</c:v>
                </c:pt>
                <c:pt idx="109">
                  <c:v>2009/1</c:v>
                </c:pt>
                <c:pt idx="110">
                  <c:v>2009/2</c:v>
                </c:pt>
                <c:pt idx="111">
                  <c:v>2009/3</c:v>
                </c:pt>
                <c:pt idx="112">
                  <c:v>2009/4</c:v>
                </c:pt>
                <c:pt idx="113">
                  <c:v>2009/5</c:v>
                </c:pt>
                <c:pt idx="114">
                  <c:v>2009/6</c:v>
                </c:pt>
                <c:pt idx="115">
                  <c:v>2009/8</c:v>
                </c:pt>
                <c:pt idx="116">
                  <c:v>2009/9</c:v>
                </c:pt>
                <c:pt idx="117">
                  <c:v>2009/11</c:v>
                </c:pt>
                <c:pt idx="118">
                  <c:v>2010/1</c:v>
                </c:pt>
                <c:pt idx="119">
                  <c:v>2010/2</c:v>
                </c:pt>
                <c:pt idx="120">
                  <c:v>2010/3</c:v>
                </c:pt>
                <c:pt idx="121">
                  <c:v>2010/4</c:v>
                </c:pt>
                <c:pt idx="122">
                  <c:v>2010/5</c:v>
                </c:pt>
                <c:pt idx="123">
                  <c:v>2010/9</c:v>
                </c:pt>
                <c:pt idx="124">
                  <c:v>2010/10</c:v>
                </c:pt>
                <c:pt idx="125">
                  <c:v>2010/11</c:v>
                </c:pt>
                <c:pt idx="126">
                  <c:v>2010/12</c:v>
                </c:pt>
                <c:pt idx="127">
                  <c:v>2011/1</c:v>
                </c:pt>
                <c:pt idx="128">
                  <c:v>2011/2</c:v>
                </c:pt>
                <c:pt idx="129">
                  <c:v>2011/3</c:v>
                </c:pt>
                <c:pt idx="130">
                  <c:v>2011/4</c:v>
                </c:pt>
                <c:pt idx="131">
                  <c:v>2011/5</c:v>
                </c:pt>
                <c:pt idx="132">
                  <c:v>2011/6</c:v>
                </c:pt>
                <c:pt idx="133">
                  <c:v>2011/9</c:v>
                </c:pt>
                <c:pt idx="134">
                  <c:v>2011/10</c:v>
                </c:pt>
                <c:pt idx="135">
                  <c:v>2011/11</c:v>
                </c:pt>
                <c:pt idx="136">
                  <c:v>2011/12</c:v>
                </c:pt>
                <c:pt idx="137">
                  <c:v>2012/1</c:v>
                </c:pt>
                <c:pt idx="138">
                  <c:v>2012/2</c:v>
                </c:pt>
                <c:pt idx="139">
                  <c:v>2012/3</c:v>
                </c:pt>
                <c:pt idx="140">
                  <c:v>2012/4</c:v>
                </c:pt>
              </c:strCache>
            </c:strRef>
          </c:cat>
          <c:val>
            <c:numRef>
              <c:f>List1!$B$6:$EL$6</c:f>
              <c:numCache>
                <c:formatCode>General</c:formatCode>
                <c:ptCount val="141"/>
                <c:pt idx="39">
                  <c:v>26</c:v>
                </c:pt>
                <c:pt idx="40">
                  <c:v>26</c:v>
                </c:pt>
                <c:pt idx="41">
                  <c:v>29</c:v>
                </c:pt>
                <c:pt idx="42">
                  <c:v>29</c:v>
                </c:pt>
                <c:pt idx="43">
                  <c:v>28</c:v>
                </c:pt>
                <c:pt idx="44">
                  <c:v>33</c:v>
                </c:pt>
                <c:pt idx="45">
                  <c:v>28</c:v>
                </c:pt>
                <c:pt idx="46">
                  <c:v>33</c:v>
                </c:pt>
                <c:pt idx="47">
                  <c:v>29</c:v>
                </c:pt>
                <c:pt idx="48">
                  <c:v>30</c:v>
                </c:pt>
                <c:pt idx="49">
                  <c:v>37</c:v>
                </c:pt>
                <c:pt idx="50">
                  <c:v>39</c:v>
                </c:pt>
                <c:pt idx="51">
                  <c:v>42</c:v>
                </c:pt>
                <c:pt idx="52">
                  <c:v>42</c:v>
                </c:pt>
                <c:pt idx="53">
                  <c:v>37</c:v>
                </c:pt>
                <c:pt idx="54">
                  <c:v>37</c:v>
                </c:pt>
                <c:pt idx="55">
                  <c:v>38</c:v>
                </c:pt>
                <c:pt idx="56">
                  <c:v>40</c:v>
                </c:pt>
                <c:pt idx="57">
                  <c:v>41</c:v>
                </c:pt>
                <c:pt idx="58">
                  <c:v>41</c:v>
                </c:pt>
                <c:pt idx="59">
                  <c:v>36</c:v>
                </c:pt>
                <c:pt idx="60">
                  <c:v>39</c:v>
                </c:pt>
                <c:pt idx="61">
                  <c:v>41</c:v>
                </c:pt>
                <c:pt idx="62">
                  <c:v>40</c:v>
                </c:pt>
                <c:pt idx="63">
                  <c:v>41</c:v>
                </c:pt>
                <c:pt idx="64">
                  <c:v>39</c:v>
                </c:pt>
                <c:pt idx="65">
                  <c:v>44</c:v>
                </c:pt>
                <c:pt idx="66">
                  <c:v>39</c:v>
                </c:pt>
                <c:pt idx="67">
                  <c:v>44</c:v>
                </c:pt>
                <c:pt idx="68">
                  <c:v>42</c:v>
                </c:pt>
                <c:pt idx="69">
                  <c:v>42</c:v>
                </c:pt>
                <c:pt idx="70">
                  <c:v>42</c:v>
                </c:pt>
                <c:pt idx="71">
                  <c:v>48</c:v>
                </c:pt>
                <c:pt idx="72">
                  <c:v>42</c:v>
                </c:pt>
                <c:pt idx="73">
                  <c:v>46</c:v>
                </c:pt>
                <c:pt idx="74">
                  <c:v>47</c:v>
                </c:pt>
                <c:pt idx="75">
                  <c:v>46</c:v>
                </c:pt>
                <c:pt idx="76">
                  <c:v>40</c:v>
                </c:pt>
                <c:pt idx="77">
                  <c:v>45</c:v>
                </c:pt>
                <c:pt idx="78">
                  <c:v>43</c:v>
                </c:pt>
                <c:pt idx="79">
                  <c:v>46</c:v>
                </c:pt>
                <c:pt idx="80">
                  <c:v>45</c:v>
                </c:pt>
                <c:pt idx="81">
                  <c:v>43</c:v>
                </c:pt>
                <c:pt idx="82">
                  <c:v>43</c:v>
                </c:pt>
                <c:pt idx="83">
                  <c:v>44</c:v>
                </c:pt>
                <c:pt idx="84">
                  <c:v>47</c:v>
                </c:pt>
                <c:pt idx="85">
                  <c:v>43</c:v>
                </c:pt>
                <c:pt idx="86">
                  <c:v>50</c:v>
                </c:pt>
                <c:pt idx="87">
                  <c:v>47</c:v>
                </c:pt>
                <c:pt idx="88">
                  <c:v>43</c:v>
                </c:pt>
                <c:pt idx="89">
                  <c:v>43</c:v>
                </c:pt>
                <c:pt idx="90">
                  <c:v>42</c:v>
                </c:pt>
                <c:pt idx="91">
                  <c:v>47</c:v>
                </c:pt>
                <c:pt idx="92">
                  <c:v>50</c:v>
                </c:pt>
                <c:pt idx="93">
                  <c:v>46</c:v>
                </c:pt>
                <c:pt idx="94">
                  <c:v>48</c:v>
                </c:pt>
                <c:pt idx="95">
                  <c:v>48</c:v>
                </c:pt>
                <c:pt idx="96">
                  <c:v>45</c:v>
                </c:pt>
                <c:pt idx="97">
                  <c:v>49</c:v>
                </c:pt>
                <c:pt idx="98">
                  <c:v>45</c:v>
                </c:pt>
                <c:pt idx="99">
                  <c:v>45</c:v>
                </c:pt>
                <c:pt idx="100">
                  <c:v>43</c:v>
                </c:pt>
                <c:pt idx="101">
                  <c:v>42</c:v>
                </c:pt>
                <c:pt idx="102">
                  <c:v>48</c:v>
                </c:pt>
                <c:pt idx="103">
                  <c:v>42</c:v>
                </c:pt>
                <c:pt idx="104">
                  <c:v>44</c:v>
                </c:pt>
                <c:pt idx="105">
                  <c:v>44</c:v>
                </c:pt>
                <c:pt idx="106">
                  <c:v>46</c:v>
                </c:pt>
                <c:pt idx="107">
                  <c:v>46</c:v>
                </c:pt>
                <c:pt idx="108">
                  <c:v>44</c:v>
                </c:pt>
                <c:pt idx="109">
                  <c:v>49</c:v>
                </c:pt>
                <c:pt idx="110">
                  <c:v>48</c:v>
                </c:pt>
                <c:pt idx="111">
                  <c:v>48</c:v>
                </c:pt>
                <c:pt idx="112">
                  <c:v>47</c:v>
                </c:pt>
                <c:pt idx="113">
                  <c:v>45</c:v>
                </c:pt>
                <c:pt idx="114">
                  <c:v>46</c:v>
                </c:pt>
                <c:pt idx="115">
                  <c:v>43</c:v>
                </c:pt>
                <c:pt idx="116">
                  <c:v>38</c:v>
                </c:pt>
                <c:pt idx="117">
                  <c:v>41</c:v>
                </c:pt>
                <c:pt idx="118">
                  <c:v>40</c:v>
                </c:pt>
                <c:pt idx="119">
                  <c:v>38</c:v>
                </c:pt>
                <c:pt idx="120">
                  <c:v>37</c:v>
                </c:pt>
                <c:pt idx="121">
                  <c:v>44</c:v>
                </c:pt>
                <c:pt idx="122">
                  <c:v>39</c:v>
                </c:pt>
                <c:pt idx="123">
                  <c:v>43</c:v>
                </c:pt>
                <c:pt idx="124">
                  <c:v>39</c:v>
                </c:pt>
                <c:pt idx="125">
                  <c:v>43</c:v>
                </c:pt>
                <c:pt idx="126">
                  <c:v>42</c:v>
                </c:pt>
                <c:pt idx="127">
                  <c:v>43</c:v>
                </c:pt>
                <c:pt idx="128">
                  <c:v>44</c:v>
                </c:pt>
                <c:pt idx="129">
                  <c:v>45</c:v>
                </c:pt>
                <c:pt idx="130">
                  <c:v>41</c:v>
                </c:pt>
                <c:pt idx="131">
                  <c:v>44</c:v>
                </c:pt>
                <c:pt idx="132">
                  <c:v>36</c:v>
                </c:pt>
                <c:pt idx="133">
                  <c:v>39</c:v>
                </c:pt>
                <c:pt idx="134">
                  <c:v>45</c:v>
                </c:pt>
                <c:pt idx="135">
                  <c:v>38</c:v>
                </c:pt>
                <c:pt idx="136">
                  <c:v>36</c:v>
                </c:pt>
                <c:pt idx="137">
                  <c:v>38</c:v>
                </c:pt>
                <c:pt idx="138">
                  <c:v>37</c:v>
                </c:pt>
                <c:pt idx="139">
                  <c:v>39</c:v>
                </c:pt>
                <c:pt idx="140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A07-4BAD-ACA3-31FD3B7E6B79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Municipal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marker>
            <c:symbol val="none"/>
          </c:marker>
          <c:cat>
            <c:strRef>
              <c:f>List1!$B$1:$EL$1</c:f>
              <c:strCache>
                <c:ptCount val="141"/>
                <c:pt idx="0">
                  <c:v>1996/8</c:v>
                </c:pt>
                <c:pt idx="1">
                  <c:v>1996/9</c:v>
                </c:pt>
                <c:pt idx="2">
                  <c:v>1996/10</c:v>
                </c:pt>
                <c:pt idx="3">
                  <c:v>1996/11</c:v>
                </c:pt>
                <c:pt idx="4">
                  <c:v>1996/12</c:v>
                </c:pt>
                <c:pt idx="5">
                  <c:v>1997/1</c:v>
                </c:pt>
                <c:pt idx="6">
                  <c:v>1997/2</c:v>
                </c:pt>
                <c:pt idx="7">
                  <c:v>1997/3</c:v>
                </c:pt>
                <c:pt idx="8">
                  <c:v>1997/4</c:v>
                </c:pt>
                <c:pt idx="9">
                  <c:v>1997/5</c:v>
                </c:pt>
                <c:pt idx="10">
                  <c:v>1997/6</c:v>
                </c:pt>
                <c:pt idx="11">
                  <c:v>1997/7</c:v>
                </c:pt>
                <c:pt idx="12">
                  <c:v>1997/9</c:v>
                </c:pt>
                <c:pt idx="13">
                  <c:v>1997/10</c:v>
                </c:pt>
                <c:pt idx="14">
                  <c:v>1997/11</c:v>
                </c:pt>
                <c:pt idx="15">
                  <c:v>1997/12</c:v>
                </c:pt>
                <c:pt idx="16">
                  <c:v>1998/1</c:v>
                </c:pt>
                <c:pt idx="17">
                  <c:v>1998/2</c:v>
                </c:pt>
                <c:pt idx="18">
                  <c:v>1998/3</c:v>
                </c:pt>
                <c:pt idx="19">
                  <c:v>1998/4</c:v>
                </c:pt>
                <c:pt idx="20">
                  <c:v>1998/5</c:v>
                </c:pt>
                <c:pt idx="21">
                  <c:v>1998/6</c:v>
                </c:pt>
                <c:pt idx="22">
                  <c:v>1998/7</c:v>
                </c:pt>
                <c:pt idx="23">
                  <c:v>1998/9</c:v>
                </c:pt>
                <c:pt idx="24">
                  <c:v>1998/10</c:v>
                </c:pt>
                <c:pt idx="25">
                  <c:v>1998/11</c:v>
                </c:pt>
                <c:pt idx="26">
                  <c:v>1998/12</c:v>
                </c:pt>
                <c:pt idx="27">
                  <c:v>1999/1</c:v>
                </c:pt>
                <c:pt idx="28">
                  <c:v>1999/3</c:v>
                </c:pt>
                <c:pt idx="29">
                  <c:v>1999/5</c:v>
                </c:pt>
                <c:pt idx="30">
                  <c:v>1999/7</c:v>
                </c:pt>
                <c:pt idx="31">
                  <c:v>1999/9</c:v>
                </c:pt>
                <c:pt idx="32">
                  <c:v>1999/11</c:v>
                </c:pt>
                <c:pt idx="33">
                  <c:v>2000/1</c:v>
                </c:pt>
                <c:pt idx="34">
                  <c:v>2000/3</c:v>
                </c:pt>
                <c:pt idx="35">
                  <c:v>2000/5</c:v>
                </c:pt>
                <c:pt idx="36">
                  <c:v>2000/7</c:v>
                </c:pt>
                <c:pt idx="37">
                  <c:v>2000/9</c:v>
                </c:pt>
                <c:pt idx="38">
                  <c:v>2000/11</c:v>
                </c:pt>
                <c:pt idx="39">
                  <c:v>2001/1</c:v>
                </c:pt>
                <c:pt idx="40">
                  <c:v>2001/3</c:v>
                </c:pt>
                <c:pt idx="41">
                  <c:v>2001/5</c:v>
                </c:pt>
                <c:pt idx="42">
                  <c:v>2001/7</c:v>
                </c:pt>
                <c:pt idx="43">
                  <c:v>2001/9</c:v>
                </c:pt>
                <c:pt idx="44">
                  <c:v>2001/11</c:v>
                </c:pt>
                <c:pt idx="45">
                  <c:v>2002/1</c:v>
                </c:pt>
                <c:pt idx="46">
                  <c:v>2002/3</c:v>
                </c:pt>
                <c:pt idx="47">
                  <c:v>2002/5</c:v>
                </c:pt>
                <c:pt idx="48">
                  <c:v>2002/7</c:v>
                </c:pt>
                <c:pt idx="49">
                  <c:v>2002/9</c:v>
                </c:pt>
                <c:pt idx="50">
                  <c:v>2002/10</c:v>
                </c:pt>
                <c:pt idx="51">
                  <c:v>2002/11</c:v>
                </c:pt>
                <c:pt idx="52">
                  <c:v>2002/12</c:v>
                </c:pt>
                <c:pt idx="53">
                  <c:v>2003/1</c:v>
                </c:pt>
                <c:pt idx="54">
                  <c:v>2003/2</c:v>
                </c:pt>
                <c:pt idx="55">
                  <c:v>2003/3</c:v>
                </c:pt>
                <c:pt idx="56">
                  <c:v>2003/4</c:v>
                </c:pt>
                <c:pt idx="57">
                  <c:v>2003/5</c:v>
                </c:pt>
                <c:pt idx="58">
                  <c:v>2003/6</c:v>
                </c:pt>
                <c:pt idx="59">
                  <c:v>2003/9</c:v>
                </c:pt>
                <c:pt idx="60">
                  <c:v>2003/10</c:v>
                </c:pt>
                <c:pt idx="61">
                  <c:v>2003/11</c:v>
                </c:pt>
                <c:pt idx="62">
                  <c:v>2003/12</c:v>
                </c:pt>
                <c:pt idx="63">
                  <c:v>2004/1</c:v>
                </c:pt>
                <c:pt idx="64">
                  <c:v>2004/2</c:v>
                </c:pt>
                <c:pt idx="65">
                  <c:v>2004/3</c:v>
                </c:pt>
                <c:pt idx="66">
                  <c:v>2004/4</c:v>
                </c:pt>
                <c:pt idx="67">
                  <c:v>2004/5</c:v>
                </c:pt>
                <c:pt idx="68">
                  <c:v>2004/6</c:v>
                </c:pt>
                <c:pt idx="69">
                  <c:v>2004/9</c:v>
                </c:pt>
                <c:pt idx="70">
                  <c:v>2004/10</c:v>
                </c:pt>
                <c:pt idx="71">
                  <c:v>2004/11</c:v>
                </c:pt>
                <c:pt idx="72">
                  <c:v>2004/12</c:v>
                </c:pt>
                <c:pt idx="73">
                  <c:v>2005/1</c:v>
                </c:pt>
                <c:pt idx="74">
                  <c:v>2005/2</c:v>
                </c:pt>
                <c:pt idx="75">
                  <c:v>2005/3</c:v>
                </c:pt>
                <c:pt idx="76">
                  <c:v>2005/4</c:v>
                </c:pt>
                <c:pt idx="77">
                  <c:v>2005/5</c:v>
                </c:pt>
                <c:pt idx="78">
                  <c:v>2005/6</c:v>
                </c:pt>
                <c:pt idx="79">
                  <c:v>2005/9</c:v>
                </c:pt>
                <c:pt idx="80">
                  <c:v>2005/10</c:v>
                </c:pt>
                <c:pt idx="81">
                  <c:v>2005/11</c:v>
                </c:pt>
                <c:pt idx="82">
                  <c:v>2005/12</c:v>
                </c:pt>
                <c:pt idx="83">
                  <c:v>2006/1</c:v>
                </c:pt>
                <c:pt idx="84">
                  <c:v>2006/2</c:v>
                </c:pt>
                <c:pt idx="85">
                  <c:v>2006/3</c:v>
                </c:pt>
                <c:pt idx="86">
                  <c:v>2006/4</c:v>
                </c:pt>
                <c:pt idx="87">
                  <c:v>2006/5</c:v>
                </c:pt>
                <c:pt idx="88">
                  <c:v>2006/9</c:v>
                </c:pt>
                <c:pt idx="89">
                  <c:v>2006/10</c:v>
                </c:pt>
                <c:pt idx="90">
                  <c:v>2006/11</c:v>
                </c:pt>
                <c:pt idx="91">
                  <c:v>2006/12</c:v>
                </c:pt>
                <c:pt idx="92">
                  <c:v>2007/1</c:v>
                </c:pt>
                <c:pt idx="93">
                  <c:v>2007/2</c:v>
                </c:pt>
                <c:pt idx="94">
                  <c:v>2007/3</c:v>
                </c:pt>
                <c:pt idx="95">
                  <c:v>2007/4</c:v>
                </c:pt>
                <c:pt idx="96">
                  <c:v>2007/5</c:v>
                </c:pt>
                <c:pt idx="97">
                  <c:v>2007/6</c:v>
                </c:pt>
                <c:pt idx="98">
                  <c:v>2007/10</c:v>
                </c:pt>
                <c:pt idx="99">
                  <c:v>2007/11</c:v>
                </c:pt>
                <c:pt idx="100">
                  <c:v>2007/12</c:v>
                </c:pt>
                <c:pt idx="101">
                  <c:v>2008/1</c:v>
                </c:pt>
                <c:pt idx="102">
                  <c:v>2008/4</c:v>
                </c:pt>
                <c:pt idx="103">
                  <c:v>2008/5</c:v>
                </c:pt>
                <c:pt idx="104">
                  <c:v>2008/6</c:v>
                </c:pt>
                <c:pt idx="105">
                  <c:v>2008/9</c:v>
                </c:pt>
                <c:pt idx="106">
                  <c:v>2008/10</c:v>
                </c:pt>
                <c:pt idx="107">
                  <c:v>2008/11</c:v>
                </c:pt>
                <c:pt idx="108">
                  <c:v>2008/12</c:v>
                </c:pt>
                <c:pt idx="109">
                  <c:v>2009/1</c:v>
                </c:pt>
                <c:pt idx="110">
                  <c:v>2009/2</c:v>
                </c:pt>
                <c:pt idx="111">
                  <c:v>2009/3</c:v>
                </c:pt>
                <c:pt idx="112">
                  <c:v>2009/4</c:v>
                </c:pt>
                <c:pt idx="113">
                  <c:v>2009/5</c:v>
                </c:pt>
                <c:pt idx="114">
                  <c:v>2009/6</c:v>
                </c:pt>
                <c:pt idx="115">
                  <c:v>2009/8</c:v>
                </c:pt>
                <c:pt idx="116">
                  <c:v>2009/9</c:v>
                </c:pt>
                <c:pt idx="117">
                  <c:v>2009/11</c:v>
                </c:pt>
                <c:pt idx="118">
                  <c:v>2010/1</c:v>
                </c:pt>
                <c:pt idx="119">
                  <c:v>2010/2</c:v>
                </c:pt>
                <c:pt idx="120">
                  <c:v>2010/3</c:v>
                </c:pt>
                <c:pt idx="121">
                  <c:v>2010/4</c:v>
                </c:pt>
                <c:pt idx="122">
                  <c:v>2010/5</c:v>
                </c:pt>
                <c:pt idx="123">
                  <c:v>2010/9</c:v>
                </c:pt>
                <c:pt idx="124">
                  <c:v>2010/10</c:v>
                </c:pt>
                <c:pt idx="125">
                  <c:v>2010/11</c:v>
                </c:pt>
                <c:pt idx="126">
                  <c:v>2010/12</c:v>
                </c:pt>
                <c:pt idx="127">
                  <c:v>2011/1</c:v>
                </c:pt>
                <c:pt idx="128">
                  <c:v>2011/2</c:v>
                </c:pt>
                <c:pt idx="129">
                  <c:v>2011/3</c:v>
                </c:pt>
                <c:pt idx="130">
                  <c:v>2011/4</c:v>
                </c:pt>
                <c:pt idx="131">
                  <c:v>2011/5</c:v>
                </c:pt>
                <c:pt idx="132">
                  <c:v>2011/6</c:v>
                </c:pt>
                <c:pt idx="133">
                  <c:v>2011/9</c:v>
                </c:pt>
                <c:pt idx="134">
                  <c:v>2011/10</c:v>
                </c:pt>
                <c:pt idx="135">
                  <c:v>2011/11</c:v>
                </c:pt>
                <c:pt idx="136">
                  <c:v>2011/12</c:v>
                </c:pt>
                <c:pt idx="137">
                  <c:v>2012/1</c:v>
                </c:pt>
                <c:pt idx="138">
                  <c:v>2012/2</c:v>
                </c:pt>
                <c:pt idx="139">
                  <c:v>2012/3</c:v>
                </c:pt>
                <c:pt idx="140">
                  <c:v>2012/4</c:v>
                </c:pt>
              </c:strCache>
            </c:strRef>
          </c:cat>
          <c:val>
            <c:numRef>
              <c:f>List1!$B$7:$EL$7</c:f>
              <c:numCache>
                <c:formatCode>General</c:formatCode>
                <c:ptCount val="141"/>
                <c:pt idx="54">
                  <c:v>61</c:v>
                </c:pt>
                <c:pt idx="55">
                  <c:v>65</c:v>
                </c:pt>
                <c:pt idx="56">
                  <c:v>63</c:v>
                </c:pt>
                <c:pt idx="57">
                  <c:v>65</c:v>
                </c:pt>
                <c:pt idx="58">
                  <c:v>65</c:v>
                </c:pt>
                <c:pt idx="59">
                  <c:v>57</c:v>
                </c:pt>
                <c:pt idx="60">
                  <c:v>62</c:v>
                </c:pt>
                <c:pt idx="61">
                  <c:v>63</c:v>
                </c:pt>
                <c:pt idx="62">
                  <c:v>61</c:v>
                </c:pt>
                <c:pt idx="63">
                  <c:v>61</c:v>
                </c:pt>
                <c:pt idx="64">
                  <c:v>59</c:v>
                </c:pt>
                <c:pt idx="65">
                  <c:v>65</c:v>
                </c:pt>
                <c:pt idx="66">
                  <c:v>58</c:v>
                </c:pt>
                <c:pt idx="67">
                  <c:v>64</c:v>
                </c:pt>
                <c:pt idx="68">
                  <c:v>60</c:v>
                </c:pt>
                <c:pt idx="69">
                  <c:v>59</c:v>
                </c:pt>
                <c:pt idx="70">
                  <c:v>62</c:v>
                </c:pt>
                <c:pt idx="71">
                  <c:v>63</c:v>
                </c:pt>
                <c:pt idx="72">
                  <c:v>60</c:v>
                </c:pt>
                <c:pt idx="73">
                  <c:v>66</c:v>
                </c:pt>
                <c:pt idx="74">
                  <c:v>63</c:v>
                </c:pt>
                <c:pt idx="75">
                  <c:v>60</c:v>
                </c:pt>
                <c:pt idx="76">
                  <c:v>60</c:v>
                </c:pt>
                <c:pt idx="77">
                  <c:v>63</c:v>
                </c:pt>
                <c:pt idx="78">
                  <c:v>59</c:v>
                </c:pt>
                <c:pt idx="79">
                  <c:v>62</c:v>
                </c:pt>
                <c:pt idx="80">
                  <c:v>61</c:v>
                </c:pt>
                <c:pt idx="81">
                  <c:v>60</c:v>
                </c:pt>
                <c:pt idx="82">
                  <c:v>63</c:v>
                </c:pt>
                <c:pt idx="83">
                  <c:v>61</c:v>
                </c:pt>
                <c:pt idx="84">
                  <c:v>59</c:v>
                </c:pt>
                <c:pt idx="85">
                  <c:v>60</c:v>
                </c:pt>
                <c:pt idx="86">
                  <c:v>62</c:v>
                </c:pt>
                <c:pt idx="87">
                  <c:v>64</c:v>
                </c:pt>
                <c:pt idx="88">
                  <c:v>62</c:v>
                </c:pt>
                <c:pt idx="89">
                  <c:v>61</c:v>
                </c:pt>
                <c:pt idx="90">
                  <c:v>59</c:v>
                </c:pt>
                <c:pt idx="91">
                  <c:v>64</c:v>
                </c:pt>
                <c:pt idx="92">
                  <c:v>65</c:v>
                </c:pt>
                <c:pt idx="93">
                  <c:v>65</c:v>
                </c:pt>
                <c:pt idx="94">
                  <c:v>62</c:v>
                </c:pt>
                <c:pt idx="95">
                  <c:v>65</c:v>
                </c:pt>
                <c:pt idx="96">
                  <c:v>65</c:v>
                </c:pt>
                <c:pt idx="97">
                  <c:v>65</c:v>
                </c:pt>
                <c:pt idx="98">
                  <c:v>61</c:v>
                </c:pt>
                <c:pt idx="99">
                  <c:v>62</c:v>
                </c:pt>
                <c:pt idx="100">
                  <c:v>61</c:v>
                </c:pt>
                <c:pt idx="101">
                  <c:v>58</c:v>
                </c:pt>
                <c:pt idx="102">
                  <c:v>65</c:v>
                </c:pt>
                <c:pt idx="103">
                  <c:v>63</c:v>
                </c:pt>
                <c:pt idx="104">
                  <c:v>64</c:v>
                </c:pt>
                <c:pt idx="105">
                  <c:v>65</c:v>
                </c:pt>
                <c:pt idx="106">
                  <c:v>64</c:v>
                </c:pt>
                <c:pt idx="107">
                  <c:v>63</c:v>
                </c:pt>
                <c:pt idx="108">
                  <c:v>63</c:v>
                </c:pt>
                <c:pt idx="109">
                  <c:v>66</c:v>
                </c:pt>
                <c:pt idx="110">
                  <c:v>65</c:v>
                </c:pt>
                <c:pt idx="111">
                  <c:v>64</c:v>
                </c:pt>
                <c:pt idx="112">
                  <c:v>65</c:v>
                </c:pt>
                <c:pt idx="113">
                  <c:v>64</c:v>
                </c:pt>
                <c:pt idx="114">
                  <c:v>64</c:v>
                </c:pt>
                <c:pt idx="115">
                  <c:v>59</c:v>
                </c:pt>
                <c:pt idx="116">
                  <c:v>55</c:v>
                </c:pt>
                <c:pt idx="117">
                  <c:v>58</c:v>
                </c:pt>
                <c:pt idx="118">
                  <c:v>59</c:v>
                </c:pt>
                <c:pt idx="119">
                  <c:v>55</c:v>
                </c:pt>
                <c:pt idx="120">
                  <c:v>55</c:v>
                </c:pt>
                <c:pt idx="121">
                  <c:v>61</c:v>
                </c:pt>
                <c:pt idx="122">
                  <c:v>56</c:v>
                </c:pt>
                <c:pt idx="123">
                  <c:v>58</c:v>
                </c:pt>
                <c:pt idx="124">
                  <c:v>54</c:v>
                </c:pt>
                <c:pt idx="125">
                  <c:v>60</c:v>
                </c:pt>
                <c:pt idx="126">
                  <c:v>57</c:v>
                </c:pt>
                <c:pt idx="127">
                  <c:v>62</c:v>
                </c:pt>
                <c:pt idx="128">
                  <c:v>63</c:v>
                </c:pt>
                <c:pt idx="129">
                  <c:v>61</c:v>
                </c:pt>
                <c:pt idx="130">
                  <c:v>63</c:v>
                </c:pt>
                <c:pt idx="131">
                  <c:v>61</c:v>
                </c:pt>
                <c:pt idx="132">
                  <c:v>59</c:v>
                </c:pt>
                <c:pt idx="133">
                  <c:v>55</c:v>
                </c:pt>
                <c:pt idx="134">
                  <c:v>62</c:v>
                </c:pt>
                <c:pt idx="135">
                  <c:v>56</c:v>
                </c:pt>
                <c:pt idx="136">
                  <c:v>58</c:v>
                </c:pt>
                <c:pt idx="137">
                  <c:v>58</c:v>
                </c:pt>
                <c:pt idx="138">
                  <c:v>59</c:v>
                </c:pt>
                <c:pt idx="139">
                  <c:v>59</c:v>
                </c:pt>
                <c:pt idx="140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A07-4BAD-ACA3-31FD3B7E6B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8163584"/>
        <c:axId val="228165120"/>
      </c:lineChart>
      <c:catAx>
        <c:axId val="228163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228165120"/>
        <c:crosses val="autoZero"/>
        <c:auto val="1"/>
        <c:lblAlgn val="ctr"/>
        <c:lblOffset val="100"/>
        <c:noMultiLvlLbl val="0"/>
      </c:catAx>
      <c:valAx>
        <c:axId val="2281651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cs-CZ"/>
          </a:p>
        </c:txPr>
        <c:crossAx val="228163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7.0823554643218253E-2"/>
          <c:y val="2.2034565594554918E-2"/>
          <c:w val="0.85734693669127959"/>
          <c:h val="4.4069353618933237E-2"/>
        </c:manualLayout>
      </c:layout>
      <c:overlay val="0"/>
      <c:txPr>
        <a:bodyPr/>
        <a:lstStyle/>
        <a:p>
          <a:pPr>
            <a:defRPr sz="119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cs-CZ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'List 1'!$A$21</c:f>
              <c:strCache>
                <c:ptCount val="1"/>
                <c:pt idx="0">
                  <c:v>up to 199</c:v>
                </c:pt>
              </c:strCache>
            </c:strRef>
          </c:tx>
          <c:invertIfNegative val="0"/>
          <c:cat>
            <c:numRef>
              <c:f>'List 1'!$B$20:$I$20</c:f>
              <c:numCache>
                <c:formatCode>General</c:formatCode>
                <c:ptCount val="8"/>
                <c:pt idx="0" formatCode="0">
                  <c:v>1990</c:v>
                </c:pt>
                <c:pt idx="1">
                  <c:v>1992</c:v>
                </c:pt>
                <c:pt idx="2">
                  <c:v>1996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2013</c:v>
                </c:pt>
              </c:numCache>
            </c:numRef>
          </c:cat>
          <c:val>
            <c:numRef>
              <c:f>'List 1'!$B$21:$I$21</c:f>
              <c:numCache>
                <c:formatCode>0.0</c:formatCode>
                <c:ptCount val="8"/>
                <c:pt idx="0">
                  <c:v>98.19962721924486</c:v>
                </c:pt>
                <c:pt idx="1">
                  <c:v>94.074415348994648</c:v>
                </c:pt>
                <c:pt idx="2">
                  <c:v>87.358395730810315</c:v>
                </c:pt>
                <c:pt idx="3">
                  <c:v>83.891371731098474</c:v>
                </c:pt>
                <c:pt idx="4">
                  <c:v>70.348908078282918</c:v>
                </c:pt>
                <c:pt idx="5">
                  <c:v>72.021607343164078</c:v>
                </c:pt>
                <c:pt idx="6">
                  <c:v>69.53891353037173</c:v>
                </c:pt>
                <c:pt idx="7">
                  <c:v>66.662182962844781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E5-4CFD-94FD-99E8DF6134E0}"/>
            </c:ext>
          </c:extLst>
        </c:ser>
        <c:ser>
          <c:idx val="1"/>
          <c:order val="1"/>
          <c:tx>
            <c:strRef>
              <c:f>'List 1'!$A$22</c:f>
              <c:strCache>
                <c:ptCount val="1"/>
                <c:pt idx="0">
                  <c:v>200-499</c:v>
                </c:pt>
              </c:strCache>
            </c:strRef>
          </c:tx>
          <c:invertIfNegative val="0"/>
          <c:cat>
            <c:numRef>
              <c:f>'List 1'!$B$20:$I$20</c:f>
              <c:numCache>
                <c:formatCode>General</c:formatCode>
                <c:ptCount val="8"/>
                <c:pt idx="0" formatCode="0">
                  <c:v>1990</c:v>
                </c:pt>
                <c:pt idx="1">
                  <c:v>1992</c:v>
                </c:pt>
                <c:pt idx="2">
                  <c:v>1996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2013</c:v>
                </c:pt>
              </c:numCache>
            </c:numRef>
          </c:cat>
          <c:val>
            <c:numRef>
              <c:f>'List 1'!$B$22:$I$22</c:f>
              <c:numCache>
                <c:formatCode>0.0</c:formatCode>
                <c:ptCount val="8"/>
                <c:pt idx="0">
                  <c:v>98.008621602164425</c:v>
                </c:pt>
                <c:pt idx="1">
                  <c:v>91.892947540719788</c:v>
                </c:pt>
                <c:pt idx="2">
                  <c:v>83.66846523231375</c:v>
                </c:pt>
                <c:pt idx="3">
                  <c:v>79.636666209960381</c:v>
                </c:pt>
                <c:pt idx="4">
                  <c:v>64.176500240112304</c:v>
                </c:pt>
                <c:pt idx="5">
                  <c:v>67.454934518005487</c:v>
                </c:pt>
                <c:pt idx="6">
                  <c:v>65.092845541261283</c:v>
                </c:pt>
                <c:pt idx="7">
                  <c:v>62.260335884090956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E5-4CFD-94FD-99E8DF6134E0}"/>
            </c:ext>
          </c:extLst>
        </c:ser>
        <c:ser>
          <c:idx val="2"/>
          <c:order val="2"/>
          <c:tx>
            <c:strRef>
              <c:f>'List 1'!$A$23</c:f>
              <c:strCache>
                <c:ptCount val="1"/>
                <c:pt idx="0">
                  <c:v>500-999</c:v>
                </c:pt>
              </c:strCache>
            </c:strRef>
          </c:tx>
          <c:invertIfNegative val="0"/>
          <c:cat>
            <c:numRef>
              <c:f>'List 1'!$B$20:$I$20</c:f>
              <c:numCache>
                <c:formatCode>General</c:formatCode>
                <c:ptCount val="8"/>
                <c:pt idx="0" formatCode="0">
                  <c:v>1990</c:v>
                </c:pt>
                <c:pt idx="1">
                  <c:v>1992</c:v>
                </c:pt>
                <c:pt idx="2">
                  <c:v>1996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2013</c:v>
                </c:pt>
              </c:numCache>
            </c:numRef>
          </c:cat>
          <c:val>
            <c:numRef>
              <c:f>'List 1'!$B$23:$I$23</c:f>
              <c:numCache>
                <c:formatCode>0.0</c:formatCode>
                <c:ptCount val="8"/>
                <c:pt idx="0">
                  <c:v>97.85403264863065</c:v>
                </c:pt>
                <c:pt idx="1">
                  <c:v>90.724115668126942</c:v>
                </c:pt>
                <c:pt idx="2">
                  <c:v>81.678936569630437</c:v>
                </c:pt>
                <c:pt idx="3">
                  <c:v>77.560014686050494</c:v>
                </c:pt>
                <c:pt idx="4">
                  <c:v>61.844294095825305</c:v>
                </c:pt>
                <c:pt idx="5">
                  <c:v>66.087804590318981</c:v>
                </c:pt>
                <c:pt idx="6">
                  <c:v>64.090035824084595</c:v>
                </c:pt>
                <c:pt idx="7">
                  <c:v>61.264138841256063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E5-4CFD-94FD-99E8DF6134E0}"/>
            </c:ext>
          </c:extLst>
        </c:ser>
        <c:ser>
          <c:idx val="3"/>
          <c:order val="3"/>
          <c:tx>
            <c:strRef>
              <c:f>'List 1'!$A$24</c:f>
              <c:strCache>
                <c:ptCount val="1"/>
                <c:pt idx="0">
                  <c:v>1000-1999</c:v>
                </c:pt>
              </c:strCache>
            </c:strRef>
          </c:tx>
          <c:invertIfNegative val="0"/>
          <c:cat>
            <c:numRef>
              <c:f>'List 1'!$B$20:$I$20</c:f>
              <c:numCache>
                <c:formatCode>General</c:formatCode>
                <c:ptCount val="8"/>
                <c:pt idx="0" formatCode="0">
                  <c:v>1990</c:v>
                </c:pt>
                <c:pt idx="1">
                  <c:v>1992</c:v>
                </c:pt>
                <c:pt idx="2">
                  <c:v>1996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2013</c:v>
                </c:pt>
              </c:numCache>
            </c:numRef>
          </c:cat>
          <c:val>
            <c:numRef>
              <c:f>'List 1'!$B$24:$I$24</c:f>
              <c:numCache>
                <c:formatCode>0.0</c:formatCode>
                <c:ptCount val="8"/>
                <c:pt idx="0">
                  <c:v>97.793399617922915</c:v>
                </c:pt>
                <c:pt idx="1">
                  <c:v>89.702880731777555</c:v>
                </c:pt>
                <c:pt idx="2">
                  <c:v>80.278393680049604</c:v>
                </c:pt>
                <c:pt idx="3">
                  <c:v>76.139945186150342</c:v>
                </c:pt>
                <c:pt idx="4">
                  <c:v>60.426599757002244</c:v>
                </c:pt>
                <c:pt idx="5">
                  <c:v>65.339605218810533</c:v>
                </c:pt>
                <c:pt idx="6">
                  <c:v>63.173602858897283</c:v>
                </c:pt>
                <c:pt idx="7">
                  <c:v>60.416342090239311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E5-4CFD-94FD-99E8DF6134E0}"/>
            </c:ext>
          </c:extLst>
        </c:ser>
        <c:ser>
          <c:idx val="4"/>
          <c:order val="4"/>
          <c:tx>
            <c:strRef>
              <c:f>'List 1'!$A$25</c:f>
              <c:strCache>
                <c:ptCount val="1"/>
                <c:pt idx="0">
                  <c:v>2000-4999</c:v>
                </c:pt>
              </c:strCache>
            </c:strRef>
          </c:tx>
          <c:invertIfNegative val="0"/>
          <c:cat>
            <c:numRef>
              <c:f>'List 1'!$B$20:$I$20</c:f>
              <c:numCache>
                <c:formatCode>General</c:formatCode>
                <c:ptCount val="8"/>
                <c:pt idx="0" formatCode="0">
                  <c:v>1990</c:v>
                </c:pt>
                <c:pt idx="1">
                  <c:v>1992</c:v>
                </c:pt>
                <c:pt idx="2">
                  <c:v>1996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2013</c:v>
                </c:pt>
              </c:numCache>
            </c:numRef>
          </c:cat>
          <c:val>
            <c:numRef>
              <c:f>'List 1'!$B$25:$I$25</c:f>
              <c:numCache>
                <c:formatCode>0.0</c:formatCode>
                <c:ptCount val="8"/>
                <c:pt idx="0">
                  <c:v>97.495427484673471</c:v>
                </c:pt>
                <c:pt idx="1">
                  <c:v>87.873584388203525</c:v>
                </c:pt>
                <c:pt idx="2">
                  <c:v>78.054796772908944</c:v>
                </c:pt>
                <c:pt idx="3">
                  <c:v>74.09885939543868</c:v>
                </c:pt>
                <c:pt idx="4">
                  <c:v>58.082410724258068</c:v>
                </c:pt>
                <c:pt idx="5">
                  <c:v>63.915140986155386</c:v>
                </c:pt>
                <c:pt idx="6">
                  <c:v>61.923151171323532</c:v>
                </c:pt>
                <c:pt idx="7">
                  <c:v>59.105751909929353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E5-4CFD-94FD-99E8DF6134E0}"/>
            </c:ext>
          </c:extLst>
        </c:ser>
        <c:ser>
          <c:idx val="5"/>
          <c:order val="5"/>
          <c:tx>
            <c:strRef>
              <c:f>'List 1'!$A$26</c:f>
              <c:strCache>
                <c:ptCount val="1"/>
                <c:pt idx="0">
                  <c:v>5000-19999</c:v>
                </c:pt>
              </c:strCache>
            </c:strRef>
          </c:tx>
          <c:invertIfNegative val="0"/>
          <c:cat>
            <c:numRef>
              <c:f>'List 1'!$B$20:$I$20</c:f>
              <c:numCache>
                <c:formatCode>General</c:formatCode>
                <c:ptCount val="8"/>
                <c:pt idx="0" formatCode="0">
                  <c:v>1990</c:v>
                </c:pt>
                <c:pt idx="1">
                  <c:v>1992</c:v>
                </c:pt>
                <c:pt idx="2">
                  <c:v>1996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2013</c:v>
                </c:pt>
              </c:numCache>
            </c:numRef>
          </c:cat>
          <c:val>
            <c:numRef>
              <c:f>'List 1'!$B$26:$I$26</c:f>
              <c:numCache>
                <c:formatCode>0.0</c:formatCode>
                <c:ptCount val="8"/>
                <c:pt idx="0">
                  <c:v>97.37034586918297</c:v>
                </c:pt>
                <c:pt idx="1">
                  <c:v>85.536963276762819</c:v>
                </c:pt>
                <c:pt idx="2">
                  <c:v>75.809453344929352</c:v>
                </c:pt>
                <c:pt idx="3">
                  <c:v>73.080281828227186</c:v>
                </c:pt>
                <c:pt idx="4">
                  <c:v>56.612360411220543</c:v>
                </c:pt>
                <c:pt idx="5">
                  <c:v>63.179565378231509</c:v>
                </c:pt>
                <c:pt idx="6">
                  <c:v>61.491239554746535</c:v>
                </c:pt>
                <c:pt idx="7">
                  <c:v>58.509997805011423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FE5-4CFD-94FD-99E8DF6134E0}"/>
            </c:ext>
          </c:extLst>
        </c:ser>
        <c:ser>
          <c:idx val="6"/>
          <c:order val="6"/>
          <c:tx>
            <c:strRef>
              <c:f>'List 1'!$A$27</c:f>
              <c:strCache>
                <c:ptCount val="1"/>
                <c:pt idx="0">
                  <c:v>20000-49999</c:v>
                </c:pt>
              </c:strCache>
            </c:strRef>
          </c:tx>
          <c:invertIfNegative val="0"/>
          <c:cat>
            <c:numRef>
              <c:f>'List 1'!$B$20:$I$20</c:f>
              <c:numCache>
                <c:formatCode>General</c:formatCode>
                <c:ptCount val="8"/>
                <c:pt idx="0" formatCode="0">
                  <c:v>1990</c:v>
                </c:pt>
                <c:pt idx="1">
                  <c:v>1992</c:v>
                </c:pt>
                <c:pt idx="2">
                  <c:v>1996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2013</c:v>
                </c:pt>
              </c:numCache>
            </c:numRef>
          </c:cat>
          <c:val>
            <c:numRef>
              <c:f>'List 1'!$B$27:$I$27</c:f>
              <c:numCache>
                <c:formatCode>0.0</c:formatCode>
                <c:ptCount val="8"/>
                <c:pt idx="0">
                  <c:v>96.625155352949776</c:v>
                </c:pt>
                <c:pt idx="1">
                  <c:v>82.633914923526888</c:v>
                </c:pt>
                <c:pt idx="2">
                  <c:v>73.345705113073365</c:v>
                </c:pt>
                <c:pt idx="3">
                  <c:v>71.634625868465662</c:v>
                </c:pt>
                <c:pt idx="4">
                  <c:v>54.028776961303649</c:v>
                </c:pt>
                <c:pt idx="5">
                  <c:v>61.70074615918373</c:v>
                </c:pt>
                <c:pt idx="6">
                  <c:v>59.891921627914307</c:v>
                </c:pt>
                <c:pt idx="7">
                  <c:v>57.021760030672553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FE5-4CFD-94FD-99E8DF6134E0}"/>
            </c:ext>
          </c:extLst>
        </c:ser>
        <c:ser>
          <c:idx val="7"/>
          <c:order val="7"/>
          <c:tx>
            <c:strRef>
              <c:f>'List 1'!$A$28</c:f>
              <c:strCache>
                <c:ptCount val="1"/>
                <c:pt idx="0">
                  <c:v>50000-99999</c:v>
                </c:pt>
              </c:strCache>
            </c:strRef>
          </c:tx>
          <c:invertIfNegative val="0"/>
          <c:cat>
            <c:numRef>
              <c:f>'List 1'!$B$20:$I$20</c:f>
              <c:numCache>
                <c:formatCode>General</c:formatCode>
                <c:ptCount val="8"/>
                <c:pt idx="0" formatCode="0">
                  <c:v>1990</c:v>
                </c:pt>
                <c:pt idx="1">
                  <c:v>1992</c:v>
                </c:pt>
                <c:pt idx="2">
                  <c:v>1996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2013</c:v>
                </c:pt>
              </c:numCache>
            </c:numRef>
          </c:cat>
          <c:val>
            <c:numRef>
              <c:f>'List 1'!$B$28:$I$28</c:f>
              <c:numCache>
                <c:formatCode>0.0</c:formatCode>
                <c:ptCount val="8"/>
                <c:pt idx="0">
                  <c:v>96.081262643256949</c:v>
                </c:pt>
                <c:pt idx="1">
                  <c:v>81.265152188519082</c:v>
                </c:pt>
                <c:pt idx="2">
                  <c:v>73.127767541676761</c:v>
                </c:pt>
                <c:pt idx="3">
                  <c:v>71.488588067398965</c:v>
                </c:pt>
                <c:pt idx="4">
                  <c:v>54.055153604461267</c:v>
                </c:pt>
                <c:pt idx="5">
                  <c:v>61.258364687211454</c:v>
                </c:pt>
                <c:pt idx="6">
                  <c:v>59.806447897004986</c:v>
                </c:pt>
                <c:pt idx="7">
                  <c:v>56.607769190240745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FE5-4CFD-94FD-99E8DF6134E0}"/>
            </c:ext>
          </c:extLst>
        </c:ser>
        <c:ser>
          <c:idx val="8"/>
          <c:order val="8"/>
          <c:tx>
            <c:strRef>
              <c:f>'List 1'!$A$29</c:f>
              <c:strCache>
                <c:ptCount val="1"/>
                <c:pt idx="0">
                  <c:v>100000 +</c:v>
                </c:pt>
              </c:strCache>
            </c:strRef>
          </c:tx>
          <c:invertIfNegative val="0"/>
          <c:cat>
            <c:numRef>
              <c:f>'List 1'!$B$20:$I$20</c:f>
              <c:numCache>
                <c:formatCode>General</c:formatCode>
                <c:ptCount val="8"/>
                <c:pt idx="0" formatCode="0">
                  <c:v>1990</c:v>
                </c:pt>
                <c:pt idx="1">
                  <c:v>1992</c:v>
                </c:pt>
                <c:pt idx="2">
                  <c:v>1996</c:v>
                </c:pt>
                <c:pt idx="3">
                  <c:v>1998</c:v>
                </c:pt>
                <c:pt idx="4">
                  <c:v>2002</c:v>
                </c:pt>
                <c:pt idx="5">
                  <c:v>2006</c:v>
                </c:pt>
                <c:pt idx="6">
                  <c:v>2010</c:v>
                </c:pt>
                <c:pt idx="7">
                  <c:v>2013</c:v>
                </c:pt>
              </c:numCache>
            </c:numRef>
          </c:cat>
          <c:val>
            <c:numRef>
              <c:f>'List 1'!$B$29:$I$29</c:f>
              <c:numCache>
                <c:formatCode>0.0</c:formatCode>
                <c:ptCount val="8"/>
                <c:pt idx="0">
                  <c:v>95.587114594923094</c:v>
                </c:pt>
                <c:pt idx="1">
                  <c:v>80.425416009643641</c:v>
                </c:pt>
                <c:pt idx="2">
                  <c:v>72.21094484912021</c:v>
                </c:pt>
                <c:pt idx="3">
                  <c:v>72.52063706515132</c:v>
                </c:pt>
                <c:pt idx="4">
                  <c:v>57.170083984140625</c:v>
                </c:pt>
                <c:pt idx="5">
                  <c:v>64.401642382639309</c:v>
                </c:pt>
                <c:pt idx="6">
                  <c:v>63.325619188712977</c:v>
                </c:pt>
                <c:pt idx="7">
                  <c:v>59.376859897409133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FE5-4CFD-94FD-99E8DF6134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8333056"/>
        <c:axId val="188343040"/>
      </c:barChart>
      <c:catAx>
        <c:axId val="18833305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cs-CZ"/>
          </a:p>
        </c:txPr>
        <c:crossAx val="188343040"/>
        <c:crosses val="autoZero"/>
        <c:auto val="1"/>
        <c:lblAlgn val="ctr"/>
        <c:lblOffset val="100"/>
        <c:noMultiLvlLbl val="0"/>
      </c:catAx>
      <c:valAx>
        <c:axId val="188343040"/>
        <c:scaling>
          <c:orientation val="minMax"/>
          <c:max val="10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cs-CZ"/>
          </a:p>
        </c:txPr>
        <c:crossAx val="18833305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/>
          </a:pPr>
          <a:endParaRPr lang="cs-CZ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110086085349686E-2"/>
          <c:y val="7.3309974197198063E-2"/>
          <c:w val="0.86970911236047599"/>
          <c:h val="0.76380406610597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'Zastupitelstva obcí'!$C$5</c:f>
              <c:strCache>
                <c:ptCount val="1"/>
                <c:pt idx="0">
                  <c:v>ženy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'Zastupitelstva obcí'!$C$6:$C$9</c:f>
              <c:numCache>
                <c:formatCode>0</c:formatCode>
                <c:ptCount val="4"/>
                <c:pt idx="0">
                  <c:v>60069</c:v>
                </c:pt>
                <c:pt idx="1">
                  <c:v>71379</c:v>
                </c:pt>
                <c:pt idx="2">
                  <c:v>76284</c:v>
                </c:pt>
                <c:pt idx="3">
                  <c:v>72052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4D-4797-A32E-757151EEDA39}"/>
            </c:ext>
          </c:extLst>
        </c:ser>
        <c:ser>
          <c:idx val="1"/>
          <c:order val="1"/>
          <c:tx>
            <c:strRef>
              <c:f>'Zastupitelstva obcí'!$D$5</c:f>
              <c:strCache>
                <c:ptCount val="1"/>
                <c:pt idx="0">
                  <c:v>muži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'Zastupitelstva obcí'!$D$6:$D$9</c:f>
              <c:numCache>
                <c:formatCode>0</c:formatCode>
                <c:ptCount val="4"/>
                <c:pt idx="0">
                  <c:v>140870</c:v>
                </c:pt>
                <c:pt idx="1">
                  <c:v>154436</c:v>
                </c:pt>
                <c:pt idx="2">
                  <c:v>157191</c:v>
                </c:pt>
                <c:pt idx="3">
                  <c:v>144086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4D-4797-A32E-757151EEDA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5757952"/>
        <c:axId val="195759488"/>
      </c:barChart>
      <c:catAx>
        <c:axId val="19575795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5759488"/>
        <c:crosses val="autoZero"/>
        <c:auto val="1"/>
        <c:lblAlgn val="ctr"/>
        <c:lblOffset val="100"/>
        <c:noMultiLvlLbl val="0"/>
      </c:catAx>
      <c:valAx>
        <c:axId val="195759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5757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37407904397801"/>
          <c:y val="0.15447368421052635"/>
          <c:w val="0.88176418462161688"/>
          <c:h val="0.6873556923805577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'Zastupitelstva obcí'!$E$5</c:f>
              <c:strCache>
                <c:ptCount val="1"/>
                <c:pt idx="0">
                  <c:v>ženy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'Zastupitelstva obcí'!$E$6:$E$9</c:f>
              <c:numCache>
                <c:formatCode>0</c:formatCode>
                <c:ptCount val="4"/>
                <c:pt idx="0">
                  <c:v>15588</c:v>
                </c:pt>
                <c:pt idx="1">
                  <c:v>16386</c:v>
                </c:pt>
                <c:pt idx="2">
                  <c:v>16857</c:v>
                </c:pt>
                <c:pt idx="3">
                  <c:v>17333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9A-47AA-BF23-D8178738C19B}"/>
            </c:ext>
          </c:extLst>
        </c:ser>
        <c:ser>
          <c:idx val="1"/>
          <c:order val="1"/>
          <c:tx>
            <c:strRef>
              <c:f>'Zastupitelstva obcí'!$F$5</c:f>
              <c:strCache>
                <c:ptCount val="1"/>
                <c:pt idx="0">
                  <c:v>muži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uFill>
                      <a:solidFill>
                        <a:schemeClr val="bg1"/>
                      </a:solidFill>
                    </a:u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'Zastupitelstva obcí'!$F$6:$F$9</c:f>
              <c:numCache>
                <c:formatCode>0</c:formatCode>
                <c:ptCount val="4"/>
                <c:pt idx="0">
                  <c:v>46838</c:v>
                </c:pt>
                <c:pt idx="1">
                  <c:v>45792</c:v>
                </c:pt>
                <c:pt idx="2">
                  <c:v>45264</c:v>
                </c:pt>
                <c:pt idx="3">
                  <c:v>44559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9A-47AA-BF23-D8178738C1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5942272"/>
        <c:axId val="195943808"/>
      </c:barChart>
      <c:catAx>
        <c:axId val="1959422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5943808"/>
        <c:crosses val="autoZero"/>
        <c:auto val="1"/>
        <c:lblAlgn val="ctr"/>
        <c:lblOffset val="100"/>
        <c:noMultiLvlLbl val="0"/>
      </c:catAx>
      <c:valAx>
        <c:axId val="195943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5942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Muži a ženy zvolení do Senátu</a:t>
            </a:r>
            <a:r>
              <a:rPr lang="cs-CZ" baseline="0"/>
              <a:t> (%)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Senát!$E$5</c:f>
              <c:strCache>
                <c:ptCount val="1"/>
                <c:pt idx="0">
                  <c:v>ženy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Senát!$B$6:$B$12</c:f>
              <c:numCache>
                <c:formatCode>0</c:formatCode>
                <c:ptCount val="7"/>
                <c:pt idx="0">
                  <c:v>2006</c:v>
                </c:pt>
                <c:pt idx="1">
                  <c:v>2008</c:v>
                </c:pt>
                <c:pt idx="2">
                  <c:v>2010</c:v>
                </c:pt>
                <c:pt idx="3">
                  <c:v>2012</c:v>
                </c:pt>
                <c:pt idx="4">
                  <c:v>2014</c:v>
                </c:pt>
                <c:pt idx="5">
                  <c:v>2016</c:v>
                </c:pt>
                <c:pt idx="6">
                  <c:v>2018</c:v>
                </c:pt>
              </c:numCache>
            </c:numRef>
          </c:cat>
          <c:val>
            <c:numRef>
              <c:f>Senát!$E$6:$E$12</c:f>
              <c:numCache>
                <c:formatCode>0</c:formatCode>
                <c:ptCount val="7"/>
                <c:pt idx="0">
                  <c:v>6</c:v>
                </c:pt>
                <c:pt idx="1">
                  <c:v>5</c:v>
                </c:pt>
                <c:pt idx="2">
                  <c:v>4</c:v>
                </c:pt>
                <c:pt idx="3">
                  <c:v>5</c:v>
                </c:pt>
                <c:pt idx="4">
                  <c:v>5</c:v>
                </c:pt>
                <c:pt idx="5">
                  <c:v>6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C0-4265-9963-C591BCA14384}"/>
            </c:ext>
          </c:extLst>
        </c:ser>
        <c:ser>
          <c:idx val="1"/>
          <c:order val="1"/>
          <c:tx>
            <c:strRef>
              <c:f>Senát!$F$5</c:f>
              <c:strCache>
                <c:ptCount val="1"/>
                <c:pt idx="0">
                  <c:v>muži</c:v>
                </c:pt>
              </c:strCache>
            </c:strRef>
          </c:tx>
          <c:spPr>
            <a:solidFill>
              <a:srgbClr val="0070C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Senát!$B$6:$B$12</c:f>
              <c:numCache>
                <c:formatCode>0</c:formatCode>
                <c:ptCount val="7"/>
                <c:pt idx="0">
                  <c:v>2006</c:v>
                </c:pt>
                <c:pt idx="1">
                  <c:v>2008</c:v>
                </c:pt>
                <c:pt idx="2">
                  <c:v>2010</c:v>
                </c:pt>
                <c:pt idx="3">
                  <c:v>2012</c:v>
                </c:pt>
                <c:pt idx="4">
                  <c:v>2014</c:v>
                </c:pt>
                <c:pt idx="5">
                  <c:v>2016</c:v>
                </c:pt>
                <c:pt idx="6">
                  <c:v>2018</c:v>
                </c:pt>
              </c:numCache>
            </c:numRef>
          </c:cat>
          <c:val>
            <c:numRef>
              <c:f>Senát!$F$6:$F$12</c:f>
              <c:numCache>
                <c:formatCode>0</c:formatCode>
                <c:ptCount val="7"/>
                <c:pt idx="0">
                  <c:v>21</c:v>
                </c:pt>
                <c:pt idx="1">
                  <c:v>22</c:v>
                </c:pt>
                <c:pt idx="2">
                  <c:v>23</c:v>
                </c:pt>
                <c:pt idx="3">
                  <c:v>22</c:v>
                </c:pt>
                <c:pt idx="4">
                  <c:v>22</c:v>
                </c:pt>
                <c:pt idx="5">
                  <c:v>21</c:v>
                </c:pt>
                <c:pt idx="6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C0-4265-9963-C591BCA1438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overlap val="100"/>
        <c:axId val="196197760"/>
        <c:axId val="196204032"/>
      </c:barChart>
      <c:catAx>
        <c:axId val="1961977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Rok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204032"/>
        <c:crosses val="autoZero"/>
        <c:auto val="1"/>
        <c:lblAlgn val="ctr"/>
        <c:lblOffset val="100"/>
        <c:noMultiLvlLbl val="0"/>
      </c:catAx>
      <c:valAx>
        <c:axId val="19620403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%</a:t>
                </a:r>
                <a:r>
                  <a:rPr lang="cs-CZ" baseline="0"/>
                  <a:t> zvolených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197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Muži</a:t>
            </a:r>
            <a:r>
              <a:rPr lang="cs-CZ" baseline="0"/>
              <a:t> </a:t>
            </a:r>
            <a:r>
              <a:rPr lang="cs-CZ"/>
              <a:t>a ženy zvolení do PSČR (%)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'Volby do PS'!$E$7</c:f>
              <c:strCache>
                <c:ptCount val="1"/>
                <c:pt idx="0">
                  <c:v>ženy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'Volby do PS'!$B$8:$B$14</c:f>
              <c:numCache>
                <c:formatCode>0</c:formatCode>
                <c:ptCount val="7"/>
                <c:pt idx="0">
                  <c:v>1996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2013</c:v>
                </c:pt>
                <c:pt idx="6">
                  <c:v>2017</c:v>
                </c:pt>
              </c:numCache>
            </c:numRef>
          </c:cat>
          <c:val>
            <c:numRef>
              <c:f>'Volby do PS'!$E$8:$E$14</c:f>
              <c:numCache>
                <c:formatCode>0</c:formatCode>
                <c:ptCount val="7"/>
                <c:pt idx="0">
                  <c:v>30</c:v>
                </c:pt>
                <c:pt idx="1">
                  <c:v>30</c:v>
                </c:pt>
                <c:pt idx="2">
                  <c:v>34</c:v>
                </c:pt>
                <c:pt idx="3">
                  <c:v>31</c:v>
                </c:pt>
                <c:pt idx="4">
                  <c:v>44</c:v>
                </c:pt>
                <c:pt idx="5">
                  <c:v>39</c:v>
                </c:pt>
                <c:pt idx="6">
                  <c:v>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8A-4265-8CCC-B0D3174F6CE0}"/>
            </c:ext>
          </c:extLst>
        </c:ser>
        <c:ser>
          <c:idx val="1"/>
          <c:order val="1"/>
          <c:tx>
            <c:strRef>
              <c:f>'Volby do PS'!$F$7</c:f>
              <c:strCache>
                <c:ptCount val="1"/>
                <c:pt idx="0">
                  <c:v>muži</c:v>
                </c:pt>
              </c:strCache>
            </c:strRef>
          </c:tx>
          <c:spPr>
            <a:solidFill>
              <a:srgbClr val="0070C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'Volby do PS'!$B$8:$B$14</c:f>
              <c:numCache>
                <c:formatCode>0</c:formatCode>
                <c:ptCount val="7"/>
                <c:pt idx="0">
                  <c:v>1996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2013</c:v>
                </c:pt>
                <c:pt idx="6">
                  <c:v>2017</c:v>
                </c:pt>
              </c:numCache>
            </c:numRef>
          </c:cat>
          <c:val>
            <c:numRef>
              <c:f>'Volby do PS'!$F$8:$F$14</c:f>
              <c:numCache>
                <c:formatCode>0</c:formatCode>
                <c:ptCount val="7"/>
                <c:pt idx="0">
                  <c:v>170</c:v>
                </c:pt>
                <c:pt idx="1">
                  <c:v>170</c:v>
                </c:pt>
                <c:pt idx="2">
                  <c:v>166</c:v>
                </c:pt>
                <c:pt idx="3">
                  <c:v>169</c:v>
                </c:pt>
                <c:pt idx="4">
                  <c:v>156</c:v>
                </c:pt>
                <c:pt idx="5">
                  <c:v>161</c:v>
                </c:pt>
                <c:pt idx="6">
                  <c:v>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8A-4265-8CCC-B0D3174F6CE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overlap val="100"/>
        <c:axId val="196387584"/>
        <c:axId val="196389504"/>
      </c:barChart>
      <c:catAx>
        <c:axId val="1963875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Rok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389504"/>
        <c:crosses val="autoZero"/>
        <c:auto val="1"/>
        <c:lblAlgn val="ctr"/>
        <c:lblOffset val="100"/>
        <c:noMultiLvlLbl val="0"/>
      </c:catAx>
      <c:valAx>
        <c:axId val="196389504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%</a:t>
                </a:r>
                <a:r>
                  <a:rPr lang="cs-CZ" baseline="0"/>
                  <a:t> z</a:t>
                </a:r>
                <a:r>
                  <a:rPr lang="cs-CZ"/>
                  <a:t>volených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387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378180988246028E-2"/>
          <c:y val="0.10097258619843934"/>
          <c:w val="0.93023051466392792"/>
          <c:h val="0.760319025806566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'Vývoj počtu kandidátů'!$C$3</c:f>
              <c:strCache>
                <c:ptCount val="1"/>
                <c:pt idx="0">
                  <c:v>ANO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kandidátů'!$C$4:$C$10</c:f>
              <c:numCache>
                <c:formatCode>General</c:formatCode>
                <c:ptCount val="7"/>
                <c:pt idx="5">
                  <c:v>8717</c:v>
                </c:pt>
                <c:pt idx="6">
                  <c:v>8550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8E-4723-9B01-3F59286C575F}"/>
            </c:ext>
          </c:extLst>
        </c:ser>
        <c:ser>
          <c:idx val="1"/>
          <c:order val="1"/>
          <c:tx>
            <c:strRef>
              <c:f>'Vývoj počtu kandidátů'!$D$3</c:f>
              <c:strCache>
                <c:ptCount val="1"/>
                <c:pt idx="0">
                  <c:v>ČSSD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kandidátů'!$D$4:$D$10</c:f>
              <c:numCache>
                <c:formatCode>General</c:formatCode>
                <c:ptCount val="7"/>
                <c:pt idx="0">
                  <c:v>8332</c:v>
                </c:pt>
                <c:pt idx="1">
                  <c:v>16836</c:v>
                </c:pt>
                <c:pt idx="2">
                  <c:v>19300</c:v>
                </c:pt>
                <c:pt idx="3">
                  <c:v>18686</c:v>
                </c:pt>
                <c:pt idx="4">
                  <c:v>19050</c:v>
                </c:pt>
                <c:pt idx="5">
                  <c:v>18405</c:v>
                </c:pt>
                <c:pt idx="6">
                  <c:v>13482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8E-4723-9B01-3F59286C575F}"/>
            </c:ext>
          </c:extLst>
        </c:ser>
        <c:ser>
          <c:idx val="2"/>
          <c:order val="2"/>
          <c:tx>
            <c:strRef>
              <c:f>'Vývoj počtu kandidátů'!$E$3</c:f>
              <c:strCache>
                <c:ptCount val="1"/>
                <c:pt idx="0">
                  <c:v>KDU-ČSL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kandidátů'!$E$4:$E$10</c:f>
              <c:numCache>
                <c:formatCode>General</c:formatCode>
                <c:ptCount val="7"/>
                <c:pt idx="0">
                  <c:v>21182</c:v>
                </c:pt>
                <c:pt idx="1">
                  <c:v>22353</c:v>
                </c:pt>
                <c:pt idx="2">
                  <c:v>22352</c:v>
                </c:pt>
                <c:pt idx="3">
                  <c:v>21703</c:v>
                </c:pt>
                <c:pt idx="4">
                  <c:v>18374</c:v>
                </c:pt>
                <c:pt idx="5">
                  <c:v>17909</c:v>
                </c:pt>
                <c:pt idx="6">
                  <c:v>15888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8E-4723-9B01-3F59286C575F}"/>
            </c:ext>
          </c:extLst>
        </c:ser>
        <c:ser>
          <c:idx val="3"/>
          <c:order val="3"/>
          <c:tx>
            <c:strRef>
              <c:f>'Vývoj počtu kandidátů'!$F$3</c:f>
              <c:strCache>
                <c:ptCount val="1"/>
                <c:pt idx="0">
                  <c:v>KSČM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kandidátů'!$F$4:$F$10</c:f>
              <c:numCache>
                <c:formatCode>General</c:formatCode>
                <c:ptCount val="7"/>
                <c:pt idx="0">
                  <c:v>22262</c:v>
                </c:pt>
                <c:pt idx="1">
                  <c:v>23177</c:v>
                </c:pt>
                <c:pt idx="2">
                  <c:v>24854</c:v>
                </c:pt>
                <c:pt idx="3">
                  <c:v>23053</c:v>
                </c:pt>
                <c:pt idx="4">
                  <c:v>20826</c:v>
                </c:pt>
                <c:pt idx="5">
                  <c:v>19030</c:v>
                </c:pt>
                <c:pt idx="6">
                  <c:v>15256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98E-4723-9B01-3F59286C575F}"/>
            </c:ext>
          </c:extLst>
        </c:ser>
        <c:ser>
          <c:idx val="4"/>
          <c:order val="4"/>
          <c:tx>
            <c:strRef>
              <c:f>'Vývoj počtu kandidátů'!$G$3</c:f>
              <c:strCache>
                <c:ptCount val="1"/>
                <c:pt idx="0">
                  <c:v>ODS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kandidátů'!$G$4:$G$10</c:f>
              <c:numCache>
                <c:formatCode>General</c:formatCode>
                <c:ptCount val="7"/>
                <c:pt idx="0">
                  <c:v>19055</c:v>
                </c:pt>
                <c:pt idx="1">
                  <c:v>18080</c:v>
                </c:pt>
                <c:pt idx="2">
                  <c:v>18669</c:v>
                </c:pt>
                <c:pt idx="3">
                  <c:v>21440</c:v>
                </c:pt>
                <c:pt idx="4">
                  <c:v>20695</c:v>
                </c:pt>
                <c:pt idx="5">
                  <c:v>13673</c:v>
                </c:pt>
                <c:pt idx="6">
                  <c:v>12873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8E-4723-9B01-3F59286C575F}"/>
            </c:ext>
          </c:extLst>
        </c:ser>
        <c:ser>
          <c:idx val="5"/>
          <c:order val="5"/>
          <c:tx>
            <c:strRef>
              <c:f>'Vývoj počtu kandidátů'!$H$3</c:f>
              <c:strCache>
                <c:ptCount val="1"/>
                <c:pt idx="0">
                  <c:v>Piráti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kandidátů'!$H$4:$H$10</c:f>
              <c:numCache>
                <c:formatCode>General</c:formatCode>
                <c:ptCount val="7"/>
                <c:pt idx="4">
                  <c:v>441</c:v>
                </c:pt>
                <c:pt idx="5">
                  <c:v>959</c:v>
                </c:pt>
                <c:pt idx="6">
                  <c:v>2930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98E-4723-9B01-3F59286C575F}"/>
            </c:ext>
          </c:extLst>
        </c:ser>
        <c:ser>
          <c:idx val="6"/>
          <c:order val="6"/>
          <c:tx>
            <c:strRef>
              <c:f>'Vývoj počtu kandidátů'!$I$3</c:f>
              <c:strCache>
                <c:ptCount val="1"/>
                <c:pt idx="0">
                  <c:v>SPD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kandidátů'!$I$4:$I$10</c:f>
              <c:numCache>
                <c:formatCode>General</c:formatCode>
                <c:ptCount val="7"/>
                <c:pt idx="6">
                  <c:v>4501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98E-4723-9B01-3F59286C575F}"/>
            </c:ext>
          </c:extLst>
        </c:ser>
        <c:ser>
          <c:idx val="7"/>
          <c:order val="7"/>
          <c:tx>
            <c:strRef>
              <c:f>'Vývoj počtu kandidátů'!$J$3</c:f>
              <c:strCache>
                <c:ptCount val="1"/>
                <c:pt idx="0">
                  <c:v>STAN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kandidátů'!$J$4:$J$10</c:f>
              <c:numCache>
                <c:formatCode>General</c:formatCode>
                <c:ptCount val="7"/>
                <c:pt idx="3">
                  <c:v>35</c:v>
                </c:pt>
                <c:pt idx="4">
                  <c:v>5096</c:v>
                </c:pt>
                <c:pt idx="5">
                  <c:v>5672</c:v>
                </c:pt>
                <c:pt idx="6">
                  <c:v>6871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98E-4723-9B01-3F59286C575F}"/>
            </c:ext>
          </c:extLst>
        </c:ser>
        <c:ser>
          <c:idx val="8"/>
          <c:order val="8"/>
          <c:tx>
            <c:strRef>
              <c:f>'Vývoj počtu kandidátů'!$K$3</c:f>
              <c:strCache>
                <c:ptCount val="1"/>
                <c:pt idx="0">
                  <c:v>TOP 09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kandidátů'!$K$4:$K$10</c:f>
              <c:numCache>
                <c:formatCode>General</c:formatCode>
                <c:ptCount val="7"/>
                <c:pt idx="4">
                  <c:v>11030</c:v>
                </c:pt>
                <c:pt idx="5">
                  <c:v>7947</c:v>
                </c:pt>
                <c:pt idx="6">
                  <c:v>3641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98E-4723-9B01-3F59286C575F}"/>
            </c:ext>
          </c:extLst>
        </c:ser>
        <c:ser>
          <c:idx val="9"/>
          <c:order val="9"/>
          <c:tx>
            <c:strRef>
              <c:f>'Vývoj počtu kandidátů'!$L$3</c:f>
              <c:strCache>
                <c:ptCount val="1"/>
                <c:pt idx="0">
                  <c:v>NK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60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kandidátů'!$L$4:$L$10</c:f>
              <c:numCache>
                <c:formatCode>General</c:formatCode>
                <c:ptCount val="7"/>
                <c:pt idx="0">
                  <c:v>55922</c:v>
                </c:pt>
                <c:pt idx="1">
                  <c:v>68970</c:v>
                </c:pt>
                <c:pt idx="2">
                  <c:v>72153</c:v>
                </c:pt>
                <c:pt idx="3">
                  <c:v>84779</c:v>
                </c:pt>
                <c:pt idx="4">
                  <c:v>95983</c:v>
                </c:pt>
                <c:pt idx="5">
                  <c:v>108580</c:v>
                </c:pt>
                <c:pt idx="6">
                  <c:v>111154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98E-4723-9B01-3F59286C575F}"/>
            </c:ext>
          </c:extLst>
        </c:ser>
        <c:ser>
          <c:idx val="10"/>
          <c:order val="10"/>
          <c:tx>
            <c:strRef>
              <c:f>'Vývoj počtu kandidátů'!$M$3</c:f>
              <c:strCache>
                <c:ptCount val="1"/>
                <c:pt idx="0">
                  <c:v>Ostatní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kandidátů'!$M$4:$M$10</c:f>
              <c:numCache>
                <c:formatCode>General</c:formatCode>
                <c:ptCount val="7"/>
                <c:pt idx="0">
                  <c:v>32825</c:v>
                </c:pt>
                <c:pt idx="1">
                  <c:v>30193</c:v>
                </c:pt>
                <c:pt idx="2">
                  <c:v>35602</c:v>
                </c:pt>
                <c:pt idx="3">
                  <c:v>31255</c:v>
                </c:pt>
                <c:pt idx="4">
                  <c:v>34323</c:v>
                </c:pt>
                <c:pt idx="5">
                  <c:v>32600</c:v>
                </c:pt>
                <c:pt idx="6">
                  <c:v>21015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98E-4723-9B01-3F59286C57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6645632"/>
        <c:axId val="196647168"/>
      </c:barChart>
      <c:catAx>
        <c:axId val="196645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647168"/>
        <c:crosses val="autoZero"/>
        <c:auto val="1"/>
        <c:lblAlgn val="ctr"/>
        <c:lblOffset val="100"/>
        <c:noMultiLvlLbl val="0"/>
      </c:catAx>
      <c:valAx>
        <c:axId val="1966471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645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906458650934226E-2"/>
          <c:y val="0.14054735925942757"/>
          <c:w val="0.89548752952654065"/>
          <c:h val="0.68298663758140632"/>
        </c:manualLayout>
      </c:layout>
      <c:lineChart>
        <c:grouping val="standard"/>
        <c:varyColors val="0"/>
        <c:ser>
          <c:idx val="0"/>
          <c:order val="0"/>
          <c:tx>
            <c:strRef>
              <c:f>'Vývoj počtu kandidátů'!$C$3</c:f>
              <c:strCache>
                <c:ptCount val="1"/>
                <c:pt idx="0">
                  <c:v>ANO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kandidátů'!$C$4:$C$10</c:f>
              <c:numCache>
                <c:formatCode>General</c:formatCode>
                <c:ptCount val="7"/>
                <c:pt idx="5">
                  <c:v>8717</c:v>
                </c:pt>
                <c:pt idx="6">
                  <c:v>8550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1B-468F-AEE3-11A0C240F4B4}"/>
            </c:ext>
          </c:extLst>
        </c:ser>
        <c:ser>
          <c:idx val="1"/>
          <c:order val="1"/>
          <c:tx>
            <c:strRef>
              <c:f>'Vývoj počtu kandidátů'!$D$3</c:f>
              <c:strCache>
                <c:ptCount val="1"/>
                <c:pt idx="0">
                  <c:v>ČSSD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kandidátů'!$D$4:$D$10</c:f>
              <c:numCache>
                <c:formatCode>General</c:formatCode>
                <c:ptCount val="7"/>
                <c:pt idx="0">
                  <c:v>8332</c:v>
                </c:pt>
                <c:pt idx="1">
                  <c:v>16836</c:v>
                </c:pt>
                <c:pt idx="2">
                  <c:v>19300</c:v>
                </c:pt>
                <c:pt idx="3">
                  <c:v>18686</c:v>
                </c:pt>
                <c:pt idx="4">
                  <c:v>19050</c:v>
                </c:pt>
                <c:pt idx="5">
                  <c:v>18405</c:v>
                </c:pt>
                <c:pt idx="6">
                  <c:v>13482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1B-468F-AEE3-11A0C240F4B4}"/>
            </c:ext>
          </c:extLst>
        </c:ser>
        <c:ser>
          <c:idx val="2"/>
          <c:order val="2"/>
          <c:tx>
            <c:strRef>
              <c:f>'Vývoj počtu kandidátů'!$E$3</c:f>
              <c:strCache>
                <c:ptCount val="1"/>
                <c:pt idx="0">
                  <c:v>KDU-ČSL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kandidátů'!$E$4:$E$10</c:f>
              <c:numCache>
                <c:formatCode>General</c:formatCode>
                <c:ptCount val="7"/>
                <c:pt idx="0">
                  <c:v>21182</c:v>
                </c:pt>
                <c:pt idx="1">
                  <c:v>22353</c:v>
                </c:pt>
                <c:pt idx="2">
                  <c:v>22352</c:v>
                </c:pt>
                <c:pt idx="3">
                  <c:v>21703</c:v>
                </c:pt>
                <c:pt idx="4">
                  <c:v>18374</c:v>
                </c:pt>
                <c:pt idx="5">
                  <c:v>17909</c:v>
                </c:pt>
                <c:pt idx="6">
                  <c:v>15888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C1B-468F-AEE3-11A0C240F4B4}"/>
            </c:ext>
          </c:extLst>
        </c:ser>
        <c:ser>
          <c:idx val="3"/>
          <c:order val="3"/>
          <c:tx>
            <c:strRef>
              <c:f>'Vývoj počtu kandidátů'!$F$3</c:f>
              <c:strCache>
                <c:ptCount val="1"/>
                <c:pt idx="0">
                  <c:v>KSČM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kandidátů'!$F$4:$F$10</c:f>
              <c:numCache>
                <c:formatCode>General</c:formatCode>
                <c:ptCount val="7"/>
                <c:pt idx="0">
                  <c:v>22262</c:v>
                </c:pt>
                <c:pt idx="1">
                  <c:v>23177</c:v>
                </c:pt>
                <c:pt idx="2">
                  <c:v>24854</c:v>
                </c:pt>
                <c:pt idx="3">
                  <c:v>23053</c:v>
                </c:pt>
                <c:pt idx="4">
                  <c:v>20826</c:v>
                </c:pt>
                <c:pt idx="5">
                  <c:v>19030</c:v>
                </c:pt>
                <c:pt idx="6">
                  <c:v>15256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C1B-468F-AEE3-11A0C240F4B4}"/>
            </c:ext>
          </c:extLst>
        </c:ser>
        <c:ser>
          <c:idx val="4"/>
          <c:order val="4"/>
          <c:tx>
            <c:strRef>
              <c:f>'Vývoj počtu kandidátů'!$G$3</c:f>
              <c:strCache>
                <c:ptCount val="1"/>
                <c:pt idx="0">
                  <c:v>ODS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kandidátů'!$G$4:$G$10</c:f>
              <c:numCache>
                <c:formatCode>General</c:formatCode>
                <c:ptCount val="7"/>
                <c:pt idx="0">
                  <c:v>19055</c:v>
                </c:pt>
                <c:pt idx="1">
                  <c:v>18080</c:v>
                </c:pt>
                <c:pt idx="2">
                  <c:v>18669</c:v>
                </c:pt>
                <c:pt idx="3">
                  <c:v>21440</c:v>
                </c:pt>
                <c:pt idx="4">
                  <c:v>20695</c:v>
                </c:pt>
                <c:pt idx="5">
                  <c:v>13673</c:v>
                </c:pt>
                <c:pt idx="6">
                  <c:v>12873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C1B-468F-AEE3-11A0C240F4B4}"/>
            </c:ext>
          </c:extLst>
        </c:ser>
        <c:ser>
          <c:idx val="5"/>
          <c:order val="5"/>
          <c:tx>
            <c:strRef>
              <c:f>'Vývoj počtu kandidátů'!$H$3</c:f>
              <c:strCache>
                <c:ptCount val="1"/>
                <c:pt idx="0">
                  <c:v>Piráti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kandidátů'!$H$4:$H$10</c:f>
              <c:numCache>
                <c:formatCode>General</c:formatCode>
                <c:ptCount val="7"/>
                <c:pt idx="4">
                  <c:v>441</c:v>
                </c:pt>
                <c:pt idx="5">
                  <c:v>959</c:v>
                </c:pt>
                <c:pt idx="6">
                  <c:v>2930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C1B-468F-AEE3-11A0C240F4B4}"/>
            </c:ext>
          </c:extLst>
        </c:ser>
        <c:ser>
          <c:idx val="6"/>
          <c:order val="6"/>
          <c:tx>
            <c:strRef>
              <c:f>'Vývoj počtu kandidátů'!$I$3</c:f>
              <c:strCache>
                <c:ptCount val="1"/>
                <c:pt idx="0">
                  <c:v>SPD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kandidátů'!$I$4:$I$10</c:f>
              <c:numCache>
                <c:formatCode>General</c:formatCode>
                <c:ptCount val="7"/>
                <c:pt idx="6">
                  <c:v>4501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C1B-468F-AEE3-11A0C240F4B4}"/>
            </c:ext>
          </c:extLst>
        </c:ser>
        <c:ser>
          <c:idx val="7"/>
          <c:order val="7"/>
          <c:tx>
            <c:strRef>
              <c:f>'Vývoj počtu kandidátů'!$J$3</c:f>
              <c:strCache>
                <c:ptCount val="1"/>
                <c:pt idx="0">
                  <c:v>STAN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kandidátů'!$J$4:$J$10</c:f>
              <c:numCache>
                <c:formatCode>General</c:formatCode>
                <c:ptCount val="7"/>
                <c:pt idx="3">
                  <c:v>35</c:v>
                </c:pt>
                <c:pt idx="4">
                  <c:v>5096</c:v>
                </c:pt>
                <c:pt idx="5">
                  <c:v>5672</c:v>
                </c:pt>
                <c:pt idx="6">
                  <c:v>6871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C1B-468F-AEE3-11A0C240F4B4}"/>
            </c:ext>
          </c:extLst>
        </c:ser>
        <c:ser>
          <c:idx val="8"/>
          <c:order val="8"/>
          <c:tx>
            <c:strRef>
              <c:f>'Vývoj počtu kandidátů'!$K$3</c:f>
              <c:strCache>
                <c:ptCount val="1"/>
                <c:pt idx="0">
                  <c:v>TOP 09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kandidátů'!$K$4:$K$10</c:f>
              <c:numCache>
                <c:formatCode>General</c:formatCode>
                <c:ptCount val="7"/>
                <c:pt idx="4">
                  <c:v>11030</c:v>
                </c:pt>
                <c:pt idx="5">
                  <c:v>7947</c:v>
                </c:pt>
                <c:pt idx="6">
                  <c:v>3641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C1B-468F-AEE3-11A0C240F4B4}"/>
            </c:ext>
          </c:extLst>
        </c:ser>
        <c:ser>
          <c:idx val="9"/>
          <c:order val="9"/>
          <c:tx>
            <c:strRef>
              <c:f>'Vývoj počtu kandidátů'!$L$3</c:f>
              <c:strCache>
                <c:ptCount val="1"/>
                <c:pt idx="0">
                  <c:v>NK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kandidátů'!$L$4:$L$10</c:f>
              <c:numCache>
                <c:formatCode>General</c:formatCode>
                <c:ptCount val="7"/>
                <c:pt idx="0">
                  <c:v>55922</c:v>
                </c:pt>
                <c:pt idx="1">
                  <c:v>68970</c:v>
                </c:pt>
                <c:pt idx="2">
                  <c:v>72153</c:v>
                </c:pt>
                <c:pt idx="3">
                  <c:v>84779</c:v>
                </c:pt>
                <c:pt idx="4">
                  <c:v>95983</c:v>
                </c:pt>
                <c:pt idx="5">
                  <c:v>108580</c:v>
                </c:pt>
                <c:pt idx="6">
                  <c:v>111154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C1B-468F-AEE3-11A0C240F4B4}"/>
            </c:ext>
          </c:extLst>
        </c:ser>
        <c:ser>
          <c:idx val="10"/>
          <c:order val="10"/>
          <c:tx>
            <c:strRef>
              <c:f>'Vývoj počtu kandidátů'!$M$3</c:f>
              <c:strCache>
                <c:ptCount val="1"/>
                <c:pt idx="0">
                  <c:v>Ostatní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kandidátů'!$M$4:$M$10</c:f>
              <c:numCache>
                <c:formatCode>General</c:formatCode>
                <c:ptCount val="7"/>
                <c:pt idx="0">
                  <c:v>32825</c:v>
                </c:pt>
                <c:pt idx="1">
                  <c:v>30193</c:v>
                </c:pt>
                <c:pt idx="2">
                  <c:v>35602</c:v>
                </c:pt>
                <c:pt idx="3">
                  <c:v>31255</c:v>
                </c:pt>
                <c:pt idx="4">
                  <c:v>34323</c:v>
                </c:pt>
                <c:pt idx="5">
                  <c:v>32600</c:v>
                </c:pt>
                <c:pt idx="6">
                  <c:v>21015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C1B-468F-AEE3-11A0C240F4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6709376"/>
        <c:axId val="196715264"/>
      </c:lineChart>
      <c:catAx>
        <c:axId val="196709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715264"/>
        <c:crosses val="autoZero"/>
        <c:auto val="1"/>
        <c:lblAlgn val="ctr"/>
        <c:lblOffset val="100"/>
        <c:noMultiLvlLbl val="0"/>
      </c:catAx>
      <c:valAx>
        <c:axId val="1967152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25000"/>
                <a:lumOff val="75000"/>
                <a:alpha val="9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709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125524284251786"/>
          <c:y val="2.2407144919133155E-2"/>
          <c:w val="0.75769751159039356"/>
          <c:h val="0.160803298302548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906458650934226E-2"/>
          <c:y val="0.14054735925942757"/>
          <c:w val="0.89548752952654065"/>
          <c:h val="0.68298663758140632"/>
        </c:manualLayout>
      </c:layout>
      <c:lineChart>
        <c:grouping val="standard"/>
        <c:varyColors val="0"/>
        <c:ser>
          <c:idx val="0"/>
          <c:order val="0"/>
          <c:tx>
            <c:strRef>
              <c:f>'Vývoj počtu kandidátů'!$C$3</c:f>
              <c:strCache>
                <c:ptCount val="1"/>
                <c:pt idx="0">
                  <c:v>ANO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kandidátů'!$C$4:$C$10</c:f>
              <c:numCache>
                <c:formatCode>General</c:formatCode>
                <c:ptCount val="7"/>
                <c:pt idx="5">
                  <c:v>8717</c:v>
                </c:pt>
                <c:pt idx="6">
                  <c:v>8550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FE-426D-BF0D-C07A20701A5A}"/>
            </c:ext>
          </c:extLst>
        </c:ser>
        <c:ser>
          <c:idx val="1"/>
          <c:order val="1"/>
          <c:tx>
            <c:strRef>
              <c:f>'Vývoj počtu kandidátů'!$D$3</c:f>
              <c:strCache>
                <c:ptCount val="1"/>
                <c:pt idx="0">
                  <c:v>ČSSD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kandidátů'!$D$4:$D$10</c:f>
              <c:numCache>
                <c:formatCode>General</c:formatCode>
                <c:ptCount val="7"/>
                <c:pt idx="0">
                  <c:v>8332</c:v>
                </c:pt>
                <c:pt idx="1">
                  <c:v>16836</c:v>
                </c:pt>
                <c:pt idx="2">
                  <c:v>19300</c:v>
                </c:pt>
                <c:pt idx="3">
                  <c:v>18686</c:v>
                </c:pt>
                <c:pt idx="4">
                  <c:v>19050</c:v>
                </c:pt>
                <c:pt idx="5">
                  <c:v>18405</c:v>
                </c:pt>
                <c:pt idx="6">
                  <c:v>13482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2FE-426D-BF0D-C07A20701A5A}"/>
            </c:ext>
          </c:extLst>
        </c:ser>
        <c:ser>
          <c:idx val="2"/>
          <c:order val="2"/>
          <c:tx>
            <c:strRef>
              <c:f>'Vývoj počtu kandidátů'!$E$3</c:f>
              <c:strCache>
                <c:ptCount val="1"/>
                <c:pt idx="0">
                  <c:v>KDU-ČSL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kandidátů'!$E$4:$E$10</c:f>
              <c:numCache>
                <c:formatCode>General</c:formatCode>
                <c:ptCount val="7"/>
                <c:pt idx="0">
                  <c:v>21182</c:v>
                </c:pt>
                <c:pt idx="1">
                  <c:v>22353</c:v>
                </c:pt>
                <c:pt idx="2">
                  <c:v>22352</c:v>
                </c:pt>
                <c:pt idx="3">
                  <c:v>21703</c:v>
                </c:pt>
                <c:pt idx="4">
                  <c:v>18374</c:v>
                </c:pt>
                <c:pt idx="5">
                  <c:v>17909</c:v>
                </c:pt>
                <c:pt idx="6">
                  <c:v>15888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2FE-426D-BF0D-C07A20701A5A}"/>
            </c:ext>
          </c:extLst>
        </c:ser>
        <c:ser>
          <c:idx val="3"/>
          <c:order val="3"/>
          <c:tx>
            <c:strRef>
              <c:f>'Vývoj počtu kandidátů'!$F$3</c:f>
              <c:strCache>
                <c:ptCount val="1"/>
                <c:pt idx="0">
                  <c:v>KSČM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kandidátů'!$F$4:$F$10</c:f>
              <c:numCache>
                <c:formatCode>General</c:formatCode>
                <c:ptCount val="7"/>
                <c:pt idx="0">
                  <c:v>22262</c:v>
                </c:pt>
                <c:pt idx="1">
                  <c:v>23177</c:v>
                </c:pt>
                <c:pt idx="2">
                  <c:v>24854</c:v>
                </c:pt>
                <c:pt idx="3">
                  <c:v>23053</c:v>
                </c:pt>
                <c:pt idx="4">
                  <c:v>20826</c:v>
                </c:pt>
                <c:pt idx="5">
                  <c:v>19030</c:v>
                </c:pt>
                <c:pt idx="6">
                  <c:v>15256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2FE-426D-BF0D-C07A20701A5A}"/>
            </c:ext>
          </c:extLst>
        </c:ser>
        <c:ser>
          <c:idx val="4"/>
          <c:order val="4"/>
          <c:tx>
            <c:strRef>
              <c:f>'Vývoj počtu kandidátů'!$G$3</c:f>
              <c:strCache>
                <c:ptCount val="1"/>
                <c:pt idx="0">
                  <c:v>ODS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kandidátů'!$G$4:$G$10</c:f>
              <c:numCache>
                <c:formatCode>General</c:formatCode>
                <c:ptCount val="7"/>
                <c:pt idx="0">
                  <c:v>19055</c:v>
                </c:pt>
                <c:pt idx="1">
                  <c:v>18080</c:v>
                </c:pt>
                <c:pt idx="2">
                  <c:v>18669</c:v>
                </c:pt>
                <c:pt idx="3">
                  <c:v>21440</c:v>
                </c:pt>
                <c:pt idx="4">
                  <c:v>20695</c:v>
                </c:pt>
                <c:pt idx="5">
                  <c:v>13673</c:v>
                </c:pt>
                <c:pt idx="6">
                  <c:v>12873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2FE-426D-BF0D-C07A20701A5A}"/>
            </c:ext>
          </c:extLst>
        </c:ser>
        <c:ser>
          <c:idx val="5"/>
          <c:order val="5"/>
          <c:tx>
            <c:strRef>
              <c:f>'Vývoj počtu kandidátů'!$H$3</c:f>
              <c:strCache>
                <c:ptCount val="1"/>
                <c:pt idx="0">
                  <c:v>Piráti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kandidátů'!$H$4:$H$10</c:f>
              <c:numCache>
                <c:formatCode>General</c:formatCode>
                <c:ptCount val="7"/>
                <c:pt idx="4">
                  <c:v>441</c:v>
                </c:pt>
                <c:pt idx="5">
                  <c:v>959</c:v>
                </c:pt>
                <c:pt idx="6">
                  <c:v>2930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2FE-426D-BF0D-C07A20701A5A}"/>
            </c:ext>
          </c:extLst>
        </c:ser>
        <c:ser>
          <c:idx val="6"/>
          <c:order val="6"/>
          <c:tx>
            <c:strRef>
              <c:f>'Vývoj počtu kandidátů'!$I$3</c:f>
              <c:strCache>
                <c:ptCount val="1"/>
                <c:pt idx="0">
                  <c:v>SPD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kandidátů'!$I$4:$I$10</c:f>
              <c:numCache>
                <c:formatCode>General</c:formatCode>
                <c:ptCount val="7"/>
                <c:pt idx="6">
                  <c:v>4501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12FE-426D-BF0D-C07A20701A5A}"/>
            </c:ext>
          </c:extLst>
        </c:ser>
        <c:ser>
          <c:idx val="7"/>
          <c:order val="7"/>
          <c:tx>
            <c:strRef>
              <c:f>'Vývoj počtu kandidátů'!$J$3</c:f>
              <c:strCache>
                <c:ptCount val="1"/>
                <c:pt idx="0">
                  <c:v>STAN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kandidátů'!$J$4:$J$10</c:f>
              <c:numCache>
                <c:formatCode>General</c:formatCode>
                <c:ptCount val="7"/>
                <c:pt idx="3">
                  <c:v>35</c:v>
                </c:pt>
                <c:pt idx="4">
                  <c:v>5096</c:v>
                </c:pt>
                <c:pt idx="5">
                  <c:v>5672</c:v>
                </c:pt>
                <c:pt idx="6">
                  <c:v>6871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12FE-426D-BF0D-C07A20701A5A}"/>
            </c:ext>
          </c:extLst>
        </c:ser>
        <c:ser>
          <c:idx val="8"/>
          <c:order val="8"/>
          <c:tx>
            <c:strRef>
              <c:f>'Vývoj počtu kandidátů'!$K$3</c:f>
              <c:strCache>
                <c:ptCount val="1"/>
                <c:pt idx="0">
                  <c:v>TOP 09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'Vývoj počtu kandidátů'!$B$4:$B$10</c:f>
              <c:numCache>
                <c:formatCode>General</c:formatCode>
                <c:ptCount val="7"/>
                <c:pt idx="0">
                  <c:v>1994</c:v>
                </c:pt>
                <c:pt idx="1">
                  <c:v>1998</c:v>
                </c:pt>
                <c:pt idx="2">
                  <c:v>2002</c:v>
                </c:pt>
                <c:pt idx="3">
                  <c:v>2006</c:v>
                </c:pt>
                <c:pt idx="4">
                  <c:v>2010</c:v>
                </c:pt>
                <c:pt idx="5">
                  <c:v>2014</c:v>
                </c:pt>
                <c:pt idx="6">
                  <c:v>2018</c:v>
                </c:pt>
              </c:numCache>
            </c:numRef>
          </c:cat>
          <c:val>
            <c:numRef>
              <c:f>'Vývoj počtu kandidátů'!$K$4:$K$10</c:f>
              <c:numCache>
                <c:formatCode>General</c:formatCode>
                <c:ptCount val="7"/>
                <c:pt idx="4">
                  <c:v>11030</c:v>
                </c:pt>
                <c:pt idx="5">
                  <c:v>7947</c:v>
                </c:pt>
                <c:pt idx="6">
                  <c:v>3641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2FE-426D-BF0D-C07A20701A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6925696"/>
        <c:axId val="196816896"/>
      </c:lineChart>
      <c:catAx>
        <c:axId val="19692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816896"/>
        <c:crosses val="autoZero"/>
        <c:auto val="1"/>
        <c:lblAlgn val="ctr"/>
        <c:lblOffset val="100"/>
        <c:noMultiLvlLbl val="0"/>
      </c:catAx>
      <c:valAx>
        <c:axId val="196816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>
                <a:lumMod val="25000"/>
                <a:lumOff val="75000"/>
                <a:alpha val="95000"/>
              </a:sys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692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160746507051929"/>
          <c:y val="3.5765379113020186E-4"/>
          <c:w val="0.5682731336927952"/>
          <c:h val="0.14248848515577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3600" baseline="0" noProof="0" dirty="0"/>
              <a:t>Participation in demonstrations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List2!$A$3</c:f>
              <c:strCache>
                <c:ptCount val="1"/>
                <c:pt idx="0">
                  <c:v>Czech Republic 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List2!$B$2:$I$2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List2!$B$3:$I$3</c:f>
              <c:numCache>
                <c:formatCode>General</c:formatCode>
                <c:ptCount val="8"/>
                <c:pt idx="0">
                  <c:v>4.8</c:v>
                </c:pt>
                <c:pt idx="1">
                  <c:v>3.4</c:v>
                </c:pt>
                <c:pt idx="2">
                  <c:v>4.4000000000000004</c:v>
                </c:pt>
                <c:pt idx="3">
                  <c:v>4.9000000000000004</c:v>
                </c:pt>
                <c:pt idx="4">
                  <c:v>6.7</c:v>
                </c:pt>
                <c:pt idx="5">
                  <c:v>4.8</c:v>
                </c:pt>
                <c:pt idx="6">
                  <c:v>5.6</c:v>
                </c:pt>
                <c:pt idx="7">
                  <c:v>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54-4D45-A270-B566005A2905}"/>
            </c:ext>
          </c:extLst>
        </c:ser>
        <c:ser>
          <c:idx val="1"/>
          <c:order val="1"/>
          <c:tx>
            <c:strRef>
              <c:f>List2!$A$4</c:f>
              <c:strCache>
                <c:ptCount val="1"/>
                <c:pt idx="0">
                  <c:v>Old member states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List2!$B$2:$I$2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List2!$B$4:$I$4</c:f>
              <c:numCache>
                <c:formatCode>General</c:formatCode>
                <c:ptCount val="8"/>
                <c:pt idx="0">
                  <c:v>10.1</c:v>
                </c:pt>
                <c:pt idx="1">
                  <c:v>10.6</c:v>
                </c:pt>
                <c:pt idx="2">
                  <c:v>9.1</c:v>
                </c:pt>
                <c:pt idx="3">
                  <c:v>9.5</c:v>
                </c:pt>
                <c:pt idx="4">
                  <c:v>11.5</c:v>
                </c:pt>
                <c:pt idx="5">
                  <c:v>10.3</c:v>
                </c:pt>
                <c:pt idx="6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54-4D45-A270-B566005A2905}"/>
            </c:ext>
          </c:extLst>
        </c:ser>
        <c:ser>
          <c:idx val="2"/>
          <c:order val="2"/>
          <c:tx>
            <c:strRef>
              <c:f>List2!$A$5</c:f>
              <c:strCache>
                <c:ptCount val="1"/>
                <c:pt idx="0">
                  <c:v>New member states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List2!$B$2:$I$2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List2!$B$5:$I$5</c:f>
              <c:numCache>
                <c:formatCode>General</c:formatCode>
                <c:ptCount val="8"/>
                <c:pt idx="0">
                  <c:v>2.2999999999999998</c:v>
                </c:pt>
                <c:pt idx="1">
                  <c:v>2</c:v>
                </c:pt>
                <c:pt idx="2">
                  <c:v>2.8</c:v>
                </c:pt>
                <c:pt idx="3">
                  <c:v>2.7</c:v>
                </c:pt>
                <c:pt idx="4">
                  <c:v>3.6</c:v>
                </c:pt>
                <c:pt idx="5">
                  <c:v>3</c:v>
                </c:pt>
                <c:pt idx="6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54-4D45-A270-B566005A2905}"/>
            </c:ext>
          </c:extLst>
        </c:ser>
        <c:ser>
          <c:idx val="3"/>
          <c:order val="3"/>
          <c:tx>
            <c:strRef>
              <c:f>List2!$A$6</c:f>
              <c:strCache>
                <c:ptCount val="1"/>
                <c:pt idx="0">
                  <c:v>EU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List2!$B$2:$I$2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List2!$B$6:$I$6</c:f>
              <c:numCache>
                <c:formatCode>General</c:formatCode>
                <c:ptCount val="8"/>
                <c:pt idx="0">
                  <c:v>9.1</c:v>
                </c:pt>
                <c:pt idx="1">
                  <c:v>9.1</c:v>
                </c:pt>
                <c:pt idx="2">
                  <c:v>7.6</c:v>
                </c:pt>
                <c:pt idx="3">
                  <c:v>8.1999999999999993</c:v>
                </c:pt>
                <c:pt idx="4">
                  <c:v>10.199999999999999</c:v>
                </c:pt>
                <c:pt idx="5">
                  <c:v>9</c:v>
                </c:pt>
                <c:pt idx="6">
                  <c:v>7</c:v>
                </c:pt>
                <c:pt idx="7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954-4D45-A270-B566005A2905}"/>
            </c:ext>
          </c:extLst>
        </c:ser>
        <c:ser>
          <c:idx val="4"/>
          <c:order val="4"/>
          <c:tx>
            <c:strRef>
              <c:f>List2!$A$7</c:f>
              <c:strCache>
                <c:ptCount val="1"/>
                <c:pt idx="0">
                  <c:v>EU max.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LUX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954-4D45-A270-B566005A290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ESP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954-4D45-A270-B566005A290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ESP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954-4D45-A270-B566005A290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ESP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954-4D45-A270-B566005A290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ESP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954-4D45-A270-B566005A290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ESP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954-4D45-A270-B566005A290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ESP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954-4D45-A270-B566005A290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FR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954-4D45-A270-B566005A29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List2!$B$2:$I$2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List2!$B$7:$I$7</c:f>
              <c:numCache>
                <c:formatCode>General</c:formatCode>
                <c:ptCount val="8"/>
                <c:pt idx="0">
                  <c:v>19.8</c:v>
                </c:pt>
                <c:pt idx="1">
                  <c:v>32.6</c:v>
                </c:pt>
                <c:pt idx="2">
                  <c:v>16.600000000000001</c:v>
                </c:pt>
                <c:pt idx="3">
                  <c:v>18.600000000000001</c:v>
                </c:pt>
                <c:pt idx="4">
                  <c:v>27.6</c:v>
                </c:pt>
                <c:pt idx="5">
                  <c:v>22.5</c:v>
                </c:pt>
                <c:pt idx="6">
                  <c:v>19</c:v>
                </c:pt>
                <c:pt idx="7">
                  <c:v>14.3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954-4D45-A270-B566005A2905}"/>
            </c:ext>
          </c:extLst>
        </c:ser>
        <c:ser>
          <c:idx val="5"/>
          <c:order val="5"/>
          <c:tx>
            <c:strRef>
              <c:f>List2!$A$8</c:f>
              <c:strCache>
                <c:ptCount val="1"/>
                <c:pt idx="0">
                  <c:v>EU min.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POL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954-4D45-A270-B566005A290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POL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954-4D45-A270-B566005A290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POL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5954-4D45-A270-B566005A290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FIN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5954-4D45-A270-B566005A290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FIN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5954-4D45-A270-B566005A290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LIT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5954-4D45-A270-B566005A2905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LIT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5954-4D45-A270-B566005A290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B3AA84D1-99E6-4168-8023-9C9AEDF2300B}" type="CELLREF">
                      <a:rPr lang="en-US"/>
                      <a:pPr/>
                      <a:t>[ODKAZ NA BUŇKU]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>
                    <c15:dlblFTEntry>
                      <c15:txfldGUID>{B3AA84D1-99E6-4168-8023-9C9AEDF2300B}</c15:txfldGUID>
                      <c15:f>List2!$J$8</c15:f>
                      <c15:dlblFieldTableCache>
                        <c:ptCount val="1"/>
                        <c:pt idx="0">
                          <c:v>HUN</c:v>
                        </c:pt>
                      </c15:dlblFieldTableCache>
                    </c15:dlblFTEntry>
                  </c15:dlblFieldTable>
                  <c15:showDataLabelsRange val="0"/>
                </c:ext>
                <c:ext xmlns:c16="http://schemas.microsoft.com/office/drawing/2014/chart" uri="{C3380CC4-5D6E-409C-BE32-E72D297353CC}">
                  <c16:uniqueId val="{00000014-5954-4D45-A270-B566005A29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List2!$B$2:$I$2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List2!$B$8:$I$8</c:f>
              <c:numCache>
                <c:formatCode>General</c:formatCode>
                <c:ptCount val="8"/>
                <c:pt idx="0">
                  <c:v>1.3</c:v>
                </c:pt>
                <c:pt idx="1">
                  <c:v>1.5</c:v>
                </c:pt>
                <c:pt idx="2">
                  <c:v>1.6</c:v>
                </c:pt>
                <c:pt idx="3">
                  <c:v>1.4</c:v>
                </c:pt>
                <c:pt idx="4">
                  <c:v>1.6</c:v>
                </c:pt>
                <c:pt idx="5">
                  <c:v>2</c:v>
                </c:pt>
                <c:pt idx="6">
                  <c:v>1.4</c:v>
                </c:pt>
                <c:pt idx="7">
                  <c:v>2.2000000000000002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5954-4D45-A270-B566005A29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97390336"/>
        <c:axId val="197391872"/>
      </c:barChart>
      <c:catAx>
        <c:axId val="197390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7391872"/>
        <c:crosses val="autoZero"/>
        <c:auto val="1"/>
        <c:lblAlgn val="ctr"/>
        <c:lblOffset val="100"/>
        <c:noMultiLvlLbl val="0"/>
      </c:catAx>
      <c:valAx>
        <c:axId val="197391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7390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3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3600" baseline="0" noProof="0" dirty="0"/>
              <a:t>Boycott of products in the EU</a:t>
            </a:r>
          </a:p>
        </c:rich>
      </c:tx>
      <c:layout>
        <c:manualLayout>
          <c:xMode val="edge"/>
          <c:yMode val="edge"/>
          <c:x val="0.17345133420822398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3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2.6346019247594051E-2"/>
          <c:y val="0.13878710994459029"/>
          <c:w val="0.95143175853018369"/>
          <c:h val="0.742793671624380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Czech Republic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List1!$A$2:$A$9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List1!$B$2:$B$9</c:f>
              <c:numCache>
                <c:formatCode>General</c:formatCode>
                <c:ptCount val="8"/>
                <c:pt idx="0">
                  <c:v>10.5</c:v>
                </c:pt>
                <c:pt idx="1">
                  <c:v>6.5</c:v>
                </c:pt>
                <c:pt idx="2">
                  <c:v>7.2</c:v>
                </c:pt>
                <c:pt idx="3">
                  <c:v>10.4</c:v>
                </c:pt>
                <c:pt idx="4">
                  <c:v>13.8</c:v>
                </c:pt>
                <c:pt idx="5">
                  <c:v>8.3000000000000007</c:v>
                </c:pt>
                <c:pt idx="6">
                  <c:v>12.4</c:v>
                </c:pt>
                <c:pt idx="7">
                  <c:v>15.1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B1-439A-8467-ABDC40538A91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Old member states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List1!$A$2:$A$9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List1!$C$2:$C$9</c:f>
              <c:numCache>
                <c:formatCode>General</c:formatCode>
                <c:ptCount val="8"/>
                <c:pt idx="0">
                  <c:v>18.7</c:v>
                </c:pt>
                <c:pt idx="1">
                  <c:v>19.3</c:v>
                </c:pt>
                <c:pt idx="2">
                  <c:v>21.3</c:v>
                </c:pt>
                <c:pt idx="3">
                  <c:v>20.8</c:v>
                </c:pt>
                <c:pt idx="4">
                  <c:v>23.1</c:v>
                </c:pt>
                <c:pt idx="5">
                  <c:v>25.2</c:v>
                </c:pt>
                <c:pt idx="6">
                  <c:v>22.7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B1-439A-8467-ABDC40538A91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New member states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List1!$A$2:$A$9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List1!$D$2:$D$9</c:f>
              <c:numCache>
                <c:formatCode>General</c:formatCode>
                <c:ptCount val="8"/>
                <c:pt idx="0">
                  <c:v>5</c:v>
                </c:pt>
                <c:pt idx="1">
                  <c:v>5.6</c:v>
                </c:pt>
                <c:pt idx="2">
                  <c:v>4.5999999999999996</c:v>
                </c:pt>
                <c:pt idx="3">
                  <c:v>5.9</c:v>
                </c:pt>
                <c:pt idx="4">
                  <c:v>6.5</c:v>
                </c:pt>
                <c:pt idx="5">
                  <c:v>5.9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B1-439A-8467-ABDC40538A91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EU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List1!$A$2:$A$9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List1!$E$2:$E$9</c:f>
              <c:numCache>
                <c:formatCode>General</c:formatCode>
                <c:ptCount val="8"/>
                <c:pt idx="0">
                  <c:v>16.899999999999999</c:v>
                </c:pt>
                <c:pt idx="1">
                  <c:v>16.899999999999999</c:v>
                </c:pt>
                <c:pt idx="2">
                  <c:v>17.399999999999999</c:v>
                </c:pt>
                <c:pt idx="3">
                  <c:v>17.899999999999999</c:v>
                </c:pt>
                <c:pt idx="4">
                  <c:v>20.2</c:v>
                </c:pt>
                <c:pt idx="5">
                  <c:v>21.8</c:v>
                </c:pt>
                <c:pt idx="6">
                  <c:v>17.8</c:v>
                </c:pt>
                <c:pt idx="7">
                  <c:v>18.399999999999999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B1-439A-8467-ABDC40538A91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EU max.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8B1-439A-8467-ABDC40538A9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8B1-439A-8467-ABDC40538A9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C8B1-439A-8467-ABDC40538A9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8B1-439A-8467-ABDC40538A9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C8B1-439A-8467-ABDC40538A9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C8B1-439A-8467-ABDC40538A9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C8B1-439A-8467-ABDC40538A9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FIN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C8B1-439A-8467-ABDC40538A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List1!$A$2:$A$9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List1!$F$2:$F$9</c:f>
              <c:numCache>
                <c:formatCode>General</c:formatCode>
                <c:ptCount val="8"/>
                <c:pt idx="0">
                  <c:v>33.1</c:v>
                </c:pt>
                <c:pt idx="1">
                  <c:v>35</c:v>
                </c:pt>
                <c:pt idx="2">
                  <c:v>37.1</c:v>
                </c:pt>
                <c:pt idx="3">
                  <c:v>34.799999999999997</c:v>
                </c:pt>
                <c:pt idx="4">
                  <c:v>43.7</c:v>
                </c:pt>
                <c:pt idx="5">
                  <c:v>45.5</c:v>
                </c:pt>
                <c:pt idx="6">
                  <c:v>47.7</c:v>
                </c:pt>
                <c:pt idx="7">
                  <c:v>39.9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8B1-439A-8467-ABDC40538A91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EU min.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POR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C8B1-439A-8467-ABDC40538A91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SLO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C8B1-439A-8467-ABDC40538A9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ROM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C8B1-439A-8467-ABDC40538A91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POR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C8B1-439A-8467-ABDC40538A91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LIT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C8B1-439A-8467-ABDC40538A9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HUN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C8B1-439A-8467-ABDC40538A9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HUN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C8B1-439A-8467-ABDC40538A91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BGR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C8B1-439A-8467-ABDC40538A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List1!$A$2:$A$9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List1!$G$2:$G$9</c:f>
              <c:numCache>
                <c:formatCode>General</c:formatCode>
                <c:ptCount val="8"/>
                <c:pt idx="0">
                  <c:v>3.1</c:v>
                </c:pt>
                <c:pt idx="1">
                  <c:v>2.2000000000000002</c:v>
                </c:pt>
                <c:pt idx="2">
                  <c:v>2.8</c:v>
                </c:pt>
                <c:pt idx="3">
                  <c:v>2.2999999999999998</c:v>
                </c:pt>
                <c:pt idx="4">
                  <c:v>1.9</c:v>
                </c:pt>
                <c:pt idx="5">
                  <c:v>2.6</c:v>
                </c:pt>
                <c:pt idx="6">
                  <c:v>2.2999999999999998</c:v>
                </c:pt>
                <c:pt idx="7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C8B1-439A-8467-ABDC40538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97198208"/>
        <c:axId val="197199744"/>
      </c:barChart>
      <c:catAx>
        <c:axId val="197198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7199744"/>
        <c:crosses val="autoZero"/>
        <c:auto val="1"/>
        <c:lblAlgn val="ctr"/>
        <c:lblOffset val="100"/>
        <c:noMultiLvlLbl val="0"/>
      </c:catAx>
      <c:valAx>
        <c:axId val="19719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7198208"/>
        <c:crosses val="autoZero"/>
        <c:crossBetween val="between"/>
      </c:valAx>
      <c:spPr>
        <a:solidFill>
          <a:schemeClr val="tx2">
            <a:lumMod val="60000"/>
            <a:lumOff val="40000"/>
          </a:schemeClr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extLst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456630913262263E-2"/>
          <c:y val="0.16360972270517288"/>
          <c:w val="0.72581895963791931"/>
          <c:h val="0.766017324761580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Politika je důležitá</c:v>
                </c:pt>
              </c:strCache>
            </c:strRef>
          </c:tx>
          <c:spPr>
            <a:solidFill>
              <a:srgbClr val="008BCA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Sheet1!$B$2:$E$2</c:f>
              <c:numCache>
                <c:formatCode>0</c:formatCode>
                <c:ptCount val="4"/>
                <c:pt idx="0">
                  <c:v>52.770208900999229</c:v>
                </c:pt>
                <c:pt idx="1">
                  <c:v>56.125356125356163</c:v>
                </c:pt>
                <c:pt idx="2">
                  <c:v>49.468085106382979</c:v>
                </c:pt>
                <c:pt idx="3">
                  <c:v>52.941176470588225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A3-46ED-9C0C-2884CC01501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 politiky je lepší dát ruce pryč / politika je špinavá</c:v>
                </c:pt>
              </c:strCache>
            </c:strRef>
          </c:tx>
          <c:spPr>
            <a:solidFill>
              <a:srgbClr val="FBB04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Sheet1!$B$3:$E$3</c:f>
              <c:numCache>
                <c:formatCode>0</c:formatCode>
                <c:ptCount val="4"/>
                <c:pt idx="0">
                  <c:v>47.229791099000913</c:v>
                </c:pt>
                <c:pt idx="1">
                  <c:v>43.874643874643667</c:v>
                </c:pt>
                <c:pt idx="2">
                  <c:v>50.531914893616914</c:v>
                </c:pt>
                <c:pt idx="3">
                  <c:v>47.058823529411754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A3-46ED-9C0C-2884CC0150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31591168"/>
        <c:axId val="134628864"/>
      </c:barChart>
      <c:catAx>
        <c:axId val="131591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34628864"/>
        <c:crosses val="autoZero"/>
        <c:auto val="1"/>
        <c:lblAlgn val="ctr"/>
        <c:lblOffset val="0"/>
        <c:tickLblSkip val="1"/>
        <c:noMultiLvlLbl val="0"/>
      </c:catAx>
      <c:valAx>
        <c:axId val="134628864"/>
        <c:scaling>
          <c:orientation val="minMax"/>
          <c:max val="1"/>
          <c:min val="0"/>
        </c:scaling>
        <c:delete val="0"/>
        <c:axPos val="l"/>
        <c:numFmt formatCode="0%" sourceLinked="1"/>
        <c:majorTickMark val="in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31591168"/>
        <c:crosses val="autoZero"/>
        <c:crossBetween val="between"/>
        <c:majorUnit val="0.2"/>
      </c:valAx>
    </c:plotArea>
    <c:legend>
      <c:legendPos val="t"/>
      <c:layout>
        <c:manualLayout>
          <c:xMode val="edge"/>
          <c:yMode val="edge"/>
          <c:x val="0.82052030504060958"/>
          <c:y val="0.14199528452814286"/>
          <c:w val="0.16368367536735068"/>
          <c:h val="0.75113382239480209"/>
        </c:manualLayout>
      </c:layout>
      <c:overlay val="0"/>
      <c:txPr>
        <a:bodyPr/>
        <a:lstStyle/>
        <a:p>
          <a:pPr>
            <a:defRPr sz="110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0"/>
    <c:dispBlanksAs val="gap"/>
    <c:showDLblsOverMax val="0"/>
  </c:chart>
  <c:txPr>
    <a:bodyPr/>
    <a:lstStyle/>
    <a:p>
      <a:pPr>
        <a:defRPr sz="1200">
          <a:solidFill>
            <a:schemeClr val="tx1">
              <a:lumMod val="65000"/>
              <a:lumOff val="35000"/>
            </a:schemeClr>
          </a:solidFill>
          <a:latin typeface="+mn-lt"/>
        </a:defRPr>
      </a:pPr>
      <a:endParaRPr lang="cs-CZ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3600" noProof="0" dirty="0"/>
              <a:t>Participation in petitions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List1!$A$94</c:f>
              <c:strCache>
                <c:ptCount val="1"/>
                <c:pt idx="0">
                  <c:v>Czech Republic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List1!$B$93:$I$93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List1!$B$94:$I$94</c:f>
              <c:numCache>
                <c:formatCode>General</c:formatCode>
                <c:ptCount val="8"/>
                <c:pt idx="0">
                  <c:v>15.5</c:v>
                </c:pt>
                <c:pt idx="1">
                  <c:v>13.9</c:v>
                </c:pt>
                <c:pt idx="2">
                  <c:v>15</c:v>
                </c:pt>
                <c:pt idx="3">
                  <c:v>16.8</c:v>
                </c:pt>
                <c:pt idx="4">
                  <c:v>18.7</c:v>
                </c:pt>
                <c:pt idx="5">
                  <c:v>15.7</c:v>
                </c:pt>
                <c:pt idx="6">
                  <c:v>15.1</c:v>
                </c:pt>
                <c:pt idx="7">
                  <c:v>20.3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ED-4449-A393-74BFB1D8EC8E}"/>
            </c:ext>
          </c:extLst>
        </c:ser>
        <c:ser>
          <c:idx val="1"/>
          <c:order val="1"/>
          <c:tx>
            <c:strRef>
              <c:f>List1!$A$95</c:f>
              <c:strCache>
                <c:ptCount val="1"/>
                <c:pt idx="0">
                  <c:v>Old member states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List1!$B$93:$I$93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List1!$B$95:$I$95</c:f>
              <c:numCache>
                <c:formatCode>General</c:formatCode>
                <c:ptCount val="8"/>
                <c:pt idx="0">
                  <c:v>27.9</c:v>
                </c:pt>
                <c:pt idx="1">
                  <c:v>28.4</c:v>
                </c:pt>
                <c:pt idx="2">
                  <c:v>27.9</c:v>
                </c:pt>
                <c:pt idx="3">
                  <c:v>26</c:v>
                </c:pt>
                <c:pt idx="4">
                  <c:v>29</c:v>
                </c:pt>
                <c:pt idx="5">
                  <c:v>32.9</c:v>
                </c:pt>
                <c:pt idx="6">
                  <c:v>30.8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ED-4449-A393-74BFB1D8EC8E}"/>
            </c:ext>
          </c:extLst>
        </c:ser>
        <c:ser>
          <c:idx val="2"/>
          <c:order val="2"/>
          <c:tx>
            <c:strRef>
              <c:f>List1!$A$96</c:f>
              <c:strCache>
                <c:ptCount val="1"/>
                <c:pt idx="0">
                  <c:v>New member states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List1!$B$93:$I$93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List1!$B$96:$I$96</c:f>
              <c:numCache>
                <c:formatCode>General</c:formatCode>
                <c:ptCount val="8"/>
                <c:pt idx="0">
                  <c:v>8.1</c:v>
                </c:pt>
                <c:pt idx="1">
                  <c:v>10.5</c:v>
                </c:pt>
                <c:pt idx="2">
                  <c:v>7.8</c:v>
                </c:pt>
                <c:pt idx="3">
                  <c:v>11.1</c:v>
                </c:pt>
                <c:pt idx="4">
                  <c:v>10.9</c:v>
                </c:pt>
                <c:pt idx="5">
                  <c:v>12.6</c:v>
                </c:pt>
                <c:pt idx="6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ED-4449-A393-74BFB1D8EC8E}"/>
            </c:ext>
          </c:extLst>
        </c:ser>
        <c:ser>
          <c:idx val="3"/>
          <c:order val="3"/>
          <c:tx>
            <c:strRef>
              <c:f>List1!$A$97</c:f>
              <c:strCache>
                <c:ptCount val="1"/>
                <c:pt idx="0">
                  <c:v>EU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numRef>
              <c:f>List1!$B$93:$I$93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List1!$B$97:$I$97</c:f>
              <c:numCache>
                <c:formatCode>General</c:formatCode>
                <c:ptCount val="8"/>
                <c:pt idx="0">
                  <c:v>25.2</c:v>
                </c:pt>
                <c:pt idx="1">
                  <c:v>25.3</c:v>
                </c:pt>
                <c:pt idx="2">
                  <c:v>23.2</c:v>
                </c:pt>
                <c:pt idx="3">
                  <c:v>23.1</c:v>
                </c:pt>
                <c:pt idx="4">
                  <c:v>25.9</c:v>
                </c:pt>
                <c:pt idx="5">
                  <c:v>29.3</c:v>
                </c:pt>
                <c:pt idx="6">
                  <c:v>24</c:v>
                </c:pt>
                <c:pt idx="7">
                  <c:v>20.399999999999999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ED-4449-A393-74BFB1D8EC8E}"/>
            </c:ext>
          </c:extLst>
        </c:ser>
        <c:ser>
          <c:idx val="4"/>
          <c:order val="4"/>
          <c:tx>
            <c:strRef>
              <c:f>List1!$A$98</c:f>
              <c:strCache>
                <c:ptCount val="1"/>
                <c:pt idx="0">
                  <c:v>EU max.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AED-4449-A393-74BFB1D8EC8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AED-4449-A393-74BFB1D8EC8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AED-4449-A393-74BFB1D8EC8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AED-4449-A393-74BFB1D8EC8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AED-4449-A393-74BFB1D8EC8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AED-4449-A393-74BFB1D8EC8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SWE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AED-4449-A393-74BFB1D8EC8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UK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AED-4449-A393-74BFB1D8EC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List1!$B$93:$I$93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List1!$B$98:$I$98</c:f>
              <c:numCache>
                <c:formatCode>General</c:formatCode>
                <c:ptCount val="8"/>
                <c:pt idx="0">
                  <c:v>41.9</c:v>
                </c:pt>
                <c:pt idx="1">
                  <c:v>50</c:v>
                </c:pt>
                <c:pt idx="2">
                  <c:v>47.5</c:v>
                </c:pt>
                <c:pt idx="3">
                  <c:v>36.700000000000003</c:v>
                </c:pt>
                <c:pt idx="4">
                  <c:v>43.7</c:v>
                </c:pt>
                <c:pt idx="5">
                  <c:v>42.2</c:v>
                </c:pt>
                <c:pt idx="6">
                  <c:v>47.3</c:v>
                </c:pt>
                <c:pt idx="7">
                  <c:v>41.8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AED-4449-A393-74BFB1D8EC8E}"/>
            </c:ext>
          </c:extLst>
        </c:ser>
        <c:ser>
          <c:idx val="5"/>
          <c:order val="5"/>
          <c:tx>
            <c:strRef>
              <c:f>List1!$A$99</c:f>
              <c:strCache>
                <c:ptCount val="1"/>
                <c:pt idx="0">
                  <c:v>EU min.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HUN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AED-4449-A393-74BFB1D8EC8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GRE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AED-4449-A393-74BFB1D8EC8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ROM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5AED-4449-A393-74BFB1D8EC8E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HUN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5AED-4449-A393-74BFB1D8EC8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HUN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5AED-4449-A393-74BFB1D8EC8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HUN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5AED-4449-A393-74BFB1D8EC8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HUN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5AED-4449-A393-74BFB1D8EC8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HUN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5AED-4449-A393-74BFB1D8EC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List1!$B$93:$I$93</c:f>
              <c:numCache>
                <c:formatCode>General</c:formatCode>
                <c:ptCount val="8"/>
                <c:pt idx="0">
                  <c:v>2002</c:v>
                </c:pt>
                <c:pt idx="1">
                  <c:v>2004</c:v>
                </c:pt>
                <c:pt idx="2">
                  <c:v>2008</c:v>
                </c:pt>
                <c:pt idx="3">
                  <c:v>2010</c:v>
                </c:pt>
                <c:pt idx="4">
                  <c:v>2012</c:v>
                </c:pt>
                <c:pt idx="5">
                  <c:v>2014</c:v>
                </c:pt>
                <c:pt idx="6">
                  <c:v>2016</c:v>
                </c:pt>
                <c:pt idx="7">
                  <c:v>2018</c:v>
                </c:pt>
              </c:numCache>
            </c:numRef>
          </c:cat>
          <c:val>
            <c:numRef>
              <c:f>List1!$B$99:$I$99</c:f>
              <c:numCache>
                <c:formatCode>General</c:formatCode>
                <c:ptCount val="8"/>
                <c:pt idx="0">
                  <c:v>4.0999999999999996</c:v>
                </c:pt>
                <c:pt idx="1">
                  <c:v>3.1</c:v>
                </c:pt>
                <c:pt idx="2">
                  <c:v>2.9</c:v>
                </c:pt>
                <c:pt idx="3">
                  <c:v>2.8</c:v>
                </c:pt>
                <c:pt idx="4">
                  <c:v>3.1</c:v>
                </c:pt>
                <c:pt idx="5">
                  <c:v>4.9000000000000004</c:v>
                </c:pt>
                <c:pt idx="6">
                  <c:v>4.3</c:v>
                </c:pt>
                <c:pt idx="7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5AED-4449-A393-74BFB1D8EC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97284608"/>
        <c:axId val="197286144"/>
      </c:barChart>
      <c:catAx>
        <c:axId val="197284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7286144"/>
        <c:crosses val="autoZero"/>
        <c:auto val="1"/>
        <c:lblAlgn val="ctr"/>
        <c:lblOffset val="100"/>
        <c:noMultiLvlLbl val="0"/>
      </c:catAx>
      <c:valAx>
        <c:axId val="197286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7284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GB" sz="2800" b="0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 noProof="0" dirty="0">
                <a:solidFill>
                  <a:schemeClr val="accent6">
                    <a:lumMod val="50000"/>
                  </a:schemeClr>
                </a:solidFill>
                <a:effectLst/>
              </a:rPr>
              <a:t>Have you done any of the following in the past month? </a:t>
            </a:r>
            <a:endParaRPr lang="en-GB" sz="2000" noProof="0" dirty="0"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>
              <a:defRPr lang="en-GB" sz="2800" b="0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noProof="0" dirty="0">
                <a:solidFill>
                  <a:srgbClr val="C00000"/>
                </a:solidFill>
                <a:effectLst/>
              </a:rPr>
              <a:t>Volunteered time to an organisation</a:t>
            </a:r>
            <a:endParaRPr lang="en-GB" sz="2800" noProof="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12205653126663144"/>
          <c:y val="0.14776886652233837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980470784539888E-2"/>
          <c:y val="0.20620475352588452"/>
          <c:w val="0.93569945204217897"/>
          <c:h val="0.608686684962932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Czech Republic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Sheet1!$A$2:$A$10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18</c:v>
                </c:pt>
                <c:pt idx="1">
                  <c:v>18</c:v>
                </c:pt>
                <c:pt idx="2">
                  <c:v>14</c:v>
                </c:pt>
                <c:pt idx="3">
                  <c:v>14</c:v>
                </c:pt>
                <c:pt idx="4">
                  <c:v>14</c:v>
                </c:pt>
                <c:pt idx="5">
                  <c:v>13</c:v>
                </c:pt>
                <c:pt idx="6">
                  <c:v>14</c:v>
                </c:pt>
                <c:pt idx="7">
                  <c:v>14</c:v>
                </c:pt>
                <c:pt idx="8">
                  <c:v>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CB-4FC3-B4FD-1391883D5D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Hungary</c:v>
                </c:pt>
              </c:strCache>
            </c:strRef>
          </c:tx>
          <c:spPr>
            <a:ln w="28575" cap="rnd">
              <a:solidFill>
                <a:srgbClr val="008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8000"/>
              </a:solidFill>
              <a:ln w="9525">
                <a:solidFill>
                  <a:srgbClr val="008000"/>
                </a:solidFill>
              </a:ln>
              <a:effectLst/>
            </c:spPr>
          </c:marker>
          <c:cat>
            <c:numRef>
              <c:f>Sheet1!$A$2:$A$10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Sheet1!$C$2:$C$10</c:f>
              <c:numCache>
                <c:formatCode>General</c:formatCode>
                <c:ptCount val="9"/>
                <c:pt idx="0">
                  <c:v>9</c:v>
                </c:pt>
                <c:pt idx="1">
                  <c:v>8</c:v>
                </c:pt>
                <c:pt idx="2">
                  <c:v>8</c:v>
                </c:pt>
                <c:pt idx="3">
                  <c:v>10</c:v>
                </c:pt>
                <c:pt idx="4">
                  <c:v>10</c:v>
                </c:pt>
                <c:pt idx="5">
                  <c:v>11</c:v>
                </c:pt>
                <c:pt idx="6">
                  <c:v>9</c:v>
                </c:pt>
                <c:pt idx="7">
                  <c:v>9</c:v>
                </c:pt>
                <c:pt idx="8">
                  <c:v>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CB-4FC3-B4FD-1391883D5D7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Poland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cat>
            <c:numRef>
              <c:f>Sheet1!$A$2:$A$10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Sheet1!$D$2:$D$10</c:f>
              <c:numCache>
                <c:formatCode>General</c:formatCode>
                <c:ptCount val="9"/>
                <c:pt idx="0">
                  <c:v>9</c:v>
                </c:pt>
                <c:pt idx="1">
                  <c:v>13</c:v>
                </c:pt>
                <c:pt idx="2">
                  <c:v>8</c:v>
                </c:pt>
                <c:pt idx="3">
                  <c:v>12</c:v>
                </c:pt>
                <c:pt idx="4">
                  <c:v>12</c:v>
                </c:pt>
                <c:pt idx="5">
                  <c:v>13</c:v>
                </c:pt>
                <c:pt idx="6">
                  <c:v>9</c:v>
                </c:pt>
                <c:pt idx="7">
                  <c:v>13</c:v>
                </c:pt>
                <c:pt idx="8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3CB-4FC3-B4FD-1391883D5D7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Slovakia</c:v>
                </c:pt>
              </c:strCache>
            </c:strRef>
          </c:tx>
          <c:spPr>
            <a:ln w="28575" cap="rnd">
              <a:solidFill>
                <a:srgbClr val="A5002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50021"/>
              </a:solidFill>
              <a:ln w="9525">
                <a:solidFill>
                  <a:srgbClr val="A50021"/>
                </a:solidFill>
              </a:ln>
              <a:effectLst/>
            </c:spPr>
          </c:marker>
          <c:cat>
            <c:numRef>
              <c:f>Sheet1!$A$2:$A$10</c:f>
              <c:numCache>
                <c:formatCode>General</c:formatCod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</c:numCache>
            </c:numRef>
          </c:cat>
          <c:val>
            <c:numRef>
              <c:f>Sheet1!$E$2:$E$10</c:f>
              <c:numCache>
                <c:formatCode>General</c:formatCode>
                <c:ptCount val="9"/>
                <c:pt idx="0">
                  <c:v>13</c:v>
                </c:pt>
                <c:pt idx="1">
                  <c:v>16</c:v>
                </c:pt>
                <c:pt idx="2">
                  <c:v>13</c:v>
                </c:pt>
                <c:pt idx="3">
                  <c:v>11</c:v>
                </c:pt>
                <c:pt idx="4">
                  <c:v>11</c:v>
                </c:pt>
                <c:pt idx="5">
                  <c:v>11</c:v>
                </c:pt>
                <c:pt idx="6">
                  <c:v>11</c:v>
                </c:pt>
                <c:pt idx="7">
                  <c:v>15</c:v>
                </c:pt>
                <c:pt idx="8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3CB-4FC3-B4FD-1391883D5D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7569536"/>
        <c:axId val="197575808"/>
      </c:lineChart>
      <c:catAx>
        <c:axId val="19756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7575808"/>
        <c:crosses val="autoZero"/>
        <c:auto val="1"/>
        <c:lblAlgn val="ctr"/>
        <c:lblOffset val="100"/>
        <c:noMultiLvlLbl val="0"/>
      </c:catAx>
      <c:valAx>
        <c:axId val="197575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7569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66423715926090554"/>
          <c:h val="0.731607424852601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7.8039927404718714</c:v>
                </c:pt>
                <c:pt idx="1">
                  <c:v>9.3750000000000266</c:v>
                </c:pt>
                <c:pt idx="2">
                  <c:v>8</c:v>
                </c:pt>
                <c:pt idx="3">
                  <c:v>6.1333333333333524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FC-4037-B95C-1CA8632ECCA8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13.793103448275792</c:v>
                </c:pt>
                <c:pt idx="1">
                  <c:v>11.931818181818082</c:v>
                </c:pt>
                <c:pt idx="2">
                  <c:v>11.2</c:v>
                </c:pt>
                <c:pt idx="3">
                  <c:v>18.133333333333173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FC-4037-B95C-1CA8632ECCA8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22.232304900181489</c:v>
                </c:pt>
                <c:pt idx="1">
                  <c:v>17.045454545454547</c:v>
                </c:pt>
                <c:pt idx="2">
                  <c:v>25.333333333333144</c:v>
                </c:pt>
                <c:pt idx="3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FC-4037-B95C-1CA8632ECCA8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28.584392014519029</c:v>
                </c:pt>
                <c:pt idx="1">
                  <c:v>41.477272727272727</c:v>
                </c:pt>
                <c:pt idx="2">
                  <c:v>23.733333333333103</c:v>
                </c:pt>
                <c:pt idx="3">
                  <c:v>21.333333333333144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FC-4037-B95C-1CA8632ECCA8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27.58620689655157</c:v>
                </c:pt>
                <c:pt idx="1">
                  <c:v>20.170454545454668</c:v>
                </c:pt>
                <c:pt idx="2">
                  <c:v>31.733333333333103</c:v>
                </c:pt>
                <c:pt idx="3">
                  <c:v>30.4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FC-4037-B95C-1CA8632ECCA8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6FFC-4037-B95C-1CA8632ECCA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FFC-4037-B95C-1CA8632ECCA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56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FFC-4037-B95C-1CA8632ECCA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51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FFC-4037-B95C-1CA8632ECCA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56.170598911071124</c:v>
                </c:pt>
                <c:pt idx="1">
                  <c:v>61.647727272727245</c:v>
                </c:pt>
                <c:pt idx="2">
                  <c:v>55.466666666666164</c:v>
                </c:pt>
                <c:pt idx="3">
                  <c:v>51.733333333333363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FFC-4037-B95C-1CA8632EC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31647360"/>
        <c:axId val="131648896"/>
      </c:barChart>
      <c:catAx>
        <c:axId val="131647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31648896"/>
        <c:crosses val="autoZero"/>
        <c:auto val="1"/>
        <c:lblAlgn val="ctr"/>
        <c:lblOffset val="100"/>
        <c:noMultiLvlLbl val="0"/>
      </c:catAx>
      <c:valAx>
        <c:axId val="131648896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31647360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300" b="1" i="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8339981717653728"/>
          <c:y val="7.9014826143877184E-2"/>
          <c:w val="0.21295522530604169"/>
          <c:h val="0.89454567311632893"/>
        </c:manualLayout>
      </c:layout>
      <c:overlay val="0"/>
      <c:txPr>
        <a:bodyPr/>
        <a:lstStyle/>
        <a:p>
          <a:pPr>
            <a:defRPr sz="1300" b="1" i="0" baseline="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399830520006746"/>
          <c:y val="0.15453032331466365"/>
          <c:w val="0.73014529507456705"/>
          <c:h val="0.701424742990044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11.242067089755214</c:v>
                </c:pt>
                <c:pt idx="1">
                  <c:v>11.647727272727273</c:v>
                </c:pt>
                <c:pt idx="2">
                  <c:v>11.733333333333333</c:v>
                </c:pt>
                <c:pt idx="3">
                  <c:v>10.37234042553192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DE-4255-9CE3-891885394971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13.055303717135086</c:v>
                </c:pt>
                <c:pt idx="1">
                  <c:v>3.4090909090909087</c:v>
                </c:pt>
                <c:pt idx="2">
                  <c:v>16</c:v>
                </c:pt>
                <c:pt idx="3">
                  <c:v>19.148936170212767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DE-4255-9CE3-891885394971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16.591115140525829</c:v>
                </c:pt>
                <c:pt idx="1">
                  <c:v>23.295454545454547</c:v>
                </c:pt>
                <c:pt idx="2">
                  <c:v>11.733333333333333</c:v>
                </c:pt>
                <c:pt idx="3">
                  <c:v>15.159574468085104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DE-4255-9CE3-891885394971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33.454215775158644</c:v>
                </c:pt>
                <c:pt idx="1">
                  <c:v>35.511363636363363</c:v>
                </c:pt>
                <c:pt idx="2">
                  <c:v>34.133333333333333</c:v>
                </c:pt>
                <c:pt idx="3">
                  <c:v>30.851063829787233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0DE-4255-9CE3-891885394971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25.657298277425202</c:v>
                </c:pt>
                <c:pt idx="1">
                  <c:v>26.136363636363626</c:v>
                </c:pt>
                <c:pt idx="2">
                  <c:v>26.400000000000002</c:v>
                </c:pt>
                <c:pt idx="3">
                  <c:v>24.468085106382979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DE-4255-9CE3-891885394971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60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0DE-4255-9CE3-89188539497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59.111514052583864</c:v>
                </c:pt>
                <c:pt idx="1">
                  <c:v>61.647727272727245</c:v>
                </c:pt>
                <c:pt idx="2">
                  <c:v>60.533333333333331</c:v>
                </c:pt>
                <c:pt idx="3">
                  <c:v>55.319148936170436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DE-4255-9CE3-8918853949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31875584"/>
        <c:axId val="131877120"/>
      </c:barChart>
      <c:catAx>
        <c:axId val="131875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31877120"/>
        <c:crosses val="autoZero"/>
        <c:auto val="1"/>
        <c:lblAlgn val="ctr"/>
        <c:lblOffset val="100"/>
        <c:noMultiLvlLbl val="0"/>
      </c:catAx>
      <c:valAx>
        <c:axId val="131877120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31875584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65717789098114865"/>
          <c:h val="0.713132245752516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7.9162875341219294</c:v>
                </c:pt>
                <c:pt idx="1">
                  <c:v>10.857142857142966</c:v>
                </c:pt>
                <c:pt idx="2">
                  <c:v>6.9333333333333842</c:v>
                </c:pt>
                <c:pt idx="3">
                  <c:v>6.1497326203208553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DE-459A-85B8-B754D06E6492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15.286624203821656</c:v>
                </c:pt>
                <c:pt idx="1">
                  <c:v>8.2857142857142865</c:v>
                </c:pt>
                <c:pt idx="2">
                  <c:v>17.600000000000001</c:v>
                </c:pt>
                <c:pt idx="3">
                  <c:v>19.518716577539902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DE-459A-85B8-B754D06E6492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26.660600545950789</c:v>
                </c:pt>
                <c:pt idx="1">
                  <c:v>24.857142857142829</c:v>
                </c:pt>
                <c:pt idx="2">
                  <c:v>27.466666666666669</c:v>
                </c:pt>
                <c:pt idx="3">
                  <c:v>27.540106951871589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BDE-459A-85B8-B754D06E6492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36.305732484076437</c:v>
                </c:pt>
                <c:pt idx="1">
                  <c:v>38.857142857142463</c:v>
                </c:pt>
                <c:pt idx="2">
                  <c:v>36.533333333333331</c:v>
                </c:pt>
                <c:pt idx="3">
                  <c:v>33.689839572192227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BDE-459A-85B8-B754D06E6492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13.830755232029126</c:v>
                </c:pt>
                <c:pt idx="1">
                  <c:v>17.142857142857231</c:v>
                </c:pt>
                <c:pt idx="2">
                  <c:v>11.466666666666748</c:v>
                </c:pt>
                <c:pt idx="3">
                  <c:v>13.101604278074866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BDE-459A-85B8-B754D06E6492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50.136487716105556</c:v>
                </c:pt>
                <c:pt idx="1">
                  <c:v>56</c:v>
                </c:pt>
                <c:pt idx="2">
                  <c:v>48</c:v>
                </c:pt>
                <c:pt idx="3">
                  <c:v>46.79144385026715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DE-459A-85B8-B754D06E64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33337088"/>
        <c:axId val="133338624"/>
      </c:barChart>
      <c:catAx>
        <c:axId val="133337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33338624"/>
        <c:crosses val="autoZero"/>
        <c:auto val="1"/>
        <c:lblAlgn val="ctr"/>
        <c:lblOffset val="100"/>
        <c:noMultiLvlLbl val="0"/>
      </c:catAx>
      <c:valAx>
        <c:axId val="133338624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33337088"/>
        <c:crosses val="autoZero"/>
        <c:crossBetween val="between"/>
        <c:majorUnit val="10"/>
      </c:valAx>
    </c:plotArea>
    <c:legend>
      <c:legendPos val="r"/>
      <c:legendEntry>
        <c:idx val="0"/>
        <c:txPr>
          <a:bodyPr/>
          <a:lstStyle/>
          <a:p>
            <a:pPr>
              <a:defRPr sz="1200" b="1" i="0" baseline="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</c:legendEntry>
      <c:layout>
        <c:manualLayout>
          <c:xMode val="edge"/>
          <c:yMode val="edge"/>
          <c:x val="0.76807586042352605"/>
          <c:y val="9.1196837389545968E-2"/>
          <c:w val="0.22199241067932396"/>
          <c:h val="0.86670051568085604"/>
        </c:manualLayout>
      </c:layout>
      <c:overlay val="0"/>
      <c:txPr>
        <a:bodyPr/>
        <a:lstStyle/>
        <a:p>
          <a:pPr>
            <a:defRPr sz="1200" b="1" i="0" baseline="0">
              <a:solidFill>
                <a:srgbClr val="003399"/>
              </a:solidFill>
              <a:latin typeface="Arial" pitchFamily="34" charset="0"/>
              <a:cs typeface="Arial" pitchFamily="34" charset="0"/>
            </a:defRPr>
          </a:pPr>
          <a:endParaRPr lang="cs-CZ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45663091326329E-2"/>
          <c:y val="0.16456903281448587"/>
          <c:w val="0.84012172869593182"/>
          <c:h val="0.7121764426082336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Neví</c:v>
                </c:pt>
              </c:strCache>
            </c:strRef>
          </c:tx>
          <c:spPr>
            <a:solidFill>
              <a:srgbClr val="BABAB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List1!$B$2:$E$2</c:f>
              <c:numCache>
                <c:formatCode>0</c:formatCode>
                <c:ptCount val="4"/>
                <c:pt idx="0">
                  <c:v>7.8039927404718714</c:v>
                </c:pt>
                <c:pt idx="1">
                  <c:v>12</c:v>
                </c:pt>
                <c:pt idx="2">
                  <c:v>5.8355437665782475</c:v>
                </c:pt>
                <c:pt idx="3">
                  <c:v>5.8666666666666663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01-4574-ABB3-71AB56F1507C}"/>
            </c:ext>
          </c:extLst>
        </c:ser>
        <c:ser>
          <c:idx val="4"/>
          <c:order val="1"/>
          <c:tx>
            <c:strRef>
              <c:f>List1!$A$3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ED67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List1!$B$3:$E$3</c:f>
              <c:numCache>
                <c:formatCode>0</c:formatCode>
                <c:ptCount val="4"/>
                <c:pt idx="0">
                  <c:v>19.691470054446611</c:v>
                </c:pt>
                <c:pt idx="1">
                  <c:v>20.285714285714075</c:v>
                </c:pt>
                <c:pt idx="2">
                  <c:v>17.506631299734689</c:v>
                </c:pt>
                <c:pt idx="3">
                  <c:v>21.333333333333144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01-4574-ABB3-71AB56F1507C}"/>
            </c:ext>
          </c:extLst>
        </c:ser>
        <c:ser>
          <c:idx val="5"/>
          <c:order val="2"/>
          <c:tx>
            <c:strRef>
              <c:f>List1!$A$4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BB040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List1!$B$4:$E$4</c:f>
              <c:numCache>
                <c:formatCode>0</c:formatCode>
                <c:ptCount val="4"/>
                <c:pt idx="0">
                  <c:v>21.506352087114326</c:v>
                </c:pt>
                <c:pt idx="1">
                  <c:v>26.857142857142829</c:v>
                </c:pt>
                <c:pt idx="2">
                  <c:v>19.098143236074087</c:v>
                </c:pt>
                <c:pt idx="3">
                  <c:v>18.933333333333088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01-4574-ABB3-71AB56F1507C}"/>
            </c:ext>
          </c:extLst>
        </c:ser>
        <c:ser>
          <c:idx val="8"/>
          <c:order val="3"/>
          <c:tx>
            <c:strRef>
              <c:f>List1!$A$5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008BCA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List1!$B$5:$E$5</c:f>
              <c:numCache>
                <c:formatCode>0</c:formatCode>
                <c:ptCount val="4"/>
                <c:pt idx="0">
                  <c:v>27.767695099818535</c:v>
                </c:pt>
                <c:pt idx="1">
                  <c:v>33.142857142857153</c:v>
                </c:pt>
                <c:pt idx="2">
                  <c:v>27.320954907161806</c:v>
                </c:pt>
                <c:pt idx="3">
                  <c:v>23.2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01-4574-ABB3-71AB56F1507C}"/>
            </c:ext>
          </c:extLst>
        </c:ser>
        <c:ser>
          <c:idx val="10"/>
          <c:order val="4"/>
          <c:tx>
            <c:strRef>
              <c:f>List1!$A$6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281051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aseline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List1!$B$6:$E$6</c:f>
              <c:numCache>
                <c:formatCode>0</c:formatCode>
                <c:ptCount val="4"/>
                <c:pt idx="0">
                  <c:v>23.230490018148821</c:v>
                </c:pt>
                <c:pt idx="1">
                  <c:v>7.7142857142857055</c:v>
                </c:pt>
                <c:pt idx="2">
                  <c:v>30.238726790450929</c:v>
                </c:pt>
                <c:pt idx="3">
                  <c:v>30.666666666666671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B01-4574-ABB3-71AB56F1507C}"/>
            </c:ext>
          </c:extLst>
        </c:ser>
        <c:ser>
          <c:idx val="12"/>
          <c:order val="5"/>
          <c:tx>
            <c:strRef>
              <c:f>List1!$A$7</c:f>
              <c:strCache>
                <c:ptCount val="1"/>
                <c:pt idx="0">
                  <c:v>Top Boxes</c:v>
                </c:pt>
              </c:strCache>
            </c:strRef>
          </c:tx>
          <c:spPr>
            <a:noFill/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EB01-4574-ABB3-71AB56F150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1" i="1" baseline="0">
                    <a:solidFill>
                      <a:srgbClr val="003399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List1!$B$1:$E$1</c:f>
              <c:strCache>
                <c:ptCount val="4"/>
                <c:pt idx="0">
                  <c:v>Total (n=1101)</c:v>
                </c:pt>
                <c:pt idx="1">
                  <c:v>Černošice (n=351)</c:v>
                </c:pt>
                <c:pt idx="2">
                  <c:v>Hrádek (n=376)</c:v>
                </c:pt>
                <c:pt idx="3">
                  <c:v>Semily (n=374)</c:v>
                </c:pt>
              </c:strCache>
            </c:strRef>
          </c:cat>
          <c:val>
            <c:numRef>
              <c:f>List1!$B$7:$E$7</c:f>
              <c:numCache>
                <c:formatCode>0</c:formatCode>
                <c:ptCount val="4"/>
                <c:pt idx="0">
                  <c:v>50.998185117967331</c:v>
                </c:pt>
                <c:pt idx="1">
                  <c:v>40.857142857142463</c:v>
                </c:pt>
                <c:pt idx="2">
                  <c:v>57.559681697612</c:v>
                </c:pt>
                <c:pt idx="3">
                  <c:v>53.866666666666127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B01-4574-ABB3-71AB56F150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141634176"/>
        <c:axId val="141672832"/>
      </c:barChart>
      <c:catAx>
        <c:axId val="141634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200" b="1" i="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41672832"/>
        <c:crosses val="autoZero"/>
        <c:auto val="1"/>
        <c:lblAlgn val="ctr"/>
        <c:lblOffset val="100"/>
        <c:noMultiLvlLbl val="0"/>
      </c:catAx>
      <c:valAx>
        <c:axId val="141672832"/>
        <c:scaling>
          <c:orientation val="minMax"/>
          <c:max val="101"/>
          <c:min val="0"/>
        </c:scaling>
        <c:delete val="0"/>
        <c:axPos val="l"/>
        <c:numFmt formatCode="#,##0&quot;%&quot;;\-#,##0" sourceLinked="0"/>
        <c:majorTickMark val="out"/>
        <c:minorTickMark val="none"/>
        <c:tickLblPos val="nextTo"/>
        <c:spPr>
          <a:ln>
            <a:solidFill>
              <a:srgbClr val="003399"/>
            </a:solidFill>
          </a:ln>
        </c:spPr>
        <c:txPr>
          <a:bodyPr/>
          <a:lstStyle/>
          <a:p>
            <a:pPr>
              <a:defRPr sz="1100">
                <a:solidFill>
                  <a:srgbClr val="003399"/>
                </a:solidFill>
                <a:latin typeface="Arial" pitchFamily="34" charset="0"/>
                <a:cs typeface="Arial" pitchFamily="34" charset="0"/>
              </a:defRPr>
            </a:pPr>
            <a:endParaRPr lang="cs-CZ"/>
          </a:p>
        </c:txPr>
        <c:crossAx val="141634176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3079979585885095E-2"/>
          <c:y val="3.1154032854444458E-2"/>
          <c:w val="0.8346280499659765"/>
          <c:h val="0.86834249418300591"/>
        </c:manualLayout>
      </c:layout>
      <c:lineChart>
        <c:grouping val="standard"/>
        <c:varyColors val="0"/>
        <c:ser>
          <c:idx val="0"/>
          <c:order val="0"/>
          <c:tx>
            <c:strRef>
              <c:f>List1!$C$2</c:f>
              <c:strCache>
                <c:ptCount val="1"/>
                <c:pt idx="0">
                  <c:v>Austria</c:v>
                </c:pt>
              </c:strCache>
            </c:strRef>
          </c:tx>
          <c:marker>
            <c:symbol val="none"/>
          </c:marker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List1!$D$2:$AD$2</c:f>
              <c:numCache>
                <c:formatCode>General</c:formatCode>
                <c:ptCount val="27"/>
                <c:pt idx="0">
                  <c:v>7.59</c:v>
                </c:pt>
                <c:pt idx="1">
                  <c:v>7.61</c:v>
                </c:pt>
                <c:pt idx="2">
                  <c:v>7.5</c:v>
                </c:pt>
                <c:pt idx="3">
                  <c:v>7.6</c:v>
                </c:pt>
                <c:pt idx="4">
                  <c:v>7.7</c:v>
                </c:pt>
                <c:pt idx="5">
                  <c:v>7.8</c:v>
                </c:pt>
                <c:pt idx="6">
                  <c:v>7.8</c:v>
                </c:pt>
                <c:pt idx="7">
                  <c:v>8</c:v>
                </c:pt>
                <c:pt idx="8">
                  <c:v>8.4</c:v>
                </c:pt>
                <c:pt idx="9">
                  <c:v>8.6999999999999993</c:v>
                </c:pt>
                <c:pt idx="10">
                  <c:v>8.6</c:v>
                </c:pt>
                <c:pt idx="11">
                  <c:v>8.1</c:v>
                </c:pt>
                <c:pt idx="12">
                  <c:v>8.1</c:v>
                </c:pt>
                <c:pt idx="13">
                  <c:v>7.9</c:v>
                </c:pt>
                <c:pt idx="14">
                  <c:v>7.9</c:v>
                </c:pt>
                <c:pt idx="15">
                  <c:v>7.8</c:v>
                </c:pt>
                <c:pt idx="16">
                  <c:v>6.9</c:v>
                </c:pt>
                <c:pt idx="17">
                  <c:v>6.9</c:v>
                </c:pt>
                <c:pt idx="18">
                  <c:v>7.2</c:v>
                </c:pt>
                <c:pt idx="19">
                  <c:v>7.6</c:v>
                </c:pt>
                <c:pt idx="20">
                  <c:v>7.5</c:v>
                </c:pt>
                <c:pt idx="21">
                  <c:v>7.5</c:v>
                </c:pt>
                <c:pt idx="22">
                  <c:v>7.6</c:v>
                </c:pt>
                <c:pt idx="23">
                  <c:v>7.7</c:v>
                </c:pt>
                <c:pt idx="24">
                  <c:v>7.6</c:v>
                </c:pt>
                <c:pt idx="25">
                  <c:v>7.4</c:v>
                </c:pt>
                <c:pt idx="26">
                  <c:v>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4E-4848-B325-031882CF39A4}"/>
            </c:ext>
          </c:extLst>
        </c:ser>
        <c:ser>
          <c:idx val="1"/>
          <c:order val="1"/>
          <c:tx>
            <c:strRef>
              <c:f>List1!$C$3</c:f>
              <c:strCache>
                <c:ptCount val="1"/>
                <c:pt idx="0">
                  <c:v>UK</c:v>
                </c:pt>
              </c:strCache>
            </c:strRef>
          </c:tx>
          <c:marker>
            <c:symbol val="none"/>
          </c:marker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List1!$D$3:$AD$3</c:f>
              <c:numCache>
                <c:formatCode>General</c:formatCode>
                <c:ptCount val="27"/>
                <c:pt idx="0">
                  <c:v>8.44</c:v>
                </c:pt>
                <c:pt idx="1">
                  <c:v>8.2200000000000006</c:v>
                </c:pt>
                <c:pt idx="2">
                  <c:v>8.6999999999999993</c:v>
                </c:pt>
                <c:pt idx="3">
                  <c:v>8.6</c:v>
                </c:pt>
                <c:pt idx="4">
                  <c:v>8.6999999999999993</c:v>
                </c:pt>
                <c:pt idx="5">
                  <c:v>8.3000000000000007</c:v>
                </c:pt>
                <c:pt idx="6">
                  <c:v>8.6999999999999993</c:v>
                </c:pt>
                <c:pt idx="7">
                  <c:v>8.6999999999999993</c:v>
                </c:pt>
                <c:pt idx="8">
                  <c:v>8.6</c:v>
                </c:pt>
                <c:pt idx="9">
                  <c:v>8.6</c:v>
                </c:pt>
                <c:pt idx="10">
                  <c:v>8.6</c:v>
                </c:pt>
                <c:pt idx="11">
                  <c:v>8.4</c:v>
                </c:pt>
                <c:pt idx="12">
                  <c:v>7.7</c:v>
                </c:pt>
                <c:pt idx="13">
                  <c:v>7.7</c:v>
                </c:pt>
                <c:pt idx="14">
                  <c:v>7.6</c:v>
                </c:pt>
                <c:pt idx="15">
                  <c:v>7.8</c:v>
                </c:pt>
                <c:pt idx="16">
                  <c:v>7.4</c:v>
                </c:pt>
                <c:pt idx="17">
                  <c:v>7.6</c:v>
                </c:pt>
                <c:pt idx="18">
                  <c:v>7.8</c:v>
                </c:pt>
                <c:pt idx="19">
                  <c:v>8.1</c:v>
                </c:pt>
                <c:pt idx="20">
                  <c:v>8.1</c:v>
                </c:pt>
                <c:pt idx="21">
                  <c:v>8.1999999999999993</c:v>
                </c:pt>
                <c:pt idx="22">
                  <c:v>8</c:v>
                </c:pt>
                <c:pt idx="23">
                  <c:v>7.7</c:v>
                </c:pt>
                <c:pt idx="24">
                  <c:v>7.7</c:v>
                </c:pt>
                <c:pt idx="25">
                  <c:v>7.8</c:v>
                </c:pt>
                <c:pt idx="26">
                  <c:v>7.3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4E-4848-B325-031882CF39A4}"/>
            </c:ext>
          </c:extLst>
        </c:ser>
        <c:ser>
          <c:idx val="2"/>
          <c:order val="2"/>
          <c:tx>
            <c:strRef>
              <c:f>List1!$C$4</c:f>
              <c:strCache>
                <c:ptCount val="1"/>
                <c:pt idx="0">
                  <c:v>Estonia</c:v>
                </c:pt>
              </c:strCache>
            </c:strRef>
          </c:tx>
          <c:marker>
            <c:symbol val="none"/>
          </c:marker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List1!$D$4:$AD$4</c:f>
              <c:numCache>
                <c:formatCode>General</c:formatCode>
                <c:ptCount val="27"/>
                <c:pt idx="2">
                  <c:v>5.7</c:v>
                </c:pt>
                <c:pt idx="3">
                  <c:v>5.7</c:v>
                </c:pt>
                <c:pt idx="4">
                  <c:v>5.7</c:v>
                </c:pt>
                <c:pt idx="5">
                  <c:v>5.6</c:v>
                </c:pt>
                <c:pt idx="6">
                  <c:v>5.6</c:v>
                </c:pt>
                <c:pt idx="7">
                  <c:v>5.5</c:v>
                </c:pt>
                <c:pt idx="8">
                  <c:v>6</c:v>
                </c:pt>
                <c:pt idx="9">
                  <c:v>6.1</c:v>
                </c:pt>
                <c:pt idx="10">
                  <c:v>6.7</c:v>
                </c:pt>
                <c:pt idx="11">
                  <c:v>6.5</c:v>
                </c:pt>
                <c:pt idx="12">
                  <c:v>6.6</c:v>
                </c:pt>
                <c:pt idx="13">
                  <c:v>6.6</c:v>
                </c:pt>
                <c:pt idx="14">
                  <c:v>6.5</c:v>
                </c:pt>
                <c:pt idx="15">
                  <c:v>6.4</c:v>
                </c:pt>
                <c:pt idx="16">
                  <c:v>6.4</c:v>
                </c:pt>
                <c:pt idx="17">
                  <c:v>6.8</c:v>
                </c:pt>
                <c:pt idx="18">
                  <c:v>6.9</c:v>
                </c:pt>
                <c:pt idx="19">
                  <c:v>7</c:v>
                </c:pt>
                <c:pt idx="20">
                  <c:v>7</c:v>
                </c:pt>
                <c:pt idx="21">
                  <c:v>7.1</c:v>
                </c:pt>
                <c:pt idx="22">
                  <c:v>7.3</c:v>
                </c:pt>
                <c:pt idx="23">
                  <c:v>7.4</c:v>
                </c:pt>
                <c:pt idx="24">
                  <c:v>7.5</c:v>
                </c:pt>
                <c:pt idx="25">
                  <c:v>7.4</c:v>
                </c:pt>
                <c:pt idx="26">
                  <c:v>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C4E-4848-B325-031882CF39A4}"/>
            </c:ext>
          </c:extLst>
        </c:ser>
        <c:ser>
          <c:idx val="3"/>
          <c:order val="3"/>
          <c:tx>
            <c:strRef>
              <c:f>List1!$C$5</c:f>
              <c:strCache>
                <c:ptCount val="1"/>
                <c:pt idx="0">
                  <c:v>Slovenia</c:v>
                </c:pt>
              </c:strCache>
            </c:strRef>
          </c:tx>
          <c:marker>
            <c:symbol val="none"/>
          </c:marker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List1!$D$5:$AD$5</c:f>
              <c:numCache>
                <c:formatCode>General</c:formatCode>
                <c:ptCount val="27"/>
                <c:pt idx="2">
                  <c:v>3</c:v>
                </c:pt>
                <c:pt idx="3">
                  <c:v>6</c:v>
                </c:pt>
                <c:pt idx="4">
                  <c:v>5.5</c:v>
                </c:pt>
                <c:pt idx="5">
                  <c:v>5.2</c:v>
                </c:pt>
                <c:pt idx="6">
                  <c:v>6</c:v>
                </c:pt>
                <c:pt idx="7">
                  <c:v>5.9</c:v>
                </c:pt>
                <c:pt idx="8">
                  <c:v>6</c:v>
                </c:pt>
                <c:pt idx="9">
                  <c:v>6.1</c:v>
                </c:pt>
                <c:pt idx="10">
                  <c:v>6.4</c:v>
                </c:pt>
                <c:pt idx="11">
                  <c:v>6.6</c:v>
                </c:pt>
                <c:pt idx="12">
                  <c:v>6.7</c:v>
                </c:pt>
                <c:pt idx="13">
                  <c:v>6.6</c:v>
                </c:pt>
                <c:pt idx="14">
                  <c:v>6.4</c:v>
                </c:pt>
                <c:pt idx="15">
                  <c:v>5.9</c:v>
                </c:pt>
                <c:pt idx="16">
                  <c:v>6.1</c:v>
                </c:pt>
                <c:pt idx="17">
                  <c:v>5.7</c:v>
                </c:pt>
                <c:pt idx="18">
                  <c:v>5.8</c:v>
                </c:pt>
                <c:pt idx="19">
                  <c:v>6</c:v>
                </c:pt>
                <c:pt idx="20">
                  <c:v>6.1</c:v>
                </c:pt>
                <c:pt idx="21">
                  <c:v>6.1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5.7</c:v>
                </c:pt>
                <c:pt idx="26">
                  <c:v>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C4E-4848-B325-031882CF39A4}"/>
            </c:ext>
          </c:extLst>
        </c:ser>
        <c:ser>
          <c:idx val="4"/>
          <c:order val="4"/>
          <c:tx>
            <c:strRef>
              <c:f>List1!$C$6</c:f>
              <c:strCache>
                <c:ptCount val="1"/>
                <c:pt idx="0">
                  <c:v>Poland</c:v>
                </c:pt>
              </c:strCache>
            </c:strRef>
          </c:tx>
          <c:marker>
            <c:symbol val="none"/>
          </c:marker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List1!$D$6:$AD$6</c:f>
              <c:numCache>
                <c:formatCode>General</c:formatCode>
                <c:ptCount val="27"/>
                <c:pt idx="0">
                  <c:v>5.57</c:v>
                </c:pt>
                <c:pt idx="1">
                  <c:v>5.08</c:v>
                </c:pt>
                <c:pt idx="2">
                  <c:v>4.5999999999999996</c:v>
                </c:pt>
                <c:pt idx="3">
                  <c:v>4.2</c:v>
                </c:pt>
                <c:pt idx="4">
                  <c:v>4.0999999999999996</c:v>
                </c:pt>
                <c:pt idx="5">
                  <c:v>4.0999999999999996</c:v>
                </c:pt>
                <c:pt idx="6">
                  <c:v>4</c:v>
                </c:pt>
                <c:pt idx="7">
                  <c:v>3.6</c:v>
                </c:pt>
                <c:pt idx="8">
                  <c:v>3.5</c:v>
                </c:pt>
                <c:pt idx="9">
                  <c:v>3.4</c:v>
                </c:pt>
                <c:pt idx="10">
                  <c:v>3.7</c:v>
                </c:pt>
                <c:pt idx="11">
                  <c:v>4.2</c:v>
                </c:pt>
                <c:pt idx="12">
                  <c:v>4.5999999999999996</c:v>
                </c:pt>
                <c:pt idx="13">
                  <c:v>5</c:v>
                </c:pt>
                <c:pt idx="14">
                  <c:v>5.3</c:v>
                </c:pt>
                <c:pt idx="15">
                  <c:v>5.5</c:v>
                </c:pt>
                <c:pt idx="16">
                  <c:v>5.8</c:v>
                </c:pt>
                <c:pt idx="17">
                  <c:v>6</c:v>
                </c:pt>
                <c:pt idx="18">
                  <c:v>6.1</c:v>
                </c:pt>
                <c:pt idx="19">
                  <c:v>6.3</c:v>
                </c:pt>
                <c:pt idx="20">
                  <c:v>6.2</c:v>
                </c:pt>
                <c:pt idx="21">
                  <c:v>6</c:v>
                </c:pt>
                <c:pt idx="22">
                  <c:v>6</c:v>
                </c:pt>
                <c:pt idx="23">
                  <c:v>5.8</c:v>
                </c:pt>
                <c:pt idx="24">
                  <c:v>5.6</c:v>
                </c:pt>
                <c:pt idx="25">
                  <c:v>5.6</c:v>
                </c:pt>
                <c:pt idx="26">
                  <c:v>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C4E-4848-B325-031882CF39A4}"/>
            </c:ext>
          </c:extLst>
        </c:ser>
        <c:ser>
          <c:idx val="5"/>
          <c:order val="5"/>
          <c:tx>
            <c:strRef>
              <c:f>List1!$C$7</c:f>
              <c:strCache>
                <c:ptCount val="1"/>
                <c:pt idx="0">
                  <c:v>Hungary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List1!$D$7:$AD$7</c:f>
              <c:numCache>
                <c:formatCode>General</c:formatCode>
                <c:ptCount val="27"/>
                <c:pt idx="0">
                  <c:v>4.8600000000000003</c:v>
                </c:pt>
                <c:pt idx="1">
                  <c:v>5.18</c:v>
                </c:pt>
                <c:pt idx="2">
                  <c:v>5</c:v>
                </c:pt>
                <c:pt idx="3">
                  <c:v>5.2</c:v>
                </c:pt>
                <c:pt idx="4">
                  <c:v>5.2</c:v>
                </c:pt>
                <c:pt idx="5">
                  <c:v>5.3</c:v>
                </c:pt>
                <c:pt idx="6">
                  <c:v>4.9000000000000004</c:v>
                </c:pt>
                <c:pt idx="7">
                  <c:v>4.8</c:v>
                </c:pt>
                <c:pt idx="8">
                  <c:v>4.8</c:v>
                </c:pt>
                <c:pt idx="9">
                  <c:v>5</c:v>
                </c:pt>
                <c:pt idx="10">
                  <c:v>5.2</c:v>
                </c:pt>
                <c:pt idx="11">
                  <c:v>5.3</c:v>
                </c:pt>
                <c:pt idx="12">
                  <c:v>5.0999999999999996</c:v>
                </c:pt>
                <c:pt idx="13">
                  <c:v>5.0999999999999996</c:v>
                </c:pt>
                <c:pt idx="14">
                  <c:v>4.7</c:v>
                </c:pt>
                <c:pt idx="15">
                  <c:v>4.5999999999999996</c:v>
                </c:pt>
                <c:pt idx="16">
                  <c:v>5.5</c:v>
                </c:pt>
                <c:pt idx="17">
                  <c:v>5.4</c:v>
                </c:pt>
                <c:pt idx="18">
                  <c:v>5.4</c:v>
                </c:pt>
                <c:pt idx="19">
                  <c:v>5.0999999999999996</c:v>
                </c:pt>
                <c:pt idx="20">
                  <c:v>4.8</c:v>
                </c:pt>
                <c:pt idx="21">
                  <c:v>4.5</c:v>
                </c:pt>
                <c:pt idx="22">
                  <c:v>4.5999999999999996</c:v>
                </c:pt>
                <c:pt idx="23">
                  <c:v>4.4000000000000004</c:v>
                </c:pt>
                <c:pt idx="24">
                  <c:v>4.4000000000000004</c:v>
                </c:pt>
                <c:pt idx="25">
                  <c:v>4.3</c:v>
                </c:pt>
                <c:pt idx="26">
                  <c:v>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CC4E-4848-B325-031882CF39A4}"/>
            </c:ext>
          </c:extLst>
        </c:ser>
        <c:ser>
          <c:idx val="6"/>
          <c:order val="6"/>
          <c:tx>
            <c:strRef>
              <c:f>List1!$C$8</c:f>
              <c:strCache>
                <c:ptCount val="1"/>
                <c:pt idx="0">
                  <c:v>CZR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List1!$D$8:$AD$8</c:f>
              <c:numCache>
                <c:formatCode>General</c:formatCode>
                <c:ptCount val="27"/>
                <c:pt idx="0">
                  <c:v>5.37</c:v>
                </c:pt>
                <c:pt idx="1">
                  <c:v>5.2</c:v>
                </c:pt>
                <c:pt idx="2">
                  <c:v>4.8</c:v>
                </c:pt>
                <c:pt idx="3">
                  <c:v>4.5999999999999996</c:v>
                </c:pt>
                <c:pt idx="4">
                  <c:v>4.3</c:v>
                </c:pt>
                <c:pt idx="5">
                  <c:v>3.9</c:v>
                </c:pt>
                <c:pt idx="6">
                  <c:v>3.7</c:v>
                </c:pt>
                <c:pt idx="7">
                  <c:v>3.9</c:v>
                </c:pt>
                <c:pt idx="8">
                  <c:v>4.2</c:v>
                </c:pt>
                <c:pt idx="9">
                  <c:v>4.3</c:v>
                </c:pt>
                <c:pt idx="10">
                  <c:v>4.8</c:v>
                </c:pt>
                <c:pt idx="11">
                  <c:v>5.2</c:v>
                </c:pt>
                <c:pt idx="12">
                  <c:v>5.2</c:v>
                </c:pt>
                <c:pt idx="13">
                  <c:v>4.9000000000000004</c:v>
                </c:pt>
                <c:pt idx="14">
                  <c:v>4.5999999999999996</c:v>
                </c:pt>
                <c:pt idx="15">
                  <c:v>4.4000000000000004</c:v>
                </c:pt>
                <c:pt idx="16">
                  <c:v>4.9000000000000004</c:v>
                </c:pt>
                <c:pt idx="17">
                  <c:v>4.8</c:v>
                </c:pt>
                <c:pt idx="18">
                  <c:v>5.0999999999999996</c:v>
                </c:pt>
                <c:pt idx="19">
                  <c:v>5.6</c:v>
                </c:pt>
                <c:pt idx="20">
                  <c:v>5.5</c:v>
                </c:pt>
                <c:pt idx="21">
                  <c:v>5.7</c:v>
                </c:pt>
                <c:pt idx="22">
                  <c:v>5.9</c:v>
                </c:pt>
                <c:pt idx="23">
                  <c:v>5.6</c:v>
                </c:pt>
                <c:pt idx="24">
                  <c:v>5.4</c:v>
                </c:pt>
                <c:pt idx="25">
                  <c:v>5.4</c:v>
                </c:pt>
                <c:pt idx="26">
                  <c:v>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C4E-4848-B325-031882CF39A4}"/>
            </c:ext>
          </c:extLst>
        </c:ser>
        <c:ser>
          <c:idx val="7"/>
          <c:order val="7"/>
          <c:tx>
            <c:strRef>
              <c:f>List1!$C$9</c:f>
              <c:strCache>
                <c:ptCount val="1"/>
                <c:pt idx="0">
                  <c:v>Slovakia</c:v>
                </c:pt>
              </c:strCache>
            </c:strRef>
          </c:tx>
          <c:marker>
            <c:symbol val="none"/>
          </c:marker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List1!$D$9:$AD$9</c:f>
              <c:numCache>
                <c:formatCode>General</c:formatCode>
                <c:ptCount val="27"/>
                <c:pt idx="2">
                  <c:v>3.9</c:v>
                </c:pt>
                <c:pt idx="3">
                  <c:v>3.7</c:v>
                </c:pt>
                <c:pt idx="4">
                  <c:v>3.5</c:v>
                </c:pt>
                <c:pt idx="5">
                  <c:v>3.7</c:v>
                </c:pt>
                <c:pt idx="6">
                  <c:v>3.7</c:v>
                </c:pt>
                <c:pt idx="7">
                  <c:v>3.7</c:v>
                </c:pt>
                <c:pt idx="8">
                  <c:v>4</c:v>
                </c:pt>
                <c:pt idx="9">
                  <c:v>4.3</c:v>
                </c:pt>
                <c:pt idx="10">
                  <c:v>4.7</c:v>
                </c:pt>
                <c:pt idx="11">
                  <c:v>4.9000000000000004</c:v>
                </c:pt>
                <c:pt idx="12">
                  <c:v>5</c:v>
                </c:pt>
                <c:pt idx="13">
                  <c:v>4.5</c:v>
                </c:pt>
                <c:pt idx="14">
                  <c:v>4.3</c:v>
                </c:pt>
                <c:pt idx="15">
                  <c:v>4</c:v>
                </c:pt>
                <c:pt idx="16">
                  <c:v>4.5999999999999996</c:v>
                </c:pt>
                <c:pt idx="17">
                  <c:v>4.7</c:v>
                </c:pt>
                <c:pt idx="18">
                  <c:v>5</c:v>
                </c:pt>
                <c:pt idx="19">
                  <c:v>5.0999999999999996</c:v>
                </c:pt>
                <c:pt idx="20">
                  <c:v>5.0999999999999996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4.9000000000000004</c:v>
                </c:pt>
                <c:pt idx="25">
                  <c:v>5.2</c:v>
                </c:pt>
                <c:pt idx="26">
                  <c:v>5.3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C4E-4848-B325-031882CF39A4}"/>
            </c:ext>
          </c:extLst>
        </c:ser>
        <c:ser>
          <c:idx val="8"/>
          <c:order val="8"/>
          <c:tx>
            <c:strRef>
              <c:f>List1!$C$10</c:f>
              <c:strCache>
                <c:ptCount val="1"/>
                <c:pt idx="0">
                  <c:v>Italy</c:v>
                </c:pt>
              </c:strCache>
            </c:strRef>
          </c:tx>
          <c:marker>
            <c:symbol val="none"/>
          </c:marker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List1!$D$10:$AD$10</c:f>
              <c:numCache>
                <c:formatCode>General</c:formatCode>
                <c:ptCount val="27"/>
                <c:pt idx="0">
                  <c:v>3.42</c:v>
                </c:pt>
                <c:pt idx="1">
                  <c:v>5.03</c:v>
                </c:pt>
                <c:pt idx="2">
                  <c:v>4.5999999999999996</c:v>
                </c:pt>
                <c:pt idx="3">
                  <c:v>4.7</c:v>
                </c:pt>
                <c:pt idx="4">
                  <c:v>4.5999999999999996</c:v>
                </c:pt>
                <c:pt idx="5">
                  <c:v>5.5</c:v>
                </c:pt>
                <c:pt idx="6">
                  <c:v>5.2</c:v>
                </c:pt>
                <c:pt idx="7">
                  <c:v>5.3</c:v>
                </c:pt>
                <c:pt idx="8">
                  <c:v>4.8</c:v>
                </c:pt>
                <c:pt idx="9">
                  <c:v>5</c:v>
                </c:pt>
                <c:pt idx="10">
                  <c:v>4.9000000000000004</c:v>
                </c:pt>
                <c:pt idx="11">
                  <c:v>5.2</c:v>
                </c:pt>
                <c:pt idx="12">
                  <c:v>4.8</c:v>
                </c:pt>
                <c:pt idx="13">
                  <c:v>4.3</c:v>
                </c:pt>
                <c:pt idx="14">
                  <c:v>3.9</c:v>
                </c:pt>
                <c:pt idx="15">
                  <c:v>3.9</c:v>
                </c:pt>
                <c:pt idx="16">
                  <c:v>4.2</c:v>
                </c:pt>
                <c:pt idx="17">
                  <c:v>4.3</c:v>
                </c:pt>
                <c:pt idx="18">
                  <c:v>4.3</c:v>
                </c:pt>
                <c:pt idx="19">
                  <c:v>4.4000000000000004</c:v>
                </c:pt>
                <c:pt idx="20">
                  <c:v>4.7</c:v>
                </c:pt>
                <c:pt idx="21">
                  <c:v>5</c:v>
                </c:pt>
                <c:pt idx="22">
                  <c:v>5.2</c:v>
                </c:pt>
                <c:pt idx="23">
                  <c:v>5.3</c:v>
                </c:pt>
                <c:pt idx="24">
                  <c:v>5.3</c:v>
                </c:pt>
                <c:pt idx="25">
                  <c:v>5.6</c:v>
                </c:pt>
                <c:pt idx="26">
                  <c:v>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C4E-4848-B325-031882CF39A4}"/>
            </c:ext>
          </c:extLst>
        </c:ser>
        <c:ser>
          <c:idx val="9"/>
          <c:order val="9"/>
          <c:tx>
            <c:strRef>
              <c:f>List1!$C$11</c:f>
              <c:strCache>
                <c:ptCount val="1"/>
                <c:pt idx="0">
                  <c:v>Ukraine</c:v>
                </c:pt>
              </c:strCache>
            </c:strRef>
          </c:tx>
          <c:marker>
            <c:symbol val="none"/>
          </c:marker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List1!$D$11:$AD$11</c:f>
              <c:numCache>
                <c:formatCode>General</c:formatCode>
                <c:ptCount val="27"/>
                <c:pt idx="4">
                  <c:v>1.5</c:v>
                </c:pt>
                <c:pt idx="5">
                  <c:v>2.1</c:v>
                </c:pt>
                <c:pt idx="6">
                  <c:v>2.4</c:v>
                </c:pt>
                <c:pt idx="7">
                  <c:v>2.2999999999999998</c:v>
                </c:pt>
                <c:pt idx="8">
                  <c:v>2.2000000000000002</c:v>
                </c:pt>
                <c:pt idx="9">
                  <c:v>2.6</c:v>
                </c:pt>
                <c:pt idx="10">
                  <c:v>2.8</c:v>
                </c:pt>
                <c:pt idx="11">
                  <c:v>2.7</c:v>
                </c:pt>
                <c:pt idx="12">
                  <c:v>2.5</c:v>
                </c:pt>
                <c:pt idx="13">
                  <c:v>2.2000000000000002</c:v>
                </c:pt>
                <c:pt idx="14">
                  <c:v>2.4</c:v>
                </c:pt>
                <c:pt idx="15">
                  <c:v>2.2999999999999998</c:v>
                </c:pt>
                <c:pt idx="16">
                  <c:v>2.6</c:v>
                </c:pt>
                <c:pt idx="17">
                  <c:v>2.5</c:v>
                </c:pt>
                <c:pt idx="18">
                  <c:v>2.6</c:v>
                </c:pt>
                <c:pt idx="19">
                  <c:v>2.7</c:v>
                </c:pt>
                <c:pt idx="20">
                  <c:v>2.9</c:v>
                </c:pt>
                <c:pt idx="21">
                  <c:v>3</c:v>
                </c:pt>
                <c:pt idx="22">
                  <c:v>3.2</c:v>
                </c:pt>
                <c:pt idx="23">
                  <c:v>3</c:v>
                </c:pt>
                <c:pt idx="24">
                  <c:v>3.3</c:v>
                </c:pt>
                <c:pt idx="25">
                  <c:v>3.2</c:v>
                </c:pt>
                <c:pt idx="26">
                  <c:v>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C4E-4848-B325-031882CF39A4}"/>
            </c:ext>
          </c:extLst>
        </c:ser>
        <c:ser>
          <c:idx val="10"/>
          <c:order val="10"/>
          <c:tx>
            <c:strRef>
              <c:f>List1!$C$12</c:f>
              <c:strCache>
                <c:ptCount val="1"/>
                <c:pt idx="0">
                  <c:v>Russia</c:v>
                </c:pt>
              </c:strCache>
            </c:strRef>
          </c:tx>
          <c:marker>
            <c:symbol val="none"/>
          </c:marker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List1!$D$12:$AD$12</c:f>
              <c:numCache>
                <c:formatCode>General</c:formatCode>
                <c:ptCount val="27"/>
                <c:pt idx="0">
                  <c:v>2.58</c:v>
                </c:pt>
                <c:pt idx="1">
                  <c:v>2.27</c:v>
                </c:pt>
                <c:pt idx="2">
                  <c:v>2.4</c:v>
                </c:pt>
                <c:pt idx="3">
                  <c:v>2.4</c:v>
                </c:pt>
                <c:pt idx="4">
                  <c:v>2.1</c:v>
                </c:pt>
                <c:pt idx="5">
                  <c:v>2.2999999999999998</c:v>
                </c:pt>
                <c:pt idx="6">
                  <c:v>2.7</c:v>
                </c:pt>
                <c:pt idx="7">
                  <c:v>2.7</c:v>
                </c:pt>
                <c:pt idx="8">
                  <c:v>2.8</c:v>
                </c:pt>
                <c:pt idx="9">
                  <c:v>2.4</c:v>
                </c:pt>
                <c:pt idx="10">
                  <c:v>2.5</c:v>
                </c:pt>
                <c:pt idx="11">
                  <c:v>2.2999999999999998</c:v>
                </c:pt>
                <c:pt idx="12">
                  <c:v>2.1</c:v>
                </c:pt>
                <c:pt idx="13">
                  <c:v>2.2000000000000002</c:v>
                </c:pt>
                <c:pt idx="14">
                  <c:v>2.1</c:v>
                </c:pt>
                <c:pt idx="15">
                  <c:v>2.4</c:v>
                </c:pt>
                <c:pt idx="16">
                  <c:v>2.8</c:v>
                </c:pt>
                <c:pt idx="17">
                  <c:v>2.8</c:v>
                </c:pt>
                <c:pt idx="18">
                  <c:v>2.7</c:v>
                </c:pt>
                <c:pt idx="19">
                  <c:v>2.9</c:v>
                </c:pt>
                <c:pt idx="20">
                  <c:v>2.9</c:v>
                </c:pt>
                <c:pt idx="21">
                  <c:v>2.9</c:v>
                </c:pt>
                <c:pt idx="22">
                  <c:v>2.8</c:v>
                </c:pt>
                <c:pt idx="23">
                  <c:v>2.8</c:v>
                </c:pt>
                <c:pt idx="24">
                  <c:v>3</c:v>
                </c:pt>
                <c:pt idx="25">
                  <c:v>2.9</c:v>
                </c:pt>
                <c:pt idx="26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C4E-4848-B325-031882CF39A4}"/>
            </c:ext>
          </c:extLst>
        </c:ser>
        <c:ser>
          <c:idx val="11"/>
          <c:order val="11"/>
          <c:tx>
            <c:strRef>
              <c:f>List1!$C$13</c:f>
              <c:strCache>
                <c:ptCount val="1"/>
                <c:pt idx="0">
                  <c:v>EU</c:v>
                </c:pt>
              </c:strCache>
            </c:strRef>
          </c:tx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List1!$D$1:$AD$1</c:f>
              <c:numCache>
                <c:formatCode>General</c:formatCode>
                <c:ptCount val="27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</c:numCache>
            </c:numRef>
          </c:cat>
          <c:val>
            <c:numRef>
              <c:f>List1!$D$13:$AD$13</c:f>
              <c:numCache>
                <c:formatCode>General</c:formatCode>
                <c:ptCount val="27"/>
                <c:pt idx="23">
                  <c:v>6.4</c:v>
                </c:pt>
                <c:pt idx="24">
                  <c:v>6.4</c:v>
                </c:pt>
                <c:pt idx="25">
                  <c:v>6.4</c:v>
                </c:pt>
                <c:pt idx="26">
                  <c:v>6.4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CC4E-4848-B325-031882CF39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3559168"/>
        <c:axId val="343569152"/>
      </c:lineChart>
      <c:catAx>
        <c:axId val="343559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3569152"/>
        <c:crosses val="autoZero"/>
        <c:auto val="1"/>
        <c:lblAlgn val="ctr"/>
        <c:lblOffset val="100"/>
        <c:noMultiLvlLbl val="0"/>
      </c:catAx>
      <c:valAx>
        <c:axId val="343569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35591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List1!$D$48</c:f>
              <c:strCache>
                <c:ptCount val="1"/>
                <c:pt idx="0">
                  <c:v>Přijatelné</c:v>
                </c:pt>
              </c:strCache>
            </c:strRef>
          </c:tx>
          <c:spPr>
            <a:blipFill>
              <a:blip xmlns:r="http://schemas.openxmlformats.org/officeDocument/2006/relationships" r:embed="rId2"/>
              <a:tile tx="0" ty="0" sx="100000" sy="100000" flip="none" algn="tl"/>
            </a:blipFill>
            <a:effectLst>
              <a:outerShdw blurRad="50800" dist="20000" dir="5400000" rotWithShape="0">
                <a:srgbClr val="FFC000">
                  <a:alpha val="42000"/>
                </a:srgbClr>
              </a:outerShdw>
            </a:effectLst>
          </c:spPr>
          <c:invertIfNegative val="0"/>
          <c:dLbls>
            <c:spPr>
              <a:solidFill>
                <a:srgbClr val="FF0000"/>
              </a:solidFill>
              <a:effectLst>
                <a:innerShdw blurRad="63500" dist="50800" dir="13500000">
                  <a:schemeClr val="bg1">
                    <a:alpha val="50000"/>
                  </a:schemeClr>
                </a:innerShdw>
              </a:effectLst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List1!$D$59:$D$61</c:f>
              <c:strCache>
                <c:ptCount val="3"/>
                <c:pt idx="0">
                  <c:v>Prokázat nějakou službu nebo udělat nějakou laskavost</c:v>
                </c:pt>
                <c:pt idx="1">
                  <c:v>Dát dárek</c:v>
                </c:pt>
                <c:pt idx="2">
                  <c:v>Dát peníze</c:v>
                </c:pt>
              </c:strCache>
            </c:strRef>
          </c:cat>
          <c:val>
            <c:numRef>
              <c:f>List1!$R$49:$R$51</c:f>
              <c:numCache>
                <c:formatCode>General</c:formatCode>
                <c:ptCount val="3"/>
                <c:pt idx="0">
                  <c:v>53</c:v>
                </c:pt>
                <c:pt idx="1">
                  <c:v>47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58-4F19-A2DC-0FCA69F22B34}"/>
            </c:ext>
          </c:extLst>
        </c:ser>
        <c:ser>
          <c:idx val="1"/>
          <c:order val="1"/>
          <c:tx>
            <c:strRef>
              <c:f>List1!$D$49</c:f>
              <c:strCache>
                <c:ptCount val="1"/>
                <c:pt idx="0">
                  <c:v>Nepřijatelné</c:v>
                </c:pt>
              </c:strCache>
            </c:strRef>
          </c:tx>
          <c:invertIfNegative val="0"/>
          <c:dLbls>
            <c:spPr>
              <a:solidFill>
                <a:srgbClr val="00B050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List1!$S$49:$S$51</c:f>
              <c:numCache>
                <c:formatCode>General</c:formatCode>
                <c:ptCount val="3"/>
                <c:pt idx="0">
                  <c:v>44</c:v>
                </c:pt>
                <c:pt idx="1">
                  <c:v>51</c:v>
                </c:pt>
                <c:pt idx="2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58-4F19-A2DC-0FCA69F22B34}"/>
            </c:ext>
          </c:extLst>
        </c:ser>
        <c:ser>
          <c:idx val="2"/>
          <c:order val="2"/>
          <c:tx>
            <c:strRef>
              <c:f>List1!$D$50</c:f>
              <c:strCache>
                <c:ptCount val="1"/>
                <c:pt idx="0">
                  <c:v>Neví/bez odpovědi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6823705920581134E-3"/>
                  <c:y val="-8.89515414881903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C58-4F19-A2DC-0FCA69F22B34}"/>
                </c:ext>
              </c:extLst>
            </c:dLbl>
            <c:dLbl>
              <c:idx val="1"/>
              <c:layout>
                <c:manualLayout>
                  <c:x val="1.2486321578821626E-2"/>
                  <c:y val="-5.93010276587935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C58-4F19-A2DC-0FCA69F22B34}"/>
                </c:ext>
              </c:extLst>
            </c:dLbl>
            <c:dLbl>
              <c:idx val="2"/>
              <c:layout>
                <c:manualLayout>
                  <c:x val="1.7168692170879664E-2"/>
                  <c:y val="-1.1860205531758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C58-4F19-A2DC-0FCA69F22B3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List1!$T$49:$T$51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58-4F19-A2DC-0FCA69F22B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34331008"/>
        <c:axId val="134332800"/>
        <c:axId val="0"/>
      </c:bar3DChart>
      <c:catAx>
        <c:axId val="134331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cs-CZ"/>
          </a:p>
        </c:txPr>
        <c:crossAx val="134332800"/>
        <c:crosses val="autoZero"/>
        <c:auto val="1"/>
        <c:lblAlgn val="ctr"/>
        <c:lblOffset val="100"/>
        <c:noMultiLvlLbl val="0"/>
      </c:catAx>
      <c:valAx>
        <c:axId val="13433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4331008"/>
        <c:crosses val="autoZero"/>
        <c:crossBetween val="between"/>
      </c:valAx>
    </c:plotArea>
    <c:legend>
      <c:legendPos val="b"/>
      <c:overlay val="0"/>
      <c:spPr>
        <a:effectLst>
          <a:innerShdw blurRad="63500" dist="50800" dir="13500000">
            <a:prstClr val="black">
              <a:alpha val="50000"/>
            </a:prstClr>
          </a:innerShdw>
        </a:effectLst>
      </c:spPr>
    </c:legend>
    <c:plotVisOnly val="1"/>
    <c:dispBlanksAs val="gap"/>
    <c:showDLblsOverMax val="0"/>
  </c:chart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samostatně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7812212152726193E-2"/>
                  <c:y val="3.483765333279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989-4806-8235-FC4A63A8DF61}"/>
                </c:ext>
              </c:extLst>
            </c:dLbl>
            <c:dLbl>
              <c:idx val="1"/>
              <c:layout>
                <c:manualLayout>
                  <c:x val="4.2550718895987029E-2"/>
                  <c:y val="-6.3340558585690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89-4806-8235-FC4A63A8DF61}"/>
                </c:ext>
              </c:extLst>
            </c:dLbl>
            <c:dLbl>
              <c:idx val="2"/>
              <c:layout>
                <c:manualLayout>
                  <c:x val="4.781221215272619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89-4806-8235-FC4A63A8DF61}"/>
                </c:ext>
              </c:extLst>
            </c:dLbl>
            <c:dLbl>
              <c:idx val="3"/>
              <c:layout>
                <c:manualLayout>
                  <c:x val="4.2665874312880762E-2"/>
                  <c:y val="-4.3865603845427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89-4806-8235-FC4A63A8DF61}"/>
                </c:ext>
              </c:extLst>
            </c:dLbl>
            <c:dLbl>
              <c:idx val="4"/>
              <c:layout>
                <c:manualLayout>
                  <c:x val="5.1281533204575847E-2"/>
                  <c:y val="3.824130558479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89-4806-8235-FC4A63A8DF61}"/>
                </c:ext>
              </c:extLst>
            </c:dLbl>
            <c:dLbl>
              <c:idx val="5"/>
              <c:layout>
                <c:manualLayout>
                  <c:x val="4.26658743128807E-2"/>
                  <c:y val="-1.9002398316148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89-4806-8235-FC4A63A8DF61}"/>
                </c:ext>
              </c:extLst>
            </c:dLbl>
            <c:dLbl>
              <c:idx val="6"/>
              <c:layout>
                <c:manualLayout>
                  <c:x val="4.8387096774193547E-2"/>
                  <c:y val="-2.8503570053446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989-4806-8235-FC4A63A8DF61}"/>
                </c:ext>
              </c:extLst>
            </c:dLbl>
            <c:dLbl>
              <c:idx val="7"/>
              <c:layout>
                <c:manualLayout>
                  <c:x val="4.6135063305766028E-2"/>
                  <c:y val="-6.3340558585690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989-4806-8235-FC4A63A8DF61}"/>
                </c:ext>
              </c:extLst>
            </c:dLbl>
            <c:dLbl>
              <c:idx val="8"/>
              <c:layout>
                <c:manualLayout>
                  <c:x val="5.307357335050100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989-4806-8235-FC4A63A8DF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>
                    <a:solidFill>
                      <a:srgbClr val="002060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ODS</c:v>
                </c:pt>
                <c:pt idx="1">
                  <c:v>ČSSD</c:v>
                </c:pt>
                <c:pt idx="2">
                  <c:v>STAN</c:v>
                </c:pt>
                <c:pt idx="3">
                  <c:v>KSČM</c:v>
                </c:pt>
                <c:pt idx="4">
                  <c:v>Piráti</c:v>
                </c:pt>
                <c:pt idx="5">
                  <c:v>TOP09</c:v>
                </c:pt>
                <c:pt idx="6">
                  <c:v>ANO</c:v>
                </c:pt>
                <c:pt idx="7">
                  <c:v>KDU-ČSL</c:v>
                </c:pt>
                <c:pt idx="8">
                  <c:v>SPD</c:v>
                </c:pt>
              </c:strCache>
            </c:strRef>
          </c:cat>
          <c:val>
            <c:numRef>
              <c:f>List1!$B$2:$B$10</c:f>
              <c:numCache>
                <c:formatCode>General</c:formatCode>
                <c:ptCount val="9"/>
                <c:pt idx="0">
                  <c:v>53</c:v>
                </c:pt>
                <c:pt idx="1">
                  <c:v>28</c:v>
                </c:pt>
                <c:pt idx="2">
                  <c:v>40</c:v>
                </c:pt>
                <c:pt idx="3">
                  <c:v>13</c:v>
                </c:pt>
                <c:pt idx="4">
                  <c:v>91</c:v>
                </c:pt>
                <c:pt idx="5">
                  <c:v>19</c:v>
                </c:pt>
                <c:pt idx="6">
                  <c:v>178</c:v>
                </c:pt>
                <c:pt idx="7">
                  <c:v>33</c:v>
                </c:pt>
                <c:pt idx="8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989-4806-8235-FC4A63A8DF61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v koalici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6594982078853049E-2"/>
                  <c:y val="-9.50143939288143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989-4806-8235-FC4A63A8DF61}"/>
                </c:ext>
              </c:extLst>
            </c:dLbl>
            <c:dLbl>
              <c:idx val="1"/>
              <c:layout>
                <c:manualLayout>
                  <c:x val="4.2320804239092756E-2"/>
                  <c:y val="-6.3340558585690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989-4806-8235-FC4A63A8DF61}"/>
                </c:ext>
              </c:extLst>
            </c:dLbl>
            <c:dLbl>
              <c:idx val="2"/>
              <c:layout>
                <c:manualLayout>
                  <c:x val="5.19713261648745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989-4806-8235-FC4A63A8DF61}"/>
                </c:ext>
              </c:extLst>
            </c:dLbl>
            <c:dLbl>
              <c:idx val="4"/>
              <c:layout>
                <c:manualLayout>
                  <c:x val="4.1218637992831542E-2"/>
                  <c:y val="-3.16706333927178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989-4806-8235-FC4A63A8DF61}"/>
                </c:ext>
              </c:extLst>
            </c:dLbl>
            <c:dLbl>
              <c:idx val="7"/>
              <c:layout>
                <c:manualLayout>
                  <c:x val="4.9489360999686358E-2"/>
                  <c:y val="-4.7505995790371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E989-4806-8235-FC4A63A8DF61}"/>
                </c:ext>
              </c:extLst>
            </c:dLbl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 sz="1300">
                    <a:solidFill>
                      <a:schemeClr val="accent2"/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List1!$A$2:$A$10</c:f>
              <c:strCache>
                <c:ptCount val="9"/>
                <c:pt idx="0">
                  <c:v>ODS</c:v>
                </c:pt>
                <c:pt idx="1">
                  <c:v>ČSSD</c:v>
                </c:pt>
                <c:pt idx="2">
                  <c:v>STAN</c:v>
                </c:pt>
                <c:pt idx="3">
                  <c:v>KSČM</c:v>
                </c:pt>
                <c:pt idx="4">
                  <c:v>Piráti</c:v>
                </c:pt>
                <c:pt idx="5">
                  <c:v>TOP09</c:v>
                </c:pt>
                <c:pt idx="6">
                  <c:v>ANO</c:v>
                </c:pt>
                <c:pt idx="7">
                  <c:v>KDU-ČSL</c:v>
                </c:pt>
                <c:pt idx="8">
                  <c:v>SPD</c:v>
                </c:pt>
              </c:strCache>
            </c:strRef>
          </c:cat>
          <c:val>
            <c:numRef>
              <c:f>List1!$C$2:$C$10</c:f>
              <c:numCache>
                <c:formatCode>General</c:formatCode>
                <c:ptCount val="9"/>
                <c:pt idx="0">
                  <c:v>46</c:v>
                </c:pt>
                <c:pt idx="1">
                  <c:v>9</c:v>
                </c:pt>
                <c:pt idx="2">
                  <c:v>29</c:v>
                </c:pt>
                <c:pt idx="4">
                  <c:v>8</c:v>
                </c:pt>
                <c:pt idx="7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E989-4806-8235-FC4A63A8DF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59808896"/>
        <c:axId val="159810688"/>
        <c:axId val="0"/>
      </c:bar3DChart>
      <c:catAx>
        <c:axId val="159808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cs-CZ"/>
          </a:p>
        </c:txPr>
        <c:crossAx val="159810688"/>
        <c:crosses val="autoZero"/>
        <c:auto val="1"/>
        <c:lblAlgn val="ctr"/>
        <c:lblOffset val="100"/>
        <c:noMultiLvlLbl val="0"/>
      </c:catAx>
      <c:valAx>
        <c:axId val="1598106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cs-CZ"/>
          </a:p>
        </c:txPr>
        <c:crossAx val="1598088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66983243196533349"/>
          <c:y val="0.89695243101877464"/>
          <c:w val="0.29791828252512309"/>
          <c:h val="8.1227301338463911E-2"/>
        </c:manualLayout>
      </c:layout>
      <c:overlay val="0"/>
      <c:txPr>
        <a:bodyPr/>
        <a:lstStyle/>
        <a:p>
          <a:pPr>
            <a:defRPr sz="1600"/>
          </a:pPr>
          <a:endParaRPr lang="cs-CZ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9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lt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lt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lt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CF6E09-560A-4D5E-BA7B-12B246262B1F}" type="doc">
      <dgm:prSet loTypeId="urn:microsoft.com/office/officeart/2005/8/layout/venn1" loCatId="relationship" qsTypeId="urn:microsoft.com/office/officeart/2005/8/quickstyle/simple1#1" qsCatId="simple" csTypeId="urn:microsoft.com/office/officeart/2005/8/colors/accent1_2#1" csCatId="accent1" phldr="1"/>
      <dgm:spPr/>
    </dgm:pt>
    <dgm:pt modelId="{6EA8DAA0-6FAE-4B16-84FA-5FD8A774DC05}">
      <dgm:prSet phldrT="[Text]"/>
      <dgm:spPr/>
      <dgm:t>
        <a:bodyPr/>
        <a:lstStyle/>
        <a:p>
          <a:r>
            <a:rPr lang="cs-CZ" dirty="0"/>
            <a:t>Politická moci (stát)  </a:t>
          </a:r>
          <a:r>
            <a:rPr lang="cs-CZ" b="1" i="1" dirty="0"/>
            <a:t>důvěryhodnost</a:t>
          </a:r>
        </a:p>
      </dgm:t>
    </dgm:pt>
    <dgm:pt modelId="{B3E3550A-04CD-4508-A257-F863D80A13A2}" type="parTrans" cxnId="{173C6A68-41DF-4F29-BAF6-56FC8546716A}">
      <dgm:prSet/>
      <dgm:spPr/>
      <dgm:t>
        <a:bodyPr/>
        <a:lstStyle/>
        <a:p>
          <a:endParaRPr lang="cs-CZ"/>
        </a:p>
      </dgm:t>
    </dgm:pt>
    <dgm:pt modelId="{00425C1E-B392-40F7-AB00-4F21AA46E9DC}" type="sibTrans" cxnId="{173C6A68-41DF-4F29-BAF6-56FC8546716A}">
      <dgm:prSet/>
      <dgm:spPr/>
      <dgm:t>
        <a:bodyPr/>
        <a:lstStyle/>
        <a:p>
          <a:endParaRPr lang="cs-CZ"/>
        </a:p>
      </dgm:t>
    </dgm:pt>
    <dgm:pt modelId="{51802530-7BB3-4EFA-B51C-D252D875C9AD}">
      <dgm:prSet phldrT="[Text]"/>
      <dgm:spPr/>
      <dgm:t>
        <a:bodyPr/>
        <a:lstStyle/>
        <a:p>
          <a:r>
            <a:rPr lang="cs-CZ" dirty="0"/>
            <a:t>Rodina a intimita </a:t>
          </a:r>
        </a:p>
        <a:p>
          <a:r>
            <a:rPr lang="cs-CZ" b="1" i="1" dirty="0"/>
            <a:t>láska</a:t>
          </a:r>
        </a:p>
      </dgm:t>
    </dgm:pt>
    <dgm:pt modelId="{4DAB84FB-4A95-4E40-8C14-E56EC7B8E8BD}" type="parTrans" cxnId="{38017407-3052-4309-9AF2-93502C7C9819}">
      <dgm:prSet/>
      <dgm:spPr/>
      <dgm:t>
        <a:bodyPr/>
        <a:lstStyle/>
        <a:p>
          <a:endParaRPr lang="cs-CZ"/>
        </a:p>
      </dgm:t>
    </dgm:pt>
    <dgm:pt modelId="{47794149-2A1C-492E-90C4-4310389E1FF9}" type="sibTrans" cxnId="{38017407-3052-4309-9AF2-93502C7C9819}">
      <dgm:prSet/>
      <dgm:spPr/>
      <dgm:t>
        <a:bodyPr/>
        <a:lstStyle/>
        <a:p>
          <a:endParaRPr lang="cs-CZ"/>
        </a:p>
      </dgm:t>
    </dgm:pt>
    <dgm:pt modelId="{F82DD707-62B5-461A-AD2A-734833DB5CAF}">
      <dgm:prSet phldrT="[Text]"/>
      <dgm:spPr/>
      <dgm:t>
        <a:bodyPr/>
        <a:lstStyle/>
        <a:p>
          <a:r>
            <a:rPr lang="cs-CZ" dirty="0"/>
            <a:t>Veřejnost </a:t>
          </a:r>
          <a:r>
            <a:rPr lang="cs-CZ" b="1" i="1" dirty="0"/>
            <a:t>vědění</a:t>
          </a:r>
        </a:p>
      </dgm:t>
    </dgm:pt>
    <dgm:pt modelId="{DE57A175-56CE-4112-B627-DFEF177856C2}" type="parTrans" cxnId="{1F6020BF-0199-4250-9810-00CC0C5780CA}">
      <dgm:prSet/>
      <dgm:spPr/>
      <dgm:t>
        <a:bodyPr/>
        <a:lstStyle/>
        <a:p>
          <a:endParaRPr lang="cs-CZ"/>
        </a:p>
      </dgm:t>
    </dgm:pt>
    <dgm:pt modelId="{E605934D-AAAE-4617-8BA1-DD10E7587288}" type="sibTrans" cxnId="{1F6020BF-0199-4250-9810-00CC0C5780CA}">
      <dgm:prSet/>
      <dgm:spPr/>
      <dgm:t>
        <a:bodyPr/>
        <a:lstStyle/>
        <a:p>
          <a:endParaRPr lang="cs-CZ"/>
        </a:p>
      </dgm:t>
    </dgm:pt>
    <dgm:pt modelId="{46A4C596-ECD6-4E00-95F4-2A7139DC8A00}">
      <dgm:prSet phldrT="[Text]"/>
      <dgm:spPr/>
      <dgm:t>
        <a:bodyPr/>
        <a:lstStyle/>
        <a:p>
          <a:r>
            <a:rPr lang="cs-CZ" dirty="0"/>
            <a:t>Trh</a:t>
          </a:r>
        </a:p>
        <a:p>
          <a:r>
            <a:rPr lang="cs-CZ" b="1" i="1" dirty="0"/>
            <a:t>peníze</a:t>
          </a:r>
        </a:p>
      </dgm:t>
    </dgm:pt>
    <dgm:pt modelId="{F9103A28-4F41-4B2E-BC39-C90C681D6029}" type="parTrans" cxnId="{B4E28FFB-B13A-4AFC-9531-988AB65B2317}">
      <dgm:prSet/>
      <dgm:spPr/>
      <dgm:t>
        <a:bodyPr/>
        <a:lstStyle/>
        <a:p>
          <a:endParaRPr lang="cs-CZ"/>
        </a:p>
      </dgm:t>
    </dgm:pt>
    <dgm:pt modelId="{5421C7AE-3E3D-4565-A0F5-470C56BA81DF}" type="sibTrans" cxnId="{B4E28FFB-B13A-4AFC-9531-988AB65B2317}">
      <dgm:prSet/>
      <dgm:spPr/>
      <dgm:t>
        <a:bodyPr/>
        <a:lstStyle/>
        <a:p>
          <a:endParaRPr lang="cs-CZ"/>
        </a:p>
      </dgm:t>
    </dgm:pt>
    <dgm:pt modelId="{CA8A9D64-6163-42CF-991B-73A67AE5306E}" type="pres">
      <dgm:prSet presAssocID="{5ECF6E09-560A-4D5E-BA7B-12B246262B1F}" presName="compositeShape" presStyleCnt="0">
        <dgm:presLayoutVars>
          <dgm:chMax val="7"/>
          <dgm:dir/>
          <dgm:resizeHandles val="exact"/>
        </dgm:presLayoutVars>
      </dgm:prSet>
      <dgm:spPr/>
    </dgm:pt>
    <dgm:pt modelId="{6F5F9CA2-563E-4754-8177-4D40F928DAAD}" type="pres">
      <dgm:prSet presAssocID="{6EA8DAA0-6FAE-4B16-84FA-5FD8A774DC05}" presName="circ1" presStyleLbl="vennNode1" presStyleIdx="0" presStyleCnt="4" custLinFactNeighborX="-814" custLinFactNeighborY="-1923"/>
      <dgm:spPr/>
    </dgm:pt>
    <dgm:pt modelId="{4666C468-3AE9-42B1-888F-068D0981B269}" type="pres">
      <dgm:prSet presAssocID="{6EA8DAA0-6FAE-4B16-84FA-5FD8A774DC0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CAA8A54-0872-4A3F-9DBF-B493E42FF604}" type="pres">
      <dgm:prSet presAssocID="{46A4C596-ECD6-4E00-95F4-2A7139DC8A00}" presName="circ2" presStyleLbl="vennNode1" presStyleIdx="1" presStyleCnt="4" custLinFactNeighborX="-6105"/>
      <dgm:spPr/>
    </dgm:pt>
    <dgm:pt modelId="{AF6B197F-1034-427B-92C0-063C1050084B}" type="pres">
      <dgm:prSet presAssocID="{46A4C596-ECD6-4E00-95F4-2A7139DC8A0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DCB87E8-A19C-46D0-BD70-17CD2E1897E6}" type="pres">
      <dgm:prSet presAssocID="{51802530-7BB3-4EFA-B51C-D252D875C9AD}" presName="circ3" presStyleLbl="vennNode1" presStyleIdx="2" presStyleCnt="4"/>
      <dgm:spPr/>
    </dgm:pt>
    <dgm:pt modelId="{AFE8AA75-9753-4702-AF5A-FAA88E977D4B}" type="pres">
      <dgm:prSet presAssocID="{51802530-7BB3-4EFA-B51C-D252D875C9A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BF2D7B5-013A-4723-B2B6-7D827FD7E4C0}" type="pres">
      <dgm:prSet presAssocID="{F82DD707-62B5-461A-AD2A-734833DB5CAF}" presName="circ4" presStyleLbl="vennNode1" presStyleIdx="3" presStyleCnt="4" custLinFactNeighborX="1206" custLinFactNeighborY="-411"/>
      <dgm:spPr/>
    </dgm:pt>
    <dgm:pt modelId="{70277418-AA22-4B43-8311-6AA6ACFF4F35}" type="pres">
      <dgm:prSet presAssocID="{F82DD707-62B5-461A-AD2A-734833DB5CAF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8017407-3052-4309-9AF2-93502C7C9819}" srcId="{5ECF6E09-560A-4D5E-BA7B-12B246262B1F}" destId="{51802530-7BB3-4EFA-B51C-D252D875C9AD}" srcOrd="2" destOrd="0" parTransId="{4DAB84FB-4A95-4E40-8C14-E56EC7B8E8BD}" sibTransId="{47794149-2A1C-492E-90C4-4310389E1FF9}"/>
    <dgm:cxn modelId="{95502F08-4D39-4F00-A0FD-072C4E2AD8C8}" type="presOf" srcId="{F82DD707-62B5-461A-AD2A-734833DB5CAF}" destId="{DBF2D7B5-013A-4723-B2B6-7D827FD7E4C0}" srcOrd="0" destOrd="0" presId="urn:microsoft.com/office/officeart/2005/8/layout/venn1"/>
    <dgm:cxn modelId="{98F9BD0B-0863-438D-82E5-344ADAB804D9}" type="presOf" srcId="{5ECF6E09-560A-4D5E-BA7B-12B246262B1F}" destId="{CA8A9D64-6163-42CF-991B-73A67AE5306E}" srcOrd="0" destOrd="0" presId="urn:microsoft.com/office/officeart/2005/8/layout/venn1"/>
    <dgm:cxn modelId="{5F33C23D-AEF9-4522-B5B5-7D28F98CF85D}" type="presOf" srcId="{51802530-7BB3-4EFA-B51C-D252D875C9AD}" destId="{AFE8AA75-9753-4702-AF5A-FAA88E977D4B}" srcOrd="1" destOrd="0" presId="urn:microsoft.com/office/officeart/2005/8/layout/venn1"/>
    <dgm:cxn modelId="{E205AB42-BBF1-4201-BBCD-3BE4BA72A79E}" type="presOf" srcId="{6EA8DAA0-6FAE-4B16-84FA-5FD8A774DC05}" destId="{4666C468-3AE9-42B1-888F-068D0981B269}" srcOrd="1" destOrd="0" presId="urn:microsoft.com/office/officeart/2005/8/layout/venn1"/>
    <dgm:cxn modelId="{173C6A68-41DF-4F29-BAF6-56FC8546716A}" srcId="{5ECF6E09-560A-4D5E-BA7B-12B246262B1F}" destId="{6EA8DAA0-6FAE-4B16-84FA-5FD8A774DC05}" srcOrd="0" destOrd="0" parTransId="{B3E3550A-04CD-4508-A257-F863D80A13A2}" sibTransId="{00425C1E-B392-40F7-AB00-4F21AA46E9DC}"/>
    <dgm:cxn modelId="{CD88D34A-A964-46DC-8836-DF5F4A14E5A5}" type="presOf" srcId="{6EA8DAA0-6FAE-4B16-84FA-5FD8A774DC05}" destId="{6F5F9CA2-563E-4754-8177-4D40F928DAAD}" srcOrd="0" destOrd="0" presId="urn:microsoft.com/office/officeart/2005/8/layout/venn1"/>
    <dgm:cxn modelId="{B5DFA591-A319-4118-9599-C1CB5168643E}" type="presOf" srcId="{51802530-7BB3-4EFA-B51C-D252D875C9AD}" destId="{5DCB87E8-A19C-46D0-BD70-17CD2E1897E6}" srcOrd="0" destOrd="0" presId="urn:microsoft.com/office/officeart/2005/8/layout/venn1"/>
    <dgm:cxn modelId="{069D78BB-9761-4903-A629-73AED8DD3A37}" type="presOf" srcId="{46A4C596-ECD6-4E00-95F4-2A7139DC8A00}" destId="{CCAA8A54-0872-4A3F-9DBF-B493E42FF604}" srcOrd="0" destOrd="0" presId="urn:microsoft.com/office/officeart/2005/8/layout/venn1"/>
    <dgm:cxn modelId="{1F6020BF-0199-4250-9810-00CC0C5780CA}" srcId="{5ECF6E09-560A-4D5E-BA7B-12B246262B1F}" destId="{F82DD707-62B5-461A-AD2A-734833DB5CAF}" srcOrd="3" destOrd="0" parTransId="{DE57A175-56CE-4112-B627-DFEF177856C2}" sibTransId="{E605934D-AAAE-4617-8BA1-DD10E7587288}"/>
    <dgm:cxn modelId="{B4E28FFB-B13A-4AFC-9531-988AB65B2317}" srcId="{5ECF6E09-560A-4D5E-BA7B-12B246262B1F}" destId="{46A4C596-ECD6-4E00-95F4-2A7139DC8A00}" srcOrd="1" destOrd="0" parTransId="{F9103A28-4F41-4B2E-BC39-C90C681D6029}" sibTransId="{5421C7AE-3E3D-4565-A0F5-470C56BA81DF}"/>
    <dgm:cxn modelId="{CD0E6CFF-C709-4392-BB78-3B28B7B1ADE9}" type="presOf" srcId="{46A4C596-ECD6-4E00-95F4-2A7139DC8A00}" destId="{AF6B197F-1034-427B-92C0-063C1050084B}" srcOrd="1" destOrd="0" presId="urn:microsoft.com/office/officeart/2005/8/layout/venn1"/>
    <dgm:cxn modelId="{C7BDF0FF-4B6A-41BE-A976-FBEA0FFDDD82}" type="presOf" srcId="{F82DD707-62B5-461A-AD2A-734833DB5CAF}" destId="{70277418-AA22-4B43-8311-6AA6ACFF4F35}" srcOrd="1" destOrd="0" presId="urn:microsoft.com/office/officeart/2005/8/layout/venn1"/>
    <dgm:cxn modelId="{47C61902-CF66-4AC5-A78B-A8ADDC00995B}" type="presParOf" srcId="{CA8A9D64-6163-42CF-991B-73A67AE5306E}" destId="{6F5F9CA2-563E-4754-8177-4D40F928DAAD}" srcOrd="0" destOrd="0" presId="urn:microsoft.com/office/officeart/2005/8/layout/venn1"/>
    <dgm:cxn modelId="{31C8013E-A7B3-40AD-9E0A-5CD92E4164C7}" type="presParOf" srcId="{CA8A9D64-6163-42CF-991B-73A67AE5306E}" destId="{4666C468-3AE9-42B1-888F-068D0981B269}" srcOrd="1" destOrd="0" presId="urn:microsoft.com/office/officeart/2005/8/layout/venn1"/>
    <dgm:cxn modelId="{861D9484-81F3-4344-A517-6DAE931FF906}" type="presParOf" srcId="{CA8A9D64-6163-42CF-991B-73A67AE5306E}" destId="{CCAA8A54-0872-4A3F-9DBF-B493E42FF604}" srcOrd="2" destOrd="0" presId="urn:microsoft.com/office/officeart/2005/8/layout/venn1"/>
    <dgm:cxn modelId="{60870AA5-7ED8-4F6E-8C15-A837E0320D77}" type="presParOf" srcId="{CA8A9D64-6163-42CF-991B-73A67AE5306E}" destId="{AF6B197F-1034-427B-92C0-063C1050084B}" srcOrd="3" destOrd="0" presId="urn:microsoft.com/office/officeart/2005/8/layout/venn1"/>
    <dgm:cxn modelId="{4E530C91-1401-4B92-A545-2CF8B871C209}" type="presParOf" srcId="{CA8A9D64-6163-42CF-991B-73A67AE5306E}" destId="{5DCB87E8-A19C-46D0-BD70-17CD2E1897E6}" srcOrd="4" destOrd="0" presId="urn:microsoft.com/office/officeart/2005/8/layout/venn1"/>
    <dgm:cxn modelId="{3DF05734-F985-465E-8DEF-E8468438E04B}" type="presParOf" srcId="{CA8A9D64-6163-42CF-991B-73A67AE5306E}" destId="{AFE8AA75-9753-4702-AF5A-FAA88E977D4B}" srcOrd="5" destOrd="0" presId="urn:microsoft.com/office/officeart/2005/8/layout/venn1"/>
    <dgm:cxn modelId="{BAA5AF65-FB1C-4C70-9440-25696399CA6B}" type="presParOf" srcId="{CA8A9D64-6163-42CF-991B-73A67AE5306E}" destId="{DBF2D7B5-013A-4723-B2B6-7D827FD7E4C0}" srcOrd="6" destOrd="0" presId="urn:microsoft.com/office/officeart/2005/8/layout/venn1"/>
    <dgm:cxn modelId="{61786D3F-3A3B-4A68-9BA1-EF547BBFC089}" type="presParOf" srcId="{CA8A9D64-6163-42CF-991B-73A67AE5306E}" destId="{70277418-AA22-4B43-8311-6AA6ACFF4F35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E17741-3013-43AF-89BC-D3349E63D1F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A498CE0-53EC-455E-8A88-684CF9AFEB6F}">
      <dgm:prSet phldrT="[Text]"/>
      <dgm:spPr/>
      <dgm:t>
        <a:bodyPr/>
        <a:lstStyle/>
        <a:p>
          <a:r>
            <a:rPr lang="cs-CZ" dirty="0"/>
            <a:t>Kníže/patron</a:t>
          </a:r>
        </a:p>
      </dgm:t>
    </dgm:pt>
    <dgm:pt modelId="{9458EE1D-3F04-4E2E-8F57-BD83A5D381B9}" type="parTrans" cxnId="{1C3658FA-964C-4C96-8F81-553819542C70}">
      <dgm:prSet/>
      <dgm:spPr/>
      <dgm:t>
        <a:bodyPr/>
        <a:lstStyle/>
        <a:p>
          <a:endParaRPr lang="cs-CZ"/>
        </a:p>
      </dgm:t>
    </dgm:pt>
    <dgm:pt modelId="{41C1F493-B73D-480E-B0C7-8935EEF8FC5C}" type="sibTrans" cxnId="{1C3658FA-964C-4C96-8F81-553819542C70}">
      <dgm:prSet/>
      <dgm:spPr/>
      <dgm:t>
        <a:bodyPr/>
        <a:lstStyle/>
        <a:p>
          <a:endParaRPr lang="cs-CZ"/>
        </a:p>
      </dgm:t>
    </dgm:pt>
    <dgm:pt modelId="{9CD0C083-5530-4903-8025-4AE5D80731EC}" type="asst">
      <dgm:prSet phldrT="[Text]"/>
      <dgm:spPr/>
      <dgm:t>
        <a:bodyPr/>
        <a:lstStyle/>
        <a:p>
          <a:r>
            <a:rPr lang="cs-CZ" dirty="0"/>
            <a:t>Klient</a:t>
          </a:r>
        </a:p>
      </dgm:t>
    </dgm:pt>
    <dgm:pt modelId="{5290FD02-B1B9-4CE4-AA76-D6EF8542225F}" type="parTrans" cxnId="{D05A6E01-CD25-4988-BA74-D759BECB4FDE}">
      <dgm:prSet/>
      <dgm:spPr/>
      <dgm:t>
        <a:bodyPr/>
        <a:lstStyle/>
        <a:p>
          <a:endParaRPr lang="cs-CZ"/>
        </a:p>
      </dgm:t>
    </dgm:pt>
    <dgm:pt modelId="{52D213B9-E1EE-432F-BE6E-12C0F345F8F5}" type="sibTrans" cxnId="{D05A6E01-CD25-4988-BA74-D759BECB4FDE}">
      <dgm:prSet/>
      <dgm:spPr/>
      <dgm:t>
        <a:bodyPr/>
        <a:lstStyle/>
        <a:p>
          <a:endParaRPr lang="cs-CZ"/>
        </a:p>
      </dgm:t>
    </dgm:pt>
    <dgm:pt modelId="{0FEA0A64-421E-4AA7-999F-998D8BEA7086}">
      <dgm:prSet phldrT="[Text]"/>
      <dgm:spPr/>
      <dgm:t>
        <a:bodyPr/>
        <a:lstStyle/>
        <a:p>
          <a:r>
            <a:rPr lang="cs-CZ" dirty="0"/>
            <a:t>Dar</a:t>
          </a:r>
        </a:p>
      </dgm:t>
    </dgm:pt>
    <dgm:pt modelId="{514768E7-2DDA-4402-B9A1-1C5AF2023DA7}" type="parTrans" cxnId="{E4407DA8-C8EC-47C0-BF38-DA82F9674C31}">
      <dgm:prSet/>
      <dgm:spPr/>
      <dgm:t>
        <a:bodyPr/>
        <a:lstStyle/>
        <a:p>
          <a:endParaRPr lang="cs-CZ"/>
        </a:p>
      </dgm:t>
    </dgm:pt>
    <dgm:pt modelId="{DCC207A2-544A-45F5-882E-DDE714D5DA0B}" type="sibTrans" cxnId="{E4407DA8-C8EC-47C0-BF38-DA82F9674C31}">
      <dgm:prSet/>
      <dgm:spPr/>
      <dgm:t>
        <a:bodyPr/>
        <a:lstStyle/>
        <a:p>
          <a:endParaRPr lang="cs-CZ"/>
        </a:p>
      </dgm:t>
    </dgm:pt>
    <dgm:pt modelId="{E194D6B5-EE3B-40FC-841F-8D0533940F2E}">
      <dgm:prSet phldrT="[Text]"/>
      <dgm:spPr/>
      <dgm:t>
        <a:bodyPr/>
        <a:lstStyle/>
        <a:p>
          <a:r>
            <a:rPr lang="cs-CZ" dirty="0"/>
            <a:t>Závazek</a:t>
          </a:r>
        </a:p>
      </dgm:t>
    </dgm:pt>
    <dgm:pt modelId="{0FEE5D37-1AEC-4DCD-9D24-5C5D91171B92}" type="parTrans" cxnId="{47D74EBB-2901-4C54-BB37-5A86C7D3321D}">
      <dgm:prSet/>
      <dgm:spPr/>
      <dgm:t>
        <a:bodyPr/>
        <a:lstStyle/>
        <a:p>
          <a:endParaRPr lang="cs-CZ"/>
        </a:p>
      </dgm:t>
    </dgm:pt>
    <dgm:pt modelId="{F746B519-42E0-4C10-B70D-D4E5FE6F8093}" type="sibTrans" cxnId="{47D74EBB-2901-4C54-BB37-5A86C7D3321D}">
      <dgm:prSet/>
      <dgm:spPr/>
      <dgm:t>
        <a:bodyPr/>
        <a:lstStyle/>
        <a:p>
          <a:endParaRPr lang="cs-CZ"/>
        </a:p>
      </dgm:t>
    </dgm:pt>
    <dgm:pt modelId="{896A6016-9D19-4858-96A6-FE613DB6F2BC}">
      <dgm:prSet phldrT="[Text]"/>
      <dgm:spPr/>
      <dgm:t>
        <a:bodyPr/>
        <a:lstStyle/>
        <a:p>
          <a:r>
            <a:rPr lang="cs-CZ" dirty="0"/>
            <a:t>Podřízení</a:t>
          </a:r>
        </a:p>
      </dgm:t>
    </dgm:pt>
    <dgm:pt modelId="{DDFD8E76-0660-46FD-A72A-2905AF458D13}" type="parTrans" cxnId="{4130C23A-A301-4BDB-BFDA-D6B2AC101704}">
      <dgm:prSet/>
      <dgm:spPr/>
      <dgm:t>
        <a:bodyPr/>
        <a:lstStyle/>
        <a:p>
          <a:endParaRPr lang="cs-CZ"/>
        </a:p>
      </dgm:t>
    </dgm:pt>
    <dgm:pt modelId="{048DEE71-BADA-4527-8B1B-A48E506B2649}" type="sibTrans" cxnId="{4130C23A-A301-4BDB-BFDA-D6B2AC101704}">
      <dgm:prSet/>
      <dgm:spPr/>
      <dgm:t>
        <a:bodyPr/>
        <a:lstStyle/>
        <a:p>
          <a:endParaRPr lang="cs-CZ"/>
        </a:p>
      </dgm:t>
    </dgm:pt>
    <dgm:pt modelId="{25C4CF07-2CD8-49A1-9690-4CBADD8AB23A}" type="asst">
      <dgm:prSet/>
      <dgm:spPr/>
      <dgm:t>
        <a:bodyPr/>
        <a:lstStyle/>
        <a:p>
          <a:r>
            <a:rPr lang="cs-CZ" dirty="0"/>
            <a:t>Tradice</a:t>
          </a:r>
        </a:p>
      </dgm:t>
    </dgm:pt>
    <dgm:pt modelId="{9150C4E1-0EFF-4F2A-88B9-8F18930C0544}" type="parTrans" cxnId="{E752233E-707E-481A-881D-A05C3AD06F9A}">
      <dgm:prSet/>
      <dgm:spPr/>
      <dgm:t>
        <a:bodyPr/>
        <a:lstStyle/>
        <a:p>
          <a:endParaRPr lang="cs-CZ"/>
        </a:p>
      </dgm:t>
    </dgm:pt>
    <dgm:pt modelId="{AFF0EF31-CEA3-470F-AA50-0D502269BC92}" type="sibTrans" cxnId="{E752233E-707E-481A-881D-A05C3AD06F9A}">
      <dgm:prSet/>
      <dgm:spPr/>
      <dgm:t>
        <a:bodyPr/>
        <a:lstStyle/>
        <a:p>
          <a:endParaRPr lang="cs-CZ"/>
        </a:p>
      </dgm:t>
    </dgm:pt>
    <dgm:pt modelId="{54FAC420-65D2-4D24-8251-E163DBAE88C0}" type="pres">
      <dgm:prSet presAssocID="{C5E17741-3013-43AF-89BC-D3349E63D1F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10F523-EC92-49D0-B803-2C6C0EAACCD0}" type="pres">
      <dgm:prSet presAssocID="{CA498CE0-53EC-455E-8A88-684CF9AFEB6F}" presName="hierRoot1" presStyleCnt="0">
        <dgm:presLayoutVars>
          <dgm:hierBranch val="init"/>
        </dgm:presLayoutVars>
      </dgm:prSet>
      <dgm:spPr/>
    </dgm:pt>
    <dgm:pt modelId="{2408C408-04C1-4F3B-BAB8-5521FE9C3286}" type="pres">
      <dgm:prSet presAssocID="{CA498CE0-53EC-455E-8A88-684CF9AFEB6F}" presName="rootComposite1" presStyleCnt="0"/>
      <dgm:spPr/>
    </dgm:pt>
    <dgm:pt modelId="{0BC33BC4-14D7-4771-9B29-55AAF0983835}" type="pres">
      <dgm:prSet presAssocID="{CA498CE0-53EC-455E-8A88-684CF9AFEB6F}" presName="rootText1" presStyleLbl="node0" presStyleIdx="0" presStyleCnt="1">
        <dgm:presLayoutVars>
          <dgm:chPref val="3"/>
        </dgm:presLayoutVars>
      </dgm:prSet>
      <dgm:spPr/>
    </dgm:pt>
    <dgm:pt modelId="{3A731E70-F767-4390-8C1C-D1638B1E7C2C}" type="pres">
      <dgm:prSet presAssocID="{CA498CE0-53EC-455E-8A88-684CF9AFEB6F}" presName="rootConnector1" presStyleLbl="node1" presStyleIdx="0" presStyleCnt="0"/>
      <dgm:spPr/>
    </dgm:pt>
    <dgm:pt modelId="{B4A1D720-6CF3-4F6A-950C-06BA7180F9A5}" type="pres">
      <dgm:prSet presAssocID="{CA498CE0-53EC-455E-8A88-684CF9AFEB6F}" presName="hierChild2" presStyleCnt="0"/>
      <dgm:spPr/>
    </dgm:pt>
    <dgm:pt modelId="{BE644B2C-D8BA-49EB-ABCD-1C203F5EE3FD}" type="pres">
      <dgm:prSet presAssocID="{514768E7-2DDA-4402-B9A1-1C5AF2023DA7}" presName="Name37" presStyleLbl="parChTrans1D2" presStyleIdx="0" presStyleCnt="5"/>
      <dgm:spPr/>
    </dgm:pt>
    <dgm:pt modelId="{845D7174-EC0D-4EE6-A7D6-09A874CAA7C3}" type="pres">
      <dgm:prSet presAssocID="{0FEA0A64-421E-4AA7-999F-998D8BEA7086}" presName="hierRoot2" presStyleCnt="0">
        <dgm:presLayoutVars>
          <dgm:hierBranch val="init"/>
        </dgm:presLayoutVars>
      </dgm:prSet>
      <dgm:spPr/>
    </dgm:pt>
    <dgm:pt modelId="{7E451ECB-A975-4D5F-85A6-CC02D13992C1}" type="pres">
      <dgm:prSet presAssocID="{0FEA0A64-421E-4AA7-999F-998D8BEA7086}" presName="rootComposite" presStyleCnt="0"/>
      <dgm:spPr/>
    </dgm:pt>
    <dgm:pt modelId="{12D43910-F858-462D-8852-873D8561709E}" type="pres">
      <dgm:prSet presAssocID="{0FEA0A64-421E-4AA7-999F-998D8BEA7086}" presName="rootText" presStyleLbl="node2" presStyleIdx="0" presStyleCnt="3">
        <dgm:presLayoutVars>
          <dgm:chPref val="3"/>
        </dgm:presLayoutVars>
      </dgm:prSet>
      <dgm:spPr/>
    </dgm:pt>
    <dgm:pt modelId="{5C040C1A-162D-4ECE-842B-7D5D09DCE1DF}" type="pres">
      <dgm:prSet presAssocID="{0FEA0A64-421E-4AA7-999F-998D8BEA7086}" presName="rootConnector" presStyleLbl="node2" presStyleIdx="0" presStyleCnt="3"/>
      <dgm:spPr/>
    </dgm:pt>
    <dgm:pt modelId="{81E4E97A-68AC-4C86-8479-72336B8F6BC2}" type="pres">
      <dgm:prSet presAssocID="{0FEA0A64-421E-4AA7-999F-998D8BEA7086}" presName="hierChild4" presStyleCnt="0"/>
      <dgm:spPr/>
    </dgm:pt>
    <dgm:pt modelId="{29DB97F1-0A1B-4302-A88F-21439AFB17EC}" type="pres">
      <dgm:prSet presAssocID="{0FEA0A64-421E-4AA7-999F-998D8BEA7086}" presName="hierChild5" presStyleCnt="0"/>
      <dgm:spPr/>
    </dgm:pt>
    <dgm:pt modelId="{05D5D7BA-BFAC-4DC6-ACEE-3BCE53D0B19A}" type="pres">
      <dgm:prSet presAssocID="{0FEE5D37-1AEC-4DCD-9D24-5C5D91171B92}" presName="Name37" presStyleLbl="parChTrans1D2" presStyleIdx="1" presStyleCnt="5"/>
      <dgm:spPr/>
    </dgm:pt>
    <dgm:pt modelId="{15E55C3B-791A-477F-BE2D-28DEBD75A674}" type="pres">
      <dgm:prSet presAssocID="{E194D6B5-EE3B-40FC-841F-8D0533940F2E}" presName="hierRoot2" presStyleCnt="0">
        <dgm:presLayoutVars>
          <dgm:hierBranch val="init"/>
        </dgm:presLayoutVars>
      </dgm:prSet>
      <dgm:spPr/>
    </dgm:pt>
    <dgm:pt modelId="{C2E19572-32C5-44FF-B8C7-D98877AC49F3}" type="pres">
      <dgm:prSet presAssocID="{E194D6B5-EE3B-40FC-841F-8D0533940F2E}" presName="rootComposite" presStyleCnt="0"/>
      <dgm:spPr/>
    </dgm:pt>
    <dgm:pt modelId="{BD084463-C77A-4AA5-8C82-D8187FF969DF}" type="pres">
      <dgm:prSet presAssocID="{E194D6B5-EE3B-40FC-841F-8D0533940F2E}" presName="rootText" presStyleLbl="node2" presStyleIdx="1" presStyleCnt="3">
        <dgm:presLayoutVars>
          <dgm:chPref val="3"/>
        </dgm:presLayoutVars>
      </dgm:prSet>
      <dgm:spPr/>
    </dgm:pt>
    <dgm:pt modelId="{214E65B3-C330-4381-9091-77CC01C13177}" type="pres">
      <dgm:prSet presAssocID="{E194D6B5-EE3B-40FC-841F-8D0533940F2E}" presName="rootConnector" presStyleLbl="node2" presStyleIdx="1" presStyleCnt="3"/>
      <dgm:spPr/>
    </dgm:pt>
    <dgm:pt modelId="{1A1297EB-5FA6-4824-9AF6-8E4BFEDBA0F4}" type="pres">
      <dgm:prSet presAssocID="{E194D6B5-EE3B-40FC-841F-8D0533940F2E}" presName="hierChild4" presStyleCnt="0"/>
      <dgm:spPr/>
    </dgm:pt>
    <dgm:pt modelId="{2BB4593C-D0DF-4162-9BC3-4CA4E25CEB5C}" type="pres">
      <dgm:prSet presAssocID="{E194D6B5-EE3B-40FC-841F-8D0533940F2E}" presName="hierChild5" presStyleCnt="0"/>
      <dgm:spPr/>
    </dgm:pt>
    <dgm:pt modelId="{D9D056FA-629F-44A5-9DAA-0D1FD7E46B64}" type="pres">
      <dgm:prSet presAssocID="{DDFD8E76-0660-46FD-A72A-2905AF458D13}" presName="Name37" presStyleLbl="parChTrans1D2" presStyleIdx="2" presStyleCnt="5"/>
      <dgm:spPr/>
    </dgm:pt>
    <dgm:pt modelId="{65D2BBC0-9F06-4F84-8B29-B3D81E1F62BC}" type="pres">
      <dgm:prSet presAssocID="{896A6016-9D19-4858-96A6-FE613DB6F2BC}" presName="hierRoot2" presStyleCnt="0">
        <dgm:presLayoutVars>
          <dgm:hierBranch val="init"/>
        </dgm:presLayoutVars>
      </dgm:prSet>
      <dgm:spPr/>
    </dgm:pt>
    <dgm:pt modelId="{2912E60E-E548-4790-BF9E-2E0DF60D46AF}" type="pres">
      <dgm:prSet presAssocID="{896A6016-9D19-4858-96A6-FE613DB6F2BC}" presName="rootComposite" presStyleCnt="0"/>
      <dgm:spPr/>
    </dgm:pt>
    <dgm:pt modelId="{B4C07C70-A24B-4FF3-995B-119EE2B8002E}" type="pres">
      <dgm:prSet presAssocID="{896A6016-9D19-4858-96A6-FE613DB6F2BC}" presName="rootText" presStyleLbl="node2" presStyleIdx="2" presStyleCnt="3">
        <dgm:presLayoutVars>
          <dgm:chPref val="3"/>
        </dgm:presLayoutVars>
      </dgm:prSet>
      <dgm:spPr/>
    </dgm:pt>
    <dgm:pt modelId="{55C7DA61-B86B-45F2-8F71-CBAB8CBFB3C3}" type="pres">
      <dgm:prSet presAssocID="{896A6016-9D19-4858-96A6-FE613DB6F2BC}" presName="rootConnector" presStyleLbl="node2" presStyleIdx="2" presStyleCnt="3"/>
      <dgm:spPr/>
    </dgm:pt>
    <dgm:pt modelId="{8DAB8186-599F-4557-830C-CE5040D7622A}" type="pres">
      <dgm:prSet presAssocID="{896A6016-9D19-4858-96A6-FE613DB6F2BC}" presName="hierChild4" presStyleCnt="0"/>
      <dgm:spPr/>
    </dgm:pt>
    <dgm:pt modelId="{B41B076D-C3EF-455E-993C-ADF0B117DC9F}" type="pres">
      <dgm:prSet presAssocID="{896A6016-9D19-4858-96A6-FE613DB6F2BC}" presName="hierChild5" presStyleCnt="0"/>
      <dgm:spPr/>
    </dgm:pt>
    <dgm:pt modelId="{BAC62A32-B7AD-470B-9CB3-6773E5629AD1}" type="pres">
      <dgm:prSet presAssocID="{CA498CE0-53EC-455E-8A88-684CF9AFEB6F}" presName="hierChild3" presStyleCnt="0"/>
      <dgm:spPr/>
    </dgm:pt>
    <dgm:pt modelId="{A5D03E46-E08D-4EC2-B01A-C59E0865482A}" type="pres">
      <dgm:prSet presAssocID="{5290FD02-B1B9-4CE4-AA76-D6EF8542225F}" presName="Name111" presStyleLbl="parChTrans1D2" presStyleIdx="3" presStyleCnt="5"/>
      <dgm:spPr/>
    </dgm:pt>
    <dgm:pt modelId="{67B3249E-C0A7-4FE7-BC4A-0488665695EE}" type="pres">
      <dgm:prSet presAssocID="{9CD0C083-5530-4903-8025-4AE5D80731EC}" presName="hierRoot3" presStyleCnt="0">
        <dgm:presLayoutVars>
          <dgm:hierBranch val="init"/>
        </dgm:presLayoutVars>
      </dgm:prSet>
      <dgm:spPr/>
    </dgm:pt>
    <dgm:pt modelId="{EE5FEBBE-D593-4461-914B-7D27A0409D8B}" type="pres">
      <dgm:prSet presAssocID="{9CD0C083-5530-4903-8025-4AE5D80731EC}" presName="rootComposite3" presStyleCnt="0"/>
      <dgm:spPr/>
    </dgm:pt>
    <dgm:pt modelId="{EB7D2990-4BAA-4E9B-A643-A1E3481F094E}" type="pres">
      <dgm:prSet presAssocID="{9CD0C083-5530-4903-8025-4AE5D80731EC}" presName="rootText3" presStyleLbl="asst1" presStyleIdx="0" presStyleCnt="2" custLinFactNeighborX="3071" custLinFactNeighborY="-10482">
        <dgm:presLayoutVars>
          <dgm:chPref val="3"/>
        </dgm:presLayoutVars>
      </dgm:prSet>
      <dgm:spPr/>
    </dgm:pt>
    <dgm:pt modelId="{F16D85AA-1232-4A24-BBC4-27198BE612E8}" type="pres">
      <dgm:prSet presAssocID="{9CD0C083-5530-4903-8025-4AE5D80731EC}" presName="rootConnector3" presStyleLbl="asst1" presStyleIdx="0" presStyleCnt="2"/>
      <dgm:spPr/>
    </dgm:pt>
    <dgm:pt modelId="{DB38A605-1087-4DBE-8E67-C45B8D346DA2}" type="pres">
      <dgm:prSet presAssocID="{9CD0C083-5530-4903-8025-4AE5D80731EC}" presName="hierChild6" presStyleCnt="0"/>
      <dgm:spPr/>
    </dgm:pt>
    <dgm:pt modelId="{4ABC29E3-B5E2-4E2B-AAF2-DE16246B1934}" type="pres">
      <dgm:prSet presAssocID="{9CD0C083-5530-4903-8025-4AE5D80731EC}" presName="hierChild7" presStyleCnt="0"/>
      <dgm:spPr/>
    </dgm:pt>
    <dgm:pt modelId="{76A047FC-3E5D-433C-A384-1A7BE720F5E8}" type="pres">
      <dgm:prSet presAssocID="{9150C4E1-0EFF-4F2A-88B9-8F18930C0544}" presName="Name111" presStyleLbl="parChTrans1D2" presStyleIdx="4" presStyleCnt="5"/>
      <dgm:spPr/>
    </dgm:pt>
    <dgm:pt modelId="{84225757-3E08-4CD8-88F5-DACF68651BDE}" type="pres">
      <dgm:prSet presAssocID="{25C4CF07-2CD8-49A1-9690-4CBADD8AB23A}" presName="hierRoot3" presStyleCnt="0">
        <dgm:presLayoutVars>
          <dgm:hierBranch val="init"/>
        </dgm:presLayoutVars>
      </dgm:prSet>
      <dgm:spPr/>
    </dgm:pt>
    <dgm:pt modelId="{88ADF31F-5085-4D26-B22C-8298C58BF305}" type="pres">
      <dgm:prSet presAssocID="{25C4CF07-2CD8-49A1-9690-4CBADD8AB23A}" presName="rootComposite3" presStyleCnt="0"/>
      <dgm:spPr/>
    </dgm:pt>
    <dgm:pt modelId="{1D85232C-B59D-47AE-BCFA-972A164A12DF}" type="pres">
      <dgm:prSet presAssocID="{25C4CF07-2CD8-49A1-9690-4CBADD8AB23A}" presName="rootText3" presStyleLbl="asst1" presStyleIdx="1" presStyleCnt="2">
        <dgm:presLayoutVars>
          <dgm:chPref val="3"/>
        </dgm:presLayoutVars>
      </dgm:prSet>
      <dgm:spPr/>
    </dgm:pt>
    <dgm:pt modelId="{75E3EC48-1E26-43B9-A8D1-A4C7BFBA26E8}" type="pres">
      <dgm:prSet presAssocID="{25C4CF07-2CD8-49A1-9690-4CBADD8AB23A}" presName="rootConnector3" presStyleLbl="asst1" presStyleIdx="1" presStyleCnt="2"/>
      <dgm:spPr/>
    </dgm:pt>
    <dgm:pt modelId="{50CAAC55-0AD1-48F7-86E0-02B489414235}" type="pres">
      <dgm:prSet presAssocID="{25C4CF07-2CD8-49A1-9690-4CBADD8AB23A}" presName="hierChild6" presStyleCnt="0"/>
      <dgm:spPr/>
    </dgm:pt>
    <dgm:pt modelId="{BC556E64-6949-4E71-878F-F01FBB5BA2B9}" type="pres">
      <dgm:prSet presAssocID="{25C4CF07-2CD8-49A1-9690-4CBADD8AB23A}" presName="hierChild7" presStyleCnt="0"/>
      <dgm:spPr/>
    </dgm:pt>
  </dgm:ptLst>
  <dgm:cxnLst>
    <dgm:cxn modelId="{14B7F500-E518-4857-B61F-10F201EA09B8}" type="presOf" srcId="{25C4CF07-2CD8-49A1-9690-4CBADD8AB23A}" destId="{75E3EC48-1E26-43B9-A8D1-A4C7BFBA26E8}" srcOrd="1" destOrd="0" presId="urn:microsoft.com/office/officeart/2005/8/layout/orgChart1"/>
    <dgm:cxn modelId="{D05A6E01-CD25-4988-BA74-D759BECB4FDE}" srcId="{CA498CE0-53EC-455E-8A88-684CF9AFEB6F}" destId="{9CD0C083-5530-4903-8025-4AE5D80731EC}" srcOrd="0" destOrd="0" parTransId="{5290FD02-B1B9-4CE4-AA76-D6EF8542225F}" sibTransId="{52D213B9-E1EE-432F-BE6E-12C0F345F8F5}"/>
    <dgm:cxn modelId="{3CB96B0F-8B93-4D09-8D3A-F31DA4EDDE05}" type="presOf" srcId="{CA498CE0-53EC-455E-8A88-684CF9AFEB6F}" destId="{0BC33BC4-14D7-4771-9B29-55AAF0983835}" srcOrd="0" destOrd="0" presId="urn:microsoft.com/office/officeart/2005/8/layout/orgChart1"/>
    <dgm:cxn modelId="{64436923-8C39-4549-B1EA-BCF73E0BBCA8}" type="presOf" srcId="{25C4CF07-2CD8-49A1-9690-4CBADD8AB23A}" destId="{1D85232C-B59D-47AE-BCFA-972A164A12DF}" srcOrd="0" destOrd="0" presId="urn:microsoft.com/office/officeart/2005/8/layout/orgChart1"/>
    <dgm:cxn modelId="{AA67E329-886D-4AA7-9E3E-6B7019DF4FAA}" type="presOf" srcId="{DDFD8E76-0660-46FD-A72A-2905AF458D13}" destId="{D9D056FA-629F-44A5-9DAA-0D1FD7E46B64}" srcOrd="0" destOrd="0" presId="urn:microsoft.com/office/officeart/2005/8/layout/orgChart1"/>
    <dgm:cxn modelId="{4130C23A-A301-4BDB-BFDA-D6B2AC101704}" srcId="{CA498CE0-53EC-455E-8A88-684CF9AFEB6F}" destId="{896A6016-9D19-4858-96A6-FE613DB6F2BC}" srcOrd="4" destOrd="0" parTransId="{DDFD8E76-0660-46FD-A72A-2905AF458D13}" sibTransId="{048DEE71-BADA-4527-8B1B-A48E506B2649}"/>
    <dgm:cxn modelId="{E752233E-707E-481A-881D-A05C3AD06F9A}" srcId="{CA498CE0-53EC-455E-8A88-684CF9AFEB6F}" destId="{25C4CF07-2CD8-49A1-9690-4CBADD8AB23A}" srcOrd="1" destOrd="0" parTransId="{9150C4E1-0EFF-4F2A-88B9-8F18930C0544}" sibTransId="{AFF0EF31-CEA3-470F-AA50-0D502269BC92}"/>
    <dgm:cxn modelId="{FE4A4441-4D20-4674-A81E-216183A17B27}" type="presOf" srcId="{514768E7-2DDA-4402-B9A1-1C5AF2023DA7}" destId="{BE644B2C-D8BA-49EB-ABCD-1C203F5EE3FD}" srcOrd="0" destOrd="0" presId="urn:microsoft.com/office/officeart/2005/8/layout/orgChart1"/>
    <dgm:cxn modelId="{79DA8346-71C0-4EF8-AA5B-C9EB0D37F943}" type="presOf" srcId="{896A6016-9D19-4858-96A6-FE613DB6F2BC}" destId="{B4C07C70-A24B-4FF3-995B-119EE2B8002E}" srcOrd="0" destOrd="0" presId="urn:microsoft.com/office/officeart/2005/8/layout/orgChart1"/>
    <dgm:cxn modelId="{62073149-C96A-4DF8-8666-4CCFE3FBB7FF}" type="presOf" srcId="{9CD0C083-5530-4903-8025-4AE5D80731EC}" destId="{F16D85AA-1232-4A24-BBC4-27198BE612E8}" srcOrd="1" destOrd="0" presId="urn:microsoft.com/office/officeart/2005/8/layout/orgChart1"/>
    <dgm:cxn modelId="{9BF28A55-49BC-4E06-BE02-02D31078D98B}" type="presOf" srcId="{0FEA0A64-421E-4AA7-999F-998D8BEA7086}" destId="{12D43910-F858-462D-8852-873D8561709E}" srcOrd="0" destOrd="0" presId="urn:microsoft.com/office/officeart/2005/8/layout/orgChart1"/>
    <dgm:cxn modelId="{DFB3BB89-9FB8-48A1-A4C1-B34B9FD1D5FE}" type="presOf" srcId="{C5E17741-3013-43AF-89BC-D3349E63D1F0}" destId="{54FAC420-65D2-4D24-8251-E163DBAE88C0}" srcOrd="0" destOrd="0" presId="urn:microsoft.com/office/officeart/2005/8/layout/orgChart1"/>
    <dgm:cxn modelId="{4B39DB92-F789-4463-864F-0F3D04F6E846}" type="presOf" srcId="{9CD0C083-5530-4903-8025-4AE5D80731EC}" destId="{EB7D2990-4BAA-4E9B-A643-A1E3481F094E}" srcOrd="0" destOrd="0" presId="urn:microsoft.com/office/officeart/2005/8/layout/orgChart1"/>
    <dgm:cxn modelId="{B8682196-E685-487B-8110-9C6B68736E93}" type="presOf" srcId="{CA498CE0-53EC-455E-8A88-684CF9AFEB6F}" destId="{3A731E70-F767-4390-8C1C-D1638B1E7C2C}" srcOrd="1" destOrd="0" presId="urn:microsoft.com/office/officeart/2005/8/layout/orgChart1"/>
    <dgm:cxn modelId="{1659B199-8C96-46A2-8A61-5E72DCD6C97D}" type="presOf" srcId="{9150C4E1-0EFF-4F2A-88B9-8F18930C0544}" destId="{76A047FC-3E5D-433C-A384-1A7BE720F5E8}" srcOrd="0" destOrd="0" presId="urn:microsoft.com/office/officeart/2005/8/layout/orgChart1"/>
    <dgm:cxn modelId="{E4407DA8-C8EC-47C0-BF38-DA82F9674C31}" srcId="{CA498CE0-53EC-455E-8A88-684CF9AFEB6F}" destId="{0FEA0A64-421E-4AA7-999F-998D8BEA7086}" srcOrd="2" destOrd="0" parTransId="{514768E7-2DDA-4402-B9A1-1C5AF2023DA7}" sibTransId="{DCC207A2-544A-45F5-882E-DDE714D5DA0B}"/>
    <dgm:cxn modelId="{55AE3EAB-01F8-4A1C-B6C1-A66911771791}" type="presOf" srcId="{5290FD02-B1B9-4CE4-AA76-D6EF8542225F}" destId="{A5D03E46-E08D-4EC2-B01A-C59E0865482A}" srcOrd="0" destOrd="0" presId="urn:microsoft.com/office/officeart/2005/8/layout/orgChart1"/>
    <dgm:cxn modelId="{47D74EBB-2901-4C54-BB37-5A86C7D3321D}" srcId="{CA498CE0-53EC-455E-8A88-684CF9AFEB6F}" destId="{E194D6B5-EE3B-40FC-841F-8D0533940F2E}" srcOrd="3" destOrd="0" parTransId="{0FEE5D37-1AEC-4DCD-9D24-5C5D91171B92}" sibTransId="{F746B519-42E0-4C10-B70D-D4E5FE6F8093}"/>
    <dgm:cxn modelId="{2BB6E4CA-FB7A-4E85-B267-74DEF1DE693B}" type="presOf" srcId="{0FEE5D37-1AEC-4DCD-9D24-5C5D91171B92}" destId="{05D5D7BA-BFAC-4DC6-ACEE-3BCE53D0B19A}" srcOrd="0" destOrd="0" presId="urn:microsoft.com/office/officeart/2005/8/layout/orgChart1"/>
    <dgm:cxn modelId="{95D593D1-40F2-4870-B700-F99371A86A52}" type="presOf" srcId="{E194D6B5-EE3B-40FC-841F-8D0533940F2E}" destId="{BD084463-C77A-4AA5-8C82-D8187FF969DF}" srcOrd="0" destOrd="0" presId="urn:microsoft.com/office/officeart/2005/8/layout/orgChart1"/>
    <dgm:cxn modelId="{AA5BABD8-3686-4F06-B172-A15636722F65}" type="presOf" srcId="{0FEA0A64-421E-4AA7-999F-998D8BEA7086}" destId="{5C040C1A-162D-4ECE-842B-7D5D09DCE1DF}" srcOrd="1" destOrd="0" presId="urn:microsoft.com/office/officeart/2005/8/layout/orgChart1"/>
    <dgm:cxn modelId="{D3BE5FDC-E55E-49F0-A595-CC1A048DAEBD}" type="presOf" srcId="{E194D6B5-EE3B-40FC-841F-8D0533940F2E}" destId="{214E65B3-C330-4381-9091-77CC01C13177}" srcOrd="1" destOrd="0" presId="urn:microsoft.com/office/officeart/2005/8/layout/orgChart1"/>
    <dgm:cxn modelId="{03DEE6DD-40FC-452D-822C-06D4956C2DB3}" type="presOf" srcId="{896A6016-9D19-4858-96A6-FE613DB6F2BC}" destId="{55C7DA61-B86B-45F2-8F71-CBAB8CBFB3C3}" srcOrd="1" destOrd="0" presId="urn:microsoft.com/office/officeart/2005/8/layout/orgChart1"/>
    <dgm:cxn modelId="{1C3658FA-964C-4C96-8F81-553819542C70}" srcId="{C5E17741-3013-43AF-89BC-D3349E63D1F0}" destId="{CA498CE0-53EC-455E-8A88-684CF9AFEB6F}" srcOrd="0" destOrd="0" parTransId="{9458EE1D-3F04-4E2E-8F57-BD83A5D381B9}" sibTransId="{41C1F493-B73D-480E-B0C7-8935EEF8FC5C}"/>
    <dgm:cxn modelId="{DF1015AB-AFD6-4EAE-8461-98DF4BCA9D43}" type="presParOf" srcId="{54FAC420-65D2-4D24-8251-E163DBAE88C0}" destId="{8D10F523-EC92-49D0-B803-2C6C0EAACCD0}" srcOrd="0" destOrd="0" presId="urn:microsoft.com/office/officeart/2005/8/layout/orgChart1"/>
    <dgm:cxn modelId="{9EDEB8AE-0FAE-4A78-B7E5-DCDEE4213E0D}" type="presParOf" srcId="{8D10F523-EC92-49D0-B803-2C6C0EAACCD0}" destId="{2408C408-04C1-4F3B-BAB8-5521FE9C3286}" srcOrd="0" destOrd="0" presId="urn:microsoft.com/office/officeart/2005/8/layout/orgChart1"/>
    <dgm:cxn modelId="{F51029F5-76B4-4422-A81A-66013EFDD139}" type="presParOf" srcId="{2408C408-04C1-4F3B-BAB8-5521FE9C3286}" destId="{0BC33BC4-14D7-4771-9B29-55AAF0983835}" srcOrd="0" destOrd="0" presId="urn:microsoft.com/office/officeart/2005/8/layout/orgChart1"/>
    <dgm:cxn modelId="{69D9F0B5-8099-4D1D-83FC-D94003CD6132}" type="presParOf" srcId="{2408C408-04C1-4F3B-BAB8-5521FE9C3286}" destId="{3A731E70-F767-4390-8C1C-D1638B1E7C2C}" srcOrd="1" destOrd="0" presId="urn:microsoft.com/office/officeart/2005/8/layout/orgChart1"/>
    <dgm:cxn modelId="{E9DEA6F3-1EE9-47D8-98C9-F7EB6D2C4439}" type="presParOf" srcId="{8D10F523-EC92-49D0-B803-2C6C0EAACCD0}" destId="{B4A1D720-6CF3-4F6A-950C-06BA7180F9A5}" srcOrd="1" destOrd="0" presId="urn:microsoft.com/office/officeart/2005/8/layout/orgChart1"/>
    <dgm:cxn modelId="{869F544E-2FA5-4393-8300-C175938F8EBC}" type="presParOf" srcId="{B4A1D720-6CF3-4F6A-950C-06BA7180F9A5}" destId="{BE644B2C-D8BA-49EB-ABCD-1C203F5EE3FD}" srcOrd="0" destOrd="0" presId="urn:microsoft.com/office/officeart/2005/8/layout/orgChart1"/>
    <dgm:cxn modelId="{07C584B0-AE8E-4B13-BEC2-ADD3702874E3}" type="presParOf" srcId="{B4A1D720-6CF3-4F6A-950C-06BA7180F9A5}" destId="{845D7174-EC0D-4EE6-A7D6-09A874CAA7C3}" srcOrd="1" destOrd="0" presId="urn:microsoft.com/office/officeart/2005/8/layout/orgChart1"/>
    <dgm:cxn modelId="{13EA530B-B895-4D3D-91A9-EDD2B9A7DE4F}" type="presParOf" srcId="{845D7174-EC0D-4EE6-A7D6-09A874CAA7C3}" destId="{7E451ECB-A975-4D5F-85A6-CC02D13992C1}" srcOrd="0" destOrd="0" presId="urn:microsoft.com/office/officeart/2005/8/layout/orgChart1"/>
    <dgm:cxn modelId="{803CE7E1-CF3F-417A-8DA3-B18A4352E6A2}" type="presParOf" srcId="{7E451ECB-A975-4D5F-85A6-CC02D13992C1}" destId="{12D43910-F858-462D-8852-873D8561709E}" srcOrd="0" destOrd="0" presId="urn:microsoft.com/office/officeart/2005/8/layout/orgChart1"/>
    <dgm:cxn modelId="{61A4F71E-6E44-4F6C-A4C8-675D80D5A092}" type="presParOf" srcId="{7E451ECB-A975-4D5F-85A6-CC02D13992C1}" destId="{5C040C1A-162D-4ECE-842B-7D5D09DCE1DF}" srcOrd="1" destOrd="0" presId="urn:microsoft.com/office/officeart/2005/8/layout/orgChart1"/>
    <dgm:cxn modelId="{C88816DC-0522-4499-8083-256F14C03E82}" type="presParOf" srcId="{845D7174-EC0D-4EE6-A7D6-09A874CAA7C3}" destId="{81E4E97A-68AC-4C86-8479-72336B8F6BC2}" srcOrd="1" destOrd="0" presId="urn:microsoft.com/office/officeart/2005/8/layout/orgChart1"/>
    <dgm:cxn modelId="{88F0C61C-610B-40E8-9866-2C90F1FF2059}" type="presParOf" srcId="{845D7174-EC0D-4EE6-A7D6-09A874CAA7C3}" destId="{29DB97F1-0A1B-4302-A88F-21439AFB17EC}" srcOrd="2" destOrd="0" presId="urn:microsoft.com/office/officeart/2005/8/layout/orgChart1"/>
    <dgm:cxn modelId="{902C11FA-DC94-44BE-B546-B12545DB44C0}" type="presParOf" srcId="{B4A1D720-6CF3-4F6A-950C-06BA7180F9A5}" destId="{05D5D7BA-BFAC-4DC6-ACEE-3BCE53D0B19A}" srcOrd="2" destOrd="0" presId="urn:microsoft.com/office/officeart/2005/8/layout/orgChart1"/>
    <dgm:cxn modelId="{F13959C0-5F41-4D20-9A8C-B8AF83302A7C}" type="presParOf" srcId="{B4A1D720-6CF3-4F6A-950C-06BA7180F9A5}" destId="{15E55C3B-791A-477F-BE2D-28DEBD75A674}" srcOrd="3" destOrd="0" presId="urn:microsoft.com/office/officeart/2005/8/layout/orgChart1"/>
    <dgm:cxn modelId="{A8B5DAD5-757D-44DA-8064-41B0A5E53066}" type="presParOf" srcId="{15E55C3B-791A-477F-BE2D-28DEBD75A674}" destId="{C2E19572-32C5-44FF-B8C7-D98877AC49F3}" srcOrd="0" destOrd="0" presId="urn:microsoft.com/office/officeart/2005/8/layout/orgChart1"/>
    <dgm:cxn modelId="{7F2BABB7-55D5-4DFB-9982-17F2020A80C5}" type="presParOf" srcId="{C2E19572-32C5-44FF-B8C7-D98877AC49F3}" destId="{BD084463-C77A-4AA5-8C82-D8187FF969DF}" srcOrd="0" destOrd="0" presId="urn:microsoft.com/office/officeart/2005/8/layout/orgChart1"/>
    <dgm:cxn modelId="{E3D7D50E-3550-4BBE-B700-3F16649C6A97}" type="presParOf" srcId="{C2E19572-32C5-44FF-B8C7-D98877AC49F3}" destId="{214E65B3-C330-4381-9091-77CC01C13177}" srcOrd="1" destOrd="0" presId="urn:microsoft.com/office/officeart/2005/8/layout/orgChart1"/>
    <dgm:cxn modelId="{77446FFB-913B-43C8-89A6-5B51EB0157A4}" type="presParOf" srcId="{15E55C3B-791A-477F-BE2D-28DEBD75A674}" destId="{1A1297EB-5FA6-4824-9AF6-8E4BFEDBA0F4}" srcOrd="1" destOrd="0" presId="urn:microsoft.com/office/officeart/2005/8/layout/orgChart1"/>
    <dgm:cxn modelId="{073EC673-D9DC-48ED-B4B3-BE4B20685654}" type="presParOf" srcId="{15E55C3B-791A-477F-BE2D-28DEBD75A674}" destId="{2BB4593C-D0DF-4162-9BC3-4CA4E25CEB5C}" srcOrd="2" destOrd="0" presId="urn:microsoft.com/office/officeart/2005/8/layout/orgChart1"/>
    <dgm:cxn modelId="{F21514CC-D51B-4BC5-B8B3-A3EC43631238}" type="presParOf" srcId="{B4A1D720-6CF3-4F6A-950C-06BA7180F9A5}" destId="{D9D056FA-629F-44A5-9DAA-0D1FD7E46B64}" srcOrd="4" destOrd="0" presId="urn:microsoft.com/office/officeart/2005/8/layout/orgChart1"/>
    <dgm:cxn modelId="{E3526D79-FE41-4963-8EED-DAE6BCFCBF59}" type="presParOf" srcId="{B4A1D720-6CF3-4F6A-950C-06BA7180F9A5}" destId="{65D2BBC0-9F06-4F84-8B29-B3D81E1F62BC}" srcOrd="5" destOrd="0" presId="urn:microsoft.com/office/officeart/2005/8/layout/orgChart1"/>
    <dgm:cxn modelId="{3269A5D7-5E3A-4A6D-952D-BAB32228CC2F}" type="presParOf" srcId="{65D2BBC0-9F06-4F84-8B29-B3D81E1F62BC}" destId="{2912E60E-E548-4790-BF9E-2E0DF60D46AF}" srcOrd="0" destOrd="0" presId="urn:microsoft.com/office/officeart/2005/8/layout/orgChart1"/>
    <dgm:cxn modelId="{81C352FA-25E0-4F09-9E57-95ABA198AC6F}" type="presParOf" srcId="{2912E60E-E548-4790-BF9E-2E0DF60D46AF}" destId="{B4C07C70-A24B-4FF3-995B-119EE2B8002E}" srcOrd="0" destOrd="0" presId="urn:microsoft.com/office/officeart/2005/8/layout/orgChart1"/>
    <dgm:cxn modelId="{51C1EA42-9B1F-4051-9E30-437A936F129F}" type="presParOf" srcId="{2912E60E-E548-4790-BF9E-2E0DF60D46AF}" destId="{55C7DA61-B86B-45F2-8F71-CBAB8CBFB3C3}" srcOrd="1" destOrd="0" presId="urn:microsoft.com/office/officeart/2005/8/layout/orgChart1"/>
    <dgm:cxn modelId="{9DC77F91-4415-42D2-998C-A262172CAF3A}" type="presParOf" srcId="{65D2BBC0-9F06-4F84-8B29-B3D81E1F62BC}" destId="{8DAB8186-599F-4557-830C-CE5040D7622A}" srcOrd="1" destOrd="0" presId="urn:microsoft.com/office/officeart/2005/8/layout/orgChart1"/>
    <dgm:cxn modelId="{2F04BEA1-0336-403B-B1EB-C3ECC4C3FFA5}" type="presParOf" srcId="{65D2BBC0-9F06-4F84-8B29-B3D81E1F62BC}" destId="{B41B076D-C3EF-455E-993C-ADF0B117DC9F}" srcOrd="2" destOrd="0" presId="urn:microsoft.com/office/officeart/2005/8/layout/orgChart1"/>
    <dgm:cxn modelId="{C5D3BEE5-F210-4B88-91A4-D4C6905BF6E9}" type="presParOf" srcId="{8D10F523-EC92-49D0-B803-2C6C0EAACCD0}" destId="{BAC62A32-B7AD-470B-9CB3-6773E5629AD1}" srcOrd="2" destOrd="0" presId="urn:microsoft.com/office/officeart/2005/8/layout/orgChart1"/>
    <dgm:cxn modelId="{7E87DA1D-D1EA-4D4E-BD5D-FD0C39ECFDE5}" type="presParOf" srcId="{BAC62A32-B7AD-470B-9CB3-6773E5629AD1}" destId="{A5D03E46-E08D-4EC2-B01A-C59E0865482A}" srcOrd="0" destOrd="0" presId="urn:microsoft.com/office/officeart/2005/8/layout/orgChart1"/>
    <dgm:cxn modelId="{97C3751A-8A45-4303-9F83-805BC6942E2A}" type="presParOf" srcId="{BAC62A32-B7AD-470B-9CB3-6773E5629AD1}" destId="{67B3249E-C0A7-4FE7-BC4A-0488665695EE}" srcOrd="1" destOrd="0" presId="urn:microsoft.com/office/officeart/2005/8/layout/orgChart1"/>
    <dgm:cxn modelId="{21CDBD1C-0D68-467C-852E-5E5E004262ED}" type="presParOf" srcId="{67B3249E-C0A7-4FE7-BC4A-0488665695EE}" destId="{EE5FEBBE-D593-4461-914B-7D27A0409D8B}" srcOrd="0" destOrd="0" presId="urn:microsoft.com/office/officeart/2005/8/layout/orgChart1"/>
    <dgm:cxn modelId="{FD65EA14-607F-4723-94DB-3C7B4ADCB0CB}" type="presParOf" srcId="{EE5FEBBE-D593-4461-914B-7D27A0409D8B}" destId="{EB7D2990-4BAA-4E9B-A643-A1E3481F094E}" srcOrd="0" destOrd="0" presId="urn:microsoft.com/office/officeart/2005/8/layout/orgChart1"/>
    <dgm:cxn modelId="{02926110-838A-4111-885F-8AD5DA08FBA3}" type="presParOf" srcId="{EE5FEBBE-D593-4461-914B-7D27A0409D8B}" destId="{F16D85AA-1232-4A24-BBC4-27198BE612E8}" srcOrd="1" destOrd="0" presId="urn:microsoft.com/office/officeart/2005/8/layout/orgChart1"/>
    <dgm:cxn modelId="{91679CE8-0796-47F3-9243-B9FCE6C66D60}" type="presParOf" srcId="{67B3249E-C0A7-4FE7-BC4A-0488665695EE}" destId="{DB38A605-1087-4DBE-8E67-C45B8D346DA2}" srcOrd="1" destOrd="0" presId="urn:microsoft.com/office/officeart/2005/8/layout/orgChart1"/>
    <dgm:cxn modelId="{F87B0C7E-BAF8-401E-8006-273B7EEA58AE}" type="presParOf" srcId="{67B3249E-C0A7-4FE7-BC4A-0488665695EE}" destId="{4ABC29E3-B5E2-4E2B-AAF2-DE16246B1934}" srcOrd="2" destOrd="0" presId="urn:microsoft.com/office/officeart/2005/8/layout/orgChart1"/>
    <dgm:cxn modelId="{B58D33FD-711A-4365-859B-57C36E8D82F0}" type="presParOf" srcId="{BAC62A32-B7AD-470B-9CB3-6773E5629AD1}" destId="{76A047FC-3E5D-433C-A384-1A7BE720F5E8}" srcOrd="2" destOrd="0" presId="urn:microsoft.com/office/officeart/2005/8/layout/orgChart1"/>
    <dgm:cxn modelId="{4F3D0A1B-DBFD-477D-BA83-99BECD5D4FFB}" type="presParOf" srcId="{BAC62A32-B7AD-470B-9CB3-6773E5629AD1}" destId="{84225757-3E08-4CD8-88F5-DACF68651BDE}" srcOrd="3" destOrd="0" presId="urn:microsoft.com/office/officeart/2005/8/layout/orgChart1"/>
    <dgm:cxn modelId="{69E459CF-5E6A-4319-8527-12626BB7D34B}" type="presParOf" srcId="{84225757-3E08-4CD8-88F5-DACF68651BDE}" destId="{88ADF31F-5085-4D26-B22C-8298C58BF305}" srcOrd="0" destOrd="0" presId="urn:microsoft.com/office/officeart/2005/8/layout/orgChart1"/>
    <dgm:cxn modelId="{C2F000F9-B9E1-4D04-8546-738130D1C47D}" type="presParOf" srcId="{88ADF31F-5085-4D26-B22C-8298C58BF305}" destId="{1D85232C-B59D-47AE-BCFA-972A164A12DF}" srcOrd="0" destOrd="0" presId="urn:microsoft.com/office/officeart/2005/8/layout/orgChart1"/>
    <dgm:cxn modelId="{79443217-DC44-4F5C-AB93-0CEAB8695738}" type="presParOf" srcId="{88ADF31F-5085-4D26-B22C-8298C58BF305}" destId="{75E3EC48-1E26-43B9-A8D1-A4C7BFBA26E8}" srcOrd="1" destOrd="0" presId="urn:microsoft.com/office/officeart/2005/8/layout/orgChart1"/>
    <dgm:cxn modelId="{8A4A4443-8A43-4C52-ADCA-E238EBA01C44}" type="presParOf" srcId="{84225757-3E08-4CD8-88F5-DACF68651BDE}" destId="{50CAAC55-0AD1-48F7-86E0-02B489414235}" srcOrd="1" destOrd="0" presId="urn:microsoft.com/office/officeart/2005/8/layout/orgChart1"/>
    <dgm:cxn modelId="{747C971C-FF2C-4FC2-A98A-A0A6E5235212}" type="presParOf" srcId="{84225757-3E08-4CD8-88F5-DACF68651BDE}" destId="{BC556E64-6949-4E71-878F-F01FBB5BA2B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CF6E09-560A-4D5E-BA7B-12B246262B1F}" type="doc">
      <dgm:prSet loTypeId="urn:microsoft.com/office/officeart/2005/8/layout/venn1" loCatId="relationship" qsTypeId="urn:microsoft.com/office/officeart/2005/8/quickstyle/simple1#1" qsCatId="simple" csTypeId="urn:microsoft.com/office/officeart/2005/8/colors/accent1_2#1" csCatId="accent1" phldr="1"/>
      <dgm:spPr/>
    </dgm:pt>
    <dgm:pt modelId="{6EA8DAA0-6FAE-4B16-84FA-5FD8A774DC05}">
      <dgm:prSet phldrT="[Text]" custT="1"/>
      <dgm:spPr/>
      <dgm:t>
        <a:bodyPr/>
        <a:lstStyle/>
        <a:p>
          <a:r>
            <a:rPr lang="en-US" sz="2400" noProof="0" dirty="0"/>
            <a:t>Political Power </a:t>
          </a:r>
          <a:endParaRPr lang="en-US" sz="2400" b="1" i="1" noProof="0" dirty="0"/>
        </a:p>
        <a:p>
          <a:r>
            <a:rPr lang="en-US" sz="2200" b="0" i="0" u="sng" noProof="0" dirty="0"/>
            <a:t>reputation</a:t>
          </a:r>
        </a:p>
      </dgm:t>
    </dgm:pt>
    <dgm:pt modelId="{B3E3550A-04CD-4508-A257-F863D80A13A2}" type="parTrans" cxnId="{173C6A68-41DF-4F29-BAF6-56FC8546716A}">
      <dgm:prSet/>
      <dgm:spPr/>
      <dgm:t>
        <a:bodyPr/>
        <a:lstStyle/>
        <a:p>
          <a:endParaRPr lang="cs-CZ"/>
        </a:p>
      </dgm:t>
    </dgm:pt>
    <dgm:pt modelId="{00425C1E-B392-40F7-AB00-4F21AA46E9DC}" type="sibTrans" cxnId="{173C6A68-41DF-4F29-BAF6-56FC8546716A}">
      <dgm:prSet/>
      <dgm:spPr/>
      <dgm:t>
        <a:bodyPr/>
        <a:lstStyle/>
        <a:p>
          <a:endParaRPr lang="cs-CZ"/>
        </a:p>
      </dgm:t>
    </dgm:pt>
    <dgm:pt modelId="{51802530-7BB3-4EFA-B51C-D252D875C9AD}">
      <dgm:prSet phldrT="[Text]" custT="1"/>
      <dgm:spPr/>
      <dgm:t>
        <a:bodyPr/>
        <a:lstStyle/>
        <a:p>
          <a:r>
            <a:rPr lang="en-US" sz="2500" noProof="0" dirty="0"/>
            <a:t>Family </a:t>
          </a:r>
        </a:p>
        <a:p>
          <a:r>
            <a:rPr lang="cs-CZ" sz="2400" b="1" i="0" dirty="0"/>
            <a:t>love</a:t>
          </a:r>
        </a:p>
      </dgm:t>
    </dgm:pt>
    <dgm:pt modelId="{4DAB84FB-4A95-4E40-8C14-E56EC7B8E8BD}" type="parTrans" cxnId="{38017407-3052-4309-9AF2-93502C7C9819}">
      <dgm:prSet/>
      <dgm:spPr/>
      <dgm:t>
        <a:bodyPr/>
        <a:lstStyle/>
        <a:p>
          <a:endParaRPr lang="cs-CZ"/>
        </a:p>
      </dgm:t>
    </dgm:pt>
    <dgm:pt modelId="{47794149-2A1C-492E-90C4-4310389E1FF9}" type="sibTrans" cxnId="{38017407-3052-4309-9AF2-93502C7C9819}">
      <dgm:prSet/>
      <dgm:spPr/>
      <dgm:t>
        <a:bodyPr/>
        <a:lstStyle/>
        <a:p>
          <a:endParaRPr lang="cs-CZ"/>
        </a:p>
      </dgm:t>
    </dgm:pt>
    <dgm:pt modelId="{F82DD707-62B5-461A-AD2A-734833DB5CAF}">
      <dgm:prSet phldrT="[Text]" custT="1"/>
      <dgm:spPr/>
      <dgm:t>
        <a:bodyPr/>
        <a:lstStyle/>
        <a:p>
          <a:r>
            <a:rPr lang="en-US" sz="1800" noProof="0" dirty="0">
              <a:solidFill>
                <a:schemeClr val="tx1"/>
              </a:solidFill>
            </a:rPr>
            <a:t>Civil Public </a:t>
          </a:r>
          <a:r>
            <a:rPr lang="cs-CZ" sz="1800" u="sng" noProof="0" dirty="0">
              <a:solidFill>
                <a:schemeClr val="tx1"/>
              </a:solidFill>
            </a:rPr>
            <a:t>k</a:t>
          </a:r>
          <a:r>
            <a:rPr lang="en-US" sz="1800" u="sng" noProof="0" dirty="0" err="1">
              <a:solidFill>
                <a:schemeClr val="tx1"/>
              </a:solidFill>
            </a:rPr>
            <a:t>nowledge</a:t>
          </a:r>
          <a:endParaRPr lang="en-US" sz="1800" b="1" i="1" u="sng" noProof="0" dirty="0">
            <a:solidFill>
              <a:schemeClr val="tx1"/>
            </a:solidFill>
          </a:endParaRPr>
        </a:p>
      </dgm:t>
    </dgm:pt>
    <dgm:pt modelId="{DE57A175-56CE-4112-B627-DFEF177856C2}" type="parTrans" cxnId="{1F6020BF-0199-4250-9810-00CC0C5780CA}">
      <dgm:prSet/>
      <dgm:spPr/>
      <dgm:t>
        <a:bodyPr/>
        <a:lstStyle/>
        <a:p>
          <a:endParaRPr lang="cs-CZ"/>
        </a:p>
      </dgm:t>
    </dgm:pt>
    <dgm:pt modelId="{E605934D-AAAE-4617-8BA1-DD10E7587288}" type="sibTrans" cxnId="{1F6020BF-0199-4250-9810-00CC0C5780CA}">
      <dgm:prSet/>
      <dgm:spPr/>
      <dgm:t>
        <a:bodyPr/>
        <a:lstStyle/>
        <a:p>
          <a:endParaRPr lang="cs-CZ"/>
        </a:p>
      </dgm:t>
    </dgm:pt>
    <dgm:pt modelId="{46A4C596-ECD6-4E00-95F4-2A7139DC8A00}">
      <dgm:prSet phldrT="[Text]"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</a:rPr>
            <a:t>Market </a:t>
          </a:r>
          <a:r>
            <a:rPr lang="en-US" sz="2000" u="sng" noProof="0" dirty="0">
              <a:solidFill>
                <a:schemeClr val="tx1"/>
              </a:solidFill>
            </a:rPr>
            <a:t>money</a:t>
          </a:r>
        </a:p>
        <a:p>
          <a:endParaRPr lang="cs-CZ" sz="2000" b="1" i="1" dirty="0">
            <a:solidFill>
              <a:srgbClr val="FF0000"/>
            </a:solidFill>
          </a:endParaRPr>
        </a:p>
      </dgm:t>
    </dgm:pt>
    <dgm:pt modelId="{F9103A28-4F41-4B2E-BC39-C90C681D6029}" type="parTrans" cxnId="{B4E28FFB-B13A-4AFC-9531-988AB65B2317}">
      <dgm:prSet/>
      <dgm:spPr/>
      <dgm:t>
        <a:bodyPr/>
        <a:lstStyle/>
        <a:p>
          <a:endParaRPr lang="cs-CZ"/>
        </a:p>
      </dgm:t>
    </dgm:pt>
    <dgm:pt modelId="{5421C7AE-3E3D-4565-A0F5-470C56BA81DF}" type="sibTrans" cxnId="{B4E28FFB-B13A-4AFC-9531-988AB65B2317}">
      <dgm:prSet/>
      <dgm:spPr/>
      <dgm:t>
        <a:bodyPr/>
        <a:lstStyle/>
        <a:p>
          <a:endParaRPr lang="cs-CZ"/>
        </a:p>
      </dgm:t>
    </dgm:pt>
    <dgm:pt modelId="{CA8A9D64-6163-42CF-991B-73A67AE5306E}" type="pres">
      <dgm:prSet presAssocID="{5ECF6E09-560A-4D5E-BA7B-12B246262B1F}" presName="compositeShape" presStyleCnt="0">
        <dgm:presLayoutVars>
          <dgm:chMax val="7"/>
          <dgm:dir/>
          <dgm:resizeHandles val="exact"/>
        </dgm:presLayoutVars>
      </dgm:prSet>
      <dgm:spPr/>
    </dgm:pt>
    <dgm:pt modelId="{6F5F9CA2-563E-4754-8177-4D40F928DAAD}" type="pres">
      <dgm:prSet presAssocID="{6EA8DAA0-6FAE-4B16-84FA-5FD8A774DC05}" presName="circ1" presStyleLbl="vennNode1" presStyleIdx="0" presStyleCnt="4" custLinFactNeighborX="-814" custLinFactNeighborY="-1923"/>
      <dgm:spPr/>
    </dgm:pt>
    <dgm:pt modelId="{4666C468-3AE9-42B1-888F-068D0981B269}" type="pres">
      <dgm:prSet presAssocID="{6EA8DAA0-6FAE-4B16-84FA-5FD8A774DC0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CAA8A54-0872-4A3F-9DBF-B493E42FF604}" type="pres">
      <dgm:prSet presAssocID="{46A4C596-ECD6-4E00-95F4-2A7139DC8A00}" presName="circ2" presStyleLbl="vennNode1" presStyleIdx="1" presStyleCnt="4" custScaleX="127560" custScaleY="114601" custLinFactNeighborX="-4797" custLinFactNeighborY="-761"/>
      <dgm:spPr/>
    </dgm:pt>
    <dgm:pt modelId="{AF6B197F-1034-427B-92C0-063C1050084B}" type="pres">
      <dgm:prSet presAssocID="{46A4C596-ECD6-4E00-95F4-2A7139DC8A0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DCB87E8-A19C-46D0-BD70-17CD2E1897E6}" type="pres">
      <dgm:prSet presAssocID="{51802530-7BB3-4EFA-B51C-D252D875C9AD}" presName="circ3" presStyleLbl="vennNode1" presStyleIdx="2" presStyleCnt="4"/>
      <dgm:spPr/>
    </dgm:pt>
    <dgm:pt modelId="{AFE8AA75-9753-4702-AF5A-FAA88E977D4B}" type="pres">
      <dgm:prSet presAssocID="{51802530-7BB3-4EFA-B51C-D252D875C9A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BF2D7B5-013A-4723-B2B6-7D827FD7E4C0}" type="pres">
      <dgm:prSet presAssocID="{F82DD707-62B5-461A-AD2A-734833DB5CAF}" presName="circ4" presStyleLbl="vennNode1" presStyleIdx="3" presStyleCnt="4" custScaleX="105636" custScaleY="107496" custLinFactNeighborX="2971" custLinFactNeighborY="-761"/>
      <dgm:spPr/>
    </dgm:pt>
    <dgm:pt modelId="{70277418-AA22-4B43-8311-6AA6ACFF4F35}" type="pres">
      <dgm:prSet presAssocID="{F82DD707-62B5-461A-AD2A-734833DB5CAF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8017407-3052-4309-9AF2-93502C7C9819}" srcId="{5ECF6E09-560A-4D5E-BA7B-12B246262B1F}" destId="{51802530-7BB3-4EFA-B51C-D252D875C9AD}" srcOrd="2" destOrd="0" parTransId="{4DAB84FB-4A95-4E40-8C14-E56EC7B8E8BD}" sibTransId="{47794149-2A1C-492E-90C4-4310389E1FF9}"/>
    <dgm:cxn modelId="{768F8730-4C4B-41B9-96E1-D38C35A47F21}" type="presOf" srcId="{F82DD707-62B5-461A-AD2A-734833DB5CAF}" destId="{70277418-AA22-4B43-8311-6AA6ACFF4F35}" srcOrd="1" destOrd="0" presId="urn:microsoft.com/office/officeart/2005/8/layout/venn1"/>
    <dgm:cxn modelId="{8D39C23C-5390-46EB-805B-67D202773163}" type="presOf" srcId="{51802530-7BB3-4EFA-B51C-D252D875C9AD}" destId="{AFE8AA75-9753-4702-AF5A-FAA88E977D4B}" srcOrd="1" destOrd="0" presId="urn:microsoft.com/office/officeart/2005/8/layout/venn1"/>
    <dgm:cxn modelId="{A425BE61-22BA-4081-AFB2-9CFC956951CD}" type="presOf" srcId="{6EA8DAA0-6FAE-4B16-84FA-5FD8A774DC05}" destId="{4666C468-3AE9-42B1-888F-068D0981B269}" srcOrd="1" destOrd="0" presId="urn:microsoft.com/office/officeart/2005/8/layout/venn1"/>
    <dgm:cxn modelId="{173C6A68-41DF-4F29-BAF6-56FC8546716A}" srcId="{5ECF6E09-560A-4D5E-BA7B-12B246262B1F}" destId="{6EA8DAA0-6FAE-4B16-84FA-5FD8A774DC05}" srcOrd="0" destOrd="0" parTransId="{B3E3550A-04CD-4508-A257-F863D80A13A2}" sibTransId="{00425C1E-B392-40F7-AB00-4F21AA46E9DC}"/>
    <dgm:cxn modelId="{168F7668-7AF4-4446-ABBC-F14254F160B7}" type="presOf" srcId="{5ECF6E09-560A-4D5E-BA7B-12B246262B1F}" destId="{CA8A9D64-6163-42CF-991B-73A67AE5306E}" srcOrd="0" destOrd="0" presId="urn:microsoft.com/office/officeart/2005/8/layout/venn1"/>
    <dgm:cxn modelId="{6D900A96-6B3B-447F-AFF6-1FC79BF442ED}" type="presOf" srcId="{46A4C596-ECD6-4E00-95F4-2A7139DC8A00}" destId="{AF6B197F-1034-427B-92C0-063C1050084B}" srcOrd="1" destOrd="0" presId="urn:microsoft.com/office/officeart/2005/8/layout/venn1"/>
    <dgm:cxn modelId="{E38224A4-7A02-41DA-B11C-34A93B19C839}" type="presOf" srcId="{51802530-7BB3-4EFA-B51C-D252D875C9AD}" destId="{5DCB87E8-A19C-46D0-BD70-17CD2E1897E6}" srcOrd="0" destOrd="0" presId="urn:microsoft.com/office/officeart/2005/8/layout/venn1"/>
    <dgm:cxn modelId="{4B3D0FA8-FBC0-4A53-84DF-87393E2B7739}" type="presOf" srcId="{6EA8DAA0-6FAE-4B16-84FA-5FD8A774DC05}" destId="{6F5F9CA2-563E-4754-8177-4D40F928DAAD}" srcOrd="0" destOrd="0" presId="urn:microsoft.com/office/officeart/2005/8/layout/venn1"/>
    <dgm:cxn modelId="{E1AB77B9-94CC-4B75-BB08-5CA6BD7A4AE7}" type="presOf" srcId="{F82DD707-62B5-461A-AD2A-734833DB5CAF}" destId="{DBF2D7B5-013A-4723-B2B6-7D827FD7E4C0}" srcOrd="0" destOrd="0" presId="urn:microsoft.com/office/officeart/2005/8/layout/venn1"/>
    <dgm:cxn modelId="{1F6020BF-0199-4250-9810-00CC0C5780CA}" srcId="{5ECF6E09-560A-4D5E-BA7B-12B246262B1F}" destId="{F82DD707-62B5-461A-AD2A-734833DB5CAF}" srcOrd="3" destOrd="0" parTransId="{DE57A175-56CE-4112-B627-DFEF177856C2}" sibTransId="{E605934D-AAAE-4617-8BA1-DD10E7587288}"/>
    <dgm:cxn modelId="{6787E8DB-8AFF-4221-9C90-D0F8836A1112}" type="presOf" srcId="{46A4C596-ECD6-4E00-95F4-2A7139DC8A00}" destId="{CCAA8A54-0872-4A3F-9DBF-B493E42FF604}" srcOrd="0" destOrd="0" presId="urn:microsoft.com/office/officeart/2005/8/layout/venn1"/>
    <dgm:cxn modelId="{B4E28FFB-B13A-4AFC-9531-988AB65B2317}" srcId="{5ECF6E09-560A-4D5E-BA7B-12B246262B1F}" destId="{46A4C596-ECD6-4E00-95F4-2A7139DC8A00}" srcOrd="1" destOrd="0" parTransId="{F9103A28-4F41-4B2E-BC39-C90C681D6029}" sibTransId="{5421C7AE-3E3D-4565-A0F5-470C56BA81DF}"/>
    <dgm:cxn modelId="{48091015-665C-4A1E-ADB0-E479CD7EB106}" type="presParOf" srcId="{CA8A9D64-6163-42CF-991B-73A67AE5306E}" destId="{6F5F9CA2-563E-4754-8177-4D40F928DAAD}" srcOrd="0" destOrd="0" presId="urn:microsoft.com/office/officeart/2005/8/layout/venn1"/>
    <dgm:cxn modelId="{E05C3106-2779-4A56-BA5F-BCA35AF3D888}" type="presParOf" srcId="{CA8A9D64-6163-42CF-991B-73A67AE5306E}" destId="{4666C468-3AE9-42B1-888F-068D0981B269}" srcOrd="1" destOrd="0" presId="urn:microsoft.com/office/officeart/2005/8/layout/venn1"/>
    <dgm:cxn modelId="{18945E10-9367-4ED8-8DFF-AE47D63E6FAD}" type="presParOf" srcId="{CA8A9D64-6163-42CF-991B-73A67AE5306E}" destId="{CCAA8A54-0872-4A3F-9DBF-B493E42FF604}" srcOrd="2" destOrd="0" presId="urn:microsoft.com/office/officeart/2005/8/layout/venn1"/>
    <dgm:cxn modelId="{CECA66E1-1CCB-40E3-84CD-48517F2DA989}" type="presParOf" srcId="{CA8A9D64-6163-42CF-991B-73A67AE5306E}" destId="{AF6B197F-1034-427B-92C0-063C1050084B}" srcOrd="3" destOrd="0" presId="urn:microsoft.com/office/officeart/2005/8/layout/venn1"/>
    <dgm:cxn modelId="{D177427A-65A1-4485-B966-17F98B63A38F}" type="presParOf" srcId="{CA8A9D64-6163-42CF-991B-73A67AE5306E}" destId="{5DCB87E8-A19C-46D0-BD70-17CD2E1897E6}" srcOrd="4" destOrd="0" presId="urn:microsoft.com/office/officeart/2005/8/layout/venn1"/>
    <dgm:cxn modelId="{D2BDF8FB-6C49-4271-87E1-A392346534C7}" type="presParOf" srcId="{CA8A9D64-6163-42CF-991B-73A67AE5306E}" destId="{AFE8AA75-9753-4702-AF5A-FAA88E977D4B}" srcOrd="5" destOrd="0" presId="urn:microsoft.com/office/officeart/2005/8/layout/venn1"/>
    <dgm:cxn modelId="{3AE8CBA3-CEF8-4C74-9BAD-6DE9482C04D5}" type="presParOf" srcId="{CA8A9D64-6163-42CF-991B-73A67AE5306E}" destId="{DBF2D7B5-013A-4723-B2B6-7D827FD7E4C0}" srcOrd="6" destOrd="0" presId="urn:microsoft.com/office/officeart/2005/8/layout/venn1"/>
    <dgm:cxn modelId="{CD774BD6-ECE1-4B11-A06B-2600D0A48720}" type="presParOf" srcId="{CA8A9D64-6163-42CF-991B-73A67AE5306E}" destId="{70277418-AA22-4B43-8311-6AA6ACFF4F35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5F9CA2-563E-4754-8177-4D40F928DAAD}">
      <dsp:nvSpPr>
        <dsp:cNvPr id="0" name=""/>
        <dsp:cNvSpPr/>
      </dsp:nvSpPr>
      <dsp:spPr>
        <a:xfrm>
          <a:off x="987015" y="39094"/>
          <a:ext cx="2176926" cy="21769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Politická moci (stát)  </a:t>
          </a:r>
          <a:r>
            <a:rPr lang="cs-CZ" sz="1600" b="1" i="1" kern="1200" dirty="0"/>
            <a:t>důvěryhodnost</a:t>
          </a:r>
        </a:p>
      </dsp:txBody>
      <dsp:txXfrm>
        <a:off x="1238199" y="332142"/>
        <a:ext cx="1674559" cy="690755"/>
      </dsp:txXfrm>
    </dsp:sp>
    <dsp:sp modelId="{CCAA8A54-0872-4A3F-9DBF-B493E42FF604}">
      <dsp:nvSpPr>
        <dsp:cNvPr id="0" name=""/>
        <dsp:cNvSpPr/>
      </dsp:nvSpPr>
      <dsp:spPr>
        <a:xfrm>
          <a:off x="1834705" y="1043828"/>
          <a:ext cx="2176926" cy="21769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Trh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i="1" kern="1200" dirty="0"/>
            <a:t>peníze</a:t>
          </a:r>
        </a:p>
      </dsp:txBody>
      <dsp:txXfrm>
        <a:off x="3006897" y="1295012"/>
        <a:ext cx="837279" cy="1674559"/>
      </dsp:txXfrm>
    </dsp:sp>
    <dsp:sp modelId="{5DCB87E8-A19C-46D0-BD70-17CD2E1897E6}">
      <dsp:nvSpPr>
        <dsp:cNvPr id="0" name=""/>
        <dsp:cNvSpPr/>
      </dsp:nvSpPr>
      <dsp:spPr>
        <a:xfrm>
          <a:off x="1004735" y="2006700"/>
          <a:ext cx="2176926" cy="21769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Rodina a intimita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b="1" i="1" kern="1200" dirty="0"/>
            <a:t>láska</a:t>
          </a:r>
        </a:p>
      </dsp:txBody>
      <dsp:txXfrm>
        <a:off x="1255919" y="3199823"/>
        <a:ext cx="1674559" cy="690755"/>
      </dsp:txXfrm>
    </dsp:sp>
    <dsp:sp modelId="{DBF2D7B5-013A-4723-B2B6-7D827FD7E4C0}">
      <dsp:nvSpPr>
        <dsp:cNvPr id="0" name=""/>
        <dsp:cNvSpPr/>
      </dsp:nvSpPr>
      <dsp:spPr>
        <a:xfrm>
          <a:off x="68117" y="1034881"/>
          <a:ext cx="2176926" cy="217692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Veřejnost </a:t>
          </a:r>
          <a:r>
            <a:rPr lang="cs-CZ" sz="1600" b="1" i="1" kern="1200" dirty="0"/>
            <a:t>vědění</a:t>
          </a:r>
        </a:p>
      </dsp:txBody>
      <dsp:txXfrm>
        <a:off x="235573" y="1286065"/>
        <a:ext cx="837279" cy="16745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A047FC-3E5D-433C-A384-1A7BE720F5E8}">
      <dsp:nvSpPr>
        <dsp:cNvPr id="0" name=""/>
        <dsp:cNvSpPr/>
      </dsp:nvSpPr>
      <dsp:spPr>
        <a:xfrm>
          <a:off x="1950477" y="1459266"/>
          <a:ext cx="119750" cy="5246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619"/>
              </a:lnTo>
              <a:lnTo>
                <a:pt x="119750" y="5246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D03E46-E08D-4EC2-B01A-C59E0865482A}">
      <dsp:nvSpPr>
        <dsp:cNvPr id="0" name=""/>
        <dsp:cNvSpPr/>
      </dsp:nvSpPr>
      <dsp:spPr>
        <a:xfrm>
          <a:off x="1820030" y="1459266"/>
          <a:ext cx="91440" cy="464846"/>
        </a:xfrm>
        <a:custGeom>
          <a:avLst/>
          <a:gdLst/>
          <a:ahLst/>
          <a:cxnLst/>
          <a:rect l="0" t="0" r="0" b="0"/>
          <a:pathLst>
            <a:path>
              <a:moveTo>
                <a:pt x="130446" y="0"/>
              </a:moveTo>
              <a:lnTo>
                <a:pt x="130446" y="464846"/>
              </a:lnTo>
              <a:lnTo>
                <a:pt x="45720" y="4648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D056FA-629F-44A5-9DAA-0D1FD7E46B64}">
      <dsp:nvSpPr>
        <dsp:cNvPr id="0" name=""/>
        <dsp:cNvSpPr/>
      </dsp:nvSpPr>
      <dsp:spPr>
        <a:xfrm>
          <a:off x="1950477" y="1459266"/>
          <a:ext cx="1379976" cy="1049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9488"/>
              </a:lnTo>
              <a:lnTo>
                <a:pt x="1379976" y="929488"/>
              </a:lnTo>
              <a:lnTo>
                <a:pt x="1379976" y="10492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D5D7BA-BFAC-4DC6-ACEE-3BCE53D0B19A}">
      <dsp:nvSpPr>
        <dsp:cNvPr id="0" name=""/>
        <dsp:cNvSpPr/>
      </dsp:nvSpPr>
      <dsp:spPr>
        <a:xfrm>
          <a:off x="1904756" y="1459266"/>
          <a:ext cx="91440" cy="10492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0492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644B2C-D8BA-49EB-ABCD-1C203F5EE3FD}">
      <dsp:nvSpPr>
        <dsp:cNvPr id="0" name=""/>
        <dsp:cNvSpPr/>
      </dsp:nvSpPr>
      <dsp:spPr>
        <a:xfrm>
          <a:off x="570500" y="1459266"/>
          <a:ext cx="1379976" cy="1049238"/>
        </a:xfrm>
        <a:custGeom>
          <a:avLst/>
          <a:gdLst/>
          <a:ahLst/>
          <a:cxnLst/>
          <a:rect l="0" t="0" r="0" b="0"/>
          <a:pathLst>
            <a:path>
              <a:moveTo>
                <a:pt x="1379976" y="0"/>
              </a:moveTo>
              <a:lnTo>
                <a:pt x="1379976" y="929488"/>
              </a:lnTo>
              <a:lnTo>
                <a:pt x="0" y="929488"/>
              </a:lnTo>
              <a:lnTo>
                <a:pt x="0" y="10492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C33BC4-14D7-4771-9B29-55AAF0983835}">
      <dsp:nvSpPr>
        <dsp:cNvPr id="0" name=""/>
        <dsp:cNvSpPr/>
      </dsp:nvSpPr>
      <dsp:spPr>
        <a:xfrm>
          <a:off x="1380238" y="889027"/>
          <a:ext cx="1140476" cy="570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Kníže/patron</a:t>
          </a:r>
        </a:p>
      </dsp:txBody>
      <dsp:txXfrm>
        <a:off x="1380238" y="889027"/>
        <a:ext cx="1140476" cy="570238"/>
      </dsp:txXfrm>
    </dsp:sp>
    <dsp:sp modelId="{12D43910-F858-462D-8852-873D8561709E}">
      <dsp:nvSpPr>
        <dsp:cNvPr id="0" name=""/>
        <dsp:cNvSpPr/>
      </dsp:nvSpPr>
      <dsp:spPr>
        <a:xfrm>
          <a:off x="261" y="2508504"/>
          <a:ext cx="1140476" cy="570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Dar</a:t>
          </a:r>
        </a:p>
      </dsp:txBody>
      <dsp:txXfrm>
        <a:off x="261" y="2508504"/>
        <a:ext cx="1140476" cy="570238"/>
      </dsp:txXfrm>
    </dsp:sp>
    <dsp:sp modelId="{BD084463-C77A-4AA5-8C82-D8187FF969DF}">
      <dsp:nvSpPr>
        <dsp:cNvPr id="0" name=""/>
        <dsp:cNvSpPr/>
      </dsp:nvSpPr>
      <dsp:spPr>
        <a:xfrm>
          <a:off x="1380238" y="2508504"/>
          <a:ext cx="1140476" cy="570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Závazek</a:t>
          </a:r>
        </a:p>
      </dsp:txBody>
      <dsp:txXfrm>
        <a:off x="1380238" y="2508504"/>
        <a:ext cx="1140476" cy="570238"/>
      </dsp:txXfrm>
    </dsp:sp>
    <dsp:sp modelId="{B4C07C70-A24B-4FF3-995B-119EE2B8002E}">
      <dsp:nvSpPr>
        <dsp:cNvPr id="0" name=""/>
        <dsp:cNvSpPr/>
      </dsp:nvSpPr>
      <dsp:spPr>
        <a:xfrm>
          <a:off x="2760215" y="2508504"/>
          <a:ext cx="1140476" cy="570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Podřízení</a:t>
          </a:r>
        </a:p>
      </dsp:txBody>
      <dsp:txXfrm>
        <a:off x="2760215" y="2508504"/>
        <a:ext cx="1140476" cy="570238"/>
      </dsp:txXfrm>
    </dsp:sp>
    <dsp:sp modelId="{EB7D2990-4BAA-4E9B-A643-A1E3481F094E}">
      <dsp:nvSpPr>
        <dsp:cNvPr id="0" name=""/>
        <dsp:cNvSpPr/>
      </dsp:nvSpPr>
      <dsp:spPr>
        <a:xfrm>
          <a:off x="725274" y="1638993"/>
          <a:ext cx="1140476" cy="570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Klient</a:t>
          </a:r>
        </a:p>
      </dsp:txBody>
      <dsp:txXfrm>
        <a:off x="725274" y="1638993"/>
        <a:ext cx="1140476" cy="570238"/>
      </dsp:txXfrm>
    </dsp:sp>
    <dsp:sp modelId="{1D85232C-B59D-47AE-BCFA-972A164A12DF}">
      <dsp:nvSpPr>
        <dsp:cNvPr id="0" name=""/>
        <dsp:cNvSpPr/>
      </dsp:nvSpPr>
      <dsp:spPr>
        <a:xfrm>
          <a:off x="2070227" y="1698766"/>
          <a:ext cx="1140476" cy="5702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Tradice</a:t>
          </a:r>
        </a:p>
      </dsp:txBody>
      <dsp:txXfrm>
        <a:off x="2070227" y="1698766"/>
        <a:ext cx="1140476" cy="5702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5F9CA2-563E-4754-8177-4D40F928DAAD}">
      <dsp:nvSpPr>
        <dsp:cNvPr id="0" name=""/>
        <dsp:cNvSpPr/>
      </dsp:nvSpPr>
      <dsp:spPr>
        <a:xfrm>
          <a:off x="2756494" y="1"/>
          <a:ext cx="2497618" cy="249761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noProof="0" dirty="0"/>
            <a:t>Political Power </a:t>
          </a:r>
          <a:endParaRPr lang="en-US" sz="2400" b="1" i="1" kern="1200" noProof="0" dirty="0"/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u="sng" kern="1200" noProof="0" dirty="0"/>
            <a:t>reputation</a:t>
          </a:r>
        </a:p>
      </dsp:txBody>
      <dsp:txXfrm>
        <a:off x="3044681" y="336219"/>
        <a:ext cx="1921244" cy="792513"/>
      </dsp:txXfrm>
    </dsp:sp>
    <dsp:sp modelId="{CCAA8A54-0872-4A3F-9DBF-B493E42FF604}">
      <dsp:nvSpPr>
        <dsp:cNvPr id="0" name=""/>
        <dsp:cNvSpPr/>
      </dsp:nvSpPr>
      <dsp:spPr>
        <a:xfrm>
          <a:off x="3417558" y="951401"/>
          <a:ext cx="3185961" cy="286229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Market </a:t>
          </a:r>
          <a:r>
            <a:rPr lang="en-US" sz="2000" u="sng" kern="1200" noProof="0" dirty="0">
              <a:solidFill>
                <a:schemeClr val="tx1"/>
              </a:solidFill>
            </a:rPr>
            <a:t>money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b="1" i="1" kern="1200" dirty="0">
            <a:solidFill>
              <a:srgbClr val="FF0000"/>
            </a:solidFill>
          </a:endParaRPr>
        </a:p>
      </dsp:txBody>
      <dsp:txXfrm>
        <a:off x="5133076" y="1281666"/>
        <a:ext cx="1225369" cy="2201765"/>
      </dsp:txXfrm>
    </dsp:sp>
    <dsp:sp modelId="{5DCB87E8-A19C-46D0-BD70-17CD2E1897E6}">
      <dsp:nvSpPr>
        <dsp:cNvPr id="0" name=""/>
        <dsp:cNvSpPr/>
      </dsp:nvSpPr>
      <dsp:spPr>
        <a:xfrm>
          <a:off x="2776825" y="2257462"/>
          <a:ext cx="2497618" cy="249761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noProof="0" dirty="0"/>
            <a:t>Family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i="0" kern="1200" dirty="0"/>
            <a:t>love</a:t>
          </a:r>
        </a:p>
      </dsp:txBody>
      <dsp:txXfrm>
        <a:off x="3065012" y="3626349"/>
        <a:ext cx="1921244" cy="792513"/>
      </dsp:txXfrm>
    </dsp:sp>
    <dsp:sp modelId="{DBF2D7B5-013A-4723-B2B6-7D827FD7E4C0}">
      <dsp:nvSpPr>
        <dsp:cNvPr id="0" name=""/>
        <dsp:cNvSpPr/>
      </dsp:nvSpPr>
      <dsp:spPr>
        <a:xfrm>
          <a:off x="1675931" y="1040129"/>
          <a:ext cx="2638384" cy="268483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>
              <a:solidFill>
                <a:schemeClr val="tx1"/>
              </a:solidFill>
            </a:rPr>
            <a:t>Civil Public </a:t>
          </a:r>
          <a:r>
            <a:rPr lang="cs-CZ" sz="1800" u="sng" kern="1200" noProof="0" dirty="0">
              <a:solidFill>
                <a:schemeClr val="tx1"/>
              </a:solidFill>
            </a:rPr>
            <a:t>k</a:t>
          </a:r>
          <a:r>
            <a:rPr lang="en-US" sz="1800" u="sng" kern="1200" noProof="0" dirty="0" err="1">
              <a:solidFill>
                <a:schemeClr val="tx1"/>
              </a:solidFill>
            </a:rPr>
            <a:t>nowledge</a:t>
          </a:r>
          <a:endParaRPr lang="en-US" sz="1800" b="1" i="1" u="sng" kern="1200" noProof="0" dirty="0">
            <a:solidFill>
              <a:schemeClr val="tx1"/>
            </a:solidFill>
          </a:endParaRPr>
        </a:p>
      </dsp:txBody>
      <dsp:txXfrm>
        <a:off x="1878883" y="1349918"/>
        <a:ext cx="1014763" cy="2065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0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4" y="1"/>
            <a:ext cx="3076363" cy="511730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>
              <a:defRPr sz="1300"/>
            </a:lvl1pPr>
          </a:lstStyle>
          <a:p>
            <a:fld id="{C843B205-5F2E-431B-94EC-215C205723AE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1730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1730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>
              <a:defRPr sz="1300"/>
            </a:lvl1pPr>
          </a:lstStyle>
          <a:p>
            <a:fld id="{80B2CEF8-4FD8-4A45-8902-8764F2597A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80007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5631" cy="512222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979" y="0"/>
            <a:ext cx="3075631" cy="512222"/>
          </a:xfrm>
          <a:prstGeom prst="rect">
            <a:avLst/>
          </a:prstGeom>
        </p:spPr>
        <p:txBody>
          <a:bodyPr vert="horz" lIns="95491" tIns="47745" rIns="95491" bIns="47745" rtlCol="0"/>
          <a:lstStyle>
            <a:lvl1pPr algn="r">
              <a:defRPr sz="1300"/>
            </a:lvl1pPr>
          </a:lstStyle>
          <a:p>
            <a:fld id="{5B2EA291-8051-4A67-8B93-158A6AD6296B}" type="datetimeFigureOut">
              <a:rPr lang="cs-CZ" smtClean="0"/>
              <a:t>03.11.2023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91" tIns="47745" rIns="95491" bIns="4774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761" y="4862015"/>
            <a:ext cx="5679778" cy="4605085"/>
          </a:xfrm>
          <a:prstGeom prst="rect">
            <a:avLst/>
          </a:prstGeom>
        </p:spPr>
        <p:txBody>
          <a:bodyPr vert="horz" lIns="95491" tIns="47745" rIns="95491" bIns="4774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720755"/>
            <a:ext cx="3075631" cy="512222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979" y="9720755"/>
            <a:ext cx="3075631" cy="512222"/>
          </a:xfrm>
          <a:prstGeom prst="rect">
            <a:avLst/>
          </a:prstGeom>
        </p:spPr>
        <p:txBody>
          <a:bodyPr vert="horz" lIns="95491" tIns="47745" rIns="95491" bIns="47745" rtlCol="0" anchor="b"/>
          <a:lstStyle>
            <a:lvl1pPr algn="r">
              <a:defRPr sz="1300"/>
            </a:lvl1pPr>
          </a:lstStyle>
          <a:p>
            <a:fld id="{083E0DFE-E2AE-45E2-AE1C-0C02FFD680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89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/>
          <p:nvPr userDrawn="1"/>
        </p:nvSpPr>
        <p:spPr>
          <a:xfrm>
            <a:off x="5395596" y="-1"/>
            <a:ext cx="3749252" cy="1131889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68500"/>
              <a:gd name="connsiteY0" fmla="*/ 622300 h 622300"/>
              <a:gd name="connsiteX1" fmla="*/ 134937 w 1968500"/>
              <a:gd name="connsiteY1" fmla="*/ 47625 h 622300"/>
              <a:gd name="connsiteX2" fmla="*/ 1965960 w 1968500"/>
              <a:gd name="connsiteY2" fmla="*/ 0 h 622300"/>
              <a:gd name="connsiteX3" fmla="*/ 1968500 w 1968500"/>
              <a:gd name="connsiteY3" fmla="*/ 622300 h 622300"/>
              <a:gd name="connsiteX4" fmla="*/ 0 w 1968500"/>
              <a:gd name="connsiteY4" fmla="*/ 622300 h 622300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33338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0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883621"/>
              <a:gd name="connsiteY0" fmla="*/ 574675 h 574675"/>
              <a:gd name="connsiteX1" fmla="*/ 134937 w 1883621"/>
              <a:gd name="connsiteY1" fmla="*/ 0 h 574675"/>
              <a:gd name="connsiteX2" fmla="*/ 1882774 w 1883621"/>
              <a:gd name="connsiteY2" fmla="*/ 0 h 574675"/>
              <a:gd name="connsiteX3" fmla="*/ 1882774 w 1883621"/>
              <a:gd name="connsiteY3" fmla="*/ 574675 h 574675"/>
              <a:gd name="connsiteX4" fmla="*/ 0 w 1883621"/>
              <a:gd name="connsiteY4" fmla="*/ 574675 h 574675"/>
              <a:gd name="connsiteX0" fmla="*/ 0 w 3758141"/>
              <a:gd name="connsiteY0" fmla="*/ 1135380 h 1135380"/>
              <a:gd name="connsiteX1" fmla="*/ 2009457 w 3758141"/>
              <a:gd name="connsiteY1" fmla="*/ 0 h 1135380"/>
              <a:gd name="connsiteX2" fmla="*/ 3757294 w 3758141"/>
              <a:gd name="connsiteY2" fmla="*/ 0 h 1135380"/>
              <a:gd name="connsiteX3" fmla="*/ 3757294 w 3758141"/>
              <a:gd name="connsiteY3" fmla="*/ 574675 h 1135380"/>
              <a:gd name="connsiteX4" fmla="*/ 0 w 3758141"/>
              <a:gd name="connsiteY4" fmla="*/ 1135380 h 1135380"/>
              <a:gd name="connsiteX0" fmla="*/ 0 w 3758141"/>
              <a:gd name="connsiteY0" fmla="*/ 1135381 h 1135381"/>
              <a:gd name="connsiteX1" fmla="*/ 336233 w 3758141"/>
              <a:gd name="connsiteY1" fmla="*/ 0 h 1135381"/>
              <a:gd name="connsiteX2" fmla="*/ 3757294 w 3758141"/>
              <a:gd name="connsiteY2" fmla="*/ 1 h 1135381"/>
              <a:gd name="connsiteX3" fmla="*/ 3757294 w 3758141"/>
              <a:gd name="connsiteY3" fmla="*/ 574676 h 1135381"/>
              <a:gd name="connsiteX4" fmla="*/ 0 w 3758141"/>
              <a:gd name="connsiteY4" fmla="*/ 1135381 h 1135381"/>
              <a:gd name="connsiteX0" fmla="*/ 0 w 3575261"/>
              <a:gd name="connsiteY0" fmla="*/ 1131889 h 1131889"/>
              <a:gd name="connsiteX1" fmla="*/ 153353 w 3575261"/>
              <a:gd name="connsiteY1" fmla="*/ 0 h 1131889"/>
              <a:gd name="connsiteX2" fmla="*/ 3574414 w 3575261"/>
              <a:gd name="connsiteY2" fmla="*/ 1 h 1131889"/>
              <a:gd name="connsiteX3" fmla="*/ 3574414 w 3575261"/>
              <a:gd name="connsiteY3" fmla="*/ 574676 h 1131889"/>
              <a:gd name="connsiteX4" fmla="*/ 0 w 3575261"/>
              <a:gd name="connsiteY4" fmla="*/ 1131889 h 1131889"/>
              <a:gd name="connsiteX0" fmla="*/ 0 w 3695911"/>
              <a:gd name="connsiteY0" fmla="*/ 1131889 h 1131889"/>
              <a:gd name="connsiteX1" fmla="*/ 274003 w 3695911"/>
              <a:gd name="connsiteY1" fmla="*/ 0 h 1131889"/>
              <a:gd name="connsiteX2" fmla="*/ 3695064 w 3695911"/>
              <a:gd name="connsiteY2" fmla="*/ 1 h 1131889"/>
              <a:gd name="connsiteX3" fmla="*/ 3695064 w 3695911"/>
              <a:gd name="connsiteY3" fmla="*/ 574676 h 1131889"/>
              <a:gd name="connsiteX4" fmla="*/ 0 w 3695911"/>
              <a:gd name="connsiteY4" fmla="*/ 1131889 h 1131889"/>
              <a:gd name="connsiteX0" fmla="*/ 0 w 3748405"/>
              <a:gd name="connsiteY0" fmla="*/ 1131889 h 1131889"/>
              <a:gd name="connsiteX1" fmla="*/ 274003 w 3748405"/>
              <a:gd name="connsiteY1" fmla="*/ 0 h 1131889"/>
              <a:gd name="connsiteX2" fmla="*/ 3695064 w 3748405"/>
              <a:gd name="connsiteY2" fmla="*/ 1 h 1131889"/>
              <a:gd name="connsiteX3" fmla="*/ 3748405 w 3748405"/>
              <a:gd name="connsiteY3" fmla="*/ 1131889 h 1131889"/>
              <a:gd name="connsiteX4" fmla="*/ 0 w 3748405"/>
              <a:gd name="connsiteY4" fmla="*/ 1131889 h 1131889"/>
              <a:gd name="connsiteX0" fmla="*/ 0 w 3749252"/>
              <a:gd name="connsiteY0" fmla="*/ 1131889 h 1131889"/>
              <a:gd name="connsiteX1" fmla="*/ 274003 w 3749252"/>
              <a:gd name="connsiteY1" fmla="*/ 0 h 1131889"/>
              <a:gd name="connsiteX2" fmla="*/ 3748405 w 3749252"/>
              <a:gd name="connsiteY2" fmla="*/ 1 h 1131889"/>
              <a:gd name="connsiteX3" fmla="*/ 3748405 w 3749252"/>
              <a:gd name="connsiteY3" fmla="*/ 1131889 h 1131889"/>
              <a:gd name="connsiteX4" fmla="*/ 0 w 3749252"/>
              <a:gd name="connsiteY4" fmla="*/ 1131889 h 113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9252" h="1131889">
                <a:moveTo>
                  <a:pt x="0" y="1131889"/>
                </a:moveTo>
                <a:lnTo>
                  <a:pt x="274003" y="0"/>
                </a:lnTo>
                <a:lnTo>
                  <a:pt x="3748405" y="1"/>
                </a:lnTo>
                <a:cubicBezTo>
                  <a:pt x="3749252" y="207434"/>
                  <a:pt x="3747558" y="924456"/>
                  <a:pt x="3748405" y="1131889"/>
                </a:cubicBezTo>
                <a:lnTo>
                  <a:pt x="0" y="1131889"/>
                </a:lnTo>
                <a:close/>
              </a:path>
            </a:pathLst>
          </a:custGeom>
          <a:solidFill>
            <a:srgbClr val="002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 descr="Cevro institut_doplnkove_rgb_neg_c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935244" y="290218"/>
            <a:ext cx="2976981" cy="6051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4174D-E7E7-45B3-A872-4B12C218382D}" type="datetimeFigureOut">
              <a:rPr lang="cs-CZ" smtClean="0"/>
              <a:pPr/>
              <a:t>03.11.2023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9F4A-3CE7-47A4-87C9-2BBC1E084B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4174D-E7E7-45B3-A872-4B12C218382D}" type="datetimeFigureOut">
              <a:rPr lang="cs-CZ" smtClean="0"/>
              <a:pPr/>
              <a:t>03.11.2023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9F4A-3CE7-47A4-87C9-2BBC1E084B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obsah - 1 radek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27584" y="188640"/>
            <a:ext cx="7921130" cy="44884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83568" y="1340768"/>
            <a:ext cx="8065145" cy="4825082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64000" y="764704"/>
            <a:ext cx="7884713" cy="344128"/>
          </a:xfrm>
        </p:spPr>
        <p:txBody>
          <a:bodyPr wrap="square" lIns="36000" tIns="0" rIns="36000" bIns="36000" anchor="t" anchorCtr="0">
            <a:spAutoFit/>
          </a:bodyPr>
          <a:lstStyle>
            <a:lvl1pPr marL="0" indent="0" defTabSz="216000">
              <a:spcBef>
                <a:spcPts val="0"/>
              </a:spcBef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  <a:br>
              <a:rPr lang="cs-CZ" dirty="0"/>
            </a:br>
            <a:r>
              <a:rPr lang="en-US" dirty="0"/>
              <a:t>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84000" y="6213600"/>
            <a:ext cx="7884713" cy="166712"/>
          </a:xfrm>
        </p:spPr>
        <p:txBody>
          <a:bodyPr wrap="square" lIns="36000" tIns="0" rIns="36000" bIns="0" anchor="t" anchorCtr="0">
            <a:spAutoFit/>
          </a:bodyPr>
          <a:lstStyle>
            <a:lvl1pPr marL="0" indent="0">
              <a:lnSpc>
                <a:spcPts val="1300"/>
              </a:lnSpc>
              <a:buNone/>
              <a:defRPr sz="1000" i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 i="1">
                <a:solidFill>
                  <a:schemeClr val="bg1">
                    <a:lumMod val="65000"/>
                  </a:schemeClr>
                </a:solidFill>
              </a:defRPr>
            </a:lvl2pPr>
            <a:lvl3pPr>
              <a:defRPr sz="1200" i="1">
                <a:solidFill>
                  <a:schemeClr val="bg1">
                    <a:lumMod val="65000"/>
                  </a:schemeClr>
                </a:solidFill>
              </a:defRPr>
            </a:lvl3pPr>
            <a:lvl4pPr>
              <a:defRPr sz="1200" i="1">
                <a:solidFill>
                  <a:schemeClr val="bg1">
                    <a:lumMod val="65000"/>
                  </a:schemeClr>
                </a:solidFill>
              </a:defRPr>
            </a:lvl4pPr>
            <a:lvl5pPr>
              <a:defRPr sz="1200" i="1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342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574674"/>
            <a:ext cx="9144000" cy="923926"/>
          </a:xfrm>
        </p:spPr>
        <p:txBody>
          <a:bodyPr lIns="252000" rIns="252000">
            <a:normAutofit/>
          </a:bodyPr>
          <a:lstStyle>
            <a:lvl1pPr algn="l">
              <a:defRPr sz="6600">
                <a:solidFill>
                  <a:srgbClr val="CA8A64"/>
                </a:solidFill>
                <a:latin typeface="+mn-lt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Volný tvar 6"/>
          <p:cNvSpPr/>
          <p:nvPr userDrawn="1"/>
        </p:nvSpPr>
        <p:spPr>
          <a:xfrm>
            <a:off x="7261225" y="0"/>
            <a:ext cx="1883621" cy="574675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68500"/>
              <a:gd name="connsiteY0" fmla="*/ 622300 h 622300"/>
              <a:gd name="connsiteX1" fmla="*/ 134937 w 1968500"/>
              <a:gd name="connsiteY1" fmla="*/ 47625 h 622300"/>
              <a:gd name="connsiteX2" fmla="*/ 1965960 w 1968500"/>
              <a:gd name="connsiteY2" fmla="*/ 0 h 622300"/>
              <a:gd name="connsiteX3" fmla="*/ 1968500 w 1968500"/>
              <a:gd name="connsiteY3" fmla="*/ 622300 h 622300"/>
              <a:gd name="connsiteX4" fmla="*/ 0 w 1968500"/>
              <a:gd name="connsiteY4" fmla="*/ 622300 h 622300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33338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0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883621"/>
              <a:gd name="connsiteY0" fmla="*/ 574675 h 574675"/>
              <a:gd name="connsiteX1" fmla="*/ 134937 w 1883621"/>
              <a:gd name="connsiteY1" fmla="*/ 0 h 574675"/>
              <a:gd name="connsiteX2" fmla="*/ 1882774 w 1883621"/>
              <a:gd name="connsiteY2" fmla="*/ 0 h 574675"/>
              <a:gd name="connsiteX3" fmla="*/ 1882774 w 1883621"/>
              <a:gd name="connsiteY3" fmla="*/ 574675 h 574675"/>
              <a:gd name="connsiteX4" fmla="*/ 0 w 1883621"/>
              <a:gd name="connsiteY4" fmla="*/ 574675 h 57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3621" h="574675">
                <a:moveTo>
                  <a:pt x="0" y="574675"/>
                </a:moveTo>
                <a:lnTo>
                  <a:pt x="134937" y="0"/>
                </a:lnTo>
                <a:lnTo>
                  <a:pt x="1882774" y="0"/>
                </a:lnTo>
                <a:cubicBezTo>
                  <a:pt x="1883621" y="207433"/>
                  <a:pt x="1881927" y="367242"/>
                  <a:pt x="1882774" y="574675"/>
                </a:cubicBezTo>
                <a:lnTo>
                  <a:pt x="0" y="574675"/>
                </a:lnTo>
                <a:close/>
              </a:path>
            </a:pathLst>
          </a:custGeom>
          <a:solidFill>
            <a:srgbClr val="002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Volný tvar 7"/>
          <p:cNvSpPr/>
          <p:nvPr userDrawn="1"/>
        </p:nvSpPr>
        <p:spPr>
          <a:xfrm>
            <a:off x="7114540" y="6308726"/>
            <a:ext cx="2030307" cy="549274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2030307"/>
              <a:gd name="connsiteY0" fmla="*/ 705485 h 705485"/>
              <a:gd name="connsiteX1" fmla="*/ 149225 w 2030307"/>
              <a:gd name="connsiteY1" fmla="*/ 76835 h 705485"/>
              <a:gd name="connsiteX2" fmla="*/ 2029460 w 2030307"/>
              <a:gd name="connsiteY2" fmla="*/ 0 h 705485"/>
              <a:gd name="connsiteX3" fmla="*/ 1968500 w 2030307"/>
              <a:gd name="connsiteY3" fmla="*/ 705485 h 705485"/>
              <a:gd name="connsiteX4" fmla="*/ 0 w 2030307"/>
              <a:gd name="connsiteY4" fmla="*/ 705485 h 705485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6 h 628650"/>
              <a:gd name="connsiteX3" fmla="*/ 196850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196850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202946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202946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31031 h 631031"/>
              <a:gd name="connsiteX1" fmla="*/ 149225 w 2030307"/>
              <a:gd name="connsiteY1" fmla="*/ 2381 h 631031"/>
              <a:gd name="connsiteX2" fmla="*/ 2029460 w 2030307"/>
              <a:gd name="connsiteY2" fmla="*/ 0 h 631031"/>
              <a:gd name="connsiteX3" fmla="*/ 2029460 w 2030307"/>
              <a:gd name="connsiteY3" fmla="*/ 631031 h 631031"/>
              <a:gd name="connsiteX4" fmla="*/ 0 w 2030307"/>
              <a:gd name="connsiteY4" fmla="*/ 631031 h 631031"/>
              <a:gd name="connsiteX0" fmla="*/ 0 w 2030307"/>
              <a:gd name="connsiteY0" fmla="*/ 631031 h 631031"/>
              <a:gd name="connsiteX1" fmla="*/ 132556 w 2030307"/>
              <a:gd name="connsiteY1" fmla="*/ 81757 h 631031"/>
              <a:gd name="connsiteX2" fmla="*/ 2029460 w 2030307"/>
              <a:gd name="connsiteY2" fmla="*/ 0 h 631031"/>
              <a:gd name="connsiteX3" fmla="*/ 2029460 w 2030307"/>
              <a:gd name="connsiteY3" fmla="*/ 631031 h 631031"/>
              <a:gd name="connsiteX4" fmla="*/ 0 w 2030307"/>
              <a:gd name="connsiteY4" fmla="*/ 631031 h 631031"/>
              <a:gd name="connsiteX0" fmla="*/ 0 w 2030307"/>
              <a:gd name="connsiteY0" fmla="*/ 549274 h 549274"/>
              <a:gd name="connsiteX1" fmla="*/ 132556 w 2030307"/>
              <a:gd name="connsiteY1" fmla="*/ 0 h 549274"/>
              <a:gd name="connsiteX2" fmla="*/ 2029460 w 2030307"/>
              <a:gd name="connsiteY2" fmla="*/ 0 h 549274"/>
              <a:gd name="connsiteX3" fmla="*/ 2029460 w 2030307"/>
              <a:gd name="connsiteY3" fmla="*/ 549274 h 549274"/>
              <a:gd name="connsiteX4" fmla="*/ 0 w 2030307"/>
              <a:gd name="connsiteY4" fmla="*/ 549274 h 54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307" h="549274">
                <a:moveTo>
                  <a:pt x="0" y="549274"/>
                </a:moveTo>
                <a:lnTo>
                  <a:pt x="132556" y="0"/>
                </a:lnTo>
                <a:lnTo>
                  <a:pt x="2029460" y="0"/>
                </a:lnTo>
                <a:cubicBezTo>
                  <a:pt x="2030307" y="207433"/>
                  <a:pt x="2028613" y="341841"/>
                  <a:pt x="2029460" y="549274"/>
                </a:cubicBezTo>
                <a:lnTo>
                  <a:pt x="0" y="549274"/>
                </a:lnTo>
                <a:close/>
              </a:path>
            </a:pathLst>
          </a:custGeom>
          <a:solidFill>
            <a:srgbClr val="CA8A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 descr="Cevro institut_doplnkove_rgb_neg_c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45789" y="150518"/>
            <a:ext cx="1474386" cy="299699"/>
          </a:xfrm>
          <a:prstGeom prst="rect">
            <a:avLst/>
          </a:prstGeom>
        </p:spPr>
      </p:pic>
      <p:pic>
        <p:nvPicPr>
          <p:cNvPr id="10" name="Obrázek 9" descr="CEVRO_we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402865" y="6519270"/>
            <a:ext cx="1617310" cy="1625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4174D-E7E7-45B3-A872-4B12C218382D}" type="datetimeFigureOut">
              <a:rPr lang="cs-CZ" smtClean="0"/>
              <a:pPr/>
              <a:t>03.11.2023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9F4A-3CE7-47A4-87C9-2BBC1E084B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4174D-E7E7-45B3-A872-4B12C218382D}" type="datetimeFigureOut">
              <a:rPr lang="cs-CZ" smtClean="0"/>
              <a:pPr/>
              <a:t>03.11.2023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9F4A-3CE7-47A4-87C9-2BBC1E084B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3" indent="0">
              <a:buNone/>
              <a:defRPr sz="2000" b="1"/>
            </a:lvl2pPr>
            <a:lvl3pPr marL="914206" indent="0">
              <a:buNone/>
              <a:defRPr sz="1800" b="1"/>
            </a:lvl3pPr>
            <a:lvl4pPr marL="1371309" indent="0">
              <a:buNone/>
              <a:defRPr sz="1600" b="1"/>
            </a:lvl4pPr>
            <a:lvl5pPr marL="1828411" indent="0">
              <a:buNone/>
              <a:defRPr sz="1600" b="1"/>
            </a:lvl5pPr>
            <a:lvl6pPr marL="2285514" indent="0">
              <a:buNone/>
              <a:defRPr sz="1600" b="1"/>
            </a:lvl6pPr>
            <a:lvl7pPr marL="2742617" indent="0">
              <a:buNone/>
              <a:defRPr sz="1600" b="1"/>
            </a:lvl7pPr>
            <a:lvl8pPr marL="3199720" indent="0">
              <a:buNone/>
              <a:defRPr sz="1600" b="1"/>
            </a:lvl8pPr>
            <a:lvl9pPr marL="3656823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3" indent="0">
              <a:buNone/>
              <a:defRPr sz="2000" b="1"/>
            </a:lvl2pPr>
            <a:lvl3pPr marL="914206" indent="0">
              <a:buNone/>
              <a:defRPr sz="1800" b="1"/>
            </a:lvl3pPr>
            <a:lvl4pPr marL="1371309" indent="0">
              <a:buNone/>
              <a:defRPr sz="1600" b="1"/>
            </a:lvl4pPr>
            <a:lvl5pPr marL="1828411" indent="0">
              <a:buNone/>
              <a:defRPr sz="1600" b="1"/>
            </a:lvl5pPr>
            <a:lvl6pPr marL="2285514" indent="0">
              <a:buNone/>
              <a:defRPr sz="1600" b="1"/>
            </a:lvl6pPr>
            <a:lvl7pPr marL="2742617" indent="0">
              <a:buNone/>
              <a:defRPr sz="1600" b="1"/>
            </a:lvl7pPr>
            <a:lvl8pPr marL="3199720" indent="0">
              <a:buNone/>
              <a:defRPr sz="1600" b="1"/>
            </a:lvl8pPr>
            <a:lvl9pPr marL="3656823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4174D-E7E7-45B3-A872-4B12C218382D}" type="datetimeFigureOut">
              <a:rPr lang="cs-CZ" smtClean="0"/>
              <a:pPr/>
              <a:t>03.11.2023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9F4A-3CE7-47A4-87C9-2BBC1E084B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4174D-E7E7-45B3-A872-4B12C218382D}" type="datetimeFigureOut">
              <a:rPr lang="cs-CZ" smtClean="0"/>
              <a:pPr/>
              <a:t>03.11.2023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9F4A-3CE7-47A4-87C9-2BBC1E084B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4174D-E7E7-45B3-A872-4B12C218382D}" type="datetimeFigureOut">
              <a:rPr lang="cs-CZ" smtClean="0"/>
              <a:pPr/>
              <a:t>03.11.2023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9F4A-3CE7-47A4-87C9-2BBC1E084B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3" indent="0">
              <a:buNone/>
              <a:defRPr sz="1200"/>
            </a:lvl2pPr>
            <a:lvl3pPr marL="914206" indent="0">
              <a:buNone/>
              <a:defRPr sz="1000"/>
            </a:lvl3pPr>
            <a:lvl4pPr marL="1371309" indent="0">
              <a:buNone/>
              <a:defRPr sz="900"/>
            </a:lvl4pPr>
            <a:lvl5pPr marL="1828411" indent="0">
              <a:buNone/>
              <a:defRPr sz="900"/>
            </a:lvl5pPr>
            <a:lvl6pPr marL="2285514" indent="0">
              <a:buNone/>
              <a:defRPr sz="900"/>
            </a:lvl6pPr>
            <a:lvl7pPr marL="2742617" indent="0">
              <a:buNone/>
              <a:defRPr sz="900"/>
            </a:lvl7pPr>
            <a:lvl8pPr marL="3199720" indent="0">
              <a:buNone/>
              <a:defRPr sz="900"/>
            </a:lvl8pPr>
            <a:lvl9pPr marL="3656823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4174D-E7E7-45B3-A872-4B12C218382D}" type="datetimeFigureOut">
              <a:rPr lang="cs-CZ" smtClean="0"/>
              <a:pPr/>
              <a:t>03.11.2023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9F4A-3CE7-47A4-87C9-2BBC1E084B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03" indent="0">
              <a:buNone/>
              <a:defRPr sz="2800"/>
            </a:lvl2pPr>
            <a:lvl3pPr marL="914206" indent="0">
              <a:buNone/>
              <a:defRPr sz="2400"/>
            </a:lvl3pPr>
            <a:lvl4pPr marL="1371309" indent="0">
              <a:buNone/>
              <a:defRPr sz="2000"/>
            </a:lvl4pPr>
            <a:lvl5pPr marL="1828411" indent="0">
              <a:buNone/>
              <a:defRPr sz="2000"/>
            </a:lvl5pPr>
            <a:lvl6pPr marL="2285514" indent="0">
              <a:buNone/>
              <a:defRPr sz="2000"/>
            </a:lvl6pPr>
            <a:lvl7pPr marL="2742617" indent="0">
              <a:buNone/>
              <a:defRPr sz="2000"/>
            </a:lvl7pPr>
            <a:lvl8pPr marL="3199720" indent="0">
              <a:buNone/>
              <a:defRPr sz="2000"/>
            </a:lvl8pPr>
            <a:lvl9pPr marL="365682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3" indent="0">
              <a:buNone/>
              <a:defRPr sz="1200"/>
            </a:lvl2pPr>
            <a:lvl3pPr marL="914206" indent="0">
              <a:buNone/>
              <a:defRPr sz="1000"/>
            </a:lvl3pPr>
            <a:lvl4pPr marL="1371309" indent="0">
              <a:buNone/>
              <a:defRPr sz="900"/>
            </a:lvl4pPr>
            <a:lvl5pPr marL="1828411" indent="0">
              <a:buNone/>
              <a:defRPr sz="900"/>
            </a:lvl5pPr>
            <a:lvl6pPr marL="2285514" indent="0">
              <a:buNone/>
              <a:defRPr sz="900"/>
            </a:lvl6pPr>
            <a:lvl7pPr marL="2742617" indent="0">
              <a:buNone/>
              <a:defRPr sz="900"/>
            </a:lvl7pPr>
            <a:lvl8pPr marL="3199720" indent="0">
              <a:buNone/>
              <a:defRPr sz="900"/>
            </a:lvl8pPr>
            <a:lvl9pPr marL="3656823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4174D-E7E7-45B3-A872-4B12C218382D}" type="datetimeFigureOut">
              <a:rPr lang="cs-CZ" smtClean="0"/>
              <a:pPr/>
              <a:t>03.11.2023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9F4A-3CE7-47A4-87C9-2BBC1E084BA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0" tIns="45710" rIns="91420" bIns="4571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20" tIns="45710" rIns="91420" bIns="4571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4174D-E7E7-45B3-A872-4B12C218382D}" type="datetimeFigureOut">
              <a:rPr lang="cs-CZ" smtClean="0"/>
              <a:pPr/>
              <a:t>03.11.2023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49F4A-3CE7-47A4-87C9-2BBC1E084BA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  <p:txStyles>
    <p:titleStyle>
      <a:lvl1pPr algn="ctr" defTabSz="91420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7" indent="-342827" algn="l" defTabSz="91420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92" indent="-285689" algn="l" defTabSz="91420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57" indent="-228552" algn="l" defTabSz="91420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60" indent="-228552" algn="l" defTabSz="91420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63" indent="-228552" algn="l" defTabSz="91420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66" indent="-228552" algn="l" defTabSz="9142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8" indent="-228552" algn="l" defTabSz="9142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72" indent="-228552" algn="l" defTabSz="9142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74" indent="-228552" algn="l" defTabSz="91420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1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7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5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685800" y="5152680"/>
            <a:ext cx="7772400" cy="1020535"/>
          </a:xfrm>
        </p:spPr>
        <p:txBody>
          <a:bodyPr>
            <a:normAutofit/>
          </a:bodyPr>
          <a:lstStyle/>
          <a:p>
            <a:r>
              <a:rPr lang="cs-CZ" sz="2800" b="1" dirty="0">
                <a:solidFill>
                  <a:srgbClr val="002D5A"/>
                </a:solidFill>
              </a:rPr>
              <a:t>www.karelmuller.eu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57481" y="2152533"/>
            <a:ext cx="8284191" cy="2402004"/>
          </a:xfrm>
          <a:prstGeom prst="rect">
            <a:avLst/>
          </a:prstGeom>
          <a:noFill/>
        </p:spPr>
        <p:txBody>
          <a:bodyPr wrap="none" lIns="252000" tIns="0" rIns="252000" bIns="36000" rtlCol="0" anchor="t" anchorCtr="0">
            <a:noAutofit/>
          </a:bodyPr>
          <a:lstStyle/>
          <a:p>
            <a:pPr algn="ctr"/>
            <a:r>
              <a:rPr lang="pl-PL" sz="5400" b="1" cap="all" dirty="0">
                <a:solidFill>
                  <a:srgbClr val="CA8A64"/>
                </a:solidFill>
                <a:latin typeface="+mj-lt"/>
              </a:rPr>
              <a:t>Lokální a regionální </a:t>
            </a:r>
          </a:p>
          <a:p>
            <a:pPr algn="ctr"/>
            <a:r>
              <a:rPr lang="pl-PL" sz="5400" b="1" cap="all" dirty="0">
                <a:solidFill>
                  <a:srgbClr val="CA8A64"/>
                </a:solidFill>
                <a:latin typeface="+mj-lt"/>
              </a:rPr>
              <a:t>politika</a:t>
            </a:r>
          </a:p>
          <a:p>
            <a:pPr algn="ctr"/>
            <a:r>
              <a:rPr lang="pl-PL" sz="4000" b="1" i="1" cap="all" dirty="0">
                <a:solidFill>
                  <a:srgbClr val="CA8A64"/>
                </a:solidFill>
                <a:latin typeface="+mj-lt"/>
              </a:rPr>
              <a:t>1. setkání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0" y="574675"/>
            <a:ext cx="4572000" cy="557213"/>
          </a:xfrm>
          <a:prstGeom prst="rect">
            <a:avLst/>
          </a:prstGeom>
          <a:noFill/>
        </p:spPr>
        <p:txBody>
          <a:bodyPr wrap="none" lIns="252000" tIns="0" rIns="252000" bIns="36000" rtlCol="0" anchor="t" anchorCtr="0">
            <a:noAutofit/>
          </a:bodyPr>
          <a:lstStyle/>
          <a:p>
            <a:endParaRPr lang="cs-CZ" sz="2800" b="1" dirty="0">
              <a:solidFill>
                <a:srgbClr val="002D5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Jaké jsou právní vztahy mezi orgány státní správy a ... | rizeniskoly.cz">
            <a:extLst>
              <a:ext uri="{FF2B5EF4-FFF2-40B4-BE49-F238E27FC236}">
                <a16:creationId xmlns:a16="http://schemas.microsoft.com/office/drawing/2014/main" id="{3A222A9D-42D6-467E-A7CA-EBCEFF517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73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00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forma veřejné správy">
            <a:extLst>
              <a:ext uri="{FF2B5EF4-FFF2-40B4-BE49-F238E27FC236}">
                <a16:creationId xmlns:a16="http://schemas.microsoft.com/office/drawing/2014/main" id="{EF80B684-5B6A-4E09-8A00-2869A7047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30" y="2005385"/>
            <a:ext cx="8161880" cy="379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204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EB883-A48E-4251-B9CE-A2BB6C5D4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6375"/>
            <a:ext cx="9144000" cy="6254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4400" b="1" dirty="0"/>
              <a:t>Základní pojmy</a:t>
            </a:r>
          </a:p>
        </p:txBody>
      </p:sp>
      <p:sp>
        <p:nvSpPr>
          <p:cNvPr id="28675" name="Zástupný symbol pro obsah 2">
            <a:extLst>
              <a:ext uri="{FF2B5EF4-FFF2-40B4-BE49-F238E27FC236}">
                <a16:creationId xmlns:a16="http://schemas.microsoft.com/office/drawing/2014/main" id="{D70478C7-157C-42A5-A937-2CA67495D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6175"/>
            <a:ext cx="8229600" cy="5254625"/>
          </a:xfrm>
        </p:spPr>
        <p:txBody>
          <a:bodyPr>
            <a:normAutofit fontScale="92500"/>
          </a:bodyPr>
          <a:lstStyle/>
          <a:p>
            <a:pPr>
              <a:spcBef>
                <a:spcPts val="1200"/>
              </a:spcBef>
            </a:pPr>
            <a:r>
              <a:rPr lang="cs-CZ" altLang="cs-CZ" sz="2200" b="1" dirty="0">
                <a:solidFill>
                  <a:srgbClr val="002D5A"/>
                </a:solidFill>
              </a:rPr>
              <a:t>Veřejná správa </a:t>
            </a:r>
            <a:r>
              <a:rPr lang="cs-CZ" altLang="cs-CZ" sz="2200" dirty="0">
                <a:solidFill>
                  <a:srgbClr val="002D5A"/>
                </a:solidFill>
              </a:rPr>
              <a:t>-  správní činnost související s poskytováním veřejných služeb, řízením veřejných záležitostí na místní i centrální úrovni a zajišťováním záležitostí ve </a:t>
            </a:r>
            <a:r>
              <a:rPr lang="cs-CZ" altLang="cs-CZ" sz="2200" b="1" dirty="0">
                <a:solidFill>
                  <a:srgbClr val="002D5A"/>
                </a:solidFill>
              </a:rPr>
              <a:t>veřejném zájmu</a:t>
            </a:r>
          </a:p>
          <a:p>
            <a:pPr>
              <a:spcBef>
                <a:spcPts val="1200"/>
              </a:spcBef>
            </a:pPr>
            <a:r>
              <a:rPr lang="cs-CZ" altLang="cs-CZ" sz="2200" b="1" dirty="0">
                <a:solidFill>
                  <a:srgbClr val="002D5A"/>
                </a:solidFill>
              </a:rPr>
              <a:t>Státní správa </a:t>
            </a:r>
            <a:r>
              <a:rPr lang="cs-CZ" altLang="cs-CZ" sz="2200" dirty="0">
                <a:solidFill>
                  <a:srgbClr val="002D5A"/>
                </a:solidFill>
              </a:rPr>
              <a:t>- činnost státu prováděná buď přímo státními orgány nebo jinými orgány, na které stát výkon státní správy v určitém rozsahu přenesl (</a:t>
            </a:r>
            <a:r>
              <a:rPr lang="cs-CZ" altLang="cs-CZ" sz="2200" b="1" dirty="0">
                <a:solidFill>
                  <a:srgbClr val="002D5A"/>
                </a:solidFill>
              </a:rPr>
              <a:t>přenesená působnost, nařízení</a:t>
            </a:r>
            <a:r>
              <a:rPr lang="cs-CZ" altLang="cs-CZ" sz="2200" dirty="0">
                <a:solidFill>
                  <a:srgbClr val="002D5A"/>
                </a:solidFill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cs-CZ" altLang="cs-CZ" sz="2200" b="1" dirty="0">
                <a:solidFill>
                  <a:srgbClr val="002D5A"/>
                </a:solidFill>
              </a:rPr>
              <a:t>Samospráva</a:t>
            </a:r>
            <a:r>
              <a:rPr lang="cs-CZ" altLang="cs-CZ" sz="2200" dirty="0">
                <a:solidFill>
                  <a:srgbClr val="002D5A"/>
                </a:solidFill>
              </a:rPr>
              <a:t> - způsob řízení určitého celku, kdy daný subjekt o alespoň některých svých záležitostech rozhoduje sám autonomním způsobem, tedy „spravuje se sám“ (</a:t>
            </a:r>
            <a:r>
              <a:rPr lang="cs-CZ" altLang="cs-CZ" sz="2200" b="1" dirty="0">
                <a:solidFill>
                  <a:srgbClr val="002D5A"/>
                </a:solidFill>
              </a:rPr>
              <a:t>samostatná působnost, obecně závazné vyhlášky</a:t>
            </a:r>
            <a:r>
              <a:rPr lang="cs-CZ" altLang="cs-CZ" sz="2200" dirty="0">
                <a:solidFill>
                  <a:srgbClr val="002D5A"/>
                </a:solidFill>
              </a:rPr>
              <a:t>)</a:t>
            </a:r>
          </a:p>
          <a:p>
            <a:pPr lvl="1">
              <a:spcBef>
                <a:spcPts val="1200"/>
              </a:spcBef>
            </a:pPr>
            <a:r>
              <a:rPr lang="cs-CZ" altLang="cs-CZ" sz="1900" i="1" dirty="0">
                <a:solidFill>
                  <a:srgbClr val="002D5A"/>
                </a:solidFill>
              </a:rPr>
              <a:t>Územní samospráva </a:t>
            </a:r>
            <a:r>
              <a:rPr lang="cs-CZ" altLang="cs-CZ" sz="1900" dirty="0">
                <a:solidFill>
                  <a:srgbClr val="002D5A"/>
                </a:solidFill>
              </a:rPr>
              <a:t>– kraje, obce – zejména </a:t>
            </a:r>
            <a:r>
              <a:rPr lang="cs-CZ" altLang="cs-CZ" sz="1900" b="1" dirty="0">
                <a:solidFill>
                  <a:srgbClr val="002D5A"/>
                </a:solidFill>
              </a:rPr>
              <a:t>zastupitelstva</a:t>
            </a:r>
          </a:p>
          <a:p>
            <a:pPr lvl="1">
              <a:spcBef>
                <a:spcPts val="1200"/>
              </a:spcBef>
            </a:pPr>
            <a:r>
              <a:rPr lang="cs-CZ" altLang="cs-CZ" sz="1900" i="1" dirty="0">
                <a:solidFill>
                  <a:srgbClr val="002D5A"/>
                </a:solidFill>
              </a:rPr>
              <a:t>Zájmová samospráva </a:t>
            </a:r>
            <a:r>
              <a:rPr lang="cs-CZ" altLang="cs-CZ" sz="1900" dirty="0">
                <a:solidFill>
                  <a:srgbClr val="002D5A"/>
                </a:solidFill>
              </a:rPr>
              <a:t>– profesní </a:t>
            </a:r>
            <a:r>
              <a:rPr lang="cs-CZ" altLang="cs-CZ" sz="1900" b="1" dirty="0">
                <a:solidFill>
                  <a:srgbClr val="002D5A"/>
                </a:solidFill>
              </a:rPr>
              <a:t>komory</a:t>
            </a:r>
            <a:r>
              <a:rPr lang="cs-CZ" altLang="cs-CZ" sz="1900" dirty="0">
                <a:solidFill>
                  <a:srgbClr val="002D5A"/>
                </a:solidFill>
              </a:rPr>
              <a:t>, školská samospráva, akademická samospráva, university</a:t>
            </a:r>
          </a:p>
          <a:p>
            <a:pPr lvl="1">
              <a:spcBef>
                <a:spcPts val="1200"/>
              </a:spcBef>
            </a:pPr>
            <a:r>
              <a:rPr lang="cs-CZ" altLang="cs-CZ" sz="1900" i="1" dirty="0">
                <a:solidFill>
                  <a:srgbClr val="002D5A"/>
                </a:solidFill>
              </a:rPr>
              <a:t>Ostatní (věcná) samospráva </a:t>
            </a:r>
            <a:r>
              <a:rPr lang="cs-CZ" altLang="cs-CZ" sz="1900" dirty="0">
                <a:solidFill>
                  <a:srgbClr val="002D5A"/>
                </a:solidFill>
              </a:rPr>
              <a:t>– </a:t>
            </a:r>
            <a:r>
              <a:rPr lang="cs-CZ" altLang="cs-CZ" sz="1900" b="1" dirty="0">
                <a:solidFill>
                  <a:srgbClr val="002D5A"/>
                </a:solidFill>
              </a:rPr>
              <a:t>svazky obcí</a:t>
            </a:r>
            <a:r>
              <a:rPr lang="cs-CZ" altLang="cs-CZ" sz="1900" dirty="0">
                <a:solidFill>
                  <a:srgbClr val="002D5A"/>
                </a:solidFill>
              </a:rPr>
              <a:t>, </a:t>
            </a:r>
            <a:r>
              <a:rPr lang="cs-CZ" altLang="cs-CZ" sz="1900" b="1" dirty="0">
                <a:solidFill>
                  <a:srgbClr val="002D5A"/>
                </a:solidFill>
              </a:rPr>
              <a:t>regionální rada regiónu soudržnosti </a:t>
            </a:r>
            <a:r>
              <a:rPr lang="cs-CZ" altLang="cs-CZ" sz="1900" dirty="0">
                <a:solidFill>
                  <a:srgbClr val="002D5A"/>
                </a:solidFill>
              </a:rPr>
              <a:t>(</a:t>
            </a:r>
            <a:r>
              <a:rPr lang="cs-CZ" altLang="cs-CZ" sz="1900" b="1" dirty="0">
                <a:solidFill>
                  <a:srgbClr val="002D5A"/>
                </a:solidFill>
              </a:rPr>
              <a:t>výbor</a:t>
            </a:r>
            <a:r>
              <a:rPr lang="cs-CZ" altLang="cs-CZ" sz="1900" dirty="0">
                <a:solidFill>
                  <a:srgbClr val="002D5A"/>
                </a:solidFill>
              </a:rPr>
              <a:t>, kolektivní rozhodovací orgán volen z krajských zastupitelů a </a:t>
            </a:r>
            <a:r>
              <a:rPr lang="cs-CZ" altLang="cs-CZ" sz="1900" b="1" dirty="0">
                <a:solidFill>
                  <a:srgbClr val="002D5A"/>
                </a:solidFill>
              </a:rPr>
              <a:t>úřad</a:t>
            </a:r>
            <a:r>
              <a:rPr lang="cs-CZ" altLang="cs-CZ" sz="1900" dirty="0">
                <a:solidFill>
                  <a:srgbClr val="002D5A"/>
                </a:solidFill>
              </a:rPr>
              <a:t>, výkonný orgán)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ník veřejné správy - Potenciál rozvoje aktivit dobrovolných svazků obcí">
            <a:extLst>
              <a:ext uri="{FF2B5EF4-FFF2-40B4-BE49-F238E27FC236}">
                <a16:creationId xmlns:a16="http://schemas.microsoft.com/office/drawing/2014/main" id="{C297C577-0E0B-4485-BDA3-82A365CE9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8742"/>
            <a:ext cx="9144000" cy="565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52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D4D154A-0D32-4E6E-B32D-AD23E5C1C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36" t="13608" r="63704" b="7654"/>
          <a:stretch/>
        </p:blipFill>
        <p:spPr>
          <a:xfrm>
            <a:off x="238032" y="0"/>
            <a:ext cx="4650057" cy="6858000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FE54058E-AD90-4F20-A6F0-B5F0F3302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088" y="1320800"/>
            <a:ext cx="4255911" cy="177800"/>
          </a:xfrm>
        </p:spPr>
        <p:txBody>
          <a:bodyPr>
            <a:noAutofit/>
          </a:bodyPr>
          <a:lstStyle/>
          <a:p>
            <a:r>
              <a:rPr lang="cs-CZ" sz="3200" dirty="0"/>
              <a:t>Středočeský kraj: 129 svazků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2CD6DF6-7A12-4144-B47D-BF5AEC220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657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gionální Mapa čr | Chorvatsko Mapa">
            <a:extLst>
              <a:ext uri="{FF2B5EF4-FFF2-40B4-BE49-F238E27FC236}">
                <a16:creationId xmlns:a16="http://schemas.microsoft.com/office/drawing/2014/main" id="{30C90F40-8240-4AC2-BC93-283D472B7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675"/>
            <a:ext cx="9144000" cy="647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841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E8BFFB-3DDE-4FF2-82E9-4C3112B37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075"/>
            <a:ext cx="9144000" cy="923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4300" b="1" dirty="0"/>
              <a:t>Klíčové zákony pro krajskou / </a:t>
            </a:r>
            <a:br>
              <a:rPr lang="cs-CZ" sz="4300" b="1" dirty="0"/>
            </a:br>
            <a:r>
              <a:rPr lang="cs-CZ" sz="4300" b="1" dirty="0"/>
              <a:t>obecní samosprávu</a:t>
            </a:r>
            <a:endParaRPr lang="cs-CZ" sz="4300" dirty="0"/>
          </a:p>
        </p:txBody>
      </p:sp>
      <p:sp>
        <p:nvSpPr>
          <p:cNvPr id="31747" name="Zástupný symbol pro obsah 2">
            <a:extLst>
              <a:ext uri="{FF2B5EF4-FFF2-40B4-BE49-F238E27FC236}">
                <a16:creationId xmlns:a16="http://schemas.microsoft.com/office/drawing/2014/main" id="{68D9564A-C138-4B59-8044-D3111578D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66863"/>
            <a:ext cx="8370888" cy="469265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Zákon č. 128/2000 Sb., o obcích (obecní zřízení), ve znění pozdějších předpisů</a:t>
            </a:r>
          </a:p>
          <a:p>
            <a:pPr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Zákon č. 129/2000 Sb., o krajích (krajské zřízení), ve znění pozdějších předpisů</a:t>
            </a:r>
          </a:p>
          <a:p>
            <a:pPr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Zákon č. 130/2000 Sb., o volbách do zastupitelstev krajů, ve znění pozdějších předpisů</a:t>
            </a:r>
          </a:p>
          <a:p>
            <a:pPr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Zákon č. 131/2000 Sb., o hlavním městě Praze, ve znění pozdějších předpisů</a:t>
            </a:r>
          </a:p>
          <a:p>
            <a:pPr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Zákon č. 491/2001 Sb., o volbách do zastupitelstev obcí, ve znění pozdějších předpisů</a:t>
            </a:r>
          </a:p>
          <a:p>
            <a:pPr>
              <a:spcBef>
                <a:spcPts val="1200"/>
              </a:spcBef>
            </a:pPr>
            <a:endParaRPr lang="cs-CZ" altLang="cs-CZ" sz="2400"/>
          </a:p>
          <a:p>
            <a:pPr>
              <a:spcBef>
                <a:spcPts val="1200"/>
              </a:spcBef>
            </a:pPr>
            <a:endParaRPr lang="cs-CZ" altLang="cs-CZ" sz="2400">
              <a:solidFill>
                <a:srgbClr val="002D5A"/>
              </a:solidFill>
            </a:endParaRPr>
          </a:p>
        </p:txBody>
      </p:sp>
    </p:spTree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47E16BA-2FC3-432C-B135-F9A941DE8D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04" t="28178" r="67385" b="14369"/>
          <a:stretch/>
        </p:blipFill>
        <p:spPr>
          <a:xfrm>
            <a:off x="462116" y="1386349"/>
            <a:ext cx="8524568" cy="513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0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48E9FC-8C62-43B9-90CA-657CFB107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538"/>
            <a:ext cx="9144000" cy="11842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3600" b="1" dirty="0"/>
              <a:t>Zastupitelstva, rady, </a:t>
            </a:r>
            <a:br>
              <a:rPr lang="cs-CZ" sz="3600" b="1" dirty="0"/>
            </a:br>
            <a:r>
              <a:rPr lang="cs-CZ" sz="3600" b="1" dirty="0"/>
              <a:t>výbory a komise</a:t>
            </a:r>
          </a:p>
        </p:txBody>
      </p:sp>
      <p:sp>
        <p:nvSpPr>
          <p:cNvPr id="47107" name="Zástupný symbol pro obsah 2">
            <a:extLst>
              <a:ext uri="{FF2B5EF4-FFF2-40B4-BE49-F238E27FC236}">
                <a16:creationId xmlns:a16="http://schemas.microsoft.com/office/drawing/2014/main" id="{0DBE3F2B-E61E-4672-A156-83170F553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50963"/>
            <a:ext cx="8229600" cy="4981575"/>
          </a:xfrm>
        </p:spPr>
        <p:txBody>
          <a:bodyPr>
            <a:normAutofit lnSpcReduction="10000"/>
          </a:bodyPr>
          <a:lstStyle/>
          <a:p>
            <a:pPr>
              <a:spcBef>
                <a:spcPts val="900"/>
              </a:spcBef>
            </a:pPr>
            <a:r>
              <a:rPr lang="cs-CZ" altLang="cs-CZ" sz="1800">
                <a:solidFill>
                  <a:srgbClr val="002D5A"/>
                </a:solidFill>
              </a:rPr>
              <a:t>Zastupitelstva</a:t>
            </a:r>
          </a:p>
          <a:p>
            <a:pPr lvl="1">
              <a:spcBef>
                <a:spcPts val="900"/>
              </a:spcBef>
            </a:pPr>
            <a:r>
              <a:rPr lang="cs-CZ" altLang="cs-CZ" sz="1800">
                <a:solidFill>
                  <a:srgbClr val="002D5A"/>
                </a:solidFill>
              </a:rPr>
              <a:t>usnášeníschopnost zastupitelstev – absolutní většina</a:t>
            </a:r>
          </a:p>
          <a:p>
            <a:pPr lvl="1">
              <a:spcBef>
                <a:spcPts val="900"/>
              </a:spcBef>
            </a:pPr>
            <a:r>
              <a:rPr lang="cs-CZ" altLang="cs-CZ" sz="1800" b="1" u="sng">
                <a:solidFill>
                  <a:srgbClr val="002D5A"/>
                </a:solidFill>
              </a:rPr>
              <a:t>absolutně většinové rozhodování o všech věcech v zastupitelstvech i radách</a:t>
            </a:r>
          </a:p>
          <a:p>
            <a:pPr lvl="1">
              <a:spcBef>
                <a:spcPts val="900"/>
              </a:spcBef>
            </a:pPr>
            <a:r>
              <a:rPr lang="cs-CZ" altLang="cs-CZ" sz="1800">
                <a:solidFill>
                  <a:srgbClr val="002D5A"/>
                </a:solidFill>
              </a:rPr>
              <a:t>nové volby - jestliže se počet členů zastupitelstva obce sníží o více než 1/2 a nejsou-li náhradníci</a:t>
            </a:r>
          </a:p>
          <a:p>
            <a:pPr>
              <a:spcBef>
                <a:spcPts val="900"/>
              </a:spcBef>
            </a:pPr>
            <a:r>
              <a:rPr lang="cs-CZ" altLang="cs-CZ" sz="1800">
                <a:solidFill>
                  <a:srgbClr val="002D5A"/>
                </a:solidFill>
              </a:rPr>
              <a:t>Rada </a:t>
            </a:r>
          </a:p>
          <a:p>
            <a:pPr lvl="1">
              <a:spcBef>
                <a:spcPts val="900"/>
              </a:spcBef>
            </a:pPr>
            <a:r>
              <a:rPr lang="cs-CZ" altLang="cs-CZ" sz="1800">
                <a:solidFill>
                  <a:srgbClr val="002D5A"/>
                </a:solidFill>
              </a:rPr>
              <a:t>kolektivní orgán x její členové jsou však odpovědní individuálně – zřizuje se od 15 členů zastupitelstva, o zřízení rozhoduje zastupitelstvo (před volbami i po volbách)</a:t>
            </a:r>
          </a:p>
          <a:p>
            <a:pPr>
              <a:spcBef>
                <a:spcPts val="900"/>
              </a:spcBef>
            </a:pPr>
            <a:r>
              <a:rPr lang="cs-CZ" altLang="cs-CZ" sz="1800">
                <a:solidFill>
                  <a:srgbClr val="002D5A"/>
                </a:solidFill>
              </a:rPr>
              <a:t>Výbory zastupitelstva </a:t>
            </a:r>
          </a:p>
          <a:p>
            <a:pPr lvl="1">
              <a:spcBef>
                <a:spcPts val="900"/>
              </a:spcBef>
            </a:pPr>
            <a:r>
              <a:rPr lang="cs-CZ" altLang="cs-CZ" sz="1800">
                <a:solidFill>
                  <a:srgbClr val="002D5A"/>
                </a:solidFill>
              </a:rPr>
              <a:t>povinné v obcích: kontrolní a finanční + pro národnostní menšiny (povinný v obcích, kde se hlásí min. 10 % k národnostní menšině)</a:t>
            </a:r>
          </a:p>
          <a:p>
            <a:pPr lvl="1">
              <a:spcBef>
                <a:spcPts val="900"/>
              </a:spcBef>
            </a:pPr>
            <a:r>
              <a:rPr lang="cs-CZ" altLang="cs-CZ" sz="1800">
                <a:solidFill>
                  <a:srgbClr val="002D5A"/>
                </a:solidFill>
              </a:rPr>
              <a:t>povinné v krajích: finanční, kontrolní, výbor pro výchovu, vzdělávání a zaměstnanost + pro národnostní menšiny (min. 10 % národ. menšina)</a:t>
            </a:r>
          </a:p>
          <a:p>
            <a:pPr>
              <a:spcBef>
                <a:spcPts val="900"/>
              </a:spcBef>
            </a:pPr>
            <a:r>
              <a:rPr lang="cs-CZ" altLang="cs-CZ" sz="1800">
                <a:solidFill>
                  <a:srgbClr val="002D5A"/>
                </a:solidFill>
              </a:rPr>
              <a:t>Komise rady</a:t>
            </a:r>
          </a:p>
        </p:txBody>
      </p:sp>
    </p:spTree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4366CAD-0927-472F-ADB2-817B529665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90" t="19132" r="66749" b="9447"/>
          <a:stretch/>
        </p:blipFill>
        <p:spPr>
          <a:xfrm>
            <a:off x="0" y="0"/>
            <a:ext cx="9144000" cy="691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4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FBE249DC-5D50-4844-8101-00A040526AAC}"/>
              </a:ext>
            </a:extLst>
          </p:cNvPr>
          <p:cNvSpPr/>
          <p:nvPr/>
        </p:nvSpPr>
        <p:spPr>
          <a:xfrm>
            <a:off x="0" y="1200237"/>
            <a:ext cx="804278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>
              <a:spcAft>
                <a:spcPts val="0"/>
              </a:spcAft>
            </a:pPr>
            <a:r>
              <a:rPr lang="cs-CZ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BOLKY:</a:t>
            </a:r>
            <a:endParaRPr lang="cs-CZ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Současné výzvy a problémy LRP, institucionální nastavení a jeho aktéři.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Dobré vládnutí a občanská společnost na lokální úrovni, občanská participace na lokální a regionální úrovni.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LRP v přeshraničním prostoru, přeshraniční spolupráce a LRP. Média a veřejná komunikace na lokální a regionální úrovni, v evropském srovnání, historie LRP</a:t>
            </a:r>
            <a:endParaRPr lang="cs-CZ" sz="22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>
              <a:spcAft>
                <a:spcPts val="0"/>
              </a:spcAft>
            </a:pPr>
            <a:r>
              <a:rPr lang="cs-CZ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Podmínky splnění kurzu:</a:t>
            </a:r>
            <a:endParaRPr lang="cs-CZ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Závěrečný test: 70%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cs-CZ" sz="2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Aktivní účast na přednáškách, tj. kladení dotazů, komentářů: 30%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cs-CZ" sz="2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Sledování lokální a regionální politiky, např. ve své obci, kraji: 10% </a:t>
            </a:r>
            <a:endParaRPr lang="cs-CZ" sz="2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507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77811AB-2FD8-4220-9CA3-6BD7E9D1B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80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AEF61C-192F-4956-ADC9-D0CEA7A04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Od roku 2000</a:t>
            </a:r>
          </a:p>
        </p:txBody>
      </p:sp>
      <p:pic>
        <p:nvPicPr>
          <p:cNvPr id="1028" name="Picture 4" descr="Samosprávy vyzvaly stát, ať podpoří regionální ekonomiku | Moderní Obec">
            <a:extLst>
              <a:ext uri="{FF2B5EF4-FFF2-40B4-BE49-F238E27FC236}">
                <a16:creationId xmlns:a16="http://schemas.microsoft.com/office/drawing/2014/main" id="{21C59D01-FE79-4242-8B15-CC6F2716BD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82" y="1600200"/>
            <a:ext cx="717443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72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AE0999-0804-45B2-A16B-4851F68F5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2050" name="Picture 2" descr="https://upload.wikimedia.org/wikipedia/commons/d/d4/CoA_CZ_regions.png">
            <a:extLst>
              <a:ext uri="{FF2B5EF4-FFF2-40B4-BE49-F238E27FC236}">
                <a16:creationId xmlns:a16="http://schemas.microsoft.com/office/drawing/2014/main" id="{81945730-9401-42B5-8166-7B652A25E5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656" y="1600200"/>
            <a:ext cx="773668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74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0C17A1-9BE7-43BB-AFBA-456C64254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0050"/>
            <a:ext cx="9144000" cy="3508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4300" b="1" dirty="0"/>
              <a:t>České kraje (2020)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DC721E18-C0E1-446A-AC5C-F9ABE4A3F8CD}"/>
              </a:ext>
            </a:extLst>
          </p:cNvPr>
          <p:cNvGraphicFramePr>
            <a:graphicFrameLocks noGrp="1"/>
          </p:cNvGraphicFramePr>
          <p:nvPr/>
        </p:nvGraphicFramePr>
        <p:xfrm>
          <a:off x="368300" y="982663"/>
          <a:ext cx="8612188" cy="5256245"/>
        </p:xfrm>
        <a:graphic>
          <a:graphicData uri="http://schemas.openxmlformats.org/drawingml/2006/table">
            <a:tbl>
              <a:tblPr/>
              <a:tblGrid>
                <a:gridCol w="2020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8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49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49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3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00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582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Kraje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Rozloha v km</a:t>
                      </a:r>
                      <a:r>
                        <a:rPr lang="cs-CZ" sz="1800" b="1" i="0" u="none" strike="noStrike" baseline="300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2</a:t>
                      </a:r>
                      <a:endParaRPr lang="cs-CZ" sz="1800" b="1" i="0" u="none" strike="noStrike" dirty="0">
                        <a:solidFill>
                          <a:srgbClr val="002D5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Počet obyvatel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Hustota osídlení 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Počet obcí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Statut města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2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Hlavní město Praha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496,1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1.324.277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2.360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Středočeský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11 016,1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1.385.141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104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1 145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84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Jihočeský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10 058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644.083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62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623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56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Plzeňský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7 561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589.899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73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501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57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Karlovarský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3 314,3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294.664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92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132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Ústecký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5 334,6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820.965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154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354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59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Liberecký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3 163,4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443.690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135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215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39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Královéhradecký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4 759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551.647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115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448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48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Pardubický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4 518,9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522.662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112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451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Kraj Vysočina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6 795,6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509.813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123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704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34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Jihomoravský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7 195,1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1.191.989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227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673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Olomoucký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5 266,9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632.015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165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399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Zlínský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3 963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582.555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149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307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61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Moravskoslezský kraj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5 427,6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1.200.539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75</a:t>
                      </a: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300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0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42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236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Česká republika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78 869,7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10.693.939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134</a:t>
                      </a:r>
                      <a:endParaRPr lang="cs-CZ" sz="1800" dirty="0">
                        <a:solidFill>
                          <a:srgbClr val="002D5A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1874" marR="31874" marT="15935" marB="1593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6 253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2D5A"/>
                          </a:solidFill>
                          <a:effectLst/>
                          <a:latin typeface="Arial Narrow" panose="020B0606020202030204" pitchFamily="34" charset="0"/>
                        </a:rPr>
                        <a:t>606</a:t>
                      </a:r>
                    </a:p>
                  </a:txBody>
                  <a:tcPr marL="9525" marR="9525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CF62F8-BFC6-4B06-8F37-E4839D8A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3925"/>
          </a:xfrm>
        </p:spPr>
        <p:txBody>
          <a:bodyPr/>
          <a:lstStyle/>
          <a:p>
            <a:pPr>
              <a:defRPr/>
            </a:pPr>
            <a:r>
              <a:rPr lang="cs-CZ" sz="4400" dirty="0"/>
              <a:t>Hustota osídlení (2019)</a:t>
            </a:r>
          </a:p>
        </p:txBody>
      </p:sp>
      <p:pic>
        <p:nvPicPr>
          <p:cNvPr id="43011" name="Picture 2">
            <a:extLst>
              <a:ext uri="{FF2B5EF4-FFF2-40B4-BE49-F238E27FC236}">
                <a16:creationId xmlns:a16="http://schemas.microsoft.com/office/drawing/2014/main" id="{BA12EF1C-1418-4439-AB6D-7B49E36A13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563" y="1081088"/>
            <a:ext cx="8813800" cy="50466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75D383-6B70-4184-8A99-9A1D904DA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970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4400" b="1" dirty="0"/>
              <a:t>Členění obcí podle rozsahu </a:t>
            </a:r>
            <a:br>
              <a:rPr lang="cs-CZ" sz="4400" b="1" dirty="0"/>
            </a:br>
            <a:r>
              <a:rPr lang="cs-CZ" sz="4400" b="1" dirty="0"/>
              <a:t>výkonu státní správy</a:t>
            </a:r>
          </a:p>
        </p:txBody>
      </p:sp>
      <p:sp>
        <p:nvSpPr>
          <p:cNvPr id="36867" name="Zástupný symbol pro obsah 2">
            <a:extLst>
              <a:ext uri="{FF2B5EF4-FFF2-40B4-BE49-F238E27FC236}">
                <a16:creationId xmlns:a16="http://schemas.microsoft.com/office/drawing/2014/main" id="{24466D9F-9C6E-4BCD-9F21-5E1E45783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28838"/>
            <a:ext cx="8229600" cy="3997325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cs-CZ" altLang="cs-CZ" sz="2800" dirty="0">
                <a:solidFill>
                  <a:srgbClr val="002D5A"/>
                </a:solidFill>
              </a:rPr>
              <a:t>obecní úřad obce s rozšířenou působností (205 obcí) </a:t>
            </a:r>
          </a:p>
          <a:p>
            <a:pPr>
              <a:spcBef>
                <a:spcPts val="1800"/>
              </a:spcBef>
            </a:pPr>
            <a:r>
              <a:rPr lang="cs-CZ" altLang="cs-CZ" sz="2800" dirty="0">
                <a:solidFill>
                  <a:srgbClr val="002D5A"/>
                </a:solidFill>
              </a:rPr>
              <a:t>obec s pověřeným obecním úřadem (393 obcí) </a:t>
            </a:r>
          </a:p>
          <a:p>
            <a:pPr>
              <a:spcBef>
                <a:spcPts val="1800"/>
              </a:spcBef>
            </a:pPr>
            <a:r>
              <a:rPr lang="cs-CZ" altLang="cs-CZ" sz="2800" dirty="0">
                <a:solidFill>
                  <a:srgbClr val="002D5A"/>
                </a:solidFill>
              </a:rPr>
              <a:t>obec se základním rozsahem přenesené působnosti (6 254 obcí, leden 2023)</a:t>
            </a:r>
            <a:endParaRPr lang="cs-CZ" altLang="cs-CZ" sz="1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F61958-66F4-40D7-B1EF-08D3CBA21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3925"/>
          </a:xfrm>
        </p:spPr>
        <p:txBody>
          <a:bodyPr/>
          <a:lstStyle/>
          <a:p>
            <a:pPr>
              <a:defRPr/>
            </a:pPr>
            <a:r>
              <a:rPr lang="cs-CZ" sz="3600" b="1" dirty="0"/>
              <a:t>Kategorizace obcí</a:t>
            </a:r>
          </a:p>
        </p:txBody>
      </p:sp>
      <p:sp>
        <p:nvSpPr>
          <p:cNvPr id="37891" name="Zástupný symbol pro obsah 2">
            <a:extLst>
              <a:ext uri="{FF2B5EF4-FFF2-40B4-BE49-F238E27FC236}">
                <a16:creationId xmlns:a16="http://schemas.microsoft.com/office/drawing/2014/main" id="{08D2067E-1C4B-4C79-B365-C1215874C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9650"/>
            <a:ext cx="8229600" cy="5116513"/>
          </a:xfrm>
        </p:spPr>
        <p:txBody>
          <a:bodyPr>
            <a:normAutofit lnSpcReduction="10000"/>
          </a:bodyPr>
          <a:lstStyle/>
          <a:p>
            <a:r>
              <a:rPr lang="cs-CZ" altLang="cs-CZ" sz="1800" b="1" dirty="0">
                <a:solidFill>
                  <a:srgbClr val="002D5A"/>
                </a:solidFill>
              </a:rPr>
              <a:t>Města</a:t>
            </a:r>
            <a:r>
              <a:rPr lang="cs-CZ" altLang="cs-CZ" sz="1800" dirty="0">
                <a:solidFill>
                  <a:srgbClr val="002D5A"/>
                </a:solidFill>
              </a:rPr>
              <a:t> </a:t>
            </a:r>
          </a:p>
          <a:p>
            <a:pPr lvl="1"/>
            <a:r>
              <a:rPr lang="cs-CZ" altLang="cs-CZ" sz="1800" dirty="0">
                <a:solidFill>
                  <a:srgbClr val="002D5A"/>
                </a:solidFill>
              </a:rPr>
              <a:t>do r. 2006 se mohla stát městem taková obec, která měla alespoň 3.000 obyvatel, pokud tak na návrh obce stanovil předseda Poslanecké sněmovny po vyjádření vlády </a:t>
            </a:r>
          </a:p>
          <a:p>
            <a:pPr lvl="1"/>
            <a:r>
              <a:rPr lang="cs-CZ" altLang="cs-CZ" sz="1800" dirty="0">
                <a:solidFill>
                  <a:srgbClr val="002D5A"/>
                </a:solidFill>
              </a:rPr>
              <a:t>v současné době není dolní hranice počtu obyvatel stanovena</a:t>
            </a:r>
            <a:endParaRPr lang="cs-CZ" altLang="cs-CZ" sz="1800" b="1" dirty="0">
              <a:solidFill>
                <a:srgbClr val="002D5A"/>
              </a:solidFill>
            </a:endParaRPr>
          </a:p>
          <a:p>
            <a:r>
              <a:rPr lang="cs-CZ" altLang="cs-CZ" sz="1800" b="1" dirty="0">
                <a:solidFill>
                  <a:srgbClr val="002D5A"/>
                </a:solidFill>
              </a:rPr>
              <a:t>Statutární město</a:t>
            </a:r>
            <a:r>
              <a:rPr lang="cs-CZ" altLang="cs-CZ" sz="1800" dirty="0">
                <a:solidFill>
                  <a:srgbClr val="002D5A"/>
                </a:solidFill>
              </a:rPr>
              <a:t> </a:t>
            </a:r>
          </a:p>
          <a:p>
            <a:pPr lvl="1"/>
            <a:r>
              <a:rPr lang="cs-CZ" altLang="cs-CZ" sz="1800" dirty="0">
                <a:solidFill>
                  <a:srgbClr val="002D5A"/>
                </a:solidFill>
              </a:rPr>
              <a:t>územně členěné a má své vnitřní poměry ve věcech správy města upraveny statutem, který je vydáván formou obecně závazné vyhlášky obce – může se členit na městské obvody nebo městské části s vlastními orgány samosprávy. </a:t>
            </a:r>
          </a:p>
          <a:p>
            <a:pPr lvl="1"/>
            <a:r>
              <a:rPr lang="cs-CZ" altLang="cs-CZ" sz="1800" dirty="0">
                <a:solidFill>
                  <a:srgbClr val="002D5A"/>
                </a:solidFill>
              </a:rPr>
              <a:t>Města Kladno, České Budějovice, Plzeň, Karlovy Vary, Ústí nad Labem, Liberec, Hradec Králové, Pardubice, Jihlava, Brno, Zlín, Olomouc, Přerov, Chomutov, Děčín, Frýdek-Místek, Ostrava, Opava, Havířov, Most, Teplice, Karviná a Mladá Boleslav</a:t>
            </a:r>
          </a:p>
          <a:p>
            <a:r>
              <a:rPr lang="cs-CZ" altLang="cs-CZ" sz="1800" b="1" dirty="0">
                <a:solidFill>
                  <a:srgbClr val="002D5A"/>
                </a:solidFill>
              </a:rPr>
              <a:t>Městys </a:t>
            </a:r>
            <a:r>
              <a:rPr lang="cs-CZ" altLang="cs-CZ" sz="1800" dirty="0">
                <a:solidFill>
                  <a:srgbClr val="002D5A"/>
                </a:solidFill>
              </a:rPr>
              <a:t>(městečko)</a:t>
            </a:r>
          </a:p>
          <a:p>
            <a:pPr lvl="1"/>
            <a:r>
              <a:rPr lang="cs-CZ" altLang="cs-CZ" sz="1800" dirty="0">
                <a:solidFill>
                  <a:srgbClr val="002D5A"/>
                </a:solidFill>
              </a:rPr>
              <a:t>historický typ obce stojící mezi městem a vesnicí</a:t>
            </a:r>
          </a:p>
          <a:p>
            <a:pPr lvl="1"/>
            <a:r>
              <a:rPr lang="cs-CZ" altLang="cs-CZ" sz="1800" dirty="0">
                <a:solidFill>
                  <a:srgbClr val="002D5A"/>
                </a:solidFill>
              </a:rPr>
              <a:t>od roku se 2006 tento statut opět navrací </a:t>
            </a:r>
          </a:p>
          <a:p>
            <a:pPr lvl="1"/>
            <a:r>
              <a:rPr lang="cs-CZ" altLang="cs-CZ" sz="1800" dirty="0">
                <a:solidFill>
                  <a:srgbClr val="002D5A"/>
                </a:solidFill>
              </a:rPr>
              <a:t>obec je městysem, pokud tak na návrh obce stanoví předseda Poslanecké sněmovny po vyjádření vlády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ývoj počtu obcí na území ČR - PDF Stažení zdarma">
            <a:extLst>
              <a:ext uri="{FF2B5EF4-FFF2-40B4-BE49-F238E27FC236}">
                <a16:creationId xmlns:a16="http://schemas.microsoft.com/office/drawing/2014/main" id="{374AB34E-BB2A-409A-BB46-2AE5D3FD6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" y="0"/>
            <a:ext cx="9080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32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kvalitavs.cz/wp-content/uploads/2017/02/veliksotn%c3%ad-struktura.png">
            <a:extLst>
              <a:ext uri="{FF2B5EF4-FFF2-40B4-BE49-F238E27FC236}">
                <a16:creationId xmlns:a16="http://schemas.microsoft.com/office/drawing/2014/main" id="{C53AC248-94CC-4A24-A7D6-7EE4EE340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65" y="983226"/>
            <a:ext cx="9156665" cy="6309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456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ystém financování územní ve&amp;rcaron;ejné správy - ppt stáhnout">
            <a:extLst>
              <a:ext uri="{FF2B5EF4-FFF2-40B4-BE49-F238E27FC236}">
                <a16:creationId xmlns:a16="http://schemas.microsoft.com/office/drawing/2014/main" id="{8D42C1B8-88F6-41B7-9987-8CE70A112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95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6BC35879-5F1C-46E0-9045-AC77F50546FF}"/>
              </a:ext>
            </a:extLst>
          </p:cNvPr>
          <p:cNvSpPr/>
          <p:nvPr/>
        </p:nvSpPr>
        <p:spPr>
          <a:xfrm>
            <a:off x="1" y="962732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170" algn="just">
              <a:spcAft>
                <a:spcPts val="0"/>
              </a:spcAft>
            </a:pPr>
            <a:r>
              <a:rPr lang="cs-CZ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Povinná literatura: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just">
              <a:spcAft>
                <a:spcPts val="0"/>
              </a:spcAft>
            </a:pPr>
            <a:r>
              <a:rPr lang="cs-CZ" sz="16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Müller,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Karel B. (2018). </a:t>
            </a:r>
            <a:r>
              <a:rPr lang="cs-CZ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Dobré vládnutí ve veřejném nezájmu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Praha: SLON.</a:t>
            </a:r>
          </a:p>
          <a:p>
            <a:pPr marL="90170" algn="just">
              <a:spcAft>
                <a:spcPts val="0"/>
              </a:spcAft>
            </a:pPr>
            <a:r>
              <a:rPr lang="cs-CZ" sz="16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Balík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Stanislav (2010). </a:t>
            </a:r>
            <a:r>
              <a:rPr lang="cs-CZ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Komunální politika. Obce, aktéři a cíle místní politiky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Praha: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Grada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90170" algn="just">
              <a:spcAft>
                <a:spcPts val="0"/>
              </a:spcAft>
            </a:pPr>
            <a:r>
              <a:rPr lang="cs-CZ" sz="1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Doporučená literatura:</a:t>
            </a:r>
            <a:r>
              <a:rPr lang="cs-CZ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just"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BALÍK, Stanislav a kol. </a:t>
            </a:r>
            <a:r>
              <a:rPr lang="cs-CZ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Kvalita demokracie v České republice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Brno: Masarykova univerzita, 2016. 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just">
              <a:spcAft>
                <a:spcPts val="0"/>
              </a:spcAft>
            </a:pP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BALÍK, S. (2008). </a:t>
            </a:r>
            <a:r>
              <a:rPr lang="cs-CZ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Okresy na severu. Komunální politika v okresech Šumperk a Jeseník v letech 1989-2006.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Brno: CDK.</a:t>
            </a:r>
          </a:p>
          <a:p>
            <a:pPr marL="90170" algn="just">
              <a:spcAft>
                <a:spcPts val="0"/>
              </a:spcAft>
            </a:pP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BERNARD, J., KOSTELECKÝ, T. ILLNER, M. VOBECKÁ, J. (2011). </a:t>
            </a:r>
            <a:r>
              <a:rPr lang="cs-CZ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Samospráva venkovských obcí a místní rozvoj.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Praha: SLON.</a:t>
            </a:r>
          </a:p>
          <a:p>
            <a:pPr marL="90170" algn="just">
              <a:spcAft>
                <a:spcPts val="0"/>
              </a:spcAft>
            </a:pP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BUBENÍČEK, ČMEJREK, ČOPÍK. (2011). </a:t>
            </a:r>
            <a:r>
              <a:rPr lang="cs-CZ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Demokracie v lokálním politickém prostoru.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Praha: </a:t>
            </a:r>
            <a:r>
              <a:rPr lang="cs-CZ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Grada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90170" algn="just">
              <a:spcAft>
                <a:spcPts val="0"/>
              </a:spcAft>
            </a:pP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ČERMÁK, D., VOBECKÁ, J. et al. (2011). </a:t>
            </a:r>
            <a:r>
              <a:rPr lang="cs-CZ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Spolupráce, partnerství a participace v místní veřejné správě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Praha: SLON.</a:t>
            </a:r>
          </a:p>
          <a:p>
            <a:pPr marL="90170" algn="just">
              <a:spcAft>
                <a:spcPts val="0"/>
              </a:spcAft>
            </a:pPr>
            <a:r>
              <a:rPr lang="cs-CZ" sz="1600" cap="all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Eibl</a:t>
            </a:r>
            <a:r>
              <a:rPr lang="cs-CZ" sz="1600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Otto, Michal </a:t>
            </a:r>
            <a:r>
              <a:rPr lang="cs-CZ" sz="1600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Pink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 kol. (2017). </a:t>
            </a:r>
            <a:r>
              <a:rPr lang="cs-CZ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Krajské volby v České republice v roce 2016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Brno: Masarykova univerzita. 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just"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JAROŠ, Bronislav a Stanislav BALÍK (2018). Nové komunální volby v ČR 2002–2017: blokující menšiny? </a:t>
            </a:r>
            <a:r>
              <a:rPr lang="cs-CZ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Acta </a:t>
            </a:r>
            <a:r>
              <a:rPr lang="cs-CZ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Politologica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roč. 10, č. 1, s. 139-152. 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just">
              <a:spcAft>
                <a:spcPts val="0"/>
              </a:spcAft>
            </a:pPr>
            <a:r>
              <a:rPr lang="cs-CZ" sz="1600" cap="all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Jüptner</a:t>
            </a:r>
            <a:r>
              <a:rPr lang="cs-CZ" sz="16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Petr, Kamil </a:t>
            </a:r>
            <a:r>
              <a:rPr lang="cs-CZ" sz="16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Švec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 Martin </a:t>
            </a:r>
            <a:r>
              <a:rPr lang="cs-CZ" sz="1600" cap="all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Polinec</a:t>
            </a:r>
            <a:r>
              <a:rPr lang="cs-CZ" sz="16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(2007)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Evropská lokální politika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Praha: IPS FSV UK. </a:t>
            </a:r>
          </a:p>
          <a:p>
            <a:pPr marL="90170" algn="just">
              <a:spcAft>
                <a:spcPts val="0"/>
              </a:spcAft>
            </a:pPr>
            <a:r>
              <a:rPr lang="cs-CZ" sz="16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Kunštát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Daniel, Ladislav </a:t>
            </a:r>
            <a:r>
              <a:rPr lang="cs-CZ" sz="1600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Mrklas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et al. (2010). </a:t>
            </a:r>
            <a:r>
              <a:rPr lang="cs-CZ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Krajské volby 2008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Praha: CEVRO Institut.</a:t>
            </a:r>
          </a:p>
          <a:p>
            <a:pPr marL="90170" algn="just">
              <a:spcAft>
                <a:spcPts val="0"/>
              </a:spcAft>
            </a:pP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RYŠAVÝ, D., ŠARADÍN, P. (2011). </a:t>
            </a:r>
            <a:r>
              <a:rPr lang="cs-CZ" sz="16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Zastupitelé českých měst a obcí v evropské perspektivě.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Praha: SLON.</a:t>
            </a:r>
          </a:p>
          <a:p>
            <a:pPr marL="90170" algn="just"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RYŠAVÝ, D., ČERMÁK, D. (2015). </a:t>
            </a:r>
            <a:r>
              <a:rPr lang="cs-CZ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Na/O kraji. Kraje a jejich představitelé 2000–2013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Praha: SLON.</a:t>
            </a:r>
            <a:endParaRPr lang="cs-CZ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just"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SMOLKOVÁ, Andrea a Stanislav BALÍK (2018). Personalizace na komunální úrovni: existuje a lze ji v českém prostředí zkoumat? </a:t>
            </a:r>
            <a:r>
              <a:rPr lang="cs-CZ" sz="16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Středovropské</a:t>
            </a:r>
            <a:r>
              <a:rPr lang="cs-CZ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politické studie</a:t>
            </a:r>
            <a:r>
              <a:rPr lang="cs-CZ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roč. 20, č. 2, s. 204–221. </a:t>
            </a:r>
            <a:endParaRPr lang="cs-CZ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58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Ústav územního rozvoje -">
            <a:extLst>
              <a:ext uri="{FF2B5EF4-FFF2-40B4-BE49-F238E27FC236}">
                <a16:creationId xmlns:a16="http://schemas.microsoft.com/office/drawing/2014/main" id="{D78574EF-1E2C-4CB5-B185-E636B05D0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66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98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9E7264-2D09-4F92-A56E-CFCCB389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Obce s pověřeným obecním úřadem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A07F3B7-0A7A-4A01-9A90-D92A1C2E29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684" t="13364" r="52157" b="15822"/>
          <a:stretch/>
        </p:blipFill>
        <p:spPr>
          <a:xfrm>
            <a:off x="66582" y="1620297"/>
            <a:ext cx="9010835" cy="5237703"/>
          </a:xfrm>
        </p:spPr>
      </p:pic>
    </p:spTree>
    <p:extLst>
      <p:ext uri="{BB962C8B-B14F-4D97-AF65-F5344CB8AC3E}">
        <p14:creationId xmlns:p14="http://schemas.microsoft.com/office/powerpoint/2010/main" val="317134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64DB2EE-8401-4377-B698-0097B56569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721" t="48780" r="13210" b="31806"/>
          <a:stretch/>
        </p:blipFill>
        <p:spPr>
          <a:xfrm>
            <a:off x="156093" y="1619459"/>
            <a:ext cx="8987907" cy="3256855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1F8B33C-6EEC-48B2-B5FC-0E7197EB3D54}"/>
              </a:ext>
            </a:extLst>
          </p:cNvPr>
          <p:cNvSpPr txBox="1"/>
          <p:nvPr/>
        </p:nvSpPr>
        <p:spPr>
          <a:xfrm>
            <a:off x="545976" y="491048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solidFill>
                  <a:srgbClr val="202122"/>
                </a:solidFill>
                <a:latin typeface="Arial" panose="020B0604020202020204" pitchFamily="34" charset="0"/>
              </a:rPr>
              <a:t>Hlavní město Praha: 55 až 70 zastupitelů</a:t>
            </a:r>
            <a:endParaRPr lang="cs-CZ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45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BE8C3C-2B2F-4542-BB13-CCC385803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Komunální volby 2018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BEEDAAD-7B5D-49DC-B4CE-908760A2C85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907" t="6544" r="49265" b="14751"/>
          <a:stretch>
            <a:fillRect/>
          </a:stretch>
        </p:blipFill>
        <p:spPr bwMode="auto">
          <a:xfrm>
            <a:off x="0" y="1582994"/>
            <a:ext cx="7119566" cy="4911213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2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28297-B647-495C-A450-183D2E90C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2060"/>
            <a:ext cx="9144000" cy="810342"/>
          </a:xfrm>
        </p:spPr>
        <p:txBody>
          <a:bodyPr>
            <a:noAutofit/>
          </a:bodyPr>
          <a:lstStyle/>
          <a:p>
            <a:r>
              <a:rPr lang="en-US" sz="2800" dirty="0"/>
              <a:t>How important it is in your life: </a:t>
            </a:r>
            <a:r>
              <a:rPr lang="en-US" sz="2800" b="1" u="sng" dirty="0"/>
              <a:t>Politics</a:t>
            </a:r>
            <a:r>
              <a:rPr lang="en-US" sz="2800" dirty="0"/>
              <a:t> </a:t>
            </a:r>
            <a:br>
              <a:rPr lang="cs-CZ" sz="2800" dirty="0"/>
            </a:br>
            <a:r>
              <a:rPr lang="en-US" sz="2800" dirty="0"/>
              <a:t>(very </a:t>
            </a:r>
            <a:r>
              <a:rPr lang="cs-CZ" sz="2800" dirty="0" err="1"/>
              <a:t>important</a:t>
            </a:r>
            <a:r>
              <a:rPr lang="cs-CZ" sz="2800" dirty="0"/>
              <a:t>, </a:t>
            </a:r>
            <a:r>
              <a:rPr lang="en-US" sz="2800" dirty="0"/>
              <a:t>rather important, not very important or not important at all) WVS time-series (1981-2020). </a:t>
            </a:r>
            <a:endParaRPr lang="cs-CZ" sz="2800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20FC130-F5AD-4372-9C60-73CEA26D15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266" t="41545" r="11171" b="22348"/>
          <a:stretch/>
        </p:blipFill>
        <p:spPr>
          <a:xfrm>
            <a:off x="0" y="1570653"/>
            <a:ext cx="9144000" cy="5287348"/>
          </a:xfrm>
          <a:prstGeom prst="rect">
            <a:avLst/>
          </a:prstGeom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A0A12F7E-9D8B-41DF-9498-93CCF8E50431}"/>
              </a:ext>
            </a:extLst>
          </p:cNvPr>
          <p:cNvSpPr/>
          <p:nvPr/>
        </p:nvSpPr>
        <p:spPr>
          <a:xfrm>
            <a:off x="5810864" y="3077497"/>
            <a:ext cx="294968" cy="3515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762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A68AAC6-4868-4163-9A13-28EC1CB322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785" t="16069" r="11290" b="7849"/>
          <a:stretch/>
        </p:blipFill>
        <p:spPr>
          <a:xfrm>
            <a:off x="0" y="98321"/>
            <a:ext cx="7678995" cy="6944545"/>
          </a:xfrm>
          <a:prstGeom prst="rect">
            <a:avLst/>
          </a:prstGeom>
        </p:spPr>
      </p:pic>
      <p:sp>
        <p:nvSpPr>
          <p:cNvPr id="3" name="Ovál 2">
            <a:extLst>
              <a:ext uri="{FF2B5EF4-FFF2-40B4-BE49-F238E27FC236}">
                <a16:creationId xmlns:a16="http://schemas.microsoft.com/office/drawing/2014/main" id="{0BDCDB2C-A0D4-4799-8596-257FA0375700}"/>
              </a:ext>
            </a:extLst>
          </p:cNvPr>
          <p:cNvSpPr/>
          <p:nvPr/>
        </p:nvSpPr>
        <p:spPr>
          <a:xfrm>
            <a:off x="2231923" y="2871019"/>
            <a:ext cx="658762" cy="3736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88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ECD ➡️ Better policies for better lives on Twitter: &amp;quot;Just not interested  in #politics? OECD avg shows 1 out of 5 agree. Compare countries, #voting  attitude, age groups https://t.co/mU2QvfoY6v… https://t.co/zJMEzYgYTS&amp;quot;">
            <a:extLst>
              <a:ext uri="{FF2B5EF4-FFF2-40B4-BE49-F238E27FC236}">
                <a16:creationId xmlns:a16="http://schemas.microsoft.com/office/drawing/2014/main" id="{546A99D6-9787-4543-97DB-F93DB959E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368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91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obré vládnutí ve veřejném nezájmu">
            <a:extLst>
              <a:ext uri="{FF2B5EF4-FFF2-40B4-BE49-F238E27FC236}">
                <a16:creationId xmlns:a16="http://schemas.microsoft.com/office/drawing/2014/main" id="{FF88B95A-70CC-444A-858B-00896F122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22" y="632948"/>
            <a:ext cx="4591665" cy="594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66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4465" y="275303"/>
            <a:ext cx="8424249" cy="1497513"/>
          </a:xfrm>
        </p:spPr>
        <p:txBody>
          <a:bodyPr>
            <a:normAutofit fontScale="90000"/>
          </a:bodyPr>
          <a:lstStyle/>
          <a:p>
            <a:pPr algn="l"/>
            <a:br>
              <a:rPr lang="cs-CZ" sz="2200" i="1" dirty="0">
                <a:solidFill>
                  <a:srgbClr val="FF0000"/>
                </a:solidFill>
              </a:rPr>
            </a:br>
            <a:r>
              <a:rPr lang="cs-CZ" dirty="0"/>
              <a:t>Vysoká stigmatizace politické činnosti </a:t>
            </a:r>
            <a:r>
              <a:rPr lang="cs-CZ" sz="2200" dirty="0"/>
              <a:t>IPSOS 2014 </a:t>
            </a:r>
            <a:br>
              <a:rPr lang="cs-CZ" dirty="0">
                <a:solidFill>
                  <a:srgbClr val="002060"/>
                </a:solidFill>
              </a:rPr>
            </a:br>
            <a:endParaRPr lang="cs-CZ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10" name="Content Placeholder 4"/>
          <p:cNvGraphicFramePr>
            <a:graphicFrameLocks noGrp="1"/>
          </p:cNvGraphicFramePr>
          <p:nvPr>
            <p:ph sz="quarter" idx="13"/>
          </p:nvPr>
        </p:nvGraphicFramePr>
        <p:xfrm>
          <a:off x="127819" y="2131046"/>
          <a:ext cx="8620894" cy="4525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864000" y="1988840"/>
            <a:ext cx="7884713" cy="190240"/>
          </a:xfrm>
        </p:spPr>
        <p:txBody>
          <a:bodyPr/>
          <a:lstStyle/>
          <a:p>
            <a:r>
              <a:rPr lang="cs-CZ" dirty="0">
                <a:solidFill>
                  <a:srgbClr val="002060"/>
                </a:solidFill>
              </a:rPr>
              <a:t>P5. Jaký je váš postoj k politice – k jakému z následujících výroků se přikláníte?</a:t>
            </a:r>
          </a:p>
        </p:txBody>
      </p:sp>
    </p:spTree>
    <p:extLst>
      <p:ext uri="{BB962C8B-B14F-4D97-AF65-F5344CB8AC3E}">
        <p14:creationId xmlns:p14="http://schemas.microsoft.com/office/powerpoint/2010/main" val="10518042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pPr algn="l"/>
            <a:r>
              <a:rPr lang="cs-CZ" sz="4000" dirty="0"/>
              <a:t>Diskursivní kultura, veřejný zájem …</a:t>
            </a:r>
            <a:br>
              <a:rPr lang="cs-CZ" sz="4000" dirty="0"/>
            </a:br>
            <a:r>
              <a:rPr lang="cs-CZ" sz="2000" dirty="0"/>
              <a:t>IPSOS 2014</a:t>
            </a:r>
          </a:p>
        </p:txBody>
      </p:sp>
      <p:sp>
        <p:nvSpPr>
          <p:cNvPr id="9" name="Zástupný symbol pro text 8"/>
          <p:cNvSpPr txBox="1">
            <a:spLocks noGrp="1"/>
          </p:cNvSpPr>
          <p:nvPr>
            <p:ph type="body" idx="1"/>
          </p:nvPr>
        </p:nvSpPr>
        <p:spPr>
          <a:xfrm>
            <a:off x="575149" y="2136631"/>
            <a:ext cx="404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>
                <a:solidFill>
                  <a:srgbClr val="FF0000"/>
                </a:solidFill>
              </a:rPr>
              <a:t>„</a:t>
            </a:r>
            <a:r>
              <a:rPr lang="cs-CZ" sz="2000" b="1" i="1" dirty="0">
                <a:solidFill>
                  <a:srgbClr val="FF0000"/>
                </a:solidFill>
              </a:rPr>
              <a:t>Veřejná diskuze je dobrou cestou pro řešení obecních problémů</a:t>
            </a:r>
            <a:r>
              <a:rPr lang="cs-CZ" sz="2000" b="1" dirty="0">
                <a:solidFill>
                  <a:srgbClr val="FF0000"/>
                </a:solidFill>
              </a:rPr>
              <a:t>“</a:t>
            </a:r>
          </a:p>
        </p:txBody>
      </p:sp>
      <p:graphicFrame>
        <p:nvGraphicFramePr>
          <p:cNvPr id="7" name="Zástupný symbol pro obsah 5"/>
          <p:cNvGraphicFramePr>
            <a:graphicFrameLocks noGrp="1"/>
          </p:cNvGraphicFramePr>
          <p:nvPr>
            <p:ph sz="half" idx="2"/>
          </p:nvPr>
        </p:nvGraphicFramePr>
        <p:xfrm>
          <a:off x="457200" y="3062718"/>
          <a:ext cx="4690864" cy="379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Zástupný symbol pro text 9"/>
          <p:cNvSpPr txBox="1">
            <a:spLocks noGrp="1"/>
          </p:cNvSpPr>
          <p:nvPr>
            <p:ph type="body" sz="quarter" idx="3"/>
          </p:nvPr>
        </p:nvSpPr>
        <p:spPr>
          <a:xfrm>
            <a:off x="4860032" y="1982742"/>
            <a:ext cx="4041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rgbClr val="FF0000"/>
                </a:solidFill>
              </a:rPr>
              <a:t>„</a:t>
            </a:r>
            <a:r>
              <a:rPr lang="cs-CZ" sz="2000" b="1" i="1" dirty="0">
                <a:solidFill>
                  <a:srgbClr val="FF0000"/>
                </a:solidFill>
              </a:rPr>
              <a:t>Pokud má člověk dobrý záměr, je dobré ho realizovat rovnou, bez dlouhého schůzování</a:t>
            </a:r>
            <a:r>
              <a:rPr lang="cs-CZ" sz="2000" b="1" dirty="0">
                <a:solidFill>
                  <a:srgbClr val="FF0000"/>
                </a:solidFill>
              </a:rPr>
              <a:t>“</a:t>
            </a:r>
          </a:p>
        </p:txBody>
      </p:sp>
      <p:graphicFrame>
        <p:nvGraphicFramePr>
          <p:cNvPr id="8" name="Zástupný symbol pro obsah 5"/>
          <p:cNvGraphicFramePr>
            <a:graphicFrameLocks noGrp="1"/>
          </p:cNvGraphicFramePr>
          <p:nvPr>
            <p:ph sz="quarter" idx="4"/>
          </p:nvPr>
        </p:nvGraphicFramePr>
        <p:xfrm>
          <a:off x="4960711" y="3062718"/>
          <a:ext cx="4041775" cy="379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D7E1AFEC-36B0-40AA-AD18-A89EC58508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19684" t="21979" r="60594" b="13485"/>
          <a:stretch/>
        </p:blipFill>
        <p:spPr bwMode="auto">
          <a:xfrm>
            <a:off x="2339742" y="589429"/>
            <a:ext cx="4849493" cy="540057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271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pPr algn="l"/>
            <a:r>
              <a:rPr lang="cs-CZ" dirty="0"/>
              <a:t>Management konfliktnosti …</a:t>
            </a:r>
            <a:br>
              <a:rPr lang="cs-CZ" i="1" dirty="0"/>
            </a:br>
            <a:r>
              <a:rPr lang="cs-CZ" sz="2000" dirty="0"/>
              <a:t>IPSOS 2014</a:t>
            </a:r>
          </a:p>
        </p:txBody>
      </p:sp>
      <p:sp>
        <p:nvSpPr>
          <p:cNvPr id="9" name="Zástupný symbol pro text 8"/>
          <p:cNvSpPr txBox="1">
            <a:spLocks noGrp="1"/>
          </p:cNvSpPr>
          <p:nvPr>
            <p:ph type="body" idx="1"/>
          </p:nvPr>
        </p:nvSpPr>
        <p:spPr>
          <a:xfrm>
            <a:off x="323528" y="1927080"/>
            <a:ext cx="4040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1" dirty="0">
                <a:solidFill>
                  <a:srgbClr val="FF0000"/>
                </a:solidFill>
              </a:rPr>
              <a:t>„Konfliktní diskuze je zásadní překážkou při pokusech řešit problémy“</a:t>
            </a:r>
          </a:p>
        </p:txBody>
      </p:sp>
      <p:graphicFrame>
        <p:nvGraphicFramePr>
          <p:cNvPr id="7" name="Zástupný symbol pro obsah 5"/>
          <p:cNvGraphicFramePr>
            <a:graphicFrameLocks noGrp="1"/>
          </p:cNvGraphicFramePr>
          <p:nvPr>
            <p:ph sz="half" idx="2"/>
          </p:nvPr>
        </p:nvGraphicFramePr>
        <p:xfrm>
          <a:off x="323528" y="2699792"/>
          <a:ext cx="4680520" cy="4158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Zástupný symbol pro text 11"/>
          <p:cNvSpPr txBox="1">
            <a:spLocks noGrp="1"/>
          </p:cNvSpPr>
          <p:nvPr>
            <p:ph type="body" sz="quarter" idx="3"/>
          </p:nvPr>
        </p:nvSpPr>
        <p:spPr>
          <a:xfrm>
            <a:off x="4860032" y="2080968"/>
            <a:ext cx="4041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i="1" dirty="0">
                <a:solidFill>
                  <a:srgbClr val="FF0000"/>
                </a:solidFill>
              </a:rPr>
              <a:t>„Jsou-li lidé slušní a rozumní, dojdou vždy k jednomyslnému stanovisku“</a:t>
            </a:r>
          </a:p>
        </p:txBody>
      </p:sp>
      <p:graphicFrame>
        <p:nvGraphicFramePr>
          <p:cNvPr id="8" name="Zástupný symbol pro obsah 5"/>
          <p:cNvGraphicFramePr>
            <a:graphicFrameLocks noGrp="1"/>
          </p:cNvGraphicFramePr>
          <p:nvPr>
            <p:ph sz="quarter" idx="4"/>
          </p:nvPr>
        </p:nvGraphicFramePr>
        <p:xfrm>
          <a:off x="5076056" y="2720696"/>
          <a:ext cx="4040188" cy="4137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40377"/>
            <a:ext cx="9144000" cy="923926"/>
          </a:xfrm>
        </p:spPr>
        <p:txBody>
          <a:bodyPr>
            <a:normAutofit fontScale="90000"/>
          </a:bodyPr>
          <a:lstStyle/>
          <a:p>
            <a:r>
              <a:rPr lang="cs-CZ" dirty="0"/>
              <a:t>Depolitizace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533832"/>
            <a:ext cx="7658100" cy="5250426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Nezájem o politiku</a:t>
            </a:r>
          </a:p>
          <a:p>
            <a:pPr lvl="1"/>
            <a:r>
              <a:rPr lang="cs-CZ" sz="2100" dirty="0"/>
              <a:t>Omezený </a:t>
            </a:r>
            <a:r>
              <a:rPr lang="cs-CZ" sz="2100" dirty="0" err="1"/>
              <a:t>rekrutační</a:t>
            </a:r>
            <a:r>
              <a:rPr lang="cs-CZ" sz="2100" dirty="0"/>
              <a:t> rezervoár politických elit</a:t>
            </a:r>
          </a:p>
          <a:p>
            <a:pPr lvl="1"/>
            <a:r>
              <a:rPr lang="cs-CZ" sz="2100" dirty="0"/>
              <a:t>Slabá veřejná kontrola politických institucí</a:t>
            </a:r>
          </a:p>
          <a:p>
            <a:pPr lvl="1"/>
            <a:r>
              <a:rPr lang="cs-CZ" sz="2100" dirty="0"/>
              <a:t>Nedostatek (absence) zpětných vazeb</a:t>
            </a:r>
          </a:p>
          <a:p>
            <a:r>
              <a:rPr lang="cs-CZ" b="1" dirty="0"/>
              <a:t>Stigmatizace politiky</a:t>
            </a:r>
          </a:p>
          <a:p>
            <a:pPr lvl="1"/>
            <a:r>
              <a:rPr lang="cs-CZ" sz="2100" dirty="0"/>
              <a:t>Dominance negativních zpětných vazeb</a:t>
            </a:r>
          </a:p>
          <a:p>
            <a:pPr lvl="1"/>
            <a:r>
              <a:rPr lang="cs-CZ" sz="2100" dirty="0"/>
              <a:t>Obranný efekt uzavírání se, vyhoření, zcyničtění</a:t>
            </a:r>
          </a:p>
          <a:p>
            <a:pPr lvl="1"/>
            <a:r>
              <a:rPr lang="cs-CZ" sz="2100" dirty="0"/>
              <a:t>Začarovaný kruh stigmatizace, negativní selekce</a:t>
            </a:r>
          </a:p>
          <a:p>
            <a:r>
              <a:rPr lang="cs-CZ" b="1" dirty="0"/>
              <a:t>Despekt k diskusi a nerealistická očekávání</a:t>
            </a:r>
          </a:p>
          <a:p>
            <a:pPr lvl="1"/>
            <a:r>
              <a:rPr lang="cs-CZ" sz="2100" dirty="0"/>
              <a:t>Frustrace, deziluze na straně veřejnosti</a:t>
            </a:r>
          </a:p>
          <a:p>
            <a:pPr lvl="1"/>
            <a:r>
              <a:rPr lang="cs-CZ" sz="2100" dirty="0"/>
              <a:t>Omezená reflexivita, efektivita institucí</a:t>
            </a:r>
          </a:p>
          <a:p>
            <a:pPr lvl="1"/>
            <a:r>
              <a:rPr lang="cs-CZ" sz="2100" dirty="0"/>
              <a:t>Manipulativní, demonstrativní publicita, krize legitimity  </a:t>
            </a:r>
          </a:p>
          <a:p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b="1" dirty="0"/>
              <a:t>Občanská společnost </a:t>
            </a:r>
            <a:br>
              <a:rPr lang="cs-CZ" sz="1600" dirty="0"/>
            </a:br>
            <a:r>
              <a:rPr lang="en-US" sz="2000" b="1" i="1" dirty="0" err="1"/>
              <a:t>Tocquevill</a:t>
            </a:r>
            <a:r>
              <a:rPr lang="cs-CZ" sz="2000" b="1" i="1" dirty="0" err="1"/>
              <a:t>ovsko</a:t>
            </a:r>
            <a:r>
              <a:rPr lang="cs-CZ" sz="2000" b="1" i="1" dirty="0"/>
              <a:t>-</a:t>
            </a:r>
            <a:r>
              <a:rPr lang="cs-CZ" sz="2000" b="1" i="1" dirty="0" err="1"/>
              <a:t>giddensovská</a:t>
            </a:r>
            <a:r>
              <a:rPr lang="cs-CZ" sz="2000" b="1" i="1" dirty="0"/>
              <a:t> perspektiva</a:t>
            </a:r>
            <a:br>
              <a:rPr lang="cs-CZ" sz="1600" dirty="0"/>
            </a:br>
            <a:r>
              <a:rPr lang="en-GB" sz="1600" i="1" dirty="0"/>
              <a:t> </a:t>
            </a:r>
            <a:endParaRPr lang="cs-CZ" sz="16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600" i="1" dirty="0"/>
              <a:t>Očekávání/funkce</a:t>
            </a:r>
          </a:p>
        </p:txBody>
      </p:sp>
      <p:pic>
        <p:nvPicPr>
          <p:cNvPr id="10" name="Picture 2" descr="C:\Karel\schemata\Scheme 1 fina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1520" y="2123530"/>
            <a:ext cx="4257798" cy="4257798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cs-CZ" sz="3600" i="1" dirty="0"/>
              <a:t>Rizika</a:t>
            </a:r>
          </a:p>
        </p:txBody>
      </p:sp>
      <p:sp>
        <p:nvSpPr>
          <p:cNvPr id="8" name="Zástupný symbol pro obsah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200" dirty="0"/>
              <a:t>Občanská pasivita, apatie</a:t>
            </a:r>
          </a:p>
          <a:p>
            <a:r>
              <a:rPr lang="cs-CZ" sz="3200" dirty="0"/>
              <a:t>Zneužívání politické moci, centralizace, byrokratizace …</a:t>
            </a:r>
          </a:p>
          <a:p>
            <a:r>
              <a:rPr lang="cs-CZ" sz="3200" dirty="0"/>
              <a:t>Krize legitimity institucí</a:t>
            </a:r>
          </a:p>
          <a:p>
            <a:r>
              <a:rPr lang="cs-CZ" sz="3200" dirty="0"/>
              <a:t>Atomizace, anomie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5" dur="indefinite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5D3465-2C12-4944-B88A-A11DD686F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68" y="781151"/>
            <a:ext cx="9144000" cy="923926"/>
          </a:xfrm>
        </p:spPr>
        <p:txBody>
          <a:bodyPr>
            <a:normAutofit fontScale="90000"/>
          </a:bodyPr>
          <a:lstStyle/>
          <a:p>
            <a:r>
              <a:rPr lang="cs-CZ" dirty="0"/>
              <a:t>Prostor korupčních aktivit?</a:t>
            </a:r>
          </a:p>
        </p:txBody>
      </p:sp>
      <p:pic>
        <p:nvPicPr>
          <p:cNvPr id="4" name="Picture 2" descr="Image result for corruption">
            <a:extLst>
              <a:ext uri="{FF2B5EF4-FFF2-40B4-BE49-F238E27FC236}">
                <a16:creationId xmlns:a16="http://schemas.microsoft.com/office/drawing/2014/main" id="{31D40F2F-BB95-4F6C-8FF1-B08E0590EF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2095" y="2178176"/>
            <a:ext cx="6339810" cy="35384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834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3517" y="264123"/>
            <a:ext cx="9144000" cy="923926"/>
          </a:xfrm>
        </p:spPr>
        <p:txBody>
          <a:bodyPr>
            <a:noAutofit/>
          </a:bodyPr>
          <a:lstStyle/>
          <a:p>
            <a:r>
              <a:rPr lang="en-US" sz="2400" dirty="0"/>
              <a:t>Corruption</a:t>
            </a:r>
            <a:r>
              <a:rPr lang="cs-CZ" sz="2400" dirty="0"/>
              <a:t> in</a:t>
            </a:r>
            <a:r>
              <a:rPr lang="en-US" sz="2400" dirty="0"/>
              <a:t> Europe (1996 </a:t>
            </a:r>
            <a:r>
              <a:rPr lang="en-GB" sz="2400" dirty="0"/>
              <a:t>– 20</a:t>
            </a:r>
            <a:r>
              <a:rPr lang="cs-CZ" sz="2400" dirty="0"/>
              <a:t>22</a:t>
            </a:r>
            <a:r>
              <a:rPr lang="en-GB" sz="2400" dirty="0"/>
              <a:t>)</a:t>
            </a:r>
            <a:r>
              <a:rPr lang="cs-CZ" sz="2400" dirty="0"/>
              <a:t>,</a:t>
            </a:r>
            <a:r>
              <a:rPr lang="en-GB" sz="2400" b="1" dirty="0"/>
              <a:t> </a:t>
            </a:r>
            <a:r>
              <a:rPr lang="en-GB" sz="2400" dirty="0"/>
              <a:t>T</a:t>
            </a:r>
            <a:r>
              <a:rPr lang="cs-CZ" sz="2400" dirty="0"/>
              <a:t>I: </a:t>
            </a:r>
            <a:r>
              <a:rPr lang="en-GB" sz="2400" dirty="0"/>
              <a:t>CPI</a:t>
            </a:r>
            <a:endParaRPr lang="cs-CZ" sz="24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444045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997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9E4D9E-D551-4A66-BDF1-0924ADFEB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6811" y="417358"/>
            <a:ext cx="9144000" cy="923926"/>
          </a:xfrm>
        </p:spPr>
        <p:txBody>
          <a:bodyPr>
            <a:normAutofit/>
          </a:bodyPr>
          <a:lstStyle/>
          <a:p>
            <a:r>
              <a:rPr lang="cs-CZ" sz="4800" dirty="0"/>
              <a:t>Klientelismus x formální pravidla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2EBA6BEA-B467-4B81-BE2C-25CE12B47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7364" t="61134" r="17339" b="10491"/>
          <a:stretch/>
        </p:blipFill>
        <p:spPr>
          <a:xfrm>
            <a:off x="0" y="1445342"/>
            <a:ext cx="9144000" cy="550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3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 2"/>
          <p:cNvGraphicFramePr/>
          <p:nvPr/>
        </p:nvGraphicFramePr>
        <p:xfrm>
          <a:off x="351691" y="2186861"/>
          <a:ext cx="8350182" cy="4344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5300" name="Rectangle 1"/>
          <p:cNvSpPr>
            <a:spLocks noChangeArrowheads="1"/>
          </p:cNvSpPr>
          <p:nvPr/>
        </p:nvSpPr>
        <p:spPr bwMode="auto">
          <a:xfrm>
            <a:off x="351691" y="247322"/>
            <a:ext cx="8591341" cy="1685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cs-CZ" altLang="cs-CZ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Odpověď na otázku „Kdybyste chtěl něco od veřejné správy nebo veřejné služby, </a:t>
            </a:r>
          </a:p>
          <a:p>
            <a:pPr algn="ctr" eaLnBrk="1" hangingPunct="1"/>
            <a:r>
              <a:rPr lang="cs-CZ" altLang="cs-CZ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jaké míry je podle vás přijatelné jednat následujícími způsoby?“</a:t>
            </a:r>
            <a:r>
              <a:rPr lang="cs-CZ" altLang="cs-CZ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 eaLnBrk="1" hangingPunct="1"/>
            <a:r>
              <a:rPr lang="cs-CZ" alt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(ČR)</a:t>
            </a:r>
            <a:r>
              <a:rPr lang="cs-CZ" altLang="cs-CZ" dirty="0">
                <a:ea typeface="Calibri" panose="020F0502020204030204" pitchFamily="34" charset="0"/>
                <a:cs typeface="Times New Roman" panose="02020603050405020304" pitchFamily="18" charset="0"/>
              </a:rPr>
              <a:t> zdroj: Evropská komise (2013)</a:t>
            </a:r>
          </a:p>
          <a:p>
            <a:pPr algn="just" eaLnBrk="1" hangingPunct="1"/>
            <a:endParaRPr lang="cs-CZ" altLang="cs-CZ" sz="13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3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Zdroj: Josef Lada, </a:t>
            </a:r>
            <a:r>
              <a:rPr lang="cs-CZ" i="1" dirty="0"/>
              <a:t>Bubáci a hastrmani</a:t>
            </a:r>
            <a:r>
              <a:rPr lang="cs-CZ" dirty="0"/>
              <a:t>, Albatros, 2010, s. 12 (vyšlo 1952)</a:t>
            </a:r>
          </a:p>
        </p:txBody>
      </p:sp>
      <p:pic>
        <p:nvPicPr>
          <p:cNvPr id="6" name="Zástupný symbol pro obsah 5" descr="Lad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38049" y="1618495"/>
            <a:ext cx="5094452" cy="4808210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cs-CZ" sz="2000" dirty="0"/>
              <a:t>Pan starosta je vážně vyslechl a potom k nim promluvil s úřední vážností. „</a:t>
            </a:r>
            <a:r>
              <a:rPr lang="cs-CZ" sz="2000" dirty="0" err="1"/>
              <a:t>Nó</a:t>
            </a:r>
            <a:r>
              <a:rPr lang="cs-CZ" sz="2000" dirty="0"/>
              <a:t>, </a:t>
            </a:r>
            <a:r>
              <a:rPr lang="cs-CZ" sz="2000" dirty="0" err="1"/>
              <a:t>vono</a:t>
            </a:r>
            <a:r>
              <a:rPr lang="cs-CZ" sz="2000" dirty="0"/>
              <a:t> by to bylo dobré, kdyby se tu usadilo </a:t>
            </a:r>
            <a:r>
              <a:rPr lang="cs-CZ" sz="2000" dirty="0" err="1"/>
              <a:t>ňáké</a:t>
            </a:r>
            <a:r>
              <a:rPr lang="cs-CZ" sz="2000" dirty="0"/>
              <a:t> strašidlo – copak o to! </a:t>
            </a:r>
            <a:r>
              <a:rPr lang="cs-CZ" sz="2000" dirty="0" err="1"/>
              <a:t>Děcka</a:t>
            </a:r>
            <a:r>
              <a:rPr lang="cs-CZ" sz="2000" dirty="0"/>
              <a:t> beztoho už začínají tropit všelijaké nezbednosti… ať hodně </a:t>
            </a:r>
            <a:r>
              <a:rPr lang="cs-CZ" sz="2000" b="1" u="sng" dirty="0"/>
              <a:t>straší</a:t>
            </a:r>
            <a:r>
              <a:rPr lang="cs-CZ" sz="2000" dirty="0"/>
              <a:t> kolem zahrad a polí s lusky, aby nám to </a:t>
            </a:r>
            <a:r>
              <a:rPr lang="cs-CZ" sz="2000" dirty="0" err="1"/>
              <a:t>děcka</a:t>
            </a:r>
            <a:r>
              <a:rPr lang="cs-CZ" sz="2000" dirty="0"/>
              <a:t> všecko neroznesla, a když budu vidět, že </a:t>
            </a:r>
            <a:r>
              <a:rPr lang="cs-CZ" sz="2000" b="1" dirty="0"/>
              <a:t>straší </a:t>
            </a:r>
            <a:r>
              <a:rPr lang="cs-CZ" sz="2000" b="1" u="sng" dirty="0"/>
              <a:t>hlavně u mých </a:t>
            </a:r>
            <a:r>
              <a:rPr lang="cs-CZ" sz="2000" dirty="0"/>
              <a:t>lusek, nebudu zase hledět na nějaké to slovo a leckams ho k strašení doporučím“.</a:t>
            </a:r>
          </a:p>
        </p:txBody>
      </p:sp>
    </p:spTree>
    <p:extLst>
      <p:ext uri="{BB962C8B-B14F-4D97-AF65-F5344CB8AC3E}">
        <p14:creationId xmlns:p14="http://schemas.microsoft.com/office/powerpoint/2010/main" val="204470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5D00A1-A284-403B-B8A6-6F70001C3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3926"/>
          </a:xfrm>
        </p:spPr>
        <p:txBody>
          <a:bodyPr/>
          <a:lstStyle/>
          <a:p>
            <a:r>
              <a:rPr lang="cs-CZ" sz="4500" dirty="0"/>
              <a:t>Role opozice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968E02D-5AF9-43B4-87D0-EB547A0FA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3EEB90D-1107-4518-AF82-B21CCDF33F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37" t="16401" r="17247" b="52402"/>
          <a:stretch/>
        </p:blipFill>
        <p:spPr>
          <a:xfrm>
            <a:off x="0" y="845575"/>
            <a:ext cx="9143999" cy="544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4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0795" t="28119" r="66904" b="16064"/>
          <a:stretch>
            <a:fillRect/>
          </a:stretch>
        </p:blipFill>
        <p:spPr bwMode="auto">
          <a:xfrm>
            <a:off x="3309744" y="1"/>
            <a:ext cx="5834256" cy="685800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58793" y="235974"/>
            <a:ext cx="5198110" cy="757084"/>
          </a:xfrm>
        </p:spPr>
        <p:txBody>
          <a:bodyPr>
            <a:normAutofit/>
          </a:bodyPr>
          <a:lstStyle/>
          <a:p>
            <a:pPr algn="l"/>
            <a:r>
              <a:rPr lang="cs-CZ" sz="2100" dirty="0"/>
              <a:t>Source: EB, </a:t>
            </a:r>
            <a:r>
              <a:rPr lang="cs-CZ" sz="2100" dirty="0" err="1"/>
              <a:t>Spring</a:t>
            </a:r>
            <a:r>
              <a:rPr lang="cs-CZ" sz="2100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94182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19A584C-43C9-447F-8AF0-772633A29A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30175" y="355600"/>
            <a:ext cx="8447088" cy="709613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  <a:defRPr/>
            </a:pPr>
            <a:r>
              <a:rPr lang="cs-CZ" altLang="cs-CZ" sz="4000" b="1" dirty="0"/>
              <a:t>Filosofická otázka na úvod: </a:t>
            </a:r>
            <a:br>
              <a:rPr lang="cs-CZ" altLang="cs-CZ" sz="4000" b="1" dirty="0"/>
            </a:br>
            <a:r>
              <a:rPr lang="cs-CZ" altLang="cs-CZ" sz="4000" b="1" dirty="0"/>
              <a:t>Co jest obec?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1B018F1-0DD1-4DEF-BDCF-457217690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2588" y="1665288"/>
            <a:ext cx="6577012" cy="4751387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Font typeface="Arial" charset="0"/>
              <a:buNone/>
              <a:defRPr/>
            </a:pPr>
            <a:r>
              <a:rPr lang="cs-CZ" sz="2600" b="1" dirty="0" err="1">
                <a:solidFill>
                  <a:srgbClr val="002D5A"/>
                </a:solidFill>
              </a:rPr>
              <a:t>Gemeinschaft</a:t>
            </a:r>
            <a:r>
              <a:rPr lang="cs-CZ" sz="2600" b="1" dirty="0">
                <a:solidFill>
                  <a:srgbClr val="002D5A"/>
                </a:solidFill>
              </a:rPr>
              <a:t> </a:t>
            </a:r>
            <a:r>
              <a:rPr lang="cs-CZ" sz="2600" b="1" dirty="0" err="1">
                <a:solidFill>
                  <a:srgbClr val="002D5A"/>
                </a:solidFill>
              </a:rPr>
              <a:t>und</a:t>
            </a:r>
            <a:r>
              <a:rPr lang="cs-CZ" sz="2600" b="1" dirty="0">
                <a:solidFill>
                  <a:srgbClr val="002D5A"/>
                </a:solidFill>
              </a:rPr>
              <a:t> </a:t>
            </a:r>
            <a:r>
              <a:rPr lang="cs-CZ" sz="2600" b="1" dirty="0" err="1">
                <a:solidFill>
                  <a:srgbClr val="002D5A"/>
                </a:solidFill>
              </a:rPr>
              <a:t>Gesellschaft</a:t>
            </a:r>
            <a:r>
              <a:rPr lang="cs-CZ" sz="2600" b="1" dirty="0">
                <a:solidFill>
                  <a:srgbClr val="002D5A"/>
                </a:solidFill>
              </a:rPr>
              <a:t> (1887, Ferdinand </a:t>
            </a:r>
            <a:r>
              <a:rPr lang="cs-CZ" sz="2600" b="1" dirty="0" err="1">
                <a:solidFill>
                  <a:srgbClr val="002D5A"/>
                </a:solidFill>
              </a:rPr>
              <a:t>Tönnies</a:t>
            </a:r>
            <a:r>
              <a:rPr lang="cs-CZ" sz="2600" b="1" dirty="0">
                <a:solidFill>
                  <a:srgbClr val="002D5A"/>
                </a:solidFill>
              </a:rPr>
              <a:t>) 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cs-CZ" sz="2600" b="1" dirty="0">
                <a:solidFill>
                  <a:srgbClr val="002D5A"/>
                </a:solidFill>
              </a:rPr>
              <a:t>Pospolitost </a:t>
            </a:r>
            <a:r>
              <a:rPr lang="cs-CZ" sz="2600" dirty="0">
                <a:solidFill>
                  <a:srgbClr val="002D5A"/>
                </a:solidFill>
              </a:rPr>
              <a:t>‐ společenství formované pokrevními vazbami a rolnickými postoji; klíčovými fenomény jsou rodina, altruismus, sousedství, kolektivismus, obecný zájem, tradice – zvyky, obyčeje</a:t>
            </a:r>
          </a:p>
          <a:p>
            <a:pPr lvl="1"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r>
              <a:rPr lang="cs-CZ" sz="2600" b="1" dirty="0">
                <a:solidFill>
                  <a:srgbClr val="002D5A"/>
                </a:solidFill>
              </a:rPr>
              <a:t>Společnost </a:t>
            </a:r>
            <a:r>
              <a:rPr lang="cs-CZ" sz="2600" dirty="0">
                <a:solidFill>
                  <a:srgbClr val="002D5A"/>
                </a:solidFill>
              </a:rPr>
              <a:t>‐ městské prostředí, individualismu, racionalita, egoismus, soutěž, zisk, konvence, izolace, odcizení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charset="0"/>
              <a:buChar char="–"/>
              <a:defRPr/>
            </a:pPr>
            <a:endParaRPr lang="cs-CZ" sz="1600" dirty="0">
              <a:solidFill>
                <a:srgbClr val="002D5A"/>
              </a:solidFill>
            </a:endParaRPr>
          </a:p>
          <a:p>
            <a:pPr marL="457200" lvl="1" indent="0" algn="ctr">
              <a:lnSpc>
                <a:spcPct val="120000"/>
              </a:lnSpc>
              <a:spcBef>
                <a:spcPts val="600"/>
              </a:spcBef>
              <a:buFont typeface="Arial" charset="0"/>
              <a:buNone/>
              <a:defRPr/>
            </a:pPr>
            <a:r>
              <a:rPr lang="cs-CZ" sz="3100" b="1" dirty="0">
                <a:solidFill>
                  <a:srgbClr val="CA8A64"/>
                </a:solidFill>
              </a:rPr>
              <a:t>Prolínání obou konceptů je přítomno v každém obecním i regionálním zřízení, v každé lokální politice </a:t>
            </a:r>
          </a:p>
        </p:txBody>
      </p:sp>
      <p:pic>
        <p:nvPicPr>
          <p:cNvPr id="27652" name="Picture 2">
            <a:extLst>
              <a:ext uri="{FF2B5EF4-FFF2-40B4-BE49-F238E27FC236}">
                <a16:creationId xmlns:a16="http://schemas.microsoft.com/office/drawing/2014/main" id="{E96241EC-F02F-4319-B570-BAFED7CC0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0" y="1436688"/>
            <a:ext cx="2184400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17F73F3-0E68-46C7-8FC3-82D567110F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310" t="15409" r="10709" b="13899"/>
          <a:stretch/>
        </p:blipFill>
        <p:spPr>
          <a:xfrm>
            <a:off x="5605" y="0"/>
            <a:ext cx="9138395" cy="568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3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FC8CC-1944-4A55-9864-9BC797041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90445"/>
          </a:xfrm>
        </p:spPr>
        <p:txBody>
          <a:bodyPr>
            <a:normAutofit/>
          </a:bodyPr>
          <a:lstStyle/>
          <a:p>
            <a:r>
              <a:rPr lang="cs-CZ" sz="3600" dirty="0"/>
              <a:t>Kontrola politické moci </a:t>
            </a:r>
            <a:br>
              <a:rPr lang="cs-CZ" sz="3600" dirty="0"/>
            </a:br>
            <a:r>
              <a:rPr lang="cs-CZ" sz="3600" dirty="0"/>
              <a:t>v lokální a regionální police (?)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73D469-C386-4422-A13A-C07C7AFBE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17523"/>
            <a:ext cx="8588477" cy="5191432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Volby</a:t>
            </a:r>
          </a:p>
          <a:p>
            <a:r>
              <a:rPr lang="cs-CZ" dirty="0"/>
              <a:t>Osobní kontakt, právo na informace, email …</a:t>
            </a:r>
          </a:p>
          <a:p>
            <a:r>
              <a:rPr lang="cs-CZ" dirty="0"/>
              <a:t>Účast na zastupitelstvu</a:t>
            </a:r>
          </a:p>
          <a:p>
            <a:r>
              <a:rPr lang="cs-CZ" dirty="0"/>
              <a:t>Rozpočet …</a:t>
            </a:r>
          </a:p>
          <a:p>
            <a:r>
              <a:rPr lang="cs-CZ" dirty="0"/>
              <a:t>Opozice ?</a:t>
            </a:r>
          </a:p>
          <a:p>
            <a:r>
              <a:rPr lang="cs-CZ" dirty="0"/>
              <a:t>Kontrolní výbor (obce)</a:t>
            </a:r>
          </a:p>
          <a:p>
            <a:r>
              <a:rPr lang="cs-CZ" dirty="0"/>
              <a:t>Lokální média, radniční periodika …</a:t>
            </a:r>
          </a:p>
          <a:p>
            <a:r>
              <a:rPr lang="cs-CZ" dirty="0"/>
              <a:t>Pomoc shora (NGO/TI, Oživení, média …)</a:t>
            </a:r>
          </a:p>
          <a:p>
            <a:r>
              <a:rPr lang="cs-CZ" dirty="0"/>
              <a:t>Místní občanská veřejnost, spolek, sdružení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464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863204"/>
            <a:ext cx="9033467" cy="1350141"/>
          </a:xfrm>
        </p:spPr>
        <p:txBody>
          <a:bodyPr>
            <a:noAutofit/>
          </a:bodyPr>
          <a:lstStyle/>
          <a:p>
            <a:r>
              <a:rPr lang="en-US" sz="2800" dirty="0" err="1"/>
              <a:t>Clientelism</a:t>
            </a:r>
            <a:r>
              <a:rPr lang="en-US" sz="2800" dirty="0"/>
              <a:t>, </a:t>
            </a:r>
            <a:r>
              <a:rPr lang="en-US" sz="2800" dirty="0" err="1"/>
              <a:t>oligarchization</a:t>
            </a:r>
            <a:r>
              <a:rPr lang="en-US" sz="2800" dirty="0"/>
              <a:t>, state capture</a:t>
            </a:r>
            <a:r>
              <a:rPr lang="cs-CZ" sz="2800" dirty="0"/>
              <a:t> (</a:t>
            </a:r>
            <a:r>
              <a:rPr lang="cs-CZ" sz="2800" dirty="0" err="1"/>
              <a:t>from</a:t>
            </a:r>
            <a:r>
              <a:rPr lang="cs-CZ" sz="2800" dirty="0"/>
              <a:t> 2013 on)</a:t>
            </a:r>
            <a:r>
              <a:rPr lang="en-US" sz="2800" dirty="0"/>
              <a:t> </a:t>
            </a:r>
          </a:p>
        </p:txBody>
      </p:sp>
      <p:pic>
        <p:nvPicPr>
          <p:cNvPr id="4" name="Picture 3" descr="C:\Karel\VŠE\196015-top_foto1-od6p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0012" y="2674296"/>
            <a:ext cx="4438938" cy="2500603"/>
          </a:xfrm>
          <a:prstGeom prst="rect">
            <a:avLst/>
          </a:prstGeom>
          <a:noFill/>
        </p:spPr>
      </p:pic>
      <p:sp>
        <p:nvSpPr>
          <p:cNvPr id="3" name="AutoShape 2" descr="Image result for babiš"/>
          <p:cNvSpPr>
            <a:spLocks noChangeAspect="1" noChangeArrowheads="1"/>
          </p:cNvSpPr>
          <p:nvPr/>
        </p:nvSpPr>
        <p:spPr bwMode="auto">
          <a:xfrm>
            <a:off x="1259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cs-CZ" sz="1350"/>
          </a:p>
        </p:txBody>
      </p:sp>
      <p:sp>
        <p:nvSpPr>
          <p:cNvPr id="5" name="AutoShape 4" descr="Image result for babiš"/>
          <p:cNvSpPr>
            <a:spLocks noChangeAspect="1" noChangeArrowheads="1"/>
          </p:cNvSpPr>
          <p:nvPr/>
        </p:nvSpPr>
        <p:spPr bwMode="auto">
          <a:xfrm>
            <a:off x="1373981" y="863204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cs-CZ" sz="1350"/>
          </a:p>
        </p:txBody>
      </p:sp>
      <p:pic>
        <p:nvPicPr>
          <p:cNvPr id="6" name="Zástupný symbol pro obsah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129" y="2674297"/>
            <a:ext cx="4465362" cy="2500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3205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1155" y="136524"/>
            <a:ext cx="8371936" cy="1924111"/>
          </a:xfrm>
        </p:spPr>
        <p:txBody>
          <a:bodyPr>
            <a:normAutofit/>
          </a:bodyPr>
          <a:lstStyle/>
          <a:p>
            <a:r>
              <a:rPr lang="cs-CZ" dirty="0"/>
              <a:t>Perspektiva sociální diferenciace</a:t>
            </a:r>
            <a:br>
              <a:rPr lang="cs-CZ" dirty="0"/>
            </a:br>
            <a:r>
              <a:rPr lang="cs-CZ" sz="3000" i="1" dirty="0" err="1"/>
              <a:t>Patronáž</a:t>
            </a:r>
            <a:r>
              <a:rPr lang="cs-CZ" sz="3000" i="1" dirty="0"/>
              <a:t> versus instituce</a:t>
            </a:r>
            <a:br>
              <a:rPr lang="cs-CZ" sz="3000" i="1" dirty="0"/>
            </a:br>
            <a:r>
              <a:rPr lang="cs-CZ" sz="3000" i="1" dirty="0"/>
              <a:t>Univerzalizující </a:t>
            </a:r>
            <a:r>
              <a:rPr lang="cs-CZ" sz="3000" i="1" u="sng" dirty="0"/>
              <a:t>média moci </a:t>
            </a:r>
            <a:r>
              <a:rPr lang="cs-CZ" sz="1500" i="1" dirty="0"/>
              <a:t>(</a:t>
            </a:r>
            <a:r>
              <a:rPr lang="cs-CZ" sz="1500" i="1" dirty="0" err="1"/>
              <a:t>Niklas</a:t>
            </a:r>
            <a:r>
              <a:rPr lang="cs-CZ" sz="1500" i="1" dirty="0"/>
              <a:t> </a:t>
            </a:r>
            <a:r>
              <a:rPr lang="cs-CZ" sz="1500" i="1" dirty="0" err="1"/>
              <a:t>Luhmann</a:t>
            </a:r>
            <a:r>
              <a:rPr lang="cs-CZ" sz="1500" i="1" dirty="0"/>
              <a:t>)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half" idx="2"/>
          </p:nvPr>
        </p:nvGraphicFramePr>
        <p:xfrm>
          <a:off x="4626006" y="2456892"/>
          <a:ext cx="4186398" cy="4264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Zástupný symbol pro obsah 10"/>
          <p:cNvGraphicFramePr>
            <a:graphicFrameLocks noGrp="1"/>
          </p:cNvGraphicFramePr>
          <p:nvPr>
            <p:ph sz="half" idx="1"/>
          </p:nvPr>
        </p:nvGraphicFramePr>
        <p:xfrm>
          <a:off x="725052" y="2388580"/>
          <a:ext cx="3900954" cy="3967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8697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1560" y="516522"/>
            <a:ext cx="8325059" cy="1088068"/>
          </a:xfrm>
        </p:spPr>
        <p:txBody>
          <a:bodyPr>
            <a:normAutofit fontScale="90000"/>
          </a:bodyPr>
          <a:lstStyle/>
          <a:p>
            <a:r>
              <a:rPr lang="cs-CZ" sz="4000" dirty="0" err="1"/>
              <a:t>Conflict</a:t>
            </a:r>
            <a:r>
              <a:rPr lang="cs-CZ" sz="4000" dirty="0"/>
              <a:t> </a:t>
            </a:r>
            <a:r>
              <a:rPr lang="cs-CZ" sz="4000" dirty="0" err="1"/>
              <a:t>of</a:t>
            </a:r>
            <a:r>
              <a:rPr lang="cs-CZ" sz="4000" dirty="0"/>
              <a:t> </a:t>
            </a:r>
            <a:r>
              <a:rPr lang="cs-CZ" sz="4000" dirty="0" err="1"/>
              <a:t>Interests</a:t>
            </a:r>
            <a:r>
              <a:rPr lang="cs-CZ" sz="4000" dirty="0"/>
              <a:t> aneb </a:t>
            </a:r>
            <a:r>
              <a:rPr lang="cs-CZ" sz="4000" dirty="0" err="1"/>
              <a:t>Babišův</a:t>
            </a:r>
            <a:r>
              <a:rPr lang="cs-CZ" sz="4000" dirty="0"/>
              <a:t> problém (?)</a:t>
            </a:r>
            <a:br>
              <a:rPr lang="cs-CZ" dirty="0"/>
            </a:br>
            <a:endParaRPr lang="en-US" sz="1350" dirty="0"/>
          </a:p>
        </p:txBody>
      </p:sp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552659" y="1678075"/>
          <a:ext cx="8325058" cy="4803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0" name="Přímá spojnice se šipkou 9"/>
          <p:cNvCxnSpPr/>
          <p:nvPr/>
        </p:nvCxnSpPr>
        <p:spPr>
          <a:xfrm flipH="1" flipV="1">
            <a:off x="4384090" y="3199796"/>
            <a:ext cx="709836" cy="67936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H="1" flipV="1">
            <a:off x="3905794" y="4031850"/>
            <a:ext cx="1188132" cy="540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94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500" dirty="0"/>
              <a:t>Participace (volební x nevolební)</a:t>
            </a:r>
          </a:p>
        </p:txBody>
      </p:sp>
      <p:pic>
        <p:nvPicPr>
          <p:cNvPr id="25602" name="Picture 2" descr="Výsledek obrázku pro participa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668" y="1559481"/>
            <a:ext cx="7656664" cy="48806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027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58F6235F-3B96-40EB-AA33-4ACCD08C0C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47650"/>
            <a:ext cx="9144000" cy="9239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b="1" dirty="0"/>
              <a:t>Volební systém </a:t>
            </a:r>
            <a:br>
              <a:rPr lang="cs-CZ" altLang="cs-CZ" sz="3200" b="1" dirty="0"/>
            </a:br>
            <a:r>
              <a:rPr lang="cs-CZ" altLang="cs-CZ" sz="3200" b="1" dirty="0"/>
              <a:t>do zastupitelstev krajů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1A47CE99-2D78-450B-9355-9826CD9EF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9400" y="1309688"/>
            <a:ext cx="8447088" cy="5106987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ts val="1200"/>
              </a:spcBef>
            </a:pPr>
            <a:r>
              <a:rPr lang="cs-CZ" altLang="cs-CZ" sz="1800">
                <a:solidFill>
                  <a:srgbClr val="002D5A"/>
                </a:solidFill>
              </a:rPr>
              <a:t>Systém poměrného zastoupení listinného typu s vázanou, nikoli však zcela přísně, listinou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1800">
                <a:solidFill>
                  <a:srgbClr val="002D5A"/>
                </a:solidFill>
              </a:rPr>
              <a:t>Volební obvody odpovídají území každého kraje – jde tedy o velké volební obvody, kde se volí 45-65 zastupitelů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1800">
                <a:solidFill>
                  <a:srgbClr val="002D5A"/>
                </a:solidFill>
              </a:rPr>
              <a:t>Kandidovat mohou politické strany a politická hnutí nebo jejich koalice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1800">
                <a:solidFill>
                  <a:srgbClr val="002D5A"/>
                </a:solidFill>
              </a:rPr>
              <a:t>Do skrutinia postupují pouze strany, které v rámci kraje překonaly uzavírací klauzuli, jež činí 5 %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1800">
                <a:solidFill>
                  <a:srgbClr val="002D5A"/>
                </a:solidFill>
              </a:rPr>
              <a:t>Rozdělování mandátů probíhá v jediném skrutiniu pomocí tzv. modifikované D´Hondtovy formule (metoda volební dělitele) 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1800">
                <a:solidFill>
                  <a:srgbClr val="002D5A"/>
                </a:solidFill>
              </a:rPr>
              <a:t>jednotliví kandidáti získávají mandáty podle pořadí, v jakém byli uvedení na kandidátní listině – ke změně může dojít na základě preferenčních hlasů, když některý kandidát získá více než 5 % preferenčních hlasů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1800">
                <a:solidFill>
                  <a:srgbClr val="002D5A"/>
                </a:solidFill>
              </a:rPr>
              <a:t>Z hlediska svého efektu jde o výrazně proporční volební systém, kde disproporční faktor představuje jenom uzavírací klauzule vyřazující ze skrutinia strany, které jí nedosáhly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EB2D8B00-9377-4DFC-8B00-8683713D8E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25"/>
            <a:ext cx="9144000" cy="708025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3200" b="1" dirty="0"/>
              <a:t>Volební systém do obecních </a:t>
            </a:r>
            <a:br>
              <a:rPr lang="cs-CZ" altLang="cs-CZ" sz="3200" b="1" dirty="0"/>
            </a:br>
            <a:r>
              <a:rPr lang="cs-CZ" altLang="cs-CZ" sz="3200" b="1" dirty="0"/>
              <a:t>zastupitelstev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699921C8-2952-4BC3-811E-82AAE871F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113" y="1282700"/>
            <a:ext cx="8483600" cy="487203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ts val="1000"/>
              </a:spcBef>
            </a:pPr>
            <a:r>
              <a:rPr lang="cs-CZ" altLang="cs-CZ" sz="1900" dirty="0">
                <a:solidFill>
                  <a:srgbClr val="002D5A"/>
                </a:solidFill>
              </a:rPr>
              <a:t>systém poměrného zastoupení listinného typu s </a:t>
            </a:r>
            <a:r>
              <a:rPr lang="cs-CZ" altLang="cs-CZ" sz="1900" dirty="0" err="1">
                <a:solidFill>
                  <a:srgbClr val="002D5A"/>
                </a:solidFill>
              </a:rPr>
              <a:t>polovázanou</a:t>
            </a:r>
            <a:r>
              <a:rPr lang="cs-CZ" altLang="cs-CZ" sz="1900" dirty="0">
                <a:solidFill>
                  <a:srgbClr val="002D5A"/>
                </a:solidFill>
              </a:rPr>
              <a:t> listinou</a:t>
            </a:r>
          </a:p>
          <a:p>
            <a:pPr eaLnBrk="1" hangingPunct="1">
              <a:spcBef>
                <a:spcPts val="1000"/>
              </a:spcBef>
            </a:pPr>
            <a:r>
              <a:rPr lang="cs-CZ" altLang="cs-CZ" sz="1900" dirty="0">
                <a:solidFill>
                  <a:srgbClr val="002D5A"/>
                </a:solidFill>
              </a:rPr>
              <a:t>volební obvody odpovídají území obce či města, ty je však mohou rozdělit do více obvodů - velikost je tedy velmi různá</a:t>
            </a:r>
          </a:p>
          <a:p>
            <a:pPr eaLnBrk="1" hangingPunct="1">
              <a:spcBef>
                <a:spcPts val="1000"/>
              </a:spcBef>
            </a:pPr>
            <a:r>
              <a:rPr lang="cs-CZ" altLang="cs-CZ" sz="1900" dirty="0">
                <a:solidFill>
                  <a:srgbClr val="002D5A"/>
                </a:solidFill>
              </a:rPr>
              <a:t>kandidovat mohou politické strany a politická hnutí nebo jejich koalice, případně nezávislí kandidáti</a:t>
            </a:r>
          </a:p>
          <a:p>
            <a:pPr eaLnBrk="1" hangingPunct="1">
              <a:spcBef>
                <a:spcPts val="1000"/>
              </a:spcBef>
            </a:pPr>
            <a:r>
              <a:rPr lang="cs-CZ" altLang="cs-CZ" sz="1900" dirty="0">
                <a:solidFill>
                  <a:srgbClr val="002D5A"/>
                </a:solidFill>
              </a:rPr>
              <a:t>odlišná je struktura hlasu ‐ pro kandidáty, nikoli pro strany (tři formy hlasování)</a:t>
            </a:r>
          </a:p>
          <a:p>
            <a:pPr eaLnBrk="1" hangingPunct="1">
              <a:spcBef>
                <a:spcPts val="1000"/>
              </a:spcBef>
            </a:pPr>
            <a:r>
              <a:rPr lang="cs-CZ" altLang="cs-CZ" sz="1900" dirty="0">
                <a:solidFill>
                  <a:srgbClr val="002D5A"/>
                </a:solidFill>
              </a:rPr>
              <a:t>do skrutinia postupují pouze „volební strany“, které překonaly uzavírací klauzuli, jež činí 5% (na úrovni volebního obvodu)</a:t>
            </a:r>
          </a:p>
          <a:p>
            <a:pPr eaLnBrk="1" hangingPunct="1">
              <a:spcBef>
                <a:spcPts val="1000"/>
              </a:spcBef>
            </a:pPr>
            <a:r>
              <a:rPr lang="cs-CZ" altLang="cs-CZ" sz="1900" dirty="0">
                <a:solidFill>
                  <a:srgbClr val="002D5A"/>
                </a:solidFill>
              </a:rPr>
              <a:t>rozdělování mandátů probíhá v jediném skrutiniu pomocí tzv. </a:t>
            </a:r>
            <a:r>
              <a:rPr lang="cs-CZ" altLang="cs-CZ" sz="1900" dirty="0" err="1">
                <a:solidFill>
                  <a:srgbClr val="002D5A"/>
                </a:solidFill>
              </a:rPr>
              <a:t>D´Hondtovy</a:t>
            </a:r>
            <a:r>
              <a:rPr lang="cs-CZ" altLang="cs-CZ" sz="1900" dirty="0">
                <a:solidFill>
                  <a:srgbClr val="002D5A"/>
                </a:solidFill>
              </a:rPr>
              <a:t> formule (metoda volebního dělitele)</a:t>
            </a:r>
          </a:p>
          <a:p>
            <a:pPr eaLnBrk="1" hangingPunct="1">
              <a:spcBef>
                <a:spcPts val="1000"/>
              </a:spcBef>
            </a:pPr>
            <a:r>
              <a:rPr lang="cs-CZ" altLang="cs-CZ" sz="1900" dirty="0">
                <a:solidFill>
                  <a:srgbClr val="002D5A"/>
                </a:solidFill>
              </a:rPr>
              <a:t>jednotliví kandidáti získávají mandáty podle pořadí, v jakém byli uvedeni na kandidátní listině – ke změně může dojít na základě složitého výpočtu, do kterého vstupují individuální hlasy</a:t>
            </a:r>
          </a:p>
          <a:p>
            <a:pPr eaLnBrk="1" hangingPunct="1">
              <a:spcBef>
                <a:spcPts val="1000"/>
              </a:spcBef>
            </a:pPr>
            <a:r>
              <a:rPr lang="cs-CZ" altLang="cs-CZ" sz="1900" dirty="0">
                <a:solidFill>
                  <a:srgbClr val="002D5A"/>
                </a:solidFill>
              </a:rPr>
              <a:t>z hlediska svého efektu jde o výrazně proporční volební systém s velmi malou personalizací volby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688E36-0DBA-4700-BC84-C504FBB5F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2144" y="210689"/>
            <a:ext cx="9144000" cy="923926"/>
          </a:xfrm>
        </p:spPr>
        <p:txBody>
          <a:bodyPr>
            <a:normAutofit/>
          </a:bodyPr>
          <a:lstStyle/>
          <a:p>
            <a:r>
              <a:rPr lang="cs-CZ" altLang="cs-CZ" sz="3600" dirty="0" err="1">
                <a:solidFill>
                  <a:srgbClr val="002D5A"/>
                </a:solidFill>
              </a:rPr>
              <a:t>D´Hondtova</a:t>
            </a:r>
            <a:r>
              <a:rPr lang="cs-CZ" altLang="cs-CZ" sz="3600" dirty="0">
                <a:solidFill>
                  <a:srgbClr val="002D5A"/>
                </a:solidFill>
              </a:rPr>
              <a:t> formule volebního dělitele</a:t>
            </a:r>
            <a:endParaRPr lang="cs-CZ" sz="36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C266D03-F6E1-4CDE-97CC-CA0D34D6A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900" t="21756" r="60033" b="9108"/>
          <a:stretch/>
        </p:blipFill>
        <p:spPr>
          <a:xfrm>
            <a:off x="0" y="1303479"/>
            <a:ext cx="7765548" cy="5554521"/>
          </a:xfrm>
        </p:spPr>
      </p:pic>
    </p:spTree>
    <p:extLst>
      <p:ext uri="{BB962C8B-B14F-4D97-AF65-F5344CB8AC3E}">
        <p14:creationId xmlns:p14="http://schemas.microsoft.com/office/powerpoint/2010/main" val="27372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CAE2DEDE-C6FA-44D1-BAC7-9D1ED4A86A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23825"/>
            <a:ext cx="9144000" cy="1117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cs-CZ" altLang="cs-CZ" sz="4000" b="1" dirty="0"/>
              <a:t>Volba hejtmanů, primátorů,</a:t>
            </a:r>
            <a:br>
              <a:rPr lang="cs-CZ" altLang="cs-CZ" sz="4000" b="1" dirty="0"/>
            </a:br>
            <a:r>
              <a:rPr lang="cs-CZ" altLang="cs-CZ" sz="4000" b="1" dirty="0"/>
              <a:t>starostů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B11783CA-5636-4A6B-A98C-B6878E559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113" y="1419225"/>
            <a:ext cx="8447087" cy="4940300"/>
          </a:xfrm>
        </p:spPr>
        <p:txBody>
          <a:bodyPr>
            <a:normAutofit lnSpcReduction="10000"/>
          </a:bodyPr>
          <a:lstStyle/>
          <a:p>
            <a:pPr eaLnBrk="1" hangingPunct="1"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Nepřímá volba prostřednictvím příslušného zastupitelstva a z řad jeho členů (absolutní většina; tajně nebo veřejně)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Otázka tradice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Otázka personalizace volby (pozitivní/negativní)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Otázka politické odpovědnosti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Problematika koaličního chování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Diskuse o zavedení přímé volby ‐ odborná veřejnost, politici a politické strany a zájmové organizace měst, obcí a krajů, laická veřejnost…</a:t>
            </a:r>
          </a:p>
          <a:p>
            <a:pPr eaLnBrk="1" hangingPunct="1">
              <a:spcBef>
                <a:spcPts val="1200"/>
              </a:spcBef>
            </a:pPr>
            <a:r>
              <a:rPr lang="cs-CZ" altLang="cs-CZ" sz="2400">
                <a:solidFill>
                  <a:srgbClr val="002D5A"/>
                </a:solidFill>
              </a:rPr>
              <a:t>Diskuse o přímé volbě starostů souvisí i s diskusí o volebním systému (různé velikosti aj.)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4EAF29-7C2A-4397-BBA3-17A8F69F5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950" dirty="0"/>
              <a:t>Moderní versus tradiční</a:t>
            </a:r>
            <a:br>
              <a:rPr lang="cs-CZ" sz="4950" dirty="0"/>
            </a:br>
            <a:r>
              <a:rPr lang="cs-CZ" sz="2700" dirty="0"/>
              <a:t>Střední Evropa - opožděná modernizace 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61A3BD14-97A3-4190-BD51-07AE84E20A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7" y="1960980"/>
            <a:ext cx="4182762" cy="3032502"/>
          </a:xfrm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7B7911ED-0AF2-4C52-BBDA-4296D9147F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678" y="1960981"/>
            <a:ext cx="4539173" cy="3022154"/>
          </a:xfrm>
        </p:spPr>
      </p:pic>
    </p:spTree>
    <p:extLst>
      <p:ext uri="{BB962C8B-B14F-4D97-AF65-F5344CB8AC3E}">
        <p14:creationId xmlns:p14="http://schemas.microsoft.com/office/powerpoint/2010/main" val="206273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F7A8729-2578-468A-B440-EB7DE36849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5213"/>
          </a:xfrm>
        </p:spPr>
        <p:txBody>
          <a:bodyPr rtlCol="0"/>
          <a:lstStyle/>
          <a:p>
            <a:pPr defTabSz="914206" eaLnBrk="1" fontAlgn="auto" hangingPunct="1">
              <a:spcAft>
                <a:spcPts val="0"/>
              </a:spcAft>
              <a:defRPr/>
            </a:pPr>
            <a:r>
              <a:rPr lang="cs-CZ" altLang="cs-CZ" sz="3200" dirty="0"/>
              <a:t>Krajské volby - volební účast 2000-2020</a:t>
            </a:r>
          </a:p>
        </p:txBody>
      </p:sp>
      <p:pic>
        <p:nvPicPr>
          <p:cNvPr id="54275" name="Picture 5">
            <a:extLst>
              <a:ext uri="{FF2B5EF4-FFF2-40B4-BE49-F238E27FC236}">
                <a16:creationId xmlns:a16="http://schemas.microsoft.com/office/drawing/2014/main" id="{123F07BC-0A1B-4C04-8B2B-1AE9B5510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17600"/>
            <a:ext cx="8699500" cy="483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073B7F7-6AC6-4414-ADDD-3AEB3AD81B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5213"/>
          </a:xfrm>
        </p:spPr>
        <p:txBody>
          <a:bodyPr rtlCol="0"/>
          <a:lstStyle/>
          <a:p>
            <a:pPr defTabSz="914206" eaLnBrk="1" fontAlgn="auto" hangingPunct="1">
              <a:spcAft>
                <a:spcPts val="0"/>
              </a:spcAft>
              <a:defRPr/>
            </a:pPr>
            <a:r>
              <a:rPr lang="cs-CZ" altLang="cs-CZ" sz="3200" dirty="0"/>
              <a:t>Krajské volby - volební účast 2000-2020</a:t>
            </a:r>
          </a:p>
        </p:txBody>
      </p:sp>
      <p:graphicFrame>
        <p:nvGraphicFramePr>
          <p:cNvPr id="55299" name="Graf 3">
            <a:extLst>
              <a:ext uri="{FF2B5EF4-FFF2-40B4-BE49-F238E27FC236}">
                <a16:creationId xmlns:a16="http://schemas.microsoft.com/office/drawing/2014/main" id="{4AC0B77C-68C7-4D67-9D56-29497405DB76}"/>
              </a:ext>
            </a:extLst>
          </p:cNvPr>
          <p:cNvGraphicFramePr>
            <a:graphicFrameLocks/>
          </p:cNvGraphicFramePr>
          <p:nvPr/>
        </p:nvGraphicFramePr>
        <p:xfrm>
          <a:off x="-50800" y="1127125"/>
          <a:ext cx="9245600" cy="5037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r:id="rId3" imgW="9242337" imgH="5035732" progId="Excel.Chart.8">
                  <p:embed/>
                </p:oleObj>
              </mc:Choice>
              <mc:Fallback>
                <p:oleObj r:id="rId3" imgW="9242337" imgH="5035732" progId="Excel.Chart.8">
                  <p:embed/>
                  <p:pic>
                    <p:nvPicPr>
                      <p:cNvPr id="55299" name="Graf 3">
                        <a:extLst>
                          <a:ext uri="{FF2B5EF4-FFF2-40B4-BE49-F238E27FC236}">
                            <a16:creationId xmlns:a16="http://schemas.microsoft.com/office/drawing/2014/main" id="{4AC0B77C-68C7-4D67-9D56-29497405DB76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1127125"/>
                        <a:ext cx="9245600" cy="5037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E2D4F7-5323-4D03-AEB8-DE9F726BA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300913" cy="804863"/>
          </a:xfrm>
        </p:spPr>
        <p:txBody>
          <a:bodyPr/>
          <a:lstStyle/>
          <a:p>
            <a:pPr>
              <a:defRPr/>
            </a:pPr>
            <a:r>
              <a:rPr lang="cs-CZ" sz="3600" dirty="0"/>
              <a:t>Rozdíl ve volební účasti 2016 a 2020</a:t>
            </a:r>
          </a:p>
        </p:txBody>
      </p:sp>
      <p:sp>
        <p:nvSpPr>
          <p:cNvPr id="56323" name="Zástupný symbol pro obsah 2">
            <a:extLst>
              <a:ext uri="{FF2B5EF4-FFF2-40B4-BE49-F238E27FC236}">
                <a16:creationId xmlns:a16="http://schemas.microsoft.com/office/drawing/2014/main" id="{067CB1F8-183E-43E9-ABA8-08CDC6D84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060950"/>
            <a:ext cx="7805738" cy="1612900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cs-CZ" altLang="cs-CZ" sz="2000" b="1">
                <a:solidFill>
                  <a:srgbClr val="002D5A"/>
                </a:solidFill>
              </a:rPr>
              <a:t>Vyšší účast</a:t>
            </a:r>
            <a:r>
              <a:rPr lang="cs-CZ" altLang="cs-CZ" sz="2000">
                <a:solidFill>
                  <a:srgbClr val="002D5A"/>
                </a:solidFill>
              </a:rPr>
              <a:t>: v širším okolí Prahy (až o 10 %; Lysá n. L. o 12 %), velká města (Č. Bud., Olomouc, Pardubice, Zlín, Ml. Bol.), bašty STAN a Pirátů (místa v KV, LI, OL) i ODS (místa v HK, MS)</a:t>
            </a:r>
          </a:p>
          <a:p>
            <a:pPr>
              <a:spcBef>
                <a:spcPts val="600"/>
              </a:spcBef>
            </a:pPr>
            <a:r>
              <a:rPr lang="cs-CZ" altLang="cs-CZ" sz="2000" b="1">
                <a:solidFill>
                  <a:srgbClr val="002D5A"/>
                </a:solidFill>
              </a:rPr>
              <a:t>Nižší účast</a:t>
            </a:r>
            <a:r>
              <a:rPr lang="cs-CZ" altLang="cs-CZ" sz="2000">
                <a:solidFill>
                  <a:srgbClr val="002D5A"/>
                </a:solidFill>
              </a:rPr>
              <a:t>: bašty levice (Bílina, Třinec, Krnov), nárůst počtu nakažených Covid-19 (Uh. Brod, Val. Kloubouky)    </a:t>
            </a:r>
          </a:p>
        </p:txBody>
      </p:sp>
      <p:pic>
        <p:nvPicPr>
          <p:cNvPr id="56324" name="Picture 8">
            <a:extLst>
              <a:ext uri="{FF2B5EF4-FFF2-40B4-BE49-F238E27FC236}">
                <a16:creationId xmlns:a16="http://schemas.microsoft.com/office/drawing/2014/main" id="{3A34F666-3D1B-43CE-B14F-A4361D308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513" y="804863"/>
            <a:ext cx="7329487" cy="425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5F2188F2-1542-4327-969D-55800D846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-171450"/>
            <a:ext cx="8648700" cy="565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Zástupný symbol pro obsah 2">
            <a:extLst>
              <a:ext uri="{FF2B5EF4-FFF2-40B4-BE49-F238E27FC236}">
                <a16:creationId xmlns:a16="http://schemas.microsoft.com/office/drawing/2014/main" id="{BF2B2AEE-F9D3-4214-9460-F75F3118703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3825" y="5160963"/>
          <a:ext cx="9020173" cy="1697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2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10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13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88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7627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12201">
                <a:tc>
                  <a:txBody>
                    <a:bodyPr/>
                    <a:lstStyle/>
                    <a:p>
                      <a:pPr algn="ctr" fontAlgn="b"/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StČ</a:t>
                      </a:r>
                      <a:endParaRPr lang="cs-CZ" sz="13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JČ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PL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KV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UL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LI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HK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PU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VY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JM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OL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ZL</a:t>
                      </a:r>
                    </a:p>
                  </a:txBody>
                  <a:tcPr marL="8307" marR="8307" marT="830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3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MS</a:t>
                      </a:r>
                    </a:p>
                  </a:txBody>
                  <a:tcPr marL="8307" marR="8307" marT="8309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375">
                <a:tc>
                  <a:txBody>
                    <a:bodyPr/>
                    <a:lstStyle/>
                    <a:p>
                      <a:r>
                        <a:rPr lang="cs-CZ" sz="1300" dirty="0"/>
                        <a:t>1.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STAN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STAN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ODS-STAN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730">
                <a:tc>
                  <a:txBody>
                    <a:bodyPr/>
                    <a:lstStyle/>
                    <a:p>
                      <a:r>
                        <a:rPr lang="cs-CZ" sz="1300" dirty="0"/>
                        <a:t>2.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ODS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ODS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ODS-TOP09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STAN-TOP09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ODS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3PK</a:t>
                      </a:r>
                    </a:p>
                    <a:p>
                      <a:pPr algn="ctr"/>
                      <a:r>
                        <a:rPr lang="cs-CZ" sz="1300" dirty="0"/>
                        <a:t>(ČSSD)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Piráti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KDU-ČSL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Piráti-STAN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KDU-ČSL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ODS-TOP09</a:t>
                      </a:r>
                    </a:p>
                  </a:txBody>
                  <a:tcPr marT="45729" marB="4572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730">
                <a:tc>
                  <a:txBody>
                    <a:bodyPr/>
                    <a:lstStyle/>
                    <a:p>
                      <a:r>
                        <a:rPr lang="cs-CZ" sz="1300" dirty="0"/>
                        <a:t>3.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ANO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Piráti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STAN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Piráti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STAN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Piráti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Piráti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ODS-TOP09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ODS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Piráti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KDU-TOP09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Piráti</a:t>
                      </a:r>
                    </a:p>
                  </a:txBody>
                  <a:tcPr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300" dirty="0"/>
                        <a:t>Piráti</a:t>
                      </a:r>
                    </a:p>
                  </a:txBody>
                  <a:tcPr marT="45729" marB="4572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AED7C5-4D2B-4080-A24A-83130AE33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71525"/>
          </a:xfrm>
        </p:spPr>
        <p:txBody>
          <a:bodyPr/>
          <a:lstStyle/>
          <a:p>
            <a:pPr>
              <a:defRPr/>
            </a:pPr>
            <a:r>
              <a:rPr lang="cs-CZ" sz="3600" dirty="0"/>
              <a:t>Mandáty v zastupitelstvech celkem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9FBBBE62-7075-487D-B86C-8CF3040C07E0}"/>
              </a:ext>
            </a:extLst>
          </p:cNvPr>
          <p:cNvGraphicFramePr>
            <a:graphicFrameLocks noGrp="1"/>
          </p:cNvGraphicFramePr>
          <p:nvPr/>
        </p:nvGraphicFramePr>
        <p:xfrm>
          <a:off x="431800" y="4710113"/>
          <a:ext cx="3082926" cy="2006604"/>
        </p:xfrm>
        <a:graphic>
          <a:graphicData uri="http://schemas.openxmlformats.org/drawingml/2006/table">
            <a:tbl>
              <a:tblPr/>
              <a:tblGrid>
                <a:gridCol w="956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3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3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ODS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2.-3.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ČSSD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STAN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KSČM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Piráti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2.-3.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TOP09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ANO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KDU-ČSL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29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SPD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</a:t>
                      </a:r>
                    </a:p>
                  </a:txBody>
                  <a:tcPr marL="9525" marR="9525" marT="952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436C1A29-F629-4409-A377-A9E3781C90E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333500" y="685801"/>
          <a:ext cx="7572375" cy="4333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Volební participace, volební strategie (?)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484" y="1730478"/>
            <a:ext cx="8539316" cy="4975122"/>
          </a:xfrm>
        </p:spPr>
        <p:txBody>
          <a:bodyPr>
            <a:normAutofit/>
          </a:bodyPr>
          <a:lstStyle/>
          <a:p>
            <a:r>
              <a:rPr lang="cs-CZ" dirty="0"/>
              <a:t>Znáte, neznáte kandidáta?</a:t>
            </a:r>
          </a:p>
          <a:p>
            <a:r>
              <a:rPr lang="cs-CZ" dirty="0"/>
              <a:t>Volba podle činů nebo podle slibů?</a:t>
            </a:r>
          </a:p>
          <a:p>
            <a:r>
              <a:rPr lang="cs-CZ" dirty="0"/>
              <a:t>Volba srdíčkem, víte koho chcete!</a:t>
            </a:r>
          </a:p>
          <a:p>
            <a:r>
              <a:rPr lang="cs-CZ" dirty="0"/>
              <a:t>Negativní volba, víte koho nechcete! </a:t>
            </a:r>
          </a:p>
          <a:p>
            <a:r>
              <a:rPr lang="cs-CZ" dirty="0"/>
              <a:t>Strategická volba (?)</a:t>
            </a:r>
          </a:p>
          <a:p>
            <a:r>
              <a:rPr lang="cs-CZ" dirty="0"/>
              <a:t>Volební abstinence! Skutečně?</a:t>
            </a:r>
          </a:p>
        </p:txBody>
      </p:sp>
    </p:spTree>
    <p:extLst>
      <p:ext uri="{BB962C8B-B14F-4D97-AF65-F5344CB8AC3E}">
        <p14:creationId xmlns:p14="http://schemas.microsoft.com/office/powerpoint/2010/main" val="285710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0E59C2-1E26-4692-92D5-5138A9CA6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/>
              <a:t>Nástroje občanské participace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BBA96C7-D115-4AE4-A050-44C63314D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199"/>
            <a:ext cx="9144000" cy="4761271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Svoboda slova – média, blogy </a:t>
            </a:r>
          </a:p>
          <a:p>
            <a:r>
              <a:rPr lang="cs-CZ" dirty="0"/>
              <a:t>Svobodný přístup k informacím  (zákon č. 106/1999 Sb.)</a:t>
            </a:r>
          </a:p>
          <a:p>
            <a:r>
              <a:rPr lang="cs-CZ" dirty="0"/>
              <a:t>Artikulace a agregace zájmů (někdy i selekce)</a:t>
            </a:r>
          </a:p>
          <a:p>
            <a:r>
              <a:rPr lang="cs-CZ" dirty="0"/>
              <a:t>Partikulární (lobby, </a:t>
            </a:r>
            <a:r>
              <a:rPr lang="cs-CZ" dirty="0" err="1"/>
              <a:t>o.s</a:t>
            </a:r>
            <a:r>
              <a:rPr lang="cs-CZ" dirty="0"/>
              <a:t>., spolky) x obecný (O.P.S., ústavy, odbory/</a:t>
            </a:r>
            <a:r>
              <a:rPr lang="cs-CZ" dirty="0" err="1"/>
              <a:t>trade</a:t>
            </a:r>
            <a:r>
              <a:rPr lang="cs-CZ" dirty="0"/>
              <a:t> union)</a:t>
            </a:r>
          </a:p>
          <a:p>
            <a:r>
              <a:rPr lang="cs-CZ" dirty="0"/>
              <a:t>Proti/lobbování (NIMBY)</a:t>
            </a:r>
          </a:p>
          <a:p>
            <a:r>
              <a:rPr lang="cs-CZ" dirty="0"/>
              <a:t>Volby (aktivní, pasivní)</a:t>
            </a:r>
          </a:p>
          <a:p>
            <a:r>
              <a:rPr lang="cs-CZ" dirty="0"/>
              <a:t>Petice</a:t>
            </a:r>
          </a:p>
          <a:p>
            <a:r>
              <a:rPr lang="cs-CZ" dirty="0"/>
              <a:t>Participativní rozpočet (menší obce, menší částky, opozice, Piráti…</a:t>
            </a:r>
          </a:p>
          <a:p>
            <a:r>
              <a:rPr lang="cs-CZ" dirty="0"/>
              <a:t>https://www.participativni-rozpocet.cz/blog/2021/02/09/participativni-hlasovani-v-roce-2020/</a:t>
            </a:r>
          </a:p>
          <a:p>
            <a:r>
              <a:rPr lang="cs-CZ" dirty="0"/>
              <a:t>Stávku, protesty, happening – </a:t>
            </a:r>
            <a:r>
              <a:rPr lang="cs-CZ" u="sng" dirty="0"/>
              <a:t>sdružovací x spolčovací</a:t>
            </a:r>
          </a:p>
          <a:p>
            <a:r>
              <a:rPr lang="cs-CZ" dirty="0"/>
              <a:t>Místní referendum a lidové iniciativy …</a:t>
            </a:r>
          </a:p>
        </p:txBody>
      </p:sp>
    </p:spTree>
    <p:extLst>
      <p:ext uri="{BB962C8B-B14F-4D97-AF65-F5344CB8AC3E}">
        <p14:creationId xmlns:p14="http://schemas.microsoft.com/office/powerpoint/2010/main" val="21866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3021A52B-2C1C-4497-BD3A-07F4E7C5DBCA}"/>
              </a:ext>
            </a:extLst>
          </p:cNvPr>
          <p:cNvSpPr txBox="1">
            <a:spLocks/>
          </p:cNvSpPr>
          <p:nvPr/>
        </p:nvSpPr>
        <p:spPr bwMode="auto">
          <a:xfrm>
            <a:off x="6735763" y="3429000"/>
            <a:ext cx="2408237" cy="13065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lIns="91420" tIns="45710" rIns="91420" bIns="45710"/>
          <a:lstStyle>
            <a:lvl1pPr marL="341313" indent="-3413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066" indent="-228552" algn="l" defTabSz="9142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168" indent="-228552" algn="l" defTabSz="9142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272" indent="-228552" algn="l" defTabSz="9142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374" indent="-228552" algn="l" defTabSz="91420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r>
              <a:rPr lang="pl-PL" sz="1600" dirty="0">
                <a:solidFill>
                  <a:srgbClr val="CA8A64"/>
                </a:solidFill>
              </a:rPr>
              <a:t>do 3.000 - min. 30 %</a:t>
            </a:r>
          </a:p>
          <a:p>
            <a:pPr marL="0" indent="0">
              <a:buFont typeface="Arial" charset="0"/>
              <a:buNone/>
              <a:defRPr/>
            </a:pPr>
            <a:r>
              <a:rPr lang="pl-PL" sz="1600" dirty="0">
                <a:solidFill>
                  <a:srgbClr val="CA8A64"/>
                </a:solidFill>
              </a:rPr>
              <a:t>do 20.000 - min. 20 %</a:t>
            </a:r>
          </a:p>
          <a:p>
            <a:pPr marL="0" indent="0">
              <a:buFont typeface="Arial" charset="0"/>
              <a:buNone/>
              <a:defRPr/>
            </a:pPr>
            <a:r>
              <a:rPr lang="pl-PL" sz="1600" dirty="0">
                <a:solidFill>
                  <a:srgbClr val="CA8A64"/>
                </a:solidFill>
              </a:rPr>
              <a:t>do 200.000 - min 10 %</a:t>
            </a:r>
          </a:p>
          <a:p>
            <a:pPr marL="0" indent="0">
              <a:buFont typeface="Arial" charset="0"/>
              <a:buNone/>
              <a:defRPr/>
            </a:pPr>
            <a:r>
              <a:rPr lang="pl-PL" sz="1600" dirty="0">
                <a:solidFill>
                  <a:srgbClr val="CA8A64"/>
                </a:solidFill>
              </a:rPr>
              <a:t>nad 200.000  - min 6 % </a:t>
            </a:r>
          </a:p>
          <a:p>
            <a:pPr>
              <a:defRPr/>
            </a:pPr>
            <a:endParaRPr lang="cs-CZ" dirty="0">
              <a:solidFill>
                <a:srgbClr val="CA8A64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7DCCA0E-C73B-4A9E-BC81-C5B365576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5250" y="0"/>
            <a:ext cx="9144000" cy="1009650"/>
          </a:xfrm>
        </p:spPr>
        <p:txBody>
          <a:bodyPr/>
          <a:lstStyle/>
          <a:p>
            <a:pPr>
              <a:defRPr/>
            </a:pPr>
            <a:r>
              <a:rPr lang="cs-CZ" sz="3000" b="1" dirty="0"/>
              <a:t>Přímá demokracie na úrovni krajů a obcí</a:t>
            </a:r>
          </a:p>
        </p:txBody>
      </p:sp>
      <p:sp>
        <p:nvSpPr>
          <p:cNvPr id="48132" name="Zástupný symbol pro obsah 2">
            <a:extLst>
              <a:ext uri="{FF2B5EF4-FFF2-40B4-BE49-F238E27FC236}">
                <a16:creationId xmlns:a16="http://schemas.microsoft.com/office/drawing/2014/main" id="{467502DE-EED0-42A9-BBF9-D8FA491A1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13" y="941388"/>
            <a:ext cx="7983537" cy="558165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altLang="cs-CZ" sz="2000" dirty="0">
                <a:solidFill>
                  <a:srgbClr val="002D5A"/>
                </a:solidFill>
              </a:rPr>
              <a:t>Referenda a lidové iniciativy v krajích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rgbClr val="002D5A"/>
                </a:solidFill>
              </a:rPr>
              <a:t>Referenda shora – usnesení zastupitelstva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rgbClr val="002D5A"/>
                </a:solidFill>
              </a:rPr>
              <a:t>Referenda zdola – přípravný výbor podpořený min. 6 % oprávněných voličů (lidová iniciativa) a rozhodnutí zastupitelstva 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rgbClr val="002D5A"/>
                </a:solidFill>
              </a:rPr>
              <a:t>Platnost – účast min. 35 % oprávněných osob, závaznost – nadpoloviční většina zúčastněných a min. 25 % oprávněných  </a:t>
            </a:r>
          </a:p>
          <a:p>
            <a:pPr>
              <a:spcBef>
                <a:spcPts val="1200"/>
              </a:spcBef>
            </a:pPr>
            <a:r>
              <a:rPr lang="cs-CZ" altLang="cs-CZ" sz="2000" dirty="0">
                <a:solidFill>
                  <a:srgbClr val="002D5A"/>
                </a:solidFill>
              </a:rPr>
              <a:t>Referenda a lidové iniciativy v obcích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rgbClr val="002D5A"/>
                </a:solidFill>
              </a:rPr>
              <a:t>Referenda shora – usnesení zastupitelstva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rgbClr val="002D5A"/>
                </a:solidFill>
              </a:rPr>
              <a:t>Referenda zdola – přípravný výbor, </a:t>
            </a:r>
            <a:r>
              <a:rPr lang="pt-BR" altLang="cs-CZ" sz="1800" dirty="0">
                <a:solidFill>
                  <a:srgbClr val="002D5A"/>
                </a:solidFill>
              </a:rPr>
              <a:t>lidová iniciativa a rozhodnutí zastupitelstva </a:t>
            </a:r>
          </a:p>
          <a:p>
            <a:pPr lvl="1">
              <a:spcBef>
                <a:spcPts val="1200"/>
              </a:spcBef>
            </a:pPr>
            <a:r>
              <a:rPr lang="cs-CZ" altLang="cs-CZ" sz="1800" dirty="0">
                <a:solidFill>
                  <a:srgbClr val="002D5A"/>
                </a:solidFill>
              </a:rPr>
              <a:t>Platnost – účast min. 35 % oprávněných osob, závaznost – nadpoloviční většina zúčastněných a min. 25 % oprávněných  </a:t>
            </a:r>
          </a:p>
        </p:txBody>
      </p:sp>
    </p:spTree>
    <p:extLst>
      <p:ext uri="{BB962C8B-B14F-4D97-AF65-F5344CB8AC3E}">
        <p14:creationId xmlns:p14="http://schemas.microsoft.com/office/powerpoint/2010/main" val="447858101"/>
      </p:ext>
    </p:extLst>
  </p:cSld>
  <p:clrMapOvr>
    <a:masterClrMapping/>
  </p:clrMapOvr>
  <p:transition spd="slow">
    <p:cover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557213" indent="-21431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8572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2001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15430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cs-CZ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012"/>
            <a:ext cx="6777372" cy="1183214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cs-CZ" sz="3000" dirty="0">
                <a:latin typeface="Trebuchet MS" pitchFamily="34" charset="0"/>
              </a:rPr>
              <a:t>Volební účast v parlamentních volbách podle velikosti obce 1990-2013</a:t>
            </a:r>
          </a:p>
        </p:txBody>
      </p:sp>
      <p:pic>
        <p:nvPicPr>
          <p:cNvPr id="4101" name="Picture 4" descr="logo SOU lo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7" y="6496469"/>
            <a:ext cx="539354" cy="34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Line 5"/>
          <p:cNvSpPr>
            <a:spLocks noChangeShapeType="1"/>
          </p:cNvSpPr>
          <p:nvPr/>
        </p:nvSpPr>
        <p:spPr bwMode="auto">
          <a:xfrm>
            <a:off x="1277541" y="5535216"/>
            <a:ext cx="6480572" cy="0"/>
          </a:xfrm>
          <a:prstGeom prst="line">
            <a:avLst/>
          </a:prstGeom>
          <a:noFill/>
          <a:ln w="38100">
            <a:solidFill>
              <a:srgbClr val="31467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350"/>
          </a:p>
        </p:txBody>
      </p:sp>
      <p:sp>
        <p:nvSpPr>
          <p:cNvPr id="4103" name="Line 6"/>
          <p:cNvSpPr>
            <a:spLocks noChangeShapeType="1"/>
          </p:cNvSpPr>
          <p:nvPr/>
        </p:nvSpPr>
        <p:spPr bwMode="auto">
          <a:xfrm>
            <a:off x="1331120" y="1863329"/>
            <a:ext cx="6480572" cy="0"/>
          </a:xfrm>
          <a:prstGeom prst="line">
            <a:avLst/>
          </a:prstGeom>
          <a:noFill/>
          <a:ln w="38100">
            <a:solidFill>
              <a:srgbClr val="31467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sz="1350"/>
          </a:p>
        </p:txBody>
      </p:sp>
      <p:graphicFrame>
        <p:nvGraphicFramePr>
          <p:cNvPr id="9" name="Graf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9456710"/>
              </p:ext>
            </p:extLst>
          </p:nvPr>
        </p:nvGraphicFramePr>
        <p:xfrm>
          <a:off x="0" y="1204226"/>
          <a:ext cx="9144000" cy="5019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0601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502023"/>
            <a:ext cx="9144000" cy="923926"/>
          </a:xfrm>
        </p:spPr>
        <p:txBody>
          <a:bodyPr>
            <a:noAutofit/>
          </a:bodyPr>
          <a:lstStyle/>
          <a:p>
            <a:r>
              <a:rPr lang="cs-CZ" sz="4800" dirty="0"/>
              <a:t>Komunální volby 2022</a:t>
            </a:r>
            <a:br>
              <a:rPr lang="cs-CZ" sz="3200" dirty="0"/>
            </a:br>
            <a:r>
              <a:rPr lang="cs-CZ" sz="3200" dirty="0"/>
              <a:t>Účast: 46%</a:t>
            </a:r>
            <a:br>
              <a:rPr lang="cs-CZ" sz="3200" dirty="0"/>
            </a:br>
            <a:r>
              <a:rPr lang="cs-CZ" sz="3200" dirty="0"/>
              <a:t>Počet kandidátů: 195 428</a:t>
            </a:r>
          </a:p>
        </p:txBody>
      </p:sp>
      <p:pic>
        <p:nvPicPr>
          <p:cNvPr id="26626" name="Picture 2" descr="Kandidát v komunálních volbách je stále &amp;ccaron;ast&amp;ecaron;ji nezávislý a bez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1" y="2420265"/>
            <a:ext cx="6636952" cy="400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59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9DE561B6-62F9-4506-AE61-E8D3FDCD52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580616"/>
              </p:ext>
            </p:extLst>
          </p:nvPr>
        </p:nvGraphicFramePr>
        <p:xfrm>
          <a:off x="0" y="1237706"/>
          <a:ext cx="9467850" cy="5310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070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13549F-EE93-42CB-A469-DF50BA051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400" dirty="0"/>
              <a:t>Volby do obecních zastupitelstev 2006 – 2018</a:t>
            </a:r>
            <a:br>
              <a:rPr lang="cs-CZ" sz="2400" dirty="0"/>
            </a:br>
            <a:r>
              <a:rPr lang="cs-CZ" sz="2400" dirty="0"/>
              <a:t>2022 - 66 173 kandidujících žen x 129 255 mužů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C072BF3-84F2-401B-9D01-0270BF93A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3058" y="1544078"/>
            <a:ext cx="4040188" cy="639762"/>
          </a:xfrm>
        </p:spPr>
        <p:txBody>
          <a:bodyPr/>
          <a:lstStyle/>
          <a:p>
            <a:r>
              <a:rPr lang="cs-CZ" dirty="0"/>
              <a:t>Kandidující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DB520C7-1481-44F8-8AF7-D5234139A8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/>
              <a:t>Zvolení</a:t>
            </a:r>
          </a:p>
        </p:txBody>
      </p:sp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58E9B078-D794-42CB-9A3F-25C41506790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45118008"/>
              </p:ext>
            </p:extLst>
          </p:nvPr>
        </p:nvGraphicFramePr>
        <p:xfrm>
          <a:off x="46435" y="2546555"/>
          <a:ext cx="4480321" cy="4157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Zástupný symbol pro obsah 9">
            <a:extLst>
              <a:ext uri="{FF2B5EF4-FFF2-40B4-BE49-F238E27FC236}">
                <a16:creationId xmlns:a16="http://schemas.microsoft.com/office/drawing/2014/main" id="{915509B1-DD9A-49AA-B9F3-6CC35126FF0A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774013641"/>
              </p:ext>
            </p:extLst>
          </p:nvPr>
        </p:nvGraphicFramePr>
        <p:xfrm>
          <a:off x="4663678" y="2174876"/>
          <a:ext cx="4480322" cy="4529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7157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3CB944-F6C9-4AFF-B710-0C6637D85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EB22F40-99BE-4F97-B64D-EAD2E6563D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EC6EF85-E071-463E-BA25-9EA1A6FA1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D40354A9-72B6-4A00-9341-0218FD975EA8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278768812"/>
              </p:ext>
            </p:extLst>
          </p:nvPr>
        </p:nvGraphicFramePr>
        <p:xfrm>
          <a:off x="4663679" y="0"/>
          <a:ext cx="4466556" cy="6583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405B5526-AD3D-4759-8F53-DC8D19AFFE9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56731066"/>
              </p:ext>
            </p:extLst>
          </p:nvPr>
        </p:nvGraphicFramePr>
        <p:xfrm>
          <a:off x="13765" y="0"/>
          <a:ext cx="4649438" cy="6583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862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9EB638-7D9D-4777-A160-028C5DD27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75BF91-FBD7-4CBB-B599-BD1698667B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06BAA3A-EB88-4610-A4E2-0E6A03C5BF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156" t="27959" r="19733" b="33827"/>
          <a:stretch/>
        </p:blipFill>
        <p:spPr>
          <a:xfrm>
            <a:off x="0" y="574674"/>
            <a:ext cx="9144001" cy="570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0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F7D290-A318-4EE6-A09D-980F5320B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3926"/>
          </a:xfrm>
        </p:spPr>
        <p:txBody>
          <a:bodyPr>
            <a:normAutofit fontScale="90000"/>
          </a:bodyPr>
          <a:lstStyle/>
          <a:p>
            <a:r>
              <a:rPr lang="cs-CZ" sz="3200" dirty="0"/>
              <a:t>Počty kandidátů stran (komunální volby)</a:t>
            </a:r>
            <a:br>
              <a:rPr lang="cs-CZ" sz="3200" dirty="0"/>
            </a:br>
            <a:r>
              <a:rPr lang="cs-CZ" sz="3200" dirty="0"/>
              <a:t>2022: </a:t>
            </a:r>
            <a:r>
              <a:rPr lang="cs-CZ" sz="2800" dirty="0"/>
              <a:t>168 111 nestraníků x 27 317 straníků</a:t>
            </a:r>
            <a:endParaRPr lang="cs-CZ" sz="3200" dirty="0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47C37B60-2CA1-4381-BC55-744502CC92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0154496"/>
              </p:ext>
            </p:extLst>
          </p:nvPr>
        </p:nvGraphicFramePr>
        <p:xfrm>
          <a:off x="0" y="1103671"/>
          <a:ext cx="9016181" cy="5100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5183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561390-5C46-4EDB-8A8D-557219945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953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2000" dirty="0"/>
              <a:t>Počty kandidátů / bez NK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DAD7F07D-F0B7-45C2-A355-652FFFBCF31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4339915"/>
              </p:ext>
            </p:extLst>
          </p:nvPr>
        </p:nvGraphicFramePr>
        <p:xfrm>
          <a:off x="119763" y="914110"/>
          <a:ext cx="4421981" cy="5701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997EE631-DF57-4D82-BB2B-0634F890F71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71752988"/>
              </p:ext>
            </p:extLst>
          </p:nvPr>
        </p:nvGraphicFramePr>
        <p:xfrm>
          <a:off x="4629150" y="950259"/>
          <a:ext cx="4421981" cy="5716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7131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FE8775-5564-48E9-9711-DDE757C4A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000" b="1" dirty="0"/>
              <a:t>Počet kandidátů podle typu volební strany v komunálních volbách, 1994–2018</a:t>
            </a:r>
            <a:br>
              <a:rPr lang="cs-CZ" sz="2000" dirty="0"/>
            </a:br>
            <a:endParaRPr lang="cs-CZ" sz="2000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DCA58EF9-9A51-4A50-A387-AA022216F97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20" y="1410390"/>
            <a:ext cx="8858864" cy="450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53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C41B26-231D-43A7-B4E4-FA7C4921D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325" b="1" dirty="0"/>
              <a:t>Podíl kandidátů bez politické příslušnosti podle velikosti obce </a:t>
            </a:r>
            <a:br>
              <a:rPr lang="cs-CZ" sz="2325" b="1" dirty="0"/>
            </a:br>
            <a:r>
              <a:rPr lang="cs-CZ" sz="2325" b="1" dirty="0"/>
              <a:t>(podle počtu zapsaných voličů) v komunálních volbách 1994–2018 (%)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330098F-4CC9-4B9F-B573-26A93BB7CC0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2" y="993057"/>
            <a:ext cx="8386916" cy="519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0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graphicFrame>
        <p:nvGraphicFramePr>
          <p:cNvPr id="4" name="Zástupný symbol pro obsah 4">
            <a:extLst>
              <a:ext uri="{FF2B5EF4-FFF2-40B4-BE49-F238E27FC236}">
                <a16:creationId xmlns:a16="http://schemas.microsoft.com/office/drawing/2014/main" id="{1061621D-B3DC-4CA2-9F86-7358EA0D88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7224596"/>
              </p:ext>
            </p:extLst>
          </p:nvPr>
        </p:nvGraphicFramePr>
        <p:xfrm>
          <a:off x="0" y="0"/>
          <a:ext cx="9144000" cy="6617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106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DE244BF7-AAED-4195-96E6-5D2AD1AA2BEA}"/>
              </a:ext>
              <a:ext uri="{147F2762-F138-4A5C-976F-8EAC2B608ADB}">
                <a16:predDERef xmlns:a16="http://schemas.microsoft.com/office/drawing/2014/main" pred="{CF5073A3-6E1D-4FF8-B81E-D0DBDB05CC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8186958"/>
              </p:ext>
            </p:extLst>
          </p:nvPr>
        </p:nvGraphicFramePr>
        <p:xfrm>
          <a:off x="0" y="147484"/>
          <a:ext cx="9075174" cy="6710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924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graphicFrame>
        <p:nvGraphicFramePr>
          <p:cNvPr id="4" name="Zástupný symbol pro obsah 5">
            <a:extLst>
              <a:ext uri="{FF2B5EF4-FFF2-40B4-BE49-F238E27FC236}">
                <a16:creationId xmlns:a16="http://schemas.microsoft.com/office/drawing/2014/main" id="{AF011300-FFBF-451E-A9C4-1997B2CCB6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8285910"/>
              </p:ext>
            </p:extLst>
          </p:nvPr>
        </p:nvGraphicFramePr>
        <p:xfrm>
          <a:off x="0" y="1"/>
          <a:ext cx="9144000" cy="6685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450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3926"/>
          </a:xfrm>
        </p:spPr>
        <p:txBody>
          <a:bodyPr>
            <a:normAutofit/>
          </a:bodyPr>
          <a:lstStyle/>
          <a:p>
            <a:r>
              <a:rPr lang="cs-CZ" sz="3200" dirty="0"/>
              <a:t>TRUST to POLITICAL INSTITUTIONS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t="30380" r="32779" b="7547"/>
          <a:stretch/>
        </p:blipFill>
        <p:spPr bwMode="auto">
          <a:xfrm>
            <a:off x="0" y="779930"/>
            <a:ext cx="6626271" cy="6015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629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BEC7D6A-935B-437E-8149-E1C9272694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7450741"/>
              </p:ext>
            </p:extLst>
          </p:nvPr>
        </p:nvGraphicFramePr>
        <p:xfrm>
          <a:off x="0" y="609601"/>
          <a:ext cx="9144000" cy="5712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1369215-E674-4B93-8E9C-2F2B27972DE3}"/>
              </a:ext>
            </a:extLst>
          </p:cNvPr>
          <p:cNvSpPr txBox="1"/>
          <p:nvPr/>
        </p:nvSpPr>
        <p:spPr>
          <a:xfrm flipH="1" flipV="1">
            <a:off x="1303020" y="3595156"/>
            <a:ext cx="21992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%</a:t>
            </a:r>
          </a:p>
        </p:txBody>
      </p:sp>
      <p:pic>
        <p:nvPicPr>
          <p:cNvPr id="8" name="Picture 4" descr="Výsledek obrázku pro česká vlajka">
            <a:extLst>
              <a:ext uri="{FF2B5EF4-FFF2-40B4-BE49-F238E27FC236}">
                <a16:creationId xmlns:a16="http://schemas.microsoft.com/office/drawing/2014/main" id="{8A1A1901-7B61-452B-84FB-B2E437492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882" y="2990039"/>
            <a:ext cx="378042" cy="25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Výsledek obrázku pro slovenská vlajka">
            <a:extLst>
              <a:ext uri="{FF2B5EF4-FFF2-40B4-BE49-F238E27FC236}">
                <a16:creationId xmlns:a16="http://schemas.microsoft.com/office/drawing/2014/main" id="{8D0B7669-943B-4BAD-805E-505ED3A4B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658" y="2651803"/>
            <a:ext cx="378042" cy="25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Výsledek obrázku pro polská vlajka">
            <a:extLst>
              <a:ext uri="{FF2B5EF4-FFF2-40B4-BE49-F238E27FC236}">
                <a16:creationId xmlns:a16="http://schemas.microsoft.com/office/drawing/2014/main" id="{6927AE65-4A06-4C99-BC36-382A29C1B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658" y="3331801"/>
            <a:ext cx="378042" cy="211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4" descr="Výsledek obrázku pro maďarská vlajka">
            <a:extLst>
              <a:ext uri="{FF2B5EF4-FFF2-40B4-BE49-F238E27FC236}">
                <a16:creationId xmlns:a16="http://schemas.microsoft.com/office/drawing/2014/main" id="{17F27DFD-101D-4ED5-9C88-8C5BEDD22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936" y="3618021"/>
            <a:ext cx="361764" cy="24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obsah 2"/>
          <p:cNvSpPr txBox="1">
            <a:spLocks/>
          </p:cNvSpPr>
          <p:nvPr/>
        </p:nvSpPr>
        <p:spPr>
          <a:xfrm>
            <a:off x="132711" y="10793"/>
            <a:ext cx="6757038" cy="487139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57175" indent="-257175" defTabSz="68580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cs-CZ" sz="2700" b="1" dirty="0">
                <a:solidFill>
                  <a:schemeClr val="accent1">
                    <a:lumMod val="50000"/>
                  </a:schemeClr>
                </a:solidFill>
                <a:latin typeface="Bahnschrift Condensed" panose="020B0502040204020203" pitchFamily="34" charset="0"/>
              </a:rPr>
              <a:t>THE SHARE OF VOLUNTEERS IN POPULATION</a:t>
            </a:r>
          </a:p>
        </p:txBody>
      </p:sp>
      <p:sp>
        <p:nvSpPr>
          <p:cNvPr id="2" name="Obdĺžnik 1"/>
          <p:cNvSpPr/>
          <p:nvPr/>
        </p:nvSpPr>
        <p:spPr>
          <a:xfrm>
            <a:off x="4457700" y="5684642"/>
            <a:ext cx="3429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900" b="1" i="1" dirty="0"/>
              <a:t>Source: WGI, Gallup’s World View World Poll, N≐1000 per country.</a:t>
            </a:r>
          </a:p>
        </p:txBody>
      </p:sp>
    </p:spTree>
    <p:extLst>
      <p:ext uri="{BB962C8B-B14F-4D97-AF65-F5344CB8AC3E}">
        <p14:creationId xmlns:p14="http://schemas.microsoft.com/office/powerpoint/2010/main" val="81718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2" y="642123"/>
            <a:ext cx="9045678" cy="5573753"/>
          </a:xfrm>
        </p:spPr>
      </p:pic>
    </p:spTree>
    <p:extLst>
      <p:ext uri="{BB962C8B-B14F-4D97-AF65-F5344CB8AC3E}">
        <p14:creationId xmlns:p14="http://schemas.microsoft.com/office/powerpoint/2010/main" val="420330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6A5572-9B42-4D93-BB1E-E5B2E6414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826"/>
            <a:ext cx="9144000" cy="639097"/>
          </a:xfrm>
        </p:spPr>
        <p:txBody>
          <a:bodyPr>
            <a:normAutofit/>
          </a:bodyPr>
          <a:lstStyle/>
          <a:p>
            <a:r>
              <a:rPr lang="cs-CZ" sz="2800" dirty="0"/>
              <a:t>EB, June 2019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5AAA4A5F-428C-497F-864D-87D2DB523C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983" t="31685" r="8805" b="12866"/>
          <a:stretch/>
        </p:blipFill>
        <p:spPr>
          <a:xfrm>
            <a:off x="0" y="1103671"/>
            <a:ext cx="9161059" cy="465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0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:cover/>
      </p:transition>
    </mc:Choice>
    <mc:Fallback xmlns="">
      <p:transition spd="slow">
        <p:cover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|38.7|5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8.5|18|22.4|15.1"/>
</p:tagLst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jpeg"/></Relationships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kýř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  <a:fontScheme name="Arkýř">
    <a:majorFont>
      <a:latin typeface="Century Schoolbook"/>
      <a:ea typeface=""/>
      <a:cs typeface=""/>
      <a:font script="Jpan" typeface="ＭＳ Ｐ明朝"/>
      <a:font script="Hang" typeface="휴먼매직체"/>
      <a:font script="Hans" typeface="华文楷体"/>
      <a:font script="Hant" typeface="新細明體"/>
      <a:font script="Arab" typeface="Times New Roman"/>
      <a:font script="Hebr" typeface="Times New Roman"/>
      <a:font script="Thai" typeface="Kodchiang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entury Schoolbook"/>
      <a:ea typeface=""/>
      <a:cs typeface=""/>
      <a:font script="Jpan" typeface="ＭＳ Ｐ明朝"/>
      <a:font script="Hang" typeface="휴먼매직체"/>
      <a:font script="Hans" typeface="宋体"/>
      <a:font script="Hant" typeface="新細明體"/>
      <a:font script="Arab" typeface="Times New Roman"/>
      <a:font script="Hebr" typeface="Times New Roman"/>
      <a:font script="Thai" typeface="Kodchiang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Arkýř">
    <a:fillStyleLst>
      <a:solidFill>
        <a:schemeClr val="phClr"/>
      </a:solidFill>
      <a:gradFill rotWithShape="1">
        <a:gsLst>
          <a:gs pos="0">
            <a:schemeClr val="phClr">
              <a:tint val="35000"/>
              <a:satMod val="260000"/>
            </a:schemeClr>
          </a:gs>
          <a:gs pos="30000">
            <a:schemeClr val="phClr">
              <a:tint val="38000"/>
              <a:satMod val="260000"/>
            </a:schemeClr>
          </a:gs>
          <a:gs pos="75000">
            <a:schemeClr val="phClr">
              <a:tint val="55000"/>
              <a:satMod val="255000"/>
            </a:schemeClr>
          </a:gs>
          <a:gs pos="100000">
            <a:schemeClr val="phClr">
              <a:tint val="70000"/>
              <a:satMod val="255000"/>
            </a:schemeClr>
          </a:gs>
        </a:gsLst>
        <a:path path="circle">
          <a:fillToRect l="5000" t="100000" r="120000" b="10000"/>
        </a:path>
      </a:gradFill>
      <a:gradFill rotWithShape="1">
        <a:gsLst>
          <a:gs pos="0">
            <a:schemeClr val="phClr">
              <a:shade val="63000"/>
              <a:satMod val="165000"/>
            </a:schemeClr>
          </a:gs>
          <a:gs pos="30000">
            <a:schemeClr val="phClr">
              <a:shade val="58000"/>
              <a:satMod val="165000"/>
            </a:schemeClr>
          </a:gs>
          <a:gs pos="75000">
            <a:schemeClr val="phClr">
              <a:shade val="30000"/>
              <a:satMod val="175000"/>
            </a:schemeClr>
          </a:gs>
          <a:gs pos="100000">
            <a:schemeClr val="phClr">
              <a:shade val="15000"/>
              <a:satMod val="175000"/>
            </a:schemeClr>
          </a:gs>
        </a:gsLst>
        <a:path path="circle">
          <a:fillToRect l="5000" t="100000" r="120000" b="10000"/>
        </a:path>
      </a:gradFill>
    </a:fillStyleLst>
    <a:lnStyleLst>
      <a:ln w="12700" cap="flat" cmpd="sng" algn="ctr">
        <a:solidFill>
          <a:schemeClr val="phClr">
            <a:shade val="70000"/>
            <a:satMod val="15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4925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250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50800" dist="20000" dir="5400000" rotWithShape="0">
            <a:srgbClr val="000000">
              <a:alpha val="42000"/>
            </a:srgbClr>
          </a:outerShdw>
        </a:effectLst>
      </a:effectStyle>
      <a:effectStyle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0"/>
          </a:lightRig>
        </a:scene3d>
        <a:sp3d>
          <a:bevelT w="47625" h="69850"/>
          <a:contourClr>
            <a:schemeClr val="lt1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58000"/>
              <a:satMod val="125000"/>
            </a:schemeClr>
          </a:gs>
          <a:gs pos="40000">
            <a:schemeClr val="phClr">
              <a:tint val="90000"/>
              <a:shade val="90000"/>
              <a:satMod val="120000"/>
            </a:schemeClr>
          </a:gs>
          <a:gs pos="100000">
            <a:schemeClr val="phClr">
              <a:tint val="5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shade val="80000"/>
            </a:schemeClr>
            <a:schemeClr val="phClr">
              <a:tint val="91000"/>
            </a:schemeClr>
          </a:duotone>
        </a:blip>
        <a:tile tx="0" ty="0" sx="40000" sy="50000" flip="y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Kancelář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2809</TotalTime>
  <Words>2929</Words>
  <Application>Microsoft Office PowerPoint</Application>
  <PresentationFormat>Předvádění na obrazovce (4:3)</PresentationFormat>
  <Paragraphs>490</Paragraphs>
  <Slides>81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81</vt:i4>
      </vt:variant>
    </vt:vector>
  </HeadingPairs>
  <TitlesOfParts>
    <vt:vector size="91" baseType="lpstr">
      <vt:lpstr>Arial</vt:lpstr>
      <vt:lpstr>Arial Narrow</vt:lpstr>
      <vt:lpstr>Bahnschrift Condensed</vt:lpstr>
      <vt:lpstr>Calibri</vt:lpstr>
      <vt:lpstr>Times New Roman</vt:lpstr>
      <vt:lpstr>Trebuchet MS</vt:lpstr>
      <vt:lpstr>Verdana</vt:lpstr>
      <vt:lpstr>Wingdings</vt:lpstr>
      <vt:lpstr>Motiv sady Office</vt:lpstr>
      <vt:lpstr>Microsoft Excel Chart</vt:lpstr>
      <vt:lpstr>www.karelmuller.eu</vt:lpstr>
      <vt:lpstr>Prezentace aplikace PowerPoint</vt:lpstr>
      <vt:lpstr>Prezentace aplikace PowerPoint</vt:lpstr>
      <vt:lpstr>Prezentace aplikace PowerPoint</vt:lpstr>
      <vt:lpstr>Filosofická otázka na úvod:  Co jest obec?</vt:lpstr>
      <vt:lpstr>Moderní versus tradiční Střední Evropa - opožděná modernizace </vt:lpstr>
      <vt:lpstr>Prezentace aplikace PowerPoint</vt:lpstr>
      <vt:lpstr>TRUST to POLITICAL INSTITUTIONS</vt:lpstr>
      <vt:lpstr>EB, June 2019</vt:lpstr>
      <vt:lpstr>Prezentace aplikace PowerPoint</vt:lpstr>
      <vt:lpstr>Prezentace aplikace PowerPoint</vt:lpstr>
      <vt:lpstr>Základní pojmy</vt:lpstr>
      <vt:lpstr>Prezentace aplikace PowerPoint</vt:lpstr>
      <vt:lpstr>Středočeský kraj: 129 svazků</vt:lpstr>
      <vt:lpstr>Prezentace aplikace PowerPoint</vt:lpstr>
      <vt:lpstr>Klíčové zákony pro krajskou /  obecní samosprávu</vt:lpstr>
      <vt:lpstr>Prezentace aplikace PowerPoint</vt:lpstr>
      <vt:lpstr>Zastupitelstva, rady,  výbory a komise</vt:lpstr>
      <vt:lpstr>Prezentace aplikace PowerPoint</vt:lpstr>
      <vt:lpstr>Prezentace aplikace PowerPoint</vt:lpstr>
      <vt:lpstr>Od roku 2000</vt:lpstr>
      <vt:lpstr>Prezentace aplikace PowerPoint</vt:lpstr>
      <vt:lpstr>České kraje (2020)</vt:lpstr>
      <vt:lpstr>Hustota osídlení (2019)</vt:lpstr>
      <vt:lpstr>Členění obcí podle rozsahu  výkonu státní správy</vt:lpstr>
      <vt:lpstr>Kategorizace obcí</vt:lpstr>
      <vt:lpstr>Prezentace aplikace PowerPoint</vt:lpstr>
      <vt:lpstr>Prezentace aplikace PowerPoint</vt:lpstr>
      <vt:lpstr>Prezentace aplikace PowerPoint</vt:lpstr>
      <vt:lpstr>Prezentace aplikace PowerPoint</vt:lpstr>
      <vt:lpstr>Obce s pověřeným obecním úřadem</vt:lpstr>
      <vt:lpstr>Prezentace aplikace PowerPoint</vt:lpstr>
      <vt:lpstr>Komunální volby 2018</vt:lpstr>
      <vt:lpstr>How important it is in your life: Politics  (very important, rather important, not very important or not important at all) WVS time-series (1981-2020). </vt:lpstr>
      <vt:lpstr>Prezentace aplikace PowerPoint</vt:lpstr>
      <vt:lpstr>Prezentace aplikace PowerPoint</vt:lpstr>
      <vt:lpstr>Prezentace aplikace PowerPoint</vt:lpstr>
      <vt:lpstr> Vysoká stigmatizace politické činnosti IPSOS 2014  </vt:lpstr>
      <vt:lpstr>Diskursivní kultura, veřejný zájem … IPSOS 2014</vt:lpstr>
      <vt:lpstr>Management konfliktnosti … IPSOS 2014</vt:lpstr>
      <vt:lpstr>Depolitizace</vt:lpstr>
      <vt:lpstr>Občanská společnost  Tocquevillovsko-giddensovská perspektiva  </vt:lpstr>
      <vt:lpstr>Prostor korupčních aktivit?</vt:lpstr>
      <vt:lpstr>Corruption in Europe (1996 – 2022), TI: CPI</vt:lpstr>
      <vt:lpstr>Klientelismus x formální pravidla</vt:lpstr>
      <vt:lpstr>Prezentace aplikace PowerPoint</vt:lpstr>
      <vt:lpstr>Zdroj: Josef Lada, Bubáci a hastrmani, Albatros, 2010, s. 12 (vyšlo 1952)</vt:lpstr>
      <vt:lpstr>Role opozice </vt:lpstr>
      <vt:lpstr>Source: EB, Spring 2019</vt:lpstr>
      <vt:lpstr>Prezentace aplikace PowerPoint</vt:lpstr>
      <vt:lpstr>Kontrola politické moci  v lokální a regionální police (?)</vt:lpstr>
      <vt:lpstr>Clientelism, oligarchization, state capture (from 2013 on) </vt:lpstr>
      <vt:lpstr>Perspektiva sociální diferenciace Patronáž versus instituce Univerzalizující média moci (Niklas Luhmann)</vt:lpstr>
      <vt:lpstr>Conflict of Interests aneb Babišův problém (?) </vt:lpstr>
      <vt:lpstr>Participace (volební x nevolební)</vt:lpstr>
      <vt:lpstr>Volební systém  do zastupitelstev krajů</vt:lpstr>
      <vt:lpstr>Volební systém do obecních  zastupitelstev</vt:lpstr>
      <vt:lpstr>D´Hondtova formule volebního dělitele</vt:lpstr>
      <vt:lpstr>Volba hejtmanů, primátorů, starostů</vt:lpstr>
      <vt:lpstr>Krajské volby - volební účast 2000-2020</vt:lpstr>
      <vt:lpstr>Krajské volby - volební účast 2000-2020</vt:lpstr>
      <vt:lpstr>Rozdíl ve volební účasti 2016 a 2020</vt:lpstr>
      <vt:lpstr>Prezentace aplikace PowerPoint</vt:lpstr>
      <vt:lpstr>Mandáty v zastupitelstvech celkem</vt:lpstr>
      <vt:lpstr>Volební participace, volební strategie (?)</vt:lpstr>
      <vt:lpstr>Nástroje občanské participace</vt:lpstr>
      <vt:lpstr>Přímá demokracie na úrovni krajů a obcí</vt:lpstr>
      <vt:lpstr>Volební účast v parlamentních volbách podle velikosti obce 1990-2013</vt:lpstr>
      <vt:lpstr>Komunální volby 2022 Účast: 46% Počet kandidátů: 195 428</vt:lpstr>
      <vt:lpstr>Volby do obecních zastupitelstev 2006 – 2018 2022 - 66 173 kandidujících žen x 129 255 mužů</vt:lpstr>
      <vt:lpstr>Prezentace aplikace PowerPoint</vt:lpstr>
      <vt:lpstr>Prezentace aplikace PowerPoint</vt:lpstr>
      <vt:lpstr>Počty kandidátů stran (komunální volby) 2022: 168 111 nestraníků x 27 317 straníků</vt:lpstr>
      <vt:lpstr>Počty kandidátů / bez NK</vt:lpstr>
      <vt:lpstr>Počet kandidátů podle typu volební strany v komunálních volbách, 1994–2018 </vt:lpstr>
      <vt:lpstr>Podíl kandidátů bez politické příslušnosti podle velikosti obce  (podle počtu zapsaných voličů) v komunálních volbách 1994–2018 (%)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xmas</dc:creator>
  <cp:lastModifiedBy>Karel Müller</cp:lastModifiedBy>
  <cp:revision>231</cp:revision>
  <cp:lastPrinted>2015-09-30T07:58:45Z</cp:lastPrinted>
  <dcterms:created xsi:type="dcterms:W3CDTF">2015-06-02T07:24:49Z</dcterms:created>
  <dcterms:modified xsi:type="dcterms:W3CDTF">2023-11-03T12:46:09Z</dcterms:modified>
</cp:coreProperties>
</file>