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6f2b524d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6f2b524d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6f2b524d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6f2b524d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6f2b524d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6f2b524d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6f2b524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6f2b524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96f2b524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96f2b524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6f2b524d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6f2b524d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6f2b524d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6f2b524d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96f2b524d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96f2b524d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6f2b524d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6f2b524d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6f2b524d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6f2b524d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6f2b524d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6f2b524d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5.png"/></Relationships>
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92425" y="1726675"/>
            <a:ext cx="5855100" cy="146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premiéra v britském ústavním systému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57375" y="4222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Neumannová Adéla</a:t>
            </a:r>
            <a:endParaRPr sz="19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Pravomoci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jmenovat a odvolávat ministry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svolává a řídí jednání kabinetu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udává základní směr ekonomické, zahraniční i obranné politiky země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konání voleb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jmenování velvyslanců, vyšší státní úředníky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doporučuje jmenování do funkcí anglikánské církve, justice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Privilegia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jmenování a odvolávání ministrů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užívání královských prerogativů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rezidence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021" y="1717550"/>
            <a:ext cx="4657024" cy="310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Nástup do úřadu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premiér &gt;&gt; představitel vítězné strany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jmenován do sedmi dnů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soukromá audience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velikost kabinetu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325" y="1943375"/>
            <a:ext cx="4828299" cy="27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Předseda vlády Spojeného království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590400" y="1169400"/>
            <a:ext cx="52419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Předseda vlády Spojeného království Velké Británie a Severního Irska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Lord státní pokladny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ministr pro veřejnou službu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ministr odpovědný za národní bezpečnost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50" y="1548075"/>
            <a:ext cx="2604250" cy="24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Vznik a vývoj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vývoj dlouhý zhruba 300 let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ústavní změny porevolučního uspořádání (1688-1720)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přesun politické moci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vznik westminsterského systému vlády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Vznik a vývoj - zmínky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Times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seznam ministrů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Komise imperiální obrany - 1902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zmínka v zákoně -  Chequers Estate Act 1917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 sz="1100" u="sng">
                <a:solidFill>
                  <a:schemeClr val="hlink"/>
                </a:solidFill>
                <a:hlinkClick r:id="rId3"/>
              </a:rPr>
              <a:t>https://www.gov.uk/government/history/past-prime-ministers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150" y="3093450"/>
            <a:ext cx="249555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Vznik a vývoj - moc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Walpole - 1721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přenos výkonné moci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panovník &gt;&gt; nepolitická persona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rozšíření volebního práva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změna na parlamentní monarchii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poválečný vývoj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 osobností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2250" y="724175"/>
            <a:ext cx="3051400" cy="40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Vznik a vývoj - fáze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všemocného panovníka k panovníkovi s právem veta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vlády krále k vládě strany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vlády stran založené na parlamentu k vládě stran založené na celonárodních organizacích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Vznik a vývoj - zlomové body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1870 - výhradní právo svolávat zasedání vlády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1881 - zavedeny "otázky premiérovi"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1903 - zavedení absolutního práva předsedy vlády odvolat ministry z funkce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1918 - získává od kabinetu jako celku právo požádat panovníka o rozpuštění parlamentu, což vyvolá všeobecné volby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není definována v zákoně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nejsilnější exekutivní postavení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vést stranu, dbát na její jednotu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politiku konzultuje s monarchou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zastupuje vládu v médiích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shoda kabinetu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projednávání ve výborech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čele Dolní Sněmovny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reprezentace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válečné strategie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cs" sz="1100" u="sng">
                <a:solidFill>
                  <a:schemeClr val="hlink"/>
                </a:solidFill>
                <a:hlinkClick r:id="rId3"/>
              </a:rPr>
              <a:t>https://publications.parliament.uk/pa/cm200102/cmbills/060/2002060.pdf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121" y="661425"/>
            <a:ext cx="3649674" cy="243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