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7" r:id="rId4"/>
    <p:sldId id="270" r:id="rId5"/>
    <p:sldId id="273" r:id="rId6"/>
    <p:sldId id="272" r:id="rId7"/>
    <p:sldId id="269" r:id="rId8"/>
    <p:sldId id="257" r:id="rId9"/>
    <p:sldId id="260" r:id="rId10"/>
    <p:sldId id="261" r:id="rId11"/>
    <p:sldId id="263" r:id="rId12"/>
    <p:sldId id="262" r:id="rId13"/>
    <p:sldId id="25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6EA197-99E6-4F7D-A62E-3B3C50FB5295}" v="27" dt="2023-11-26T14:37:48.8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a Linhartová" userId="d8b1eaa284bd176b" providerId="LiveId" clId="{AC6EA197-99E6-4F7D-A62E-3B3C50FB5295}"/>
    <pc:docChg chg="undo custSel addSld delSld modSld sldOrd">
      <pc:chgData name="Jana Linhartová" userId="d8b1eaa284bd176b" providerId="LiveId" clId="{AC6EA197-99E6-4F7D-A62E-3B3C50FB5295}" dt="2023-11-26T14:39:15.657" v="9128" actId="21"/>
      <pc:docMkLst>
        <pc:docMk/>
      </pc:docMkLst>
      <pc:sldChg chg="addSp delSp modSp mod setBg addAnim delAnim">
        <pc:chgData name="Jana Linhartová" userId="d8b1eaa284bd176b" providerId="LiveId" clId="{AC6EA197-99E6-4F7D-A62E-3B3C50FB5295}" dt="2023-11-26T14:39:15.657" v="9128" actId="21"/>
        <pc:sldMkLst>
          <pc:docMk/>
          <pc:sldMk cId="1496676873" sldId="256"/>
        </pc:sldMkLst>
        <pc:spChg chg="mod">
          <ac:chgData name="Jana Linhartová" userId="d8b1eaa284bd176b" providerId="LiveId" clId="{AC6EA197-99E6-4F7D-A62E-3B3C50FB5295}" dt="2023-11-26T14:39:10.980" v="9126" actId="26606"/>
          <ac:spMkLst>
            <pc:docMk/>
            <pc:sldMk cId="1496676873" sldId="256"/>
            <ac:spMk id="2" creationId="{442EA8EE-0669-50F2-28D6-5288742AE76E}"/>
          </ac:spMkLst>
        </pc:spChg>
        <pc:spChg chg="mod">
          <ac:chgData name="Jana Linhartová" userId="d8b1eaa284bd176b" providerId="LiveId" clId="{AC6EA197-99E6-4F7D-A62E-3B3C50FB5295}" dt="2023-11-26T14:39:10.980" v="9126" actId="26606"/>
          <ac:spMkLst>
            <pc:docMk/>
            <pc:sldMk cId="1496676873" sldId="256"/>
            <ac:spMk id="3" creationId="{F1A2DA5C-FFA1-1002-3950-3BD8030CA944}"/>
          </ac:spMkLst>
        </pc:spChg>
        <pc:spChg chg="add del">
          <ac:chgData name="Jana Linhartová" userId="d8b1eaa284bd176b" providerId="LiveId" clId="{AC6EA197-99E6-4F7D-A62E-3B3C50FB5295}" dt="2023-11-26T14:39:10.980" v="9126" actId="26606"/>
          <ac:spMkLst>
            <pc:docMk/>
            <pc:sldMk cId="1496676873" sldId="256"/>
            <ac:spMk id="10" creationId="{5BC51F77-AE74-4F38-B1DC-29475E38CABD}"/>
          </ac:spMkLst>
        </pc:spChg>
        <pc:spChg chg="add del">
          <ac:chgData name="Jana Linhartová" userId="d8b1eaa284bd176b" providerId="LiveId" clId="{AC6EA197-99E6-4F7D-A62E-3B3C50FB5295}" dt="2023-11-26T14:39:10.980" v="9126" actId="26606"/>
          <ac:spMkLst>
            <pc:docMk/>
            <pc:sldMk cId="1496676873" sldId="256"/>
            <ac:spMk id="12" creationId="{FCE87B8C-E5AA-4044-AB91-DDA3084BE456}"/>
          </ac:spMkLst>
        </pc:spChg>
        <pc:picChg chg="add del mod">
          <ac:chgData name="Jana Linhartová" userId="d8b1eaa284bd176b" providerId="LiveId" clId="{AC6EA197-99E6-4F7D-A62E-3B3C50FB5295}" dt="2023-11-26T14:39:15.657" v="9128" actId="21"/>
          <ac:picMkLst>
            <pc:docMk/>
            <pc:sldMk cId="1496676873" sldId="256"/>
            <ac:picMk id="5" creationId="{8F495C36-3D5C-EC45-84C7-0F4615EAFF27}"/>
          </ac:picMkLst>
        </pc:picChg>
      </pc:sldChg>
      <pc:sldChg chg="addSp delSp modSp mod ord setBg">
        <pc:chgData name="Jana Linhartová" userId="d8b1eaa284bd176b" providerId="LiveId" clId="{AC6EA197-99E6-4F7D-A62E-3B3C50FB5295}" dt="2023-11-26T12:18:24.418" v="9081"/>
        <pc:sldMkLst>
          <pc:docMk/>
          <pc:sldMk cId="3902787849" sldId="257"/>
        </pc:sldMkLst>
        <pc:spChg chg="mod">
          <ac:chgData name="Jana Linhartová" userId="d8b1eaa284bd176b" providerId="LiveId" clId="{AC6EA197-99E6-4F7D-A62E-3B3C50FB5295}" dt="2023-11-18T20:02:47.156" v="1764" actId="26606"/>
          <ac:spMkLst>
            <pc:docMk/>
            <pc:sldMk cId="3902787849" sldId="257"/>
            <ac:spMk id="2" creationId="{EDB7E319-375C-3D21-A141-2622CFFE9020}"/>
          </ac:spMkLst>
        </pc:spChg>
        <pc:spChg chg="add del mod ord">
          <ac:chgData name="Jana Linhartová" userId="d8b1eaa284bd176b" providerId="LiveId" clId="{AC6EA197-99E6-4F7D-A62E-3B3C50FB5295}" dt="2023-11-18T20:02:59.652" v="1767" actId="26606"/>
          <ac:spMkLst>
            <pc:docMk/>
            <pc:sldMk cId="3902787849" sldId="257"/>
            <ac:spMk id="3" creationId="{F0A6C184-31A5-307E-D3EA-90C611B55BA0}"/>
          </ac:spMkLst>
        </pc:spChg>
        <pc:spChg chg="add del">
          <ac:chgData name="Jana Linhartová" userId="d8b1eaa284bd176b" providerId="LiveId" clId="{AC6EA197-99E6-4F7D-A62E-3B3C50FB5295}" dt="2023-11-18T20:01:55.091" v="1758" actId="26606"/>
          <ac:spMkLst>
            <pc:docMk/>
            <pc:sldMk cId="3902787849" sldId="257"/>
            <ac:spMk id="7" creationId="{B1007713-5891-46A9-BACA-FAD760FE2353}"/>
          </ac:spMkLst>
        </pc:spChg>
        <pc:spChg chg="add del">
          <ac:chgData name="Jana Linhartová" userId="d8b1eaa284bd176b" providerId="LiveId" clId="{AC6EA197-99E6-4F7D-A62E-3B3C50FB5295}" dt="2023-11-18T20:01:45.311" v="1754" actId="26606"/>
          <ac:spMkLst>
            <pc:docMk/>
            <pc:sldMk cId="3902787849" sldId="257"/>
            <ac:spMk id="10" creationId="{4DE0D6BE-330A-422D-9BD9-1E18F73C6E1E}"/>
          </ac:spMkLst>
        </pc:spChg>
        <pc:spChg chg="add del">
          <ac:chgData name="Jana Linhartová" userId="d8b1eaa284bd176b" providerId="LiveId" clId="{AC6EA197-99E6-4F7D-A62E-3B3C50FB5295}" dt="2023-11-18T20:01:55.091" v="1758" actId="26606"/>
          <ac:spMkLst>
            <pc:docMk/>
            <pc:sldMk cId="3902787849" sldId="257"/>
            <ac:spMk id="12" creationId="{74BB6AA7-7EAD-4D3B-9335-B6E8BD7E6891}"/>
          </ac:spMkLst>
        </pc:spChg>
        <pc:graphicFrameChg chg="add del">
          <ac:chgData name="Jana Linhartová" userId="d8b1eaa284bd176b" providerId="LiveId" clId="{AC6EA197-99E6-4F7D-A62E-3B3C50FB5295}" dt="2023-11-18T20:02:59.544" v="1766" actId="26606"/>
          <ac:graphicFrameMkLst>
            <pc:docMk/>
            <pc:sldMk cId="3902787849" sldId="257"/>
            <ac:graphicFrameMk id="11" creationId="{CDBB1EB0-DE74-102D-B2FF-D9853643A192}"/>
          </ac:graphicFrameMkLst>
        </pc:graphicFrameChg>
        <pc:graphicFrameChg chg="add">
          <ac:chgData name="Jana Linhartová" userId="d8b1eaa284bd176b" providerId="LiveId" clId="{AC6EA197-99E6-4F7D-A62E-3B3C50FB5295}" dt="2023-11-18T20:02:59.652" v="1767" actId="26606"/>
          <ac:graphicFrameMkLst>
            <pc:docMk/>
            <pc:sldMk cId="3902787849" sldId="257"/>
            <ac:graphicFrameMk id="13" creationId="{0086C418-32FE-9D3F-1FCB-12F220CA8AB8}"/>
          </ac:graphicFrameMkLst>
        </pc:graphicFrameChg>
        <pc:picChg chg="add mod ord">
          <ac:chgData name="Jana Linhartová" userId="d8b1eaa284bd176b" providerId="LiveId" clId="{AC6EA197-99E6-4F7D-A62E-3B3C50FB5295}" dt="2023-11-18T20:02:47.156" v="1764" actId="26606"/>
          <ac:picMkLst>
            <pc:docMk/>
            <pc:sldMk cId="3902787849" sldId="257"/>
            <ac:picMk id="5" creationId="{669B9C3C-C104-8919-C206-488BD1ECE179}"/>
          </ac:picMkLst>
        </pc:picChg>
        <pc:cxnChg chg="add del">
          <ac:chgData name="Jana Linhartová" userId="d8b1eaa284bd176b" providerId="LiveId" clId="{AC6EA197-99E6-4F7D-A62E-3B3C50FB5295}" dt="2023-11-18T20:02:47.156" v="1764" actId="26606"/>
          <ac:cxnSpMkLst>
            <pc:docMk/>
            <pc:sldMk cId="3902787849" sldId="257"/>
            <ac:cxnSpMk id="8" creationId="{E2A31A05-19BB-4F84-9402-E8569CBDBDB3}"/>
          </ac:cxnSpMkLst>
        </pc:cxnChg>
      </pc:sldChg>
      <pc:sldChg chg="modSp new mod">
        <pc:chgData name="Jana Linhartová" userId="d8b1eaa284bd176b" providerId="LiveId" clId="{AC6EA197-99E6-4F7D-A62E-3B3C50FB5295}" dt="2023-11-26T12:25:34.264" v="9108" actId="255"/>
        <pc:sldMkLst>
          <pc:docMk/>
          <pc:sldMk cId="961426637" sldId="258"/>
        </pc:sldMkLst>
        <pc:spChg chg="mod">
          <ac:chgData name="Jana Linhartová" userId="d8b1eaa284bd176b" providerId="LiveId" clId="{AC6EA197-99E6-4F7D-A62E-3B3C50FB5295}" dt="2023-11-17T21:19:13.332" v="638" actId="20577"/>
          <ac:spMkLst>
            <pc:docMk/>
            <pc:sldMk cId="961426637" sldId="258"/>
            <ac:spMk id="2" creationId="{214B8752-3BE4-858D-DF10-84E501125FAF}"/>
          </ac:spMkLst>
        </pc:spChg>
        <pc:spChg chg="mod">
          <ac:chgData name="Jana Linhartová" userId="d8b1eaa284bd176b" providerId="LiveId" clId="{AC6EA197-99E6-4F7D-A62E-3B3C50FB5295}" dt="2023-11-26T12:25:34.264" v="9108" actId="255"/>
          <ac:spMkLst>
            <pc:docMk/>
            <pc:sldMk cId="961426637" sldId="258"/>
            <ac:spMk id="3" creationId="{238849AC-D675-6279-A514-9FF1F54501FE}"/>
          </ac:spMkLst>
        </pc:spChg>
      </pc:sldChg>
      <pc:sldChg chg="addSp delSp modSp new mod">
        <pc:chgData name="Jana Linhartová" userId="d8b1eaa284bd176b" providerId="LiveId" clId="{AC6EA197-99E6-4F7D-A62E-3B3C50FB5295}" dt="2023-11-18T17:18:22.879" v="1242" actId="20577"/>
        <pc:sldMkLst>
          <pc:docMk/>
          <pc:sldMk cId="3419646070" sldId="259"/>
        </pc:sldMkLst>
        <pc:spChg chg="mod">
          <ac:chgData name="Jana Linhartová" userId="d8b1eaa284bd176b" providerId="LiveId" clId="{AC6EA197-99E6-4F7D-A62E-3B3C50FB5295}" dt="2023-11-18T15:37:35.837" v="665" actId="20577"/>
          <ac:spMkLst>
            <pc:docMk/>
            <pc:sldMk cId="3419646070" sldId="259"/>
            <ac:spMk id="2" creationId="{3EB210DF-0DCB-5078-BD87-6DE8D15F7D93}"/>
          </ac:spMkLst>
        </pc:spChg>
        <pc:spChg chg="mod">
          <ac:chgData name="Jana Linhartová" userId="d8b1eaa284bd176b" providerId="LiveId" clId="{AC6EA197-99E6-4F7D-A62E-3B3C50FB5295}" dt="2023-11-18T17:18:22.879" v="1242" actId="20577"/>
          <ac:spMkLst>
            <pc:docMk/>
            <pc:sldMk cId="3419646070" sldId="259"/>
            <ac:spMk id="3" creationId="{0418AE4D-DACD-ADE3-346D-68D1C64520E2}"/>
          </ac:spMkLst>
        </pc:spChg>
        <pc:spChg chg="add mod">
          <ac:chgData name="Jana Linhartová" userId="d8b1eaa284bd176b" providerId="LiveId" clId="{AC6EA197-99E6-4F7D-A62E-3B3C50FB5295}" dt="2023-11-18T17:16:11.475" v="1088" actId="1076"/>
          <ac:spMkLst>
            <pc:docMk/>
            <pc:sldMk cId="3419646070" sldId="259"/>
            <ac:spMk id="7" creationId="{C11C47A0-DACB-81CA-CF1F-8961701335BB}"/>
          </ac:spMkLst>
        </pc:spChg>
        <pc:cxnChg chg="add del mod">
          <ac:chgData name="Jana Linhartová" userId="d8b1eaa284bd176b" providerId="LiveId" clId="{AC6EA197-99E6-4F7D-A62E-3B3C50FB5295}" dt="2023-11-18T17:15:03.487" v="1081" actId="21"/>
          <ac:cxnSpMkLst>
            <pc:docMk/>
            <pc:sldMk cId="3419646070" sldId="259"/>
            <ac:cxnSpMk id="5" creationId="{75334CE2-EAD1-40E3-7221-DBADC8B86DB6}"/>
          </ac:cxnSpMkLst>
        </pc:cxnChg>
      </pc:sldChg>
      <pc:sldChg chg="addSp modSp new mod ord">
        <pc:chgData name="Jana Linhartová" userId="d8b1eaa284bd176b" providerId="LiveId" clId="{AC6EA197-99E6-4F7D-A62E-3B3C50FB5295}" dt="2023-11-26T12:18:44.322" v="9083"/>
        <pc:sldMkLst>
          <pc:docMk/>
          <pc:sldMk cId="1059632562" sldId="260"/>
        </pc:sldMkLst>
        <pc:spChg chg="mod">
          <ac:chgData name="Jana Linhartová" userId="d8b1eaa284bd176b" providerId="LiveId" clId="{AC6EA197-99E6-4F7D-A62E-3B3C50FB5295}" dt="2023-11-18T18:24:53.281" v="1307" actId="20577"/>
          <ac:spMkLst>
            <pc:docMk/>
            <pc:sldMk cId="1059632562" sldId="260"/>
            <ac:spMk id="2" creationId="{C84FD56F-5646-0FBD-CC26-7208B36C3DC5}"/>
          </ac:spMkLst>
        </pc:spChg>
        <pc:spChg chg="mod">
          <ac:chgData name="Jana Linhartová" userId="d8b1eaa284bd176b" providerId="LiveId" clId="{AC6EA197-99E6-4F7D-A62E-3B3C50FB5295}" dt="2023-11-19T15:39:59.864" v="2182" actId="20577"/>
          <ac:spMkLst>
            <pc:docMk/>
            <pc:sldMk cId="1059632562" sldId="260"/>
            <ac:spMk id="3" creationId="{19035823-0C86-477A-EB5E-72D8417FADC9}"/>
          </ac:spMkLst>
        </pc:spChg>
        <pc:spChg chg="add mod">
          <ac:chgData name="Jana Linhartová" userId="d8b1eaa284bd176b" providerId="LiveId" clId="{AC6EA197-99E6-4F7D-A62E-3B3C50FB5295}" dt="2023-11-18T19:05:39.437" v="1494" actId="1076"/>
          <ac:spMkLst>
            <pc:docMk/>
            <pc:sldMk cId="1059632562" sldId="260"/>
            <ac:spMk id="4" creationId="{8BC37849-1C86-9D5F-1E87-3917D3AA8C1B}"/>
          </ac:spMkLst>
        </pc:spChg>
        <pc:spChg chg="add mod">
          <ac:chgData name="Jana Linhartová" userId="d8b1eaa284bd176b" providerId="LiveId" clId="{AC6EA197-99E6-4F7D-A62E-3B3C50FB5295}" dt="2023-11-18T19:40:11.244" v="1670" actId="1076"/>
          <ac:spMkLst>
            <pc:docMk/>
            <pc:sldMk cId="1059632562" sldId="260"/>
            <ac:spMk id="5" creationId="{E7E224EC-C2BA-04E9-837A-8E93400F1698}"/>
          </ac:spMkLst>
        </pc:spChg>
      </pc:sldChg>
      <pc:sldChg chg="addSp modSp new mod ord">
        <pc:chgData name="Jana Linhartová" userId="d8b1eaa284bd176b" providerId="LiveId" clId="{AC6EA197-99E6-4F7D-A62E-3B3C50FB5295}" dt="2023-11-26T12:19:31.987" v="9085"/>
        <pc:sldMkLst>
          <pc:docMk/>
          <pc:sldMk cId="536035464" sldId="261"/>
        </pc:sldMkLst>
        <pc:spChg chg="mod">
          <ac:chgData name="Jana Linhartová" userId="d8b1eaa284bd176b" providerId="LiveId" clId="{AC6EA197-99E6-4F7D-A62E-3B3C50FB5295}" dt="2023-11-19T15:35:49.328" v="2054" actId="20577"/>
          <ac:spMkLst>
            <pc:docMk/>
            <pc:sldMk cId="536035464" sldId="261"/>
            <ac:spMk id="2" creationId="{3054B02A-4814-FCD5-9475-024A01E76522}"/>
          </ac:spMkLst>
        </pc:spChg>
        <pc:spChg chg="mod">
          <ac:chgData name="Jana Linhartová" userId="d8b1eaa284bd176b" providerId="LiveId" clId="{AC6EA197-99E6-4F7D-A62E-3B3C50FB5295}" dt="2023-11-19T20:18:21.362" v="3011" actId="20577"/>
          <ac:spMkLst>
            <pc:docMk/>
            <pc:sldMk cId="536035464" sldId="261"/>
            <ac:spMk id="3" creationId="{799BAFC8-4E50-F055-DFF2-61FD321DD7AB}"/>
          </ac:spMkLst>
        </pc:spChg>
        <pc:spChg chg="add mod">
          <ac:chgData name="Jana Linhartová" userId="d8b1eaa284bd176b" providerId="LiveId" clId="{AC6EA197-99E6-4F7D-A62E-3B3C50FB5295}" dt="2023-11-19T20:10:44.390" v="2532" actId="14100"/>
          <ac:spMkLst>
            <pc:docMk/>
            <pc:sldMk cId="536035464" sldId="261"/>
            <ac:spMk id="4" creationId="{6944B2A3-D5A2-3BF9-3CCB-AB0C5A2D676A}"/>
          </ac:spMkLst>
        </pc:spChg>
        <pc:spChg chg="add mod">
          <ac:chgData name="Jana Linhartová" userId="d8b1eaa284bd176b" providerId="LiveId" clId="{AC6EA197-99E6-4F7D-A62E-3B3C50FB5295}" dt="2023-11-19T20:13:17.539" v="2683" actId="1076"/>
          <ac:spMkLst>
            <pc:docMk/>
            <pc:sldMk cId="536035464" sldId="261"/>
            <ac:spMk id="5" creationId="{B8837813-C960-5F2C-485D-5B54FAD0E2F7}"/>
          </ac:spMkLst>
        </pc:spChg>
        <pc:spChg chg="add mod">
          <ac:chgData name="Jana Linhartová" userId="d8b1eaa284bd176b" providerId="LiveId" clId="{AC6EA197-99E6-4F7D-A62E-3B3C50FB5295}" dt="2023-11-19T20:18:09.356" v="2973" actId="14100"/>
          <ac:spMkLst>
            <pc:docMk/>
            <pc:sldMk cId="536035464" sldId="261"/>
            <ac:spMk id="6" creationId="{74790DBA-497D-026D-984D-182C1C1FB678}"/>
          </ac:spMkLst>
        </pc:spChg>
      </pc:sldChg>
      <pc:sldChg chg="modSp new del mod">
        <pc:chgData name="Jana Linhartová" userId="d8b1eaa284bd176b" providerId="LiveId" clId="{AC6EA197-99E6-4F7D-A62E-3B3C50FB5295}" dt="2023-11-18T18:52:49.668" v="1344" actId="2696"/>
        <pc:sldMkLst>
          <pc:docMk/>
          <pc:sldMk cId="848797109" sldId="261"/>
        </pc:sldMkLst>
        <pc:spChg chg="mod">
          <ac:chgData name="Jana Linhartová" userId="d8b1eaa284bd176b" providerId="LiveId" clId="{AC6EA197-99E6-4F7D-A62E-3B3C50FB5295}" dt="2023-11-18T18:51:53.619" v="1341" actId="20577"/>
          <ac:spMkLst>
            <pc:docMk/>
            <pc:sldMk cId="848797109" sldId="261"/>
            <ac:spMk id="2" creationId="{E4BF7862-9A30-AED4-3B08-952054E19474}"/>
          </ac:spMkLst>
        </pc:spChg>
        <pc:spChg chg="mod">
          <ac:chgData name="Jana Linhartová" userId="d8b1eaa284bd176b" providerId="LiveId" clId="{AC6EA197-99E6-4F7D-A62E-3B3C50FB5295}" dt="2023-11-18T18:52:40.704" v="1343" actId="5793"/>
          <ac:spMkLst>
            <pc:docMk/>
            <pc:sldMk cId="848797109" sldId="261"/>
            <ac:spMk id="4" creationId="{5DB375FC-9BB4-7DD0-7E8F-19624D4CFA53}"/>
          </ac:spMkLst>
        </pc:spChg>
      </pc:sldChg>
      <pc:sldChg chg="modSp new mod ord">
        <pc:chgData name="Jana Linhartová" userId="d8b1eaa284bd176b" providerId="LiveId" clId="{AC6EA197-99E6-4F7D-A62E-3B3C50FB5295}" dt="2023-11-23T22:13:15.809" v="8749" actId="20577"/>
        <pc:sldMkLst>
          <pc:docMk/>
          <pc:sldMk cId="1670753525" sldId="262"/>
        </pc:sldMkLst>
        <pc:spChg chg="mod">
          <ac:chgData name="Jana Linhartová" userId="d8b1eaa284bd176b" providerId="LiveId" clId="{AC6EA197-99E6-4F7D-A62E-3B3C50FB5295}" dt="2023-11-23T19:26:30.341" v="8060" actId="20577"/>
          <ac:spMkLst>
            <pc:docMk/>
            <pc:sldMk cId="1670753525" sldId="262"/>
            <ac:spMk id="2" creationId="{EBE622A6-D743-9244-01C0-156432799A7C}"/>
          </ac:spMkLst>
        </pc:spChg>
        <pc:spChg chg="mod">
          <ac:chgData name="Jana Linhartová" userId="d8b1eaa284bd176b" providerId="LiveId" clId="{AC6EA197-99E6-4F7D-A62E-3B3C50FB5295}" dt="2023-11-23T22:13:15.809" v="8749" actId="20577"/>
          <ac:spMkLst>
            <pc:docMk/>
            <pc:sldMk cId="1670753525" sldId="262"/>
            <ac:spMk id="3" creationId="{0E9095AE-7635-E99F-9F6F-D920EFB01E55}"/>
          </ac:spMkLst>
        </pc:spChg>
      </pc:sldChg>
      <pc:sldChg chg="addSp delSp modSp new mod ord setBg">
        <pc:chgData name="Jana Linhartová" userId="d8b1eaa284bd176b" providerId="LiveId" clId="{AC6EA197-99E6-4F7D-A62E-3B3C50FB5295}" dt="2023-11-26T14:30:56.962" v="9113"/>
        <pc:sldMkLst>
          <pc:docMk/>
          <pc:sldMk cId="2226059932" sldId="263"/>
        </pc:sldMkLst>
        <pc:spChg chg="del mod">
          <ac:chgData name="Jana Linhartová" userId="d8b1eaa284bd176b" providerId="LiveId" clId="{AC6EA197-99E6-4F7D-A62E-3B3C50FB5295}" dt="2023-11-23T17:59:32" v="7900" actId="26606"/>
          <ac:spMkLst>
            <pc:docMk/>
            <pc:sldMk cId="2226059932" sldId="263"/>
            <ac:spMk id="2" creationId="{771ECD86-A21F-4C53-FFF0-AA4E50055E29}"/>
          </ac:spMkLst>
        </pc:spChg>
        <pc:spChg chg="del">
          <ac:chgData name="Jana Linhartová" userId="d8b1eaa284bd176b" providerId="LiveId" clId="{AC6EA197-99E6-4F7D-A62E-3B3C50FB5295}" dt="2023-11-23T17:59:23.161" v="7897" actId="931"/>
          <ac:spMkLst>
            <pc:docMk/>
            <pc:sldMk cId="2226059932" sldId="263"/>
            <ac:spMk id="3" creationId="{7E725651-4E03-3492-C089-31A04E3FFC82}"/>
          </ac:spMkLst>
        </pc:spChg>
        <pc:spChg chg="add del mod">
          <ac:chgData name="Jana Linhartová" userId="d8b1eaa284bd176b" providerId="LiveId" clId="{AC6EA197-99E6-4F7D-A62E-3B3C50FB5295}" dt="2023-11-23T18:01:12.426" v="7909" actId="931"/>
          <ac:spMkLst>
            <pc:docMk/>
            <pc:sldMk cId="2226059932" sldId="263"/>
            <ac:spMk id="7" creationId="{104E05F1-9E68-419D-8AC0-FD786B3D8A82}"/>
          </ac:spMkLst>
        </pc:spChg>
        <pc:spChg chg="add del mod">
          <ac:chgData name="Jana Linhartová" userId="d8b1eaa284bd176b" providerId="LiveId" clId="{AC6EA197-99E6-4F7D-A62E-3B3C50FB5295}" dt="2023-11-23T18:00:53.964" v="7907" actId="26606"/>
          <ac:spMkLst>
            <pc:docMk/>
            <pc:sldMk cId="2226059932" sldId="263"/>
            <ac:spMk id="9" creationId="{84D59F73-93D9-4265-E959-60DB2D5E86D9}"/>
          </ac:spMkLst>
        </pc:spChg>
        <pc:spChg chg="add del mod">
          <ac:chgData name="Jana Linhartová" userId="d8b1eaa284bd176b" providerId="LiveId" clId="{AC6EA197-99E6-4F7D-A62E-3B3C50FB5295}" dt="2023-11-23T19:23:15.532" v="8020" actId="931"/>
          <ac:spMkLst>
            <pc:docMk/>
            <pc:sldMk cId="2226059932" sldId="263"/>
            <ac:spMk id="13" creationId="{84A413D8-A065-38E4-051C-9C7CFA5A52C1}"/>
          </ac:spMkLst>
        </pc:spChg>
        <pc:spChg chg="add del">
          <ac:chgData name="Jana Linhartová" userId="d8b1eaa284bd176b" providerId="LiveId" clId="{AC6EA197-99E6-4F7D-A62E-3B3C50FB5295}" dt="2023-11-23T18:00:53.949" v="7906" actId="26606"/>
          <ac:spMkLst>
            <pc:docMk/>
            <pc:sldMk cId="2226059932" sldId="263"/>
            <ac:spMk id="17" creationId="{5DE7B202-C50B-4900-B66E-4405273CE0B9}"/>
          </ac:spMkLst>
        </pc:spChg>
        <pc:spChg chg="add del">
          <ac:chgData name="Jana Linhartová" userId="d8b1eaa284bd176b" providerId="LiveId" clId="{AC6EA197-99E6-4F7D-A62E-3B3C50FB5295}" dt="2023-11-23T18:00:53.949" v="7906" actId="26606"/>
          <ac:spMkLst>
            <pc:docMk/>
            <pc:sldMk cId="2226059932" sldId="263"/>
            <ac:spMk id="19" creationId="{8F7C81A9-037D-4D51-AB3A-FC9786B32661}"/>
          </ac:spMkLst>
        </pc:spChg>
        <pc:picChg chg="add del mod">
          <ac:chgData name="Jana Linhartová" userId="d8b1eaa284bd176b" providerId="LiveId" clId="{AC6EA197-99E6-4F7D-A62E-3B3C50FB5295}" dt="2023-11-23T18:01:03.085" v="7908" actId="21"/>
          <ac:picMkLst>
            <pc:docMk/>
            <pc:sldMk cId="2226059932" sldId="263"/>
            <ac:picMk id="5" creationId="{381352B2-73EF-AB3B-68C9-9A9A7ACDE7CB}"/>
          </ac:picMkLst>
        </pc:picChg>
        <pc:picChg chg="add del mod">
          <ac:chgData name="Jana Linhartová" userId="d8b1eaa284bd176b" providerId="LiveId" clId="{AC6EA197-99E6-4F7D-A62E-3B3C50FB5295}" dt="2023-11-23T19:22:58.981" v="8019" actId="21"/>
          <ac:picMkLst>
            <pc:docMk/>
            <pc:sldMk cId="2226059932" sldId="263"/>
            <ac:picMk id="10" creationId="{C307201B-23D3-1DAA-8009-DA25E9C519D9}"/>
          </ac:picMkLst>
        </pc:picChg>
        <pc:picChg chg="add mod">
          <ac:chgData name="Jana Linhartová" userId="d8b1eaa284bd176b" providerId="LiveId" clId="{AC6EA197-99E6-4F7D-A62E-3B3C50FB5295}" dt="2023-11-23T19:24:41.652" v="8030" actId="14100"/>
          <ac:picMkLst>
            <pc:docMk/>
            <pc:sldMk cId="2226059932" sldId="263"/>
            <ac:picMk id="15" creationId="{AF939F9A-3276-C2A9-DE61-482BBD0D666A}"/>
          </ac:picMkLst>
        </pc:picChg>
        <pc:cxnChg chg="add del">
          <ac:chgData name="Jana Linhartová" userId="d8b1eaa284bd176b" providerId="LiveId" clId="{AC6EA197-99E6-4F7D-A62E-3B3C50FB5295}" dt="2023-11-23T18:00:53.964" v="7907" actId="26606"/>
          <ac:cxnSpMkLst>
            <pc:docMk/>
            <pc:sldMk cId="2226059932" sldId="263"/>
            <ac:cxnSpMk id="12" creationId="{A4F35239-EB86-4ACB-91DE-4989620C2C1A}"/>
          </ac:cxnSpMkLst>
        </pc:cxnChg>
      </pc:sldChg>
      <pc:sldChg chg="modSp new del mod">
        <pc:chgData name="Jana Linhartová" userId="d8b1eaa284bd176b" providerId="LiveId" clId="{AC6EA197-99E6-4F7D-A62E-3B3C50FB5295}" dt="2023-11-19T20:39:58.125" v="3019" actId="2696"/>
        <pc:sldMkLst>
          <pc:docMk/>
          <pc:sldMk cId="1034623776" sldId="264"/>
        </pc:sldMkLst>
        <pc:spChg chg="mod">
          <ac:chgData name="Jana Linhartová" userId="d8b1eaa284bd176b" providerId="LiveId" clId="{AC6EA197-99E6-4F7D-A62E-3B3C50FB5295}" dt="2023-11-19T15:10:47.689" v="2048" actId="20577"/>
          <ac:spMkLst>
            <pc:docMk/>
            <pc:sldMk cId="1034623776" sldId="264"/>
            <ac:spMk id="2" creationId="{AF2174B7-3997-765F-588D-CA3981259209}"/>
          </ac:spMkLst>
        </pc:spChg>
      </pc:sldChg>
      <pc:sldChg chg="modSp new del mod">
        <pc:chgData name="Jana Linhartová" userId="d8b1eaa284bd176b" providerId="LiveId" clId="{AC6EA197-99E6-4F7D-A62E-3B3C50FB5295}" dt="2023-11-23T19:26:44.792" v="8061" actId="2696"/>
        <pc:sldMkLst>
          <pc:docMk/>
          <pc:sldMk cId="2817027872" sldId="265"/>
        </pc:sldMkLst>
        <pc:spChg chg="mod">
          <ac:chgData name="Jana Linhartová" userId="d8b1eaa284bd176b" providerId="LiveId" clId="{AC6EA197-99E6-4F7D-A62E-3B3C50FB5295}" dt="2023-11-19T16:27:44.665" v="2190" actId="20577"/>
          <ac:spMkLst>
            <pc:docMk/>
            <pc:sldMk cId="2817027872" sldId="265"/>
            <ac:spMk id="2" creationId="{C4CE139E-EAFD-2FF6-1376-C01FCA01A05E}"/>
          </ac:spMkLst>
        </pc:spChg>
      </pc:sldChg>
      <pc:sldChg chg="modSp new del mod">
        <pc:chgData name="Jana Linhartová" userId="d8b1eaa284bd176b" providerId="LiveId" clId="{AC6EA197-99E6-4F7D-A62E-3B3C50FB5295}" dt="2023-11-21T11:46:11.003" v="6400" actId="2696"/>
        <pc:sldMkLst>
          <pc:docMk/>
          <pc:sldMk cId="3110906030" sldId="266"/>
        </pc:sldMkLst>
        <pc:spChg chg="mod">
          <ac:chgData name="Jana Linhartová" userId="d8b1eaa284bd176b" providerId="LiveId" clId="{AC6EA197-99E6-4F7D-A62E-3B3C50FB5295}" dt="2023-11-20T18:59:05.637" v="3041" actId="20577"/>
          <ac:spMkLst>
            <pc:docMk/>
            <pc:sldMk cId="3110906030" sldId="266"/>
            <ac:spMk id="2" creationId="{8E857256-57AD-11AE-5674-FC00C67C4CF6}"/>
          </ac:spMkLst>
        </pc:spChg>
        <pc:spChg chg="mod">
          <ac:chgData name="Jana Linhartová" userId="d8b1eaa284bd176b" providerId="LiveId" clId="{AC6EA197-99E6-4F7D-A62E-3B3C50FB5295}" dt="2023-11-21T11:27:22.362" v="5606" actId="13926"/>
          <ac:spMkLst>
            <pc:docMk/>
            <pc:sldMk cId="3110906030" sldId="266"/>
            <ac:spMk id="3" creationId="{553ADA10-EEBA-4E06-DF5D-68A9CAE33E78}"/>
          </ac:spMkLst>
        </pc:spChg>
      </pc:sldChg>
      <pc:sldChg chg="addSp modSp new mod ord">
        <pc:chgData name="Jana Linhartová" userId="d8b1eaa284bd176b" providerId="LiveId" clId="{AC6EA197-99E6-4F7D-A62E-3B3C50FB5295}" dt="2023-11-26T12:20:21.016" v="9087"/>
        <pc:sldMkLst>
          <pc:docMk/>
          <pc:sldMk cId="3140555149" sldId="267"/>
        </pc:sldMkLst>
        <pc:spChg chg="mod">
          <ac:chgData name="Jana Linhartová" userId="d8b1eaa284bd176b" providerId="LiveId" clId="{AC6EA197-99E6-4F7D-A62E-3B3C50FB5295}" dt="2023-11-21T08:39:24.028" v="4872" actId="20577"/>
          <ac:spMkLst>
            <pc:docMk/>
            <pc:sldMk cId="3140555149" sldId="267"/>
            <ac:spMk id="2" creationId="{E58C5BDE-7D24-9F60-0AAF-A02616942491}"/>
          </ac:spMkLst>
        </pc:spChg>
        <pc:spChg chg="mod">
          <ac:chgData name="Jana Linhartová" userId="d8b1eaa284bd176b" providerId="LiveId" clId="{AC6EA197-99E6-4F7D-A62E-3B3C50FB5295}" dt="2023-11-21T11:08:41.026" v="5531" actId="20577"/>
          <ac:spMkLst>
            <pc:docMk/>
            <pc:sldMk cId="3140555149" sldId="267"/>
            <ac:spMk id="3" creationId="{3BFD25B7-502F-4573-D736-008DA9444518}"/>
          </ac:spMkLst>
        </pc:spChg>
        <pc:spChg chg="add mod">
          <ac:chgData name="Jana Linhartová" userId="d8b1eaa284bd176b" providerId="LiveId" clId="{AC6EA197-99E6-4F7D-A62E-3B3C50FB5295}" dt="2023-11-21T11:05:12.498" v="5443" actId="1076"/>
          <ac:spMkLst>
            <pc:docMk/>
            <pc:sldMk cId="3140555149" sldId="267"/>
            <ac:spMk id="4" creationId="{9ECDD07F-72FF-520F-362A-46E087C2841C}"/>
          </ac:spMkLst>
        </pc:spChg>
      </pc:sldChg>
      <pc:sldChg chg="modSp new del mod">
        <pc:chgData name="Jana Linhartová" userId="d8b1eaa284bd176b" providerId="LiveId" clId="{AC6EA197-99E6-4F7D-A62E-3B3C50FB5295}" dt="2023-11-23T19:40:49.840" v="8319" actId="2696"/>
        <pc:sldMkLst>
          <pc:docMk/>
          <pc:sldMk cId="1454277860" sldId="268"/>
        </pc:sldMkLst>
        <pc:spChg chg="mod">
          <ac:chgData name="Jana Linhartová" userId="d8b1eaa284bd176b" providerId="LiveId" clId="{AC6EA197-99E6-4F7D-A62E-3B3C50FB5295}" dt="2023-11-23T19:39:13.791" v="8230" actId="20577"/>
          <ac:spMkLst>
            <pc:docMk/>
            <pc:sldMk cId="1454277860" sldId="268"/>
            <ac:spMk id="3" creationId="{C856ED96-A4EA-F298-316C-47D6FB0CCAC3}"/>
          </ac:spMkLst>
        </pc:spChg>
      </pc:sldChg>
      <pc:sldChg chg="modSp new mod">
        <pc:chgData name="Jana Linhartová" userId="d8b1eaa284bd176b" providerId="LiveId" clId="{AC6EA197-99E6-4F7D-A62E-3B3C50FB5295}" dt="2023-11-21T08:06:41.835" v="4770" actId="20577"/>
        <pc:sldMkLst>
          <pc:docMk/>
          <pc:sldMk cId="2392904704" sldId="269"/>
        </pc:sldMkLst>
        <pc:spChg chg="mod">
          <ac:chgData name="Jana Linhartová" userId="d8b1eaa284bd176b" providerId="LiveId" clId="{AC6EA197-99E6-4F7D-A62E-3B3C50FB5295}" dt="2023-11-21T08:06:41.835" v="4770" actId="20577"/>
          <ac:spMkLst>
            <pc:docMk/>
            <pc:sldMk cId="2392904704" sldId="269"/>
            <ac:spMk id="2" creationId="{74660D94-4DD5-182C-2BE7-D0BAAFD53CEC}"/>
          </ac:spMkLst>
        </pc:spChg>
        <pc:spChg chg="mod">
          <ac:chgData name="Jana Linhartová" userId="d8b1eaa284bd176b" providerId="LiveId" clId="{AC6EA197-99E6-4F7D-A62E-3B3C50FB5295}" dt="2023-11-20T20:53:51.677" v="4605" actId="20577"/>
          <ac:spMkLst>
            <pc:docMk/>
            <pc:sldMk cId="2392904704" sldId="269"/>
            <ac:spMk id="3" creationId="{DFE8EF80-9F95-F9CA-3C3D-18CD5DA0654F}"/>
          </ac:spMkLst>
        </pc:spChg>
      </pc:sldChg>
      <pc:sldChg chg="modSp new mod ord">
        <pc:chgData name="Jana Linhartová" userId="d8b1eaa284bd176b" providerId="LiveId" clId="{AC6EA197-99E6-4F7D-A62E-3B3C50FB5295}" dt="2023-11-26T12:21:24.806" v="9091"/>
        <pc:sldMkLst>
          <pc:docMk/>
          <pc:sldMk cId="3759876784" sldId="270"/>
        </pc:sldMkLst>
        <pc:spChg chg="mod">
          <ac:chgData name="Jana Linhartová" userId="d8b1eaa284bd176b" providerId="LiveId" clId="{AC6EA197-99E6-4F7D-A62E-3B3C50FB5295}" dt="2023-11-23T19:40:37.475" v="8318" actId="20577"/>
          <ac:spMkLst>
            <pc:docMk/>
            <pc:sldMk cId="3759876784" sldId="270"/>
            <ac:spMk id="2" creationId="{823C8A76-4D2F-8438-CEAA-90337FD7D20A}"/>
          </ac:spMkLst>
        </pc:spChg>
        <pc:spChg chg="mod">
          <ac:chgData name="Jana Linhartová" userId="d8b1eaa284bd176b" providerId="LiveId" clId="{AC6EA197-99E6-4F7D-A62E-3B3C50FB5295}" dt="2023-11-23T19:46:16.500" v="8323" actId="20577"/>
          <ac:spMkLst>
            <pc:docMk/>
            <pc:sldMk cId="3759876784" sldId="270"/>
            <ac:spMk id="3" creationId="{9A48DE6B-A40B-056D-7FB3-699C70205BCC}"/>
          </ac:spMkLst>
        </pc:spChg>
      </pc:sldChg>
      <pc:sldChg chg="modSp new mod">
        <pc:chgData name="Jana Linhartová" userId="d8b1eaa284bd176b" providerId="LiveId" clId="{AC6EA197-99E6-4F7D-A62E-3B3C50FB5295}" dt="2023-11-26T14:18:32.622" v="9111" actId="255"/>
        <pc:sldMkLst>
          <pc:docMk/>
          <pc:sldMk cId="2700091732" sldId="271"/>
        </pc:sldMkLst>
        <pc:spChg chg="mod">
          <ac:chgData name="Jana Linhartová" userId="d8b1eaa284bd176b" providerId="LiveId" clId="{AC6EA197-99E6-4F7D-A62E-3B3C50FB5295}" dt="2023-11-26T14:18:32.622" v="9111" actId="255"/>
          <ac:spMkLst>
            <pc:docMk/>
            <pc:sldMk cId="2700091732" sldId="271"/>
            <ac:spMk id="3" creationId="{8830F67B-366D-3B85-05FA-6F844D08BA2F}"/>
          </ac:spMkLst>
        </pc:spChg>
      </pc:sldChg>
      <pc:sldChg chg="addSp delSp modSp new mod">
        <pc:chgData name="Jana Linhartová" userId="d8b1eaa284bd176b" providerId="LiveId" clId="{AC6EA197-99E6-4F7D-A62E-3B3C50FB5295}" dt="2023-11-24T18:01:15.861" v="9079" actId="20577"/>
        <pc:sldMkLst>
          <pc:docMk/>
          <pc:sldMk cId="3055790144" sldId="272"/>
        </pc:sldMkLst>
        <pc:spChg chg="mod">
          <ac:chgData name="Jana Linhartová" userId="d8b1eaa284bd176b" providerId="LiveId" clId="{AC6EA197-99E6-4F7D-A62E-3B3C50FB5295}" dt="2023-11-22T19:47:25.653" v="7480" actId="20577"/>
          <ac:spMkLst>
            <pc:docMk/>
            <pc:sldMk cId="3055790144" sldId="272"/>
            <ac:spMk id="2" creationId="{982D3563-9FD0-B964-6A01-6B6C7D2E7869}"/>
          </ac:spMkLst>
        </pc:spChg>
        <pc:spChg chg="mod">
          <ac:chgData name="Jana Linhartová" userId="d8b1eaa284bd176b" providerId="LiveId" clId="{AC6EA197-99E6-4F7D-A62E-3B3C50FB5295}" dt="2023-11-24T18:01:15.861" v="9079" actId="20577"/>
          <ac:spMkLst>
            <pc:docMk/>
            <pc:sldMk cId="3055790144" sldId="272"/>
            <ac:spMk id="3" creationId="{41413F24-46B5-2680-5F15-C0E5C1BF38A4}"/>
          </ac:spMkLst>
        </pc:spChg>
        <pc:spChg chg="add del mod">
          <ac:chgData name="Jana Linhartová" userId="d8b1eaa284bd176b" providerId="LiveId" clId="{AC6EA197-99E6-4F7D-A62E-3B3C50FB5295}" dt="2023-11-22T20:16:17.946" v="7525" actId="21"/>
          <ac:spMkLst>
            <pc:docMk/>
            <pc:sldMk cId="3055790144" sldId="272"/>
            <ac:spMk id="4" creationId="{D61E13DF-2DBD-B593-F588-B85EEB9D8BF6}"/>
          </ac:spMkLst>
        </pc:spChg>
      </pc:sldChg>
      <pc:sldChg chg="modSp new mod">
        <pc:chgData name="Jana Linhartová" userId="d8b1eaa284bd176b" providerId="LiveId" clId="{AC6EA197-99E6-4F7D-A62E-3B3C50FB5295}" dt="2023-11-24T10:33:42.508" v="9017" actId="20577"/>
        <pc:sldMkLst>
          <pc:docMk/>
          <pc:sldMk cId="3828562893" sldId="273"/>
        </pc:sldMkLst>
        <pc:spChg chg="mod">
          <ac:chgData name="Jana Linhartová" userId="d8b1eaa284bd176b" providerId="LiveId" clId="{AC6EA197-99E6-4F7D-A62E-3B3C50FB5295}" dt="2023-11-24T09:07:57.424" v="8823" actId="20577"/>
          <ac:spMkLst>
            <pc:docMk/>
            <pc:sldMk cId="3828562893" sldId="273"/>
            <ac:spMk id="2" creationId="{B79F9727-3BBB-A408-303A-5A3A438DF3A7}"/>
          </ac:spMkLst>
        </pc:spChg>
        <pc:spChg chg="mod">
          <ac:chgData name="Jana Linhartová" userId="d8b1eaa284bd176b" providerId="LiveId" clId="{AC6EA197-99E6-4F7D-A62E-3B3C50FB5295}" dt="2023-11-24T10:33:42.508" v="9017" actId="20577"/>
          <ac:spMkLst>
            <pc:docMk/>
            <pc:sldMk cId="3828562893" sldId="273"/>
            <ac:spMk id="3" creationId="{A96B1F8D-029D-2B54-8CAF-4791E86E42A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8B421E-FE93-46C9-986B-CD6582071B1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B1092B-F1B3-467D-8D01-DF8D53EB0A88}">
      <dgm:prSet/>
      <dgm:spPr/>
      <dgm:t>
        <a:bodyPr/>
        <a:lstStyle/>
        <a:p>
          <a:r>
            <a:rPr lang="cs-CZ"/>
            <a:t>Parlamentní volby dne  22. 11. 2023 </a:t>
          </a:r>
          <a:endParaRPr lang="en-US"/>
        </a:p>
      </dgm:t>
    </dgm:pt>
    <dgm:pt modelId="{7FBF69DF-CFD0-4930-B99B-F5F5FD249E5D}" type="parTrans" cxnId="{BFCEECE2-F4DA-4809-8F9D-502B69575159}">
      <dgm:prSet/>
      <dgm:spPr/>
      <dgm:t>
        <a:bodyPr/>
        <a:lstStyle/>
        <a:p>
          <a:endParaRPr lang="en-US"/>
        </a:p>
      </dgm:t>
    </dgm:pt>
    <dgm:pt modelId="{C5FA5C37-AC34-4A04-927C-7C37B8938D2A}" type="sibTrans" cxnId="{BFCEECE2-F4DA-4809-8F9D-502B69575159}">
      <dgm:prSet/>
      <dgm:spPr/>
      <dgm:t>
        <a:bodyPr/>
        <a:lstStyle/>
        <a:p>
          <a:endParaRPr lang="en-US"/>
        </a:p>
      </dgm:t>
    </dgm:pt>
    <dgm:pt modelId="{0D82AEED-3F9D-4DB1-8B63-A74A611E0B61}">
      <dgm:prSet/>
      <dgm:spPr/>
      <dgm:t>
        <a:bodyPr/>
        <a:lstStyle/>
        <a:p>
          <a:r>
            <a:rPr lang="cs-CZ"/>
            <a:t>Předčasné volby z důvodu pádu koaliční vlády (původně roku 2025)</a:t>
          </a:r>
          <a:endParaRPr lang="en-US"/>
        </a:p>
      </dgm:t>
    </dgm:pt>
    <dgm:pt modelId="{8A696C70-6397-4314-A04C-0EBD3B44871A}" type="parTrans" cxnId="{06D6F8F8-9278-416D-83B7-A5A21B2F6B41}">
      <dgm:prSet/>
      <dgm:spPr/>
      <dgm:t>
        <a:bodyPr/>
        <a:lstStyle/>
        <a:p>
          <a:endParaRPr lang="en-US"/>
        </a:p>
      </dgm:t>
    </dgm:pt>
    <dgm:pt modelId="{A1C4E81E-76EC-4C19-98A5-A163BCA109F5}" type="sibTrans" cxnId="{06D6F8F8-9278-416D-83B7-A5A21B2F6B41}">
      <dgm:prSet/>
      <dgm:spPr/>
      <dgm:t>
        <a:bodyPr/>
        <a:lstStyle/>
        <a:p>
          <a:endParaRPr lang="en-US"/>
        </a:p>
      </dgm:t>
    </dgm:pt>
    <dgm:pt modelId="{357616C5-E732-4C03-ABEF-92FBB8979BE6}">
      <dgm:prSet/>
      <dgm:spPr/>
      <dgm:t>
        <a:bodyPr/>
        <a:lstStyle/>
        <a:p>
          <a:r>
            <a:rPr lang="cs-CZ"/>
            <a:t>Dne 7. 7. 2023 rozpad vlády premiéra Mark Rutte</a:t>
          </a:r>
          <a:endParaRPr lang="en-US"/>
        </a:p>
      </dgm:t>
    </dgm:pt>
    <dgm:pt modelId="{51D272E3-06BD-4193-BAA2-9DAB8E977E74}" type="parTrans" cxnId="{48D21F9B-3681-46DB-B865-C4FD3092F885}">
      <dgm:prSet/>
      <dgm:spPr/>
      <dgm:t>
        <a:bodyPr/>
        <a:lstStyle/>
        <a:p>
          <a:endParaRPr lang="en-US"/>
        </a:p>
      </dgm:t>
    </dgm:pt>
    <dgm:pt modelId="{93FFCDE9-F63F-46F1-AD5E-27C3C746EA81}" type="sibTrans" cxnId="{48D21F9B-3681-46DB-B865-C4FD3092F885}">
      <dgm:prSet/>
      <dgm:spPr/>
      <dgm:t>
        <a:bodyPr/>
        <a:lstStyle/>
        <a:p>
          <a:endParaRPr lang="en-US"/>
        </a:p>
      </dgm:t>
    </dgm:pt>
    <dgm:pt modelId="{FBB0D51B-D9A9-4A75-B00A-1D9A98141D7E}">
      <dgm:prSet/>
      <dgm:spPr/>
      <dgm:t>
        <a:bodyPr/>
        <a:lstStyle/>
        <a:p>
          <a:r>
            <a:rPr lang="cs-CZ"/>
            <a:t>Příčina: neshody v oblasti migrační politiky</a:t>
          </a:r>
          <a:endParaRPr lang="en-US"/>
        </a:p>
      </dgm:t>
    </dgm:pt>
    <dgm:pt modelId="{D0618428-45C7-452D-A20C-F9EB72DF9469}" type="parTrans" cxnId="{82438AAD-4BFD-4F94-AD5C-554CA08A80BA}">
      <dgm:prSet/>
      <dgm:spPr/>
      <dgm:t>
        <a:bodyPr/>
        <a:lstStyle/>
        <a:p>
          <a:endParaRPr lang="en-US"/>
        </a:p>
      </dgm:t>
    </dgm:pt>
    <dgm:pt modelId="{A656B7AF-7311-4E42-9EF8-8B3E349BF990}" type="sibTrans" cxnId="{82438AAD-4BFD-4F94-AD5C-554CA08A80BA}">
      <dgm:prSet/>
      <dgm:spPr/>
      <dgm:t>
        <a:bodyPr/>
        <a:lstStyle/>
        <a:p>
          <a:endParaRPr lang="en-US"/>
        </a:p>
      </dgm:t>
    </dgm:pt>
    <dgm:pt modelId="{4EEDD0F2-B740-4203-895F-E9DA39479497}" type="pres">
      <dgm:prSet presAssocID="{118B421E-FE93-46C9-986B-CD6582071B14}" presName="outerComposite" presStyleCnt="0">
        <dgm:presLayoutVars>
          <dgm:chMax val="5"/>
          <dgm:dir/>
          <dgm:resizeHandles val="exact"/>
        </dgm:presLayoutVars>
      </dgm:prSet>
      <dgm:spPr/>
    </dgm:pt>
    <dgm:pt modelId="{55A2E367-B762-4FB0-9ED2-144EBC46B0C0}" type="pres">
      <dgm:prSet presAssocID="{118B421E-FE93-46C9-986B-CD6582071B14}" presName="dummyMaxCanvas" presStyleCnt="0">
        <dgm:presLayoutVars/>
      </dgm:prSet>
      <dgm:spPr/>
    </dgm:pt>
    <dgm:pt modelId="{8836C260-B078-458A-9404-04432DD25A19}" type="pres">
      <dgm:prSet presAssocID="{118B421E-FE93-46C9-986B-CD6582071B14}" presName="FourNodes_1" presStyleLbl="node1" presStyleIdx="0" presStyleCnt="4">
        <dgm:presLayoutVars>
          <dgm:bulletEnabled val="1"/>
        </dgm:presLayoutVars>
      </dgm:prSet>
      <dgm:spPr/>
    </dgm:pt>
    <dgm:pt modelId="{52BBD957-6045-416E-AA51-6ED2CEA22690}" type="pres">
      <dgm:prSet presAssocID="{118B421E-FE93-46C9-986B-CD6582071B14}" presName="FourNodes_2" presStyleLbl="node1" presStyleIdx="1" presStyleCnt="4">
        <dgm:presLayoutVars>
          <dgm:bulletEnabled val="1"/>
        </dgm:presLayoutVars>
      </dgm:prSet>
      <dgm:spPr/>
    </dgm:pt>
    <dgm:pt modelId="{F9962C8B-A78A-4A31-8CDC-A9A19BA999BE}" type="pres">
      <dgm:prSet presAssocID="{118B421E-FE93-46C9-986B-CD6582071B14}" presName="FourNodes_3" presStyleLbl="node1" presStyleIdx="2" presStyleCnt="4">
        <dgm:presLayoutVars>
          <dgm:bulletEnabled val="1"/>
        </dgm:presLayoutVars>
      </dgm:prSet>
      <dgm:spPr/>
    </dgm:pt>
    <dgm:pt modelId="{8D998694-A316-420F-AC68-B4C035817CE3}" type="pres">
      <dgm:prSet presAssocID="{118B421E-FE93-46C9-986B-CD6582071B14}" presName="FourNodes_4" presStyleLbl="node1" presStyleIdx="3" presStyleCnt="4">
        <dgm:presLayoutVars>
          <dgm:bulletEnabled val="1"/>
        </dgm:presLayoutVars>
      </dgm:prSet>
      <dgm:spPr/>
    </dgm:pt>
    <dgm:pt modelId="{3A70CA07-3F13-4830-BF98-B7E61F25F0BE}" type="pres">
      <dgm:prSet presAssocID="{118B421E-FE93-46C9-986B-CD6582071B14}" presName="FourConn_1-2" presStyleLbl="fgAccFollowNode1" presStyleIdx="0" presStyleCnt="3">
        <dgm:presLayoutVars>
          <dgm:bulletEnabled val="1"/>
        </dgm:presLayoutVars>
      </dgm:prSet>
      <dgm:spPr/>
    </dgm:pt>
    <dgm:pt modelId="{2C166D4B-CD74-42AA-8BFC-E1D57C878EEC}" type="pres">
      <dgm:prSet presAssocID="{118B421E-FE93-46C9-986B-CD6582071B14}" presName="FourConn_2-3" presStyleLbl="fgAccFollowNode1" presStyleIdx="1" presStyleCnt="3">
        <dgm:presLayoutVars>
          <dgm:bulletEnabled val="1"/>
        </dgm:presLayoutVars>
      </dgm:prSet>
      <dgm:spPr/>
    </dgm:pt>
    <dgm:pt modelId="{CB8FCF1E-B53B-4383-9785-B5B2454381FC}" type="pres">
      <dgm:prSet presAssocID="{118B421E-FE93-46C9-986B-CD6582071B14}" presName="FourConn_3-4" presStyleLbl="fgAccFollowNode1" presStyleIdx="2" presStyleCnt="3">
        <dgm:presLayoutVars>
          <dgm:bulletEnabled val="1"/>
        </dgm:presLayoutVars>
      </dgm:prSet>
      <dgm:spPr/>
    </dgm:pt>
    <dgm:pt modelId="{DA5C22DC-F765-489C-AB15-0B62B8B9C0F3}" type="pres">
      <dgm:prSet presAssocID="{118B421E-FE93-46C9-986B-CD6582071B14}" presName="FourNodes_1_text" presStyleLbl="node1" presStyleIdx="3" presStyleCnt="4">
        <dgm:presLayoutVars>
          <dgm:bulletEnabled val="1"/>
        </dgm:presLayoutVars>
      </dgm:prSet>
      <dgm:spPr/>
    </dgm:pt>
    <dgm:pt modelId="{7822DF1B-1846-43CE-B223-8EFF45EF2AA7}" type="pres">
      <dgm:prSet presAssocID="{118B421E-FE93-46C9-986B-CD6582071B14}" presName="FourNodes_2_text" presStyleLbl="node1" presStyleIdx="3" presStyleCnt="4">
        <dgm:presLayoutVars>
          <dgm:bulletEnabled val="1"/>
        </dgm:presLayoutVars>
      </dgm:prSet>
      <dgm:spPr/>
    </dgm:pt>
    <dgm:pt modelId="{823F4CBF-C51E-48B7-BE26-8919B02757DB}" type="pres">
      <dgm:prSet presAssocID="{118B421E-FE93-46C9-986B-CD6582071B14}" presName="FourNodes_3_text" presStyleLbl="node1" presStyleIdx="3" presStyleCnt="4">
        <dgm:presLayoutVars>
          <dgm:bulletEnabled val="1"/>
        </dgm:presLayoutVars>
      </dgm:prSet>
      <dgm:spPr/>
    </dgm:pt>
    <dgm:pt modelId="{592604CA-DC19-4687-B097-3E935B0B2A84}" type="pres">
      <dgm:prSet presAssocID="{118B421E-FE93-46C9-986B-CD6582071B1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C397D18-49D0-45F4-B48B-C57D2D84D1C1}" type="presOf" srcId="{0D82AEED-3F9D-4DB1-8B63-A74A611E0B61}" destId="{52BBD957-6045-416E-AA51-6ED2CEA22690}" srcOrd="0" destOrd="0" presId="urn:microsoft.com/office/officeart/2005/8/layout/vProcess5"/>
    <dgm:cxn modelId="{600B0E1A-9567-4132-8158-EFA95B70592D}" type="presOf" srcId="{118B421E-FE93-46C9-986B-CD6582071B14}" destId="{4EEDD0F2-B740-4203-895F-E9DA39479497}" srcOrd="0" destOrd="0" presId="urn:microsoft.com/office/officeart/2005/8/layout/vProcess5"/>
    <dgm:cxn modelId="{9B87F71A-A702-47B6-B194-A7B9C93C3F78}" type="presOf" srcId="{BAB1092B-F1B3-467D-8D01-DF8D53EB0A88}" destId="{8836C260-B078-458A-9404-04432DD25A19}" srcOrd="0" destOrd="0" presId="urn:microsoft.com/office/officeart/2005/8/layout/vProcess5"/>
    <dgm:cxn modelId="{D7B4BB22-6C3A-4B07-9ACE-0FD65AF38FAE}" type="presOf" srcId="{0D82AEED-3F9D-4DB1-8B63-A74A611E0B61}" destId="{7822DF1B-1846-43CE-B223-8EFF45EF2AA7}" srcOrd="1" destOrd="0" presId="urn:microsoft.com/office/officeart/2005/8/layout/vProcess5"/>
    <dgm:cxn modelId="{8A428039-3C6F-43C9-9735-700E0339EE94}" type="presOf" srcId="{93FFCDE9-F63F-46F1-AD5E-27C3C746EA81}" destId="{CB8FCF1E-B53B-4383-9785-B5B2454381FC}" srcOrd="0" destOrd="0" presId="urn:microsoft.com/office/officeart/2005/8/layout/vProcess5"/>
    <dgm:cxn modelId="{8D0EC660-5E1B-4FC9-B55B-F30F3331E632}" type="presOf" srcId="{A1C4E81E-76EC-4C19-98A5-A163BCA109F5}" destId="{2C166D4B-CD74-42AA-8BFC-E1D57C878EEC}" srcOrd="0" destOrd="0" presId="urn:microsoft.com/office/officeart/2005/8/layout/vProcess5"/>
    <dgm:cxn modelId="{8466CB71-6D90-4EBC-84E9-25AEA84D5D97}" type="presOf" srcId="{FBB0D51B-D9A9-4A75-B00A-1D9A98141D7E}" destId="{8D998694-A316-420F-AC68-B4C035817CE3}" srcOrd="0" destOrd="0" presId="urn:microsoft.com/office/officeart/2005/8/layout/vProcess5"/>
    <dgm:cxn modelId="{D898ED74-2BD8-4276-9087-EBC86BEE0E4A}" type="presOf" srcId="{FBB0D51B-D9A9-4A75-B00A-1D9A98141D7E}" destId="{592604CA-DC19-4687-B097-3E935B0B2A84}" srcOrd="1" destOrd="0" presId="urn:microsoft.com/office/officeart/2005/8/layout/vProcess5"/>
    <dgm:cxn modelId="{48D21F9B-3681-46DB-B865-C4FD3092F885}" srcId="{118B421E-FE93-46C9-986B-CD6582071B14}" destId="{357616C5-E732-4C03-ABEF-92FBB8979BE6}" srcOrd="2" destOrd="0" parTransId="{51D272E3-06BD-4193-BAA2-9DAB8E977E74}" sibTransId="{93FFCDE9-F63F-46F1-AD5E-27C3C746EA81}"/>
    <dgm:cxn modelId="{276C06A2-11B9-4639-822D-23BAEEA88303}" type="presOf" srcId="{357616C5-E732-4C03-ABEF-92FBB8979BE6}" destId="{F9962C8B-A78A-4A31-8CDC-A9A19BA999BE}" srcOrd="0" destOrd="0" presId="urn:microsoft.com/office/officeart/2005/8/layout/vProcess5"/>
    <dgm:cxn modelId="{82438AAD-4BFD-4F94-AD5C-554CA08A80BA}" srcId="{118B421E-FE93-46C9-986B-CD6582071B14}" destId="{FBB0D51B-D9A9-4A75-B00A-1D9A98141D7E}" srcOrd="3" destOrd="0" parTransId="{D0618428-45C7-452D-A20C-F9EB72DF9469}" sibTransId="{A656B7AF-7311-4E42-9EF8-8B3E349BF990}"/>
    <dgm:cxn modelId="{86EEFEAE-4D23-4AA2-9053-5E91E9F2D4C8}" type="presOf" srcId="{C5FA5C37-AC34-4A04-927C-7C37B8938D2A}" destId="{3A70CA07-3F13-4830-BF98-B7E61F25F0BE}" srcOrd="0" destOrd="0" presId="urn:microsoft.com/office/officeart/2005/8/layout/vProcess5"/>
    <dgm:cxn modelId="{28EBFFC4-1E3E-41CE-9B20-5B5193CF5CFC}" type="presOf" srcId="{BAB1092B-F1B3-467D-8D01-DF8D53EB0A88}" destId="{DA5C22DC-F765-489C-AB15-0B62B8B9C0F3}" srcOrd="1" destOrd="0" presId="urn:microsoft.com/office/officeart/2005/8/layout/vProcess5"/>
    <dgm:cxn modelId="{BFCEECE2-F4DA-4809-8F9D-502B69575159}" srcId="{118B421E-FE93-46C9-986B-CD6582071B14}" destId="{BAB1092B-F1B3-467D-8D01-DF8D53EB0A88}" srcOrd="0" destOrd="0" parTransId="{7FBF69DF-CFD0-4930-B99B-F5F5FD249E5D}" sibTransId="{C5FA5C37-AC34-4A04-927C-7C37B8938D2A}"/>
    <dgm:cxn modelId="{EE08F2E9-1228-4E17-8967-3FABF992F327}" type="presOf" srcId="{357616C5-E732-4C03-ABEF-92FBB8979BE6}" destId="{823F4CBF-C51E-48B7-BE26-8919B02757DB}" srcOrd="1" destOrd="0" presId="urn:microsoft.com/office/officeart/2005/8/layout/vProcess5"/>
    <dgm:cxn modelId="{06D6F8F8-9278-416D-83B7-A5A21B2F6B41}" srcId="{118B421E-FE93-46C9-986B-CD6582071B14}" destId="{0D82AEED-3F9D-4DB1-8B63-A74A611E0B61}" srcOrd="1" destOrd="0" parTransId="{8A696C70-6397-4314-A04C-0EBD3B44871A}" sibTransId="{A1C4E81E-76EC-4C19-98A5-A163BCA109F5}"/>
    <dgm:cxn modelId="{AB29D35F-67E2-4C2D-B13F-982326E6AACD}" type="presParOf" srcId="{4EEDD0F2-B740-4203-895F-E9DA39479497}" destId="{55A2E367-B762-4FB0-9ED2-144EBC46B0C0}" srcOrd="0" destOrd="0" presId="urn:microsoft.com/office/officeart/2005/8/layout/vProcess5"/>
    <dgm:cxn modelId="{FD1B64A7-108A-4E10-B4AD-D5B4582C5370}" type="presParOf" srcId="{4EEDD0F2-B740-4203-895F-E9DA39479497}" destId="{8836C260-B078-458A-9404-04432DD25A19}" srcOrd="1" destOrd="0" presId="urn:microsoft.com/office/officeart/2005/8/layout/vProcess5"/>
    <dgm:cxn modelId="{1222DC30-D272-447D-A877-4EF5ECF71423}" type="presParOf" srcId="{4EEDD0F2-B740-4203-895F-E9DA39479497}" destId="{52BBD957-6045-416E-AA51-6ED2CEA22690}" srcOrd="2" destOrd="0" presId="urn:microsoft.com/office/officeart/2005/8/layout/vProcess5"/>
    <dgm:cxn modelId="{5860A41C-044B-4889-94F7-52AAD032466A}" type="presParOf" srcId="{4EEDD0F2-B740-4203-895F-E9DA39479497}" destId="{F9962C8B-A78A-4A31-8CDC-A9A19BA999BE}" srcOrd="3" destOrd="0" presId="urn:microsoft.com/office/officeart/2005/8/layout/vProcess5"/>
    <dgm:cxn modelId="{F2666897-388C-41D0-AB55-B090A4D80785}" type="presParOf" srcId="{4EEDD0F2-B740-4203-895F-E9DA39479497}" destId="{8D998694-A316-420F-AC68-B4C035817CE3}" srcOrd="4" destOrd="0" presId="urn:microsoft.com/office/officeart/2005/8/layout/vProcess5"/>
    <dgm:cxn modelId="{EF1AFB02-417A-4436-AF11-F20B70AA68CC}" type="presParOf" srcId="{4EEDD0F2-B740-4203-895F-E9DA39479497}" destId="{3A70CA07-3F13-4830-BF98-B7E61F25F0BE}" srcOrd="5" destOrd="0" presId="urn:microsoft.com/office/officeart/2005/8/layout/vProcess5"/>
    <dgm:cxn modelId="{02813FDA-BFCA-410B-B307-3FDD083A02FE}" type="presParOf" srcId="{4EEDD0F2-B740-4203-895F-E9DA39479497}" destId="{2C166D4B-CD74-42AA-8BFC-E1D57C878EEC}" srcOrd="6" destOrd="0" presId="urn:microsoft.com/office/officeart/2005/8/layout/vProcess5"/>
    <dgm:cxn modelId="{D627DBA0-9264-49B6-A48B-99C7F9311533}" type="presParOf" srcId="{4EEDD0F2-B740-4203-895F-E9DA39479497}" destId="{CB8FCF1E-B53B-4383-9785-B5B2454381FC}" srcOrd="7" destOrd="0" presId="urn:microsoft.com/office/officeart/2005/8/layout/vProcess5"/>
    <dgm:cxn modelId="{8D331D47-85D9-4F79-83D1-46BBBA5D8100}" type="presParOf" srcId="{4EEDD0F2-B740-4203-895F-E9DA39479497}" destId="{DA5C22DC-F765-489C-AB15-0B62B8B9C0F3}" srcOrd="8" destOrd="0" presId="urn:microsoft.com/office/officeart/2005/8/layout/vProcess5"/>
    <dgm:cxn modelId="{CC10C9DD-A514-4A2C-BAF9-8FB664EAC60F}" type="presParOf" srcId="{4EEDD0F2-B740-4203-895F-E9DA39479497}" destId="{7822DF1B-1846-43CE-B223-8EFF45EF2AA7}" srcOrd="9" destOrd="0" presId="urn:microsoft.com/office/officeart/2005/8/layout/vProcess5"/>
    <dgm:cxn modelId="{25221D0F-E01C-4405-A833-2A08E628B435}" type="presParOf" srcId="{4EEDD0F2-B740-4203-895F-E9DA39479497}" destId="{823F4CBF-C51E-48B7-BE26-8919B02757DB}" srcOrd="10" destOrd="0" presId="urn:microsoft.com/office/officeart/2005/8/layout/vProcess5"/>
    <dgm:cxn modelId="{D990507A-C3E7-41BF-BAFB-9C55DB18144D}" type="presParOf" srcId="{4EEDD0F2-B740-4203-895F-E9DA39479497}" destId="{592604CA-DC19-4687-B097-3E935B0B2A8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6C260-B078-458A-9404-04432DD25A19}">
      <dsp:nvSpPr>
        <dsp:cNvPr id="0" name=""/>
        <dsp:cNvSpPr/>
      </dsp:nvSpPr>
      <dsp:spPr>
        <a:xfrm>
          <a:off x="0" y="0"/>
          <a:ext cx="5082259" cy="812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Parlamentní volby dne  22. 11. 2023 </a:t>
          </a:r>
          <a:endParaRPr lang="en-US" sz="1900" kern="1200"/>
        </a:p>
      </dsp:txBody>
      <dsp:txXfrm>
        <a:off x="23810" y="23810"/>
        <a:ext cx="4136351" cy="765309"/>
      </dsp:txXfrm>
    </dsp:sp>
    <dsp:sp modelId="{52BBD957-6045-416E-AA51-6ED2CEA22690}">
      <dsp:nvSpPr>
        <dsp:cNvPr id="0" name=""/>
        <dsp:cNvSpPr/>
      </dsp:nvSpPr>
      <dsp:spPr>
        <a:xfrm>
          <a:off x="425639" y="960735"/>
          <a:ext cx="5082259" cy="812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Předčasné volby z důvodu pádu koaliční vlády (původně roku 2025)</a:t>
          </a:r>
          <a:endParaRPr lang="en-US" sz="1900" kern="1200"/>
        </a:p>
      </dsp:txBody>
      <dsp:txXfrm>
        <a:off x="449449" y="984545"/>
        <a:ext cx="4080595" cy="765309"/>
      </dsp:txXfrm>
    </dsp:sp>
    <dsp:sp modelId="{F9962C8B-A78A-4A31-8CDC-A9A19BA999BE}">
      <dsp:nvSpPr>
        <dsp:cNvPr id="0" name=""/>
        <dsp:cNvSpPr/>
      </dsp:nvSpPr>
      <dsp:spPr>
        <a:xfrm>
          <a:off x="844925" y="1921470"/>
          <a:ext cx="5082259" cy="812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Dne 7. 7. 2023 rozpad vlády premiéra Mark Rutte</a:t>
          </a:r>
          <a:endParaRPr lang="en-US" sz="1900" kern="1200"/>
        </a:p>
      </dsp:txBody>
      <dsp:txXfrm>
        <a:off x="868735" y="1945280"/>
        <a:ext cx="4086948" cy="765309"/>
      </dsp:txXfrm>
    </dsp:sp>
    <dsp:sp modelId="{8D998694-A316-420F-AC68-B4C035817CE3}">
      <dsp:nvSpPr>
        <dsp:cNvPr id="0" name=""/>
        <dsp:cNvSpPr/>
      </dsp:nvSpPr>
      <dsp:spPr>
        <a:xfrm>
          <a:off x="1270564" y="2882206"/>
          <a:ext cx="5082259" cy="812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Příčina: neshody v oblasti migrační politiky</a:t>
          </a:r>
          <a:endParaRPr lang="en-US" sz="1900" kern="1200"/>
        </a:p>
      </dsp:txBody>
      <dsp:txXfrm>
        <a:off x="1294374" y="2906016"/>
        <a:ext cx="4080595" cy="765309"/>
      </dsp:txXfrm>
    </dsp:sp>
    <dsp:sp modelId="{3A70CA07-3F13-4830-BF98-B7E61F25F0BE}">
      <dsp:nvSpPr>
        <dsp:cNvPr id="0" name=""/>
        <dsp:cNvSpPr/>
      </dsp:nvSpPr>
      <dsp:spPr>
        <a:xfrm>
          <a:off x="4553854" y="622630"/>
          <a:ext cx="528404" cy="5284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672745" y="622630"/>
        <a:ext cx="290622" cy="397624"/>
      </dsp:txXfrm>
    </dsp:sp>
    <dsp:sp modelId="{2C166D4B-CD74-42AA-8BFC-E1D57C878EEC}">
      <dsp:nvSpPr>
        <dsp:cNvPr id="0" name=""/>
        <dsp:cNvSpPr/>
      </dsp:nvSpPr>
      <dsp:spPr>
        <a:xfrm>
          <a:off x="4979493" y="1583365"/>
          <a:ext cx="528404" cy="5284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098384" y="1583365"/>
        <a:ext cx="290622" cy="397624"/>
      </dsp:txXfrm>
    </dsp:sp>
    <dsp:sp modelId="{CB8FCF1E-B53B-4383-9785-B5B2454381FC}">
      <dsp:nvSpPr>
        <dsp:cNvPr id="0" name=""/>
        <dsp:cNvSpPr/>
      </dsp:nvSpPr>
      <dsp:spPr>
        <a:xfrm>
          <a:off x="5398780" y="2544101"/>
          <a:ext cx="528404" cy="52840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517671" y="2544101"/>
        <a:ext cx="290622" cy="397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65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5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54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792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10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040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83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056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58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46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28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8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578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7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22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19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34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2BA2-BF87-4051-86F0-4AEB9D64D1B9}" type="datetimeFigureOut">
              <a:rPr lang="cs-CZ" smtClean="0"/>
              <a:t>26.11.2023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CB568-79D4-4BCB-AA07-77DB028E8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33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14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/Relationships>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EA8EE-0669-50F2-28D6-5288742AE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Parlamentní volby v Nizozemsku 2023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1A2DA5C-FFA1-1002-3950-3BD8030CA9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Jana Linhartová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67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4B02A-4814-FCD5-9475-024A01E7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Lidová strana pro svobodu a demokracii (VVD)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BAFC8-4E50-F055-DFF2-61FD321DD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Založena roku 1948</a:t>
            </a:r>
          </a:p>
          <a:p>
            <a:r>
              <a:rPr lang="cs-CZ" dirty="0"/>
              <a:t>Konzervativní politická strana </a:t>
            </a:r>
          </a:p>
          <a:p>
            <a:r>
              <a:rPr lang="cs-CZ" dirty="0"/>
              <a:t>Podporuje soukromé podnikání a ekonomický liberalismus</a:t>
            </a:r>
          </a:p>
          <a:p>
            <a:r>
              <a:rPr lang="cs-CZ" dirty="0"/>
              <a:t>Návrh na omezení vstupu pro děti válečných uprchlíků, kteří se již v Nizozemsku nacházejí                rodiny by musely čekat nejméně 2 roky, než by byly znovu sloučeny</a:t>
            </a:r>
          </a:p>
          <a:p>
            <a:r>
              <a:rPr lang="cs-CZ" dirty="0"/>
              <a:t>Tvrdší přístup k migrační politice                 nárůst počtu žadatelů o azyl </a:t>
            </a:r>
          </a:p>
          <a:p>
            <a:r>
              <a:rPr lang="cs-CZ" dirty="0"/>
              <a:t>Koaliční strany (Křesťanská unie a D66) s návrhem nesouhlasily              kolaps nizozemské vlády                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6944B2A3-D5A2-3BF9-3CCB-AB0C5A2D676A}"/>
              </a:ext>
            </a:extLst>
          </p:cNvPr>
          <p:cNvSpPr/>
          <p:nvPr/>
        </p:nvSpPr>
        <p:spPr>
          <a:xfrm>
            <a:off x="2457450" y="4086225"/>
            <a:ext cx="838200" cy="2047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B8837813-C960-5F2C-485D-5B54FAD0E2F7}"/>
              </a:ext>
            </a:extLst>
          </p:cNvPr>
          <p:cNvSpPr/>
          <p:nvPr/>
        </p:nvSpPr>
        <p:spPr>
          <a:xfrm>
            <a:off x="5219700" y="4600575"/>
            <a:ext cx="876300" cy="2095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74790DBA-497D-026D-984D-182C1C1FB678}"/>
              </a:ext>
            </a:extLst>
          </p:cNvPr>
          <p:cNvSpPr/>
          <p:nvPr/>
        </p:nvSpPr>
        <p:spPr>
          <a:xfrm>
            <a:off x="8667750" y="5076825"/>
            <a:ext cx="742950" cy="200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035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obsah 14" descr="Obsah obrázku text, snímek obrazovky, software, Písmo&#10;&#10;Popis byl vytvořen automaticky">
            <a:extLst>
              <a:ext uri="{FF2B5EF4-FFF2-40B4-BE49-F238E27FC236}">
                <a16:creationId xmlns:a16="http://schemas.microsoft.com/office/drawing/2014/main" id="{AF939F9A-3276-C2A9-DE61-482BBD0D6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0" y="264160"/>
            <a:ext cx="11724640" cy="6299200"/>
          </a:xfrm>
          <a:prstGeom prst="rect">
            <a:avLst/>
          </a:prstGeom>
          <a:ln w="127000" cap="flat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226059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622A6-D743-9244-01C0-15643279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voleb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9095AE-7635-E99F-9F6F-D920EFB01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Kandidovalo celkem 26 parlamentních stran</a:t>
            </a:r>
          </a:p>
          <a:p>
            <a:r>
              <a:rPr lang="cs-CZ" dirty="0"/>
              <a:t>Vítěz: Strana pro svobodu (37 křesel)</a:t>
            </a:r>
          </a:p>
          <a:p>
            <a:r>
              <a:rPr lang="cs-CZ" dirty="0"/>
              <a:t>V čele strany </a:t>
            </a:r>
            <a:r>
              <a:rPr lang="cs-CZ" dirty="0" err="1"/>
              <a:t>Geert</a:t>
            </a:r>
            <a:r>
              <a:rPr lang="cs-CZ" dirty="0"/>
              <a:t> </a:t>
            </a:r>
            <a:r>
              <a:rPr lang="cs-CZ" dirty="0" err="1"/>
              <a:t>Wilders</a:t>
            </a:r>
            <a:r>
              <a:rPr lang="cs-CZ" dirty="0"/>
              <a:t> </a:t>
            </a:r>
          </a:p>
          <a:p>
            <a:r>
              <a:rPr lang="cs-CZ" dirty="0"/>
              <a:t>Vymezuje se proti islámu, imigrantům, vystoupení z EU, zákazu mešit a Koránu</a:t>
            </a:r>
          </a:p>
          <a:p>
            <a:r>
              <a:rPr lang="cs-CZ" dirty="0"/>
              <a:t>Od roku 2004 je pod přísnou policejní ochranou </a:t>
            </a:r>
          </a:p>
          <a:p>
            <a:r>
              <a:rPr lang="cs-CZ" dirty="0"/>
              <a:t>V roce 2009 mu byl odepřen vstup do  Spojeného království </a:t>
            </a:r>
          </a:p>
          <a:p>
            <a:r>
              <a:rPr lang="cs-CZ" dirty="0"/>
              <a:t>Gratulace k vítězství voleb od nacionalistických a krajně pravicových evropských politiků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753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B8752-3BE4-858D-DF10-84E5011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8849AC-D675-6279-A514-9FF1F5450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71625"/>
            <a:ext cx="10353762" cy="5000625"/>
          </a:xfrm>
        </p:spPr>
        <p:txBody>
          <a:bodyPr>
            <a:normAutofit/>
          </a:bodyPr>
          <a:lstStyle/>
          <a:p>
            <a:r>
              <a:rPr lang="cs-CZ" sz="18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https://www.houseofrepresentatives.nl/news/elections-house-representatives-wednesday-22-november-2023</a:t>
            </a:r>
            <a:endParaRPr lang="cs-CZ" sz="1800" u="sng" dirty="0"/>
          </a:p>
          <a:p>
            <a:r>
              <a:rPr lang="cs-CZ" sz="18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https://en.wikipedia.org/wiki/Mark_Rutte</a:t>
            </a:r>
            <a:endParaRPr lang="cs-CZ" sz="1800" u="sng" dirty="0"/>
          </a:p>
          <a:p>
            <a:r>
              <a:rPr lang="cs-CZ" sz="18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https://edition.cnn.com/2023/07/10/europe/rutte-netherlands-resignation-government-collapse-intl/index.html</a:t>
            </a:r>
            <a:endParaRPr lang="cs-CZ" sz="1800" u="sng" dirty="0"/>
          </a:p>
          <a:p>
            <a:r>
              <a:rPr lang="cs-CZ" sz="18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https://en.wikipedia.org/wiki/People%27s_Party_for_Freedom_and_Democracy</a:t>
            </a:r>
            <a:endParaRPr lang="cs-CZ" sz="1800" u="sng" dirty="0"/>
          </a:p>
          <a:p>
            <a:r>
              <a:rPr lang="cs-CZ" sz="18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https://www.theguardian.com/world/2023/jul/10/dutch-pm-mark-rutte-to-leave-politics-after-collapse-of-government</a:t>
            </a:r>
            <a:endParaRPr lang="cs-CZ" sz="1800" u="sng" dirty="0"/>
          </a:p>
          <a:p>
            <a:r>
              <a:rPr lang="cs-CZ" sz="1800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https://www.dw.com/en/netherlands-dutch-parties-to-form-government-9-months-after-vote/a-60109396</a:t>
            </a:r>
            <a:endParaRPr lang="cs-CZ" sz="1800" u="sng" dirty="0"/>
          </a:p>
          <a:p>
            <a:r>
              <a:rPr lang="cs-CZ" sz="1800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https://www.theguardian.com/world/2023/nov/08</a:t>
            </a:r>
            <a:r>
              <a:rPr lang="cs-CZ" sz="1800" u="sng" dirty="0">
                <a:solidFill>
                  <a:srgbClr val="6BA9DA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1800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dutch-elections-2023-everything-you-need-to-know-polls</a:t>
            </a:r>
            <a:endParaRPr lang="cs-CZ" sz="1800" u="sng" dirty="0"/>
          </a:p>
          <a:p>
            <a:pPr marL="0" indent="0">
              <a:buNone/>
            </a:pPr>
            <a:endParaRPr lang="cs-CZ" sz="1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426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27842-6FF2-1A14-3D71-6D6C21CE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0F67B-366D-3B85-05FA-6F844D08B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90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https://www.britannica.com/place/Netherlands/Political-process</a:t>
            </a:r>
            <a:endParaRPr lang="cs-CZ" sz="1900" u="sng" dirty="0"/>
          </a:p>
          <a:p>
            <a:r>
              <a:rPr lang="cs-CZ" sz="19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https://www.cambridge.org/core/journals/government-and-opposition/article/centre-does-not-hold-coalition-politics-and-party-system-change-in-the-netherlands-200212/7ACFCBF820AC9839B6C8BEEF42953210</a:t>
            </a:r>
            <a:endParaRPr lang="cs-CZ" sz="1900" u="sng" dirty="0"/>
          </a:p>
          <a:p>
            <a:r>
              <a:rPr lang="cs-CZ" sz="19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https://thewire.in/world/geert-wilders-far-right-populist-wins-big-in-dutch-election</a:t>
            </a:r>
            <a:endParaRPr lang="cs-CZ" sz="1900" u="sng" dirty="0"/>
          </a:p>
          <a:p>
            <a:r>
              <a:rPr lang="cs-CZ" sz="19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https://www.bbc.com/news/world-europe-67512204</a:t>
            </a:r>
            <a:endParaRPr lang="cs-CZ" sz="1900" u="sng" dirty="0"/>
          </a:p>
          <a:p>
            <a:r>
              <a:rPr lang="cs-CZ" sz="1900" u="sng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https://en.wikipedia.org/wiki/Politics_of_the_Netherlands#1994%E2%80%93present</a:t>
            </a:r>
            <a:endParaRPr lang="cs-CZ" sz="1900" u="sng" dirty="0"/>
          </a:p>
          <a:p>
            <a:r>
              <a:rPr lang="cs-CZ" sz="1900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https://www.euronews.com/2023/11/13/everything-you-need-to-know-about-the-dutch-general-election</a:t>
            </a:r>
            <a:endParaRPr lang="cs-CZ" sz="1900" u="sng" dirty="0"/>
          </a:p>
          <a:p>
            <a:r>
              <a:rPr lang="cs-CZ" sz="1900" u="sng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https://www.expatica.com/nl/living/gov-law-admin/netherlands-political-system-100756/</a:t>
            </a:r>
            <a:endParaRPr lang="cs-CZ" sz="1900" u="sng" dirty="0"/>
          </a:p>
          <a:p>
            <a:endParaRPr lang="cs-CZ" sz="1600" dirty="0"/>
          </a:p>
          <a:p>
            <a:endParaRPr lang="cs-CZ" sz="16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0091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210DF-0DCB-5078-BD87-6DE8D15F7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18AE4D-DACD-ADE3-346D-68D1C6452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Parlamentní demokracie </a:t>
            </a:r>
          </a:p>
          <a:p>
            <a:r>
              <a:rPr lang="cs-CZ" dirty="0"/>
              <a:t>Dvoukomorový parlament: Sněmovna reprezentantů a Senát</a:t>
            </a:r>
          </a:p>
          <a:p>
            <a:r>
              <a:rPr lang="cs-CZ" dirty="0"/>
              <a:t>Volby do Sněmovny reprezentantů-jednou za 4 roky </a:t>
            </a:r>
          </a:p>
          <a:p>
            <a:r>
              <a:rPr lang="cs-CZ" dirty="0"/>
              <a:t>Do roku 1970 povinná účast ve volbách</a:t>
            </a:r>
          </a:p>
          <a:p>
            <a:r>
              <a:rPr lang="cs-CZ" dirty="0"/>
              <a:t>Od roku 1970 hlasování není povinností, ale právem               snížení volební účasti</a:t>
            </a:r>
          </a:p>
          <a:p>
            <a:r>
              <a:rPr lang="cs-CZ" dirty="0"/>
              <a:t>Zpravidla pro sněmovnu reprezentantů hlasuje 60 až 80 % Nizozemců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C11C47A0-DACB-81CA-CF1F-8961701335BB}"/>
              </a:ext>
            </a:extLst>
          </p:cNvPr>
          <p:cNvSpPr/>
          <p:nvPr/>
        </p:nvSpPr>
        <p:spPr>
          <a:xfrm>
            <a:off x="7381875" y="4233862"/>
            <a:ext cx="733425" cy="1809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646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C5BDE-7D24-9F60-0AAF-A02616942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Přidělení míst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FD25B7-502F-4573-D736-008DA9444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Parlament: 150 poslanců</a:t>
            </a:r>
          </a:p>
          <a:p>
            <a:r>
              <a:rPr lang="cs-CZ" dirty="0"/>
              <a:t>K získání většiny: 76 křesel </a:t>
            </a:r>
          </a:p>
          <a:p>
            <a:r>
              <a:rPr lang="cs-CZ" dirty="0"/>
              <a:t>Princip poměrného zastoupení, na základě schválení seznamu kandidátů v jediném celostátním volebním obvodu</a:t>
            </a:r>
          </a:p>
          <a:p>
            <a:r>
              <a:rPr lang="cs-CZ" dirty="0"/>
              <a:t>Počet platných odevzdaných hlasů se vydělí počtem křesel v parlamentu (150)</a:t>
            </a:r>
          </a:p>
          <a:p>
            <a:r>
              <a:rPr lang="cs-CZ" dirty="0"/>
              <a:t>K získání křesla v parlamentu je potřeba 0,67 % hlasů                nárůst počtu malých stran v parlamentu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9ECDD07F-72FF-520F-362A-46E087C2841C}"/>
              </a:ext>
            </a:extLst>
          </p:cNvPr>
          <p:cNvSpPr/>
          <p:nvPr/>
        </p:nvSpPr>
        <p:spPr>
          <a:xfrm>
            <a:off x="7600950" y="4572000"/>
            <a:ext cx="771525" cy="171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555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3C8A76-4D2F-8438-CEAA-90337FD7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Parlamentní strany 2023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8DE6B-A40B-056D-7FB3-699C70205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619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16 parlamentních stran:  </a:t>
            </a:r>
          </a:p>
          <a:p>
            <a:pPr marL="0" indent="0">
              <a:buNone/>
            </a:pPr>
            <a:r>
              <a:rPr lang="cs-CZ" dirty="0"/>
              <a:t>- Lidová strana pro svobodu a demokracii                        - ANO 21</a:t>
            </a:r>
          </a:p>
          <a:p>
            <a:pPr marL="0" indent="0">
              <a:buNone/>
            </a:pPr>
            <a:r>
              <a:rPr lang="cs-CZ" dirty="0"/>
              <a:t>- Demokraté 66                                                                        - Fórum pro demokracii</a:t>
            </a:r>
          </a:p>
          <a:p>
            <a:pPr marL="0" indent="0">
              <a:buNone/>
            </a:pPr>
            <a:r>
              <a:rPr lang="cs-CZ" dirty="0"/>
              <a:t>- Strana pro svobodu                                                              - Strana pro zvířata</a:t>
            </a:r>
          </a:p>
          <a:p>
            <a:pPr marL="0" indent="0">
              <a:buNone/>
            </a:pPr>
            <a:r>
              <a:rPr lang="cs-CZ" dirty="0"/>
              <a:t>- Křesťanskodemokratická výzva                                        - Křesťanská unie</a:t>
            </a:r>
          </a:p>
          <a:p>
            <a:pPr marL="0" indent="0">
              <a:buNone/>
            </a:pPr>
            <a:r>
              <a:rPr lang="cs-CZ" dirty="0"/>
              <a:t>- Socialistická strana                                                              - Volt Nizozemsko</a:t>
            </a:r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Labour</a:t>
            </a:r>
            <a:r>
              <a:rPr lang="cs-CZ" dirty="0"/>
              <a:t> Party a Zelená strana                                             - Reformovaná politická strana</a:t>
            </a:r>
          </a:p>
          <a:p>
            <a:pPr marL="0" indent="0">
              <a:buNone/>
            </a:pPr>
            <a:r>
              <a:rPr lang="cs-CZ" dirty="0"/>
              <a:t>- DENK                                                                                      - 50 plus</a:t>
            </a:r>
          </a:p>
          <a:p>
            <a:pPr marL="0" indent="0">
              <a:buNone/>
            </a:pPr>
            <a:r>
              <a:rPr lang="cs-CZ" dirty="0"/>
              <a:t>- Zemědělsko-občanské hnutí                                               - BIJ 1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876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F9727-3BBB-A408-303A-5A3A438DF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nizozemské politické strany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B1F8D-029D-2B54-8CAF-4791E86E4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Křesťanskodemokratická</a:t>
            </a:r>
          </a:p>
          <a:p>
            <a:r>
              <a:rPr lang="cs-CZ" dirty="0" err="1"/>
              <a:t>Labour</a:t>
            </a:r>
            <a:r>
              <a:rPr lang="cs-CZ" dirty="0"/>
              <a:t> Party</a:t>
            </a:r>
          </a:p>
          <a:p>
            <a:r>
              <a:rPr lang="cs-CZ" dirty="0"/>
              <a:t>Lidová strana pro svobodu a demokracii</a:t>
            </a:r>
          </a:p>
          <a:p>
            <a:r>
              <a:rPr lang="cs-CZ" dirty="0"/>
              <a:t>Socialistická strana</a:t>
            </a:r>
          </a:p>
          <a:p>
            <a:r>
              <a:rPr lang="cs-CZ" dirty="0"/>
              <a:t>Demokraté 66</a:t>
            </a:r>
          </a:p>
          <a:p>
            <a:r>
              <a:rPr lang="cs-CZ" dirty="0"/>
              <a:t>Strana pro svobodu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56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D3563-9FD0-B964-6A01-6B6C7D2E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Parlamentní volby od roku </a:t>
            </a:r>
            <a:br>
              <a:rPr lang="cs-CZ" dirty="0"/>
            </a:br>
            <a:r>
              <a:rPr lang="cs-CZ" dirty="0"/>
              <a:t>1994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413F24-46B5-2680-5F15-C0E5C1BF3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1994: </a:t>
            </a:r>
            <a:r>
              <a:rPr lang="cs-CZ" dirty="0" err="1"/>
              <a:t>Labour</a:t>
            </a:r>
            <a:r>
              <a:rPr lang="cs-CZ" dirty="0"/>
              <a:t> Party</a:t>
            </a:r>
          </a:p>
          <a:p>
            <a:r>
              <a:rPr lang="cs-CZ" dirty="0"/>
              <a:t>1998: </a:t>
            </a:r>
            <a:r>
              <a:rPr lang="cs-CZ" dirty="0" err="1"/>
              <a:t>Labour</a:t>
            </a:r>
            <a:r>
              <a:rPr lang="cs-CZ" dirty="0"/>
              <a:t> Party </a:t>
            </a:r>
          </a:p>
          <a:p>
            <a:r>
              <a:rPr lang="cs-CZ" dirty="0"/>
              <a:t>2002: Křesťanskodemokratická výzva </a:t>
            </a:r>
          </a:p>
          <a:p>
            <a:r>
              <a:rPr lang="cs-CZ" dirty="0"/>
              <a:t>2006: Křesťanskodemokratická výzva </a:t>
            </a:r>
          </a:p>
          <a:p>
            <a:r>
              <a:rPr lang="cs-CZ" dirty="0"/>
              <a:t>2010: Lidová strana pro svobodu a demokracii </a:t>
            </a:r>
          </a:p>
          <a:p>
            <a:r>
              <a:rPr lang="cs-CZ" dirty="0"/>
              <a:t>2012: Lidová strana pro svobodu a demokracii </a:t>
            </a:r>
          </a:p>
          <a:p>
            <a:r>
              <a:rPr lang="cs-CZ" dirty="0"/>
              <a:t>2017: Lidová strana pro svobodu a demokracii </a:t>
            </a:r>
          </a:p>
          <a:p>
            <a:r>
              <a:rPr lang="cs-CZ"/>
              <a:t>2021: </a:t>
            </a:r>
            <a:r>
              <a:rPr lang="cs-CZ" dirty="0"/>
              <a:t>Lidová strana pro svobodu a demokracii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79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660D94-4DD5-182C-2BE7-D0BAAFD5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bez vlády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E8EF80-9F95-F9CA-3C3D-18CD5DA06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roce 2021 bylo Nizozemsko bez vlády 9 měsíců</a:t>
            </a:r>
          </a:p>
          <a:p>
            <a:r>
              <a:rPr lang="cs-CZ" dirty="0"/>
              <a:t>Volby uskutečněné v březnu 2021</a:t>
            </a:r>
          </a:p>
          <a:p>
            <a:r>
              <a:rPr lang="cs-CZ" dirty="0"/>
              <a:t>Koalice sestavená v prosinci 2021</a:t>
            </a:r>
          </a:p>
          <a:p>
            <a:r>
              <a:rPr lang="cs-CZ" dirty="0"/>
              <a:t>Nejdelší období v historii země, kdy bylo Nizozemsko bez vlády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290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7E319-375C-3D21-A141-2622CFFE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cs-CZ"/>
              <a:t>	Předčasné volby</a:t>
            </a:r>
            <a:endParaRPr lang="cs-CZ" dirty="0"/>
          </a:p>
        </p:txBody>
      </p:sp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0086C418-32FE-9D3F-1FCB-12F220CA8A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3795" y="2096064"/>
          <a:ext cx="6352824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ázek 4" descr="Obsah obrázku Lidská tvář, osoba, oblečení, vázanka&#10;&#10;Popis byl vytvořen automaticky">
            <a:extLst>
              <a:ext uri="{FF2B5EF4-FFF2-40B4-BE49-F238E27FC236}">
                <a16:creationId xmlns:a16="http://schemas.microsoft.com/office/drawing/2014/main" id="{669B9C3C-C104-8919-C206-488BD1ECE17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" b="12958"/>
          <a:stretch/>
        </p:blipFill>
        <p:spPr>
          <a:xfrm>
            <a:off x="7678736" y="2008979"/>
            <a:ext cx="3511778" cy="3695136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390278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FD56F-5646-0FBD-CC26-7208B36C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 </a:t>
            </a:r>
            <a:r>
              <a:rPr lang="cs-CZ" dirty="0" err="1"/>
              <a:t>Rutte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35823-0C86-477A-EB5E-72D8417FA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Bývalý nizozemský politik                od roku 2010 zastával funkci nizozemského premiéra</a:t>
            </a:r>
          </a:p>
          <a:p>
            <a:r>
              <a:rPr lang="cs-CZ" dirty="0"/>
              <a:t>Předsedou Lidové strany pro svobodu a demokracii (VVD)</a:t>
            </a:r>
          </a:p>
          <a:p>
            <a:r>
              <a:rPr lang="cs-CZ" dirty="0"/>
              <a:t>V roce 2006 vyhrál volby do vedení VVD             vítězství strany ve všeobecných volbách v roce 2010</a:t>
            </a:r>
          </a:p>
          <a:p>
            <a:r>
              <a:rPr lang="cs-CZ" dirty="0"/>
              <a:t> Byl prvním liberálem, který byl po 92 letech jmenován premiérem</a:t>
            </a:r>
          </a:p>
          <a:p>
            <a:r>
              <a:rPr lang="cs-CZ" dirty="0"/>
              <a:t>Druhý nejdéle sloužící vůdce Evropy</a:t>
            </a:r>
          </a:p>
          <a:p>
            <a:r>
              <a:rPr lang="cs-CZ" i="1" dirty="0"/>
              <a:t>„Udělal jsem dobře a upřímně si myslím, že je ten správný čas odstoupit“  </a:t>
            </a:r>
            <a:r>
              <a:rPr lang="cs-CZ" dirty="0" err="1"/>
              <a:t>Rutte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8BC37849-1C86-9D5F-1E87-3917D3AA8C1B}"/>
              </a:ext>
            </a:extLst>
          </p:cNvPr>
          <p:cNvSpPr/>
          <p:nvPr/>
        </p:nvSpPr>
        <p:spPr>
          <a:xfrm>
            <a:off x="4410074" y="2266950"/>
            <a:ext cx="809625" cy="171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E7E224EC-C2BA-04E9-837A-8E93400F1698}"/>
              </a:ext>
            </a:extLst>
          </p:cNvPr>
          <p:cNvSpPr/>
          <p:nvPr/>
        </p:nvSpPr>
        <p:spPr>
          <a:xfrm>
            <a:off x="6090675" y="3643312"/>
            <a:ext cx="633975" cy="1619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32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TM04033921[[fn=Damašek]]</Template>
  <TotalTime>13820</TotalTime>
  <Words>742</Words>
  <Application>Microsoft Office PowerPoint</Application>
  <PresentationFormat>Širokoúhlá obrazovka</PresentationFormat>
  <Paragraphs>108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Bookman Old Style</vt:lpstr>
      <vt:lpstr>Rockwell</vt:lpstr>
      <vt:lpstr>Damask</vt:lpstr>
      <vt:lpstr>Parlamentní volby v Nizozemsku 2023</vt:lpstr>
      <vt:lpstr>Úvod</vt:lpstr>
      <vt:lpstr>Princip Přidělení míst</vt:lpstr>
      <vt:lpstr>Parlamentní strany 2023</vt:lpstr>
      <vt:lpstr>Hlavní nizozemské politické strany</vt:lpstr>
      <vt:lpstr>Parlamentní volby od roku  1994 </vt:lpstr>
      <vt:lpstr>Období bez vlády</vt:lpstr>
      <vt:lpstr> Předčasné volby</vt:lpstr>
      <vt:lpstr>Mark Rutte </vt:lpstr>
      <vt:lpstr>Lidová strana pro svobodu a demokracii (VVD)</vt:lpstr>
      <vt:lpstr>Prezentace aplikace PowerPoint</vt:lpstr>
      <vt:lpstr>Výsledky voleb</vt:lpstr>
      <vt:lpstr>Zdroje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Parlamentní volby v Nizozemsku 2023</dc:title>
  <dc:creator>Jana Linhartová</dc:creator>
  <cp:lastModifiedBy>Linhartova Anna</cp:lastModifiedBy>
  <cp:revision>1</cp:revision>
  <dcterms:created xsi:type="dcterms:W3CDTF">2023-10-22T08:22:59Z</dcterms:created>
  <dcterms:modified xsi:type="dcterms:W3CDTF">2023-11-26T14:39:18Z</dcterms:modified>
</cp:coreProperties>
</file>