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3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F0E25B-76D2-DA4C-C36B-E634E69B4A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Cvičení  2</a:t>
            </a:r>
          </a:p>
        </p:txBody>
      </p:sp>
    </p:spTree>
    <p:extLst>
      <p:ext uri="{BB962C8B-B14F-4D97-AF65-F5344CB8AC3E}">
        <p14:creationId xmlns:p14="http://schemas.microsoft.com/office/powerpoint/2010/main" val="31454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382FC5-3363-365E-C8C3-0E3E47D95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Tvorba vize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E53BE1-D0DC-2B92-4978-34B77BF35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Vize má tři základní cíle: </a:t>
            </a:r>
          </a:p>
          <a:p>
            <a:r>
              <a:rPr lang="cs-CZ" dirty="0"/>
              <a:t>1. Vyjasnit obecný směr </a:t>
            </a:r>
          </a:p>
          <a:p>
            <a:r>
              <a:rPr lang="cs-CZ" dirty="0"/>
              <a:t>2. Motivovat lidi </a:t>
            </a:r>
          </a:p>
          <a:p>
            <a:r>
              <a:rPr lang="cs-CZ" dirty="0"/>
              <a:t>3. Rychle a účinně koordinovat úsilí velkého množství lidí </a:t>
            </a:r>
          </a:p>
        </p:txBody>
      </p:sp>
    </p:spTree>
    <p:extLst>
      <p:ext uri="{BB962C8B-B14F-4D97-AF65-F5344CB8AC3E}">
        <p14:creationId xmlns:p14="http://schemas.microsoft.com/office/powerpoint/2010/main" val="2714680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2AF502-6112-3EE2-D2AE-E296323B6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Parametry vize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04A632-A84C-8697-B656-A77A405BD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Obraznost – obrazně popisuje, jak se chce podnik v budoucnu chovat. </a:t>
            </a:r>
          </a:p>
          <a:p>
            <a:r>
              <a:rPr lang="cs-CZ" dirty="0"/>
              <a:t>Adresnost – musí oslovovat všechny skupiny, které jsou jakýmkoli způsobem zainteresovány do činnosti podniku.</a:t>
            </a:r>
          </a:p>
          <a:p>
            <a:r>
              <a:rPr lang="cs-CZ" dirty="0"/>
              <a:t>Uskutečnitelnost – cíle, které vize stanovuje, musí být náročné, ale reálně dosažitelné.</a:t>
            </a:r>
          </a:p>
          <a:p>
            <a:r>
              <a:rPr lang="cs-CZ" dirty="0"/>
              <a:t>Jednoznačnost – vize nesmí obsahovat nejasnosti a rozpory.</a:t>
            </a:r>
          </a:p>
          <a:p>
            <a:r>
              <a:rPr lang="cs-CZ" dirty="0"/>
              <a:t>Flexibilita – vize musí být dostatečně obecná, aby nebránila iniciativě, pružně reagovala na změny a plnila svůj účel pokud možno co nejdéle. </a:t>
            </a:r>
          </a:p>
          <a:p>
            <a:r>
              <a:rPr lang="cs-CZ" dirty="0"/>
              <a:t>Srozumitelnost – každý zaměstnanec podniku ji musí být schopen vysvětlit její podstatu maximálně během pěti minut.</a:t>
            </a:r>
          </a:p>
        </p:txBody>
      </p:sp>
    </p:spTree>
    <p:extLst>
      <p:ext uri="{BB962C8B-B14F-4D97-AF65-F5344CB8AC3E}">
        <p14:creationId xmlns:p14="http://schemas.microsoft.com/office/powerpoint/2010/main" val="3798367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6CE8B5-9857-4061-9C2A-030C6B2CD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Založení organizace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4E2F36-668A-4E27-A084-4833F61FB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Ve skupině 4 – 5 vytvořte fiktivní organizaci.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Popište:</a:t>
            </a:r>
          </a:p>
          <a:p>
            <a:pPr marL="457200" indent="-457200"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Co firma dělá (produkt a příběh)? 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Jaký účel / smysl existence firma má (poslání)? 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Čeho chce firma dosáhnout v dlouhodobém horizontu (vize)? 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Podle jakých pravidel se ve firmě hraje (firemní hodnoty)? 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V čem je firma jedinečná, kdo je její klíčový zákazník (závazek značky)</a:t>
            </a:r>
          </a:p>
        </p:txBody>
      </p:sp>
    </p:spTree>
    <p:extLst>
      <p:ext uri="{BB962C8B-B14F-4D97-AF65-F5344CB8AC3E}">
        <p14:creationId xmlns:p14="http://schemas.microsoft.com/office/powerpoint/2010/main" val="255737099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9EC70E0AD2F6F43AC93B3B84281CA56" ma:contentTypeVersion="17" ma:contentTypeDescription="Vytvoří nový dokument" ma:contentTypeScope="" ma:versionID="d542599c10210ead618897794953912e">
  <xsd:schema xmlns:xsd="http://www.w3.org/2001/XMLSchema" xmlns:xs="http://www.w3.org/2001/XMLSchema" xmlns:p="http://schemas.microsoft.com/office/2006/metadata/properties" xmlns:ns3="66b38383-57f1-485e-8df7-00077ef2aae5" xmlns:ns4="ec3374ee-b5ce-487a-beb2-f3a1a7b05770" targetNamespace="http://schemas.microsoft.com/office/2006/metadata/properties" ma:root="true" ma:fieldsID="521c00a6b233f9851114da6ee6168923" ns3:_="" ns4:_="">
    <xsd:import namespace="66b38383-57f1-485e-8df7-00077ef2aae5"/>
    <xsd:import namespace="ec3374ee-b5ce-487a-beb2-f3a1a7b0577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SearchPropertie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b38383-57f1-485e-8df7-00077ef2aae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3374ee-b5ce-487a-beb2-f3a1a7b057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c3374ee-b5ce-487a-beb2-f3a1a7b0577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6C5B33-AE72-4D68-9C38-59E3B0CFEE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b38383-57f1-485e-8df7-00077ef2aae5"/>
    <ds:schemaRef ds:uri="ec3374ee-b5ce-487a-beb2-f3a1a7b057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D53B7D-3867-4087-B776-0DD6FBD5CC94}">
  <ds:schemaRefs>
    <ds:schemaRef ds:uri="http://www.w3.org/XML/1998/namespace"/>
    <ds:schemaRef ds:uri="http://schemas.microsoft.com/office/2006/documentManagement/types"/>
    <ds:schemaRef ds:uri="66b38383-57f1-485e-8df7-00077ef2aae5"/>
    <ds:schemaRef ds:uri="http://purl.org/dc/dcmitype/"/>
    <ds:schemaRef ds:uri="http://purl.org/dc/elements/1.1/"/>
    <ds:schemaRef ds:uri="http://schemas.openxmlformats.org/package/2006/metadata/core-properties"/>
    <ds:schemaRef ds:uri="ec3374ee-b5ce-487a-beb2-f3a1a7b05770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6AA7839-D1F1-4296-89E3-F5C1F1A6C8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</TotalTime>
  <Words>194</Words>
  <Application>Microsoft Office PowerPoint</Application>
  <PresentationFormat>Širokoúhlá obrazovka</PresentationFormat>
  <Paragraphs>21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Retrospektiva</vt:lpstr>
      <vt:lpstr>Cvičení  2</vt:lpstr>
      <vt:lpstr>Tvorba vize</vt:lpstr>
      <vt:lpstr>Parametry vize</vt:lpstr>
      <vt:lpstr>Založení organizace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Cvičení  2</dc:title>
  <dc:creator>Kateřina Legnerová</dc:creator>
  <cp:lastModifiedBy>Kateřina Legnerová</cp:lastModifiedBy>
  <cp:revision>2</cp:revision>
  <dcterms:created xsi:type="dcterms:W3CDTF">2023-10-07T15:09:47Z</dcterms:created>
  <dcterms:modified xsi:type="dcterms:W3CDTF">2023-10-07T15:15:48Z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0x01010029EC70E0AD2F6F43AC93B3B84281CA56</vt:lpwstr>
  </property>
</Properties>
</file>