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425" r:id="rId3"/>
    <p:sldId id="266" r:id="rId4"/>
    <p:sldId id="258" r:id="rId5"/>
    <p:sldId id="424" r:id="rId6"/>
    <p:sldId id="423" r:id="rId7"/>
    <p:sldId id="391" r:id="rId8"/>
    <p:sldId id="390" r:id="rId9"/>
    <p:sldId id="389" r:id="rId10"/>
    <p:sldId id="388" r:id="rId11"/>
    <p:sldId id="387" r:id="rId12"/>
    <p:sldId id="386" r:id="rId13"/>
    <p:sldId id="42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3903E8-F699-476F-BB73-1C0748F935A1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8420740-E6AD-4994-BDA5-EFF0C1C13B7D}">
      <dgm:prSet phldrT="[Text]"/>
      <dgm:spPr/>
      <dgm:t>
        <a:bodyPr/>
        <a:lstStyle/>
        <a:p>
          <a:pPr algn="l"/>
          <a:r>
            <a:rPr lang="cs-CZ" dirty="0"/>
            <a:t>  </a:t>
          </a:r>
        </a:p>
      </dgm:t>
    </dgm:pt>
    <dgm:pt modelId="{C042268D-5A83-4837-B140-ABEE828E81A7}" type="parTrans" cxnId="{BF3B35C2-8DDB-4408-99AB-4B4FB9A1F445}">
      <dgm:prSet/>
      <dgm:spPr/>
      <dgm:t>
        <a:bodyPr/>
        <a:lstStyle/>
        <a:p>
          <a:endParaRPr lang="cs-CZ"/>
        </a:p>
      </dgm:t>
    </dgm:pt>
    <dgm:pt modelId="{2BE4C411-1491-4430-A3D9-CE7111640BAF}" type="sibTrans" cxnId="{BF3B35C2-8DDB-4408-99AB-4B4FB9A1F445}">
      <dgm:prSet/>
      <dgm:spPr/>
      <dgm:t>
        <a:bodyPr/>
        <a:lstStyle/>
        <a:p>
          <a:endParaRPr lang="cs-CZ"/>
        </a:p>
      </dgm:t>
    </dgm:pt>
    <dgm:pt modelId="{4CCAC82A-8099-4328-9684-0320B90FC909}">
      <dgm:prSet phldrT="[Text]"/>
      <dgm:spPr/>
      <dgm:t>
        <a:bodyPr/>
        <a:lstStyle/>
        <a:p>
          <a:r>
            <a:rPr lang="en-US" b="1" noProof="0" dirty="0"/>
            <a:t>Surveillance</a:t>
          </a:r>
        </a:p>
      </dgm:t>
    </dgm:pt>
    <dgm:pt modelId="{1A0AB839-941E-49D9-A4BF-2AEE59BFCC70}" type="parTrans" cxnId="{024D3E06-4254-4593-A110-139D1C6764C8}">
      <dgm:prSet/>
      <dgm:spPr/>
      <dgm:t>
        <a:bodyPr/>
        <a:lstStyle/>
        <a:p>
          <a:endParaRPr lang="cs-CZ"/>
        </a:p>
      </dgm:t>
    </dgm:pt>
    <dgm:pt modelId="{72BF7DF4-A139-4811-9A5D-5954902D1869}" type="sibTrans" cxnId="{024D3E06-4254-4593-A110-139D1C6764C8}">
      <dgm:prSet/>
      <dgm:spPr/>
      <dgm:t>
        <a:bodyPr/>
        <a:lstStyle/>
        <a:p>
          <a:endParaRPr lang="cs-CZ"/>
        </a:p>
      </dgm:t>
    </dgm:pt>
    <dgm:pt modelId="{E0EA3315-7A7E-445A-BB22-3D3C9F7A5B5D}">
      <dgm:prSet phldrT="[Text]"/>
      <dgm:spPr/>
      <dgm:t>
        <a:bodyPr/>
        <a:lstStyle/>
        <a:p>
          <a:r>
            <a:rPr lang="en-US" b="1" noProof="0" dirty="0"/>
            <a:t>Military power</a:t>
          </a:r>
        </a:p>
      </dgm:t>
    </dgm:pt>
    <dgm:pt modelId="{91395393-D6D1-4F2A-BD84-CB5D6C1849B8}" type="parTrans" cxnId="{1BF90CF6-8AC4-476E-8984-7AF365929A1B}">
      <dgm:prSet/>
      <dgm:spPr/>
      <dgm:t>
        <a:bodyPr/>
        <a:lstStyle/>
        <a:p>
          <a:endParaRPr lang="cs-CZ"/>
        </a:p>
      </dgm:t>
    </dgm:pt>
    <dgm:pt modelId="{C8861AE1-6C73-4A68-A835-F9A0522F4120}" type="sibTrans" cxnId="{1BF90CF6-8AC4-476E-8984-7AF365929A1B}">
      <dgm:prSet/>
      <dgm:spPr/>
      <dgm:t>
        <a:bodyPr/>
        <a:lstStyle/>
        <a:p>
          <a:endParaRPr lang="cs-CZ"/>
        </a:p>
      </dgm:t>
    </dgm:pt>
    <dgm:pt modelId="{7BF25036-8CC1-45E7-97AE-D18CD0EFA8B2}">
      <dgm:prSet phldrT="[Text]"/>
      <dgm:spPr/>
      <dgm:t>
        <a:bodyPr/>
        <a:lstStyle/>
        <a:p>
          <a:r>
            <a:rPr lang="cs-CZ" b="1" dirty="0" err="1"/>
            <a:t>Industria-lisation</a:t>
          </a:r>
          <a:endParaRPr lang="cs-CZ" b="1" dirty="0"/>
        </a:p>
      </dgm:t>
    </dgm:pt>
    <dgm:pt modelId="{3B411BCF-B75D-4E83-9159-411B1E3DE04C}" type="parTrans" cxnId="{BA4E9241-EBA5-4131-83DC-5E294862E045}">
      <dgm:prSet/>
      <dgm:spPr/>
      <dgm:t>
        <a:bodyPr/>
        <a:lstStyle/>
        <a:p>
          <a:endParaRPr lang="cs-CZ"/>
        </a:p>
      </dgm:t>
    </dgm:pt>
    <dgm:pt modelId="{63071B3A-D564-45A3-AE7B-D3DFCC7A6FEE}" type="sibTrans" cxnId="{BA4E9241-EBA5-4131-83DC-5E294862E045}">
      <dgm:prSet/>
      <dgm:spPr/>
      <dgm:t>
        <a:bodyPr/>
        <a:lstStyle/>
        <a:p>
          <a:endParaRPr lang="cs-CZ"/>
        </a:p>
      </dgm:t>
    </dgm:pt>
    <dgm:pt modelId="{0D5AE98E-6E1F-488F-AEA3-F4797D06624C}">
      <dgm:prSet phldrT="[Text]"/>
      <dgm:spPr/>
      <dgm:t>
        <a:bodyPr/>
        <a:lstStyle/>
        <a:p>
          <a:r>
            <a:rPr lang="cs-CZ" b="1" dirty="0" err="1"/>
            <a:t>Capitalism</a:t>
          </a:r>
          <a:endParaRPr lang="cs-CZ" b="1" dirty="0"/>
        </a:p>
      </dgm:t>
    </dgm:pt>
    <dgm:pt modelId="{DD25D7A9-16C2-444E-AFA3-01DCC0BE8F68}" type="parTrans" cxnId="{5E7D3918-BECE-42EB-8A6F-086999E79076}">
      <dgm:prSet/>
      <dgm:spPr/>
      <dgm:t>
        <a:bodyPr/>
        <a:lstStyle/>
        <a:p>
          <a:endParaRPr lang="cs-CZ"/>
        </a:p>
      </dgm:t>
    </dgm:pt>
    <dgm:pt modelId="{3B8C263D-61B7-4027-B285-60229CE67AD9}" type="sibTrans" cxnId="{5E7D3918-BECE-42EB-8A6F-086999E79076}">
      <dgm:prSet/>
      <dgm:spPr/>
      <dgm:t>
        <a:bodyPr/>
        <a:lstStyle/>
        <a:p>
          <a:endParaRPr lang="cs-CZ"/>
        </a:p>
      </dgm:t>
    </dgm:pt>
    <dgm:pt modelId="{986EA9D9-CEF3-4288-92E6-2B9346DD05F3}" type="pres">
      <dgm:prSet presAssocID="{A43903E8-F699-476F-BB73-1C0748F935A1}" presName="composite" presStyleCnt="0">
        <dgm:presLayoutVars>
          <dgm:chMax val="1"/>
          <dgm:dir/>
          <dgm:resizeHandles val="exact"/>
        </dgm:presLayoutVars>
      </dgm:prSet>
      <dgm:spPr/>
    </dgm:pt>
    <dgm:pt modelId="{6602D227-5D03-4E98-8B05-8B0D933C661D}" type="pres">
      <dgm:prSet presAssocID="{A43903E8-F699-476F-BB73-1C0748F935A1}" presName="radial" presStyleCnt="0">
        <dgm:presLayoutVars>
          <dgm:animLvl val="ctr"/>
        </dgm:presLayoutVars>
      </dgm:prSet>
      <dgm:spPr/>
    </dgm:pt>
    <dgm:pt modelId="{3F75FA70-060F-426A-A333-C9101261CEAC}" type="pres">
      <dgm:prSet presAssocID="{88420740-E6AD-4994-BDA5-EFF0C1C13B7D}" presName="centerShape" presStyleLbl="vennNode1" presStyleIdx="0" presStyleCnt="5" custScaleX="169171" custScaleY="144504" custLinFactNeighborX="0"/>
      <dgm:spPr/>
    </dgm:pt>
    <dgm:pt modelId="{4D0DA7D3-1880-4B56-80D8-8313A94D4377}" type="pres">
      <dgm:prSet presAssocID="{4CCAC82A-8099-4328-9684-0320B90FC909}" presName="node" presStyleLbl="vennNode1" presStyleIdx="1" presStyleCnt="5" custRadScaleRad="98354" custRadScaleInc="0">
        <dgm:presLayoutVars>
          <dgm:bulletEnabled val="1"/>
        </dgm:presLayoutVars>
      </dgm:prSet>
      <dgm:spPr/>
    </dgm:pt>
    <dgm:pt modelId="{8F43171B-361D-411D-A304-B1BFF177F449}" type="pres">
      <dgm:prSet presAssocID="{E0EA3315-7A7E-445A-BB22-3D3C9F7A5B5D}" presName="node" presStyleLbl="vennNode1" presStyleIdx="2" presStyleCnt="5" custRadScaleRad="98908" custRadScaleInc="-651">
        <dgm:presLayoutVars>
          <dgm:bulletEnabled val="1"/>
        </dgm:presLayoutVars>
      </dgm:prSet>
      <dgm:spPr/>
    </dgm:pt>
    <dgm:pt modelId="{AE030958-C748-41B6-9AF1-7BC4EF482B03}" type="pres">
      <dgm:prSet presAssocID="{7BF25036-8CC1-45E7-97AE-D18CD0EFA8B2}" presName="node" presStyleLbl="vennNode1" presStyleIdx="3" presStyleCnt="5">
        <dgm:presLayoutVars>
          <dgm:bulletEnabled val="1"/>
        </dgm:presLayoutVars>
      </dgm:prSet>
      <dgm:spPr/>
    </dgm:pt>
    <dgm:pt modelId="{3CD635E9-7D68-4D6D-988F-0FB20AD93184}" type="pres">
      <dgm:prSet presAssocID="{0D5AE98E-6E1F-488F-AEA3-F4797D06624C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024D3E06-4254-4593-A110-139D1C6764C8}" srcId="{88420740-E6AD-4994-BDA5-EFF0C1C13B7D}" destId="{4CCAC82A-8099-4328-9684-0320B90FC909}" srcOrd="0" destOrd="0" parTransId="{1A0AB839-941E-49D9-A4BF-2AEE59BFCC70}" sibTransId="{72BF7DF4-A139-4811-9A5D-5954902D1869}"/>
    <dgm:cxn modelId="{5E7D3918-BECE-42EB-8A6F-086999E79076}" srcId="{88420740-E6AD-4994-BDA5-EFF0C1C13B7D}" destId="{0D5AE98E-6E1F-488F-AEA3-F4797D06624C}" srcOrd="3" destOrd="0" parTransId="{DD25D7A9-16C2-444E-AFA3-01DCC0BE8F68}" sibTransId="{3B8C263D-61B7-4027-B285-60229CE67AD9}"/>
    <dgm:cxn modelId="{BA4E9241-EBA5-4131-83DC-5E294862E045}" srcId="{88420740-E6AD-4994-BDA5-EFF0C1C13B7D}" destId="{7BF25036-8CC1-45E7-97AE-D18CD0EFA8B2}" srcOrd="2" destOrd="0" parTransId="{3B411BCF-B75D-4E83-9159-411B1E3DE04C}" sibTransId="{63071B3A-D564-45A3-AE7B-D3DFCC7A6FEE}"/>
    <dgm:cxn modelId="{531F8F42-0A7C-4130-B26B-858489724BED}" type="presOf" srcId="{4CCAC82A-8099-4328-9684-0320B90FC909}" destId="{4D0DA7D3-1880-4B56-80D8-8313A94D4377}" srcOrd="0" destOrd="0" presId="urn:microsoft.com/office/officeart/2005/8/layout/radial3"/>
    <dgm:cxn modelId="{61644464-CD31-40C8-80C2-DBBB0FE08FC5}" type="presOf" srcId="{88420740-E6AD-4994-BDA5-EFF0C1C13B7D}" destId="{3F75FA70-060F-426A-A333-C9101261CEAC}" srcOrd="0" destOrd="0" presId="urn:microsoft.com/office/officeart/2005/8/layout/radial3"/>
    <dgm:cxn modelId="{646640A5-ACA1-4F6F-8CD8-1EB12606C99E}" type="presOf" srcId="{E0EA3315-7A7E-445A-BB22-3D3C9F7A5B5D}" destId="{8F43171B-361D-411D-A304-B1BFF177F449}" srcOrd="0" destOrd="0" presId="urn:microsoft.com/office/officeart/2005/8/layout/radial3"/>
    <dgm:cxn modelId="{78ADCCB5-0064-4AD6-BCE7-615319CBAC21}" type="presOf" srcId="{A43903E8-F699-476F-BB73-1C0748F935A1}" destId="{986EA9D9-CEF3-4288-92E6-2B9346DD05F3}" srcOrd="0" destOrd="0" presId="urn:microsoft.com/office/officeart/2005/8/layout/radial3"/>
    <dgm:cxn modelId="{BF3B35C2-8DDB-4408-99AB-4B4FB9A1F445}" srcId="{A43903E8-F699-476F-BB73-1C0748F935A1}" destId="{88420740-E6AD-4994-BDA5-EFF0C1C13B7D}" srcOrd="0" destOrd="0" parTransId="{C042268D-5A83-4837-B140-ABEE828E81A7}" sibTransId="{2BE4C411-1491-4430-A3D9-CE7111640BAF}"/>
    <dgm:cxn modelId="{F47558EA-23D3-4D50-A106-39E1239E2727}" type="presOf" srcId="{7BF25036-8CC1-45E7-97AE-D18CD0EFA8B2}" destId="{AE030958-C748-41B6-9AF1-7BC4EF482B03}" srcOrd="0" destOrd="0" presId="urn:microsoft.com/office/officeart/2005/8/layout/radial3"/>
    <dgm:cxn modelId="{1BF90CF6-8AC4-476E-8984-7AF365929A1B}" srcId="{88420740-E6AD-4994-BDA5-EFF0C1C13B7D}" destId="{E0EA3315-7A7E-445A-BB22-3D3C9F7A5B5D}" srcOrd="1" destOrd="0" parTransId="{91395393-D6D1-4F2A-BD84-CB5D6C1849B8}" sibTransId="{C8861AE1-6C73-4A68-A835-F9A0522F4120}"/>
    <dgm:cxn modelId="{57FAE6F6-852D-4506-9DF6-D603847FFAD8}" type="presOf" srcId="{0D5AE98E-6E1F-488F-AEA3-F4797D06624C}" destId="{3CD635E9-7D68-4D6D-988F-0FB20AD93184}" srcOrd="0" destOrd="0" presId="urn:microsoft.com/office/officeart/2005/8/layout/radial3"/>
    <dgm:cxn modelId="{0E1403F2-8BBF-4D9F-A246-253EABA211D8}" type="presParOf" srcId="{986EA9D9-CEF3-4288-92E6-2B9346DD05F3}" destId="{6602D227-5D03-4E98-8B05-8B0D933C661D}" srcOrd="0" destOrd="0" presId="urn:microsoft.com/office/officeart/2005/8/layout/radial3"/>
    <dgm:cxn modelId="{51A73452-C31C-4B9B-B3D8-F8C337AD1CB4}" type="presParOf" srcId="{6602D227-5D03-4E98-8B05-8B0D933C661D}" destId="{3F75FA70-060F-426A-A333-C9101261CEAC}" srcOrd="0" destOrd="0" presId="urn:microsoft.com/office/officeart/2005/8/layout/radial3"/>
    <dgm:cxn modelId="{60AE860E-B5BE-4C58-BCDC-1C230412F8FC}" type="presParOf" srcId="{6602D227-5D03-4E98-8B05-8B0D933C661D}" destId="{4D0DA7D3-1880-4B56-80D8-8313A94D4377}" srcOrd="1" destOrd="0" presId="urn:microsoft.com/office/officeart/2005/8/layout/radial3"/>
    <dgm:cxn modelId="{17B15506-E66B-4580-BDD0-ABC74414675A}" type="presParOf" srcId="{6602D227-5D03-4E98-8B05-8B0D933C661D}" destId="{8F43171B-361D-411D-A304-B1BFF177F449}" srcOrd="2" destOrd="0" presId="urn:microsoft.com/office/officeart/2005/8/layout/radial3"/>
    <dgm:cxn modelId="{0EE1F62B-66FF-4497-8D7F-075ED4C3E315}" type="presParOf" srcId="{6602D227-5D03-4E98-8B05-8B0D933C661D}" destId="{AE030958-C748-41B6-9AF1-7BC4EF482B03}" srcOrd="3" destOrd="0" presId="urn:microsoft.com/office/officeart/2005/8/layout/radial3"/>
    <dgm:cxn modelId="{6B58FF37-FA09-408F-B94F-4A8AFB31DB38}" type="presParOf" srcId="{6602D227-5D03-4E98-8B05-8B0D933C661D}" destId="{3CD635E9-7D68-4D6D-988F-0FB20AD93184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 err="1"/>
            <a:t>State</a:t>
          </a:r>
          <a:r>
            <a:rPr lang="cs-CZ" dirty="0"/>
            <a:t>  </a:t>
          </a:r>
          <a:r>
            <a:rPr lang="cs-CZ" dirty="0" err="1"/>
            <a:t>Government</a:t>
          </a:r>
          <a:endParaRPr lang="cs-CZ" b="1" i="1" dirty="0"/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 err="1"/>
            <a:t>Family</a:t>
          </a:r>
          <a:r>
            <a:rPr lang="cs-CZ" dirty="0"/>
            <a:t> and </a:t>
          </a:r>
          <a:r>
            <a:rPr lang="cs-CZ" dirty="0" err="1"/>
            <a:t>Intimacy</a:t>
          </a:r>
          <a:r>
            <a:rPr lang="cs-CZ" dirty="0"/>
            <a:t> 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/>
            <a:t>Public </a:t>
          </a:r>
          <a:r>
            <a:rPr lang="cs-CZ" dirty="0" err="1"/>
            <a:t>Sphere</a:t>
          </a:r>
          <a:endParaRPr lang="cs-CZ" b="1" i="1" dirty="0"/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/>
            <a:t>Market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LinFactNeighborX="-4171" custLinFactNeighborY="-751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LinFactNeighborX="2849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F10C6719-FFAB-4587-9224-44E85DB7B713}" type="presOf" srcId="{46A4C596-ECD6-4E00-95F4-2A7139DC8A00}" destId="{CCAA8A54-0872-4A3F-9DBF-B493E42FF604}" srcOrd="0" destOrd="0" presId="urn:microsoft.com/office/officeart/2005/8/layout/venn1"/>
    <dgm:cxn modelId="{270FBD19-14DA-47F5-B7B4-5D3A1B3F0CAE}" type="presOf" srcId="{6EA8DAA0-6FAE-4B16-84FA-5FD8A774DC05}" destId="{4666C468-3AE9-42B1-888F-068D0981B269}" srcOrd="1" destOrd="0" presId="urn:microsoft.com/office/officeart/2005/8/layout/venn1"/>
    <dgm:cxn modelId="{4EB6D326-0A8E-4542-9D43-859F902501F3}" type="presOf" srcId="{5ECF6E09-560A-4D5E-BA7B-12B246262B1F}" destId="{CA8A9D64-6163-42CF-991B-73A67AE5306E}" srcOrd="0" destOrd="0" presId="urn:microsoft.com/office/officeart/2005/8/layout/venn1"/>
    <dgm:cxn modelId="{FA7E3930-31DC-4780-B27D-588BC96F8488}" type="presOf" srcId="{51802530-7BB3-4EFA-B51C-D252D875C9AD}" destId="{AFE8AA75-9753-4702-AF5A-FAA88E977D4B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AF1AA769-A15F-433E-A29C-DE33F1E19C94}" type="presOf" srcId="{6EA8DAA0-6FAE-4B16-84FA-5FD8A774DC05}" destId="{6F5F9CA2-563E-4754-8177-4D40F928DAAD}" srcOrd="0" destOrd="0" presId="urn:microsoft.com/office/officeart/2005/8/layout/venn1"/>
    <dgm:cxn modelId="{EF55FB6D-B9DE-4193-AE35-0BD763447A48}" type="presOf" srcId="{F82DD707-62B5-461A-AD2A-734833DB5CAF}" destId="{70277418-AA22-4B43-8311-6AA6ACFF4F35}" srcOrd="1" destOrd="0" presId="urn:microsoft.com/office/officeart/2005/8/layout/venn1"/>
    <dgm:cxn modelId="{86B3A254-BEDB-4A7F-A4AB-64F0F76DA499}" type="presOf" srcId="{51802530-7BB3-4EFA-B51C-D252D875C9AD}" destId="{5DCB87E8-A19C-46D0-BD70-17CD2E1897E6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4D4843C2-5BFD-4C35-A6C9-72A0255145B5}" type="presOf" srcId="{46A4C596-ECD6-4E00-95F4-2A7139DC8A00}" destId="{AF6B197F-1034-427B-92C0-063C1050084B}" srcOrd="1" destOrd="0" presId="urn:microsoft.com/office/officeart/2005/8/layout/venn1"/>
    <dgm:cxn modelId="{693E4BC5-BA97-4103-A5FF-52B4B40C078D}" type="presOf" srcId="{F82DD707-62B5-461A-AD2A-734833DB5CAF}" destId="{DBF2D7B5-013A-4723-B2B6-7D827FD7E4C0}" srcOrd="0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17DA2381-46D1-4A11-9D71-D34DE8E67F3F}" type="presParOf" srcId="{CA8A9D64-6163-42CF-991B-73A67AE5306E}" destId="{6F5F9CA2-563E-4754-8177-4D40F928DAAD}" srcOrd="0" destOrd="0" presId="urn:microsoft.com/office/officeart/2005/8/layout/venn1"/>
    <dgm:cxn modelId="{3486753E-9287-4F81-96BD-A99B1E0B5FAF}" type="presParOf" srcId="{CA8A9D64-6163-42CF-991B-73A67AE5306E}" destId="{4666C468-3AE9-42B1-888F-068D0981B269}" srcOrd="1" destOrd="0" presId="urn:microsoft.com/office/officeart/2005/8/layout/venn1"/>
    <dgm:cxn modelId="{E7C91194-6860-4D9E-8119-4A7DF4AC1E70}" type="presParOf" srcId="{CA8A9D64-6163-42CF-991B-73A67AE5306E}" destId="{CCAA8A54-0872-4A3F-9DBF-B493E42FF604}" srcOrd="2" destOrd="0" presId="urn:microsoft.com/office/officeart/2005/8/layout/venn1"/>
    <dgm:cxn modelId="{9FBBE1A6-5952-472A-AF02-7B96522943CE}" type="presParOf" srcId="{CA8A9D64-6163-42CF-991B-73A67AE5306E}" destId="{AF6B197F-1034-427B-92C0-063C1050084B}" srcOrd="3" destOrd="0" presId="urn:microsoft.com/office/officeart/2005/8/layout/venn1"/>
    <dgm:cxn modelId="{18832DEC-0075-461F-9F1D-3A177E06FD8D}" type="presParOf" srcId="{CA8A9D64-6163-42CF-991B-73A67AE5306E}" destId="{5DCB87E8-A19C-46D0-BD70-17CD2E1897E6}" srcOrd="4" destOrd="0" presId="urn:microsoft.com/office/officeart/2005/8/layout/venn1"/>
    <dgm:cxn modelId="{AFC32A9A-CF16-4C0B-8294-FE4C8E23D9C8}" type="presParOf" srcId="{CA8A9D64-6163-42CF-991B-73A67AE5306E}" destId="{AFE8AA75-9753-4702-AF5A-FAA88E977D4B}" srcOrd="5" destOrd="0" presId="urn:microsoft.com/office/officeart/2005/8/layout/venn1"/>
    <dgm:cxn modelId="{666048D9-E9E7-42B7-A3CB-4488CF242248}" type="presParOf" srcId="{CA8A9D64-6163-42CF-991B-73A67AE5306E}" destId="{DBF2D7B5-013A-4723-B2B6-7D827FD7E4C0}" srcOrd="6" destOrd="0" presId="urn:microsoft.com/office/officeart/2005/8/layout/venn1"/>
    <dgm:cxn modelId="{406B38C8-6C6B-4E37-BBB1-22542CA6D0F7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5FA70-060F-426A-A333-C9101261CEAC}">
      <dsp:nvSpPr>
        <dsp:cNvPr id="0" name=""/>
        <dsp:cNvSpPr/>
      </dsp:nvSpPr>
      <dsp:spPr>
        <a:xfrm>
          <a:off x="3216216" y="431771"/>
          <a:ext cx="4083166" cy="34877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 dirty="0"/>
            <a:t>  </a:t>
          </a:r>
        </a:p>
      </dsp:txBody>
      <dsp:txXfrm>
        <a:off x="3814182" y="942547"/>
        <a:ext cx="2887234" cy="2466243"/>
      </dsp:txXfrm>
    </dsp:sp>
    <dsp:sp modelId="{4D0DA7D3-1880-4B56-80D8-8313A94D4377}">
      <dsp:nvSpPr>
        <dsp:cNvPr id="0" name=""/>
        <dsp:cNvSpPr/>
      </dsp:nvSpPr>
      <dsp:spPr>
        <a:xfrm>
          <a:off x="4654391" y="26303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Surveillance</a:t>
          </a:r>
        </a:p>
      </dsp:txBody>
      <dsp:txXfrm>
        <a:off x="4831125" y="203037"/>
        <a:ext cx="853348" cy="853348"/>
      </dsp:txXfrm>
    </dsp:sp>
    <dsp:sp modelId="{8F43171B-361D-411D-A304-B1BFF177F449}">
      <dsp:nvSpPr>
        <dsp:cNvPr id="0" name=""/>
        <dsp:cNvSpPr/>
      </dsp:nvSpPr>
      <dsp:spPr>
        <a:xfrm>
          <a:off x="6208976" y="1556363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Military power</a:t>
          </a:r>
        </a:p>
      </dsp:txBody>
      <dsp:txXfrm>
        <a:off x="6385710" y="1733097"/>
        <a:ext cx="853348" cy="853348"/>
      </dsp:txXfrm>
    </dsp:sp>
    <dsp:sp modelId="{AE030958-C748-41B6-9AF1-7BC4EF482B03}">
      <dsp:nvSpPr>
        <dsp:cNvPr id="0" name=""/>
        <dsp:cNvSpPr/>
      </dsp:nvSpPr>
      <dsp:spPr>
        <a:xfrm>
          <a:off x="4654391" y="3144090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 err="1"/>
            <a:t>Industria-lisation</a:t>
          </a:r>
          <a:endParaRPr lang="cs-CZ" sz="1200" b="1" kern="1200" dirty="0"/>
        </a:p>
      </dsp:txBody>
      <dsp:txXfrm>
        <a:off x="4831125" y="3320824"/>
        <a:ext cx="853348" cy="853348"/>
      </dsp:txXfrm>
    </dsp:sp>
    <dsp:sp modelId="{3CD635E9-7D68-4D6D-988F-0FB20AD93184}">
      <dsp:nvSpPr>
        <dsp:cNvPr id="0" name=""/>
        <dsp:cNvSpPr/>
      </dsp:nvSpPr>
      <dsp:spPr>
        <a:xfrm>
          <a:off x="3082561" y="1572260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 err="1"/>
            <a:t>Capitalism</a:t>
          </a:r>
          <a:endParaRPr lang="cs-CZ" sz="1200" b="1" kern="1200" dirty="0"/>
        </a:p>
      </dsp:txBody>
      <dsp:txXfrm>
        <a:off x="3259295" y="1748994"/>
        <a:ext cx="853348" cy="8533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952169" y="189707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 err="1"/>
            <a:t>State</a:t>
          </a:r>
          <a:r>
            <a:rPr lang="cs-CZ" sz="2200" kern="1200" dirty="0"/>
            <a:t>  </a:t>
          </a:r>
          <a:r>
            <a:rPr lang="cs-CZ" sz="2200" kern="1200" dirty="0" err="1"/>
            <a:t>Government</a:t>
          </a:r>
          <a:endParaRPr lang="cs-CZ" sz="2200" b="1" i="1" kern="1200" dirty="0"/>
        </a:p>
      </dsp:txBody>
      <dsp:txXfrm>
        <a:off x="1194485" y="472409"/>
        <a:ext cx="1615440" cy="666369"/>
      </dsp:txXfrm>
    </dsp:sp>
    <dsp:sp modelId="{CCAA8A54-0872-4A3F-9DBF-B493E42FF604}">
      <dsp:nvSpPr>
        <dsp:cNvPr id="0" name=""/>
        <dsp:cNvSpPr/>
      </dsp:nvSpPr>
      <dsp:spPr>
        <a:xfrm>
          <a:off x="1810547" y="1143198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Market</a:t>
          </a:r>
        </a:p>
      </dsp:txBody>
      <dsp:txXfrm>
        <a:off x="2941355" y="1385514"/>
        <a:ext cx="807720" cy="1615440"/>
      </dsp:txXfrm>
    </dsp:sp>
    <dsp:sp modelId="{5DCB87E8-A19C-46D0-BD70-17CD2E1897E6}">
      <dsp:nvSpPr>
        <dsp:cNvPr id="0" name=""/>
        <dsp:cNvSpPr/>
      </dsp:nvSpPr>
      <dsp:spPr>
        <a:xfrm>
          <a:off x="969263" y="2087848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 err="1"/>
            <a:t>Family</a:t>
          </a:r>
          <a:r>
            <a:rPr lang="cs-CZ" sz="2200" kern="1200" dirty="0"/>
            <a:t> and </a:t>
          </a:r>
          <a:r>
            <a:rPr lang="cs-CZ" sz="2200" kern="1200" dirty="0" err="1"/>
            <a:t>Intimacy</a:t>
          </a:r>
          <a:r>
            <a:rPr lang="cs-CZ" sz="2200" kern="1200" dirty="0"/>
            <a:t> </a:t>
          </a:r>
        </a:p>
      </dsp:txBody>
      <dsp:txXfrm>
        <a:off x="1211580" y="3238849"/>
        <a:ext cx="1615440" cy="666369"/>
      </dsp:txXfrm>
    </dsp:sp>
    <dsp:sp modelId="{DBF2D7B5-013A-4723-B2B6-7D827FD7E4C0}">
      <dsp:nvSpPr>
        <dsp:cNvPr id="0" name=""/>
        <dsp:cNvSpPr/>
      </dsp:nvSpPr>
      <dsp:spPr>
        <a:xfrm>
          <a:off x="100217" y="1158969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Public </a:t>
          </a:r>
          <a:r>
            <a:rPr lang="cs-CZ" sz="2200" kern="1200" dirty="0" err="1"/>
            <a:t>Sphere</a:t>
          </a:r>
          <a:endParaRPr lang="cs-CZ" sz="2200" b="1" i="1" kern="1200" dirty="0"/>
        </a:p>
      </dsp:txBody>
      <dsp:txXfrm>
        <a:off x="261761" y="1401286"/>
        <a:ext cx="807720" cy="1615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6B1B1-C4B5-4951-A373-5D1CF58D7D78}" type="datetimeFigureOut">
              <a:rPr lang="cs-CZ" smtClean="0"/>
              <a:t>01.11.2023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ADE32-83F7-4625-B28B-8E2EC2C251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8997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05EE96-D582-4810-9252-CAD594D973BC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91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05529" y="373963"/>
            <a:ext cx="10515600" cy="906551"/>
          </a:xfrm>
        </p:spPr>
        <p:txBody>
          <a:bodyPr>
            <a:normAutofit/>
          </a:bodyPr>
          <a:lstStyle/>
          <a:p>
            <a:r>
              <a:rPr lang="en-US" dirty="0" err="1"/>
              <a:t>Modernisation</a:t>
            </a:r>
            <a:r>
              <a:rPr lang="en-US" dirty="0"/>
              <a:t> – Birth of nation state</a:t>
            </a:r>
            <a:r>
              <a:rPr lang="cs-CZ" dirty="0"/>
              <a:t>S</a:t>
            </a:r>
            <a:endParaRPr lang="en-US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38200" y="1558344"/>
            <a:ext cx="10515600" cy="49712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1455</a:t>
            </a:r>
            <a:r>
              <a:rPr lang="cs-CZ" dirty="0"/>
              <a:t> 	</a:t>
            </a:r>
            <a:r>
              <a:rPr lang="cs-CZ" b="1" dirty="0"/>
              <a:t> 		</a:t>
            </a:r>
            <a:r>
              <a:rPr lang="cs-CZ" b="1" dirty="0">
                <a:solidFill>
                  <a:srgbClr val="FFC000"/>
                </a:solidFill>
              </a:rPr>
              <a:t>1774</a:t>
            </a:r>
            <a:r>
              <a:rPr lang="cs-CZ" b="1" dirty="0"/>
              <a:t>		</a:t>
            </a:r>
            <a:r>
              <a:rPr lang="cs-CZ" dirty="0"/>
              <a:t>			</a:t>
            </a:r>
            <a:r>
              <a:rPr lang="cs-CZ" dirty="0" err="1"/>
              <a:t>Literacy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</a:t>
            </a:r>
          </a:p>
          <a:p>
            <a:pPr marL="0" indent="0">
              <a:buNone/>
            </a:pPr>
            <a:r>
              <a:rPr lang="cs-CZ" dirty="0"/>
              <a:t>     </a:t>
            </a:r>
            <a:r>
              <a:rPr lang="cs-CZ" b="1" dirty="0"/>
              <a:t>1517</a:t>
            </a:r>
            <a:r>
              <a:rPr lang="cs-CZ" dirty="0"/>
              <a:t>   </a:t>
            </a:r>
            <a:r>
              <a:rPr lang="cs-CZ" b="1" dirty="0"/>
              <a:t>1648           </a:t>
            </a:r>
            <a:r>
              <a:rPr lang="cs-CZ" b="1" dirty="0">
                <a:solidFill>
                  <a:srgbClr val="FFC000"/>
                </a:solidFill>
              </a:rPr>
              <a:t>1781</a:t>
            </a:r>
            <a:r>
              <a:rPr lang="cs-CZ" dirty="0"/>
              <a:t>					</a:t>
            </a:r>
            <a:r>
              <a:rPr lang="cs-CZ" dirty="0" err="1"/>
              <a:t>Secularization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		           </a:t>
            </a:r>
            <a:r>
              <a:rPr lang="cs-CZ" b="1" dirty="0"/>
              <a:t>1759  1765	1884</a:t>
            </a:r>
            <a:r>
              <a:rPr lang="cs-CZ" dirty="0"/>
              <a:t>			</a:t>
            </a:r>
            <a:r>
              <a:rPr lang="cs-CZ" dirty="0" err="1"/>
              <a:t>Industrialization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		</a:t>
            </a:r>
          </a:p>
          <a:p>
            <a:pPr marL="0" indent="0">
              <a:buNone/>
            </a:pPr>
            <a:r>
              <a:rPr lang="cs-CZ" b="1" dirty="0"/>
              <a:t>		         	 	</a:t>
            </a:r>
            <a:r>
              <a:rPr lang="cs-CZ" b="1" dirty="0">
                <a:solidFill>
                  <a:srgbClr val="FFC000"/>
                </a:solidFill>
              </a:rPr>
              <a:t>1784</a:t>
            </a:r>
            <a:r>
              <a:rPr lang="cs-CZ" b="1" dirty="0"/>
              <a:t>   1833  </a:t>
            </a:r>
            <a:r>
              <a:rPr lang="cs-CZ" b="1" dirty="0">
                <a:solidFill>
                  <a:srgbClr val="FFC000"/>
                </a:solidFill>
              </a:rPr>
              <a:t>1859</a:t>
            </a:r>
            <a:r>
              <a:rPr lang="cs-CZ" b="1" dirty="0"/>
              <a:t>  </a:t>
            </a:r>
            <a:r>
              <a:rPr lang="cs-CZ" b="1" dirty="0">
                <a:solidFill>
                  <a:srgbClr val="FFC000"/>
                </a:solidFill>
              </a:rPr>
              <a:t>1868/9</a:t>
            </a:r>
            <a:r>
              <a:rPr lang="cs-CZ" dirty="0"/>
              <a:t>	</a:t>
            </a:r>
            <a:r>
              <a:rPr lang="cs-CZ" dirty="0" err="1"/>
              <a:t>Commodification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	</a:t>
            </a:r>
            <a:r>
              <a:rPr lang="cs-CZ" b="1" dirty="0">
                <a:solidFill>
                  <a:srgbClr val="FFC000"/>
                </a:solidFill>
              </a:rPr>
              <a:t>1781</a:t>
            </a:r>
            <a:r>
              <a:rPr lang="cs-CZ" dirty="0"/>
              <a:t>		</a:t>
            </a:r>
            <a:r>
              <a:rPr lang="cs-CZ" b="1" dirty="0"/>
              <a:t>1848</a:t>
            </a:r>
            <a:r>
              <a:rPr lang="cs-CZ" dirty="0"/>
              <a:t>		</a:t>
            </a:r>
            <a:r>
              <a:rPr lang="cs-CZ" dirty="0" err="1"/>
              <a:t>Urbanization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                       </a:t>
            </a:r>
            <a:r>
              <a:rPr lang="cs-CZ" b="1" dirty="0"/>
              <a:t>1893 </a:t>
            </a:r>
            <a:r>
              <a:rPr lang="cs-CZ" dirty="0"/>
              <a:t> </a:t>
            </a:r>
            <a:r>
              <a:rPr lang="cs-CZ" b="1" dirty="0"/>
              <a:t>1906   1918</a:t>
            </a:r>
            <a:r>
              <a:rPr lang="cs-CZ" dirty="0"/>
              <a:t>	</a:t>
            </a:r>
            <a:r>
              <a:rPr lang="cs-CZ" dirty="0" err="1"/>
              <a:t>Democratization</a:t>
            </a:r>
            <a:endParaRPr lang="cs-CZ" dirty="0"/>
          </a:p>
        </p:txBody>
      </p:sp>
      <p:sp>
        <p:nvSpPr>
          <p:cNvPr id="8" name="Šipka doprava 7"/>
          <p:cNvSpPr/>
          <p:nvPr/>
        </p:nvSpPr>
        <p:spPr>
          <a:xfrm>
            <a:off x="940157" y="1922896"/>
            <a:ext cx="9837313" cy="180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1297355" y="2850984"/>
            <a:ext cx="9480116" cy="167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Šipka doprava 9"/>
          <p:cNvSpPr/>
          <p:nvPr/>
        </p:nvSpPr>
        <p:spPr>
          <a:xfrm>
            <a:off x="3376247" y="4567342"/>
            <a:ext cx="7401223" cy="1925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Šipka doprava 10"/>
          <p:cNvSpPr/>
          <p:nvPr/>
        </p:nvSpPr>
        <p:spPr>
          <a:xfrm>
            <a:off x="3376247" y="3739627"/>
            <a:ext cx="7401224" cy="1910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>
            <a:off x="3985847" y="5447810"/>
            <a:ext cx="6791624" cy="193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>
            <a:off x="5196254" y="6328817"/>
            <a:ext cx="5581216" cy="200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30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15356C-92AE-4770-9D8A-CD80E0642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1600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488BE87-8F20-4861-954D-FE6B3CAF6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1066" y="154561"/>
            <a:ext cx="7852466" cy="6266307"/>
          </a:xfrm>
        </p:spPr>
      </p:pic>
    </p:spTree>
    <p:extLst>
      <p:ext uri="{BB962C8B-B14F-4D97-AF65-F5344CB8AC3E}">
        <p14:creationId xmlns:p14="http://schemas.microsoft.com/office/powerpoint/2010/main" val="2560229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485791-5794-45EB-8BC5-E9429354D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1500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52705AE-3225-4A10-A40B-105DE2B36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8463" y="309325"/>
            <a:ext cx="7715227" cy="6156790"/>
          </a:xfrm>
        </p:spPr>
      </p:pic>
    </p:spTree>
    <p:extLst>
      <p:ext uri="{BB962C8B-B14F-4D97-AF65-F5344CB8AC3E}">
        <p14:creationId xmlns:p14="http://schemas.microsoft.com/office/powerpoint/2010/main" val="3627029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2708-E664-41BF-A5D0-811C13FD4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EUROPE</a:t>
            </a:r>
            <a:br>
              <a:rPr lang="cs-CZ" dirty="0"/>
            </a:br>
            <a:r>
              <a:rPr lang="cs-CZ" dirty="0"/>
              <a:t>1400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7E40653-C66B-405A-B491-074CA191F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6025" y="257250"/>
            <a:ext cx="7949198" cy="6343500"/>
          </a:xfrm>
        </p:spPr>
      </p:pic>
    </p:spTree>
    <p:extLst>
      <p:ext uri="{BB962C8B-B14F-4D97-AF65-F5344CB8AC3E}">
        <p14:creationId xmlns:p14="http://schemas.microsoft.com/office/powerpoint/2010/main" val="2584974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EE 1918-2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8757" y="77207"/>
            <a:ext cx="5755822" cy="6780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8315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Time-Space</a:t>
            </a:r>
            <a:r>
              <a:rPr lang="cs-CZ" dirty="0"/>
              <a:t> </a:t>
            </a:r>
            <a:r>
              <a:rPr lang="cs-CZ" dirty="0" err="1"/>
              <a:t>Distanciation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3600" dirty="0"/>
              <a:t>SEPARATION</a:t>
            </a:r>
          </a:p>
          <a:p>
            <a:r>
              <a:rPr lang="cs-CZ" sz="3600" dirty="0"/>
              <a:t>EMPTY TIME END SPACE</a:t>
            </a:r>
          </a:p>
          <a:p>
            <a:r>
              <a:rPr lang="en-AU" sz="3600" b="1" u="sng" dirty="0"/>
              <a:t>DISENBEDDING MECHANISM</a:t>
            </a:r>
          </a:p>
          <a:p>
            <a:pPr lvl="1"/>
            <a:r>
              <a:rPr lang="en-AU" sz="3600" dirty="0"/>
              <a:t>EXPERT SYSTEMS (Railways to Internet)</a:t>
            </a:r>
          </a:p>
          <a:p>
            <a:pPr lvl="1"/>
            <a:r>
              <a:rPr lang="en-AU" sz="3600" dirty="0"/>
              <a:t>SYMBOLIC TOKEN (Money, Language)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1326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0F6C6F-0459-4EC2-8B00-A0A6B64FA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Institutional Dimensions of Modernity</a:t>
            </a:r>
            <a:br>
              <a:rPr lang="en-US" sz="2800" dirty="0"/>
            </a:br>
            <a:r>
              <a:rPr lang="en-US" sz="2800" i="1" dirty="0"/>
              <a:t>Anthony Giddens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DAD5EE0-8657-4D1E-B365-B72144CB05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60171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1D82AB2C-43BF-42FA-B368-CC02BBCE71F6}"/>
              </a:ext>
            </a:extLst>
          </p:cNvPr>
          <p:cNvCxnSpPr/>
          <p:nvPr/>
        </p:nvCxnSpPr>
        <p:spPr>
          <a:xfrm>
            <a:off x="4942936" y="3985404"/>
            <a:ext cx="23291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F27A5DF2-CF95-4B18-A9D6-D6B9F29369CF}"/>
              </a:ext>
            </a:extLst>
          </p:cNvPr>
          <p:cNvCxnSpPr/>
          <p:nvPr/>
        </p:nvCxnSpPr>
        <p:spPr>
          <a:xfrm>
            <a:off x="6096000" y="2855343"/>
            <a:ext cx="0" cy="77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A8F822ED-D50A-4898-9C1A-C8F28DFCA8D9}"/>
              </a:ext>
            </a:extLst>
          </p:cNvPr>
          <p:cNvCxnSpPr/>
          <p:nvPr/>
        </p:nvCxnSpPr>
        <p:spPr>
          <a:xfrm>
            <a:off x="6096000" y="2855343"/>
            <a:ext cx="11502" cy="233775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562018BA-6F6D-4035-8566-6B732F4F8DF2}"/>
              </a:ext>
            </a:extLst>
          </p:cNvPr>
          <p:cNvCxnSpPr/>
          <p:nvPr/>
        </p:nvCxnSpPr>
        <p:spPr>
          <a:xfrm flipV="1">
            <a:off x="4942936" y="2855343"/>
            <a:ext cx="1153064" cy="11300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DA6CFDFC-1AF0-41B7-B4CC-620445A0E9EC}"/>
              </a:ext>
            </a:extLst>
          </p:cNvPr>
          <p:cNvCxnSpPr/>
          <p:nvPr/>
        </p:nvCxnSpPr>
        <p:spPr>
          <a:xfrm>
            <a:off x="6096000" y="2855342"/>
            <a:ext cx="1176068" cy="11300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94D36BEB-1B76-42F2-A959-BF75680FB050}"/>
              </a:ext>
            </a:extLst>
          </p:cNvPr>
          <p:cNvCxnSpPr/>
          <p:nvPr/>
        </p:nvCxnSpPr>
        <p:spPr>
          <a:xfrm>
            <a:off x="4931434" y="4001294"/>
            <a:ext cx="1164566" cy="11918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1942BEB-3CA0-47D1-AEF9-CE1F2D86DC45}"/>
              </a:ext>
            </a:extLst>
          </p:cNvPr>
          <p:cNvCxnSpPr/>
          <p:nvPr/>
        </p:nvCxnSpPr>
        <p:spPr>
          <a:xfrm flipV="1">
            <a:off x="6107502" y="3993348"/>
            <a:ext cx="1164566" cy="12076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737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4330" y="551271"/>
            <a:ext cx="9782334" cy="1562969"/>
          </a:xfrm>
        </p:spPr>
        <p:txBody>
          <a:bodyPr>
            <a:normAutofit/>
          </a:bodyPr>
          <a:lstStyle/>
          <a:p>
            <a:r>
              <a:rPr lang="en-US" sz="3600" b="1" dirty="0"/>
              <a:t>Social</a:t>
            </a:r>
            <a:r>
              <a:rPr lang="cs-CZ" sz="3600" b="1" dirty="0"/>
              <a:t> </a:t>
            </a:r>
            <a:r>
              <a:rPr lang="en-US" sz="3600" b="1" dirty="0"/>
              <a:t>differentiation</a:t>
            </a:r>
            <a:r>
              <a:rPr lang="cs-CZ" sz="3600" b="1" dirty="0"/>
              <a:t> &amp; </a:t>
            </a:r>
            <a:r>
              <a:rPr lang="en-US" sz="3600" b="1" dirty="0"/>
              <a:t>Media of </a:t>
            </a:r>
            <a:r>
              <a:rPr lang="en-AU" sz="3600" b="1" dirty="0"/>
              <a:t>might/power</a:t>
            </a:r>
            <a:r>
              <a:rPr lang="en-AU" sz="3100" dirty="0"/>
              <a:t> </a:t>
            </a:r>
            <a:r>
              <a:rPr lang="en-AU" sz="3100" i="1" dirty="0"/>
              <a:t> </a:t>
            </a:r>
            <a:br>
              <a:rPr lang="cs-CZ" sz="3100" i="1" dirty="0"/>
            </a:br>
            <a:r>
              <a:rPr lang="cs-CZ" sz="3100" i="1" dirty="0" err="1"/>
              <a:t>Niklas</a:t>
            </a:r>
            <a:r>
              <a:rPr lang="cs-CZ" sz="3100" i="1" dirty="0"/>
              <a:t> </a:t>
            </a:r>
            <a:r>
              <a:rPr lang="cs-CZ" sz="3100" i="1" dirty="0" err="1"/>
              <a:t>Luhmann</a:t>
            </a:r>
            <a:endParaRPr lang="cs-CZ" sz="3100" i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721709" y="2227887"/>
            <a:ext cx="4953220" cy="44172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A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Love, Solidarity </a:t>
            </a:r>
          </a:p>
          <a:p>
            <a:r>
              <a:rPr lang="en-A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</a:p>
          <a:p>
            <a:r>
              <a:rPr lang="en-A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Knowledge (Communication)</a:t>
            </a:r>
          </a:p>
          <a:p>
            <a:r>
              <a:rPr lang="en-A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Reputation (Trust)</a:t>
            </a:r>
          </a:p>
        </p:txBody>
      </p:sp>
      <p:graphicFrame>
        <p:nvGraphicFramePr>
          <p:cNvPr id="7" name="Zástupný symbol pro obsah 5"/>
          <p:cNvGraphicFramePr>
            <a:graphicFrameLocks noGrp="1"/>
          </p:cNvGraphicFramePr>
          <p:nvPr>
            <p:ph sz="half" idx="1"/>
          </p:nvPr>
        </p:nvGraphicFramePr>
        <p:xfrm>
          <a:off x="1919536" y="2132856"/>
          <a:ext cx="4038600" cy="4418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760640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8F7C0-E4FE-4E6E-AC91-AF4D6B5CD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 err="1"/>
              <a:t>EuropeAn</a:t>
            </a:r>
            <a:br>
              <a:rPr lang="cs-CZ" sz="4000" dirty="0"/>
            </a:br>
            <a:r>
              <a:rPr lang="cs-CZ" sz="4000" dirty="0"/>
              <a:t>Union</a:t>
            </a:r>
            <a:br>
              <a:rPr lang="cs-CZ" sz="4000" dirty="0"/>
            </a:br>
            <a:r>
              <a:rPr lang="cs-CZ" sz="4000" dirty="0"/>
              <a:t>2023</a:t>
            </a:r>
          </a:p>
        </p:txBody>
      </p:sp>
      <p:pic>
        <p:nvPicPr>
          <p:cNvPr id="3" name="Picture 2" descr="File:European Union main map.sv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3252" y="-8887376"/>
            <a:ext cx="9413691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4" y="291941"/>
            <a:ext cx="6130098" cy="595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888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8F7C0-E4FE-4E6E-AC91-AF4D6B5CD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br>
              <a:rPr lang="cs-CZ" dirty="0"/>
            </a:br>
            <a:r>
              <a:rPr lang="cs-CZ" dirty="0"/>
              <a:t>2000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D80D11B9-90E7-4D82-9C88-22B3D8772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0305" y="148523"/>
            <a:ext cx="8221695" cy="6560954"/>
          </a:xfrm>
        </p:spPr>
      </p:pic>
    </p:spTree>
    <p:extLst>
      <p:ext uri="{BB962C8B-B14F-4D97-AF65-F5344CB8AC3E}">
        <p14:creationId xmlns:p14="http://schemas.microsoft.com/office/powerpoint/2010/main" val="777546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8F7C0-E4FE-4E6E-AC91-AF4D6B5CD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1900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7B4AFDE-AD99-4614-9517-CE7F2EB45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343" y="383165"/>
            <a:ext cx="7380429" cy="5889619"/>
          </a:xfrm>
        </p:spPr>
      </p:pic>
    </p:spTree>
    <p:extLst>
      <p:ext uri="{BB962C8B-B14F-4D97-AF65-F5344CB8AC3E}">
        <p14:creationId xmlns:p14="http://schemas.microsoft.com/office/powerpoint/2010/main" val="2831375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BA5472-8F72-4654-ABE8-42DF734DE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1800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E4F01F6-4A93-4295-8ECB-A9CCA723B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6945" y="409431"/>
            <a:ext cx="7567794" cy="6039138"/>
          </a:xfrm>
        </p:spPr>
      </p:pic>
    </p:spTree>
    <p:extLst>
      <p:ext uri="{BB962C8B-B14F-4D97-AF65-F5344CB8AC3E}">
        <p14:creationId xmlns:p14="http://schemas.microsoft.com/office/powerpoint/2010/main" val="2460485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BB505-0A08-43E1-8C78-DD089127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r>
              <a:rPr lang="cs-CZ"/>
              <a:t> </a:t>
            </a:r>
            <a:br>
              <a:rPr lang="cs-CZ"/>
            </a:br>
            <a:r>
              <a:rPr lang="cs-CZ"/>
              <a:t>1700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5223058-4939-4A14-8B40-8FD612156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2824" y="350917"/>
            <a:ext cx="7714444" cy="6156165"/>
          </a:xfrm>
        </p:spPr>
      </p:pic>
    </p:spTree>
    <p:extLst>
      <p:ext uri="{BB962C8B-B14F-4D97-AF65-F5344CB8AC3E}">
        <p14:creationId xmlns:p14="http://schemas.microsoft.com/office/powerpoint/2010/main" val="7345256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2294</TotalTime>
  <Words>172</Words>
  <Application>Microsoft Office PowerPoint</Application>
  <PresentationFormat>Širokoúhlá obrazovka</PresentationFormat>
  <Paragraphs>42</Paragraphs>
  <Slides>13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Calibri</vt:lpstr>
      <vt:lpstr>Tw Cen MT</vt:lpstr>
      <vt:lpstr>Tw Cen MT Condensed</vt:lpstr>
      <vt:lpstr>Wingdings 3</vt:lpstr>
      <vt:lpstr>Integrál</vt:lpstr>
      <vt:lpstr>Modernisation – Birth of nation stateS</vt:lpstr>
      <vt:lpstr>Time-Space Distanciation</vt:lpstr>
      <vt:lpstr>The Institutional Dimensions of Modernity Anthony Giddens</vt:lpstr>
      <vt:lpstr>Social differentiation &amp; Media of might/power   Niklas Luhmann</vt:lpstr>
      <vt:lpstr>EuropeAn Union 2023</vt:lpstr>
      <vt:lpstr>Europe 2000</vt:lpstr>
      <vt:lpstr>Europe  1900</vt:lpstr>
      <vt:lpstr>Europe  1800</vt:lpstr>
      <vt:lpstr>Europe  1700</vt:lpstr>
      <vt:lpstr>Europe  1600</vt:lpstr>
      <vt:lpstr>Europe  1500</vt:lpstr>
      <vt:lpstr>EUROPE 1400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EUROPEANS</dc:title>
  <dc:creator>Magdaléna Fričová</dc:creator>
  <cp:lastModifiedBy>Karel Müller</cp:lastModifiedBy>
  <cp:revision>62</cp:revision>
  <dcterms:created xsi:type="dcterms:W3CDTF">2013-10-21T08:44:56Z</dcterms:created>
  <dcterms:modified xsi:type="dcterms:W3CDTF">2023-11-01T13:45:22Z</dcterms:modified>
</cp:coreProperties>
</file>