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440" r:id="rId3"/>
    <p:sldId id="288" r:id="rId4"/>
    <p:sldId id="281" r:id="rId5"/>
    <p:sldId id="289" r:id="rId6"/>
    <p:sldId id="258" r:id="rId7"/>
    <p:sldId id="436" r:id="rId8"/>
    <p:sldId id="786" r:id="rId9"/>
    <p:sldId id="280" r:id="rId10"/>
    <p:sldId id="442" r:id="rId11"/>
    <p:sldId id="441" r:id="rId12"/>
    <p:sldId id="299" r:id="rId13"/>
    <p:sldId id="290" r:id="rId14"/>
    <p:sldId id="29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251">
                <a:lumMod val="50000"/>
                <a:lumOff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251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9A-456A-B029-85FDDA9B34E0}"/>
              </c:ext>
            </c:extLst>
          </c:dPt>
          <c:dPt>
            <c:idx val="1"/>
            <c:invertIfNegative val="0"/>
            <c:bubble3D val="0"/>
            <c:spPr>
              <a:solidFill>
                <a:srgbClr val="002251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9A-456A-B029-85FDDA9B34E0}"/>
              </c:ext>
            </c:extLst>
          </c:dPt>
          <c:dPt>
            <c:idx val="2"/>
            <c:invertIfNegative val="0"/>
            <c:bubble3D val="0"/>
            <c:spPr>
              <a:solidFill>
                <a:srgbClr val="002251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9A-456A-B029-85FDDA9B34E0}"/>
              </c:ext>
            </c:extLst>
          </c:dPt>
          <c:dPt>
            <c:idx val="6"/>
            <c:invertIfNegative val="0"/>
            <c:bubble3D val="0"/>
            <c:spPr>
              <a:solidFill>
                <a:srgbClr val="002251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9A-456A-B029-85FDDA9B34E0}"/>
              </c:ext>
            </c:extLst>
          </c:dPt>
          <c:dPt>
            <c:idx val="8"/>
            <c:invertIfNegative val="0"/>
            <c:bubble3D val="0"/>
            <c:spPr>
              <a:solidFill>
                <a:srgbClr val="002251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99A-456A-B029-85FDDA9B34E0}"/>
              </c:ext>
            </c:extLst>
          </c:dPt>
          <c:cat>
            <c:strRef>
              <c:f>List1!$B$27:$B$35</c:f>
              <c:strCache>
                <c:ptCount val="9"/>
                <c:pt idx="0">
                  <c:v>Jazyková bariéra</c:v>
                </c:pt>
                <c:pt idx="1">
                  <c:v>Administrativní bariéry (např. rozdílné správní systémy)</c:v>
                </c:pt>
                <c:pt idx="2">
                  <c:v>Vzájemná neznalost vč. nedostatečné výměny informací</c:v>
                </c:pt>
                <c:pt idx="3">
                  <c:v>Odlišná ekonomická úroveň</c:v>
                </c:pt>
                <c:pt idx="4">
                  <c:v>Legislativní bariéry (např. nemožnost vytvářet společně instituce)</c:v>
                </c:pt>
                <c:pt idx="5">
                  <c:v>Nedostatečné dopravní spojení</c:v>
                </c:pt>
                <c:pt idx="6">
                  <c:v>Nedůvěra vyplývající z dějin a historické zkušenosti</c:v>
                </c:pt>
                <c:pt idx="7">
                  <c:v>Rozdílné národní/státní zájmy a odlišné politické systémy</c:v>
                </c:pt>
                <c:pt idx="8">
                  <c:v>Rozličná národní mentalita a politická kultura</c:v>
                </c:pt>
              </c:strCache>
            </c:strRef>
          </c:cat>
          <c:val>
            <c:numRef>
              <c:f>List1!$D$27:$D$35</c:f>
              <c:numCache>
                <c:formatCode>0%</c:formatCode>
                <c:ptCount val="9"/>
                <c:pt idx="0">
                  <c:v>0.79746835443037978</c:v>
                </c:pt>
                <c:pt idx="1">
                  <c:v>0.379746835443038</c:v>
                </c:pt>
                <c:pt idx="2">
                  <c:v>0.34177215189873417</c:v>
                </c:pt>
                <c:pt idx="3">
                  <c:v>0.25316455696202533</c:v>
                </c:pt>
                <c:pt idx="4">
                  <c:v>0.20253164556962025</c:v>
                </c:pt>
                <c:pt idx="5">
                  <c:v>0.189873417721519</c:v>
                </c:pt>
                <c:pt idx="6">
                  <c:v>0.17721518987341772</c:v>
                </c:pt>
                <c:pt idx="7">
                  <c:v>0.13924050632911392</c:v>
                </c:pt>
                <c:pt idx="8">
                  <c:v>0.12658227848101267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6-430F-B88F-2C544A08A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581440"/>
        <c:axId val="133599616"/>
      </c:barChart>
      <c:catAx>
        <c:axId val="1335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3599616"/>
        <c:crosses val="autoZero"/>
        <c:auto val="1"/>
        <c:lblAlgn val="ctr"/>
        <c:lblOffset val="100"/>
        <c:noMultiLvlLbl val="0"/>
      </c:catAx>
      <c:valAx>
        <c:axId val="1335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358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Mayors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baseline="0" dirty="0" err="1"/>
              <a:t>Euroregions</a:t>
            </a:r>
            <a:r>
              <a:rPr lang="cs-CZ" baseline="0" dirty="0"/>
              <a:t>, 2018</a:t>
            </a:r>
            <a:endParaRPr lang="cs-CZ" dirty="0"/>
          </a:p>
        </c:rich>
      </c:tx>
      <c:layout>
        <c:manualLayout>
          <c:xMode val="edge"/>
          <c:yMode val="edge"/>
          <c:x val="0.64943531515082353"/>
          <c:y val="1.5828868740663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Dialogic forgetting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Euroregion Nisa</c:v>
                </c:pt>
                <c:pt idx="1">
                  <c:v>Euroregion Šumava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27.8</c:v>
                </c:pt>
                <c:pt idx="1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5-4BB6-AAB0-F4620E7C1B4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Remembering in order to prevent forgetting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List1!$A$2:$A$3</c:f>
              <c:strCache>
                <c:ptCount val="2"/>
                <c:pt idx="0">
                  <c:v>Euroregion Nisa</c:v>
                </c:pt>
                <c:pt idx="1">
                  <c:v>Euroregion Šumava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0.8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05-4BB6-AAB0-F4620E7C1B4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Rembering in order to forget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Euroregion Nisa</c:v>
                </c:pt>
                <c:pt idx="1">
                  <c:v>Euroregion Šumava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5-4BB6-AAB0-F4620E7C1B4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Dialogic remembering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Euroregion Nisa</c:v>
                </c:pt>
                <c:pt idx="1">
                  <c:v>Euroregion Šumava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53.5</c:v>
                </c:pt>
                <c:pt idx="1">
                  <c:v>73.599999999999994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05-4BB6-AAB0-F4620E7C1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016128"/>
        <c:axId val="252017664"/>
      </c:barChart>
      <c:catAx>
        <c:axId val="25201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2017664"/>
        <c:crosses val="autoZero"/>
        <c:auto val="1"/>
        <c:lblAlgn val="ctr"/>
        <c:lblOffset val="100"/>
        <c:noMultiLvlLbl val="0"/>
      </c:catAx>
      <c:valAx>
        <c:axId val="25201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201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74D6A-9985-47CE-A80A-B91F85615F6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D44F51-07A6-4E3C-8636-A02E0372B461}">
      <dgm:prSet phldrT="[Text]" custT="1"/>
      <dgm:spPr/>
      <dgm:t>
        <a:bodyPr/>
        <a:lstStyle/>
        <a:p>
          <a:r>
            <a:rPr lang="cs-CZ" sz="1400" dirty="0"/>
            <a:t>Civil Society</a:t>
          </a:r>
        </a:p>
      </dgm:t>
    </dgm:pt>
    <dgm:pt modelId="{861FD74D-43A3-41EF-AFD7-FF87087AF6E9}" type="parTrans" cxnId="{E3D6EA82-80E0-4B96-841D-B53233AD8FF8}">
      <dgm:prSet/>
      <dgm:spPr/>
      <dgm:t>
        <a:bodyPr/>
        <a:lstStyle/>
        <a:p>
          <a:endParaRPr lang="cs-CZ"/>
        </a:p>
      </dgm:t>
    </dgm:pt>
    <dgm:pt modelId="{D71A7CFF-6E6F-4F5D-AB97-2F34C481F9AC}" type="sibTrans" cxnId="{E3D6EA82-80E0-4B96-841D-B53233AD8FF8}">
      <dgm:prSet/>
      <dgm:spPr/>
      <dgm:t>
        <a:bodyPr/>
        <a:lstStyle/>
        <a:p>
          <a:endParaRPr lang="cs-CZ"/>
        </a:p>
      </dgm:t>
    </dgm:pt>
    <dgm:pt modelId="{814D5516-9027-4061-949A-78BEB4A1E08B}">
      <dgm:prSet phldrT="[Text]" custT="1"/>
      <dgm:spPr/>
      <dgm:t>
        <a:bodyPr/>
        <a:lstStyle/>
        <a:p>
          <a:r>
            <a:rPr lang="cs-CZ" sz="1400" dirty="0"/>
            <a:t>WATCHDOG</a:t>
          </a:r>
        </a:p>
      </dgm:t>
    </dgm:pt>
    <dgm:pt modelId="{95372CD0-317F-4852-9DC2-2D458C53E496}" type="parTrans" cxnId="{A4BA34CF-4194-4F6B-8A57-893A546E4B16}">
      <dgm:prSet/>
      <dgm:spPr/>
      <dgm:t>
        <a:bodyPr/>
        <a:lstStyle/>
        <a:p>
          <a:endParaRPr lang="cs-CZ"/>
        </a:p>
      </dgm:t>
    </dgm:pt>
    <dgm:pt modelId="{905038EB-3BBC-4008-8299-6F1F71511249}" type="sibTrans" cxnId="{A4BA34CF-4194-4F6B-8A57-893A546E4B16}">
      <dgm:prSet/>
      <dgm:spPr/>
      <dgm:t>
        <a:bodyPr/>
        <a:lstStyle/>
        <a:p>
          <a:endParaRPr lang="cs-CZ"/>
        </a:p>
      </dgm:t>
    </dgm:pt>
    <dgm:pt modelId="{45C5427E-28E0-4B73-B1A5-D533B0A98EE7}">
      <dgm:prSet phldrT="[Text]" custT="1"/>
      <dgm:spPr/>
      <dgm:t>
        <a:bodyPr/>
        <a:lstStyle/>
        <a:p>
          <a:r>
            <a:rPr lang="cs-CZ" sz="1400" b="0" dirty="0"/>
            <a:t>LEGITIMACY</a:t>
          </a:r>
        </a:p>
      </dgm:t>
    </dgm:pt>
    <dgm:pt modelId="{BEDEC483-6383-4BFA-B229-F9216DD6DA6F}" type="parTrans" cxnId="{EF6CDB57-044E-47ED-98A6-F84AB2E38CC1}">
      <dgm:prSet/>
      <dgm:spPr/>
      <dgm:t>
        <a:bodyPr/>
        <a:lstStyle/>
        <a:p>
          <a:endParaRPr lang="cs-CZ"/>
        </a:p>
      </dgm:t>
    </dgm:pt>
    <dgm:pt modelId="{51825061-4F29-4F87-A6BF-5667F44B73E5}" type="sibTrans" cxnId="{EF6CDB57-044E-47ED-98A6-F84AB2E38CC1}">
      <dgm:prSet/>
      <dgm:spPr/>
      <dgm:t>
        <a:bodyPr/>
        <a:lstStyle/>
        <a:p>
          <a:endParaRPr lang="cs-CZ"/>
        </a:p>
      </dgm:t>
    </dgm:pt>
    <dgm:pt modelId="{5847C0C6-949F-46A9-936A-A3CEAFBBA34A}">
      <dgm:prSet phldrT="[Text]" custT="1"/>
      <dgm:spPr/>
      <dgm:t>
        <a:bodyPr/>
        <a:lstStyle/>
        <a:p>
          <a:r>
            <a:rPr lang="cs-CZ" sz="1200" b="1" dirty="0"/>
            <a:t>INTEGRATION</a:t>
          </a:r>
        </a:p>
      </dgm:t>
    </dgm:pt>
    <dgm:pt modelId="{AC03CA14-F86C-4F6A-A11A-67BD77ED14A8}" type="parTrans" cxnId="{E3E5E71B-229D-4DC6-A9D5-051853B14CE4}">
      <dgm:prSet/>
      <dgm:spPr/>
      <dgm:t>
        <a:bodyPr/>
        <a:lstStyle/>
        <a:p>
          <a:endParaRPr lang="cs-CZ"/>
        </a:p>
      </dgm:t>
    </dgm:pt>
    <dgm:pt modelId="{6B16C3FE-9A8C-491C-92F2-365829613E7B}" type="sibTrans" cxnId="{E3E5E71B-229D-4DC6-A9D5-051853B14CE4}">
      <dgm:prSet/>
      <dgm:spPr/>
      <dgm:t>
        <a:bodyPr/>
        <a:lstStyle/>
        <a:p>
          <a:endParaRPr lang="cs-CZ"/>
        </a:p>
      </dgm:t>
    </dgm:pt>
    <dgm:pt modelId="{10E41AC8-F4BA-46BF-9D54-C3F48E716031}">
      <dgm:prSet phldrT="[Text]" custT="1"/>
      <dgm:spPr/>
      <dgm:t>
        <a:bodyPr/>
        <a:lstStyle/>
        <a:p>
          <a:r>
            <a:rPr lang="cs-CZ" sz="1200" b="1" dirty="0"/>
            <a:t>PARTICIPATION</a:t>
          </a:r>
        </a:p>
      </dgm:t>
    </dgm:pt>
    <dgm:pt modelId="{434AE138-FE13-40AD-9DF0-0EA171EAD497}" type="sibTrans" cxnId="{7C39B91C-1ED2-4050-BDC2-C2C63D78215D}">
      <dgm:prSet/>
      <dgm:spPr/>
      <dgm:t>
        <a:bodyPr/>
        <a:lstStyle/>
        <a:p>
          <a:endParaRPr lang="cs-CZ"/>
        </a:p>
      </dgm:t>
    </dgm:pt>
    <dgm:pt modelId="{1662094D-C71B-4517-B885-70B33E02A724}" type="parTrans" cxnId="{7C39B91C-1ED2-4050-BDC2-C2C63D78215D}">
      <dgm:prSet/>
      <dgm:spPr/>
      <dgm:t>
        <a:bodyPr/>
        <a:lstStyle/>
        <a:p>
          <a:endParaRPr lang="cs-CZ"/>
        </a:p>
      </dgm:t>
    </dgm:pt>
    <dgm:pt modelId="{4797A986-7E6E-4D02-A4E1-BFEBF69376F6}" type="pres">
      <dgm:prSet presAssocID="{04E74D6A-9985-47CE-A80A-B91F85615F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B0132F-379C-4A6F-8558-750F51467F9A}" type="pres">
      <dgm:prSet presAssocID="{B5D44F51-07A6-4E3C-8636-A02E0372B461}" presName="centerShape" presStyleLbl="node0" presStyleIdx="0" presStyleCnt="1"/>
      <dgm:spPr/>
    </dgm:pt>
    <dgm:pt modelId="{9139580F-7AAF-4D1F-B391-3390187F4A1A}" type="pres">
      <dgm:prSet presAssocID="{95372CD0-317F-4852-9DC2-2D458C53E496}" presName="Name9" presStyleLbl="parChTrans1D2" presStyleIdx="0" presStyleCnt="4"/>
      <dgm:spPr/>
    </dgm:pt>
    <dgm:pt modelId="{1AEF8987-C272-47A3-8AB8-30B00D0EBBF5}" type="pres">
      <dgm:prSet presAssocID="{95372CD0-317F-4852-9DC2-2D458C53E496}" presName="connTx" presStyleLbl="parChTrans1D2" presStyleIdx="0" presStyleCnt="4"/>
      <dgm:spPr/>
    </dgm:pt>
    <dgm:pt modelId="{D538E8DF-3E99-4D21-A986-D01848A4AD3E}" type="pres">
      <dgm:prSet presAssocID="{814D5516-9027-4061-949A-78BEB4A1E08B}" presName="node" presStyleLbl="node1" presStyleIdx="0" presStyleCnt="4">
        <dgm:presLayoutVars>
          <dgm:bulletEnabled val="1"/>
        </dgm:presLayoutVars>
      </dgm:prSet>
      <dgm:spPr/>
    </dgm:pt>
    <dgm:pt modelId="{E9C7AF41-9291-48B0-8118-D7289A41CD14}" type="pres">
      <dgm:prSet presAssocID="{BEDEC483-6383-4BFA-B229-F9216DD6DA6F}" presName="Name9" presStyleLbl="parChTrans1D2" presStyleIdx="1" presStyleCnt="4"/>
      <dgm:spPr/>
    </dgm:pt>
    <dgm:pt modelId="{4600B83C-E8AA-437C-BA00-CE75D721BF8A}" type="pres">
      <dgm:prSet presAssocID="{BEDEC483-6383-4BFA-B229-F9216DD6DA6F}" presName="connTx" presStyleLbl="parChTrans1D2" presStyleIdx="1" presStyleCnt="4"/>
      <dgm:spPr/>
    </dgm:pt>
    <dgm:pt modelId="{5171566F-53D6-4BD7-9153-CC670F77A2DB}" type="pres">
      <dgm:prSet presAssocID="{45C5427E-28E0-4B73-B1A5-D533B0A98EE7}" presName="node" presStyleLbl="node1" presStyleIdx="1" presStyleCnt="4" custRadScaleRad="99535" custRadScaleInc="1171">
        <dgm:presLayoutVars>
          <dgm:bulletEnabled val="1"/>
        </dgm:presLayoutVars>
      </dgm:prSet>
      <dgm:spPr/>
    </dgm:pt>
    <dgm:pt modelId="{2BDCDFA7-0845-4DE0-8B47-4C6893AA7FA9}" type="pres">
      <dgm:prSet presAssocID="{1662094D-C71B-4517-B885-70B33E02A724}" presName="Name9" presStyleLbl="parChTrans1D2" presStyleIdx="2" presStyleCnt="4"/>
      <dgm:spPr/>
    </dgm:pt>
    <dgm:pt modelId="{87EAB6BD-9076-40F9-B657-EA1EC3CE2682}" type="pres">
      <dgm:prSet presAssocID="{1662094D-C71B-4517-B885-70B33E02A724}" presName="connTx" presStyleLbl="parChTrans1D2" presStyleIdx="2" presStyleCnt="4"/>
      <dgm:spPr/>
    </dgm:pt>
    <dgm:pt modelId="{60EEFACD-4A65-497A-9B04-6C7C87DE8C61}" type="pres">
      <dgm:prSet presAssocID="{10E41AC8-F4BA-46BF-9D54-C3F48E716031}" presName="node" presStyleLbl="node1" presStyleIdx="2" presStyleCnt="4" custScaleX="109451">
        <dgm:presLayoutVars>
          <dgm:bulletEnabled val="1"/>
        </dgm:presLayoutVars>
      </dgm:prSet>
      <dgm:spPr/>
    </dgm:pt>
    <dgm:pt modelId="{3223F894-7665-4DC9-A3C5-426ACC7B8A69}" type="pres">
      <dgm:prSet presAssocID="{AC03CA14-F86C-4F6A-A11A-67BD77ED14A8}" presName="Name9" presStyleLbl="parChTrans1D2" presStyleIdx="3" presStyleCnt="4"/>
      <dgm:spPr/>
    </dgm:pt>
    <dgm:pt modelId="{0D3A98FC-4E85-424E-B677-4E720E9A7893}" type="pres">
      <dgm:prSet presAssocID="{AC03CA14-F86C-4F6A-A11A-67BD77ED14A8}" presName="connTx" presStyleLbl="parChTrans1D2" presStyleIdx="3" presStyleCnt="4"/>
      <dgm:spPr/>
    </dgm:pt>
    <dgm:pt modelId="{46FEE612-ABED-4551-BB02-1A0ABB2D0DE1}" type="pres">
      <dgm:prSet presAssocID="{5847C0C6-949F-46A9-936A-A3CEAFBBA34A}" presName="node" presStyleLbl="node1" presStyleIdx="3" presStyleCnt="4">
        <dgm:presLayoutVars>
          <dgm:bulletEnabled val="1"/>
        </dgm:presLayoutVars>
      </dgm:prSet>
      <dgm:spPr/>
    </dgm:pt>
  </dgm:ptLst>
  <dgm:cxnLst>
    <dgm:cxn modelId="{83689C0B-A159-4BFE-AFB8-064ADA6EC0E0}" type="presOf" srcId="{04E74D6A-9985-47CE-A80A-B91F85615F64}" destId="{4797A986-7E6E-4D02-A4E1-BFEBF69376F6}" srcOrd="0" destOrd="0" presId="urn:microsoft.com/office/officeart/2005/8/layout/radial1"/>
    <dgm:cxn modelId="{D4F4CE0D-E9D4-4F1D-ACB8-95F8F038A506}" type="presOf" srcId="{AC03CA14-F86C-4F6A-A11A-67BD77ED14A8}" destId="{0D3A98FC-4E85-424E-B677-4E720E9A7893}" srcOrd="1" destOrd="0" presId="urn:microsoft.com/office/officeart/2005/8/layout/radial1"/>
    <dgm:cxn modelId="{E3E5E71B-229D-4DC6-A9D5-051853B14CE4}" srcId="{B5D44F51-07A6-4E3C-8636-A02E0372B461}" destId="{5847C0C6-949F-46A9-936A-A3CEAFBBA34A}" srcOrd="3" destOrd="0" parTransId="{AC03CA14-F86C-4F6A-A11A-67BD77ED14A8}" sibTransId="{6B16C3FE-9A8C-491C-92F2-365829613E7B}"/>
    <dgm:cxn modelId="{7C39B91C-1ED2-4050-BDC2-C2C63D78215D}" srcId="{B5D44F51-07A6-4E3C-8636-A02E0372B461}" destId="{10E41AC8-F4BA-46BF-9D54-C3F48E716031}" srcOrd="2" destOrd="0" parTransId="{1662094D-C71B-4517-B885-70B33E02A724}" sibTransId="{434AE138-FE13-40AD-9DF0-0EA171EAD497}"/>
    <dgm:cxn modelId="{64AE193B-48C7-4D98-859C-29A19BC26038}" type="presOf" srcId="{814D5516-9027-4061-949A-78BEB4A1E08B}" destId="{D538E8DF-3E99-4D21-A986-D01848A4AD3E}" srcOrd="0" destOrd="0" presId="urn:microsoft.com/office/officeart/2005/8/layout/radial1"/>
    <dgm:cxn modelId="{AAABDF41-2D4E-45C5-BA2E-3B14979E4308}" type="presOf" srcId="{95372CD0-317F-4852-9DC2-2D458C53E496}" destId="{1AEF8987-C272-47A3-8AB8-30B00D0EBBF5}" srcOrd="1" destOrd="0" presId="urn:microsoft.com/office/officeart/2005/8/layout/radial1"/>
    <dgm:cxn modelId="{82BCA56B-B6EE-4E5F-B55A-FF58835147E1}" type="presOf" srcId="{B5D44F51-07A6-4E3C-8636-A02E0372B461}" destId="{54B0132F-379C-4A6F-8558-750F51467F9A}" srcOrd="0" destOrd="0" presId="urn:microsoft.com/office/officeart/2005/8/layout/radial1"/>
    <dgm:cxn modelId="{E94A976F-2A66-4662-8D87-6D4FB35C64F4}" type="presOf" srcId="{AC03CA14-F86C-4F6A-A11A-67BD77ED14A8}" destId="{3223F894-7665-4DC9-A3C5-426ACC7B8A69}" srcOrd="0" destOrd="0" presId="urn:microsoft.com/office/officeart/2005/8/layout/radial1"/>
    <dgm:cxn modelId="{DCF93873-18A2-4341-9D99-8F2351E813EA}" type="presOf" srcId="{1662094D-C71B-4517-B885-70B33E02A724}" destId="{2BDCDFA7-0845-4DE0-8B47-4C6893AA7FA9}" srcOrd="0" destOrd="0" presId="urn:microsoft.com/office/officeart/2005/8/layout/radial1"/>
    <dgm:cxn modelId="{C002B374-3FDE-4774-8040-618A4137328F}" type="presOf" srcId="{1662094D-C71B-4517-B885-70B33E02A724}" destId="{87EAB6BD-9076-40F9-B657-EA1EC3CE2682}" srcOrd="1" destOrd="0" presId="urn:microsoft.com/office/officeart/2005/8/layout/radial1"/>
    <dgm:cxn modelId="{EF6CDB57-044E-47ED-98A6-F84AB2E38CC1}" srcId="{B5D44F51-07A6-4E3C-8636-A02E0372B461}" destId="{45C5427E-28E0-4B73-B1A5-D533B0A98EE7}" srcOrd="1" destOrd="0" parTransId="{BEDEC483-6383-4BFA-B229-F9216DD6DA6F}" sibTransId="{51825061-4F29-4F87-A6BF-5667F44B73E5}"/>
    <dgm:cxn modelId="{84132C7D-2581-4C9F-8A70-29ED5A2A5919}" type="presOf" srcId="{5847C0C6-949F-46A9-936A-A3CEAFBBA34A}" destId="{46FEE612-ABED-4551-BB02-1A0ABB2D0DE1}" srcOrd="0" destOrd="0" presId="urn:microsoft.com/office/officeart/2005/8/layout/radial1"/>
    <dgm:cxn modelId="{E3D6EA82-80E0-4B96-841D-B53233AD8FF8}" srcId="{04E74D6A-9985-47CE-A80A-B91F85615F64}" destId="{B5D44F51-07A6-4E3C-8636-A02E0372B461}" srcOrd="0" destOrd="0" parTransId="{861FD74D-43A3-41EF-AFD7-FF87087AF6E9}" sibTransId="{D71A7CFF-6E6F-4F5D-AB97-2F34C481F9AC}"/>
    <dgm:cxn modelId="{04E182A6-9533-44B7-9432-C22606A8E2F2}" type="presOf" srcId="{BEDEC483-6383-4BFA-B229-F9216DD6DA6F}" destId="{E9C7AF41-9291-48B0-8118-D7289A41CD14}" srcOrd="0" destOrd="0" presId="urn:microsoft.com/office/officeart/2005/8/layout/radial1"/>
    <dgm:cxn modelId="{1DDBD5B4-682A-4CAA-AC3C-964AD48AA75C}" type="presOf" srcId="{10E41AC8-F4BA-46BF-9D54-C3F48E716031}" destId="{60EEFACD-4A65-497A-9B04-6C7C87DE8C61}" srcOrd="0" destOrd="0" presId="urn:microsoft.com/office/officeart/2005/8/layout/radial1"/>
    <dgm:cxn modelId="{74805FB7-7EEC-4FFB-A5DC-A7D26FD9D910}" type="presOf" srcId="{95372CD0-317F-4852-9DC2-2D458C53E496}" destId="{9139580F-7AAF-4D1F-B391-3390187F4A1A}" srcOrd="0" destOrd="0" presId="urn:microsoft.com/office/officeart/2005/8/layout/radial1"/>
    <dgm:cxn modelId="{E9ACF8C7-2379-41DE-9845-40EF6F8460F2}" type="presOf" srcId="{45C5427E-28E0-4B73-B1A5-D533B0A98EE7}" destId="{5171566F-53D6-4BD7-9153-CC670F77A2DB}" srcOrd="0" destOrd="0" presId="urn:microsoft.com/office/officeart/2005/8/layout/radial1"/>
    <dgm:cxn modelId="{A4BA34CF-4194-4F6B-8A57-893A546E4B16}" srcId="{B5D44F51-07A6-4E3C-8636-A02E0372B461}" destId="{814D5516-9027-4061-949A-78BEB4A1E08B}" srcOrd="0" destOrd="0" parTransId="{95372CD0-317F-4852-9DC2-2D458C53E496}" sibTransId="{905038EB-3BBC-4008-8299-6F1F71511249}"/>
    <dgm:cxn modelId="{953E1DD7-488A-49C9-8A1C-3CF9AA4F25F9}" type="presOf" srcId="{BEDEC483-6383-4BFA-B229-F9216DD6DA6F}" destId="{4600B83C-E8AA-437C-BA00-CE75D721BF8A}" srcOrd="1" destOrd="0" presId="urn:microsoft.com/office/officeart/2005/8/layout/radial1"/>
    <dgm:cxn modelId="{D1004114-9030-455C-B109-DB25B541A308}" type="presParOf" srcId="{4797A986-7E6E-4D02-A4E1-BFEBF69376F6}" destId="{54B0132F-379C-4A6F-8558-750F51467F9A}" srcOrd="0" destOrd="0" presId="urn:microsoft.com/office/officeart/2005/8/layout/radial1"/>
    <dgm:cxn modelId="{79D84BF2-5E2D-41C1-8386-DECECE40C6A0}" type="presParOf" srcId="{4797A986-7E6E-4D02-A4E1-BFEBF69376F6}" destId="{9139580F-7AAF-4D1F-B391-3390187F4A1A}" srcOrd="1" destOrd="0" presId="urn:microsoft.com/office/officeart/2005/8/layout/radial1"/>
    <dgm:cxn modelId="{5F26B4C7-72F2-4AAB-BF39-851A7F23F02B}" type="presParOf" srcId="{9139580F-7AAF-4D1F-B391-3390187F4A1A}" destId="{1AEF8987-C272-47A3-8AB8-30B00D0EBBF5}" srcOrd="0" destOrd="0" presId="urn:microsoft.com/office/officeart/2005/8/layout/radial1"/>
    <dgm:cxn modelId="{672AC3AF-2EB0-4979-BEAD-B38ABD0CBEA1}" type="presParOf" srcId="{4797A986-7E6E-4D02-A4E1-BFEBF69376F6}" destId="{D538E8DF-3E99-4D21-A986-D01848A4AD3E}" srcOrd="2" destOrd="0" presId="urn:microsoft.com/office/officeart/2005/8/layout/radial1"/>
    <dgm:cxn modelId="{42B84B6F-7838-4E93-829D-06E5E20C1FA3}" type="presParOf" srcId="{4797A986-7E6E-4D02-A4E1-BFEBF69376F6}" destId="{E9C7AF41-9291-48B0-8118-D7289A41CD14}" srcOrd="3" destOrd="0" presId="urn:microsoft.com/office/officeart/2005/8/layout/radial1"/>
    <dgm:cxn modelId="{E825F417-347A-4DE9-B0FD-2B84EC5B435D}" type="presParOf" srcId="{E9C7AF41-9291-48B0-8118-D7289A41CD14}" destId="{4600B83C-E8AA-437C-BA00-CE75D721BF8A}" srcOrd="0" destOrd="0" presId="urn:microsoft.com/office/officeart/2005/8/layout/radial1"/>
    <dgm:cxn modelId="{FBDD74C8-1698-46AE-B4CE-2551025315A3}" type="presParOf" srcId="{4797A986-7E6E-4D02-A4E1-BFEBF69376F6}" destId="{5171566F-53D6-4BD7-9153-CC670F77A2DB}" srcOrd="4" destOrd="0" presId="urn:microsoft.com/office/officeart/2005/8/layout/radial1"/>
    <dgm:cxn modelId="{30B77433-7FD1-45CF-BD98-89A7323B0E6F}" type="presParOf" srcId="{4797A986-7E6E-4D02-A4E1-BFEBF69376F6}" destId="{2BDCDFA7-0845-4DE0-8B47-4C6893AA7FA9}" srcOrd="5" destOrd="0" presId="urn:microsoft.com/office/officeart/2005/8/layout/radial1"/>
    <dgm:cxn modelId="{280762B0-3880-4103-ACD8-4F258F64BD96}" type="presParOf" srcId="{2BDCDFA7-0845-4DE0-8B47-4C6893AA7FA9}" destId="{87EAB6BD-9076-40F9-B657-EA1EC3CE2682}" srcOrd="0" destOrd="0" presId="urn:microsoft.com/office/officeart/2005/8/layout/radial1"/>
    <dgm:cxn modelId="{B81B59C5-B2DE-4471-A21B-63FF317B6882}" type="presParOf" srcId="{4797A986-7E6E-4D02-A4E1-BFEBF69376F6}" destId="{60EEFACD-4A65-497A-9B04-6C7C87DE8C61}" srcOrd="6" destOrd="0" presId="urn:microsoft.com/office/officeart/2005/8/layout/radial1"/>
    <dgm:cxn modelId="{407607B4-B480-4BDE-8EB4-1154AC3368E6}" type="presParOf" srcId="{4797A986-7E6E-4D02-A4E1-BFEBF69376F6}" destId="{3223F894-7665-4DC9-A3C5-426ACC7B8A69}" srcOrd="7" destOrd="0" presId="urn:microsoft.com/office/officeart/2005/8/layout/radial1"/>
    <dgm:cxn modelId="{1ABBC3F9-F683-4458-92CA-F1FF12B5466E}" type="presParOf" srcId="{3223F894-7665-4DC9-A3C5-426ACC7B8A69}" destId="{0D3A98FC-4E85-424E-B677-4E720E9A7893}" srcOrd="0" destOrd="0" presId="urn:microsoft.com/office/officeart/2005/8/layout/radial1"/>
    <dgm:cxn modelId="{633B1BA5-EA3D-4E1F-B422-204A7AFD8411}" type="presParOf" srcId="{4797A986-7E6E-4D02-A4E1-BFEBF69376F6}" destId="{46FEE612-ABED-4551-BB02-1A0ABB2D0DE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74D6A-9985-47CE-A80A-B91F85615F6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D44F51-07A6-4E3C-8636-A02E0372B461}">
      <dgm:prSet phldrT="[Text]"/>
      <dgm:spPr/>
      <dgm:t>
        <a:bodyPr/>
        <a:lstStyle/>
        <a:p>
          <a:r>
            <a:rPr lang="en-GB" b="1" noProof="0" dirty="0"/>
            <a:t>ACTIVE BORDER</a:t>
          </a:r>
        </a:p>
      </dgm:t>
    </dgm:pt>
    <dgm:pt modelId="{861FD74D-43A3-41EF-AFD7-FF87087AF6E9}" type="parTrans" cxnId="{E3D6EA82-80E0-4B96-841D-B53233AD8FF8}">
      <dgm:prSet/>
      <dgm:spPr/>
      <dgm:t>
        <a:bodyPr/>
        <a:lstStyle/>
        <a:p>
          <a:endParaRPr lang="cs-CZ"/>
        </a:p>
      </dgm:t>
    </dgm:pt>
    <dgm:pt modelId="{D71A7CFF-6E6F-4F5D-AB97-2F34C481F9AC}" type="sibTrans" cxnId="{E3D6EA82-80E0-4B96-841D-B53233AD8FF8}">
      <dgm:prSet/>
      <dgm:spPr/>
      <dgm:t>
        <a:bodyPr/>
        <a:lstStyle/>
        <a:p>
          <a:endParaRPr lang="cs-CZ"/>
        </a:p>
      </dgm:t>
    </dgm:pt>
    <dgm:pt modelId="{814D5516-9027-4061-949A-78BEB4A1E08B}">
      <dgm:prSet phldrT="[Text]"/>
      <dgm:spPr/>
      <dgm:t>
        <a:bodyPr/>
        <a:lstStyle/>
        <a:p>
          <a:r>
            <a:rPr lang="en-GB" noProof="0" dirty="0"/>
            <a:t>European Public Sphere</a:t>
          </a:r>
        </a:p>
      </dgm:t>
    </dgm:pt>
    <dgm:pt modelId="{95372CD0-317F-4852-9DC2-2D458C53E496}" type="parTrans" cxnId="{A4BA34CF-4194-4F6B-8A57-893A546E4B16}">
      <dgm:prSet/>
      <dgm:spPr/>
      <dgm:t>
        <a:bodyPr/>
        <a:lstStyle/>
        <a:p>
          <a:endParaRPr lang="cs-CZ"/>
        </a:p>
      </dgm:t>
    </dgm:pt>
    <dgm:pt modelId="{905038EB-3BBC-4008-8299-6F1F71511249}" type="sibTrans" cxnId="{A4BA34CF-4194-4F6B-8A57-893A546E4B16}">
      <dgm:prSet/>
      <dgm:spPr/>
      <dgm:t>
        <a:bodyPr/>
        <a:lstStyle/>
        <a:p>
          <a:endParaRPr lang="cs-CZ"/>
        </a:p>
      </dgm:t>
    </dgm:pt>
    <dgm:pt modelId="{10E41AC8-F4BA-46BF-9D54-C3F48E716031}">
      <dgm:prSet phldrT="[Text]"/>
      <dgm:spPr/>
      <dgm:t>
        <a:bodyPr/>
        <a:lstStyle/>
        <a:p>
          <a:r>
            <a:rPr lang="en-GB" b="0" noProof="0" dirty="0"/>
            <a:t>Sphere of European Publics</a:t>
          </a:r>
        </a:p>
      </dgm:t>
    </dgm:pt>
    <dgm:pt modelId="{1662094D-C71B-4517-B885-70B33E02A724}" type="parTrans" cxnId="{7C39B91C-1ED2-4050-BDC2-C2C63D78215D}">
      <dgm:prSet/>
      <dgm:spPr/>
      <dgm:t>
        <a:bodyPr/>
        <a:lstStyle/>
        <a:p>
          <a:endParaRPr lang="cs-CZ"/>
        </a:p>
      </dgm:t>
    </dgm:pt>
    <dgm:pt modelId="{434AE138-FE13-40AD-9DF0-0EA171EAD497}" type="sibTrans" cxnId="{7C39B91C-1ED2-4050-BDC2-C2C63D78215D}">
      <dgm:prSet/>
      <dgm:spPr/>
      <dgm:t>
        <a:bodyPr/>
        <a:lstStyle/>
        <a:p>
          <a:endParaRPr lang="cs-CZ"/>
        </a:p>
      </dgm:t>
    </dgm:pt>
    <dgm:pt modelId="{5847C0C6-949F-46A9-936A-A3CEAFBBA34A}">
      <dgm:prSet phldrT="[Text]"/>
      <dgm:spPr/>
      <dgm:t>
        <a:bodyPr/>
        <a:lstStyle/>
        <a:p>
          <a:r>
            <a:rPr lang="cs-CZ" dirty="0"/>
            <a:t>Positive Identity</a:t>
          </a:r>
        </a:p>
      </dgm:t>
    </dgm:pt>
    <dgm:pt modelId="{AC03CA14-F86C-4F6A-A11A-67BD77ED14A8}" type="parTrans" cxnId="{E3E5E71B-229D-4DC6-A9D5-051853B14CE4}">
      <dgm:prSet/>
      <dgm:spPr/>
      <dgm:t>
        <a:bodyPr/>
        <a:lstStyle/>
        <a:p>
          <a:endParaRPr lang="cs-CZ"/>
        </a:p>
      </dgm:t>
    </dgm:pt>
    <dgm:pt modelId="{6B16C3FE-9A8C-491C-92F2-365829613E7B}" type="sibTrans" cxnId="{E3E5E71B-229D-4DC6-A9D5-051853B14CE4}">
      <dgm:prSet/>
      <dgm:spPr/>
      <dgm:t>
        <a:bodyPr/>
        <a:lstStyle/>
        <a:p>
          <a:endParaRPr lang="cs-CZ"/>
        </a:p>
      </dgm:t>
    </dgm:pt>
    <dgm:pt modelId="{9818E21B-E449-44BF-9EE6-05B26FEB033C}">
      <dgm:prSet/>
      <dgm:spPr/>
      <dgm:t>
        <a:bodyPr/>
        <a:lstStyle/>
        <a:p>
          <a:endParaRPr lang="cs-CZ" dirty="0"/>
        </a:p>
      </dgm:t>
    </dgm:pt>
    <dgm:pt modelId="{9767F8FD-FDC3-4EDE-ABAD-643ADED0B2FF}" type="parTrans" cxnId="{B480752E-403B-4771-AEE6-E24A195BC454}">
      <dgm:prSet/>
      <dgm:spPr/>
      <dgm:t>
        <a:bodyPr/>
        <a:lstStyle/>
        <a:p>
          <a:endParaRPr lang="cs-CZ"/>
        </a:p>
      </dgm:t>
    </dgm:pt>
    <dgm:pt modelId="{DFF398E0-1376-4BA7-B7DE-C266520F248C}" type="sibTrans" cxnId="{B480752E-403B-4771-AEE6-E24A195BC454}">
      <dgm:prSet/>
      <dgm:spPr/>
      <dgm:t>
        <a:bodyPr/>
        <a:lstStyle/>
        <a:p>
          <a:endParaRPr lang="cs-CZ"/>
        </a:p>
      </dgm:t>
    </dgm:pt>
    <dgm:pt modelId="{B5A8030D-2CC6-45A8-A10F-BA8C6F09ED2F}">
      <dgm:prSet phldrT="[Text]"/>
      <dgm:spPr/>
      <dgm:t>
        <a:bodyPr/>
        <a:lstStyle/>
        <a:p>
          <a:r>
            <a:rPr lang="en-GB" noProof="0" dirty="0"/>
            <a:t>Multi-</a:t>
          </a:r>
          <a:r>
            <a:rPr lang="cs-CZ" noProof="0" dirty="0"/>
            <a:t>L</a:t>
          </a:r>
          <a:r>
            <a:rPr lang="en-GB" noProof="0" dirty="0" err="1"/>
            <a:t>evel</a:t>
          </a:r>
          <a:r>
            <a:rPr lang="en-GB" noProof="0" dirty="0"/>
            <a:t> Government</a:t>
          </a:r>
        </a:p>
      </dgm:t>
    </dgm:pt>
    <dgm:pt modelId="{9B0C649F-3E35-4FD0-B0D7-9A2DC78ED5BC}" type="parTrans" cxnId="{48692B93-8A48-4E08-8373-C6FFCABA6462}">
      <dgm:prSet/>
      <dgm:spPr/>
      <dgm:t>
        <a:bodyPr/>
        <a:lstStyle/>
        <a:p>
          <a:endParaRPr lang="cs-CZ"/>
        </a:p>
      </dgm:t>
    </dgm:pt>
    <dgm:pt modelId="{A14C1502-59A0-4C58-AED6-4D592ABDB529}" type="sibTrans" cxnId="{48692B93-8A48-4E08-8373-C6FFCABA6462}">
      <dgm:prSet/>
      <dgm:spPr/>
      <dgm:t>
        <a:bodyPr/>
        <a:lstStyle/>
        <a:p>
          <a:endParaRPr lang="cs-CZ"/>
        </a:p>
      </dgm:t>
    </dgm:pt>
    <dgm:pt modelId="{4797A986-7E6E-4D02-A4E1-BFEBF69376F6}" type="pres">
      <dgm:prSet presAssocID="{04E74D6A-9985-47CE-A80A-B91F85615F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B0132F-379C-4A6F-8558-750F51467F9A}" type="pres">
      <dgm:prSet presAssocID="{B5D44F51-07A6-4E3C-8636-A02E0372B461}" presName="centerShape" presStyleLbl="node0" presStyleIdx="0" presStyleCnt="1" custLinFactNeighborX="783" custLinFactNeighborY="783"/>
      <dgm:spPr/>
    </dgm:pt>
    <dgm:pt modelId="{9139580F-7AAF-4D1F-B391-3390187F4A1A}" type="pres">
      <dgm:prSet presAssocID="{95372CD0-317F-4852-9DC2-2D458C53E496}" presName="Name9" presStyleLbl="parChTrans1D2" presStyleIdx="0" presStyleCnt="4"/>
      <dgm:spPr/>
    </dgm:pt>
    <dgm:pt modelId="{1AEF8987-C272-47A3-8AB8-30B00D0EBBF5}" type="pres">
      <dgm:prSet presAssocID="{95372CD0-317F-4852-9DC2-2D458C53E496}" presName="connTx" presStyleLbl="parChTrans1D2" presStyleIdx="0" presStyleCnt="4"/>
      <dgm:spPr/>
    </dgm:pt>
    <dgm:pt modelId="{D538E8DF-3E99-4D21-A986-D01848A4AD3E}" type="pres">
      <dgm:prSet presAssocID="{814D5516-9027-4061-949A-78BEB4A1E08B}" presName="node" presStyleLbl="node1" presStyleIdx="0" presStyleCnt="4">
        <dgm:presLayoutVars>
          <dgm:bulletEnabled val="1"/>
        </dgm:presLayoutVars>
      </dgm:prSet>
      <dgm:spPr/>
    </dgm:pt>
    <dgm:pt modelId="{027D7539-D470-49F4-BDDC-79078A013A49}" type="pres">
      <dgm:prSet presAssocID="{9B0C649F-3E35-4FD0-B0D7-9A2DC78ED5BC}" presName="Name9" presStyleLbl="parChTrans1D2" presStyleIdx="1" presStyleCnt="4"/>
      <dgm:spPr/>
    </dgm:pt>
    <dgm:pt modelId="{E603CD5F-838A-4587-A916-78DE54B178C8}" type="pres">
      <dgm:prSet presAssocID="{9B0C649F-3E35-4FD0-B0D7-9A2DC78ED5BC}" presName="connTx" presStyleLbl="parChTrans1D2" presStyleIdx="1" presStyleCnt="4"/>
      <dgm:spPr/>
    </dgm:pt>
    <dgm:pt modelId="{7C46279B-5587-467F-A107-92CACC27C2F0}" type="pres">
      <dgm:prSet presAssocID="{B5A8030D-2CC6-45A8-A10F-BA8C6F09ED2F}" presName="node" presStyleLbl="node1" presStyleIdx="1" presStyleCnt="4">
        <dgm:presLayoutVars>
          <dgm:bulletEnabled val="1"/>
        </dgm:presLayoutVars>
      </dgm:prSet>
      <dgm:spPr/>
    </dgm:pt>
    <dgm:pt modelId="{2BDCDFA7-0845-4DE0-8B47-4C6893AA7FA9}" type="pres">
      <dgm:prSet presAssocID="{1662094D-C71B-4517-B885-70B33E02A724}" presName="Name9" presStyleLbl="parChTrans1D2" presStyleIdx="2" presStyleCnt="4"/>
      <dgm:spPr/>
    </dgm:pt>
    <dgm:pt modelId="{87EAB6BD-9076-40F9-B657-EA1EC3CE2682}" type="pres">
      <dgm:prSet presAssocID="{1662094D-C71B-4517-B885-70B33E02A724}" presName="connTx" presStyleLbl="parChTrans1D2" presStyleIdx="2" presStyleCnt="4"/>
      <dgm:spPr/>
    </dgm:pt>
    <dgm:pt modelId="{60EEFACD-4A65-497A-9B04-6C7C87DE8C61}" type="pres">
      <dgm:prSet presAssocID="{10E41AC8-F4BA-46BF-9D54-C3F48E716031}" presName="node" presStyleLbl="node1" presStyleIdx="2" presStyleCnt="4">
        <dgm:presLayoutVars>
          <dgm:bulletEnabled val="1"/>
        </dgm:presLayoutVars>
      </dgm:prSet>
      <dgm:spPr/>
    </dgm:pt>
    <dgm:pt modelId="{3223F894-7665-4DC9-A3C5-426ACC7B8A69}" type="pres">
      <dgm:prSet presAssocID="{AC03CA14-F86C-4F6A-A11A-67BD77ED14A8}" presName="Name9" presStyleLbl="parChTrans1D2" presStyleIdx="3" presStyleCnt="4"/>
      <dgm:spPr/>
    </dgm:pt>
    <dgm:pt modelId="{0D3A98FC-4E85-424E-B677-4E720E9A7893}" type="pres">
      <dgm:prSet presAssocID="{AC03CA14-F86C-4F6A-A11A-67BD77ED14A8}" presName="connTx" presStyleLbl="parChTrans1D2" presStyleIdx="3" presStyleCnt="4"/>
      <dgm:spPr/>
    </dgm:pt>
    <dgm:pt modelId="{46FEE612-ABED-4551-BB02-1A0ABB2D0DE1}" type="pres">
      <dgm:prSet presAssocID="{5847C0C6-949F-46A9-936A-A3CEAFBBA34A}" presName="node" presStyleLbl="node1" presStyleIdx="3" presStyleCnt="4">
        <dgm:presLayoutVars>
          <dgm:bulletEnabled val="1"/>
        </dgm:presLayoutVars>
      </dgm:prSet>
      <dgm:spPr/>
    </dgm:pt>
  </dgm:ptLst>
  <dgm:cxnLst>
    <dgm:cxn modelId="{1CF23018-158D-4B87-8709-E70D0DF49D4E}" type="presOf" srcId="{10E41AC8-F4BA-46BF-9D54-C3F48E716031}" destId="{60EEFACD-4A65-497A-9B04-6C7C87DE8C61}" srcOrd="0" destOrd="0" presId="urn:microsoft.com/office/officeart/2005/8/layout/radial1"/>
    <dgm:cxn modelId="{E3E5E71B-229D-4DC6-A9D5-051853B14CE4}" srcId="{B5D44F51-07A6-4E3C-8636-A02E0372B461}" destId="{5847C0C6-949F-46A9-936A-A3CEAFBBA34A}" srcOrd="3" destOrd="0" parTransId="{AC03CA14-F86C-4F6A-A11A-67BD77ED14A8}" sibTransId="{6B16C3FE-9A8C-491C-92F2-365829613E7B}"/>
    <dgm:cxn modelId="{7C39B91C-1ED2-4050-BDC2-C2C63D78215D}" srcId="{B5D44F51-07A6-4E3C-8636-A02E0372B461}" destId="{10E41AC8-F4BA-46BF-9D54-C3F48E716031}" srcOrd="2" destOrd="0" parTransId="{1662094D-C71B-4517-B885-70B33E02A724}" sibTransId="{434AE138-FE13-40AD-9DF0-0EA171EAD497}"/>
    <dgm:cxn modelId="{DE244A22-D380-4BE2-830F-26FB160D5E9B}" type="presOf" srcId="{9B0C649F-3E35-4FD0-B0D7-9A2DC78ED5BC}" destId="{027D7539-D470-49F4-BDDC-79078A013A49}" srcOrd="0" destOrd="0" presId="urn:microsoft.com/office/officeart/2005/8/layout/radial1"/>
    <dgm:cxn modelId="{B480752E-403B-4771-AEE6-E24A195BC454}" srcId="{04E74D6A-9985-47CE-A80A-B91F85615F64}" destId="{9818E21B-E449-44BF-9EE6-05B26FEB033C}" srcOrd="1" destOrd="0" parTransId="{9767F8FD-FDC3-4EDE-ABAD-643ADED0B2FF}" sibTransId="{DFF398E0-1376-4BA7-B7DE-C266520F248C}"/>
    <dgm:cxn modelId="{EFFCCE32-B917-4F96-A042-A21A209E1FB0}" type="presOf" srcId="{5847C0C6-949F-46A9-936A-A3CEAFBBA34A}" destId="{46FEE612-ABED-4551-BB02-1A0ABB2D0DE1}" srcOrd="0" destOrd="0" presId="urn:microsoft.com/office/officeart/2005/8/layout/radial1"/>
    <dgm:cxn modelId="{65F92B37-CCC3-4B5B-85D4-A76631A71AC3}" type="presOf" srcId="{AC03CA14-F86C-4F6A-A11A-67BD77ED14A8}" destId="{3223F894-7665-4DC9-A3C5-426ACC7B8A69}" srcOrd="0" destOrd="0" presId="urn:microsoft.com/office/officeart/2005/8/layout/radial1"/>
    <dgm:cxn modelId="{AD84546B-26D5-4D89-8A00-D8600EA9BDF2}" type="presOf" srcId="{95372CD0-317F-4852-9DC2-2D458C53E496}" destId="{9139580F-7AAF-4D1F-B391-3390187F4A1A}" srcOrd="0" destOrd="0" presId="urn:microsoft.com/office/officeart/2005/8/layout/radial1"/>
    <dgm:cxn modelId="{B2DB515A-9F68-491A-A742-C48BF83CE31A}" type="presOf" srcId="{1662094D-C71B-4517-B885-70B33E02A724}" destId="{2BDCDFA7-0845-4DE0-8B47-4C6893AA7FA9}" srcOrd="0" destOrd="0" presId="urn:microsoft.com/office/officeart/2005/8/layout/radial1"/>
    <dgm:cxn modelId="{88735D81-3B6B-40F9-8534-6D135DDDF9F8}" type="presOf" srcId="{AC03CA14-F86C-4F6A-A11A-67BD77ED14A8}" destId="{0D3A98FC-4E85-424E-B677-4E720E9A7893}" srcOrd="1" destOrd="0" presId="urn:microsoft.com/office/officeart/2005/8/layout/radial1"/>
    <dgm:cxn modelId="{E3D6EA82-80E0-4B96-841D-B53233AD8FF8}" srcId="{04E74D6A-9985-47CE-A80A-B91F85615F64}" destId="{B5D44F51-07A6-4E3C-8636-A02E0372B461}" srcOrd="0" destOrd="0" parTransId="{861FD74D-43A3-41EF-AFD7-FF87087AF6E9}" sibTransId="{D71A7CFF-6E6F-4F5D-AB97-2F34C481F9AC}"/>
    <dgm:cxn modelId="{48692B93-8A48-4E08-8373-C6FFCABA6462}" srcId="{B5D44F51-07A6-4E3C-8636-A02E0372B461}" destId="{B5A8030D-2CC6-45A8-A10F-BA8C6F09ED2F}" srcOrd="1" destOrd="0" parTransId="{9B0C649F-3E35-4FD0-B0D7-9A2DC78ED5BC}" sibTransId="{A14C1502-59A0-4C58-AED6-4D592ABDB529}"/>
    <dgm:cxn modelId="{C933EC96-6E5F-439A-93F6-8BF05BB9F77A}" type="presOf" srcId="{9B0C649F-3E35-4FD0-B0D7-9A2DC78ED5BC}" destId="{E603CD5F-838A-4587-A916-78DE54B178C8}" srcOrd="1" destOrd="0" presId="urn:microsoft.com/office/officeart/2005/8/layout/radial1"/>
    <dgm:cxn modelId="{747F0A98-4B30-4CDD-A0D9-B94F98B878FB}" type="presOf" srcId="{1662094D-C71B-4517-B885-70B33E02A724}" destId="{87EAB6BD-9076-40F9-B657-EA1EC3CE2682}" srcOrd="1" destOrd="0" presId="urn:microsoft.com/office/officeart/2005/8/layout/radial1"/>
    <dgm:cxn modelId="{CF799398-D359-40DB-B312-B21BEF4D3EA4}" type="presOf" srcId="{B5A8030D-2CC6-45A8-A10F-BA8C6F09ED2F}" destId="{7C46279B-5587-467F-A107-92CACC27C2F0}" srcOrd="0" destOrd="0" presId="urn:microsoft.com/office/officeart/2005/8/layout/radial1"/>
    <dgm:cxn modelId="{047AE0A6-31CF-41A6-9F62-8ED17AB4E1DD}" type="presOf" srcId="{B5D44F51-07A6-4E3C-8636-A02E0372B461}" destId="{54B0132F-379C-4A6F-8558-750F51467F9A}" srcOrd="0" destOrd="0" presId="urn:microsoft.com/office/officeart/2005/8/layout/radial1"/>
    <dgm:cxn modelId="{24B579C3-4D87-49F9-AF9D-CF91A73C0D19}" type="presOf" srcId="{95372CD0-317F-4852-9DC2-2D458C53E496}" destId="{1AEF8987-C272-47A3-8AB8-30B00D0EBBF5}" srcOrd="1" destOrd="0" presId="urn:microsoft.com/office/officeart/2005/8/layout/radial1"/>
    <dgm:cxn modelId="{374D6DCB-B673-401E-892E-3B52BF0A3E84}" type="presOf" srcId="{04E74D6A-9985-47CE-A80A-B91F85615F64}" destId="{4797A986-7E6E-4D02-A4E1-BFEBF69376F6}" srcOrd="0" destOrd="0" presId="urn:microsoft.com/office/officeart/2005/8/layout/radial1"/>
    <dgm:cxn modelId="{B34157CD-51B1-4D6B-8F29-563C12782EA5}" type="presOf" srcId="{814D5516-9027-4061-949A-78BEB4A1E08B}" destId="{D538E8DF-3E99-4D21-A986-D01848A4AD3E}" srcOrd="0" destOrd="0" presId="urn:microsoft.com/office/officeart/2005/8/layout/radial1"/>
    <dgm:cxn modelId="{A4BA34CF-4194-4F6B-8A57-893A546E4B16}" srcId="{B5D44F51-07A6-4E3C-8636-A02E0372B461}" destId="{814D5516-9027-4061-949A-78BEB4A1E08B}" srcOrd="0" destOrd="0" parTransId="{95372CD0-317F-4852-9DC2-2D458C53E496}" sibTransId="{905038EB-3BBC-4008-8299-6F1F71511249}"/>
    <dgm:cxn modelId="{2438337F-50F0-4372-9B9E-03FBD2646A3D}" type="presParOf" srcId="{4797A986-7E6E-4D02-A4E1-BFEBF69376F6}" destId="{54B0132F-379C-4A6F-8558-750F51467F9A}" srcOrd="0" destOrd="0" presId="urn:microsoft.com/office/officeart/2005/8/layout/radial1"/>
    <dgm:cxn modelId="{7AC66E33-1367-424A-B78D-E2DE1327E21B}" type="presParOf" srcId="{4797A986-7E6E-4D02-A4E1-BFEBF69376F6}" destId="{9139580F-7AAF-4D1F-B391-3390187F4A1A}" srcOrd="1" destOrd="0" presId="urn:microsoft.com/office/officeart/2005/8/layout/radial1"/>
    <dgm:cxn modelId="{52BD0436-A1CB-4027-98EE-4630D9BCF16A}" type="presParOf" srcId="{9139580F-7AAF-4D1F-B391-3390187F4A1A}" destId="{1AEF8987-C272-47A3-8AB8-30B00D0EBBF5}" srcOrd="0" destOrd="0" presId="urn:microsoft.com/office/officeart/2005/8/layout/radial1"/>
    <dgm:cxn modelId="{F3F3050A-419C-42FD-AA16-FE3AC6663659}" type="presParOf" srcId="{4797A986-7E6E-4D02-A4E1-BFEBF69376F6}" destId="{D538E8DF-3E99-4D21-A986-D01848A4AD3E}" srcOrd="2" destOrd="0" presId="urn:microsoft.com/office/officeart/2005/8/layout/radial1"/>
    <dgm:cxn modelId="{8B07091F-0A07-4826-8407-37FC2DB575EC}" type="presParOf" srcId="{4797A986-7E6E-4D02-A4E1-BFEBF69376F6}" destId="{027D7539-D470-49F4-BDDC-79078A013A49}" srcOrd="3" destOrd="0" presId="urn:microsoft.com/office/officeart/2005/8/layout/radial1"/>
    <dgm:cxn modelId="{F47E1B36-5DFE-4E32-B3E6-FD1C6E895F88}" type="presParOf" srcId="{027D7539-D470-49F4-BDDC-79078A013A49}" destId="{E603CD5F-838A-4587-A916-78DE54B178C8}" srcOrd="0" destOrd="0" presId="urn:microsoft.com/office/officeart/2005/8/layout/radial1"/>
    <dgm:cxn modelId="{20371186-E445-450E-80AC-35EF37B98593}" type="presParOf" srcId="{4797A986-7E6E-4D02-A4E1-BFEBF69376F6}" destId="{7C46279B-5587-467F-A107-92CACC27C2F0}" srcOrd="4" destOrd="0" presId="urn:microsoft.com/office/officeart/2005/8/layout/radial1"/>
    <dgm:cxn modelId="{757F6E02-B98F-4360-ADB6-5DF8765FE39C}" type="presParOf" srcId="{4797A986-7E6E-4D02-A4E1-BFEBF69376F6}" destId="{2BDCDFA7-0845-4DE0-8B47-4C6893AA7FA9}" srcOrd="5" destOrd="0" presId="urn:microsoft.com/office/officeart/2005/8/layout/radial1"/>
    <dgm:cxn modelId="{F585C7A9-9320-4442-94B2-FF40CCC410CB}" type="presParOf" srcId="{2BDCDFA7-0845-4DE0-8B47-4C6893AA7FA9}" destId="{87EAB6BD-9076-40F9-B657-EA1EC3CE2682}" srcOrd="0" destOrd="0" presId="urn:microsoft.com/office/officeart/2005/8/layout/radial1"/>
    <dgm:cxn modelId="{923ECAD3-377D-4A6F-9E91-4CA5C3778973}" type="presParOf" srcId="{4797A986-7E6E-4D02-A4E1-BFEBF69376F6}" destId="{60EEFACD-4A65-497A-9B04-6C7C87DE8C61}" srcOrd="6" destOrd="0" presId="urn:microsoft.com/office/officeart/2005/8/layout/radial1"/>
    <dgm:cxn modelId="{553B750D-4F5F-4C8F-8E2B-A8985DA51372}" type="presParOf" srcId="{4797A986-7E6E-4D02-A4E1-BFEBF69376F6}" destId="{3223F894-7665-4DC9-A3C5-426ACC7B8A69}" srcOrd="7" destOrd="0" presId="urn:microsoft.com/office/officeart/2005/8/layout/radial1"/>
    <dgm:cxn modelId="{45DD3243-9CEA-4855-81E7-293C6B75DDB9}" type="presParOf" srcId="{3223F894-7665-4DC9-A3C5-426ACC7B8A69}" destId="{0D3A98FC-4E85-424E-B677-4E720E9A7893}" srcOrd="0" destOrd="0" presId="urn:microsoft.com/office/officeart/2005/8/layout/radial1"/>
    <dgm:cxn modelId="{CF281A98-F7A8-4CC3-9FDA-ED60A883AF45}" type="presParOf" srcId="{4797A986-7E6E-4D02-A4E1-BFEBF69376F6}" destId="{46FEE612-ABED-4551-BB02-1A0ABB2D0DE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AE6805-D7B1-4816-9851-4DDEDDB91589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0504108F-A4C3-4833-9C39-C57E72FF6956}">
      <dgm:prSet phldrT="[Text]" custT="1"/>
      <dgm:spPr/>
      <dgm:t>
        <a:bodyPr/>
        <a:lstStyle/>
        <a:p>
          <a:r>
            <a:rPr lang="en-GB" sz="1200" b="1" noProof="0" dirty="0">
              <a:latin typeface="+mn-lt"/>
            </a:rPr>
            <a:t>BORDER</a:t>
          </a:r>
        </a:p>
        <a:p>
          <a:r>
            <a:rPr lang="en-GB" sz="1200" noProof="0" dirty="0">
              <a:latin typeface="+mn-lt"/>
            </a:rPr>
            <a:t>A. Active</a:t>
          </a:r>
        </a:p>
        <a:p>
          <a:r>
            <a:rPr lang="en-GB" sz="1200" noProof="0" dirty="0">
              <a:latin typeface="+mn-lt"/>
            </a:rPr>
            <a:t>B. Passive </a:t>
          </a:r>
        </a:p>
      </dgm:t>
    </dgm:pt>
    <dgm:pt modelId="{050722C1-7C6A-44C6-83B9-C5C71C97947E}" type="parTrans" cxnId="{F857E805-7F6E-470F-9F01-A81CF659122E}">
      <dgm:prSet/>
      <dgm:spPr/>
      <dgm:t>
        <a:bodyPr/>
        <a:lstStyle/>
        <a:p>
          <a:endParaRPr lang="cs-CZ"/>
        </a:p>
      </dgm:t>
    </dgm:pt>
    <dgm:pt modelId="{165A3167-DCC4-4DDE-83F8-F44BB29D3156}" type="sibTrans" cxnId="{F857E805-7F6E-470F-9F01-A81CF659122E}">
      <dgm:prSet/>
      <dgm:spPr/>
      <dgm:t>
        <a:bodyPr/>
        <a:lstStyle/>
        <a:p>
          <a:endParaRPr lang="cs-CZ"/>
        </a:p>
      </dgm:t>
    </dgm:pt>
    <dgm:pt modelId="{3C49B4AB-E19A-4DF5-AED0-9BF195BDE084}">
      <dgm:prSet phldrT="[Text]"/>
      <dgm:spPr/>
      <dgm:t>
        <a:bodyPr/>
        <a:lstStyle/>
        <a:p>
          <a:r>
            <a:rPr lang="cs-CZ" b="1" dirty="0"/>
            <a:t>CODE</a:t>
          </a:r>
        </a:p>
        <a:p>
          <a:r>
            <a:rPr lang="en-GB" noProof="0" dirty="0"/>
            <a:t>A. Civil</a:t>
          </a:r>
        </a:p>
        <a:p>
          <a:r>
            <a:rPr lang="en-GB" noProof="0" dirty="0"/>
            <a:t>B. Sacred</a:t>
          </a:r>
        </a:p>
      </dgm:t>
    </dgm:pt>
    <dgm:pt modelId="{88DF67D9-EBDD-48A4-A6D5-55B66EFD9120}" type="parTrans" cxnId="{4C11A45E-19BA-4AD5-A8E8-9C25D62ACF0E}">
      <dgm:prSet/>
      <dgm:spPr/>
      <dgm:t>
        <a:bodyPr/>
        <a:lstStyle/>
        <a:p>
          <a:endParaRPr lang="cs-CZ"/>
        </a:p>
      </dgm:t>
    </dgm:pt>
    <dgm:pt modelId="{8D8267DF-D2B3-4578-B8AB-3CCE90FC8380}" type="sibTrans" cxnId="{4C11A45E-19BA-4AD5-A8E8-9C25D62ACF0E}">
      <dgm:prSet/>
      <dgm:spPr/>
      <dgm:t>
        <a:bodyPr/>
        <a:lstStyle/>
        <a:p>
          <a:endParaRPr lang="cs-CZ"/>
        </a:p>
      </dgm:t>
    </dgm:pt>
    <dgm:pt modelId="{5E4BD4FD-53D9-43EB-831B-FC2D2BC463FA}">
      <dgm:prSet phldrT="[Text]" custT="1"/>
      <dgm:spPr/>
      <dgm:t>
        <a:bodyPr/>
        <a:lstStyle/>
        <a:p>
          <a:r>
            <a:rPr lang="cs-CZ" sz="1200" b="1" noProof="0" dirty="0"/>
            <a:t>SOCIAL DYNAMICS</a:t>
          </a:r>
          <a:endParaRPr lang="en-GB" sz="1200" b="1" noProof="0" dirty="0"/>
        </a:p>
        <a:p>
          <a:r>
            <a:rPr lang="en-GB" sz="1200" noProof="0" dirty="0"/>
            <a:t>A: Complementarit</a:t>
          </a:r>
          <a:r>
            <a:rPr lang="cs-CZ" sz="1200" noProof="0" dirty="0"/>
            <a:t>y</a:t>
          </a:r>
        </a:p>
        <a:p>
          <a:r>
            <a:rPr lang="en-GB" sz="1200" noProof="0" dirty="0"/>
            <a:t>(inclusion)</a:t>
          </a:r>
        </a:p>
        <a:p>
          <a:r>
            <a:rPr lang="en-GB" sz="1200" noProof="0" dirty="0"/>
            <a:t>B: Discrimination (exclusion</a:t>
          </a:r>
          <a:r>
            <a:rPr lang="cs-CZ" sz="1200" dirty="0"/>
            <a:t>)</a:t>
          </a:r>
        </a:p>
      </dgm:t>
    </dgm:pt>
    <dgm:pt modelId="{9CFA3B5F-9442-44A1-935E-634ED7899AA9}" type="parTrans" cxnId="{B67ABEAF-D5AC-468D-B342-6BF59877D975}">
      <dgm:prSet/>
      <dgm:spPr/>
      <dgm:t>
        <a:bodyPr/>
        <a:lstStyle/>
        <a:p>
          <a:endParaRPr lang="cs-CZ"/>
        </a:p>
      </dgm:t>
    </dgm:pt>
    <dgm:pt modelId="{A9F21DBC-7E22-4926-805B-61A96C1EF426}" type="sibTrans" cxnId="{B67ABEAF-D5AC-468D-B342-6BF59877D975}">
      <dgm:prSet/>
      <dgm:spPr/>
      <dgm:t>
        <a:bodyPr/>
        <a:lstStyle/>
        <a:p>
          <a:endParaRPr lang="cs-CZ"/>
        </a:p>
      </dgm:t>
    </dgm:pt>
    <dgm:pt modelId="{4B2FF999-AF40-4325-8F5B-4CD1ACB1D42F}">
      <dgm:prSet phldrT="[Text]"/>
      <dgm:spPr/>
      <dgm:t>
        <a:bodyPr/>
        <a:lstStyle/>
        <a:p>
          <a:r>
            <a:rPr lang="en-GB" b="1" noProof="0" dirty="0"/>
            <a:t>I</a:t>
          </a:r>
          <a:r>
            <a:rPr lang="cs-CZ" b="1" noProof="0" dirty="0"/>
            <a:t>DENTITY</a:t>
          </a:r>
          <a:endParaRPr lang="en-GB" b="1" noProof="0" dirty="0"/>
        </a:p>
        <a:p>
          <a:r>
            <a:rPr lang="en-GB" noProof="0" dirty="0"/>
            <a:t>A. Positive (gratification)</a:t>
          </a:r>
        </a:p>
        <a:p>
          <a:r>
            <a:rPr lang="en-GB" noProof="0" dirty="0"/>
            <a:t>B. Negative (frustration, uncertainty)</a:t>
          </a:r>
        </a:p>
      </dgm:t>
    </dgm:pt>
    <dgm:pt modelId="{3A6863DF-29D0-4E98-BD7E-AC5D2F01D64E}" type="parTrans" cxnId="{3966B9DF-A3B6-4DAF-962F-3E4052636D61}">
      <dgm:prSet/>
      <dgm:spPr/>
      <dgm:t>
        <a:bodyPr/>
        <a:lstStyle/>
        <a:p>
          <a:endParaRPr lang="cs-CZ"/>
        </a:p>
      </dgm:t>
    </dgm:pt>
    <dgm:pt modelId="{255CC60E-EDC4-45E1-A716-484F9FA1826E}" type="sibTrans" cxnId="{3966B9DF-A3B6-4DAF-962F-3E4052636D61}">
      <dgm:prSet/>
      <dgm:spPr/>
      <dgm:t>
        <a:bodyPr/>
        <a:lstStyle/>
        <a:p>
          <a:endParaRPr lang="cs-CZ"/>
        </a:p>
      </dgm:t>
    </dgm:pt>
    <dgm:pt modelId="{B06786CE-DC08-4F2D-993E-F837C2F0D570}">
      <dgm:prSet phldrT="[Text]"/>
      <dgm:spPr/>
      <dgm:t>
        <a:bodyPr/>
        <a:lstStyle/>
        <a:p>
          <a:pPr algn="ctr"/>
          <a:r>
            <a:rPr lang="en-GB" b="1" noProof="0" dirty="0"/>
            <a:t>K</a:t>
          </a:r>
          <a:r>
            <a:rPr lang="cs-CZ" b="1" noProof="0" dirty="0"/>
            <a:t>NOWLEDGE</a:t>
          </a:r>
          <a:endParaRPr lang="en-GB" b="1" noProof="0" dirty="0"/>
        </a:p>
        <a:p>
          <a:pPr algn="ctr"/>
          <a:r>
            <a:rPr lang="en-GB" noProof="0" dirty="0"/>
            <a:t>A. Public </a:t>
          </a:r>
          <a:r>
            <a:rPr lang="cs-CZ" noProof="0" dirty="0"/>
            <a:t>C</a:t>
          </a:r>
          <a:r>
            <a:rPr lang="en-GB" noProof="0" dirty="0"/>
            <a:t>riticism </a:t>
          </a:r>
        </a:p>
        <a:p>
          <a:pPr algn="ctr"/>
          <a:r>
            <a:rPr lang="en-GB" noProof="0" dirty="0"/>
            <a:t>B. Stereotypes/Labelling </a:t>
          </a:r>
        </a:p>
      </dgm:t>
    </dgm:pt>
    <dgm:pt modelId="{04DFEB87-0566-489E-9C40-CA86E54AA818}" type="parTrans" cxnId="{F20AB58A-99D5-43F4-95BB-CBC0B66A0654}">
      <dgm:prSet/>
      <dgm:spPr/>
      <dgm:t>
        <a:bodyPr/>
        <a:lstStyle/>
        <a:p>
          <a:endParaRPr lang="cs-CZ"/>
        </a:p>
      </dgm:t>
    </dgm:pt>
    <dgm:pt modelId="{6E0857F9-8EA2-46A4-A8CF-F1C35C3F46A7}" type="sibTrans" cxnId="{F20AB58A-99D5-43F4-95BB-CBC0B66A0654}">
      <dgm:prSet/>
      <dgm:spPr/>
      <dgm:t>
        <a:bodyPr/>
        <a:lstStyle/>
        <a:p>
          <a:endParaRPr lang="cs-CZ"/>
        </a:p>
      </dgm:t>
    </dgm:pt>
    <dgm:pt modelId="{FA08C249-F573-44FF-948B-4A8879E9E873}" type="pres">
      <dgm:prSet presAssocID="{98AE6805-D7B1-4816-9851-4DDEDDB91589}" presName="Name0" presStyleCnt="0">
        <dgm:presLayoutVars>
          <dgm:dir/>
          <dgm:resizeHandles val="exact"/>
        </dgm:presLayoutVars>
      </dgm:prSet>
      <dgm:spPr/>
    </dgm:pt>
    <dgm:pt modelId="{54E9629C-96BD-4F44-807F-4E889C1B8921}" type="pres">
      <dgm:prSet presAssocID="{98AE6805-D7B1-4816-9851-4DDEDDB91589}" presName="cycle" presStyleCnt="0"/>
      <dgm:spPr/>
    </dgm:pt>
    <dgm:pt modelId="{D8F68E09-BF1F-48BD-9DCC-955E851630B4}" type="pres">
      <dgm:prSet presAssocID="{0504108F-A4C3-4833-9C39-C57E72FF6956}" presName="nodeFirstNode" presStyleLbl="node1" presStyleIdx="0" presStyleCnt="5" custRadScaleRad="100529" custRadScaleInc="0">
        <dgm:presLayoutVars>
          <dgm:bulletEnabled val="1"/>
        </dgm:presLayoutVars>
      </dgm:prSet>
      <dgm:spPr/>
    </dgm:pt>
    <dgm:pt modelId="{4A75B6C9-3A2A-452F-B5EB-F613A2F3C14A}" type="pres">
      <dgm:prSet presAssocID="{165A3167-DCC4-4DDE-83F8-F44BB29D3156}" presName="sibTransFirstNode" presStyleLbl="bgShp" presStyleIdx="0" presStyleCnt="1"/>
      <dgm:spPr/>
    </dgm:pt>
    <dgm:pt modelId="{2F523D99-10CA-41AC-858D-735506633B76}" type="pres">
      <dgm:prSet presAssocID="{3C49B4AB-E19A-4DF5-AED0-9BF195BDE084}" presName="nodeFollowingNodes" presStyleLbl="node1" presStyleIdx="1" presStyleCnt="5">
        <dgm:presLayoutVars>
          <dgm:bulletEnabled val="1"/>
        </dgm:presLayoutVars>
      </dgm:prSet>
      <dgm:spPr/>
    </dgm:pt>
    <dgm:pt modelId="{64972923-0459-4763-A84B-077CD7D7638C}" type="pres">
      <dgm:prSet presAssocID="{5E4BD4FD-53D9-43EB-831B-FC2D2BC463FA}" presName="nodeFollowingNodes" presStyleLbl="node1" presStyleIdx="2" presStyleCnt="5">
        <dgm:presLayoutVars>
          <dgm:bulletEnabled val="1"/>
        </dgm:presLayoutVars>
      </dgm:prSet>
      <dgm:spPr/>
    </dgm:pt>
    <dgm:pt modelId="{7A46EBB2-B9B0-45BA-8830-0C0E666EA208}" type="pres">
      <dgm:prSet presAssocID="{4B2FF999-AF40-4325-8F5B-4CD1ACB1D42F}" presName="nodeFollowingNodes" presStyleLbl="node1" presStyleIdx="3" presStyleCnt="5">
        <dgm:presLayoutVars>
          <dgm:bulletEnabled val="1"/>
        </dgm:presLayoutVars>
      </dgm:prSet>
      <dgm:spPr/>
    </dgm:pt>
    <dgm:pt modelId="{33E160E1-C207-4A01-85C9-1437D651A9B0}" type="pres">
      <dgm:prSet presAssocID="{B06786CE-DC08-4F2D-993E-F837C2F0D57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857E805-7F6E-470F-9F01-A81CF659122E}" srcId="{98AE6805-D7B1-4816-9851-4DDEDDB91589}" destId="{0504108F-A4C3-4833-9C39-C57E72FF6956}" srcOrd="0" destOrd="0" parTransId="{050722C1-7C6A-44C6-83B9-C5C71C97947E}" sibTransId="{165A3167-DCC4-4DDE-83F8-F44BB29D3156}"/>
    <dgm:cxn modelId="{8FE32513-447E-447A-904E-8112CF59929F}" type="presOf" srcId="{165A3167-DCC4-4DDE-83F8-F44BB29D3156}" destId="{4A75B6C9-3A2A-452F-B5EB-F613A2F3C14A}" srcOrd="0" destOrd="0" presId="urn:microsoft.com/office/officeart/2005/8/layout/cycle3"/>
    <dgm:cxn modelId="{029CD223-11DA-439D-AA3E-129AA391A54F}" type="presOf" srcId="{0504108F-A4C3-4833-9C39-C57E72FF6956}" destId="{D8F68E09-BF1F-48BD-9DCC-955E851630B4}" srcOrd="0" destOrd="0" presId="urn:microsoft.com/office/officeart/2005/8/layout/cycle3"/>
    <dgm:cxn modelId="{4C11A45E-19BA-4AD5-A8E8-9C25D62ACF0E}" srcId="{98AE6805-D7B1-4816-9851-4DDEDDB91589}" destId="{3C49B4AB-E19A-4DF5-AED0-9BF195BDE084}" srcOrd="1" destOrd="0" parTransId="{88DF67D9-EBDD-48A4-A6D5-55B66EFD9120}" sibTransId="{8D8267DF-D2B3-4578-B8AB-3CCE90FC8380}"/>
    <dgm:cxn modelId="{E20FAB62-8DFD-40EB-BF8C-FB26340B6551}" type="presOf" srcId="{3C49B4AB-E19A-4DF5-AED0-9BF195BDE084}" destId="{2F523D99-10CA-41AC-858D-735506633B76}" srcOrd="0" destOrd="0" presId="urn:microsoft.com/office/officeart/2005/8/layout/cycle3"/>
    <dgm:cxn modelId="{1AEE084A-55B3-48E5-8372-E53CBD9C7DF4}" type="presOf" srcId="{B06786CE-DC08-4F2D-993E-F837C2F0D570}" destId="{33E160E1-C207-4A01-85C9-1437D651A9B0}" srcOrd="0" destOrd="0" presId="urn:microsoft.com/office/officeart/2005/8/layout/cycle3"/>
    <dgm:cxn modelId="{F20AB58A-99D5-43F4-95BB-CBC0B66A0654}" srcId="{98AE6805-D7B1-4816-9851-4DDEDDB91589}" destId="{B06786CE-DC08-4F2D-993E-F837C2F0D570}" srcOrd="4" destOrd="0" parTransId="{04DFEB87-0566-489E-9C40-CA86E54AA818}" sibTransId="{6E0857F9-8EA2-46A4-A8CF-F1C35C3F46A7}"/>
    <dgm:cxn modelId="{B67ABEAF-D5AC-468D-B342-6BF59877D975}" srcId="{98AE6805-D7B1-4816-9851-4DDEDDB91589}" destId="{5E4BD4FD-53D9-43EB-831B-FC2D2BC463FA}" srcOrd="2" destOrd="0" parTransId="{9CFA3B5F-9442-44A1-935E-634ED7899AA9}" sibTransId="{A9F21DBC-7E22-4926-805B-61A96C1EF426}"/>
    <dgm:cxn modelId="{48F7A9B0-0E85-43FB-8E09-7552276618FC}" type="presOf" srcId="{5E4BD4FD-53D9-43EB-831B-FC2D2BC463FA}" destId="{64972923-0459-4763-A84B-077CD7D7638C}" srcOrd="0" destOrd="0" presId="urn:microsoft.com/office/officeart/2005/8/layout/cycle3"/>
    <dgm:cxn modelId="{D9F92EB5-A729-409C-9A0E-84BD617256A3}" type="presOf" srcId="{4B2FF999-AF40-4325-8F5B-4CD1ACB1D42F}" destId="{7A46EBB2-B9B0-45BA-8830-0C0E666EA208}" srcOrd="0" destOrd="0" presId="urn:microsoft.com/office/officeart/2005/8/layout/cycle3"/>
    <dgm:cxn modelId="{2A9BC9BE-3AB9-456C-B7A5-496F71BE8DEB}" type="presOf" srcId="{98AE6805-D7B1-4816-9851-4DDEDDB91589}" destId="{FA08C249-F573-44FF-948B-4A8879E9E873}" srcOrd="0" destOrd="0" presId="urn:microsoft.com/office/officeart/2005/8/layout/cycle3"/>
    <dgm:cxn modelId="{3966B9DF-A3B6-4DAF-962F-3E4052636D61}" srcId="{98AE6805-D7B1-4816-9851-4DDEDDB91589}" destId="{4B2FF999-AF40-4325-8F5B-4CD1ACB1D42F}" srcOrd="3" destOrd="0" parTransId="{3A6863DF-29D0-4E98-BD7E-AC5D2F01D64E}" sibTransId="{255CC60E-EDC4-45E1-A716-484F9FA1826E}"/>
    <dgm:cxn modelId="{831E5DDE-A278-449C-ADF8-6EB78444ED32}" type="presParOf" srcId="{FA08C249-F573-44FF-948B-4A8879E9E873}" destId="{54E9629C-96BD-4F44-807F-4E889C1B8921}" srcOrd="0" destOrd="0" presId="urn:microsoft.com/office/officeart/2005/8/layout/cycle3"/>
    <dgm:cxn modelId="{3B5458F8-07AD-49C6-ADC8-6AE33E0954C9}" type="presParOf" srcId="{54E9629C-96BD-4F44-807F-4E889C1B8921}" destId="{D8F68E09-BF1F-48BD-9DCC-955E851630B4}" srcOrd="0" destOrd="0" presId="urn:microsoft.com/office/officeart/2005/8/layout/cycle3"/>
    <dgm:cxn modelId="{D0E19EC0-7FA7-4128-9B28-729F65221E2F}" type="presParOf" srcId="{54E9629C-96BD-4F44-807F-4E889C1B8921}" destId="{4A75B6C9-3A2A-452F-B5EB-F613A2F3C14A}" srcOrd="1" destOrd="0" presId="urn:microsoft.com/office/officeart/2005/8/layout/cycle3"/>
    <dgm:cxn modelId="{78A6A825-B2D8-42C3-A948-5C6B05AC1547}" type="presParOf" srcId="{54E9629C-96BD-4F44-807F-4E889C1B8921}" destId="{2F523D99-10CA-41AC-858D-735506633B76}" srcOrd="2" destOrd="0" presId="urn:microsoft.com/office/officeart/2005/8/layout/cycle3"/>
    <dgm:cxn modelId="{52663D48-DFD0-476D-B8DF-A4D8CE7BBAFA}" type="presParOf" srcId="{54E9629C-96BD-4F44-807F-4E889C1B8921}" destId="{64972923-0459-4763-A84B-077CD7D7638C}" srcOrd="3" destOrd="0" presId="urn:microsoft.com/office/officeart/2005/8/layout/cycle3"/>
    <dgm:cxn modelId="{AF8DB4E2-B236-43A7-A136-093F3ADD3F8D}" type="presParOf" srcId="{54E9629C-96BD-4F44-807F-4E889C1B8921}" destId="{7A46EBB2-B9B0-45BA-8830-0C0E666EA208}" srcOrd="4" destOrd="0" presId="urn:microsoft.com/office/officeart/2005/8/layout/cycle3"/>
    <dgm:cxn modelId="{DA16CDE6-148D-4ABD-B8A9-0D110AF62447}" type="presParOf" srcId="{54E9629C-96BD-4F44-807F-4E889C1B8921}" destId="{33E160E1-C207-4A01-85C9-1437D651A9B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E5F17-7DAD-474D-9199-97F486F8CC6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EB4C776-684C-48BE-9FB3-8B1098749EBB}">
      <dgm:prSet phldrT="[Text]"/>
      <dgm:spPr>
        <a:xfrm>
          <a:off x="1311249" y="213969"/>
          <a:ext cx="1316736" cy="131673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Dialogic forgetting (Amnesia)</a:t>
          </a:r>
        </a:p>
      </dgm:t>
    </dgm:pt>
    <dgm:pt modelId="{EAB95E61-8D9F-4675-90E3-0F0DFE145BF4}" type="parTrans" cxnId="{E247C6BC-E29B-432D-8F85-411AE0776D48}">
      <dgm:prSet/>
      <dgm:spPr/>
      <dgm:t>
        <a:bodyPr/>
        <a:lstStyle/>
        <a:p>
          <a:endParaRPr lang="cs-CZ" b="0"/>
        </a:p>
      </dgm:t>
    </dgm:pt>
    <dgm:pt modelId="{14B06BE7-2B61-4B6B-B065-4D3B69441451}" type="sibTrans" cxnId="{E247C6BC-E29B-432D-8F85-411AE0776D48}">
      <dgm:prSet/>
      <dgm:spPr/>
      <dgm:t>
        <a:bodyPr/>
        <a:lstStyle/>
        <a:p>
          <a:endParaRPr lang="cs-CZ" b="0"/>
        </a:p>
      </dgm:t>
    </dgm:pt>
    <dgm:pt modelId="{AF6E856F-8D2A-45E8-A0CF-956DD76E2C93}">
      <dgm:prSet phldrT="[Text]"/>
      <dgm:spPr>
        <a:xfrm>
          <a:off x="2858414" y="213969"/>
          <a:ext cx="1316736" cy="131673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Dialogic</a:t>
          </a:r>
          <a:endParaRPr lang="cs-CZ" b="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(Syncretic</a:t>
          </a:r>
          <a:r>
            <a:rPr lang="cs-CZ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B10881D8-BBBE-4B79-BD99-C55B7D26B1DA}" type="parTrans" cxnId="{29E10DFC-70C1-4953-A8AF-EC17A081E955}">
      <dgm:prSet/>
      <dgm:spPr/>
      <dgm:t>
        <a:bodyPr/>
        <a:lstStyle/>
        <a:p>
          <a:endParaRPr lang="cs-CZ" b="0"/>
        </a:p>
      </dgm:t>
    </dgm:pt>
    <dgm:pt modelId="{E63A283F-4C0F-413C-B6BE-1B4B7DB21FA6}" type="sibTrans" cxnId="{29E10DFC-70C1-4953-A8AF-EC17A081E955}">
      <dgm:prSet/>
      <dgm:spPr/>
      <dgm:t>
        <a:bodyPr/>
        <a:lstStyle/>
        <a:p>
          <a:endParaRPr lang="cs-CZ" b="0"/>
        </a:p>
      </dgm:t>
    </dgm:pt>
    <dgm:pt modelId="{4C518D39-41FC-4857-89DF-23FE4A202D39}">
      <dgm:prSet phldrT="[Text]"/>
      <dgm:spPr>
        <a:xfrm>
          <a:off x="1311249" y="1761134"/>
          <a:ext cx="1316736" cy="131673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in order to prevent forgetting (Anamnesis)</a:t>
          </a:r>
        </a:p>
      </dgm:t>
    </dgm:pt>
    <dgm:pt modelId="{FA370310-F961-40B4-9775-91399242C9F0}" type="parTrans" cxnId="{E09BDA2E-3658-4C79-A395-7E8F2D2C311A}">
      <dgm:prSet/>
      <dgm:spPr/>
      <dgm:t>
        <a:bodyPr/>
        <a:lstStyle/>
        <a:p>
          <a:endParaRPr lang="cs-CZ" b="0"/>
        </a:p>
      </dgm:t>
    </dgm:pt>
    <dgm:pt modelId="{D3003D74-78B7-45D9-84E0-15CD832BC715}" type="sibTrans" cxnId="{E09BDA2E-3658-4C79-A395-7E8F2D2C311A}">
      <dgm:prSet/>
      <dgm:spPr/>
      <dgm:t>
        <a:bodyPr/>
        <a:lstStyle/>
        <a:p>
          <a:endParaRPr lang="cs-CZ" b="0"/>
        </a:p>
      </dgm:t>
    </dgm:pt>
    <dgm:pt modelId="{0F144A79-7C1A-4A94-985B-17B9BF5B2C18}">
      <dgm:prSet phldrT="[Text]"/>
      <dgm:spPr>
        <a:xfrm>
          <a:off x="2858414" y="1761134"/>
          <a:ext cx="1316736" cy="131673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in order to forget (Catharsis)</a:t>
          </a:r>
        </a:p>
      </dgm:t>
    </dgm:pt>
    <dgm:pt modelId="{EBD838EC-606B-4705-8990-BEBA5E4F93AD}" type="parTrans" cxnId="{FE56588E-00BF-4BB6-A086-E017AB13117A}">
      <dgm:prSet/>
      <dgm:spPr/>
      <dgm:t>
        <a:bodyPr/>
        <a:lstStyle/>
        <a:p>
          <a:endParaRPr lang="cs-CZ" b="0"/>
        </a:p>
      </dgm:t>
    </dgm:pt>
    <dgm:pt modelId="{7C7A898E-ADC1-47C1-9170-7E2B816098A3}" type="sibTrans" cxnId="{FE56588E-00BF-4BB6-A086-E017AB13117A}">
      <dgm:prSet/>
      <dgm:spPr/>
      <dgm:t>
        <a:bodyPr/>
        <a:lstStyle/>
        <a:p>
          <a:endParaRPr lang="cs-CZ" b="0"/>
        </a:p>
      </dgm:t>
    </dgm:pt>
    <dgm:pt modelId="{C7C703E4-B447-4EB8-9790-561CAF976A73}">
      <dgm:prSet/>
      <dgm:spPr/>
      <dgm:t>
        <a:bodyPr/>
        <a:lstStyle/>
        <a:p>
          <a:endParaRPr lang="cs-CZ"/>
        </a:p>
      </dgm:t>
    </dgm:pt>
    <dgm:pt modelId="{31F064C6-5B0F-4182-90A1-E4C4B5D6B052}" type="parTrans" cxnId="{65258C8B-7CBC-4A1B-B9CD-7C2DC3E046DC}">
      <dgm:prSet/>
      <dgm:spPr/>
      <dgm:t>
        <a:bodyPr/>
        <a:lstStyle/>
        <a:p>
          <a:endParaRPr lang="cs-CZ"/>
        </a:p>
      </dgm:t>
    </dgm:pt>
    <dgm:pt modelId="{3C83F7A4-9516-49B0-B9A7-84935242FB8F}" type="sibTrans" cxnId="{65258C8B-7CBC-4A1B-B9CD-7C2DC3E046DC}">
      <dgm:prSet/>
      <dgm:spPr/>
      <dgm:t>
        <a:bodyPr/>
        <a:lstStyle/>
        <a:p>
          <a:endParaRPr lang="cs-CZ"/>
        </a:p>
      </dgm:t>
    </dgm:pt>
    <dgm:pt modelId="{A626A507-14C2-40C2-A5BF-8671F0EB4E00}">
      <dgm:prSet phldrT="[Text]"/>
      <dgm:spPr/>
      <dgm:t>
        <a:bodyPr/>
        <a:lstStyle/>
        <a:p>
          <a:endParaRPr lang="cs-CZ"/>
        </a:p>
      </dgm:t>
    </dgm:pt>
    <dgm:pt modelId="{B37A0E1F-2F90-4B5E-852E-DAEDC3E91E3F}" type="parTrans" cxnId="{6BA3F18F-1E91-479B-93BF-BE4193B60C6A}">
      <dgm:prSet/>
      <dgm:spPr/>
      <dgm:t>
        <a:bodyPr/>
        <a:lstStyle/>
        <a:p>
          <a:endParaRPr lang="cs-CZ"/>
        </a:p>
      </dgm:t>
    </dgm:pt>
    <dgm:pt modelId="{273FEB92-CA2F-4554-9931-03C2FE885630}" type="sibTrans" cxnId="{6BA3F18F-1E91-479B-93BF-BE4193B60C6A}">
      <dgm:prSet/>
      <dgm:spPr/>
      <dgm:t>
        <a:bodyPr/>
        <a:lstStyle/>
        <a:p>
          <a:endParaRPr lang="cs-CZ"/>
        </a:p>
      </dgm:t>
    </dgm:pt>
    <dgm:pt modelId="{23F7505A-EDB6-4F62-9A93-C74430605117}">
      <dgm:prSet phldrT="[Text]"/>
      <dgm:spPr/>
      <dgm:t>
        <a:bodyPr/>
        <a:lstStyle/>
        <a:p>
          <a:endParaRPr lang="cs-CZ"/>
        </a:p>
      </dgm:t>
    </dgm:pt>
    <dgm:pt modelId="{929DE35A-31EB-4417-B354-1A398A5C3CF9}" type="parTrans" cxnId="{187EDD16-D038-4776-9E3F-40CD46C00D8B}">
      <dgm:prSet/>
      <dgm:spPr/>
      <dgm:t>
        <a:bodyPr/>
        <a:lstStyle/>
        <a:p>
          <a:endParaRPr lang="cs-CZ"/>
        </a:p>
      </dgm:t>
    </dgm:pt>
    <dgm:pt modelId="{99A40129-07CE-4915-9D37-BFBBEFD47EC8}" type="sibTrans" cxnId="{187EDD16-D038-4776-9E3F-40CD46C00D8B}">
      <dgm:prSet/>
      <dgm:spPr/>
      <dgm:t>
        <a:bodyPr/>
        <a:lstStyle/>
        <a:p>
          <a:endParaRPr lang="cs-CZ"/>
        </a:p>
      </dgm:t>
    </dgm:pt>
    <dgm:pt modelId="{9C6B41FC-D244-4739-95F6-6745D70D415E}" type="pres">
      <dgm:prSet presAssocID="{2E2E5F17-7DAD-474D-9199-97F486F8CC62}" presName="matrix" presStyleCnt="0">
        <dgm:presLayoutVars>
          <dgm:chMax val="1"/>
          <dgm:dir/>
          <dgm:resizeHandles val="exact"/>
        </dgm:presLayoutVars>
      </dgm:prSet>
      <dgm:spPr/>
    </dgm:pt>
    <dgm:pt modelId="{9693970E-6DF9-4D8C-B4A3-9FBC0B335C86}" type="pres">
      <dgm:prSet presAssocID="{2E2E5F17-7DAD-474D-9199-97F486F8CC62}" presName="axisShape" presStyleLbl="bgShp" presStyleIdx="0" presStyleCnt="1" custScaleX="129524"/>
      <dgm:spPr>
        <a:xfrm>
          <a:off x="611338" y="0"/>
          <a:ext cx="4263722" cy="329184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8FE2A04-DB0D-46B4-B02E-4F8D8A2698E5}" type="pres">
      <dgm:prSet presAssocID="{2E2E5F17-7DAD-474D-9199-97F486F8CC6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6E25DF6-E236-4FF4-9888-0C2608B5D4B4}" type="pres">
      <dgm:prSet presAssocID="{2E2E5F17-7DAD-474D-9199-97F486F8CC62}" presName="rect2" presStyleLbl="node1" presStyleIdx="1" presStyleCnt="4" custLinFactNeighborX="3965" custLinFactNeighborY="-496">
        <dgm:presLayoutVars>
          <dgm:chMax val="0"/>
          <dgm:chPref val="0"/>
          <dgm:bulletEnabled val="1"/>
        </dgm:presLayoutVars>
      </dgm:prSet>
      <dgm:spPr/>
    </dgm:pt>
    <dgm:pt modelId="{16297E82-6EFD-495D-8E75-F2026FA64AA1}" type="pres">
      <dgm:prSet presAssocID="{2E2E5F17-7DAD-474D-9199-97F486F8CC6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E8F218-11B9-4C72-8D00-62A5F66A65B2}" type="pres">
      <dgm:prSet presAssocID="{2E2E5F17-7DAD-474D-9199-97F486F8CC6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87EDD16-D038-4776-9E3F-40CD46C00D8B}" srcId="{2E2E5F17-7DAD-474D-9199-97F486F8CC62}" destId="{23F7505A-EDB6-4F62-9A93-C74430605117}" srcOrd="6" destOrd="0" parTransId="{929DE35A-31EB-4417-B354-1A398A5C3CF9}" sibTransId="{99A40129-07CE-4915-9D37-BFBBEFD47EC8}"/>
    <dgm:cxn modelId="{F9369D2D-A83E-4F99-95E0-BEF901D830BB}" type="presOf" srcId="{4C518D39-41FC-4857-89DF-23FE4A202D39}" destId="{16297E82-6EFD-495D-8E75-F2026FA64AA1}" srcOrd="0" destOrd="0" presId="urn:microsoft.com/office/officeart/2005/8/layout/matrix2"/>
    <dgm:cxn modelId="{E09BDA2E-3658-4C79-A395-7E8F2D2C311A}" srcId="{2E2E5F17-7DAD-474D-9199-97F486F8CC62}" destId="{4C518D39-41FC-4857-89DF-23FE4A202D39}" srcOrd="2" destOrd="0" parTransId="{FA370310-F961-40B4-9775-91399242C9F0}" sibTransId="{D3003D74-78B7-45D9-84E0-15CD832BC715}"/>
    <dgm:cxn modelId="{12D6824C-C07E-4C7C-A4D5-4E73BB472550}" type="presOf" srcId="{2E2E5F17-7DAD-474D-9199-97F486F8CC62}" destId="{9C6B41FC-D244-4739-95F6-6745D70D415E}" srcOrd="0" destOrd="0" presId="urn:microsoft.com/office/officeart/2005/8/layout/matrix2"/>
    <dgm:cxn modelId="{431D177F-4E5B-48F5-92C4-70C97166146A}" type="presOf" srcId="{AF6E856F-8D2A-45E8-A0CF-956DD76E2C93}" destId="{96E25DF6-E236-4FF4-9888-0C2608B5D4B4}" srcOrd="0" destOrd="0" presId="urn:microsoft.com/office/officeart/2005/8/layout/matrix2"/>
    <dgm:cxn modelId="{65258C8B-7CBC-4A1B-B9CD-7C2DC3E046DC}" srcId="{2E2E5F17-7DAD-474D-9199-97F486F8CC62}" destId="{C7C703E4-B447-4EB8-9790-561CAF976A73}" srcOrd="4" destOrd="0" parTransId="{31F064C6-5B0F-4182-90A1-E4C4B5D6B052}" sibTransId="{3C83F7A4-9516-49B0-B9A7-84935242FB8F}"/>
    <dgm:cxn modelId="{FE56588E-00BF-4BB6-A086-E017AB13117A}" srcId="{2E2E5F17-7DAD-474D-9199-97F486F8CC62}" destId="{0F144A79-7C1A-4A94-985B-17B9BF5B2C18}" srcOrd="3" destOrd="0" parTransId="{EBD838EC-606B-4705-8990-BEBA5E4F93AD}" sibTransId="{7C7A898E-ADC1-47C1-9170-7E2B816098A3}"/>
    <dgm:cxn modelId="{6BA3F18F-1E91-479B-93BF-BE4193B60C6A}" srcId="{2E2E5F17-7DAD-474D-9199-97F486F8CC62}" destId="{A626A507-14C2-40C2-A5BF-8671F0EB4E00}" srcOrd="5" destOrd="0" parTransId="{B37A0E1F-2F90-4B5E-852E-DAEDC3E91E3F}" sibTransId="{273FEB92-CA2F-4554-9931-03C2FE885630}"/>
    <dgm:cxn modelId="{E247C6BC-E29B-432D-8F85-411AE0776D48}" srcId="{2E2E5F17-7DAD-474D-9199-97F486F8CC62}" destId="{BEB4C776-684C-48BE-9FB3-8B1098749EBB}" srcOrd="0" destOrd="0" parTransId="{EAB95E61-8D9F-4675-90E3-0F0DFE145BF4}" sibTransId="{14B06BE7-2B61-4B6B-B065-4D3B69441451}"/>
    <dgm:cxn modelId="{1331BAE6-A4C5-47BF-BE1D-5989721FEA5E}" type="presOf" srcId="{BEB4C776-684C-48BE-9FB3-8B1098749EBB}" destId="{98FE2A04-DB0D-46B4-B02E-4F8D8A2698E5}" srcOrd="0" destOrd="0" presId="urn:microsoft.com/office/officeart/2005/8/layout/matrix2"/>
    <dgm:cxn modelId="{BEBA26F1-F642-44DB-A91A-5121CBD781D4}" type="presOf" srcId="{0F144A79-7C1A-4A94-985B-17B9BF5B2C18}" destId="{06E8F218-11B9-4C72-8D00-62A5F66A65B2}" srcOrd="0" destOrd="0" presId="urn:microsoft.com/office/officeart/2005/8/layout/matrix2"/>
    <dgm:cxn modelId="{29E10DFC-70C1-4953-A8AF-EC17A081E955}" srcId="{2E2E5F17-7DAD-474D-9199-97F486F8CC62}" destId="{AF6E856F-8D2A-45E8-A0CF-956DD76E2C93}" srcOrd="1" destOrd="0" parTransId="{B10881D8-BBBE-4B79-BD99-C55B7D26B1DA}" sibTransId="{E63A283F-4C0F-413C-B6BE-1B4B7DB21FA6}"/>
    <dgm:cxn modelId="{7C27293B-EFA8-415B-B414-4BB9B56943C3}" type="presParOf" srcId="{9C6B41FC-D244-4739-95F6-6745D70D415E}" destId="{9693970E-6DF9-4D8C-B4A3-9FBC0B335C86}" srcOrd="0" destOrd="0" presId="urn:microsoft.com/office/officeart/2005/8/layout/matrix2"/>
    <dgm:cxn modelId="{C4B7E2D9-25C6-4A79-974A-85A72C6BC55E}" type="presParOf" srcId="{9C6B41FC-D244-4739-95F6-6745D70D415E}" destId="{98FE2A04-DB0D-46B4-B02E-4F8D8A2698E5}" srcOrd="1" destOrd="0" presId="urn:microsoft.com/office/officeart/2005/8/layout/matrix2"/>
    <dgm:cxn modelId="{945EEE19-5EA4-47E1-B0CD-17CE42694946}" type="presParOf" srcId="{9C6B41FC-D244-4739-95F6-6745D70D415E}" destId="{96E25DF6-E236-4FF4-9888-0C2608B5D4B4}" srcOrd="2" destOrd="0" presId="urn:microsoft.com/office/officeart/2005/8/layout/matrix2"/>
    <dgm:cxn modelId="{701F33C9-6381-46CA-9508-A6F0D9C1C833}" type="presParOf" srcId="{9C6B41FC-D244-4739-95F6-6745D70D415E}" destId="{16297E82-6EFD-495D-8E75-F2026FA64AA1}" srcOrd="3" destOrd="0" presId="urn:microsoft.com/office/officeart/2005/8/layout/matrix2"/>
    <dgm:cxn modelId="{419DE904-85D4-45E7-8F5F-1D1F9FE595D0}" type="presParOf" srcId="{9C6B41FC-D244-4739-95F6-6745D70D415E}" destId="{06E8F218-11B9-4C72-8D00-62A5F66A65B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0132F-379C-4A6F-8558-750F51467F9A}">
      <dsp:nvSpPr>
        <dsp:cNvPr id="0" name=""/>
        <dsp:cNvSpPr/>
      </dsp:nvSpPr>
      <dsp:spPr>
        <a:xfrm>
          <a:off x="2146844" y="1860016"/>
          <a:ext cx="1412683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Civil Society</a:t>
          </a:r>
        </a:p>
      </dsp:txBody>
      <dsp:txXfrm>
        <a:off x="2353727" y="2066899"/>
        <a:ext cx="998917" cy="998917"/>
      </dsp:txXfrm>
    </dsp:sp>
    <dsp:sp modelId="{9139580F-7AAF-4D1F-B391-3390187F4A1A}">
      <dsp:nvSpPr>
        <dsp:cNvPr id="0" name=""/>
        <dsp:cNvSpPr/>
      </dsp:nvSpPr>
      <dsp:spPr>
        <a:xfrm rot="16200000">
          <a:off x="2639698" y="1624247"/>
          <a:ext cx="426976" cy="44561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426976" y="22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42512" y="1635854"/>
        <a:ext cx="21348" cy="21348"/>
      </dsp:txXfrm>
    </dsp:sp>
    <dsp:sp modelId="{D538E8DF-3E99-4D21-A986-D01848A4AD3E}">
      <dsp:nvSpPr>
        <dsp:cNvPr id="0" name=""/>
        <dsp:cNvSpPr/>
      </dsp:nvSpPr>
      <dsp:spPr>
        <a:xfrm>
          <a:off x="2146844" y="20356"/>
          <a:ext cx="1412683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WATCHDOG</a:t>
          </a:r>
        </a:p>
      </dsp:txBody>
      <dsp:txXfrm>
        <a:off x="2353727" y="227239"/>
        <a:ext cx="998917" cy="998917"/>
      </dsp:txXfrm>
    </dsp:sp>
    <dsp:sp modelId="{E9C7AF41-9291-48B0-8118-D7289A41CD14}">
      <dsp:nvSpPr>
        <dsp:cNvPr id="0" name=""/>
        <dsp:cNvSpPr/>
      </dsp:nvSpPr>
      <dsp:spPr>
        <a:xfrm rot="31617">
          <a:off x="3559489" y="2552498"/>
          <a:ext cx="418421" cy="44561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418421" y="22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58239" y="2564318"/>
        <a:ext cx="20921" cy="20921"/>
      </dsp:txXfrm>
    </dsp:sp>
    <dsp:sp modelId="{5171566F-53D6-4BD7-9153-CC670F77A2DB}">
      <dsp:nvSpPr>
        <dsp:cNvPr id="0" name=""/>
        <dsp:cNvSpPr/>
      </dsp:nvSpPr>
      <dsp:spPr>
        <a:xfrm>
          <a:off x="3977872" y="1876857"/>
          <a:ext cx="1412683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/>
            <a:t>LEGITIMACY</a:t>
          </a:r>
        </a:p>
      </dsp:txBody>
      <dsp:txXfrm>
        <a:off x="4184755" y="2083740"/>
        <a:ext cx="998917" cy="998917"/>
      </dsp:txXfrm>
    </dsp:sp>
    <dsp:sp modelId="{2BDCDFA7-0845-4DE0-8B47-4C6893AA7FA9}">
      <dsp:nvSpPr>
        <dsp:cNvPr id="0" name=""/>
        <dsp:cNvSpPr/>
      </dsp:nvSpPr>
      <dsp:spPr>
        <a:xfrm rot="5400000">
          <a:off x="2639698" y="3463907"/>
          <a:ext cx="426976" cy="44561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426976" y="22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42512" y="3475513"/>
        <a:ext cx="21348" cy="21348"/>
      </dsp:txXfrm>
    </dsp:sp>
    <dsp:sp modelId="{60EEFACD-4A65-497A-9B04-6C7C87DE8C61}">
      <dsp:nvSpPr>
        <dsp:cNvPr id="0" name=""/>
        <dsp:cNvSpPr/>
      </dsp:nvSpPr>
      <dsp:spPr>
        <a:xfrm>
          <a:off x="2080088" y="3699676"/>
          <a:ext cx="1546196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PARTICIPATION</a:t>
          </a:r>
        </a:p>
      </dsp:txBody>
      <dsp:txXfrm>
        <a:off x="2306523" y="3906559"/>
        <a:ext cx="1093326" cy="998917"/>
      </dsp:txXfrm>
    </dsp:sp>
    <dsp:sp modelId="{3223F894-7665-4DC9-A3C5-426ACC7B8A69}">
      <dsp:nvSpPr>
        <dsp:cNvPr id="0" name=""/>
        <dsp:cNvSpPr/>
      </dsp:nvSpPr>
      <dsp:spPr>
        <a:xfrm rot="10800000">
          <a:off x="1719868" y="2544077"/>
          <a:ext cx="426976" cy="44561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426976" y="22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922682" y="2555684"/>
        <a:ext cx="21348" cy="21348"/>
      </dsp:txXfrm>
    </dsp:sp>
    <dsp:sp modelId="{46FEE612-ABED-4551-BB02-1A0ABB2D0DE1}">
      <dsp:nvSpPr>
        <dsp:cNvPr id="0" name=""/>
        <dsp:cNvSpPr/>
      </dsp:nvSpPr>
      <dsp:spPr>
        <a:xfrm>
          <a:off x="307184" y="1860016"/>
          <a:ext cx="1412683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INTEGRATION</a:t>
          </a:r>
        </a:p>
      </dsp:txBody>
      <dsp:txXfrm>
        <a:off x="514067" y="2066899"/>
        <a:ext cx="998917" cy="998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0132F-379C-4A6F-8558-750F51467F9A}">
      <dsp:nvSpPr>
        <dsp:cNvPr id="0" name=""/>
        <dsp:cNvSpPr/>
      </dsp:nvSpPr>
      <dsp:spPr>
        <a:xfrm>
          <a:off x="2385808" y="1845220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noProof="0" dirty="0"/>
            <a:t>ACTIVE BORDER</a:t>
          </a:r>
        </a:p>
      </dsp:txBody>
      <dsp:txXfrm>
        <a:off x="2588003" y="2047415"/>
        <a:ext cx="976281" cy="976281"/>
      </dsp:txXfrm>
    </dsp:sp>
    <dsp:sp modelId="{9139580F-7AAF-4D1F-B391-3390187F4A1A}">
      <dsp:nvSpPr>
        <dsp:cNvPr id="0" name=""/>
        <dsp:cNvSpPr/>
      </dsp:nvSpPr>
      <dsp:spPr>
        <a:xfrm rot="16146999">
          <a:off x="2839612" y="1602485"/>
          <a:ext cx="444919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444919" y="20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3050949" y="1611746"/>
        <a:ext cx="22245" cy="22245"/>
      </dsp:txXfrm>
    </dsp:sp>
    <dsp:sp modelId="{D538E8DF-3E99-4D21-A986-D01848A4AD3E}">
      <dsp:nvSpPr>
        <dsp:cNvPr id="0" name=""/>
        <dsp:cNvSpPr/>
      </dsp:nvSpPr>
      <dsp:spPr>
        <a:xfrm>
          <a:off x="2357664" y="19846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European Public Sphere</a:t>
          </a:r>
        </a:p>
      </dsp:txBody>
      <dsp:txXfrm>
        <a:off x="2559859" y="222041"/>
        <a:ext cx="976281" cy="976281"/>
      </dsp:txXfrm>
    </dsp:sp>
    <dsp:sp modelId="{027D7539-D470-49F4-BDDC-79078A013A49}">
      <dsp:nvSpPr>
        <dsp:cNvPr id="0" name=""/>
        <dsp:cNvSpPr/>
      </dsp:nvSpPr>
      <dsp:spPr>
        <a:xfrm rot="21545313">
          <a:off x="3766368" y="2501099"/>
          <a:ext cx="388637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388637" y="20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50971" y="2511767"/>
        <a:ext cx="19431" cy="19431"/>
      </dsp:txXfrm>
    </dsp:sp>
    <dsp:sp modelId="{7C46279B-5587-467F-A107-92CACC27C2F0}">
      <dsp:nvSpPr>
        <dsp:cNvPr id="0" name=""/>
        <dsp:cNvSpPr/>
      </dsp:nvSpPr>
      <dsp:spPr>
        <a:xfrm>
          <a:off x="4154893" y="1817075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Multi-</a:t>
          </a:r>
          <a:r>
            <a:rPr lang="cs-CZ" sz="1400" kern="1200" noProof="0" dirty="0"/>
            <a:t>L</a:t>
          </a:r>
          <a:r>
            <a:rPr lang="en-GB" sz="1400" kern="1200" noProof="0" dirty="0" err="1"/>
            <a:t>evel</a:t>
          </a:r>
          <a:r>
            <a:rPr lang="en-GB" sz="1400" kern="1200" noProof="0" dirty="0"/>
            <a:t> Government</a:t>
          </a:r>
        </a:p>
      </dsp:txBody>
      <dsp:txXfrm>
        <a:off x="4357088" y="2019270"/>
        <a:ext cx="976281" cy="976281"/>
      </dsp:txXfrm>
    </dsp:sp>
    <dsp:sp modelId="{2BDCDFA7-0845-4DE0-8B47-4C6893AA7FA9}">
      <dsp:nvSpPr>
        <dsp:cNvPr id="0" name=""/>
        <dsp:cNvSpPr/>
      </dsp:nvSpPr>
      <dsp:spPr>
        <a:xfrm rot="5454687">
          <a:off x="2867753" y="3399714"/>
          <a:ext cx="388637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388637" y="20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3052356" y="3410382"/>
        <a:ext cx="19431" cy="19431"/>
      </dsp:txXfrm>
    </dsp:sp>
    <dsp:sp modelId="{60EEFACD-4A65-497A-9B04-6C7C87DE8C61}">
      <dsp:nvSpPr>
        <dsp:cNvPr id="0" name=""/>
        <dsp:cNvSpPr/>
      </dsp:nvSpPr>
      <dsp:spPr>
        <a:xfrm>
          <a:off x="2357664" y="3614305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/>
            <a:t>Sphere of European Publics</a:t>
          </a:r>
        </a:p>
      </dsp:txBody>
      <dsp:txXfrm>
        <a:off x="2559859" y="3816500"/>
        <a:ext cx="976281" cy="976281"/>
      </dsp:txXfrm>
    </dsp:sp>
    <dsp:sp modelId="{3223F894-7665-4DC9-A3C5-426ACC7B8A69}">
      <dsp:nvSpPr>
        <dsp:cNvPr id="0" name=""/>
        <dsp:cNvSpPr/>
      </dsp:nvSpPr>
      <dsp:spPr>
        <a:xfrm rot="10853001">
          <a:off x="1940997" y="2501099"/>
          <a:ext cx="444919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444919" y="20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152334" y="2510360"/>
        <a:ext cx="22245" cy="22245"/>
      </dsp:txXfrm>
    </dsp:sp>
    <dsp:sp modelId="{46FEE612-ABED-4551-BB02-1A0ABB2D0DE1}">
      <dsp:nvSpPr>
        <dsp:cNvPr id="0" name=""/>
        <dsp:cNvSpPr/>
      </dsp:nvSpPr>
      <dsp:spPr>
        <a:xfrm>
          <a:off x="560434" y="1817075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Positive Identity</a:t>
          </a:r>
        </a:p>
      </dsp:txBody>
      <dsp:txXfrm>
        <a:off x="762629" y="2019270"/>
        <a:ext cx="976281" cy="976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5B6C9-3A2A-452F-B5EB-F613A2F3C14A}">
      <dsp:nvSpPr>
        <dsp:cNvPr id="0" name=""/>
        <dsp:cNvSpPr/>
      </dsp:nvSpPr>
      <dsp:spPr>
        <a:xfrm>
          <a:off x="3104102" y="-29240"/>
          <a:ext cx="4307394" cy="4307394"/>
        </a:xfrm>
        <a:prstGeom prst="circularArrow">
          <a:avLst>
            <a:gd name="adj1" fmla="val 5544"/>
            <a:gd name="adj2" fmla="val 330680"/>
            <a:gd name="adj3" fmla="val 13736417"/>
            <a:gd name="adj4" fmla="val 174100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68E09-BF1F-48BD-9DCC-955E851630B4}">
      <dsp:nvSpPr>
        <dsp:cNvPr id="0" name=""/>
        <dsp:cNvSpPr/>
      </dsp:nvSpPr>
      <dsp:spPr>
        <a:xfrm>
          <a:off x="4232169" y="0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>
              <a:latin typeface="+mn-lt"/>
            </a:rPr>
            <a:t>BORDER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latin typeface="+mn-lt"/>
            </a:rPr>
            <a:t>A. Active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latin typeface="+mn-lt"/>
            </a:rPr>
            <a:t>B. Passive </a:t>
          </a:r>
        </a:p>
      </dsp:txBody>
      <dsp:txXfrm>
        <a:off x="4282236" y="50067"/>
        <a:ext cx="1951126" cy="925496"/>
      </dsp:txXfrm>
    </dsp:sp>
    <dsp:sp modelId="{2F523D99-10CA-41AC-858D-735506633B76}">
      <dsp:nvSpPr>
        <dsp:cNvPr id="0" name=""/>
        <dsp:cNvSpPr/>
      </dsp:nvSpPr>
      <dsp:spPr>
        <a:xfrm>
          <a:off x="5979109" y="1270641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CODE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A. Civil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B. Sacred</a:t>
          </a:r>
        </a:p>
      </dsp:txBody>
      <dsp:txXfrm>
        <a:off x="6029176" y="1320708"/>
        <a:ext cx="1951126" cy="925496"/>
      </dsp:txXfrm>
    </dsp:sp>
    <dsp:sp modelId="{64972923-0459-4763-A84B-077CD7D7638C}">
      <dsp:nvSpPr>
        <dsp:cNvPr id="0" name=""/>
        <dsp:cNvSpPr/>
      </dsp:nvSpPr>
      <dsp:spPr>
        <a:xfrm>
          <a:off x="5311838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noProof="0" dirty="0"/>
            <a:t>SOCIAL DYNAMICS</a:t>
          </a:r>
          <a:endParaRPr lang="en-GB" sz="1200" b="1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A: Complementarit</a:t>
          </a:r>
          <a:r>
            <a:rPr lang="cs-CZ" sz="1200" kern="1200" noProof="0" dirty="0"/>
            <a:t>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(inclusion)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B: Discrimination (exclusion</a:t>
          </a:r>
          <a:r>
            <a:rPr lang="cs-CZ" sz="1200" kern="1200" dirty="0"/>
            <a:t>)</a:t>
          </a:r>
        </a:p>
      </dsp:txBody>
      <dsp:txXfrm>
        <a:off x="5361905" y="3374359"/>
        <a:ext cx="1951126" cy="925496"/>
      </dsp:txXfrm>
    </dsp:sp>
    <dsp:sp modelId="{7A46EBB2-B9B0-45BA-8830-0C0E666EA208}">
      <dsp:nvSpPr>
        <dsp:cNvPr id="0" name=""/>
        <dsp:cNvSpPr/>
      </dsp:nvSpPr>
      <dsp:spPr>
        <a:xfrm>
          <a:off x="3152501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/>
            <a:t>I</a:t>
          </a:r>
          <a:r>
            <a:rPr lang="cs-CZ" sz="1200" b="1" kern="1200" noProof="0" dirty="0"/>
            <a:t>DENTITY</a:t>
          </a:r>
          <a:endParaRPr lang="en-GB" sz="1200" b="1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A. Positive (gratification)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B. Negative (frustration, uncertainty)</a:t>
          </a:r>
        </a:p>
      </dsp:txBody>
      <dsp:txXfrm>
        <a:off x="3202568" y="3374359"/>
        <a:ext cx="1951126" cy="925496"/>
      </dsp:txXfrm>
    </dsp:sp>
    <dsp:sp modelId="{33E160E1-C207-4A01-85C9-1437D651A9B0}">
      <dsp:nvSpPr>
        <dsp:cNvPr id="0" name=""/>
        <dsp:cNvSpPr/>
      </dsp:nvSpPr>
      <dsp:spPr>
        <a:xfrm>
          <a:off x="2485229" y="1270641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/>
            <a:t>K</a:t>
          </a:r>
          <a:r>
            <a:rPr lang="cs-CZ" sz="1200" b="1" kern="1200" noProof="0" dirty="0"/>
            <a:t>NOWLEDGE</a:t>
          </a:r>
          <a:endParaRPr lang="en-GB" sz="1200" b="1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A. Public </a:t>
          </a:r>
          <a:r>
            <a:rPr lang="cs-CZ" sz="1200" kern="1200" noProof="0" dirty="0"/>
            <a:t>C</a:t>
          </a:r>
          <a:r>
            <a:rPr lang="en-GB" sz="1200" kern="1200" noProof="0" dirty="0"/>
            <a:t>riticism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B. Stereotypes/Labelling </a:t>
          </a:r>
        </a:p>
      </dsp:txBody>
      <dsp:txXfrm>
        <a:off x="2535296" y="1320708"/>
        <a:ext cx="1951126" cy="925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3970E-6DF9-4D8C-B4A3-9FBC0B335C86}">
      <dsp:nvSpPr>
        <dsp:cNvPr id="0" name=""/>
        <dsp:cNvSpPr/>
      </dsp:nvSpPr>
      <dsp:spPr>
        <a:xfrm>
          <a:off x="197540" y="0"/>
          <a:ext cx="6100610" cy="471002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E2A04-DB0D-46B4-B02E-4F8D8A2698E5}">
      <dsp:nvSpPr>
        <dsp:cNvPr id="0" name=""/>
        <dsp:cNvSpPr/>
      </dsp:nvSpPr>
      <dsp:spPr>
        <a:xfrm>
          <a:off x="1198985" y="306151"/>
          <a:ext cx="1884009" cy="1884009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Dialogic forgetting (Amnesia)</a:t>
          </a:r>
        </a:p>
      </dsp:txBody>
      <dsp:txXfrm>
        <a:off x="1290955" y="398121"/>
        <a:ext cx="1700069" cy="1700069"/>
      </dsp:txXfrm>
    </dsp:sp>
    <dsp:sp modelId="{96E25DF6-E236-4FF4-9888-0C2608B5D4B4}">
      <dsp:nvSpPr>
        <dsp:cNvPr id="0" name=""/>
        <dsp:cNvSpPr/>
      </dsp:nvSpPr>
      <dsp:spPr>
        <a:xfrm>
          <a:off x="3487397" y="296806"/>
          <a:ext cx="1884009" cy="1884009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Dialogic</a:t>
          </a:r>
          <a:endParaRPr lang="cs-CZ" sz="2100" b="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(Syncretic</a:t>
          </a:r>
          <a:r>
            <a:rPr lang="cs-CZ" sz="21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3579367" y="388776"/>
        <a:ext cx="1700069" cy="1700069"/>
      </dsp:txXfrm>
    </dsp:sp>
    <dsp:sp modelId="{16297E82-6EFD-495D-8E75-F2026FA64AA1}">
      <dsp:nvSpPr>
        <dsp:cNvPr id="0" name=""/>
        <dsp:cNvSpPr/>
      </dsp:nvSpPr>
      <dsp:spPr>
        <a:xfrm>
          <a:off x="1198985" y="2519862"/>
          <a:ext cx="1884009" cy="1884009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in order to prevent forgetting (Anamnesis)</a:t>
          </a:r>
        </a:p>
      </dsp:txBody>
      <dsp:txXfrm>
        <a:off x="1290955" y="2611832"/>
        <a:ext cx="1700069" cy="1700069"/>
      </dsp:txXfrm>
    </dsp:sp>
    <dsp:sp modelId="{06E8F218-11B9-4C72-8D00-62A5F66A65B2}">
      <dsp:nvSpPr>
        <dsp:cNvPr id="0" name=""/>
        <dsp:cNvSpPr/>
      </dsp:nvSpPr>
      <dsp:spPr>
        <a:xfrm>
          <a:off x="3412696" y="2519862"/>
          <a:ext cx="1884009" cy="1884009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in order to forget (Catharsis)</a:t>
          </a:r>
        </a:p>
      </dsp:txBody>
      <dsp:txXfrm>
        <a:off x="3504666" y="2611832"/>
        <a:ext cx="1700069" cy="170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B5CF9-8F6E-4B35-A5B2-529FEBA64ACD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391F3-06E4-4E0F-920C-BA1FC2259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8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Vinu neseme na obou stranách a kostlivce ve skříni má každý. Euroregiony ukazují, jak ty jizvy léčit – jak se s tím vyrovnat.</a:t>
            </a:r>
          </a:p>
        </p:txBody>
      </p:sp>
    </p:spTree>
    <p:extLst>
      <p:ext uri="{BB962C8B-B14F-4D97-AF65-F5344CB8AC3E}">
        <p14:creationId xmlns:p14="http://schemas.microsoft.com/office/powerpoint/2010/main" val="122907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to začalo?</a:t>
            </a:r>
          </a:p>
        </p:txBody>
      </p:sp>
    </p:spTree>
    <p:extLst>
      <p:ext uri="{BB962C8B-B14F-4D97-AF65-F5344CB8AC3E}">
        <p14:creationId xmlns:p14="http://schemas.microsoft.com/office/powerpoint/2010/main" val="112701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Euroregion Nisa</a:t>
            </a:r>
          </a:p>
          <a:p>
            <a:r>
              <a:rPr lang="cs-CZ" sz="1200" dirty="0" err="1"/>
              <a:t>Established</a:t>
            </a:r>
            <a:r>
              <a:rPr lang="cs-CZ" sz="1200" dirty="0"/>
              <a:t> 1991 – </a:t>
            </a:r>
            <a:r>
              <a:rPr lang="cs-CZ" sz="1200" dirty="0" err="1"/>
              <a:t>first</a:t>
            </a:r>
            <a:r>
              <a:rPr lang="cs-CZ" sz="1200" dirty="0"/>
              <a:t> euroregion in CZ and CEE</a:t>
            </a:r>
          </a:p>
          <a:p>
            <a:r>
              <a:rPr lang="cs-CZ" sz="1200" dirty="0"/>
              <a:t>ČR: 131 obcí (2.), cca 2 500 km</a:t>
            </a:r>
            <a:r>
              <a:rPr lang="cs-CZ" sz="1200" baseline="30000" dirty="0"/>
              <a:t>2 </a:t>
            </a:r>
            <a:r>
              <a:rPr lang="cs-CZ" sz="1200" dirty="0"/>
              <a:t>(3.), cca 427 tis. obyvatel (3.) (2016)</a:t>
            </a:r>
          </a:p>
          <a:p>
            <a:r>
              <a:rPr lang="cs-CZ" sz="1200" dirty="0"/>
              <a:t>Sasko – 112 obcí, Polsko – 45 obcí</a:t>
            </a:r>
          </a:p>
          <a:p>
            <a:r>
              <a:rPr lang="cs-CZ" sz="1200" dirty="0" err="1"/>
              <a:t>Relatively</a:t>
            </a:r>
            <a:r>
              <a:rPr lang="cs-CZ" sz="1200" dirty="0"/>
              <a:t> </a:t>
            </a:r>
            <a:r>
              <a:rPr lang="cs-CZ" sz="1200" dirty="0" err="1"/>
              <a:t>lower</a:t>
            </a:r>
            <a:r>
              <a:rPr lang="cs-CZ" sz="1200" dirty="0"/>
              <a:t> </a:t>
            </a:r>
            <a:r>
              <a:rPr lang="cs-CZ" sz="1200" dirty="0" err="1"/>
              <a:t>economic</a:t>
            </a:r>
            <a:r>
              <a:rPr lang="cs-CZ" sz="1200" dirty="0"/>
              <a:t> </a:t>
            </a:r>
            <a:r>
              <a:rPr lang="cs-CZ" sz="1200" dirty="0" err="1"/>
              <a:t>asymetry</a:t>
            </a:r>
            <a:endParaRPr lang="cs-CZ" sz="1200" dirty="0"/>
          </a:p>
          <a:p>
            <a:r>
              <a:rPr lang="cs-CZ" sz="1200" dirty="0" err="1"/>
              <a:t>Linguistic</a:t>
            </a:r>
            <a:r>
              <a:rPr lang="cs-CZ" sz="1200" dirty="0"/>
              <a:t> and </a:t>
            </a:r>
            <a:r>
              <a:rPr lang="cs-CZ" sz="1200" dirty="0" err="1"/>
              <a:t>cultural</a:t>
            </a:r>
            <a:r>
              <a:rPr lang="cs-CZ" sz="1200" dirty="0"/>
              <a:t> diversity</a:t>
            </a:r>
          </a:p>
          <a:p>
            <a:r>
              <a:rPr lang="cs-CZ" sz="1200" dirty="0" err="1"/>
              <a:t>Legacy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past </a:t>
            </a:r>
          </a:p>
          <a:p>
            <a:endParaRPr lang="cs-CZ" dirty="0"/>
          </a:p>
          <a:p>
            <a:r>
              <a:rPr lang="cs-CZ" dirty="0"/>
              <a:t>Euroregion Šumava</a:t>
            </a:r>
          </a:p>
          <a:p>
            <a:r>
              <a:rPr lang="cs-CZ" sz="1200" dirty="0" err="1"/>
              <a:t>Established</a:t>
            </a:r>
            <a:r>
              <a:rPr lang="cs-CZ" sz="1200" dirty="0"/>
              <a:t> 1993</a:t>
            </a:r>
          </a:p>
          <a:p>
            <a:r>
              <a:rPr lang="cs-CZ" sz="1200" dirty="0"/>
              <a:t>ČR: 94 obcí (4.), cca 3 440 km</a:t>
            </a:r>
            <a:r>
              <a:rPr lang="cs-CZ" sz="1200" baseline="30000" dirty="0"/>
              <a:t>2 </a:t>
            </a:r>
            <a:r>
              <a:rPr lang="cs-CZ" sz="1200" dirty="0"/>
              <a:t>(1.), cca 175 tis. obyvatel (12.) (2016)</a:t>
            </a:r>
          </a:p>
          <a:p>
            <a:r>
              <a:rPr lang="cs-CZ" sz="1200" dirty="0"/>
              <a:t>Bavorsko – 114 obcí, Rakousko – 102 obcí</a:t>
            </a:r>
          </a:p>
          <a:p>
            <a:r>
              <a:rPr lang="cs-CZ" sz="1200" dirty="0" err="1"/>
              <a:t>Higher</a:t>
            </a:r>
            <a:r>
              <a:rPr lang="cs-CZ" sz="1200" dirty="0"/>
              <a:t> </a:t>
            </a:r>
            <a:r>
              <a:rPr lang="cs-CZ" sz="1200" dirty="0" err="1"/>
              <a:t>economic</a:t>
            </a:r>
            <a:r>
              <a:rPr lang="cs-CZ" sz="1200" dirty="0"/>
              <a:t> </a:t>
            </a:r>
            <a:r>
              <a:rPr lang="cs-CZ" sz="1200" dirty="0" err="1"/>
              <a:t>asymetry</a:t>
            </a:r>
            <a:endParaRPr lang="cs-CZ" sz="1200" dirty="0"/>
          </a:p>
          <a:p>
            <a:r>
              <a:rPr lang="cs-CZ" sz="1200" dirty="0" err="1"/>
              <a:t>Linguistic</a:t>
            </a:r>
            <a:r>
              <a:rPr lang="cs-CZ" sz="1200" dirty="0"/>
              <a:t> </a:t>
            </a:r>
            <a:r>
              <a:rPr lang="cs-CZ" sz="1200" dirty="0" err="1"/>
              <a:t>differences</a:t>
            </a:r>
            <a:endParaRPr lang="cs-CZ" sz="1200" dirty="0"/>
          </a:p>
          <a:p>
            <a:r>
              <a:rPr lang="cs-CZ" sz="1200" dirty="0" err="1"/>
              <a:t>Geographical</a:t>
            </a:r>
            <a:r>
              <a:rPr lang="cs-CZ" sz="1200" dirty="0"/>
              <a:t> </a:t>
            </a:r>
            <a:r>
              <a:rPr lang="cs-CZ" sz="1200" dirty="0" err="1"/>
              <a:t>conditionality</a:t>
            </a:r>
            <a:endParaRPr lang="cs-CZ" sz="1200" dirty="0"/>
          </a:p>
          <a:p>
            <a:r>
              <a:rPr lang="cs-CZ" sz="1200" dirty="0" err="1"/>
              <a:t>Legacy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past + iron </a:t>
            </a:r>
            <a:r>
              <a:rPr lang="cs-CZ" sz="1200" dirty="0" err="1"/>
              <a:t>curtain</a:t>
            </a: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8704F-6889-45FC-8DCE-D8AB605FBE5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7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incentives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municipality 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Euroregion?</a:t>
            </a:r>
          </a:p>
          <a:p>
            <a:endParaRPr lang="cs-CZ" dirty="0"/>
          </a:p>
          <a:p>
            <a:r>
              <a:rPr lang="cs-CZ" dirty="0"/>
              <a:t>Starostové byli vyzváni k uvedení tří nejdůležitějších motivací, proto je součet procent vyšší než 100 %. Zároveň však ne všichni uvedli všechny tři motivace, někteří méně a někteří i více.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704F-6889-45FC-8DCE-D8AB605FBE5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3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6CE54-70FC-4D9A-BBE1-AB46AD4E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CC8434-E081-4888-B6F0-2AAFDBFA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24AC56-5716-414C-BAF8-3A0D3956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9F6D1B-8E64-4156-9553-69EB29F2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B2E33F-7AA3-4CC3-A728-8ED41714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90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A84C9-398B-4DFB-90CB-4B86D46E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8D8072-A173-4215-BC42-84D2B6EC1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6A282-CFB2-443B-AA9A-867865E8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54264-65D0-416F-ABC8-4D975C45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47527E-9CA3-420A-8C0A-B1531C1F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80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5246AEF-48C5-47A2-B697-AFAB9736E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A1E4B7-D2CB-481A-B5EC-9E4A2D227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852175-6F6A-4488-9577-3BC94AF1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5C813-345A-4B3C-BE11-666022F1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72D0E-18E7-41A7-8A29-453591A2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0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ext jeden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558801" y="1498601"/>
            <a:ext cx="11072284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9486054" y="6308726"/>
            <a:ext cx="2707076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 userDrawn="1"/>
        </p:nvGrpSpPr>
        <p:grpSpPr>
          <a:xfrm>
            <a:off x="9681634" y="1"/>
            <a:ext cx="2511495" cy="574675"/>
            <a:chOff x="7261225" y="0"/>
            <a:chExt cx="1883621" cy="574675"/>
          </a:xfrm>
        </p:grpSpPr>
        <p:sp>
          <p:nvSpPr>
            <p:cNvPr id="16" name="Volný tvar 15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7" name="Obrázek 16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443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0"/>
          </p:nvPr>
        </p:nvSpPr>
        <p:spPr>
          <a:xfrm>
            <a:off x="558801" y="1498601"/>
            <a:ext cx="11072284" cy="4603097"/>
          </a:xfrm>
        </p:spPr>
        <p:txBody>
          <a:bodyPr/>
          <a:lstStyle/>
          <a:p>
            <a:endParaRPr lang="cs-CZ"/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9486054" y="6308726"/>
            <a:ext cx="2707076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 userDrawn="1"/>
        </p:nvGrpSpPr>
        <p:grpSpPr>
          <a:xfrm>
            <a:off x="9681634" y="1"/>
            <a:ext cx="2511495" cy="574675"/>
            <a:chOff x="7261225" y="0"/>
            <a:chExt cx="1883621" cy="574675"/>
          </a:xfrm>
        </p:grpSpPr>
        <p:sp>
          <p:nvSpPr>
            <p:cNvPr id="16" name="Volný tvar 15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7" name="Obrázek 16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81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a umístění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58800" y="1498601"/>
            <a:ext cx="5649384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6208185" y="1498600"/>
            <a:ext cx="5422900" cy="4561200"/>
          </a:xfrm>
        </p:spPr>
        <p:txBody>
          <a:bodyPr/>
          <a:lstStyle/>
          <a:p>
            <a:endParaRPr lang="cs-CZ"/>
          </a:p>
        </p:txBody>
      </p:sp>
      <p:grpSp>
        <p:nvGrpSpPr>
          <p:cNvPr id="14" name="Skupina 13"/>
          <p:cNvGrpSpPr/>
          <p:nvPr userDrawn="1"/>
        </p:nvGrpSpPr>
        <p:grpSpPr>
          <a:xfrm>
            <a:off x="9486054" y="6308726"/>
            <a:ext cx="2707076" cy="549274"/>
            <a:chOff x="7114540" y="6308726"/>
            <a:chExt cx="2030307" cy="549274"/>
          </a:xfrm>
        </p:grpSpPr>
        <p:sp>
          <p:nvSpPr>
            <p:cNvPr id="15" name="Volný tvar 14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6" name="Obrázek 15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7" name="Skupina 16"/>
          <p:cNvGrpSpPr/>
          <p:nvPr userDrawn="1"/>
        </p:nvGrpSpPr>
        <p:grpSpPr>
          <a:xfrm>
            <a:off x="9681634" y="1"/>
            <a:ext cx="2511495" cy="574675"/>
            <a:chOff x="7261225" y="0"/>
            <a:chExt cx="1883621" cy="574675"/>
          </a:xfrm>
        </p:grpSpPr>
        <p:sp>
          <p:nvSpPr>
            <p:cNvPr id="18" name="Volný tvar 17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9" name="Obrázek 18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7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53D28-9788-4C56-9F62-55B3848E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B6362D-3BB0-4784-897D-C2E6467D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B96E88-95BC-42AF-BE6C-C4C03D58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26C288-42BD-405F-9594-13211BAF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B15D5E-1733-4215-9BAA-78EE713E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9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89F6E-2AF3-4E59-930F-6015AC63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BFEE97-5D51-4D79-A6B8-A3DD50DDB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80F7D-3B0F-4C73-925F-DC7815F5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079454-41DA-4E9C-A24E-CD18843F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DFBF5C-8F18-43E6-9E5F-E5CDC66B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7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00B03-0B56-48B3-9A40-45020D87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150293-A7D0-43FE-A3A8-60508760F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DA2B7F0-2C7D-43BD-AFBE-AC6F49D00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B69096-82BB-49A9-A5E1-8EFB1F73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D5CCCE-1AAB-4AA0-96F8-F8862A52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B87249-A4E1-4580-92CC-2AEA3D01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10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13BD1-2672-4116-9E2B-92D340CA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802EEF-0194-4DC7-B676-8EEFA234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0F6541F-FC5C-4665-8F30-0645456C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8CE641B-5ECB-499F-8A7D-8907A522C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ED6EF9-8EFF-4F1A-9145-BCE805BC2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6C0AEC-F5B1-43DA-8BEF-B79DE55B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D6BD21-1ED9-4B67-A20A-9800E167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25E6E8-DD30-4AB1-B894-0A28CDF3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27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B3122-64F0-40CD-A417-2694669A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56A821-9C5A-40EC-8FE4-A1D207F4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3451BC-9977-4B0D-96B7-DE5A60A3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8D2B19-62A9-4011-A116-300B97D9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0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2D15FFF-DB2A-4DD5-B554-455E65BA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0C63B4-B19E-494E-8FF3-B995F684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FA441F-61FA-417D-BB4A-EDA20A97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43F4D-F3D9-4C74-9B13-20F3327E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EAEFBE-F65E-40BB-9259-7BC26F8B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4629C67-8CDC-4A76-BD73-F8765DC15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4CAA06-8914-42E4-ACAC-2980B9ED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2C3D6B-0773-4766-A4F6-5C71A217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88CDA7-14A5-4698-897F-49189EFB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3C92A-7DD7-4B5B-8AFC-8CCA1DDD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4B9847-B053-420D-AF6D-1D4CEF601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422A59-7C95-4D6A-9A48-675EAB63F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DD78AF-D67F-4623-B126-FEA03EAD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63CBAC-2DB0-4F7D-AEAC-3FD3749B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785C3A-0F7F-4D37-A86C-44E5F6FF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84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C80A1B-EBF8-41A3-8A53-755FCCEA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8902B6-4DF5-46AD-9DAF-25B6CED2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5FC80C-EF17-4BDF-AF58-618275957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A413-B232-4F35-8350-B799EB7009B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7C2B8-0C0C-4899-AAAB-1FC583243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DA92AF-7A84-4B68-9D8D-947EDD77D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7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77/0304375418822894" TargetMode="External"/><Relationship Id="rId2" Type="http://schemas.openxmlformats.org/officeDocument/2006/relationships/hyperlink" Target="https://eso.vse.cz/~sklenak/pcvse/pcvse-sfx.php?krestni=Karel+B.&amp;prijmeni=M%FCller&amp;katedra=KPOL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6EDE9-E9CC-4175-81F0-5EA2D345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2"/>
            <a:ext cx="12264705" cy="1843177"/>
          </a:xfrm>
        </p:spPr>
        <p:txBody>
          <a:bodyPr/>
          <a:lstStyle/>
          <a:p>
            <a:pPr>
              <a:defRPr/>
            </a:pPr>
            <a:r>
              <a:rPr lang="en-GB" sz="3600" dirty="0"/>
              <a:t>Active </a:t>
            </a:r>
            <a:r>
              <a:rPr lang="cs-CZ" sz="3600" dirty="0"/>
              <a:t>B</a:t>
            </a:r>
            <a:r>
              <a:rPr lang="en-GB" sz="3600" dirty="0"/>
              <a:t>order</a:t>
            </a:r>
            <a:r>
              <a:rPr lang="cs-CZ" sz="3600" dirty="0"/>
              <a:t>s</a:t>
            </a:r>
            <a:r>
              <a:rPr lang="en-GB" sz="3600" dirty="0"/>
              <a:t> as </a:t>
            </a:r>
            <a:r>
              <a:rPr lang="cs-CZ" sz="3600" dirty="0" err="1"/>
              <a:t>Key</a:t>
            </a:r>
            <a:r>
              <a:rPr lang="en-GB" sz="3600" dirty="0"/>
              <a:t> </a:t>
            </a:r>
            <a:r>
              <a:rPr lang="cs-CZ" sz="3600" dirty="0"/>
              <a:t>T</a:t>
            </a:r>
            <a:r>
              <a:rPr lang="en-GB" sz="3600" dirty="0" err="1"/>
              <a:t>ool</a:t>
            </a:r>
            <a:r>
              <a:rPr lang="cs-CZ" sz="3600" dirty="0"/>
              <a:t>s</a:t>
            </a:r>
            <a:r>
              <a:rPr lang="en-GB" sz="3600" dirty="0"/>
              <a:t> of </a:t>
            </a:r>
            <a:r>
              <a:rPr lang="cs-CZ" sz="3600" dirty="0"/>
              <a:t>D</a:t>
            </a:r>
            <a:r>
              <a:rPr lang="en-GB" sz="3600" dirty="0" err="1"/>
              <a:t>emocratization</a:t>
            </a:r>
            <a:r>
              <a:rPr lang="cs-CZ" sz="3600" dirty="0"/>
              <a:t>/E</a:t>
            </a:r>
            <a:r>
              <a:rPr lang="en-GB" sz="3600" dirty="0" err="1"/>
              <a:t>uropeanization</a:t>
            </a:r>
            <a:br>
              <a:rPr lang="cs-CZ" sz="3600" dirty="0"/>
            </a:br>
            <a:r>
              <a:rPr lang="en-US" sz="2000" i="1" dirty="0"/>
              <a:t>Civil Society Dimensions and their </a:t>
            </a:r>
            <a:r>
              <a:rPr lang="en-GB" sz="2000" i="1" dirty="0"/>
              <a:t>Europeanization</a:t>
            </a:r>
            <a:br>
              <a:rPr lang="cs-CZ" sz="2000" i="1" dirty="0"/>
            </a:br>
            <a:endParaRPr lang="en-GB" sz="2000" i="1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6655ABDA-7B03-4F5A-A0A7-5D33B896B62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4658126"/>
              </p:ext>
            </p:extLst>
          </p:nvPr>
        </p:nvGraphicFramePr>
        <p:xfrm>
          <a:off x="0" y="1725283"/>
          <a:ext cx="5706373" cy="513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66F9FFB-F351-42FD-917E-A1136042D2D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5899192"/>
              </p:ext>
            </p:extLst>
          </p:nvPr>
        </p:nvGraphicFramePr>
        <p:xfrm>
          <a:off x="6096000" y="1843177"/>
          <a:ext cx="6096000" cy="501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303F6E-A352-4231-B59A-DAC5C5046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2046390"/>
            <a:ext cx="3700070" cy="484748"/>
          </a:xfrm>
        </p:spPr>
        <p:txBody>
          <a:bodyPr>
            <a:normAutofit/>
          </a:bodyPr>
          <a:lstStyle/>
          <a:p>
            <a:r>
              <a:rPr lang="en-US" sz="1800" dirty="0"/>
              <a:t>Why </a:t>
            </a:r>
            <a:r>
              <a:rPr lang="cs-CZ" sz="1800" dirty="0"/>
              <a:t>t</a:t>
            </a:r>
            <a:r>
              <a:rPr lang="en-US" sz="1800" dirty="0" err="1"/>
              <a:t>ri</a:t>
            </a:r>
            <a:r>
              <a:rPr lang="cs-CZ" sz="1800" dirty="0" err="1"/>
              <a:t>lateral</a:t>
            </a:r>
            <a:r>
              <a:rPr lang="en-US" sz="1800" dirty="0"/>
              <a:t> </a:t>
            </a:r>
            <a:r>
              <a:rPr lang="en-US" sz="1800" dirty="0" err="1"/>
              <a:t>Euroreregions</a:t>
            </a:r>
            <a:r>
              <a:rPr lang="en-US" sz="1800" dirty="0"/>
              <a:t>…?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CA84062-287B-4400-A31C-BE9FFFCF21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8011" t="14895" r="16581" b="7444"/>
          <a:stretch/>
        </p:blipFill>
        <p:spPr>
          <a:xfrm>
            <a:off x="1522410" y="96644"/>
            <a:ext cx="4140288" cy="2765213"/>
          </a:xfrm>
          <a:prstGeom prst="rect">
            <a:avLst/>
          </a:prstGeom>
        </p:spPr>
      </p:pic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2ACFEC99-FC4A-44BF-9CFA-5DEFCCE78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4" y="3758579"/>
            <a:ext cx="2881719" cy="2242173"/>
          </a:xfrm>
          <a:prstGeom prst="rect">
            <a:avLst/>
          </a:prstGeom>
        </p:spPr>
      </p:pic>
      <p:pic>
        <p:nvPicPr>
          <p:cNvPr id="7" name="Zástupný symbol pro obsah 5">
            <a:extLst>
              <a:ext uri="{FF2B5EF4-FFF2-40B4-BE49-F238E27FC236}">
                <a16:creationId xmlns:a16="http://schemas.microsoft.com/office/drawing/2014/main" id="{4DC0D1E1-1ADC-4BBB-B849-69C4A0993F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1936" r="1110" b="1020"/>
          <a:stretch/>
        </p:blipFill>
        <p:spPr>
          <a:xfrm>
            <a:off x="1522410" y="3914179"/>
            <a:ext cx="3091843" cy="21431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A746B9C-C6CA-47F3-9F84-2D0D5664C5C0}"/>
              </a:ext>
            </a:extLst>
          </p:cNvPr>
          <p:cNvSpPr txBox="1"/>
          <p:nvPr/>
        </p:nvSpPr>
        <p:spPr>
          <a:xfrm>
            <a:off x="4511824" y="3501010"/>
            <a:ext cx="3040704" cy="346249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cs-CZ" dirty="0"/>
              <a:t>Euroregion </a:t>
            </a:r>
            <a:r>
              <a:rPr lang="cs-CZ" dirty="0" err="1"/>
              <a:t>Neisse</a:t>
            </a:r>
            <a:r>
              <a:rPr lang="cs-CZ" dirty="0"/>
              <a:t> - Nisa - </a:t>
            </a:r>
            <a:r>
              <a:rPr lang="cs-CZ" dirty="0" err="1"/>
              <a:t>Nysa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966003-C4D1-4D88-BAA8-1CF3ED1E91ED}"/>
              </a:ext>
            </a:extLst>
          </p:cNvPr>
          <p:cNvSpPr txBox="1"/>
          <p:nvPr/>
        </p:nvSpPr>
        <p:spPr>
          <a:xfrm>
            <a:off x="1524001" y="3346792"/>
            <a:ext cx="3045204" cy="90024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de-DE" dirty="0"/>
              <a:t>Euroregion </a:t>
            </a:r>
            <a:r>
              <a:rPr lang="de-DE" dirty="0" err="1"/>
              <a:t>Šumava</a:t>
            </a:r>
            <a:r>
              <a:rPr lang="de-DE" dirty="0"/>
              <a:t> - Bayerischer Wald</a:t>
            </a:r>
            <a:r>
              <a:rPr lang="cs-CZ" dirty="0"/>
              <a:t> - </a:t>
            </a:r>
            <a:r>
              <a:rPr lang="cs-CZ" dirty="0" err="1"/>
              <a:t>Unterer</a:t>
            </a:r>
            <a:r>
              <a:rPr lang="cs-CZ" dirty="0"/>
              <a:t> Inn -</a:t>
            </a:r>
            <a:r>
              <a:rPr lang="de-DE" dirty="0"/>
              <a:t> Mühlviertel</a:t>
            </a:r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3E2808AA-0FD4-462B-A7A7-016337A53698}"/>
              </a:ext>
            </a:extLst>
          </p:cNvPr>
          <p:cNvSpPr txBox="1">
            <a:spLocks/>
          </p:cNvSpPr>
          <p:nvPr/>
        </p:nvSpPr>
        <p:spPr>
          <a:xfrm>
            <a:off x="7680176" y="3145132"/>
            <a:ext cx="2987824" cy="3469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err="1"/>
              <a:t>Trilateral</a:t>
            </a:r>
            <a:r>
              <a:rPr lang="cs-CZ" sz="2400" b="1" dirty="0"/>
              <a:t> </a:t>
            </a:r>
            <a:r>
              <a:rPr lang="cs-CZ" sz="2400" b="1" dirty="0" err="1"/>
              <a:t>Euroregions</a:t>
            </a:r>
            <a:r>
              <a:rPr lang="cs-CZ" sz="2400" b="1" dirty="0"/>
              <a:t> as </a:t>
            </a:r>
            <a:r>
              <a:rPr lang="en-GB" sz="2400" b="1" dirty="0"/>
              <a:t>Laboratory for investigating a horizontal Europeanization at local &amp; regional level </a:t>
            </a:r>
            <a:endParaRPr lang="cs-CZ" sz="2400" b="1" dirty="0"/>
          </a:p>
          <a:p>
            <a:pPr marL="0" indent="0" algn="ctr">
              <a:buNone/>
            </a:pPr>
            <a:r>
              <a:rPr lang="en-GB" sz="2400" b="1" u="sng" dirty="0">
                <a:solidFill>
                  <a:srgbClr val="0070C0"/>
                </a:solidFill>
              </a:rPr>
              <a:t>Construct</a:t>
            </a:r>
            <a:r>
              <a:rPr lang="cs-CZ" sz="2400" b="1" u="sng" dirty="0" err="1">
                <a:solidFill>
                  <a:srgbClr val="0070C0"/>
                </a:solidFill>
              </a:rPr>
              <a:t>ing</a:t>
            </a:r>
            <a:r>
              <a:rPr lang="en-GB" sz="2400" b="1" u="sng" dirty="0">
                <a:solidFill>
                  <a:srgbClr val="0070C0"/>
                </a:solidFill>
              </a:rPr>
              <a:t> Unity &amp; Diversity</a:t>
            </a: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Picture 2" descr="C:\Karel\mapy\European regions\euroregiony-cz-c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3586" y="14865"/>
            <a:ext cx="3744415" cy="2733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52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09A4D-1F29-4F12-9702-01E95465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75315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Incentives for membership of  municipality in the Euroregion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FB2DC234-FF4E-4B9A-837E-358972DFDA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7528" y="2078072"/>
          <a:ext cx="8705062" cy="4065278"/>
        </p:xfrm>
        <a:graphic>
          <a:graphicData uri="http://schemas.openxmlformats.org/drawingml/2006/table">
            <a:tbl>
              <a:tblPr firstRow="1" firstCol="1" bandRow="1"/>
              <a:tblGrid>
                <a:gridCol w="7815872">
                  <a:extLst>
                    <a:ext uri="{9D8B030D-6E8A-4147-A177-3AD203B41FA5}">
                      <a16:colId xmlns:a16="http://schemas.microsoft.com/office/drawing/2014/main" val="2424811137"/>
                    </a:ext>
                  </a:extLst>
                </a:gridCol>
                <a:gridCol w="889190">
                  <a:extLst>
                    <a:ext uri="{9D8B030D-6E8A-4147-A177-3AD203B41FA5}">
                      <a16:colId xmlns:a16="http://schemas.microsoft.com/office/drawing/2014/main" val="1060693719"/>
                    </a:ext>
                  </a:extLst>
                </a:gridCol>
              </a:tblGrid>
              <a:tr h="304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800" dirty="0"/>
                        <a:t>Mayors of Cross Border </a:t>
                      </a:r>
                      <a:r>
                        <a:rPr lang="en-GB" sz="1800" dirty="0" err="1"/>
                        <a:t>Euroregions</a:t>
                      </a:r>
                      <a:r>
                        <a:rPr lang="en-GB" sz="1800" dirty="0"/>
                        <a:t>, 2018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407667"/>
                  </a:ext>
                </a:extLst>
              </a:tr>
              <a:tr h="543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Cultural enrichment and strengthening of mutual understanding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69,7 %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265258"/>
                  </a:ext>
                </a:extLst>
              </a:tr>
              <a:tr h="60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Overcoming the disadvantages given by the periphery </a:t>
                      </a:r>
                      <a:r>
                        <a:rPr lang="cs-CZ" sz="1800" noProof="0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</a:t>
                      </a:r>
                      <a:r>
                        <a:rPr lang="cs-CZ" sz="18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municipality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55,7 %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97679"/>
                  </a:ext>
                </a:extLst>
              </a:tr>
              <a:tr h="543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opportunities for economic development of the municipality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944003"/>
                  </a:ext>
                </a:extLst>
              </a:tr>
              <a:tr h="60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 Exchange of information and sharing experience in the field of municipality administration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371357"/>
                  </a:ext>
                </a:extLst>
              </a:tr>
              <a:tr h="543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 of problems and fulfillment of the tasks of municipalities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708813"/>
                  </a:ext>
                </a:extLst>
              </a:tr>
              <a:tr h="60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increase in job opportunities for the inhabitants of the municipality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490036"/>
                  </a:ext>
                </a:extLst>
              </a:tr>
              <a:tr h="304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84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90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33AA6B-4971-B281-122A-DDC49AB8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551" y="459264"/>
            <a:ext cx="8304213" cy="923926"/>
          </a:xfrm>
        </p:spPr>
        <p:txBody>
          <a:bodyPr>
            <a:normAutofit fontScale="90000"/>
          </a:bodyPr>
          <a:lstStyle/>
          <a:p>
            <a:r>
              <a:rPr lang="de-DE" dirty="0"/>
              <a:t>Barrieren? Sprache …</a:t>
            </a:r>
            <a:br>
              <a:rPr lang="cs-CZ" dirty="0"/>
            </a:br>
            <a:r>
              <a:rPr lang="en-GB" sz="2000" dirty="0"/>
              <a:t>Mayors of Cross Border </a:t>
            </a:r>
            <a:r>
              <a:rPr lang="en-GB" sz="2000" dirty="0" err="1"/>
              <a:t>Euroregions</a:t>
            </a:r>
            <a:r>
              <a:rPr lang="en-GB" sz="2000" dirty="0"/>
              <a:t>, 2018</a:t>
            </a:r>
            <a:endParaRPr lang="de-DE" sz="2000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B66037A-7D65-4CD1-AE0A-C42B359A175D}"/>
              </a:ext>
            </a:extLst>
          </p:cNvPr>
          <p:cNvGraphicFramePr/>
          <p:nvPr/>
        </p:nvGraphicFramePr>
        <p:xfrm>
          <a:off x="1943101" y="1498601"/>
          <a:ext cx="8304213" cy="460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56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582E6-04C0-466E-AAF1-0062150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Dealing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Past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868869D-9338-436A-8484-8404C5653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988489"/>
              </p:ext>
            </p:extLst>
          </p:nvPr>
        </p:nvGraphicFramePr>
        <p:xfrm>
          <a:off x="838200" y="1362974"/>
          <a:ext cx="10515600" cy="52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15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760C8-2DD8-49BC-940A-CED184E5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705" y="606545"/>
            <a:ext cx="2424023" cy="395828"/>
          </a:xfrm>
        </p:spPr>
        <p:txBody>
          <a:bodyPr>
            <a:noAutofit/>
          </a:bodyPr>
          <a:lstStyle/>
          <a:p>
            <a:r>
              <a:rPr lang="cs-CZ" sz="2400" b="1" dirty="0" err="1">
                <a:latin typeface="+mn-lt"/>
              </a:rPr>
              <a:t>Dialogical</a:t>
            </a:r>
            <a:endParaRPr lang="cs-CZ" sz="2400" b="1" dirty="0">
              <a:latin typeface="+mn-lt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2E2AFB-003D-4A4E-84D1-E0E57FE45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8550" y="3381555"/>
            <a:ext cx="1480718" cy="402626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Reflexive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CE166D7-BEEA-443C-8065-991FEA195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193" y="3429000"/>
            <a:ext cx="1958196" cy="50165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Nonreflexive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DBF4910-C961-4FC2-947E-1FF74126B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0188" y="6125020"/>
            <a:ext cx="1794295" cy="469241"/>
          </a:xfrm>
        </p:spPr>
        <p:txBody>
          <a:bodyPr>
            <a:normAutofit/>
          </a:bodyPr>
          <a:lstStyle/>
          <a:p>
            <a:r>
              <a:rPr lang="cs-CZ" dirty="0" err="1"/>
              <a:t>Monological</a:t>
            </a:r>
            <a:endParaRPr lang="cs-CZ" dirty="0"/>
          </a:p>
        </p:txBody>
      </p:sp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784BD587-FED1-4E7F-9430-887C4160ADC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84630993"/>
              </p:ext>
            </p:extLst>
          </p:nvPr>
        </p:nvGraphicFramePr>
        <p:xfrm>
          <a:off x="2547670" y="1208685"/>
          <a:ext cx="6495691" cy="471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75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0F522A5-4772-48B6-8E3B-126DBC9B371B}"/>
              </a:ext>
            </a:extLst>
          </p:cNvPr>
          <p:cNvSpPr txBox="1"/>
          <p:nvPr/>
        </p:nvSpPr>
        <p:spPr>
          <a:xfrm>
            <a:off x="2094519" y="2035970"/>
            <a:ext cx="2800511" cy="180451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50" b="1" dirty="0">
                <a:latin typeface="+mj-lt"/>
                <a:ea typeface="+mj-ea"/>
                <a:cs typeface="+mj-cs"/>
              </a:rPr>
              <a:t>BORDERS ARE SCARS OF THE PAST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5185340E-370B-4FD0-912B-BF035817247F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794" y="857258"/>
            <a:ext cx="5869064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009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ADB44-94A7-4EE0-A5B0-F996F102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3" y="1"/>
            <a:ext cx="11990717" cy="1690688"/>
          </a:xfrm>
        </p:spPr>
        <p:txBody>
          <a:bodyPr>
            <a:normAutofit fontScale="90000"/>
          </a:bodyPr>
          <a:lstStyle/>
          <a:p>
            <a:r>
              <a:rPr lang="en-GB" dirty="0"/>
              <a:t>Reflective Relationships of Borders, Collective Identities, Dynamics of Social Inclusion/Exclusion and Knowledge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E1BF491-0058-4882-A506-38CA2A084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1302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71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679B4-74CF-F7B0-7DCD-4E5DB472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</a:t>
            </a:r>
            <a:r>
              <a:rPr lang="cs-CZ" dirty="0"/>
              <a:t>c</a:t>
            </a:r>
            <a:r>
              <a:rPr lang="de-DE" dirty="0" err="1"/>
              <a:t>tive</a:t>
            </a:r>
            <a:r>
              <a:rPr lang="de-DE" dirty="0"/>
              <a:t> </a:t>
            </a:r>
            <a:r>
              <a:rPr lang="cs-CZ" dirty="0" err="1"/>
              <a:t>Border</a:t>
            </a:r>
            <a:r>
              <a:rPr lang="de-DE" dirty="0"/>
              <a:t>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Features</a:t>
            </a:r>
            <a:br>
              <a:rPr lang="cs-CZ" dirty="0"/>
            </a:br>
            <a:r>
              <a:rPr lang="cs-CZ" sz="1100" u="sng" dirty="0">
                <a:hlinkClick r:id="rId2"/>
              </a:rPr>
              <a:t>MÜLLER, Karel B</a:t>
            </a:r>
            <a:r>
              <a:rPr lang="cs-CZ" sz="1100" u="sng" dirty="0"/>
              <a:t> in  </a:t>
            </a:r>
            <a:r>
              <a:rPr lang="cs-CZ" sz="1100" i="1" u="sng" dirty="0" err="1"/>
              <a:t>Alternatives</a:t>
            </a:r>
            <a:r>
              <a:rPr lang="cs-CZ" sz="1100" u="sng" dirty="0"/>
              <a:t> 2018  43 (3):  119–136. DOI: </a:t>
            </a:r>
            <a:r>
              <a:rPr lang="cs-CZ" sz="1100" u="sng" dirty="0">
                <a:hlinkClick r:id="rId3"/>
              </a:rPr>
              <a:t>10.1177/0304375418822894</a:t>
            </a:r>
            <a:r>
              <a:rPr lang="cs-CZ" sz="1100" u="sng" dirty="0"/>
              <a:t>. </a:t>
            </a:r>
            <a:br>
              <a:rPr lang="cs-CZ" sz="1100" dirty="0"/>
            </a:br>
            <a:r>
              <a:rPr lang="en-GB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F70FBC-801D-F46A-B8AA-F7D3CAE93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16" y="1440366"/>
            <a:ext cx="8304213" cy="515077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Very </a:t>
            </a:r>
            <a:r>
              <a:rPr lang="en-GB" u="sng" dirty="0"/>
              <a:t>porous</a:t>
            </a:r>
            <a:r>
              <a:rPr lang="en-GB" dirty="0"/>
              <a:t>, open but still </a:t>
            </a:r>
            <a:r>
              <a:rPr lang="en-GB" u="sng" dirty="0"/>
              <a:t>discernible</a:t>
            </a:r>
            <a:r>
              <a:rPr lang="en-GB" dirty="0"/>
              <a:t> border, border as an opportunity, as a discursive space</a:t>
            </a:r>
          </a:p>
          <a:p>
            <a:r>
              <a:rPr lang="en-GB" dirty="0"/>
              <a:t>Generates the </a:t>
            </a:r>
            <a:r>
              <a:rPr lang="en-GB" u="sng" dirty="0"/>
              <a:t>feeling of unity </a:t>
            </a:r>
            <a:r>
              <a:rPr lang="en-GB" dirty="0"/>
              <a:t>(attachment) and at the same time allows communicating/understanding </a:t>
            </a:r>
            <a:r>
              <a:rPr lang="en-GB" u="sng" dirty="0"/>
              <a:t>diversity and plurality</a:t>
            </a:r>
          </a:p>
          <a:p>
            <a:r>
              <a:rPr lang="en-GB" dirty="0"/>
              <a:t>Deters</a:t>
            </a:r>
            <a:r>
              <a:rPr lang="cs-CZ" dirty="0"/>
              <a:t>/</a:t>
            </a:r>
            <a:r>
              <a:rPr lang="en-GB" dirty="0"/>
              <a:t>alleviates polarisation between „us“ and „them“</a:t>
            </a:r>
          </a:p>
          <a:p>
            <a:r>
              <a:rPr lang="en-GB" dirty="0"/>
              <a:t>Constitute cognitive </a:t>
            </a:r>
            <a:r>
              <a:rPr lang="en-GB" u="sng" dirty="0"/>
              <a:t>resources for public learning</a:t>
            </a:r>
            <a:r>
              <a:rPr lang="en-GB" dirty="0"/>
              <a:t>, and for dialog-like dealing with the past</a:t>
            </a:r>
          </a:p>
          <a:p>
            <a:r>
              <a:rPr lang="en-GB" dirty="0"/>
              <a:t>Strengthens a </a:t>
            </a:r>
            <a:r>
              <a:rPr lang="en-GB" u="sng" dirty="0"/>
              <a:t>European</a:t>
            </a:r>
            <a:r>
              <a:rPr lang="en-GB" dirty="0"/>
              <a:t> (civil/inclusive, positive ) </a:t>
            </a:r>
            <a:r>
              <a:rPr lang="en-GB" u="sng" dirty="0"/>
              <a:t>identity</a:t>
            </a:r>
          </a:p>
          <a:p>
            <a:r>
              <a:rPr lang="en-GB" dirty="0"/>
              <a:t>Requires </a:t>
            </a:r>
            <a:r>
              <a:rPr lang="cs-CZ" dirty="0"/>
              <a:t>a </a:t>
            </a:r>
            <a:r>
              <a:rPr lang="en-GB" u="sng" dirty="0"/>
              <a:t>thick infrastructure </a:t>
            </a:r>
            <a:r>
              <a:rPr lang="en-GB" dirty="0"/>
              <a:t>of CBC</a:t>
            </a:r>
          </a:p>
        </p:txBody>
      </p:sp>
    </p:spTree>
    <p:extLst>
      <p:ext uri="{BB962C8B-B14F-4D97-AF65-F5344CB8AC3E}">
        <p14:creationId xmlns:p14="http://schemas.microsoft.com/office/powerpoint/2010/main" val="2730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9B6B7-89FF-4A71-BF81-26DF0CF7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EE04035-8BCB-433C-B2A8-B7B3434F1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468522"/>
              </p:ext>
            </p:extLst>
          </p:nvPr>
        </p:nvGraphicFramePr>
        <p:xfrm>
          <a:off x="232913" y="1"/>
          <a:ext cx="8220336" cy="6797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0168">
                  <a:extLst>
                    <a:ext uri="{9D8B030D-6E8A-4147-A177-3AD203B41FA5}">
                      <a16:colId xmlns:a16="http://schemas.microsoft.com/office/drawing/2014/main" val="662420027"/>
                    </a:ext>
                  </a:extLst>
                </a:gridCol>
                <a:gridCol w="4110168">
                  <a:extLst>
                    <a:ext uri="{9D8B030D-6E8A-4147-A177-3AD203B41FA5}">
                      <a16:colId xmlns:a16="http://schemas.microsoft.com/office/drawing/2014/main" val="357920357"/>
                    </a:ext>
                  </a:extLst>
                </a:gridCol>
              </a:tblGrid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Active Borders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Passive Borders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2435193910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Civil Code of Collective Identity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Sacred Code Collective Identity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185987505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Positive Identity/Complementarity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Negative Identity/Discrimination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089250850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Inclusion/Integration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Exclusion/Fragmentation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3965933838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Self/Gratification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Frustration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438119272"/>
                  </a:ext>
                </a:extLst>
              </a:tr>
              <a:tr h="8566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Unity in Diversity, Homogenisation, </a:t>
                      </a:r>
                      <a:endParaRPr lang="cs-CZ" sz="14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Hybridisation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Polarisation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764582569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Cognitive Cultural Aspects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Symbolic and Moral Cultural Aspects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4125654323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Others Oriented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Polarity Us/Them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383590767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Fact/Reasoning Oriented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Foreclosure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231613505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Future Oriented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DIALOGICAL FORGETTING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Past Oriented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MONOLOGICAL NARRATIVES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4202396012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Critical Knowledge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Stereotyping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293105989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Competence/Cooperation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Exploitation/Refusal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502844897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Open Opportunity Structure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Closed Opportunity Structure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4250971074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Life Politics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Identity Politics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768390734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Reflexive Modernisation (this and this)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Simple Modernisation (either/or)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3489597934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Proper Distance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„Too Far“ or „Too Close“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204141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3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rial4.usal.es/MIH/euroregions/en/resources/cross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02A59A1-24C7-425F-A4D2-0576F47978FA}"/>
              </a:ext>
            </a:extLst>
          </p:cNvPr>
          <p:cNvSpPr txBox="1"/>
          <p:nvPr/>
        </p:nvSpPr>
        <p:spPr>
          <a:xfrm>
            <a:off x="2010953" y="1237296"/>
            <a:ext cx="2913856" cy="11450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2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THE FIRST EUROREGION APPEARED?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0A1F7-24E6-41A9-98D9-05F7221E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003" y="1237296"/>
            <a:ext cx="4957441" cy="1145056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algn="just"/>
            <a:r>
              <a:rPr lang="en-US" sz="1125" dirty="0">
                <a:solidFill>
                  <a:schemeClr val="bg1"/>
                </a:solidFill>
              </a:rPr>
              <a:t>The origins of cross-border cooperation date back to the period after the Second World War, when it began to develop mainly on the border between Germany and the Netherlands.</a:t>
            </a:r>
            <a:endParaRPr lang="cs-CZ" sz="1125" dirty="0">
              <a:solidFill>
                <a:schemeClr val="bg1"/>
              </a:solidFill>
            </a:endParaRPr>
          </a:p>
          <a:p>
            <a:pPr marL="0" algn="just"/>
            <a:r>
              <a:rPr lang="en-US" sz="1125" dirty="0">
                <a:solidFill>
                  <a:schemeClr val="bg1"/>
                </a:solidFill>
              </a:rPr>
              <a:t>In 1958, EUREGIO was founded around Gronau on the German-Dutch border: the first advanced institutional form of cross-border cooperation.</a:t>
            </a:r>
            <a:endParaRPr lang="cs-CZ" sz="1125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742258-8E8A-4488-955B-217AA62C4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981" y="2847861"/>
            <a:ext cx="4169610" cy="2616430"/>
          </a:xfrm>
          <a:prstGeom prst="rect">
            <a:avLst/>
          </a:prstGeom>
        </p:spPr>
      </p:pic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8EFC14CA-B71C-4952-B0ED-7F103E3C9D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26" y="2060849"/>
            <a:ext cx="3643429" cy="382512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E7AAA3A-BB45-441F-AF41-6B520A34CC72}"/>
              </a:ext>
            </a:extLst>
          </p:cNvPr>
          <p:cNvSpPr txBox="1"/>
          <p:nvPr/>
        </p:nvSpPr>
        <p:spPr>
          <a:xfrm>
            <a:off x="1631505" y="277690"/>
            <a:ext cx="388514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highlight>
                  <a:srgbClr val="000080"/>
                </a:highlight>
                <a:latin typeface="+mj-lt"/>
                <a:ea typeface="+mj-ea"/>
                <a:cs typeface="+mj-cs"/>
              </a:rPr>
              <a:t>WHEN</a:t>
            </a:r>
            <a:r>
              <a:rPr lang="cs-CZ" sz="3000" b="1" dirty="0">
                <a:solidFill>
                  <a:schemeClr val="bg1"/>
                </a:solidFill>
                <a:highlight>
                  <a:srgbClr val="00008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000" b="1" dirty="0">
                <a:solidFill>
                  <a:prstClr val="white"/>
                </a:solidFill>
                <a:highlight>
                  <a:srgbClr val="000080"/>
                </a:highlight>
                <a:latin typeface="Calibri Light" panose="020F0302020204030204"/>
              </a:rPr>
              <a:t>THE FIRST EUROREGION APPEARED?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52D7BC5-C13D-4658-B2B5-71E291C4B1D7}"/>
              </a:ext>
            </a:extLst>
          </p:cNvPr>
          <p:cNvSpPr txBox="1">
            <a:spLocks/>
          </p:cNvSpPr>
          <p:nvPr/>
        </p:nvSpPr>
        <p:spPr>
          <a:xfrm>
            <a:off x="5824839" y="103030"/>
            <a:ext cx="4447626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dirty="0">
                <a:solidFill>
                  <a:schemeClr val="bg1"/>
                </a:solidFill>
                <a:highlight>
                  <a:srgbClr val="000080"/>
                </a:highlight>
              </a:rPr>
              <a:t>The origins of cross-border cooperation date back to the period after the Second World War, when it began to develop mainly on the border between Germany and the Netherlands.</a:t>
            </a:r>
            <a:endParaRPr lang="cs-CZ" sz="12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pPr marL="0" indent="0" algn="just">
              <a:buNone/>
            </a:pPr>
            <a:r>
              <a:rPr lang="en-US" sz="1200" dirty="0">
                <a:solidFill>
                  <a:schemeClr val="bg1"/>
                </a:solidFill>
                <a:highlight>
                  <a:srgbClr val="000080"/>
                </a:highlight>
              </a:rPr>
              <a:t>In 1958, EUREGIO was founded around </a:t>
            </a:r>
            <a:r>
              <a:rPr lang="en-US" sz="1200" dirty="0" err="1">
                <a:solidFill>
                  <a:schemeClr val="bg1"/>
                </a:solidFill>
                <a:highlight>
                  <a:srgbClr val="000080"/>
                </a:highlight>
              </a:rPr>
              <a:t>Gronau</a:t>
            </a:r>
            <a:r>
              <a:rPr lang="en-US" sz="1200" dirty="0">
                <a:solidFill>
                  <a:schemeClr val="bg1"/>
                </a:solidFill>
                <a:highlight>
                  <a:srgbClr val="000080"/>
                </a:highlight>
              </a:rPr>
              <a:t> on the German-Dutch border: the first advanced institutional form of cross-border cooperation.</a:t>
            </a:r>
            <a:endParaRPr lang="cs-CZ" sz="1200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253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49" y="1690688"/>
            <a:ext cx="3009770" cy="441801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4" y="1690688"/>
            <a:ext cx="2931632" cy="4418012"/>
          </a:xfr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8E8815A-0DF3-44C8-B232-BAF577447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173" y="1690688"/>
            <a:ext cx="3125952" cy="44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335F0-C297-6D87-B560-313EF1B0F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Aktive Grenzen in Europa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1FA045D-3099-7E8B-BFD1-FB14DC17B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586" y="1498600"/>
            <a:ext cx="6445189" cy="5359400"/>
          </a:xfrm>
        </p:spPr>
        <p:txBody>
          <a:bodyPr>
            <a:normAutofit/>
          </a:bodyPr>
          <a:lstStyle/>
          <a:p>
            <a:pPr algn="ctr"/>
            <a:r>
              <a:rPr lang="de-DE" b="0" dirty="0"/>
              <a:t>Testen des theoretischen Konzepts von ACTIVE BORDER im spezifischen Kontext der CBC in zwei trilateralen Euroregionen</a:t>
            </a:r>
            <a:endParaRPr lang="cs-CZ" b="0" dirty="0"/>
          </a:p>
          <a:p>
            <a:r>
              <a:rPr lang="en-GB" b="0" dirty="0">
                <a:solidFill>
                  <a:srgbClr val="0070C0"/>
                </a:solidFill>
                <a:cs typeface="Arial" pitchFamily="34" charset="0"/>
              </a:rPr>
              <a:t>Inspiration? </a:t>
            </a:r>
            <a:endParaRPr lang="cs-CZ" b="0" dirty="0">
              <a:solidFill>
                <a:srgbClr val="0070C0"/>
              </a:solidFill>
              <a:cs typeface="Arial" pitchFamily="34" charset="0"/>
            </a:endParaRPr>
          </a:p>
          <a:p>
            <a:r>
              <a:rPr lang="cs-CZ" b="0" dirty="0">
                <a:cs typeface="Arial" pitchFamily="34" charset="0"/>
              </a:rPr>
              <a:t>C</a:t>
            </a:r>
            <a:r>
              <a:rPr lang="en-GB" b="0" dirty="0" err="1">
                <a:cs typeface="Arial" pitchFamily="34" charset="0"/>
              </a:rPr>
              <a:t>ase</a:t>
            </a:r>
            <a:r>
              <a:rPr lang="en-GB" b="0" dirty="0">
                <a:cs typeface="Arial" pitchFamily="34" charset="0"/>
              </a:rPr>
              <a:t> of </a:t>
            </a:r>
            <a:r>
              <a:rPr lang="cs-CZ" b="0" dirty="0">
                <a:cs typeface="Arial" pitchFamily="34" charset="0"/>
              </a:rPr>
              <a:t>G</a:t>
            </a:r>
            <a:r>
              <a:rPr lang="en-GB" b="0" dirty="0" err="1">
                <a:cs typeface="Arial" pitchFamily="34" charset="0"/>
              </a:rPr>
              <a:t>ood</a:t>
            </a:r>
            <a:r>
              <a:rPr lang="en-GB" b="0" dirty="0">
                <a:cs typeface="Arial" pitchFamily="34" charset="0"/>
              </a:rPr>
              <a:t> </a:t>
            </a:r>
            <a:r>
              <a:rPr lang="cs-CZ" b="0" dirty="0">
                <a:cs typeface="Arial" pitchFamily="34" charset="0"/>
              </a:rPr>
              <a:t>G</a:t>
            </a:r>
            <a:r>
              <a:rPr lang="en-GB" b="0" dirty="0" err="1">
                <a:cs typeface="Arial" pitchFamily="34" charset="0"/>
              </a:rPr>
              <a:t>overnance</a:t>
            </a:r>
            <a:r>
              <a:rPr lang="cs-CZ" b="0" dirty="0">
                <a:cs typeface="Arial" pitchFamily="34" charset="0"/>
              </a:rPr>
              <a:t>, Hrádek nad Nisou, DE-DK </a:t>
            </a:r>
            <a:r>
              <a:rPr lang="cs-CZ" b="0" dirty="0" err="1">
                <a:cs typeface="Arial" pitchFamily="34" charset="0"/>
              </a:rPr>
              <a:t>Beziehungen</a:t>
            </a:r>
            <a:r>
              <a:rPr lang="cs-CZ" b="0" dirty="0">
                <a:cs typeface="Arial" pitchFamily="34" charset="0"/>
              </a:rPr>
              <a:t> </a:t>
            </a:r>
            <a:r>
              <a:rPr lang="cs-CZ" b="0" dirty="0" err="1">
                <a:cs typeface="Arial" pitchFamily="34" charset="0"/>
              </a:rPr>
              <a:t>etc</a:t>
            </a:r>
            <a:r>
              <a:rPr lang="cs-CZ" b="0" dirty="0">
                <a:cs typeface="Arial" pitchFamily="34" charset="0"/>
              </a:rPr>
              <a:t>.</a:t>
            </a:r>
            <a:endParaRPr lang="en-GB" b="0" dirty="0">
              <a:cs typeface="Arial" pitchFamily="34" charset="0"/>
            </a:endParaRPr>
          </a:p>
          <a:p>
            <a:r>
              <a:rPr lang="en-GB" b="0" dirty="0">
                <a:cs typeface="Arial" pitchFamily="34" charset="0"/>
              </a:rPr>
              <a:t>Strong </a:t>
            </a:r>
            <a:r>
              <a:rPr lang="cs-CZ" b="0" dirty="0">
                <a:cs typeface="Arial" pitchFamily="34" charset="0"/>
              </a:rPr>
              <a:t>B</a:t>
            </a:r>
            <a:r>
              <a:rPr lang="en-GB" b="0" dirty="0" err="1">
                <a:cs typeface="Arial" pitchFamily="34" charset="0"/>
              </a:rPr>
              <a:t>arrier</a:t>
            </a:r>
            <a:r>
              <a:rPr lang="en-GB" b="0" dirty="0">
                <a:cs typeface="Arial" pitchFamily="34" charset="0"/>
              </a:rPr>
              <a:t> </a:t>
            </a:r>
            <a:r>
              <a:rPr lang="cs-CZ" b="0" dirty="0">
                <a:cs typeface="Arial" pitchFamily="34" charset="0"/>
              </a:rPr>
              <a:t>E</a:t>
            </a:r>
            <a:r>
              <a:rPr lang="en-GB" b="0" dirty="0" err="1">
                <a:cs typeface="Arial" pitchFamily="34" charset="0"/>
              </a:rPr>
              <a:t>ffects</a:t>
            </a:r>
            <a:r>
              <a:rPr lang="en-GB" b="0" dirty="0">
                <a:cs typeface="Arial" pitchFamily="34" charset="0"/>
              </a:rPr>
              <a:t> of CZ – DE Border (EB 2015</a:t>
            </a:r>
            <a:r>
              <a:rPr lang="cs-CZ" b="0" dirty="0">
                <a:cs typeface="Arial" pitchFamily="34" charset="0"/>
              </a:rPr>
              <a:t>)</a:t>
            </a:r>
            <a:endParaRPr lang="en-GB" b="0" dirty="0"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890</Words>
  <Application>Microsoft Office PowerPoint</Application>
  <PresentationFormat>Širokoúhlá obrazovka</PresentationFormat>
  <Paragraphs>139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Active Borders as Key Tools of Democratization/Europeanization Civil Society Dimensions and their Europeanization </vt:lpstr>
      <vt:lpstr>Prezentace aplikace PowerPoint</vt:lpstr>
      <vt:lpstr>Reflective Relationships of Borders, Collective Identities, Dynamics of Social Inclusion/Exclusion and Knowledge</vt:lpstr>
      <vt:lpstr>Active Border – Main Features MÜLLER, Karel B in  Alternatives 2018  43 (3):  119–136. DOI: 10.1177/0304375418822894.   </vt:lpstr>
      <vt:lpstr>Prezentace aplikace PowerPoint</vt:lpstr>
      <vt:lpstr>Prezentace aplikace PowerPoint</vt:lpstr>
      <vt:lpstr>Prezentace aplikace PowerPoint</vt:lpstr>
      <vt:lpstr>Prezentace aplikace PowerPoint</vt:lpstr>
      <vt:lpstr>Aktive Grenzen in Europa</vt:lpstr>
      <vt:lpstr>Prezentace aplikace PowerPoint</vt:lpstr>
      <vt:lpstr>Incentives for membership of  municipality in the Euroregion</vt:lpstr>
      <vt:lpstr>Barrieren? Sprache … Mayors of Cross Border Euroregions, 2018</vt:lpstr>
      <vt:lpstr>Dealing with the Past</vt:lpstr>
      <vt:lpstr>Dialogical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POLITICISATION of the European Union</dc:title>
  <dc:creator>Karel Müller</dc:creator>
  <cp:lastModifiedBy>Karel Müller</cp:lastModifiedBy>
  <cp:revision>28</cp:revision>
  <dcterms:created xsi:type="dcterms:W3CDTF">2020-12-02T14:57:19Z</dcterms:created>
  <dcterms:modified xsi:type="dcterms:W3CDTF">2023-12-20T14:22:54Z</dcterms:modified>
</cp:coreProperties>
</file>