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1" r:id="rId2"/>
    <p:sldId id="307" r:id="rId3"/>
    <p:sldId id="489" r:id="rId4"/>
    <p:sldId id="500" r:id="rId5"/>
    <p:sldId id="498" r:id="rId6"/>
    <p:sldId id="377" r:id="rId7"/>
    <p:sldId id="395" r:id="rId8"/>
    <p:sldId id="371" r:id="rId9"/>
    <p:sldId id="324" r:id="rId10"/>
    <p:sldId id="376" r:id="rId11"/>
    <p:sldId id="325" r:id="rId12"/>
    <p:sldId id="326" r:id="rId13"/>
    <p:sldId id="367" r:id="rId14"/>
    <p:sldId id="36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856910491822324E-2"/>
          <c:y val="1.5610165221186847E-2"/>
          <c:w val="0.91908820735929386"/>
          <c:h val="0.82823264348593595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President</c:v>
                </c:pt>
              </c:strCache>
            </c:strRef>
          </c:tx>
          <c:marker>
            <c:symbol val="none"/>
          </c:marker>
          <c:cat>
            <c:strRef>
              <c:f>List1!$B$1:$EL$1</c:f>
              <c:strCache>
                <c:ptCount val="141"/>
                <c:pt idx="0">
                  <c:v>1996/8</c:v>
                </c:pt>
                <c:pt idx="1">
                  <c:v>1996/9</c:v>
                </c:pt>
                <c:pt idx="2">
                  <c:v>1996/10</c:v>
                </c:pt>
                <c:pt idx="3">
                  <c:v>1996/11</c:v>
                </c:pt>
                <c:pt idx="4">
                  <c:v>1996/12</c:v>
                </c:pt>
                <c:pt idx="5">
                  <c:v>1997/1</c:v>
                </c:pt>
                <c:pt idx="6">
                  <c:v>1997/2</c:v>
                </c:pt>
                <c:pt idx="7">
                  <c:v>1997/3</c:v>
                </c:pt>
                <c:pt idx="8">
                  <c:v>1997/4</c:v>
                </c:pt>
                <c:pt idx="9">
                  <c:v>1997/5</c:v>
                </c:pt>
                <c:pt idx="10">
                  <c:v>1997/6</c:v>
                </c:pt>
                <c:pt idx="11">
                  <c:v>1997/7</c:v>
                </c:pt>
                <c:pt idx="12">
                  <c:v>1997/9</c:v>
                </c:pt>
                <c:pt idx="13">
                  <c:v>1997/10</c:v>
                </c:pt>
                <c:pt idx="14">
                  <c:v>1997/11</c:v>
                </c:pt>
                <c:pt idx="15">
                  <c:v>1997/12</c:v>
                </c:pt>
                <c:pt idx="16">
                  <c:v>1998/1</c:v>
                </c:pt>
                <c:pt idx="17">
                  <c:v>1998/2</c:v>
                </c:pt>
                <c:pt idx="18">
                  <c:v>1998/3</c:v>
                </c:pt>
                <c:pt idx="19">
                  <c:v>1998/4</c:v>
                </c:pt>
                <c:pt idx="20">
                  <c:v>1998/5</c:v>
                </c:pt>
                <c:pt idx="21">
                  <c:v>1998/6</c:v>
                </c:pt>
                <c:pt idx="22">
                  <c:v>1998/7</c:v>
                </c:pt>
                <c:pt idx="23">
                  <c:v>1998/9</c:v>
                </c:pt>
                <c:pt idx="24">
                  <c:v>1998/10</c:v>
                </c:pt>
                <c:pt idx="25">
                  <c:v>1998/11</c:v>
                </c:pt>
                <c:pt idx="26">
                  <c:v>1998/12</c:v>
                </c:pt>
                <c:pt idx="27">
                  <c:v>1999/1</c:v>
                </c:pt>
                <c:pt idx="28">
                  <c:v>1999/3</c:v>
                </c:pt>
                <c:pt idx="29">
                  <c:v>1999/5</c:v>
                </c:pt>
                <c:pt idx="30">
                  <c:v>1999/7</c:v>
                </c:pt>
                <c:pt idx="31">
                  <c:v>1999/9</c:v>
                </c:pt>
                <c:pt idx="32">
                  <c:v>1999/11</c:v>
                </c:pt>
                <c:pt idx="33">
                  <c:v>2000/1</c:v>
                </c:pt>
                <c:pt idx="34">
                  <c:v>2000/3</c:v>
                </c:pt>
                <c:pt idx="35">
                  <c:v>2000/5</c:v>
                </c:pt>
                <c:pt idx="36">
                  <c:v>2000/7</c:v>
                </c:pt>
                <c:pt idx="37">
                  <c:v>2000/9</c:v>
                </c:pt>
                <c:pt idx="38">
                  <c:v>2000/11</c:v>
                </c:pt>
                <c:pt idx="39">
                  <c:v>2001/1</c:v>
                </c:pt>
                <c:pt idx="40">
                  <c:v>2001/3</c:v>
                </c:pt>
                <c:pt idx="41">
                  <c:v>2001/5</c:v>
                </c:pt>
                <c:pt idx="42">
                  <c:v>2001/7</c:v>
                </c:pt>
                <c:pt idx="43">
                  <c:v>2001/9</c:v>
                </c:pt>
                <c:pt idx="44">
                  <c:v>2001/11</c:v>
                </c:pt>
                <c:pt idx="45">
                  <c:v>2002/1</c:v>
                </c:pt>
                <c:pt idx="46">
                  <c:v>2002/3</c:v>
                </c:pt>
                <c:pt idx="47">
                  <c:v>2002/5</c:v>
                </c:pt>
                <c:pt idx="48">
                  <c:v>2002/7</c:v>
                </c:pt>
                <c:pt idx="49">
                  <c:v>2002/9</c:v>
                </c:pt>
                <c:pt idx="50">
                  <c:v>2002/10</c:v>
                </c:pt>
                <c:pt idx="51">
                  <c:v>2002/11</c:v>
                </c:pt>
                <c:pt idx="52">
                  <c:v>2002/12</c:v>
                </c:pt>
                <c:pt idx="53">
                  <c:v>2003/1</c:v>
                </c:pt>
                <c:pt idx="54">
                  <c:v>2003/2</c:v>
                </c:pt>
                <c:pt idx="55">
                  <c:v>2003/3</c:v>
                </c:pt>
                <c:pt idx="56">
                  <c:v>2003/4</c:v>
                </c:pt>
                <c:pt idx="57">
                  <c:v>2003/5</c:v>
                </c:pt>
                <c:pt idx="58">
                  <c:v>2003/6</c:v>
                </c:pt>
                <c:pt idx="59">
                  <c:v>2003/9</c:v>
                </c:pt>
                <c:pt idx="60">
                  <c:v>2003/10</c:v>
                </c:pt>
                <c:pt idx="61">
                  <c:v>2003/11</c:v>
                </c:pt>
                <c:pt idx="62">
                  <c:v>2003/12</c:v>
                </c:pt>
                <c:pt idx="63">
                  <c:v>2004/1</c:v>
                </c:pt>
                <c:pt idx="64">
                  <c:v>2004/2</c:v>
                </c:pt>
                <c:pt idx="65">
                  <c:v>2004/3</c:v>
                </c:pt>
                <c:pt idx="66">
                  <c:v>2004/4</c:v>
                </c:pt>
                <c:pt idx="67">
                  <c:v>2004/5</c:v>
                </c:pt>
                <c:pt idx="68">
                  <c:v>2004/6</c:v>
                </c:pt>
                <c:pt idx="69">
                  <c:v>2004/9</c:v>
                </c:pt>
                <c:pt idx="70">
                  <c:v>2004/10</c:v>
                </c:pt>
                <c:pt idx="71">
                  <c:v>2004/11</c:v>
                </c:pt>
                <c:pt idx="72">
                  <c:v>2004/12</c:v>
                </c:pt>
                <c:pt idx="73">
                  <c:v>2005/1</c:v>
                </c:pt>
                <c:pt idx="74">
                  <c:v>2005/2</c:v>
                </c:pt>
                <c:pt idx="75">
                  <c:v>2005/3</c:v>
                </c:pt>
                <c:pt idx="76">
                  <c:v>2005/4</c:v>
                </c:pt>
                <c:pt idx="77">
                  <c:v>2005/5</c:v>
                </c:pt>
                <c:pt idx="78">
                  <c:v>2005/6</c:v>
                </c:pt>
                <c:pt idx="79">
                  <c:v>2005/9</c:v>
                </c:pt>
                <c:pt idx="80">
                  <c:v>2005/10</c:v>
                </c:pt>
                <c:pt idx="81">
                  <c:v>2005/11</c:v>
                </c:pt>
                <c:pt idx="82">
                  <c:v>2005/12</c:v>
                </c:pt>
                <c:pt idx="83">
                  <c:v>2006/1</c:v>
                </c:pt>
                <c:pt idx="84">
                  <c:v>2006/2</c:v>
                </c:pt>
                <c:pt idx="85">
                  <c:v>2006/3</c:v>
                </c:pt>
                <c:pt idx="86">
                  <c:v>2006/4</c:v>
                </c:pt>
                <c:pt idx="87">
                  <c:v>2006/5</c:v>
                </c:pt>
                <c:pt idx="88">
                  <c:v>2006/9</c:v>
                </c:pt>
                <c:pt idx="89">
                  <c:v>2006/10</c:v>
                </c:pt>
                <c:pt idx="90">
                  <c:v>2006/11</c:v>
                </c:pt>
                <c:pt idx="91">
                  <c:v>2006/12</c:v>
                </c:pt>
                <c:pt idx="92">
                  <c:v>2007/1</c:v>
                </c:pt>
                <c:pt idx="93">
                  <c:v>2007/2</c:v>
                </c:pt>
                <c:pt idx="94">
                  <c:v>2007/3</c:v>
                </c:pt>
                <c:pt idx="95">
                  <c:v>2007/4</c:v>
                </c:pt>
                <c:pt idx="96">
                  <c:v>2007/5</c:v>
                </c:pt>
                <c:pt idx="97">
                  <c:v>2007/6</c:v>
                </c:pt>
                <c:pt idx="98">
                  <c:v>2007/10</c:v>
                </c:pt>
                <c:pt idx="99">
                  <c:v>2007/11</c:v>
                </c:pt>
                <c:pt idx="100">
                  <c:v>2007/12</c:v>
                </c:pt>
                <c:pt idx="101">
                  <c:v>2008/1</c:v>
                </c:pt>
                <c:pt idx="102">
                  <c:v>2008/4</c:v>
                </c:pt>
                <c:pt idx="103">
                  <c:v>2008/5</c:v>
                </c:pt>
                <c:pt idx="104">
                  <c:v>2008/6</c:v>
                </c:pt>
                <c:pt idx="105">
                  <c:v>2008/9</c:v>
                </c:pt>
                <c:pt idx="106">
                  <c:v>2008/10</c:v>
                </c:pt>
                <c:pt idx="107">
                  <c:v>2008/11</c:v>
                </c:pt>
                <c:pt idx="108">
                  <c:v>2008/12</c:v>
                </c:pt>
                <c:pt idx="109">
                  <c:v>2009/1</c:v>
                </c:pt>
                <c:pt idx="110">
                  <c:v>2009/2</c:v>
                </c:pt>
                <c:pt idx="111">
                  <c:v>2009/3</c:v>
                </c:pt>
                <c:pt idx="112">
                  <c:v>2009/4</c:v>
                </c:pt>
                <c:pt idx="113">
                  <c:v>2009/5</c:v>
                </c:pt>
                <c:pt idx="114">
                  <c:v>2009/6</c:v>
                </c:pt>
                <c:pt idx="115">
                  <c:v>2009/8</c:v>
                </c:pt>
                <c:pt idx="116">
                  <c:v>2009/9</c:v>
                </c:pt>
                <c:pt idx="117">
                  <c:v>2009/11</c:v>
                </c:pt>
                <c:pt idx="118">
                  <c:v>2010/1</c:v>
                </c:pt>
                <c:pt idx="119">
                  <c:v>2010/2</c:v>
                </c:pt>
                <c:pt idx="120">
                  <c:v>2010/3</c:v>
                </c:pt>
                <c:pt idx="121">
                  <c:v>2010/4</c:v>
                </c:pt>
                <c:pt idx="122">
                  <c:v>2010/5</c:v>
                </c:pt>
                <c:pt idx="123">
                  <c:v>2010/9</c:v>
                </c:pt>
                <c:pt idx="124">
                  <c:v>2010/10</c:v>
                </c:pt>
                <c:pt idx="125">
                  <c:v>2010/11</c:v>
                </c:pt>
                <c:pt idx="126">
                  <c:v>2010/12</c:v>
                </c:pt>
                <c:pt idx="127">
                  <c:v>2011/1</c:v>
                </c:pt>
                <c:pt idx="128">
                  <c:v>2011/2</c:v>
                </c:pt>
                <c:pt idx="129">
                  <c:v>2011/3</c:v>
                </c:pt>
                <c:pt idx="130">
                  <c:v>2011/4</c:v>
                </c:pt>
                <c:pt idx="131">
                  <c:v>2011/5</c:v>
                </c:pt>
                <c:pt idx="132">
                  <c:v>2011/6</c:v>
                </c:pt>
                <c:pt idx="133">
                  <c:v>2011/9</c:v>
                </c:pt>
                <c:pt idx="134">
                  <c:v>2011/10</c:v>
                </c:pt>
                <c:pt idx="135">
                  <c:v>2011/11</c:v>
                </c:pt>
                <c:pt idx="136">
                  <c:v>2011/12</c:v>
                </c:pt>
                <c:pt idx="137">
                  <c:v>2012/1</c:v>
                </c:pt>
                <c:pt idx="138">
                  <c:v>2012/2</c:v>
                </c:pt>
                <c:pt idx="139">
                  <c:v>2012/3</c:v>
                </c:pt>
                <c:pt idx="140">
                  <c:v>2012/4</c:v>
                </c:pt>
              </c:strCache>
            </c:strRef>
          </c:cat>
          <c:val>
            <c:numRef>
              <c:f>List1!$B$2:$EL$2</c:f>
              <c:numCache>
                <c:formatCode>General</c:formatCode>
                <c:ptCount val="141"/>
                <c:pt idx="0">
                  <c:v>78</c:v>
                </c:pt>
                <c:pt idx="1">
                  <c:v>82</c:v>
                </c:pt>
                <c:pt idx="2">
                  <c:v>78</c:v>
                </c:pt>
                <c:pt idx="3">
                  <c:v>78</c:v>
                </c:pt>
                <c:pt idx="4">
                  <c:v>84</c:v>
                </c:pt>
                <c:pt idx="5">
                  <c:v>87</c:v>
                </c:pt>
                <c:pt idx="6">
                  <c:v>75</c:v>
                </c:pt>
                <c:pt idx="7">
                  <c:v>68</c:v>
                </c:pt>
                <c:pt idx="8">
                  <c:v>66</c:v>
                </c:pt>
                <c:pt idx="9">
                  <c:v>65</c:v>
                </c:pt>
                <c:pt idx="10">
                  <c:v>68</c:v>
                </c:pt>
                <c:pt idx="11">
                  <c:v>65</c:v>
                </c:pt>
                <c:pt idx="12">
                  <c:v>64</c:v>
                </c:pt>
                <c:pt idx="13">
                  <c:v>62</c:v>
                </c:pt>
                <c:pt idx="14">
                  <c:v>66</c:v>
                </c:pt>
                <c:pt idx="15">
                  <c:v>64</c:v>
                </c:pt>
                <c:pt idx="16">
                  <c:v>65</c:v>
                </c:pt>
                <c:pt idx="17">
                  <c:v>61</c:v>
                </c:pt>
                <c:pt idx="18">
                  <c:v>62</c:v>
                </c:pt>
                <c:pt idx="19">
                  <c:v>60</c:v>
                </c:pt>
                <c:pt idx="20">
                  <c:v>71</c:v>
                </c:pt>
                <c:pt idx="21">
                  <c:v>61</c:v>
                </c:pt>
                <c:pt idx="22">
                  <c:v>60</c:v>
                </c:pt>
                <c:pt idx="23">
                  <c:v>63</c:v>
                </c:pt>
                <c:pt idx="24">
                  <c:v>58</c:v>
                </c:pt>
                <c:pt idx="25">
                  <c:v>51</c:v>
                </c:pt>
                <c:pt idx="26">
                  <c:v>54</c:v>
                </c:pt>
                <c:pt idx="27">
                  <c:v>46</c:v>
                </c:pt>
                <c:pt idx="28">
                  <c:v>49</c:v>
                </c:pt>
                <c:pt idx="29">
                  <c:v>51</c:v>
                </c:pt>
                <c:pt idx="30">
                  <c:v>49</c:v>
                </c:pt>
                <c:pt idx="31">
                  <c:v>55</c:v>
                </c:pt>
                <c:pt idx="32">
                  <c:v>51</c:v>
                </c:pt>
                <c:pt idx="33">
                  <c:v>51</c:v>
                </c:pt>
                <c:pt idx="34">
                  <c:v>56</c:v>
                </c:pt>
                <c:pt idx="35">
                  <c:v>53</c:v>
                </c:pt>
                <c:pt idx="36">
                  <c:v>55</c:v>
                </c:pt>
                <c:pt idx="37">
                  <c:v>55</c:v>
                </c:pt>
                <c:pt idx="38">
                  <c:v>54</c:v>
                </c:pt>
                <c:pt idx="39">
                  <c:v>51</c:v>
                </c:pt>
                <c:pt idx="40">
                  <c:v>55</c:v>
                </c:pt>
                <c:pt idx="41">
                  <c:v>55</c:v>
                </c:pt>
                <c:pt idx="42">
                  <c:v>60</c:v>
                </c:pt>
                <c:pt idx="43">
                  <c:v>54</c:v>
                </c:pt>
                <c:pt idx="44">
                  <c:v>54</c:v>
                </c:pt>
                <c:pt idx="45">
                  <c:v>54</c:v>
                </c:pt>
                <c:pt idx="46">
                  <c:v>50</c:v>
                </c:pt>
                <c:pt idx="47">
                  <c:v>51</c:v>
                </c:pt>
                <c:pt idx="48">
                  <c:v>54</c:v>
                </c:pt>
                <c:pt idx="49">
                  <c:v>45</c:v>
                </c:pt>
                <c:pt idx="50">
                  <c:v>55</c:v>
                </c:pt>
                <c:pt idx="51">
                  <c:v>58</c:v>
                </c:pt>
                <c:pt idx="52">
                  <c:v>58</c:v>
                </c:pt>
                <c:pt idx="53">
                  <c:v>58</c:v>
                </c:pt>
                <c:pt idx="54">
                  <c:v>58</c:v>
                </c:pt>
                <c:pt idx="55">
                  <c:v>58</c:v>
                </c:pt>
                <c:pt idx="56">
                  <c:v>64</c:v>
                </c:pt>
                <c:pt idx="57">
                  <c:v>63</c:v>
                </c:pt>
                <c:pt idx="58">
                  <c:v>63</c:v>
                </c:pt>
                <c:pt idx="59">
                  <c:v>61</c:v>
                </c:pt>
                <c:pt idx="60">
                  <c:v>64</c:v>
                </c:pt>
                <c:pt idx="61">
                  <c:v>66</c:v>
                </c:pt>
                <c:pt idx="62">
                  <c:v>66</c:v>
                </c:pt>
                <c:pt idx="63">
                  <c:v>72</c:v>
                </c:pt>
                <c:pt idx="64">
                  <c:v>71</c:v>
                </c:pt>
                <c:pt idx="65">
                  <c:v>77</c:v>
                </c:pt>
                <c:pt idx="66">
                  <c:v>72</c:v>
                </c:pt>
                <c:pt idx="67">
                  <c:v>77</c:v>
                </c:pt>
                <c:pt idx="68">
                  <c:v>74</c:v>
                </c:pt>
                <c:pt idx="69">
                  <c:v>75</c:v>
                </c:pt>
                <c:pt idx="70">
                  <c:v>73</c:v>
                </c:pt>
                <c:pt idx="71">
                  <c:v>73</c:v>
                </c:pt>
                <c:pt idx="72">
                  <c:v>72</c:v>
                </c:pt>
                <c:pt idx="73">
                  <c:v>71</c:v>
                </c:pt>
                <c:pt idx="74">
                  <c:v>71</c:v>
                </c:pt>
                <c:pt idx="75">
                  <c:v>69</c:v>
                </c:pt>
                <c:pt idx="76">
                  <c:v>67</c:v>
                </c:pt>
                <c:pt idx="77">
                  <c:v>71</c:v>
                </c:pt>
                <c:pt idx="78">
                  <c:v>72</c:v>
                </c:pt>
                <c:pt idx="79">
                  <c:v>71</c:v>
                </c:pt>
                <c:pt idx="80">
                  <c:v>71</c:v>
                </c:pt>
                <c:pt idx="81">
                  <c:v>69</c:v>
                </c:pt>
                <c:pt idx="82">
                  <c:v>69</c:v>
                </c:pt>
                <c:pt idx="83">
                  <c:v>69</c:v>
                </c:pt>
                <c:pt idx="84">
                  <c:v>74</c:v>
                </c:pt>
                <c:pt idx="85">
                  <c:v>68</c:v>
                </c:pt>
                <c:pt idx="86">
                  <c:v>73</c:v>
                </c:pt>
                <c:pt idx="87">
                  <c:v>71</c:v>
                </c:pt>
                <c:pt idx="88">
                  <c:v>74</c:v>
                </c:pt>
                <c:pt idx="89">
                  <c:v>74</c:v>
                </c:pt>
                <c:pt idx="90">
                  <c:v>70</c:v>
                </c:pt>
                <c:pt idx="91">
                  <c:v>73</c:v>
                </c:pt>
                <c:pt idx="92">
                  <c:v>72</c:v>
                </c:pt>
                <c:pt idx="93">
                  <c:v>76</c:v>
                </c:pt>
                <c:pt idx="94">
                  <c:v>73</c:v>
                </c:pt>
                <c:pt idx="95">
                  <c:v>74</c:v>
                </c:pt>
                <c:pt idx="96">
                  <c:v>71</c:v>
                </c:pt>
                <c:pt idx="97">
                  <c:v>71</c:v>
                </c:pt>
                <c:pt idx="98">
                  <c:v>66</c:v>
                </c:pt>
                <c:pt idx="99">
                  <c:v>66</c:v>
                </c:pt>
                <c:pt idx="100">
                  <c:v>66</c:v>
                </c:pt>
                <c:pt idx="101">
                  <c:v>58</c:v>
                </c:pt>
                <c:pt idx="102">
                  <c:v>63</c:v>
                </c:pt>
                <c:pt idx="103">
                  <c:v>63</c:v>
                </c:pt>
                <c:pt idx="104">
                  <c:v>62</c:v>
                </c:pt>
                <c:pt idx="105">
                  <c:v>67</c:v>
                </c:pt>
                <c:pt idx="106">
                  <c:v>65</c:v>
                </c:pt>
                <c:pt idx="107">
                  <c:v>63</c:v>
                </c:pt>
                <c:pt idx="108">
                  <c:v>60</c:v>
                </c:pt>
                <c:pt idx="109">
                  <c:v>65</c:v>
                </c:pt>
                <c:pt idx="110">
                  <c:v>67</c:v>
                </c:pt>
                <c:pt idx="111">
                  <c:v>65</c:v>
                </c:pt>
                <c:pt idx="112">
                  <c:v>65</c:v>
                </c:pt>
                <c:pt idx="113">
                  <c:v>61</c:v>
                </c:pt>
                <c:pt idx="114">
                  <c:v>66</c:v>
                </c:pt>
                <c:pt idx="115">
                  <c:v>59</c:v>
                </c:pt>
                <c:pt idx="116">
                  <c:v>61</c:v>
                </c:pt>
                <c:pt idx="117">
                  <c:v>68</c:v>
                </c:pt>
                <c:pt idx="118">
                  <c:v>68</c:v>
                </c:pt>
                <c:pt idx="119">
                  <c:v>69</c:v>
                </c:pt>
                <c:pt idx="120">
                  <c:v>66</c:v>
                </c:pt>
                <c:pt idx="121">
                  <c:v>74</c:v>
                </c:pt>
                <c:pt idx="122">
                  <c:v>67</c:v>
                </c:pt>
                <c:pt idx="123">
                  <c:v>72</c:v>
                </c:pt>
                <c:pt idx="124">
                  <c:v>64</c:v>
                </c:pt>
                <c:pt idx="125">
                  <c:v>70</c:v>
                </c:pt>
                <c:pt idx="126">
                  <c:v>70</c:v>
                </c:pt>
                <c:pt idx="127">
                  <c:v>69</c:v>
                </c:pt>
                <c:pt idx="128">
                  <c:v>65</c:v>
                </c:pt>
                <c:pt idx="129">
                  <c:v>67</c:v>
                </c:pt>
                <c:pt idx="130">
                  <c:v>68</c:v>
                </c:pt>
                <c:pt idx="131">
                  <c:v>59</c:v>
                </c:pt>
                <c:pt idx="132">
                  <c:v>55</c:v>
                </c:pt>
                <c:pt idx="133">
                  <c:v>54</c:v>
                </c:pt>
                <c:pt idx="134">
                  <c:v>57</c:v>
                </c:pt>
                <c:pt idx="135">
                  <c:v>57</c:v>
                </c:pt>
                <c:pt idx="136">
                  <c:v>58</c:v>
                </c:pt>
                <c:pt idx="137">
                  <c:v>57</c:v>
                </c:pt>
                <c:pt idx="138">
                  <c:v>56</c:v>
                </c:pt>
                <c:pt idx="139">
                  <c:v>53</c:v>
                </c:pt>
                <c:pt idx="140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07-4BAD-ACA3-31FD3B7E6B79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Government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List1!$B$1:$EL$1</c:f>
              <c:strCache>
                <c:ptCount val="141"/>
                <c:pt idx="0">
                  <c:v>1996/8</c:v>
                </c:pt>
                <c:pt idx="1">
                  <c:v>1996/9</c:v>
                </c:pt>
                <c:pt idx="2">
                  <c:v>1996/10</c:v>
                </c:pt>
                <c:pt idx="3">
                  <c:v>1996/11</c:v>
                </c:pt>
                <c:pt idx="4">
                  <c:v>1996/12</c:v>
                </c:pt>
                <c:pt idx="5">
                  <c:v>1997/1</c:v>
                </c:pt>
                <c:pt idx="6">
                  <c:v>1997/2</c:v>
                </c:pt>
                <c:pt idx="7">
                  <c:v>1997/3</c:v>
                </c:pt>
                <c:pt idx="8">
                  <c:v>1997/4</c:v>
                </c:pt>
                <c:pt idx="9">
                  <c:v>1997/5</c:v>
                </c:pt>
                <c:pt idx="10">
                  <c:v>1997/6</c:v>
                </c:pt>
                <c:pt idx="11">
                  <c:v>1997/7</c:v>
                </c:pt>
                <c:pt idx="12">
                  <c:v>1997/9</c:v>
                </c:pt>
                <c:pt idx="13">
                  <c:v>1997/10</c:v>
                </c:pt>
                <c:pt idx="14">
                  <c:v>1997/11</c:v>
                </c:pt>
                <c:pt idx="15">
                  <c:v>1997/12</c:v>
                </c:pt>
                <c:pt idx="16">
                  <c:v>1998/1</c:v>
                </c:pt>
                <c:pt idx="17">
                  <c:v>1998/2</c:v>
                </c:pt>
                <c:pt idx="18">
                  <c:v>1998/3</c:v>
                </c:pt>
                <c:pt idx="19">
                  <c:v>1998/4</c:v>
                </c:pt>
                <c:pt idx="20">
                  <c:v>1998/5</c:v>
                </c:pt>
                <c:pt idx="21">
                  <c:v>1998/6</c:v>
                </c:pt>
                <c:pt idx="22">
                  <c:v>1998/7</c:v>
                </c:pt>
                <c:pt idx="23">
                  <c:v>1998/9</c:v>
                </c:pt>
                <c:pt idx="24">
                  <c:v>1998/10</c:v>
                </c:pt>
                <c:pt idx="25">
                  <c:v>1998/11</c:v>
                </c:pt>
                <c:pt idx="26">
                  <c:v>1998/12</c:v>
                </c:pt>
                <c:pt idx="27">
                  <c:v>1999/1</c:v>
                </c:pt>
                <c:pt idx="28">
                  <c:v>1999/3</c:v>
                </c:pt>
                <c:pt idx="29">
                  <c:v>1999/5</c:v>
                </c:pt>
                <c:pt idx="30">
                  <c:v>1999/7</c:v>
                </c:pt>
                <c:pt idx="31">
                  <c:v>1999/9</c:v>
                </c:pt>
                <c:pt idx="32">
                  <c:v>1999/11</c:v>
                </c:pt>
                <c:pt idx="33">
                  <c:v>2000/1</c:v>
                </c:pt>
                <c:pt idx="34">
                  <c:v>2000/3</c:v>
                </c:pt>
                <c:pt idx="35">
                  <c:v>2000/5</c:v>
                </c:pt>
                <c:pt idx="36">
                  <c:v>2000/7</c:v>
                </c:pt>
                <c:pt idx="37">
                  <c:v>2000/9</c:v>
                </c:pt>
                <c:pt idx="38">
                  <c:v>2000/11</c:v>
                </c:pt>
                <c:pt idx="39">
                  <c:v>2001/1</c:v>
                </c:pt>
                <c:pt idx="40">
                  <c:v>2001/3</c:v>
                </c:pt>
                <c:pt idx="41">
                  <c:v>2001/5</c:v>
                </c:pt>
                <c:pt idx="42">
                  <c:v>2001/7</c:v>
                </c:pt>
                <c:pt idx="43">
                  <c:v>2001/9</c:v>
                </c:pt>
                <c:pt idx="44">
                  <c:v>2001/11</c:v>
                </c:pt>
                <c:pt idx="45">
                  <c:v>2002/1</c:v>
                </c:pt>
                <c:pt idx="46">
                  <c:v>2002/3</c:v>
                </c:pt>
                <c:pt idx="47">
                  <c:v>2002/5</c:v>
                </c:pt>
                <c:pt idx="48">
                  <c:v>2002/7</c:v>
                </c:pt>
                <c:pt idx="49">
                  <c:v>2002/9</c:v>
                </c:pt>
                <c:pt idx="50">
                  <c:v>2002/10</c:v>
                </c:pt>
                <c:pt idx="51">
                  <c:v>2002/11</c:v>
                </c:pt>
                <c:pt idx="52">
                  <c:v>2002/12</c:v>
                </c:pt>
                <c:pt idx="53">
                  <c:v>2003/1</c:v>
                </c:pt>
                <c:pt idx="54">
                  <c:v>2003/2</c:v>
                </c:pt>
                <c:pt idx="55">
                  <c:v>2003/3</c:v>
                </c:pt>
                <c:pt idx="56">
                  <c:v>2003/4</c:v>
                </c:pt>
                <c:pt idx="57">
                  <c:v>2003/5</c:v>
                </c:pt>
                <c:pt idx="58">
                  <c:v>2003/6</c:v>
                </c:pt>
                <c:pt idx="59">
                  <c:v>2003/9</c:v>
                </c:pt>
                <c:pt idx="60">
                  <c:v>2003/10</c:v>
                </c:pt>
                <c:pt idx="61">
                  <c:v>2003/11</c:v>
                </c:pt>
                <c:pt idx="62">
                  <c:v>2003/12</c:v>
                </c:pt>
                <c:pt idx="63">
                  <c:v>2004/1</c:v>
                </c:pt>
                <c:pt idx="64">
                  <c:v>2004/2</c:v>
                </c:pt>
                <c:pt idx="65">
                  <c:v>2004/3</c:v>
                </c:pt>
                <c:pt idx="66">
                  <c:v>2004/4</c:v>
                </c:pt>
                <c:pt idx="67">
                  <c:v>2004/5</c:v>
                </c:pt>
                <c:pt idx="68">
                  <c:v>2004/6</c:v>
                </c:pt>
                <c:pt idx="69">
                  <c:v>2004/9</c:v>
                </c:pt>
                <c:pt idx="70">
                  <c:v>2004/10</c:v>
                </c:pt>
                <c:pt idx="71">
                  <c:v>2004/11</c:v>
                </c:pt>
                <c:pt idx="72">
                  <c:v>2004/12</c:v>
                </c:pt>
                <c:pt idx="73">
                  <c:v>2005/1</c:v>
                </c:pt>
                <c:pt idx="74">
                  <c:v>2005/2</c:v>
                </c:pt>
                <c:pt idx="75">
                  <c:v>2005/3</c:v>
                </c:pt>
                <c:pt idx="76">
                  <c:v>2005/4</c:v>
                </c:pt>
                <c:pt idx="77">
                  <c:v>2005/5</c:v>
                </c:pt>
                <c:pt idx="78">
                  <c:v>2005/6</c:v>
                </c:pt>
                <c:pt idx="79">
                  <c:v>2005/9</c:v>
                </c:pt>
                <c:pt idx="80">
                  <c:v>2005/10</c:v>
                </c:pt>
                <c:pt idx="81">
                  <c:v>2005/11</c:v>
                </c:pt>
                <c:pt idx="82">
                  <c:v>2005/12</c:v>
                </c:pt>
                <c:pt idx="83">
                  <c:v>2006/1</c:v>
                </c:pt>
                <c:pt idx="84">
                  <c:v>2006/2</c:v>
                </c:pt>
                <c:pt idx="85">
                  <c:v>2006/3</c:v>
                </c:pt>
                <c:pt idx="86">
                  <c:v>2006/4</c:v>
                </c:pt>
                <c:pt idx="87">
                  <c:v>2006/5</c:v>
                </c:pt>
                <c:pt idx="88">
                  <c:v>2006/9</c:v>
                </c:pt>
                <c:pt idx="89">
                  <c:v>2006/10</c:v>
                </c:pt>
                <c:pt idx="90">
                  <c:v>2006/11</c:v>
                </c:pt>
                <c:pt idx="91">
                  <c:v>2006/12</c:v>
                </c:pt>
                <c:pt idx="92">
                  <c:v>2007/1</c:v>
                </c:pt>
                <c:pt idx="93">
                  <c:v>2007/2</c:v>
                </c:pt>
                <c:pt idx="94">
                  <c:v>2007/3</c:v>
                </c:pt>
                <c:pt idx="95">
                  <c:v>2007/4</c:v>
                </c:pt>
                <c:pt idx="96">
                  <c:v>2007/5</c:v>
                </c:pt>
                <c:pt idx="97">
                  <c:v>2007/6</c:v>
                </c:pt>
                <c:pt idx="98">
                  <c:v>2007/10</c:v>
                </c:pt>
                <c:pt idx="99">
                  <c:v>2007/11</c:v>
                </c:pt>
                <c:pt idx="100">
                  <c:v>2007/12</c:v>
                </c:pt>
                <c:pt idx="101">
                  <c:v>2008/1</c:v>
                </c:pt>
                <c:pt idx="102">
                  <c:v>2008/4</c:v>
                </c:pt>
                <c:pt idx="103">
                  <c:v>2008/5</c:v>
                </c:pt>
                <c:pt idx="104">
                  <c:v>2008/6</c:v>
                </c:pt>
                <c:pt idx="105">
                  <c:v>2008/9</c:v>
                </c:pt>
                <c:pt idx="106">
                  <c:v>2008/10</c:v>
                </c:pt>
                <c:pt idx="107">
                  <c:v>2008/11</c:v>
                </c:pt>
                <c:pt idx="108">
                  <c:v>2008/12</c:v>
                </c:pt>
                <c:pt idx="109">
                  <c:v>2009/1</c:v>
                </c:pt>
                <c:pt idx="110">
                  <c:v>2009/2</c:v>
                </c:pt>
                <c:pt idx="111">
                  <c:v>2009/3</c:v>
                </c:pt>
                <c:pt idx="112">
                  <c:v>2009/4</c:v>
                </c:pt>
                <c:pt idx="113">
                  <c:v>2009/5</c:v>
                </c:pt>
                <c:pt idx="114">
                  <c:v>2009/6</c:v>
                </c:pt>
                <c:pt idx="115">
                  <c:v>2009/8</c:v>
                </c:pt>
                <c:pt idx="116">
                  <c:v>2009/9</c:v>
                </c:pt>
                <c:pt idx="117">
                  <c:v>2009/11</c:v>
                </c:pt>
                <c:pt idx="118">
                  <c:v>2010/1</c:v>
                </c:pt>
                <c:pt idx="119">
                  <c:v>2010/2</c:v>
                </c:pt>
                <c:pt idx="120">
                  <c:v>2010/3</c:v>
                </c:pt>
                <c:pt idx="121">
                  <c:v>2010/4</c:v>
                </c:pt>
                <c:pt idx="122">
                  <c:v>2010/5</c:v>
                </c:pt>
                <c:pt idx="123">
                  <c:v>2010/9</c:v>
                </c:pt>
                <c:pt idx="124">
                  <c:v>2010/10</c:v>
                </c:pt>
                <c:pt idx="125">
                  <c:v>2010/11</c:v>
                </c:pt>
                <c:pt idx="126">
                  <c:v>2010/12</c:v>
                </c:pt>
                <c:pt idx="127">
                  <c:v>2011/1</c:v>
                </c:pt>
                <c:pt idx="128">
                  <c:v>2011/2</c:v>
                </c:pt>
                <c:pt idx="129">
                  <c:v>2011/3</c:v>
                </c:pt>
                <c:pt idx="130">
                  <c:v>2011/4</c:v>
                </c:pt>
                <c:pt idx="131">
                  <c:v>2011/5</c:v>
                </c:pt>
                <c:pt idx="132">
                  <c:v>2011/6</c:v>
                </c:pt>
                <c:pt idx="133">
                  <c:v>2011/9</c:v>
                </c:pt>
                <c:pt idx="134">
                  <c:v>2011/10</c:v>
                </c:pt>
                <c:pt idx="135">
                  <c:v>2011/11</c:v>
                </c:pt>
                <c:pt idx="136">
                  <c:v>2011/12</c:v>
                </c:pt>
                <c:pt idx="137">
                  <c:v>2012/1</c:v>
                </c:pt>
                <c:pt idx="138">
                  <c:v>2012/2</c:v>
                </c:pt>
                <c:pt idx="139">
                  <c:v>2012/3</c:v>
                </c:pt>
                <c:pt idx="140">
                  <c:v>2012/4</c:v>
                </c:pt>
              </c:strCache>
            </c:strRef>
          </c:cat>
          <c:val>
            <c:numRef>
              <c:f>List1!$B$3:$EL$3</c:f>
              <c:numCache>
                <c:formatCode>General</c:formatCode>
                <c:ptCount val="141"/>
                <c:pt idx="0">
                  <c:v>48</c:v>
                </c:pt>
                <c:pt idx="1">
                  <c:v>53</c:v>
                </c:pt>
                <c:pt idx="2">
                  <c:v>45</c:v>
                </c:pt>
                <c:pt idx="3">
                  <c:v>46</c:v>
                </c:pt>
                <c:pt idx="4">
                  <c:v>51</c:v>
                </c:pt>
                <c:pt idx="5">
                  <c:v>50</c:v>
                </c:pt>
                <c:pt idx="6">
                  <c:v>43</c:v>
                </c:pt>
                <c:pt idx="7">
                  <c:v>43</c:v>
                </c:pt>
                <c:pt idx="8">
                  <c:v>38</c:v>
                </c:pt>
                <c:pt idx="9">
                  <c:v>35</c:v>
                </c:pt>
                <c:pt idx="10">
                  <c:v>22</c:v>
                </c:pt>
                <c:pt idx="11">
                  <c:v>26</c:v>
                </c:pt>
                <c:pt idx="12">
                  <c:v>35</c:v>
                </c:pt>
                <c:pt idx="13">
                  <c:v>33</c:v>
                </c:pt>
                <c:pt idx="14">
                  <c:v>28</c:v>
                </c:pt>
                <c:pt idx="15">
                  <c:v>14</c:v>
                </c:pt>
                <c:pt idx="16">
                  <c:v>25</c:v>
                </c:pt>
                <c:pt idx="17">
                  <c:v>50</c:v>
                </c:pt>
                <c:pt idx="18">
                  <c:v>47</c:v>
                </c:pt>
                <c:pt idx="19">
                  <c:v>42</c:v>
                </c:pt>
                <c:pt idx="20">
                  <c:v>42</c:v>
                </c:pt>
                <c:pt idx="21">
                  <c:v>39</c:v>
                </c:pt>
                <c:pt idx="22">
                  <c:v>41</c:v>
                </c:pt>
                <c:pt idx="23">
                  <c:v>44</c:v>
                </c:pt>
                <c:pt idx="24">
                  <c:v>41</c:v>
                </c:pt>
                <c:pt idx="25">
                  <c:v>40</c:v>
                </c:pt>
                <c:pt idx="26">
                  <c:v>38</c:v>
                </c:pt>
                <c:pt idx="27">
                  <c:v>37</c:v>
                </c:pt>
                <c:pt idx="28">
                  <c:v>36</c:v>
                </c:pt>
                <c:pt idx="29">
                  <c:v>30</c:v>
                </c:pt>
                <c:pt idx="30">
                  <c:v>27</c:v>
                </c:pt>
                <c:pt idx="31">
                  <c:v>21</c:v>
                </c:pt>
                <c:pt idx="32">
                  <c:v>19</c:v>
                </c:pt>
                <c:pt idx="33">
                  <c:v>27</c:v>
                </c:pt>
                <c:pt idx="34">
                  <c:v>25</c:v>
                </c:pt>
                <c:pt idx="35">
                  <c:v>30</c:v>
                </c:pt>
                <c:pt idx="36">
                  <c:v>33</c:v>
                </c:pt>
                <c:pt idx="37">
                  <c:v>39</c:v>
                </c:pt>
                <c:pt idx="38">
                  <c:v>35</c:v>
                </c:pt>
                <c:pt idx="39">
                  <c:v>33</c:v>
                </c:pt>
                <c:pt idx="40">
                  <c:v>34</c:v>
                </c:pt>
                <c:pt idx="41">
                  <c:v>38</c:v>
                </c:pt>
                <c:pt idx="42">
                  <c:v>39</c:v>
                </c:pt>
                <c:pt idx="43">
                  <c:v>34</c:v>
                </c:pt>
                <c:pt idx="44">
                  <c:v>41</c:v>
                </c:pt>
                <c:pt idx="45">
                  <c:v>46</c:v>
                </c:pt>
                <c:pt idx="46">
                  <c:v>42</c:v>
                </c:pt>
                <c:pt idx="47">
                  <c:v>43</c:v>
                </c:pt>
                <c:pt idx="48">
                  <c:v>43</c:v>
                </c:pt>
                <c:pt idx="49">
                  <c:v>48</c:v>
                </c:pt>
                <c:pt idx="50">
                  <c:v>48</c:v>
                </c:pt>
                <c:pt idx="51">
                  <c:v>51</c:v>
                </c:pt>
                <c:pt idx="52">
                  <c:v>51</c:v>
                </c:pt>
                <c:pt idx="53">
                  <c:v>49</c:v>
                </c:pt>
                <c:pt idx="54">
                  <c:v>39</c:v>
                </c:pt>
                <c:pt idx="55">
                  <c:v>47</c:v>
                </c:pt>
                <c:pt idx="56">
                  <c:v>40</c:v>
                </c:pt>
                <c:pt idx="57">
                  <c:v>36</c:v>
                </c:pt>
                <c:pt idx="58">
                  <c:v>35</c:v>
                </c:pt>
                <c:pt idx="59">
                  <c:v>29</c:v>
                </c:pt>
                <c:pt idx="60">
                  <c:v>36</c:v>
                </c:pt>
                <c:pt idx="61">
                  <c:v>35</c:v>
                </c:pt>
                <c:pt idx="62">
                  <c:v>29</c:v>
                </c:pt>
                <c:pt idx="63">
                  <c:v>37</c:v>
                </c:pt>
                <c:pt idx="64">
                  <c:v>26</c:v>
                </c:pt>
                <c:pt idx="65">
                  <c:v>33</c:v>
                </c:pt>
                <c:pt idx="66">
                  <c:v>28</c:v>
                </c:pt>
                <c:pt idx="67">
                  <c:v>36</c:v>
                </c:pt>
                <c:pt idx="68">
                  <c:v>26</c:v>
                </c:pt>
                <c:pt idx="69">
                  <c:v>35</c:v>
                </c:pt>
                <c:pt idx="70">
                  <c:v>40</c:v>
                </c:pt>
                <c:pt idx="71">
                  <c:v>31</c:v>
                </c:pt>
                <c:pt idx="72">
                  <c:v>28</c:v>
                </c:pt>
                <c:pt idx="73">
                  <c:v>34</c:v>
                </c:pt>
                <c:pt idx="74">
                  <c:v>31</c:v>
                </c:pt>
                <c:pt idx="75">
                  <c:v>27</c:v>
                </c:pt>
                <c:pt idx="76">
                  <c:v>14</c:v>
                </c:pt>
                <c:pt idx="77">
                  <c:v>32</c:v>
                </c:pt>
                <c:pt idx="78">
                  <c:v>37</c:v>
                </c:pt>
                <c:pt idx="79">
                  <c:v>42</c:v>
                </c:pt>
                <c:pt idx="80">
                  <c:v>42</c:v>
                </c:pt>
                <c:pt idx="81">
                  <c:v>42</c:v>
                </c:pt>
                <c:pt idx="82">
                  <c:v>43</c:v>
                </c:pt>
                <c:pt idx="83">
                  <c:v>41</c:v>
                </c:pt>
                <c:pt idx="84">
                  <c:v>44</c:v>
                </c:pt>
                <c:pt idx="85">
                  <c:v>39</c:v>
                </c:pt>
                <c:pt idx="86">
                  <c:v>44</c:v>
                </c:pt>
                <c:pt idx="87">
                  <c:v>44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28</c:v>
                </c:pt>
                <c:pt idx="92">
                  <c:v>31</c:v>
                </c:pt>
                <c:pt idx="93">
                  <c:v>31</c:v>
                </c:pt>
                <c:pt idx="94">
                  <c:v>34</c:v>
                </c:pt>
                <c:pt idx="95">
                  <c:v>30</c:v>
                </c:pt>
                <c:pt idx="96">
                  <c:v>36</c:v>
                </c:pt>
                <c:pt idx="97">
                  <c:v>34</c:v>
                </c:pt>
                <c:pt idx="98">
                  <c:v>33</c:v>
                </c:pt>
                <c:pt idx="99">
                  <c:v>27</c:v>
                </c:pt>
                <c:pt idx="100">
                  <c:v>27</c:v>
                </c:pt>
                <c:pt idx="101">
                  <c:v>28</c:v>
                </c:pt>
                <c:pt idx="102">
                  <c:v>31</c:v>
                </c:pt>
                <c:pt idx="103">
                  <c:v>29</c:v>
                </c:pt>
                <c:pt idx="104">
                  <c:v>28</c:v>
                </c:pt>
                <c:pt idx="105">
                  <c:v>30</c:v>
                </c:pt>
                <c:pt idx="106">
                  <c:v>26</c:v>
                </c:pt>
                <c:pt idx="107">
                  <c:v>26</c:v>
                </c:pt>
                <c:pt idx="108">
                  <c:v>27</c:v>
                </c:pt>
                <c:pt idx="109">
                  <c:v>30</c:v>
                </c:pt>
                <c:pt idx="110">
                  <c:v>32</c:v>
                </c:pt>
                <c:pt idx="111">
                  <c:v>33</c:v>
                </c:pt>
                <c:pt idx="112">
                  <c:v>20</c:v>
                </c:pt>
                <c:pt idx="113">
                  <c:v>20</c:v>
                </c:pt>
                <c:pt idx="114">
                  <c:v>55</c:v>
                </c:pt>
                <c:pt idx="115">
                  <c:v>54</c:v>
                </c:pt>
                <c:pt idx="116">
                  <c:v>57</c:v>
                </c:pt>
                <c:pt idx="117">
                  <c:v>71</c:v>
                </c:pt>
                <c:pt idx="118">
                  <c:v>71</c:v>
                </c:pt>
                <c:pt idx="119">
                  <c:v>73</c:v>
                </c:pt>
                <c:pt idx="120">
                  <c:v>68</c:v>
                </c:pt>
                <c:pt idx="121">
                  <c:v>72</c:v>
                </c:pt>
                <c:pt idx="122">
                  <c:v>64</c:v>
                </c:pt>
                <c:pt idx="123">
                  <c:v>42</c:v>
                </c:pt>
                <c:pt idx="124">
                  <c:v>30</c:v>
                </c:pt>
                <c:pt idx="125">
                  <c:v>33</c:v>
                </c:pt>
                <c:pt idx="126">
                  <c:v>33</c:v>
                </c:pt>
                <c:pt idx="127">
                  <c:v>34</c:v>
                </c:pt>
                <c:pt idx="128">
                  <c:v>30</c:v>
                </c:pt>
                <c:pt idx="129">
                  <c:v>29</c:v>
                </c:pt>
                <c:pt idx="130">
                  <c:v>21</c:v>
                </c:pt>
                <c:pt idx="131">
                  <c:v>22</c:v>
                </c:pt>
                <c:pt idx="132">
                  <c:v>17</c:v>
                </c:pt>
                <c:pt idx="133">
                  <c:v>22</c:v>
                </c:pt>
                <c:pt idx="134">
                  <c:v>24</c:v>
                </c:pt>
                <c:pt idx="135">
                  <c:v>22</c:v>
                </c:pt>
                <c:pt idx="136">
                  <c:v>20</c:v>
                </c:pt>
                <c:pt idx="137">
                  <c:v>24</c:v>
                </c:pt>
                <c:pt idx="138">
                  <c:v>23</c:v>
                </c:pt>
                <c:pt idx="139">
                  <c:v>21</c:v>
                </c:pt>
                <c:pt idx="14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07-4BAD-ACA3-31FD3B7E6B79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Commons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List1!$B$1:$EL$1</c:f>
              <c:strCache>
                <c:ptCount val="141"/>
                <c:pt idx="0">
                  <c:v>1996/8</c:v>
                </c:pt>
                <c:pt idx="1">
                  <c:v>1996/9</c:v>
                </c:pt>
                <c:pt idx="2">
                  <c:v>1996/10</c:v>
                </c:pt>
                <c:pt idx="3">
                  <c:v>1996/11</c:v>
                </c:pt>
                <c:pt idx="4">
                  <c:v>1996/12</c:v>
                </c:pt>
                <c:pt idx="5">
                  <c:v>1997/1</c:v>
                </c:pt>
                <c:pt idx="6">
                  <c:v>1997/2</c:v>
                </c:pt>
                <c:pt idx="7">
                  <c:v>1997/3</c:v>
                </c:pt>
                <c:pt idx="8">
                  <c:v>1997/4</c:v>
                </c:pt>
                <c:pt idx="9">
                  <c:v>1997/5</c:v>
                </c:pt>
                <c:pt idx="10">
                  <c:v>1997/6</c:v>
                </c:pt>
                <c:pt idx="11">
                  <c:v>1997/7</c:v>
                </c:pt>
                <c:pt idx="12">
                  <c:v>1997/9</c:v>
                </c:pt>
                <c:pt idx="13">
                  <c:v>1997/10</c:v>
                </c:pt>
                <c:pt idx="14">
                  <c:v>1997/11</c:v>
                </c:pt>
                <c:pt idx="15">
                  <c:v>1997/12</c:v>
                </c:pt>
                <c:pt idx="16">
                  <c:v>1998/1</c:v>
                </c:pt>
                <c:pt idx="17">
                  <c:v>1998/2</c:v>
                </c:pt>
                <c:pt idx="18">
                  <c:v>1998/3</c:v>
                </c:pt>
                <c:pt idx="19">
                  <c:v>1998/4</c:v>
                </c:pt>
                <c:pt idx="20">
                  <c:v>1998/5</c:v>
                </c:pt>
                <c:pt idx="21">
                  <c:v>1998/6</c:v>
                </c:pt>
                <c:pt idx="22">
                  <c:v>1998/7</c:v>
                </c:pt>
                <c:pt idx="23">
                  <c:v>1998/9</c:v>
                </c:pt>
                <c:pt idx="24">
                  <c:v>1998/10</c:v>
                </c:pt>
                <c:pt idx="25">
                  <c:v>1998/11</c:v>
                </c:pt>
                <c:pt idx="26">
                  <c:v>1998/12</c:v>
                </c:pt>
                <c:pt idx="27">
                  <c:v>1999/1</c:v>
                </c:pt>
                <c:pt idx="28">
                  <c:v>1999/3</c:v>
                </c:pt>
                <c:pt idx="29">
                  <c:v>1999/5</c:v>
                </c:pt>
                <c:pt idx="30">
                  <c:v>1999/7</c:v>
                </c:pt>
                <c:pt idx="31">
                  <c:v>1999/9</c:v>
                </c:pt>
                <c:pt idx="32">
                  <c:v>1999/11</c:v>
                </c:pt>
                <c:pt idx="33">
                  <c:v>2000/1</c:v>
                </c:pt>
                <c:pt idx="34">
                  <c:v>2000/3</c:v>
                </c:pt>
                <c:pt idx="35">
                  <c:v>2000/5</c:v>
                </c:pt>
                <c:pt idx="36">
                  <c:v>2000/7</c:v>
                </c:pt>
                <c:pt idx="37">
                  <c:v>2000/9</c:v>
                </c:pt>
                <c:pt idx="38">
                  <c:v>2000/11</c:v>
                </c:pt>
                <c:pt idx="39">
                  <c:v>2001/1</c:v>
                </c:pt>
                <c:pt idx="40">
                  <c:v>2001/3</c:v>
                </c:pt>
                <c:pt idx="41">
                  <c:v>2001/5</c:v>
                </c:pt>
                <c:pt idx="42">
                  <c:v>2001/7</c:v>
                </c:pt>
                <c:pt idx="43">
                  <c:v>2001/9</c:v>
                </c:pt>
                <c:pt idx="44">
                  <c:v>2001/11</c:v>
                </c:pt>
                <c:pt idx="45">
                  <c:v>2002/1</c:v>
                </c:pt>
                <c:pt idx="46">
                  <c:v>2002/3</c:v>
                </c:pt>
                <c:pt idx="47">
                  <c:v>2002/5</c:v>
                </c:pt>
                <c:pt idx="48">
                  <c:v>2002/7</c:v>
                </c:pt>
                <c:pt idx="49">
                  <c:v>2002/9</c:v>
                </c:pt>
                <c:pt idx="50">
                  <c:v>2002/10</c:v>
                </c:pt>
                <c:pt idx="51">
                  <c:v>2002/11</c:v>
                </c:pt>
                <c:pt idx="52">
                  <c:v>2002/12</c:v>
                </c:pt>
                <c:pt idx="53">
                  <c:v>2003/1</c:v>
                </c:pt>
                <c:pt idx="54">
                  <c:v>2003/2</c:v>
                </c:pt>
                <c:pt idx="55">
                  <c:v>2003/3</c:v>
                </c:pt>
                <c:pt idx="56">
                  <c:v>2003/4</c:v>
                </c:pt>
                <c:pt idx="57">
                  <c:v>2003/5</c:v>
                </c:pt>
                <c:pt idx="58">
                  <c:v>2003/6</c:v>
                </c:pt>
                <c:pt idx="59">
                  <c:v>2003/9</c:v>
                </c:pt>
                <c:pt idx="60">
                  <c:v>2003/10</c:v>
                </c:pt>
                <c:pt idx="61">
                  <c:v>2003/11</c:v>
                </c:pt>
                <c:pt idx="62">
                  <c:v>2003/12</c:v>
                </c:pt>
                <c:pt idx="63">
                  <c:v>2004/1</c:v>
                </c:pt>
                <c:pt idx="64">
                  <c:v>2004/2</c:v>
                </c:pt>
                <c:pt idx="65">
                  <c:v>2004/3</c:v>
                </c:pt>
                <c:pt idx="66">
                  <c:v>2004/4</c:v>
                </c:pt>
                <c:pt idx="67">
                  <c:v>2004/5</c:v>
                </c:pt>
                <c:pt idx="68">
                  <c:v>2004/6</c:v>
                </c:pt>
                <c:pt idx="69">
                  <c:v>2004/9</c:v>
                </c:pt>
                <c:pt idx="70">
                  <c:v>2004/10</c:v>
                </c:pt>
                <c:pt idx="71">
                  <c:v>2004/11</c:v>
                </c:pt>
                <c:pt idx="72">
                  <c:v>2004/12</c:v>
                </c:pt>
                <c:pt idx="73">
                  <c:v>2005/1</c:v>
                </c:pt>
                <c:pt idx="74">
                  <c:v>2005/2</c:v>
                </c:pt>
                <c:pt idx="75">
                  <c:v>2005/3</c:v>
                </c:pt>
                <c:pt idx="76">
                  <c:v>2005/4</c:v>
                </c:pt>
                <c:pt idx="77">
                  <c:v>2005/5</c:v>
                </c:pt>
                <c:pt idx="78">
                  <c:v>2005/6</c:v>
                </c:pt>
                <c:pt idx="79">
                  <c:v>2005/9</c:v>
                </c:pt>
                <c:pt idx="80">
                  <c:v>2005/10</c:v>
                </c:pt>
                <c:pt idx="81">
                  <c:v>2005/11</c:v>
                </c:pt>
                <c:pt idx="82">
                  <c:v>2005/12</c:v>
                </c:pt>
                <c:pt idx="83">
                  <c:v>2006/1</c:v>
                </c:pt>
                <c:pt idx="84">
                  <c:v>2006/2</c:v>
                </c:pt>
                <c:pt idx="85">
                  <c:v>2006/3</c:v>
                </c:pt>
                <c:pt idx="86">
                  <c:v>2006/4</c:v>
                </c:pt>
                <c:pt idx="87">
                  <c:v>2006/5</c:v>
                </c:pt>
                <c:pt idx="88">
                  <c:v>2006/9</c:v>
                </c:pt>
                <c:pt idx="89">
                  <c:v>2006/10</c:v>
                </c:pt>
                <c:pt idx="90">
                  <c:v>2006/11</c:v>
                </c:pt>
                <c:pt idx="91">
                  <c:v>2006/12</c:v>
                </c:pt>
                <c:pt idx="92">
                  <c:v>2007/1</c:v>
                </c:pt>
                <c:pt idx="93">
                  <c:v>2007/2</c:v>
                </c:pt>
                <c:pt idx="94">
                  <c:v>2007/3</c:v>
                </c:pt>
                <c:pt idx="95">
                  <c:v>2007/4</c:v>
                </c:pt>
                <c:pt idx="96">
                  <c:v>2007/5</c:v>
                </c:pt>
                <c:pt idx="97">
                  <c:v>2007/6</c:v>
                </c:pt>
                <c:pt idx="98">
                  <c:v>2007/10</c:v>
                </c:pt>
                <c:pt idx="99">
                  <c:v>2007/11</c:v>
                </c:pt>
                <c:pt idx="100">
                  <c:v>2007/12</c:v>
                </c:pt>
                <c:pt idx="101">
                  <c:v>2008/1</c:v>
                </c:pt>
                <c:pt idx="102">
                  <c:v>2008/4</c:v>
                </c:pt>
                <c:pt idx="103">
                  <c:v>2008/5</c:v>
                </c:pt>
                <c:pt idx="104">
                  <c:v>2008/6</c:v>
                </c:pt>
                <c:pt idx="105">
                  <c:v>2008/9</c:v>
                </c:pt>
                <c:pt idx="106">
                  <c:v>2008/10</c:v>
                </c:pt>
                <c:pt idx="107">
                  <c:v>2008/11</c:v>
                </c:pt>
                <c:pt idx="108">
                  <c:v>2008/12</c:v>
                </c:pt>
                <c:pt idx="109">
                  <c:v>2009/1</c:v>
                </c:pt>
                <c:pt idx="110">
                  <c:v>2009/2</c:v>
                </c:pt>
                <c:pt idx="111">
                  <c:v>2009/3</c:v>
                </c:pt>
                <c:pt idx="112">
                  <c:v>2009/4</c:v>
                </c:pt>
                <c:pt idx="113">
                  <c:v>2009/5</c:v>
                </c:pt>
                <c:pt idx="114">
                  <c:v>2009/6</c:v>
                </c:pt>
                <c:pt idx="115">
                  <c:v>2009/8</c:v>
                </c:pt>
                <c:pt idx="116">
                  <c:v>2009/9</c:v>
                </c:pt>
                <c:pt idx="117">
                  <c:v>2009/11</c:v>
                </c:pt>
                <c:pt idx="118">
                  <c:v>2010/1</c:v>
                </c:pt>
                <c:pt idx="119">
                  <c:v>2010/2</c:v>
                </c:pt>
                <c:pt idx="120">
                  <c:v>2010/3</c:v>
                </c:pt>
                <c:pt idx="121">
                  <c:v>2010/4</c:v>
                </c:pt>
                <c:pt idx="122">
                  <c:v>2010/5</c:v>
                </c:pt>
                <c:pt idx="123">
                  <c:v>2010/9</c:v>
                </c:pt>
                <c:pt idx="124">
                  <c:v>2010/10</c:v>
                </c:pt>
                <c:pt idx="125">
                  <c:v>2010/11</c:v>
                </c:pt>
                <c:pt idx="126">
                  <c:v>2010/12</c:v>
                </c:pt>
                <c:pt idx="127">
                  <c:v>2011/1</c:v>
                </c:pt>
                <c:pt idx="128">
                  <c:v>2011/2</c:v>
                </c:pt>
                <c:pt idx="129">
                  <c:v>2011/3</c:v>
                </c:pt>
                <c:pt idx="130">
                  <c:v>2011/4</c:v>
                </c:pt>
                <c:pt idx="131">
                  <c:v>2011/5</c:v>
                </c:pt>
                <c:pt idx="132">
                  <c:v>2011/6</c:v>
                </c:pt>
                <c:pt idx="133">
                  <c:v>2011/9</c:v>
                </c:pt>
                <c:pt idx="134">
                  <c:v>2011/10</c:v>
                </c:pt>
                <c:pt idx="135">
                  <c:v>2011/11</c:v>
                </c:pt>
                <c:pt idx="136">
                  <c:v>2011/12</c:v>
                </c:pt>
                <c:pt idx="137">
                  <c:v>2012/1</c:v>
                </c:pt>
                <c:pt idx="138">
                  <c:v>2012/2</c:v>
                </c:pt>
                <c:pt idx="139">
                  <c:v>2012/3</c:v>
                </c:pt>
                <c:pt idx="140">
                  <c:v>2012/4</c:v>
                </c:pt>
              </c:strCache>
            </c:strRef>
          </c:cat>
          <c:val>
            <c:numRef>
              <c:f>List1!$B$4:$EL$4</c:f>
              <c:numCache>
                <c:formatCode>General</c:formatCode>
                <c:ptCount val="141"/>
                <c:pt idx="0">
                  <c:v>34</c:v>
                </c:pt>
                <c:pt idx="1">
                  <c:v>35</c:v>
                </c:pt>
                <c:pt idx="2">
                  <c:v>32</c:v>
                </c:pt>
                <c:pt idx="3">
                  <c:v>29</c:v>
                </c:pt>
                <c:pt idx="4">
                  <c:v>33</c:v>
                </c:pt>
                <c:pt idx="5">
                  <c:v>34</c:v>
                </c:pt>
                <c:pt idx="6">
                  <c:v>27</c:v>
                </c:pt>
                <c:pt idx="7">
                  <c:v>25</c:v>
                </c:pt>
                <c:pt idx="8">
                  <c:v>25</c:v>
                </c:pt>
                <c:pt idx="9">
                  <c:v>27</c:v>
                </c:pt>
                <c:pt idx="10">
                  <c:v>19</c:v>
                </c:pt>
                <c:pt idx="11">
                  <c:v>18</c:v>
                </c:pt>
                <c:pt idx="12">
                  <c:v>26</c:v>
                </c:pt>
                <c:pt idx="13">
                  <c:v>22</c:v>
                </c:pt>
                <c:pt idx="14">
                  <c:v>16</c:v>
                </c:pt>
                <c:pt idx="15">
                  <c:v>12</c:v>
                </c:pt>
                <c:pt idx="16">
                  <c:v>16</c:v>
                </c:pt>
                <c:pt idx="17">
                  <c:v>18</c:v>
                </c:pt>
                <c:pt idx="18">
                  <c:v>13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19</c:v>
                </c:pt>
                <c:pt idx="23">
                  <c:v>30</c:v>
                </c:pt>
                <c:pt idx="24">
                  <c:v>28</c:v>
                </c:pt>
                <c:pt idx="25">
                  <c:v>25</c:v>
                </c:pt>
                <c:pt idx="26">
                  <c:v>27</c:v>
                </c:pt>
                <c:pt idx="27">
                  <c:v>27</c:v>
                </c:pt>
                <c:pt idx="28">
                  <c:v>23</c:v>
                </c:pt>
                <c:pt idx="29">
                  <c:v>23</c:v>
                </c:pt>
                <c:pt idx="30">
                  <c:v>20</c:v>
                </c:pt>
                <c:pt idx="31">
                  <c:v>19</c:v>
                </c:pt>
                <c:pt idx="32">
                  <c:v>17</c:v>
                </c:pt>
                <c:pt idx="33">
                  <c:v>21</c:v>
                </c:pt>
                <c:pt idx="34">
                  <c:v>21</c:v>
                </c:pt>
                <c:pt idx="35">
                  <c:v>22</c:v>
                </c:pt>
                <c:pt idx="36">
                  <c:v>22</c:v>
                </c:pt>
                <c:pt idx="37">
                  <c:v>27</c:v>
                </c:pt>
                <c:pt idx="38">
                  <c:v>21</c:v>
                </c:pt>
                <c:pt idx="39">
                  <c:v>24</c:v>
                </c:pt>
                <c:pt idx="40">
                  <c:v>24</c:v>
                </c:pt>
                <c:pt idx="41">
                  <c:v>29</c:v>
                </c:pt>
                <c:pt idx="42">
                  <c:v>26</c:v>
                </c:pt>
                <c:pt idx="43">
                  <c:v>26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31</c:v>
                </c:pt>
                <c:pt idx="48">
                  <c:v>27</c:v>
                </c:pt>
                <c:pt idx="49">
                  <c:v>32</c:v>
                </c:pt>
                <c:pt idx="50">
                  <c:v>34</c:v>
                </c:pt>
                <c:pt idx="51">
                  <c:v>36</c:v>
                </c:pt>
                <c:pt idx="52">
                  <c:v>36</c:v>
                </c:pt>
                <c:pt idx="53">
                  <c:v>34</c:v>
                </c:pt>
                <c:pt idx="54">
                  <c:v>28</c:v>
                </c:pt>
                <c:pt idx="55">
                  <c:v>40</c:v>
                </c:pt>
                <c:pt idx="56">
                  <c:v>32</c:v>
                </c:pt>
                <c:pt idx="57">
                  <c:v>28</c:v>
                </c:pt>
                <c:pt idx="58">
                  <c:v>30</c:v>
                </c:pt>
                <c:pt idx="59">
                  <c:v>22</c:v>
                </c:pt>
                <c:pt idx="60">
                  <c:v>24</c:v>
                </c:pt>
                <c:pt idx="61">
                  <c:v>24</c:v>
                </c:pt>
                <c:pt idx="62">
                  <c:v>22</c:v>
                </c:pt>
                <c:pt idx="63">
                  <c:v>26</c:v>
                </c:pt>
                <c:pt idx="64">
                  <c:v>20</c:v>
                </c:pt>
                <c:pt idx="65">
                  <c:v>23</c:v>
                </c:pt>
                <c:pt idx="66">
                  <c:v>17</c:v>
                </c:pt>
                <c:pt idx="67">
                  <c:v>27</c:v>
                </c:pt>
                <c:pt idx="68">
                  <c:v>24</c:v>
                </c:pt>
                <c:pt idx="69">
                  <c:v>26</c:v>
                </c:pt>
                <c:pt idx="70">
                  <c:v>27</c:v>
                </c:pt>
                <c:pt idx="71">
                  <c:v>23</c:v>
                </c:pt>
                <c:pt idx="72">
                  <c:v>18</c:v>
                </c:pt>
                <c:pt idx="73">
                  <c:v>28</c:v>
                </c:pt>
                <c:pt idx="74">
                  <c:v>22</c:v>
                </c:pt>
                <c:pt idx="75">
                  <c:v>20</c:v>
                </c:pt>
                <c:pt idx="76">
                  <c:v>15</c:v>
                </c:pt>
                <c:pt idx="77">
                  <c:v>23</c:v>
                </c:pt>
                <c:pt idx="78">
                  <c:v>23</c:v>
                </c:pt>
                <c:pt idx="79">
                  <c:v>27</c:v>
                </c:pt>
                <c:pt idx="80">
                  <c:v>26</c:v>
                </c:pt>
                <c:pt idx="81">
                  <c:v>24</c:v>
                </c:pt>
                <c:pt idx="82">
                  <c:v>27</c:v>
                </c:pt>
                <c:pt idx="83">
                  <c:v>26</c:v>
                </c:pt>
                <c:pt idx="84">
                  <c:v>29</c:v>
                </c:pt>
                <c:pt idx="85">
                  <c:v>26</c:v>
                </c:pt>
                <c:pt idx="86">
                  <c:v>30</c:v>
                </c:pt>
                <c:pt idx="87">
                  <c:v>29</c:v>
                </c:pt>
                <c:pt idx="88">
                  <c:v>30</c:v>
                </c:pt>
                <c:pt idx="89">
                  <c:v>21</c:v>
                </c:pt>
                <c:pt idx="90">
                  <c:v>23</c:v>
                </c:pt>
                <c:pt idx="91">
                  <c:v>24</c:v>
                </c:pt>
                <c:pt idx="92">
                  <c:v>23</c:v>
                </c:pt>
                <c:pt idx="93">
                  <c:v>23</c:v>
                </c:pt>
                <c:pt idx="94">
                  <c:v>23</c:v>
                </c:pt>
                <c:pt idx="95">
                  <c:v>23</c:v>
                </c:pt>
                <c:pt idx="96">
                  <c:v>26</c:v>
                </c:pt>
                <c:pt idx="97">
                  <c:v>23</c:v>
                </c:pt>
                <c:pt idx="98">
                  <c:v>25</c:v>
                </c:pt>
                <c:pt idx="99">
                  <c:v>21</c:v>
                </c:pt>
                <c:pt idx="100">
                  <c:v>21</c:v>
                </c:pt>
                <c:pt idx="101">
                  <c:v>21</c:v>
                </c:pt>
                <c:pt idx="102">
                  <c:v>24</c:v>
                </c:pt>
                <c:pt idx="103">
                  <c:v>22</c:v>
                </c:pt>
                <c:pt idx="104">
                  <c:v>22</c:v>
                </c:pt>
                <c:pt idx="105">
                  <c:v>24</c:v>
                </c:pt>
                <c:pt idx="106">
                  <c:v>20</c:v>
                </c:pt>
                <c:pt idx="107">
                  <c:v>20</c:v>
                </c:pt>
                <c:pt idx="108">
                  <c:v>21</c:v>
                </c:pt>
                <c:pt idx="109">
                  <c:v>22</c:v>
                </c:pt>
                <c:pt idx="110">
                  <c:v>26</c:v>
                </c:pt>
                <c:pt idx="111">
                  <c:v>24</c:v>
                </c:pt>
                <c:pt idx="112">
                  <c:v>16</c:v>
                </c:pt>
                <c:pt idx="113">
                  <c:v>19</c:v>
                </c:pt>
                <c:pt idx="114">
                  <c:v>25</c:v>
                </c:pt>
                <c:pt idx="115">
                  <c:v>22</c:v>
                </c:pt>
                <c:pt idx="116">
                  <c:v>14</c:v>
                </c:pt>
                <c:pt idx="117">
                  <c:v>20</c:v>
                </c:pt>
                <c:pt idx="118">
                  <c:v>21</c:v>
                </c:pt>
                <c:pt idx="119">
                  <c:v>19</c:v>
                </c:pt>
                <c:pt idx="120">
                  <c:v>17</c:v>
                </c:pt>
                <c:pt idx="121">
                  <c:v>23</c:v>
                </c:pt>
                <c:pt idx="122">
                  <c:v>18</c:v>
                </c:pt>
                <c:pt idx="123">
                  <c:v>30</c:v>
                </c:pt>
                <c:pt idx="124">
                  <c:v>21</c:v>
                </c:pt>
                <c:pt idx="125">
                  <c:v>23</c:v>
                </c:pt>
                <c:pt idx="126">
                  <c:v>25</c:v>
                </c:pt>
                <c:pt idx="127">
                  <c:v>25</c:v>
                </c:pt>
                <c:pt idx="128">
                  <c:v>21</c:v>
                </c:pt>
                <c:pt idx="129">
                  <c:v>24</c:v>
                </c:pt>
                <c:pt idx="130">
                  <c:v>18</c:v>
                </c:pt>
                <c:pt idx="131">
                  <c:v>18</c:v>
                </c:pt>
                <c:pt idx="132">
                  <c:v>15</c:v>
                </c:pt>
                <c:pt idx="133">
                  <c:v>17</c:v>
                </c:pt>
                <c:pt idx="134">
                  <c:v>18</c:v>
                </c:pt>
                <c:pt idx="135">
                  <c:v>17</c:v>
                </c:pt>
                <c:pt idx="136">
                  <c:v>15</c:v>
                </c:pt>
                <c:pt idx="137">
                  <c:v>17</c:v>
                </c:pt>
                <c:pt idx="138">
                  <c:v>16</c:v>
                </c:pt>
                <c:pt idx="139">
                  <c:v>17</c:v>
                </c:pt>
                <c:pt idx="14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07-4BAD-ACA3-31FD3B7E6B79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Senat</c:v>
                </c:pt>
              </c:strCache>
            </c:strRef>
          </c:tx>
          <c:marker>
            <c:symbol val="none"/>
          </c:marker>
          <c:cat>
            <c:strRef>
              <c:f>List1!$B$1:$EL$1</c:f>
              <c:strCache>
                <c:ptCount val="141"/>
                <c:pt idx="0">
                  <c:v>1996/8</c:v>
                </c:pt>
                <c:pt idx="1">
                  <c:v>1996/9</c:v>
                </c:pt>
                <c:pt idx="2">
                  <c:v>1996/10</c:v>
                </c:pt>
                <c:pt idx="3">
                  <c:v>1996/11</c:v>
                </c:pt>
                <c:pt idx="4">
                  <c:v>1996/12</c:v>
                </c:pt>
                <c:pt idx="5">
                  <c:v>1997/1</c:v>
                </c:pt>
                <c:pt idx="6">
                  <c:v>1997/2</c:v>
                </c:pt>
                <c:pt idx="7">
                  <c:v>1997/3</c:v>
                </c:pt>
                <c:pt idx="8">
                  <c:v>1997/4</c:v>
                </c:pt>
                <c:pt idx="9">
                  <c:v>1997/5</c:v>
                </c:pt>
                <c:pt idx="10">
                  <c:v>1997/6</c:v>
                </c:pt>
                <c:pt idx="11">
                  <c:v>1997/7</c:v>
                </c:pt>
                <c:pt idx="12">
                  <c:v>1997/9</c:v>
                </c:pt>
                <c:pt idx="13">
                  <c:v>1997/10</c:v>
                </c:pt>
                <c:pt idx="14">
                  <c:v>1997/11</c:v>
                </c:pt>
                <c:pt idx="15">
                  <c:v>1997/12</c:v>
                </c:pt>
                <c:pt idx="16">
                  <c:v>1998/1</c:v>
                </c:pt>
                <c:pt idx="17">
                  <c:v>1998/2</c:v>
                </c:pt>
                <c:pt idx="18">
                  <c:v>1998/3</c:v>
                </c:pt>
                <c:pt idx="19">
                  <c:v>1998/4</c:v>
                </c:pt>
                <c:pt idx="20">
                  <c:v>1998/5</c:v>
                </c:pt>
                <c:pt idx="21">
                  <c:v>1998/6</c:v>
                </c:pt>
                <c:pt idx="22">
                  <c:v>1998/7</c:v>
                </c:pt>
                <c:pt idx="23">
                  <c:v>1998/9</c:v>
                </c:pt>
                <c:pt idx="24">
                  <c:v>1998/10</c:v>
                </c:pt>
                <c:pt idx="25">
                  <c:v>1998/11</c:v>
                </c:pt>
                <c:pt idx="26">
                  <c:v>1998/12</c:v>
                </c:pt>
                <c:pt idx="27">
                  <c:v>1999/1</c:v>
                </c:pt>
                <c:pt idx="28">
                  <c:v>1999/3</c:v>
                </c:pt>
                <c:pt idx="29">
                  <c:v>1999/5</c:v>
                </c:pt>
                <c:pt idx="30">
                  <c:v>1999/7</c:v>
                </c:pt>
                <c:pt idx="31">
                  <c:v>1999/9</c:v>
                </c:pt>
                <c:pt idx="32">
                  <c:v>1999/11</c:v>
                </c:pt>
                <c:pt idx="33">
                  <c:v>2000/1</c:v>
                </c:pt>
                <c:pt idx="34">
                  <c:v>2000/3</c:v>
                </c:pt>
                <c:pt idx="35">
                  <c:v>2000/5</c:v>
                </c:pt>
                <c:pt idx="36">
                  <c:v>2000/7</c:v>
                </c:pt>
                <c:pt idx="37">
                  <c:v>2000/9</c:v>
                </c:pt>
                <c:pt idx="38">
                  <c:v>2000/11</c:v>
                </c:pt>
                <c:pt idx="39">
                  <c:v>2001/1</c:v>
                </c:pt>
                <c:pt idx="40">
                  <c:v>2001/3</c:v>
                </c:pt>
                <c:pt idx="41">
                  <c:v>2001/5</c:v>
                </c:pt>
                <c:pt idx="42">
                  <c:v>2001/7</c:v>
                </c:pt>
                <c:pt idx="43">
                  <c:v>2001/9</c:v>
                </c:pt>
                <c:pt idx="44">
                  <c:v>2001/11</c:v>
                </c:pt>
                <c:pt idx="45">
                  <c:v>2002/1</c:v>
                </c:pt>
                <c:pt idx="46">
                  <c:v>2002/3</c:v>
                </c:pt>
                <c:pt idx="47">
                  <c:v>2002/5</c:v>
                </c:pt>
                <c:pt idx="48">
                  <c:v>2002/7</c:v>
                </c:pt>
                <c:pt idx="49">
                  <c:v>2002/9</c:v>
                </c:pt>
                <c:pt idx="50">
                  <c:v>2002/10</c:v>
                </c:pt>
                <c:pt idx="51">
                  <c:v>2002/11</c:v>
                </c:pt>
                <c:pt idx="52">
                  <c:v>2002/12</c:v>
                </c:pt>
                <c:pt idx="53">
                  <c:v>2003/1</c:v>
                </c:pt>
                <c:pt idx="54">
                  <c:v>2003/2</c:v>
                </c:pt>
                <c:pt idx="55">
                  <c:v>2003/3</c:v>
                </c:pt>
                <c:pt idx="56">
                  <c:v>2003/4</c:v>
                </c:pt>
                <c:pt idx="57">
                  <c:v>2003/5</c:v>
                </c:pt>
                <c:pt idx="58">
                  <c:v>2003/6</c:v>
                </c:pt>
                <c:pt idx="59">
                  <c:v>2003/9</c:v>
                </c:pt>
                <c:pt idx="60">
                  <c:v>2003/10</c:v>
                </c:pt>
                <c:pt idx="61">
                  <c:v>2003/11</c:v>
                </c:pt>
                <c:pt idx="62">
                  <c:v>2003/12</c:v>
                </c:pt>
                <c:pt idx="63">
                  <c:v>2004/1</c:v>
                </c:pt>
                <c:pt idx="64">
                  <c:v>2004/2</c:v>
                </c:pt>
                <c:pt idx="65">
                  <c:v>2004/3</c:v>
                </c:pt>
                <c:pt idx="66">
                  <c:v>2004/4</c:v>
                </c:pt>
                <c:pt idx="67">
                  <c:v>2004/5</c:v>
                </c:pt>
                <c:pt idx="68">
                  <c:v>2004/6</c:v>
                </c:pt>
                <c:pt idx="69">
                  <c:v>2004/9</c:v>
                </c:pt>
                <c:pt idx="70">
                  <c:v>2004/10</c:v>
                </c:pt>
                <c:pt idx="71">
                  <c:v>2004/11</c:v>
                </c:pt>
                <c:pt idx="72">
                  <c:v>2004/12</c:v>
                </c:pt>
                <c:pt idx="73">
                  <c:v>2005/1</c:v>
                </c:pt>
                <c:pt idx="74">
                  <c:v>2005/2</c:v>
                </c:pt>
                <c:pt idx="75">
                  <c:v>2005/3</c:v>
                </c:pt>
                <c:pt idx="76">
                  <c:v>2005/4</c:v>
                </c:pt>
                <c:pt idx="77">
                  <c:v>2005/5</c:v>
                </c:pt>
                <c:pt idx="78">
                  <c:v>2005/6</c:v>
                </c:pt>
                <c:pt idx="79">
                  <c:v>2005/9</c:v>
                </c:pt>
                <c:pt idx="80">
                  <c:v>2005/10</c:v>
                </c:pt>
                <c:pt idx="81">
                  <c:v>2005/11</c:v>
                </c:pt>
                <c:pt idx="82">
                  <c:v>2005/12</c:v>
                </c:pt>
                <c:pt idx="83">
                  <c:v>2006/1</c:v>
                </c:pt>
                <c:pt idx="84">
                  <c:v>2006/2</c:v>
                </c:pt>
                <c:pt idx="85">
                  <c:v>2006/3</c:v>
                </c:pt>
                <c:pt idx="86">
                  <c:v>2006/4</c:v>
                </c:pt>
                <c:pt idx="87">
                  <c:v>2006/5</c:v>
                </c:pt>
                <c:pt idx="88">
                  <c:v>2006/9</c:v>
                </c:pt>
                <c:pt idx="89">
                  <c:v>2006/10</c:v>
                </c:pt>
                <c:pt idx="90">
                  <c:v>2006/11</c:v>
                </c:pt>
                <c:pt idx="91">
                  <c:v>2006/12</c:v>
                </c:pt>
                <c:pt idx="92">
                  <c:v>2007/1</c:v>
                </c:pt>
                <c:pt idx="93">
                  <c:v>2007/2</c:v>
                </c:pt>
                <c:pt idx="94">
                  <c:v>2007/3</c:v>
                </c:pt>
                <c:pt idx="95">
                  <c:v>2007/4</c:v>
                </c:pt>
                <c:pt idx="96">
                  <c:v>2007/5</c:v>
                </c:pt>
                <c:pt idx="97">
                  <c:v>2007/6</c:v>
                </c:pt>
                <c:pt idx="98">
                  <c:v>2007/10</c:v>
                </c:pt>
                <c:pt idx="99">
                  <c:v>2007/11</c:v>
                </c:pt>
                <c:pt idx="100">
                  <c:v>2007/12</c:v>
                </c:pt>
                <c:pt idx="101">
                  <c:v>2008/1</c:v>
                </c:pt>
                <c:pt idx="102">
                  <c:v>2008/4</c:v>
                </c:pt>
                <c:pt idx="103">
                  <c:v>2008/5</c:v>
                </c:pt>
                <c:pt idx="104">
                  <c:v>2008/6</c:v>
                </c:pt>
                <c:pt idx="105">
                  <c:v>2008/9</c:v>
                </c:pt>
                <c:pt idx="106">
                  <c:v>2008/10</c:v>
                </c:pt>
                <c:pt idx="107">
                  <c:v>2008/11</c:v>
                </c:pt>
                <c:pt idx="108">
                  <c:v>2008/12</c:v>
                </c:pt>
                <c:pt idx="109">
                  <c:v>2009/1</c:v>
                </c:pt>
                <c:pt idx="110">
                  <c:v>2009/2</c:v>
                </c:pt>
                <c:pt idx="111">
                  <c:v>2009/3</c:v>
                </c:pt>
                <c:pt idx="112">
                  <c:v>2009/4</c:v>
                </c:pt>
                <c:pt idx="113">
                  <c:v>2009/5</c:v>
                </c:pt>
                <c:pt idx="114">
                  <c:v>2009/6</c:v>
                </c:pt>
                <c:pt idx="115">
                  <c:v>2009/8</c:v>
                </c:pt>
                <c:pt idx="116">
                  <c:v>2009/9</c:v>
                </c:pt>
                <c:pt idx="117">
                  <c:v>2009/11</c:v>
                </c:pt>
                <c:pt idx="118">
                  <c:v>2010/1</c:v>
                </c:pt>
                <c:pt idx="119">
                  <c:v>2010/2</c:v>
                </c:pt>
                <c:pt idx="120">
                  <c:v>2010/3</c:v>
                </c:pt>
                <c:pt idx="121">
                  <c:v>2010/4</c:v>
                </c:pt>
                <c:pt idx="122">
                  <c:v>2010/5</c:v>
                </c:pt>
                <c:pt idx="123">
                  <c:v>2010/9</c:v>
                </c:pt>
                <c:pt idx="124">
                  <c:v>2010/10</c:v>
                </c:pt>
                <c:pt idx="125">
                  <c:v>2010/11</c:v>
                </c:pt>
                <c:pt idx="126">
                  <c:v>2010/12</c:v>
                </c:pt>
                <c:pt idx="127">
                  <c:v>2011/1</c:v>
                </c:pt>
                <c:pt idx="128">
                  <c:v>2011/2</c:v>
                </c:pt>
                <c:pt idx="129">
                  <c:v>2011/3</c:v>
                </c:pt>
                <c:pt idx="130">
                  <c:v>2011/4</c:v>
                </c:pt>
                <c:pt idx="131">
                  <c:v>2011/5</c:v>
                </c:pt>
                <c:pt idx="132">
                  <c:v>2011/6</c:v>
                </c:pt>
                <c:pt idx="133">
                  <c:v>2011/9</c:v>
                </c:pt>
                <c:pt idx="134">
                  <c:v>2011/10</c:v>
                </c:pt>
                <c:pt idx="135">
                  <c:v>2011/11</c:v>
                </c:pt>
                <c:pt idx="136">
                  <c:v>2011/12</c:v>
                </c:pt>
                <c:pt idx="137">
                  <c:v>2012/1</c:v>
                </c:pt>
                <c:pt idx="138">
                  <c:v>2012/2</c:v>
                </c:pt>
                <c:pt idx="139">
                  <c:v>2012/3</c:v>
                </c:pt>
                <c:pt idx="140">
                  <c:v>2012/4</c:v>
                </c:pt>
              </c:strCache>
            </c:strRef>
          </c:cat>
          <c:val>
            <c:numRef>
              <c:f>List1!$B$5:$EL$5</c:f>
              <c:numCache>
                <c:formatCode>General</c:formatCode>
                <c:ptCount val="141"/>
                <c:pt idx="5">
                  <c:v>21</c:v>
                </c:pt>
                <c:pt idx="6">
                  <c:v>21</c:v>
                </c:pt>
                <c:pt idx="7">
                  <c:v>23</c:v>
                </c:pt>
                <c:pt idx="8">
                  <c:v>23</c:v>
                </c:pt>
                <c:pt idx="9">
                  <c:v>28</c:v>
                </c:pt>
                <c:pt idx="10">
                  <c:v>20</c:v>
                </c:pt>
                <c:pt idx="11">
                  <c:v>18</c:v>
                </c:pt>
                <c:pt idx="12">
                  <c:v>18</c:v>
                </c:pt>
                <c:pt idx="13">
                  <c:v>17</c:v>
                </c:pt>
                <c:pt idx="14">
                  <c:v>16</c:v>
                </c:pt>
                <c:pt idx="15">
                  <c:v>13</c:v>
                </c:pt>
                <c:pt idx="16">
                  <c:v>16</c:v>
                </c:pt>
                <c:pt idx="17">
                  <c:v>17</c:v>
                </c:pt>
                <c:pt idx="18">
                  <c:v>12</c:v>
                </c:pt>
                <c:pt idx="19">
                  <c:v>14</c:v>
                </c:pt>
                <c:pt idx="20">
                  <c:v>18</c:v>
                </c:pt>
                <c:pt idx="21">
                  <c:v>17</c:v>
                </c:pt>
                <c:pt idx="22">
                  <c:v>24</c:v>
                </c:pt>
                <c:pt idx="23">
                  <c:v>22</c:v>
                </c:pt>
                <c:pt idx="24">
                  <c:v>15</c:v>
                </c:pt>
                <c:pt idx="25">
                  <c:v>12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14</c:v>
                </c:pt>
                <c:pt idx="30">
                  <c:v>15</c:v>
                </c:pt>
                <c:pt idx="31">
                  <c:v>12</c:v>
                </c:pt>
                <c:pt idx="32">
                  <c:v>13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15</c:v>
                </c:pt>
                <c:pt idx="37">
                  <c:v>20</c:v>
                </c:pt>
                <c:pt idx="38">
                  <c:v>27</c:v>
                </c:pt>
                <c:pt idx="39">
                  <c:v>19</c:v>
                </c:pt>
                <c:pt idx="40">
                  <c:v>22</c:v>
                </c:pt>
                <c:pt idx="41">
                  <c:v>23</c:v>
                </c:pt>
                <c:pt idx="42">
                  <c:v>24</c:v>
                </c:pt>
                <c:pt idx="43">
                  <c:v>23</c:v>
                </c:pt>
                <c:pt idx="44">
                  <c:v>26</c:v>
                </c:pt>
                <c:pt idx="45">
                  <c:v>25</c:v>
                </c:pt>
                <c:pt idx="46">
                  <c:v>23</c:v>
                </c:pt>
                <c:pt idx="47">
                  <c:v>23</c:v>
                </c:pt>
                <c:pt idx="48">
                  <c:v>28</c:v>
                </c:pt>
                <c:pt idx="49">
                  <c:v>22</c:v>
                </c:pt>
                <c:pt idx="50">
                  <c:v>23</c:v>
                </c:pt>
                <c:pt idx="51">
                  <c:v>22</c:v>
                </c:pt>
                <c:pt idx="52">
                  <c:v>22</c:v>
                </c:pt>
                <c:pt idx="53">
                  <c:v>23</c:v>
                </c:pt>
                <c:pt idx="54">
                  <c:v>24</c:v>
                </c:pt>
                <c:pt idx="55">
                  <c:v>27</c:v>
                </c:pt>
                <c:pt idx="56">
                  <c:v>24</c:v>
                </c:pt>
                <c:pt idx="57">
                  <c:v>22</c:v>
                </c:pt>
                <c:pt idx="58">
                  <c:v>26</c:v>
                </c:pt>
                <c:pt idx="59">
                  <c:v>21</c:v>
                </c:pt>
                <c:pt idx="60">
                  <c:v>23</c:v>
                </c:pt>
                <c:pt idx="61">
                  <c:v>20</c:v>
                </c:pt>
                <c:pt idx="62">
                  <c:v>19</c:v>
                </c:pt>
                <c:pt idx="63">
                  <c:v>20</c:v>
                </c:pt>
                <c:pt idx="64">
                  <c:v>20</c:v>
                </c:pt>
                <c:pt idx="65">
                  <c:v>22</c:v>
                </c:pt>
                <c:pt idx="66">
                  <c:v>17</c:v>
                </c:pt>
                <c:pt idx="67">
                  <c:v>23</c:v>
                </c:pt>
                <c:pt idx="68">
                  <c:v>22</c:v>
                </c:pt>
                <c:pt idx="69">
                  <c:v>20</c:v>
                </c:pt>
                <c:pt idx="70">
                  <c:v>23</c:v>
                </c:pt>
                <c:pt idx="71">
                  <c:v>19</c:v>
                </c:pt>
                <c:pt idx="72">
                  <c:v>17</c:v>
                </c:pt>
                <c:pt idx="73">
                  <c:v>22</c:v>
                </c:pt>
                <c:pt idx="74">
                  <c:v>20</c:v>
                </c:pt>
                <c:pt idx="75">
                  <c:v>22</c:v>
                </c:pt>
                <c:pt idx="76">
                  <c:v>18</c:v>
                </c:pt>
                <c:pt idx="77">
                  <c:v>20</c:v>
                </c:pt>
                <c:pt idx="78">
                  <c:v>22</c:v>
                </c:pt>
                <c:pt idx="79">
                  <c:v>23</c:v>
                </c:pt>
                <c:pt idx="80">
                  <c:v>24</c:v>
                </c:pt>
                <c:pt idx="81">
                  <c:v>23</c:v>
                </c:pt>
                <c:pt idx="82">
                  <c:v>22</c:v>
                </c:pt>
                <c:pt idx="83">
                  <c:v>23</c:v>
                </c:pt>
                <c:pt idx="84">
                  <c:v>26</c:v>
                </c:pt>
                <c:pt idx="85">
                  <c:v>23</c:v>
                </c:pt>
                <c:pt idx="86">
                  <c:v>26</c:v>
                </c:pt>
                <c:pt idx="87">
                  <c:v>27</c:v>
                </c:pt>
                <c:pt idx="88">
                  <c:v>27</c:v>
                </c:pt>
                <c:pt idx="89">
                  <c:v>23</c:v>
                </c:pt>
                <c:pt idx="90">
                  <c:v>23</c:v>
                </c:pt>
                <c:pt idx="91">
                  <c:v>25</c:v>
                </c:pt>
                <c:pt idx="92">
                  <c:v>27</c:v>
                </c:pt>
                <c:pt idx="93">
                  <c:v>25</c:v>
                </c:pt>
                <c:pt idx="94">
                  <c:v>25</c:v>
                </c:pt>
                <c:pt idx="95">
                  <c:v>24</c:v>
                </c:pt>
                <c:pt idx="96">
                  <c:v>28</c:v>
                </c:pt>
                <c:pt idx="97">
                  <c:v>27</c:v>
                </c:pt>
                <c:pt idx="98">
                  <c:v>27</c:v>
                </c:pt>
                <c:pt idx="99">
                  <c:v>24</c:v>
                </c:pt>
                <c:pt idx="100">
                  <c:v>25</c:v>
                </c:pt>
                <c:pt idx="101">
                  <c:v>23</c:v>
                </c:pt>
                <c:pt idx="102">
                  <c:v>26</c:v>
                </c:pt>
                <c:pt idx="103">
                  <c:v>24</c:v>
                </c:pt>
                <c:pt idx="104">
                  <c:v>25</c:v>
                </c:pt>
                <c:pt idx="105">
                  <c:v>26</c:v>
                </c:pt>
                <c:pt idx="106">
                  <c:v>24</c:v>
                </c:pt>
                <c:pt idx="107">
                  <c:v>24</c:v>
                </c:pt>
                <c:pt idx="108">
                  <c:v>26</c:v>
                </c:pt>
                <c:pt idx="109">
                  <c:v>26</c:v>
                </c:pt>
                <c:pt idx="110">
                  <c:v>29</c:v>
                </c:pt>
                <c:pt idx="111">
                  <c:v>30</c:v>
                </c:pt>
                <c:pt idx="112">
                  <c:v>22</c:v>
                </c:pt>
                <c:pt idx="113">
                  <c:v>24</c:v>
                </c:pt>
                <c:pt idx="114">
                  <c:v>28</c:v>
                </c:pt>
                <c:pt idx="115">
                  <c:v>23</c:v>
                </c:pt>
                <c:pt idx="116">
                  <c:v>18</c:v>
                </c:pt>
                <c:pt idx="117">
                  <c:v>22</c:v>
                </c:pt>
                <c:pt idx="118">
                  <c:v>22</c:v>
                </c:pt>
                <c:pt idx="119">
                  <c:v>20</c:v>
                </c:pt>
                <c:pt idx="120">
                  <c:v>21</c:v>
                </c:pt>
                <c:pt idx="121">
                  <c:v>24</c:v>
                </c:pt>
                <c:pt idx="122">
                  <c:v>21</c:v>
                </c:pt>
                <c:pt idx="123">
                  <c:v>25</c:v>
                </c:pt>
                <c:pt idx="124">
                  <c:v>21</c:v>
                </c:pt>
                <c:pt idx="125">
                  <c:v>23</c:v>
                </c:pt>
                <c:pt idx="126">
                  <c:v>25</c:v>
                </c:pt>
                <c:pt idx="127">
                  <c:v>26</c:v>
                </c:pt>
                <c:pt idx="128">
                  <c:v>24</c:v>
                </c:pt>
                <c:pt idx="129">
                  <c:v>26</c:v>
                </c:pt>
                <c:pt idx="130">
                  <c:v>25</c:v>
                </c:pt>
                <c:pt idx="131">
                  <c:v>24</c:v>
                </c:pt>
                <c:pt idx="132">
                  <c:v>21</c:v>
                </c:pt>
                <c:pt idx="133">
                  <c:v>23</c:v>
                </c:pt>
                <c:pt idx="134">
                  <c:v>23</c:v>
                </c:pt>
                <c:pt idx="135">
                  <c:v>23</c:v>
                </c:pt>
                <c:pt idx="136">
                  <c:v>21</c:v>
                </c:pt>
                <c:pt idx="137">
                  <c:v>24</c:v>
                </c:pt>
                <c:pt idx="138">
                  <c:v>22</c:v>
                </c:pt>
                <c:pt idx="139">
                  <c:v>23</c:v>
                </c:pt>
                <c:pt idx="14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07-4BAD-ACA3-31FD3B7E6B79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Regional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strRef>
              <c:f>List1!$B$1:$EL$1</c:f>
              <c:strCache>
                <c:ptCount val="141"/>
                <c:pt idx="0">
                  <c:v>1996/8</c:v>
                </c:pt>
                <c:pt idx="1">
                  <c:v>1996/9</c:v>
                </c:pt>
                <c:pt idx="2">
                  <c:v>1996/10</c:v>
                </c:pt>
                <c:pt idx="3">
                  <c:v>1996/11</c:v>
                </c:pt>
                <c:pt idx="4">
                  <c:v>1996/12</c:v>
                </c:pt>
                <c:pt idx="5">
                  <c:v>1997/1</c:v>
                </c:pt>
                <c:pt idx="6">
                  <c:v>1997/2</c:v>
                </c:pt>
                <c:pt idx="7">
                  <c:v>1997/3</c:v>
                </c:pt>
                <c:pt idx="8">
                  <c:v>1997/4</c:v>
                </c:pt>
                <c:pt idx="9">
                  <c:v>1997/5</c:v>
                </c:pt>
                <c:pt idx="10">
                  <c:v>1997/6</c:v>
                </c:pt>
                <c:pt idx="11">
                  <c:v>1997/7</c:v>
                </c:pt>
                <c:pt idx="12">
                  <c:v>1997/9</c:v>
                </c:pt>
                <c:pt idx="13">
                  <c:v>1997/10</c:v>
                </c:pt>
                <c:pt idx="14">
                  <c:v>1997/11</c:v>
                </c:pt>
                <c:pt idx="15">
                  <c:v>1997/12</c:v>
                </c:pt>
                <c:pt idx="16">
                  <c:v>1998/1</c:v>
                </c:pt>
                <c:pt idx="17">
                  <c:v>1998/2</c:v>
                </c:pt>
                <c:pt idx="18">
                  <c:v>1998/3</c:v>
                </c:pt>
                <c:pt idx="19">
                  <c:v>1998/4</c:v>
                </c:pt>
                <c:pt idx="20">
                  <c:v>1998/5</c:v>
                </c:pt>
                <c:pt idx="21">
                  <c:v>1998/6</c:v>
                </c:pt>
                <c:pt idx="22">
                  <c:v>1998/7</c:v>
                </c:pt>
                <c:pt idx="23">
                  <c:v>1998/9</c:v>
                </c:pt>
                <c:pt idx="24">
                  <c:v>1998/10</c:v>
                </c:pt>
                <c:pt idx="25">
                  <c:v>1998/11</c:v>
                </c:pt>
                <c:pt idx="26">
                  <c:v>1998/12</c:v>
                </c:pt>
                <c:pt idx="27">
                  <c:v>1999/1</c:v>
                </c:pt>
                <c:pt idx="28">
                  <c:v>1999/3</c:v>
                </c:pt>
                <c:pt idx="29">
                  <c:v>1999/5</c:v>
                </c:pt>
                <c:pt idx="30">
                  <c:v>1999/7</c:v>
                </c:pt>
                <c:pt idx="31">
                  <c:v>1999/9</c:v>
                </c:pt>
                <c:pt idx="32">
                  <c:v>1999/11</c:v>
                </c:pt>
                <c:pt idx="33">
                  <c:v>2000/1</c:v>
                </c:pt>
                <c:pt idx="34">
                  <c:v>2000/3</c:v>
                </c:pt>
                <c:pt idx="35">
                  <c:v>2000/5</c:v>
                </c:pt>
                <c:pt idx="36">
                  <c:v>2000/7</c:v>
                </c:pt>
                <c:pt idx="37">
                  <c:v>2000/9</c:v>
                </c:pt>
                <c:pt idx="38">
                  <c:v>2000/11</c:v>
                </c:pt>
                <c:pt idx="39">
                  <c:v>2001/1</c:v>
                </c:pt>
                <c:pt idx="40">
                  <c:v>2001/3</c:v>
                </c:pt>
                <c:pt idx="41">
                  <c:v>2001/5</c:v>
                </c:pt>
                <c:pt idx="42">
                  <c:v>2001/7</c:v>
                </c:pt>
                <c:pt idx="43">
                  <c:v>2001/9</c:v>
                </c:pt>
                <c:pt idx="44">
                  <c:v>2001/11</c:v>
                </c:pt>
                <c:pt idx="45">
                  <c:v>2002/1</c:v>
                </c:pt>
                <c:pt idx="46">
                  <c:v>2002/3</c:v>
                </c:pt>
                <c:pt idx="47">
                  <c:v>2002/5</c:v>
                </c:pt>
                <c:pt idx="48">
                  <c:v>2002/7</c:v>
                </c:pt>
                <c:pt idx="49">
                  <c:v>2002/9</c:v>
                </c:pt>
                <c:pt idx="50">
                  <c:v>2002/10</c:v>
                </c:pt>
                <c:pt idx="51">
                  <c:v>2002/11</c:v>
                </c:pt>
                <c:pt idx="52">
                  <c:v>2002/12</c:v>
                </c:pt>
                <c:pt idx="53">
                  <c:v>2003/1</c:v>
                </c:pt>
                <c:pt idx="54">
                  <c:v>2003/2</c:v>
                </c:pt>
                <c:pt idx="55">
                  <c:v>2003/3</c:v>
                </c:pt>
                <c:pt idx="56">
                  <c:v>2003/4</c:v>
                </c:pt>
                <c:pt idx="57">
                  <c:v>2003/5</c:v>
                </c:pt>
                <c:pt idx="58">
                  <c:v>2003/6</c:v>
                </c:pt>
                <c:pt idx="59">
                  <c:v>2003/9</c:v>
                </c:pt>
                <c:pt idx="60">
                  <c:v>2003/10</c:v>
                </c:pt>
                <c:pt idx="61">
                  <c:v>2003/11</c:v>
                </c:pt>
                <c:pt idx="62">
                  <c:v>2003/12</c:v>
                </c:pt>
                <c:pt idx="63">
                  <c:v>2004/1</c:v>
                </c:pt>
                <c:pt idx="64">
                  <c:v>2004/2</c:v>
                </c:pt>
                <c:pt idx="65">
                  <c:v>2004/3</c:v>
                </c:pt>
                <c:pt idx="66">
                  <c:v>2004/4</c:v>
                </c:pt>
                <c:pt idx="67">
                  <c:v>2004/5</c:v>
                </c:pt>
                <c:pt idx="68">
                  <c:v>2004/6</c:v>
                </c:pt>
                <c:pt idx="69">
                  <c:v>2004/9</c:v>
                </c:pt>
                <c:pt idx="70">
                  <c:v>2004/10</c:v>
                </c:pt>
                <c:pt idx="71">
                  <c:v>2004/11</c:v>
                </c:pt>
                <c:pt idx="72">
                  <c:v>2004/12</c:v>
                </c:pt>
                <c:pt idx="73">
                  <c:v>2005/1</c:v>
                </c:pt>
                <c:pt idx="74">
                  <c:v>2005/2</c:v>
                </c:pt>
                <c:pt idx="75">
                  <c:v>2005/3</c:v>
                </c:pt>
                <c:pt idx="76">
                  <c:v>2005/4</c:v>
                </c:pt>
                <c:pt idx="77">
                  <c:v>2005/5</c:v>
                </c:pt>
                <c:pt idx="78">
                  <c:v>2005/6</c:v>
                </c:pt>
                <c:pt idx="79">
                  <c:v>2005/9</c:v>
                </c:pt>
                <c:pt idx="80">
                  <c:v>2005/10</c:v>
                </c:pt>
                <c:pt idx="81">
                  <c:v>2005/11</c:v>
                </c:pt>
                <c:pt idx="82">
                  <c:v>2005/12</c:v>
                </c:pt>
                <c:pt idx="83">
                  <c:v>2006/1</c:v>
                </c:pt>
                <c:pt idx="84">
                  <c:v>2006/2</c:v>
                </c:pt>
                <c:pt idx="85">
                  <c:v>2006/3</c:v>
                </c:pt>
                <c:pt idx="86">
                  <c:v>2006/4</c:v>
                </c:pt>
                <c:pt idx="87">
                  <c:v>2006/5</c:v>
                </c:pt>
                <c:pt idx="88">
                  <c:v>2006/9</c:v>
                </c:pt>
                <c:pt idx="89">
                  <c:v>2006/10</c:v>
                </c:pt>
                <c:pt idx="90">
                  <c:v>2006/11</c:v>
                </c:pt>
                <c:pt idx="91">
                  <c:v>2006/12</c:v>
                </c:pt>
                <c:pt idx="92">
                  <c:v>2007/1</c:v>
                </c:pt>
                <c:pt idx="93">
                  <c:v>2007/2</c:v>
                </c:pt>
                <c:pt idx="94">
                  <c:v>2007/3</c:v>
                </c:pt>
                <c:pt idx="95">
                  <c:v>2007/4</c:v>
                </c:pt>
                <c:pt idx="96">
                  <c:v>2007/5</c:v>
                </c:pt>
                <c:pt idx="97">
                  <c:v>2007/6</c:v>
                </c:pt>
                <c:pt idx="98">
                  <c:v>2007/10</c:v>
                </c:pt>
                <c:pt idx="99">
                  <c:v>2007/11</c:v>
                </c:pt>
                <c:pt idx="100">
                  <c:v>2007/12</c:v>
                </c:pt>
                <c:pt idx="101">
                  <c:v>2008/1</c:v>
                </c:pt>
                <c:pt idx="102">
                  <c:v>2008/4</c:v>
                </c:pt>
                <c:pt idx="103">
                  <c:v>2008/5</c:v>
                </c:pt>
                <c:pt idx="104">
                  <c:v>2008/6</c:v>
                </c:pt>
                <c:pt idx="105">
                  <c:v>2008/9</c:v>
                </c:pt>
                <c:pt idx="106">
                  <c:v>2008/10</c:v>
                </c:pt>
                <c:pt idx="107">
                  <c:v>2008/11</c:v>
                </c:pt>
                <c:pt idx="108">
                  <c:v>2008/12</c:v>
                </c:pt>
                <c:pt idx="109">
                  <c:v>2009/1</c:v>
                </c:pt>
                <c:pt idx="110">
                  <c:v>2009/2</c:v>
                </c:pt>
                <c:pt idx="111">
                  <c:v>2009/3</c:v>
                </c:pt>
                <c:pt idx="112">
                  <c:v>2009/4</c:v>
                </c:pt>
                <c:pt idx="113">
                  <c:v>2009/5</c:v>
                </c:pt>
                <c:pt idx="114">
                  <c:v>2009/6</c:v>
                </c:pt>
                <c:pt idx="115">
                  <c:v>2009/8</c:v>
                </c:pt>
                <c:pt idx="116">
                  <c:v>2009/9</c:v>
                </c:pt>
                <c:pt idx="117">
                  <c:v>2009/11</c:v>
                </c:pt>
                <c:pt idx="118">
                  <c:v>2010/1</c:v>
                </c:pt>
                <c:pt idx="119">
                  <c:v>2010/2</c:v>
                </c:pt>
                <c:pt idx="120">
                  <c:v>2010/3</c:v>
                </c:pt>
                <c:pt idx="121">
                  <c:v>2010/4</c:v>
                </c:pt>
                <c:pt idx="122">
                  <c:v>2010/5</c:v>
                </c:pt>
                <c:pt idx="123">
                  <c:v>2010/9</c:v>
                </c:pt>
                <c:pt idx="124">
                  <c:v>2010/10</c:v>
                </c:pt>
                <c:pt idx="125">
                  <c:v>2010/11</c:v>
                </c:pt>
                <c:pt idx="126">
                  <c:v>2010/12</c:v>
                </c:pt>
                <c:pt idx="127">
                  <c:v>2011/1</c:v>
                </c:pt>
                <c:pt idx="128">
                  <c:v>2011/2</c:v>
                </c:pt>
                <c:pt idx="129">
                  <c:v>2011/3</c:v>
                </c:pt>
                <c:pt idx="130">
                  <c:v>2011/4</c:v>
                </c:pt>
                <c:pt idx="131">
                  <c:v>2011/5</c:v>
                </c:pt>
                <c:pt idx="132">
                  <c:v>2011/6</c:v>
                </c:pt>
                <c:pt idx="133">
                  <c:v>2011/9</c:v>
                </c:pt>
                <c:pt idx="134">
                  <c:v>2011/10</c:v>
                </c:pt>
                <c:pt idx="135">
                  <c:v>2011/11</c:v>
                </c:pt>
                <c:pt idx="136">
                  <c:v>2011/12</c:v>
                </c:pt>
                <c:pt idx="137">
                  <c:v>2012/1</c:v>
                </c:pt>
                <c:pt idx="138">
                  <c:v>2012/2</c:v>
                </c:pt>
                <c:pt idx="139">
                  <c:v>2012/3</c:v>
                </c:pt>
                <c:pt idx="140">
                  <c:v>2012/4</c:v>
                </c:pt>
              </c:strCache>
            </c:strRef>
          </c:cat>
          <c:val>
            <c:numRef>
              <c:f>List1!$B$6:$EL$6</c:f>
              <c:numCache>
                <c:formatCode>General</c:formatCode>
                <c:ptCount val="141"/>
                <c:pt idx="39">
                  <c:v>26</c:v>
                </c:pt>
                <c:pt idx="40">
                  <c:v>26</c:v>
                </c:pt>
                <c:pt idx="41">
                  <c:v>29</c:v>
                </c:pt>
                <c:pt idx="42">
                  <c:v>29</c:v>
                </c:pt>
                <c:pt idx="43">
                  <c:v>28</c:v>
                </c:pt>
                <c:pt idx="44">
                  <c:v>33</c:v>
                </c:pt>
                <c:pt idx="45">
                  <c:v>28</c:v>
                </c:pt>
                <c:pt idx="46">
                  <c:v>33</c:v>
                </c:pt>
                <c:pt idx="47">
                  <c:v>29</c:v>
                </c:pt>
                <c:pt idx="48">
                  <c:v>30</c:v>
                </c:pt>
                <c:pt idx="49">
                  <c:v>37</c:v>
                </c:pt>
                <c:pt idx="50">
                  <c:v>39</c:v>
                </c:pt>
                <c:pt idx="51">
                  <c:v>42</c:v>
                </c:pt>
                <c:pt idx="52">
                  <c:v>42</c:v>
                </c:pt>
                <c:pt idx="53">
                  <c:v>37</c:v>
                </c:pt>
                <c:pt idx="54">
                  <c:v>37</c:v>
                </c:pt>
                <c:pt idx="55">
                  <c:v>38</c:v>
                </c:pt>
                <c:pt idx="56">
                  <c:v>40</c:v>
                </c:pt>
                <c:pt idx="57">
                  <c:v>41</c:v>
                </c:pt>
                <c:pt idx="58">
                  <c:v>41</c:v>
                </c:pt>
                <c:pt idx="59">
                  <c:v>36</c:v>
                </c:pt>
                <c:pt idx="60">
                  <c:v>39</c:v>
                </c:pt>
                <c:pt idx="61">
                  <c:v>41</c:v>
                </c:pt>
                <c:pt idx="62">
                  <c:v>40</c:v>
                </c:pt>
                <c:pt idx="63">
                  <c:v>41</c:v>
                </c:pt>
                <c:pt idx="64">
                  <c:v>39</c:v>
                </c:pt>
                <c:pt idx="65">
                  <c:v>44</c:v>
                </c:pt>
                <c:pt idx="66">
                  <c:v>39</c:v>
                </c:pt>
                <c:pt idx="67">
                  <c:v>44</c:v>
                </c:pt>
                <c:pt idx="68">
                  <c:v>42</c:v>
                </c:pt>
                <c:pt idx="69">
                  <c:v>42</c:v>
                </c:pt>
                <c:pt idx="70">
                  <c:v>42</c:v>
                </c:pt>
                <c:pt idx="71">
                  <c:v>48</c:v>
                </c:pt>
                <c:pt idx="72">
                  <c:v>42</c:v>
                </c:pt>
                <c:pt idx="73">
                  <c:v>46</c:v>
                </c:pt>
                <c:pt idx="74">
                  <c:v>47</c:v>
                </c:pt>
                <c:pt idx="75">
                  <c:v>46</c:v>
                </c:pt>
                <c:pt idx="76">
                  <c:v>40</c:v>
                </c:pt>
                <c:pt idx="77">
                  <c:v>45</c:v>
                </c:pt>
                <c:pt idx="78">
                  <c:v>43</c:v>
                </c:pt>
                <c:pt idx="79">
                  <c:v>46</c:v>
                </c:pt>
                <c:pt idx="80">
                  <c:v>45</c:v>
                </c:pt>
                <c:pt idx="81">
                  <c:v>43</c:v>
                </c:pt>
                <c:pt idx="82">
                  <c:v>43</c:v>
                </c:pt>
                <c:pt idx="83">
                  <c:v>44</c:v>
                </c:pt>
                <c:pt idx="84">
                  <c:v>47</c:v>
                </c:pt>
                <c:pt idx="85">
                  <c:v>43</c:v>
                </c:pt>
                <c:pt idx="86">
                  <c:v>50</c:v>
                </c:pt>
                <c:pt idx="87">
                  <c:v>47</c:v>
                </c:pt>
                <c:pt idx="88">
                  <c:v>43</c:v>
                </c:pt>
                <c:pt idx="89">
                  <c:v>43</c:v>
                </c:pt>
                <c:pt idx="90">
                  <c:v>42</c:v>
                </c:pt>
                <c:pt idx="91">
                  <c:v>47</c:v>
                </c:pt>
                <c:pt idx="92">
                  <c:v>50</c:v>
                </c:pt>
                <c:pt idx="93">
                  <c:v>46</c:v>
                </c:pt>
                <c:pt idx="94">
                  <c:v>48</c:v>
                </c:pt>
                <c:pt idx="95">
                  <c:v>48</c:v>
                </c:pt>
                <c:pt idx="96">
                  <c:v>45</c:v>
                </c:pt>
                <c:pt idx="97">
                  <c:v>49</c:v>
                </c:pt>
                <c:pt idx="98">
                  <c:v>45</c:v>
                </c:pt>
                <c:pt idx="99">
                  <c:v>45</c:v>
                </c:pt>
                <c:pt idx="100">
                  <c:v>43</c:v>
                </c:pt>
                <c:pt idx="101">
                  <c:v>42</c:v>
                </c:pt>
                <c:pt idx="102">
                  <c:v>48</c:v>
                </c:pt>
                <c:pt idx="103">
                  <c:v>42</c:v>
                </c:pt>
                <c:pt idx="104">
                  <c:v>44</c:v>
                </c:pt>
                <c:pt idx="105">
                  <c:v>44</c:v>
                </c:pt>
                <c:pt idx="106">
                  <c:v>46</c:v>
                </c:pt>
                <c:pt idx="107">
                  <c:v>46</c:v>
                </c:pt>
                <c:pt idx="108">
                  <c:v>44</c:v>
                </c:pt>
                <c:pt idx="109">
                  <c:v>49</c:v>
                </c:pt>
                <c:pt idx="110">
                  <c:v>48</c:v>
                </c:pt>
                <c:pt idx="111">
                  <c:v>48</c:v>
                </c:pt>
                <c:pt idx="112">
                  <c:v>47</c:v>
                </c:pt>
                <c:pt idx="113">
                  <c:v>45</c:v>
                </c:pt>
                <c:pt idx="114">
                  <c:v>46</c:v>
                </c:pt>
                <c:pt idx="115">
                  <c:v>43</c:v>
                </c:pt>
                <c:pt idx="116">
                  <c:v>38</c:v>
                </c:pt>
                <c:pt idx="117">
                  <c:v>41</c:v>
                </c:pt>
                <c:pt idx="118">
                  <c:v>40</c:v>
                </c:pt>
                <c:pt idx="119">
                  <c:v>38</c:v>
                </c:pt>
                <c:pt idx="120">
                  <c:v>37</c:v>
                </c:pt>
                <c:pt idx="121">
                  <c:v>44</c:v>
                </c:pt>
                <c:pt idx="122">
                  <c:v>39</c:v>
                </c:pt>
                <c:pt idx="123">
                  <c:v>43</c:v>
                </c:pt>
                <c:pt idx="124">
                  <c:v>39</c:v>
                </c:pt>
                <c:pt idx="125">
                  <c:v>43</c:v>
                </c:pt>
                <c:pt idx="126">
                  <c:v>42</c:v>
                </c:pt>
                <c:pt idx="127">
                  <c:v>43</c:v>
                </c:pt>
                <c:pt idx="128">
                  <c:v>44</c:v>
                </c:pt>
                <c:pt idx="129">
                  <c:v>45</c:v>
                </c:pt>
                <c:pt idx="130">
                  <c:v>41</c:v>
                </c:pt>
                <c:pt idx="131">
                  <c:v>44</c:v>
                </c:pt>
                <c:pt idx="132">
                  <c:v>36</c:v>
                </c:pt>
                <c:pt idx="133">
                  <c:v>39</c:v>
                </c:pt>
                <c:pt idx="134">
                  <c:v>45</c:v>
                </c:pt>
                <c:pt idx="135">
                  <c:v>38</c:v>
                </c:pt>
                <c:pt idx="136">
                  <c:v>36</c:v>
                </c:pt>
                <c:pt idx="137">
                  <c:v>38</c:v>
                </c:pt>
                <c:pt idx="138">
                  <c:v>37</c:v>
                </c:pt>
                <c:pt idx="139">
                  <c:v>39</c:v>
                </c:pt>
                <c:pt idx="140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07-4BAD-ACA3-31FD3B7E6B79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Municipal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List1!$B$1:$EL$1</c:f>
              <c:strCache>
                <c:ptCount val="141"/>
                <c:pt idx="0">
                  <c:v>1996/8</c:v>
                </c:pt>
                <c:pt idx="1">
                  <c:v>1996/9</c:v>
                </c:pt>
                <c:pt idx="2">
                  <c:v>1996/10</c:v>
                </c:pt>
                <c:pt idx="3">
                  <c:v>1996/11</c:v>
                </c:pt>
                <c:pt idx="4">
                  <c:v>1996/12</c:v>
                </c:pt>
                <c:pt idx="5">
                  <c:v>1997/1</c:v>
                </c:pt>
                <c:pt idx="6">
                  <c:v>1997/2</c:v>
                </c:pt>
                <c:pt idx="7">
                  <c:v>1997/3</c:v>
                </c:pt>
                <c:pt idx="8">
                  <c:v>1997/4</c:v>
                </c:pt>
                <c:pt idx="9">
                  <c:v>1997/5</c:v>
                </c:pt>
                <c:pt idx="10">
                  <c:v>1997/6</c:v>
                </c:pt>
                <c:pt idx="11">
                  <c:v>1997/7</c:v>
                </c:pt>
                <c:pt idx="12">
                  <c:v>1997/9</c:v>
                </c:pt>
                <c:pt idx="13">
                  <c:v>1997/10</c:v>
                </c:pt>
                <c:pt idx="14">
                  <c:v>1997/11</c:v>
                </c:pt>
                <c:pt idx="15">
                  <c:v>1997/12</c:v>
                </c:pt>
                <c:pt idx="16">
                  <c:v>1998/1</c:v>
                </c:pt>
                <c:pt idx="17">
                  <c:v>1998/2</c:v>
                </c:pt>
                <c:pt idx="18">
                  <c:v>1998/3</c:v>
                </c:pt>
                <c:pt idx="19">
                  <c:v>1998/4</c:v>
                </c:pt>
                <c:pt idx="20">
                  <c:v>1998/5</c:v>
                </c:pt>
                <c:pt idx="21">
                  <c:v>1998/6</c:v>
                </c:pt>
                <c:pt idx="22">
                  <c:v>1998/7</c:v>
                </c:pt>
                <c:pt idx="23">
                  <c:v>1998/9</c:v>
                </c:pt>
                <c:pt idx="24">
                  <c:v>1998/10</c:v>
                </c:pt>
                <c:pt idx="25">
                  <c:v>1998/11</c:v>
                </c:pt>
                <c:pt idx="26">
                  <c:v>1998/12</c:v>
                </c:pt>
                <c:pt idx="27">
                  <c:v>1999/1</c:v>
                </c:pt>
                <c:pt idx="28">
                  <c:v>1999/3</c:v>
                </c:pt>
                <c:pt idx="29">
                  <c:v>1999/5</c:v>
                </c:pt>
                <c:pt idx="30">
                  <c:v>1999/7</c:v>
                </c:pt>
                <c:pt idx="31">
                  <c:v>1999/9</c:v>
                </c:pt>
                <c:pt idx="32">
                  <c:v>1999/11</c:v>
                </c:pt>
                <c:pt idx="33">
                  <c:v>2000/1</c:v>
                </c:pt>
                <c:pt idx="34">
                  <c:v>2000/3</c:v>
                </c:pt>
                <c:pt idx="35">
                  <c:v>2000/5</c:v>
                </c:pt>
                <c:pt idx="36">
                  <c:v>2000/7</c:v>
                </c:pt>
                <c:pt idx="37">
                  <c:v>2000/9</c:v>
                </c:pt>
                <c:pt idx="38">
                  <c:v>2000/11</c:v>
                </c:pt>
                <c:pt idx="39">
                  <c:v>2001/1</c:v>
                </c:pt>
                <c:pt idx="40">
                  <c:v>2001/3</c:v>
                </c:pt>
                <c:pt idx="41">
                  <c:v>2001/5</c:v>
                </c:pt>
                <c:pt idx="42">
                  <c:v>2001/7</c:v>
                </c:pt>
                <c:pt idx="43">
                  <c:v>2001/9</c:v>
                </c:pt>
                <c:pt idx="44">
                  <c:v>2001/11</c:v>
                </c:pt>
                <c:pt idx="45">
                  <c:v>2002/1</c:v>
                </c:pt>
                <c:pt idx="46">
                  <c:v>2002/3</c:v>
                </c:pt>
                <c:pt idx="47">
                  <c:v>2002/5</c:v>
                </c:pt>
                <c:pt idx="48">
                  <c:v>2002/7</c:v>
                </c:pt>
                <c:pt idx="49">
                  <c:v>2002/9</c:v>
                </c:pt>
                <c:pt idx="50">
                  <c:v>2002/10</c:v>
                </c:pt>
                <c:pt idx="51">
                  <c:v>2002/11</c:v>
                </c:pt>
                <c:pt idx="52">
                  <c:v>2002/12</c:v>
                </c:pt>
                <c:pt idx="53">
                  <c:v>2003/1</c:v>
                </c:pt>
                <c:pt idx="54">
                  <c:v>2003/2</c:v>
                </c:pt>
                <c:pt idx="55">
                  <c:v>2003/3</c:v>
                </c:pt>
                <c:pt idx="56">
                  <c:v>2003/4</c:v>
                </c:pt>
                <c:pt idx="57">
                  <c:v>2003/5</c:v>
                </c:pt>
                <c:pt idx="58">
                  <c:v>2003/6</c:v>
                </c:pt>
                <c:pt idx="59">
                  <c:v>2003/9</c:v>
                </c:pt>
                <c:pt idx="60">
                  <c:v>2003/10</c:v>
                </c:pt>
                <c:pt idx="61">
                  <c:v>2003/11</c:v>
                </c:pt>
                <c:pt idx="62">
                  <c:v>2003/12</c:v>
                </c:pt>
                <c:pt idx="63">
                  <c:v>2004/1</c:v>
                </c:pt>
                <c:pt idx="64">
                  <c:v>2004/2</c:v>
                </c:pt>
                <c:pt idx="65">
                  <c:v>2004/3</c:v>
                </c:pt>
                <c:pt idx="66">
                  <c:v>2004/4</c:v>
                </c:pt>
                <c:pt idx="67">
                  <c:v>2004/5</c:v>
                </c:pt>
                <c:pt idx="68">
                  <c:v>2004/6</c:v>
                </c:pt>
                <c:pt idx="69">
                  <c:v>2004/9</c:v>
                </c:pt>
                <c:pt idx="70">
                  <c:v>2004/10</c:v>
                </c:pt>
                <c:pt idx="71">
                  <c:v>2004/11</c:v>
                </c:pt>
                <c:pt idx="72">
                  <c:v>2004/12</c:v>
                </c:pt>
                <c:pt idx="73">
                  <c:v>2005/1</c:v>
                </c:pt>
                <c:pt idx="74">
                  <c:v>2005/2</c:v>
                </c:pt>
                <c:pt idx="75">
                  <c:v>2005/3</c:v>
                </c:pt>
                <c:pt idx="76">
                  <c:v>2005/4</c:v>
                </c:pt>
                <c:pt idx="77">
                  <c:v>2005/5</c:v>
                </c:pt>
                <c:pt idx="78">
                  <c:v>2005/6</c:v>
                </c:pt>
                <c:pt idx="79">
                  <c:v>2005/9</c:v>
                </c:pt>
                <c:pt idx="80">
                  <c:v>2005/10</c:v>
                </c:pt>
                <c:pt idx="81">
                  <c:v>2005/11</c:v>
                </c:pt>
                <c:pt idx="82">
                  <c:v>2005/12</c:v>
                </c:pt>
                <c:pt idx="83">
                  <c:v>2006/1</c:v>
                </c:pt>
                <c:pt idx="84">
                  <c:v>2006/2</c:v>
                </c:pt>
                <c:pt idx="85">
                  <c:v>2006/3</c:v>
                </c:pt>
                <c:pt idx="86">
                  <c:v>2006/4</c:v>
                </c:pt>
                <c:pt idx="87">
                  <c:v>2006/5</c:v>
                </c:pt>
                <c:pt idx="88">
                  <c:v>2006/9</c:v>
                </c:pt>
                <c:pt idx="89">
                  <c:v>2006/10</c:v>
                </c:pt>
                <c:pt idx="90">
                  <c:v>2006/11</c:v>
                </c:pt>
                <c:pt idx="91">
                  <c:v>2006/12</c:v>
                </c:pt>
                <c:pt idx="92">
                  <c:v>2007/1</c:v>
                </c:pt>
                <c:pt idx="93">
                  <c:v>2007/2</c:v>
                </c:pt>
                <c:pt idx="94">
                  <c:v>2007/3</c:v>
                </c:pt>
                <c:pt idx="95">
                  <c:v>2007/4</c:v>
                </c:pt>
                <c:pt idx="96">
                  <c:v>2007/5</c:v>
                </c:pt>
                <c:pt idx="97">
                  <c:v>2007/6</c:v>
                </c:pt>
                <c:pt idx="98">
                  <c:v>2007/10</c:v>
                </c:pt>
                <c:pt idx="99">
                  <c:v>2007/11</c:v>
                </c:pt>
                <c:pt idx="100">
                  <c:v>2007/12</c:v>
                </c:pt>
                <c:pt idx="101">
                  <c:v>2008/1</c:v>
                </c:pt>
                <c:pt idx="102">
                  <c:v>2008/4</c:v>
                </c:pt>
                <c:pt idx="103">
                  <c:v>2008/5</c:v>
                </c:pt>
                <c:pt idx="104">
                  <c:v>2008/6</c:v>
                </c:pt>
                <c:pt idx="105">
                  <c:v>2008/9</c:v>
                </c:pt>
                <c:pt idx="106">
                  <c:v>2008/10</c:v>
                </c:pt>
                <c:pt idx="107">
                  <c:v>2008/11</c:v>
                </c:pt>
                <c:pt idx="108">
                  <c:v>2008/12</c:v>
                </c:pt>
                <c:pt idx="109">
                  <c:v>2009/1</c:v>
                </c:pt>
                <c:pt idx="110">
                  <c:v>2009/2</c:v>
                </c:pt>
                <c:pt idx="111">
                  <c:v>2009/3</c:v>
                </c:pt>
                <c:pt idx="112">
                  <c:v>2009/4</c:v>
                </c:pt>
                <c:pt idx="113">
                  <c:v>2009/5</c:v>
                </c:pt>
                <c:pt idx="114">
                  <c:v>2009/6</c:v>
                </c:pt>
                <c:pt idx="115">
                  <c:v>2009/8</c:v>
                </c:pt>
                <c:pt idx="116">
                  <c:v>2009/9</c:v>
                </c:pt>
                <c:pt idx="117">
                  <c:v>2009/11</c:v>
                </c:pt>
                <c:pt idx="118">
                  <c:v>2010/1</c:v>
                </c:pt>
                <c:pt idx="119">
                  <c:v>2010/2</c:v>
                </c:pt>
                <c:pt idx="120">
                  <c:v>2010/3</c:v>
                </c:pt>
                <c:pt idx="121">
                  <c:v>2010/4</c:v>
                </c:pt>
                <c:pt idx="122">
                  <c:v>2010/5</c:v>
                </c:pt>
                <c:pt idx="123">
                  <c:v>2010/9</c:v>
                </c:pt>
                <c:pt idx="124">
                  <c:v>2010/10</c:v>
                </c:pt>
                <c:pt idx="125">
                  <c:v>2010/11</c:v>
                </c:pt>
                <c:pt idx="126">
                  <c:v>2010/12</c:v>
                </c:pt>
                <c:pt idx="127">
                  <c:v>2011/1</c:v>
                </c:pt>
                <c:pt idx="128">
                  <c:v>2011/2</c:v>
                </c:pt>
                <c:pt idx="129">
                  <c:v>2011/3</c:v>
                </c:pt>
                <c:pt idx="130">
                  <c:v>2011/4</c:v>
                </c:pt>
                <c:pt idx="131">
                  <c:v>2011/5</c:v>
                </c:pt>
                <c:pt idx="132">
                  <c:v>2011/6</c:v>
                </c:pt>
                <c:pt idx="133">
                  <c:v>2011/9</c:v>
                </c:pt>
                <c:pt idx="134">
                  <c:v>2011/10</c:v>
                </c:pt>
                <c:pt idx="135">
                  <c:v>2011/11</c:v>
                </c:pt>
                <c:pt idx="136">
                  <c:v>2011/12</c:v>
                </c:pt>
                <c:pt idx="137">
                  <c:v>2012/1</c:v>
                </c:pt>
                <c:pt idx="138">
                  <c:v>2012/2</c:v>
                </c:pt>
                <c:pt idx="139">
                  <c:v>2012/3</c:v>
                </c:pt>
                <c:pt idx="140">
                  <c:v>2012/4</c:v>
                </c:pt>
              </c:strCache>
            </c:strRef>
          </c:cat>
          <c:val>
            <c:numRef>
              <c:f>List1!$B$7:$EL$7</c:f>
              <c:numCache>
                <c:formatCode>General</c:formatCode>
                <c:ptCount val="141"/>
                <c:pt idx="54">
                  <c:v>61</c:v>
                </c:pt>
                <c:pt idx="55">
                  <c:v>65</c:v>
                </c:pt>
                <c:pt idx="56">
                  <c:v>63</c:v>
                </c:pt>
                <c:pt idx="57">
                  <c:v>65</c:v>
                </c:pt>
                <c:pt idx="58">
                  <c:v>65</c:v>
                </c:pt>
                <c:pt idx="59">
                  <c:v>57</c:v>
                </c:pt>
                <c:pt idx="60">
                  <c:v>62</c:v>
                </c:pt>
                <c:pt idx="61">
                  <c:v>63</c:v>
                </c:pt>
                <c:pt idx="62">
                  <c:v>61</c:v>
                </c:pt>
                <c:pt idx="63">
                  <c:v>61</c:v>
                </c:pt>
                <c:pt idx="64">
                  <c:v>59</c:v>
                </c:pt>
                <c:pt idx="65">
                  <c:v>65</c:v>
                </c:pt>
                <c:pt idx="66">
                  <c:v>58</c:v>
                </c:pt>
                <c:pt idx="67">
                  <c:v>64</c:v>
                </c:pt>
                <c:pt idx="68">
                  <c:v>60</c:v>
                </c:pt>
                <c:pt idx="69">
                  <c:v>59</c:v>
                </c:pt>
                <c:pt idx="70">
                  <c:v>62</c:v>
                </c:pt>
                <c:pt idx="71">
                  <c:v>63</c:v>
                </c:pt>
                <c:pt idx="72">
                  <c:v>60</c:v>
                </c:pt>
                <c:pt idx="73">
                  <c:v>66</c:v>
                </c:pt>
                <c:pt idx="74">
                  <c:v>63</c:v>
                </c:pt>
                <c:pt idx="75">
                  <c:v>60</c:v>
                </c:pt>
                <c:pt idx="76">
                  <c:v>60</c:v>
                </c:pt>
                <c:pt idx="77">
                  <c:v>63</c:v>
                </c:pt>
                <c:pt idx="78">
                  <c:v>59</c:v>
                </c:pt>
                <c:pt idx="79">
                  <c:v>62</c:v>
                </c:pt>
                <c:pt idx="80">
                  <c:v>61</c:v>
                </c:pt>
                <c:pt idx="81">
                  <c:v>60</c:v>
                </c:pt>
                <c:pt idx="82">
                  <c:v>63</c:v>
                </c:pt>
                <c:pt idx="83">
                  <c:v>61</c:v>
                </c:pt>
                <c:pt idx="84">
                  <c:v>59</c:v>
                </c:pt>
                <c:pt idx="85">
                  <c:v>60</c:v>
                </c:pt>
                <c:pt idx="86">
                  <c:v>62</c:v>
                </c:pt>
                <c:pt idx="87">
                  <c:v>64</c:v>
                </c:pt>
                <c:pt idx="88">
                  <c:v>62</c:v>
                </c:pt>
                <c:pt idx="89">
                  <c:v>61</c:v>
                </c:pt>
                <c:pt idx="90">
                  <c:v>59</c:v>
                </c:pt>
                <c:pt idx="91">
                  <c:v>64</c:v>
                </c:pt>
                <c:pt idx="92">
                  <c:v>65</c:v>
                </c:pt>
                <c:pt idx="93">
                  <c:v>65</c:v>
                </c:pt>
                <c:pt idx="94">
                  <c:v>62</c:v>
                </c:pt>
                <c:pt idx="95">
                  <c:v>65</c:v>
                </c:pt>
                <c:pt idx="96">
                  <c:v>65</c:v>
                </c:pt>
                <c:pt idx="97">
                  <c:v>65</c:v>
                </c:pt>
                <c:pt idx="98">
                  <c:v>61</c:v>
                </c:pt>
                <c:pt idx="99">
                  <c:v>62</c:v>
                </c:pt>
                <c:pt idx="100">
                  <c:v>61</c:v>
                </c:pt>
                <c:pt idx="101">
                  <c:v>58</c:v>
                </c:pt>
                <c:pt idx="102">
                  <c:v>65</c:v>
                </c:pt>
                <c:pt idx="103">
                  <c:v>63</c:v>
                </c:pt>
                <c:pt idx="104">
                  <c:v>64</c:v>
                </c:pt>
                <c:pt idx="105">
                  <c:v>65</c:v>
                </c:pt>
                <c:pt idx="106">
                  <c:v>64</c:v>
                </c:pt>
                <c:pt idx="107">
                  <c:v>63</c:v>
                </c:pt>
                <c:pt idx="108">
                  <c:v>63</c:v>
                </c:pt>
                <c:pt idx="109">
                  <c:v>66</c:v>
                </c:pt>
                <c:pt idx="110">
                  <c:v>65</c:v>
                </c:pt>
                <c:pt idx="111">
                  <c:v>64</c:v>
                </c:pt>
                <c:pt idx="112">
                  <c:v>65</c:v>
                </c:pt>
                <c:pt idx="113">
                  <c:v>64</c:v>
                </c:pt>
                <c:pt idx="114">
                  <c:v>64</c:v>
                </c:pt>
                <c:pt idx="115">
                  <c:v>59</c:v>
                </c:pt>
                <c:pt idx="116">
                  <c:v>55</c:v>
                </c:pt>
                <c:pt idx="117">
                  <c:v>58</c:v>
                </c:pt>
                <c:pt idx="118">
                  <c:v>59</c:v>
                </c:pt>
                <c:pt idx="119">
                  <c:v>55</c:v>
                </c:pt>
                <c:pt idx="120">
                  <c:v>55</c:v>
                </c:pt>
                <c:pt idx="121">
                  <c:v>61</c:v>
                </c:pt>
                <c:pt idx="122">
                  <c:v>56</c:v>
                </c:pt>
                <c:pt idx="123">
                  <c:v>58</c:v>
                </c:pt>
                <c:pt idx="124">
                  <c:v>54</c:v>
                </c:pt>
                <c:pt idx="125">
                  <c:v>60</c:v>
                </c:pt>
                <c:pt idx="126">
                  <c:v>57</c:v>
                </c:pt>
                <c:pt idx="127">
                  <c:v>62</c:v>
                </c:pt>
                <c:pt idx="128">
                  <c:v>63</c:v>
                </c:pt>
                <c:pt idx="129">
                  <c:v>61</c:v>
                </c:pt>
                <c:pt idx="130">
                  <c:v>63</c:v>
                </c:pt>
                <c:pt idx="131">
                  <c:v>61</c:v>
                </c:pt>
                <c:pt idx="132">
                  <c:v>59</c:v>
                </c:pt>
                <c:pt idx="133">
                  <c:v>55</c:v>
                </c:pt>
                <c:pt idx="134">
                  <c:v>62</c:v>
                </c:pt>
                <c:pt idx="135">
                  <c:v>56</c:v>
                </c:pt>
                <c:pt idx="136">
                  <c:v>58</c:v>
                </c:pt>
                <c:pt idx="137">
                  <c:v>58</c:v>
                </c:pt>
                <c:pt idx="138">
                  <c:v>59</c:v>
                </c:pt>
                <c:pt idx="139">
                  <c:v>59</c:v>
                </c:pt>
                <c:pt idx="140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07-4BAD-ACA3-31FD3B7E6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163584"/>
        <c:axId val="228165120"/>
      </c:lineChart>
      <c:catAx>
        <c:axId val="22816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28165120"/>
        <c:crosses val="autoZero"/>
        <c:auto val="1"/>
        <c:lblAlgn val="ctr"/>
        <c:lblOffset val="100"/>
        <c:noMultiLvlLbl val="0"/>
      </c:catAx>
      <c:valAx>
        <c:axId val="22816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2816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23554643218253E-2"/>
          <c:y val="2.2034565594554918E-2"/>
          <c:w val="0.85734693669127959"/>
          <c:h val="4.4069353618933237E-2"/>
        </c:manualLayout>
      </c:layout>
      <c:overlay val="0"/>
      <c:txPr>
        <a:bodyPr/>
        <a:lstStyle/>
        <a:p>
          <a:pPr>
            <a:defRPr sz="119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630913261985E-2"/>
          <c:y val="0.16360972270517288"/>
          <c:w val="0.72581895963791931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Starousedlíkům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22.400000000000002</c:v>
                </c:pt>
                <c:pt idx="1">
                  <c:v>21.9</c:v>
                </c:pt>
                <c:pt idx="2">
                  <c:v>23.7</c:v>
                </c:pt>
                <c:pt idx="3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7-4EBC-90B4-0B07F29302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Novým obyvatelům, kteří se do obce přistěhovali, např. z větších měst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0.00</c:formatCode>
                <c:ptCount val="4"/>
                <c:pt idx="0">
                  <c:v>14.2</c:v>
                </c:pt>
                <c:pt idx="1">
                  <c:v>15.1</c:v>
                </c:pt>
                <c:pt idx="2">
                  <c:v>13.8</c:v>
                </c:pt>
                <c:pt idx="3">
                  <c:v>13.900000000000002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E7-4EBC-90B4-0B07F29302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Starousedlíkům i novým obyvatelům důvěřuji stejně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0.00</c:formatCode>
                <c:ptCount val="4"/>
                <c:pt idx="0">
                  <c:v>54.300000000000004</c:v>
                </c:pt>
                <c:pt idx="1">
                  <c:v>51.300000000000004</c:v>
                </c:pt>
                <c:pt idx="2">
                  <c:v>55.300000000000004</c:v>
                </c:pt>
                <c:pt idx="3">
                  <c:v>56.000000000000007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E7-4EBC-90B4-0B07F29302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Nedůvěřuji nikomu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0.00</c:formatCode>
                <c:ptCount val="4"/>
                <c:pt idx="0">
                  <c:v>9.1</c:v>
                </c:pt>
                <c:pt idx="1">
                  <c:v>11.700000000000001</c:v>
                </c:pt>
                <c:pt idx="2">
                  <c:v>7.1999999999999975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E7-4EBC-90B4-0B07F29302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88215680"/>
        <c:axId val="188217216"/>
      </c:barChart>
      <c:catAx>
        <c:axId val="18821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88217216"/>
        <c:crosses val="autoZero"/>
        <c:auto val="1"/>
        <c:lblAlgn val="ctr"/>
        <c:lblOffset val="0"/>
        <c:tickLblSkip val="1"/>
        <c:noMultiLvlLbl val="0"/>
      </c:catAx>
      <c:valAx>
        <c:axId val="188217216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8821568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79374865149730378"/>
          <c:y val="0.14199528452814211"/>
          <c:w val="0.19045532891065767"/>
          <c:h val="0.82352893065659039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526E-2"/>
          <c:y val="0.283029102821235"/>
          <c:w val="0.81368516337032681"/>
          <c:h val="0.6279382855361446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List1!$A$2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List1!$B$1:$M$1</c:f>
              <c:strCache>
                <c:ptCount val="12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  <c:pt idx="4">
                  <c:v>Total (n=1101)2</c:v>
                </c:pt>
                <c:pt idx="5">
                  <c:v>Černošice (n=351)2</c:v>
                </c:pt>
                <c:pt idx="6">
                  <c:v>Hrádek (n=376)3</c:v>
                </c:pt>
                <c:pt idx="7">
                  <c:v>Semily (n=374)2</c:v>
                </c:pt>
                <c:pt idx="8">
                  <c:v>Total (n=1101)3</c:v>
                </c:pt>
                <c:pt idx="9">
                  <c:v>Černošice (n=351)3</c:v>
                </c:pt>
                <c:pt idx="10">
                  <c:v>Hrádek (n=376)2</c:v>
                </c:pt>
                <c:pt idx="11">
                  <c:v>Semily (n=374)3</c:v>
                </c:pt>
              </c:strCache>
            </c:strRef>
          </c:cat>
          <c:val>
            <c:numRef>
              <c:f>List1!$B$2:$M$2</c:f>
              <c:numCache>
                <c:formatCode>General</c:formatCode>
                <c:ptCount val="12"/>
                <c:pt idx="0">
                  <c:v>7.5</c:v>
                </c:pt>
                <c:pt idx="1">
                  <c:v>0.89999999999999991</c:v>
                </c:pt>
                <c:pt idx="2">
                  <c:v>6.9</c:v>
                </c:pt>
                <c:pt idx="3">
                  <c:v>14.500000000000002</c:v>
                </c:pt>
                <c:pt idx="4" formatCode="0.00">
                  <c:v>5.5</c:v>
                </c:pt>
                <c:pt idx="5" formatCode="0.00">
                  <c:v>1.7000000000000002</c:v>
                </c:pt>
                <c:pt idx="6" formatCode="0.00">
                  <c:v>4.5</c:v>
                </c:pt>
                <c:pt idx="7" formatCode="0.00">
                  <c:v>10.200000000000001</c:v>
                </c:pt>
                <c:pt idx="8" formatCode="0.00">
                  <c:v>4.3999999999999995</c:v>
                </c:pt>
                <c:pt idx="9" formatCode="0.00">
                  <c:v>4.5999999999999996</c:v>
                </c:pt>
                <c:pt idx="10" formatCode="0.00">
                  <c:v>2.4</c:v>
                </c:pt>
                <c:pt idx="11" formatCode="0.0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F-47E7-B81D-6C4CBF9277E3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List1!$B$1:$M$1</c:f>
              <c:strCache>
                <c:ptCount val="12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  <c:pt idx="4">
                  <c:v>Total (n=1101)2</c:v>
                </c:pt>
                <c:pt idx="5">
                  <c:v>Černošice (n=351)2</c:v>
                </c:pt>
                <c:pt idx="6">
                  <c:v>Hrádek (n=376)3</c:v>
                </c:pt>
                <c:pt idx="7">
                  <c:v>Semily (n=374)2</c:v>
                </c:pt>
                <c:pt idx="8">
                  <c:v>Total (n=1101)3</c:v>
                </c:pt>
                <c:pt idx="9">
                  <c:v>Černošice (n=351)3</c:v>
                </c:pt>
                <c:pt idx="10">
                  <c:v>Hrádek (n=376)2</c:v>
                </c:pt>
                <c:pt idx="11">
                  <c:v>Semily (n=374)3</c:v>
                </c:pt>
              </c:strCache>
            </c:strRef>
          </c:cat>
          <c:val>
            <c:numRef>
              <c:f>List1!$B$3:$M$3</c:f>
              <c:numCache>
                <c:formatCode>General</c:formatCode>
                <c:ptCount val="12"/>
                <c:pt idx="0">
                  <c:v>12.5</c:v>
                </c:pt>
                <c:pt idx="1">
                  <c:v>7.3999999999999995</c:v>
                </c:pt>
                <c:pt idx="2">
                  <c:v>15.4</c:v>
                </c:pt>
                <c:pt idx="3">
                  <c:v>14.500000000000002</c:v>
                </c:pt>
                <c:pt idx="4" formatCode="0.00">
                  <c:v>8.5</c:v>
                </c:pt>
                <c:pt idx="5" formatCode="0.00">
                  <c:v>8.6</c:v>
                </c:pt>
                <c:pt idx="6" formatCode="0.00">
                  <c:v>7.7</c:v>
                </c:pt>
                <c:pt idx="7" formatCode="0.00">
                  <c:v>9.4</c:v>
                </c:pt>
                <c:pt idx="8" formatCode="0.00">
                  <c:v>8</c:v>
                </c:pt>
                <c:pt idx="9" formatCode="0.00">
                  <c:v>8.6</c:v>
                </c:pt>
                <c:pt idx="10" formatCode="0.00">
                  <c:v>8.5</c:v>
                </c:pt>
                <c:pt idx="11" formatCode="0.00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F-47E7-B81D-6C4CBF9277E3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List1!$B$1:$M$1</c:f>
              <c:strCache>
                <c:ptCount val="12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  <c:pt idx="4">
                  <c:v>Total (n=1101)2</c:v>
                </c:pt>
                <c:pt idx="5">
                  <c:v>Černošice (n=351)2</c:v>
                </c:pt>
                <c:pt idx="6">
                  <c:v>Hrádek (n=376)3</c:v>
                </c:pt>
                <c:pt idx="7">
                  <c:v>Semily (n=374)2</c:v>
                </c:pt>
                <c:pt idx="8">
                  <c:v>Total (n=1101)3</c:v>
                </c:pt>
                <c:pt idx="9">
                  <c:v>Černošice (n=351)3</c:v>
                </c:pt>
                <c:pt idx="10">
                  <c:v>Hrádek (n=376)2</c:v>
                </c:pt>
                <c:pt idx="11">
                  <c:v>Semily (n=374)3</c:v>
                </c:pt>
              </c:strCache>
            </c:strRef>
          </c:cat>
          <c:val>
            <c:numRef>
              <c:f>List1!$B$4:$M$4</c:f>
              <c:numCache>
                <c:formatCode>General</c:formatCode>
                <c:ptCount val="12"/>
                <c:pt idx="0">
                  <c:v>11.8</c:v>
                </c:pt>
                <c:pt idx="1">
                  <c:v>15.1</c:v>
                </c:pt>
                <c:pt idx="2">
                  <c:v>7.1999999999999975</c:v>
                </c:pt>
                <c:pt idx="3">
                  <c:v>13.4</c:v>
                </c:pt>
                <c:pt idx="4" formatCode="0.00">
                  <c:v>10.8</c:v>
                </c:pt>
                <c:pt idx="5" formatCode="0.00">
                  <c:v>10.9</c:v>
                </c:pt>
                <c:pt idx="6" formatCode="0.00">
                  <c:v>10.4</c:v>
                </c:pt>
                <c:pt idx="7" formatCode="0.00">
                  <c:v>11.200000000000001</c:v>
                </c:pt>
                <c:pt idx="8" formatCode="0.00">
                  <c:v>12.5</c:v>
                </c:pt>
                <c:pt idx="9" formatCode="0.00">
                  <c:v>12.6</c:v>
                </c:pt>
                <c:pt idx="10" formatCode="0.00">
                  <c:v>12.8</c:v>
                </c:pt>
                <c:pt idx="11" formatCode="0.0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5F-47E7-B81D-6C4CBF9277E3}"/>
            </c:ext>
          </c:extLst>
        </c:ser>
        <c:ser>
          <c:idx val="6"/>
          <c:order val="3"/>
          <c:tx>
            <c:strRef>
              <c:f>List1!$A$5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List1!$B$1:$M$1</c:f>
              <c:strCache>
                <c:ptCount val="12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  <c:pt idx="4">
                  <c:v>Total (n=1101)2</c:v>
                </c:pt>
                <c:pt idx="5">
                  <c:v>Černošice (n=351)2</c:v>
                </c:pt>
                <c:pt idx="6">
                  <c:v>Hrádek (n=376)3</c:v>
                </c:pt>
                <c:pt idx="7">
                  <c:v>Semily (n=374)2</c:v>
                </c:pt>
                <c:pt idx="8">
                  <c:v>Total (n=1101)3</c:v>
                </c:pt>
                <c:pt idx="9">
                  <c:v>Černošice (n=351)3</c:v>
                </c:pt>
                <c:pt idx="10">
                  <c:v>Hrádek (n=376)2</c:v>
                </c:pt>
                <c:pt idx="11">
                  <c:v>Semily (n=374)3</c:v>
                </c:pt>
              </c:strCache>
            </c:strRef>
          </c:cat>
          <c:val>
            <c:numRef>
              <c:f>List1!$B$5:$M$5</c:f>
              <c:numCache>
                <c:formatCode>General</c:formatCode>
                <c:ptCount val="12"/>
                <c:pt idx="0">
                  <c:v>24</c:v>
                </c:pt>
                <c:pt idx="1">
                  <c:v>37.6</c:v>
                </c:pt>
                <c:pt idx="2">
                  <c:v>14.400000000000002</c:v>
                </c:pt>
                <c:pt idx="3">
                  <c:v>20.9</c:v>
                </c:pt>
                <c:pt idx="4" formatCode="0.00">
                  <c:v>25</c:v>
                </c:pt>
                <c:pt idx="5" formatCode="0.00">
                  <c:v>40</c:v>
                </c:pt>
                <c:pt idx="6" formatCode="0.00">
                  <c:v>12.5</c:v>
                </c:pt>
                <c:pt idx="7" formatCode="0.00">
                  <c:v>23.5</c:v>
                </c:pt>
                <c:pt idx="8" formatCode="0.00">
                  <c:v>27</c:v>
                </c:pt>
                <c:pt idx="9" formatCode="0.00">
                  <c:v>39.700000000000003</c:v>
                </c:pt>
                <c:pt idx="10" formatCode="0.00">
                  <c:v>18.099999999999987</c:v>
                </c:pt>
                <c:pt idx="11" formatCode="0.00">
                  <c:v>24.099999999999987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5F-47E7-B81D-6C4CBF9277E3}"/>
            </c:ext>
          </c:extLst>
        </c:ser>
        <c:ser>
          <c:idx val="7"/>
          <c:order val="4"/>
          <c:tx>
            <c:strRef>
              <c:f>List1!$A$6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8E9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List1!$B$1:$M$1</c:f>
              <c:strCache>
                <c:ptCount val="12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  <c:pt idx="4">
                  <c:v>Total (n=1101)2</c:v>
                </c:pt>
                <c:pt idx="5">
                  <c:v>Černošice (n=351)2</c:v>
                </c:pt>
                <c:pt idx="6">
                  <c:v>Hrádek (n=376)3</c:v>
                </c:pt>
                <c:pt idx="7">
                  <c:v>Semily (n=374)2</c:v>
                </c:pt>
                <c:pt idx="8">
                  <c:v>Total (n=1101)3</c:v>
                </c:pt>
                <c:pt idx="9">
                  <c:v>Černošice (n=351)3</c:v>
                </c:pt>
                <c:pt idx="10">
                  <c:v>Hrádek (n=376)2</c:v>
                </c:pt>
                <c:pt idx="11">
                  <c:v>Semily (n=374)3</c:v>
                </c:pt>
              </c:strCache>
            </c:strRef>
          </c:cat>
          <c:val>
            <c:numRef>
              <c:f>List1!$B$6:$M$6</c:f>
              <c:numCache>
                <c:formatCode>General</c:formatCode>
                <c:ptCount val="12"/>
                <c:pt idx="0">
                  <c:v>22.400000000000002</c:v>
                </c:pt>
                <c:pt idx="1">
                  <c:v>16</c:v>
                </c:pt>
                <c:pt idx="2">
                  <c:v>28.999999999999989</c:v>
                </c:pt>
                <c:pt idx="3">
                  <c:v>21.7</c:v>
                </c:pt>
                <c:pt idx="4" formatCode="0.00">
                  <c:v>25.7</c:v>
                </c:pt>
                <c:pt idx="5" formatCode="0.00">
                  <c:v>23.7</c:v>
                </c:pt>
                <c:pt idx="6" formatCode="0.00">
                  <c:v>29.799999999999986</c:v>
                </c:pt>
                <c:pt idx="7" formatCode="0.00">
                  <c:v>23.5</c:v>
                </c:pt>
                <c:pt idx="8" formatCode="0.00">
                  <c:v>21.7</c:v>
                </c:pt>
                <c:pt idx="9" formatCode="0.00">
                  <c:v>14.900000000000002</c:v>
                </c:pt>
                <c:pt idx="10" formatCode="0.00">
                  <c:v>26.1</c:v>
                </c:pt>
                <c:pt idx="11" formatCode="0.00">
                  <c:v>23.599999999999987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5F-47E7-B81D-6C4CBF9277E3}"/>
            </c:ext>
          </c:extLst>
        </c:ser>
        <c:ser>
          <c:idx val="8"/>
          <c:order val="5"/>
          <c:tx>
            <c:strRef>
              <c:f>List1!$A$7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List1!$B$1:$M$1</c:f>
              <c:strCache>
                <c:ptCount val="12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  <c:pt idx="4">
                  <c:v>Total (n=1101)2</c:v>
                </c:pt>
                <c:pt idx="5">
                  <c:v>Černošice (n=351)2</c:v>
                </c:pt>
                <c:pt idx="6">
                  <c:v>Hrádek (n=376)3</c:v>
                </c:pt>
                <c:pt idx="7">
                  <c:v>Semily (n=374)2</c:v>
                </c:pt>
                <c:pt idx="8">
                  <c:v>Total (n=1101)3</c:v>
                </c:pt>
                <c:pt idx="9">
                  <c:v>Černošice (n=351)3</c:v>
                </c:pt>
                <c:pt idx="10">
                  <c:v>Hrádek (n=376)2</c:v>
                </c:pt>
                <c:pt idx="11">
                  <c:v>Semily (n=374)3</c:v>
                </c:pt>
              </c:strCache>
            </c:strRef>
          </c:cat>
          <c:val>
            <c:numRef>
              <c:f>List1!$B$7:$M$7</c:f>
              <c:numCache>
                <c:formatCode>General</c:formatCode>
                <c:ptCount val="12"/>
                <c:pt idx="0">
                  <c:v>16.100000000000001</c:v>
                </c:pt>
                <c:pt idx="1">
                  <c:v>17.100000000000001</c:v>
                </c:pt>
                <c:pt idx="2">
                  <c:v>17.8</c:v>
                </c:pt>
                <c:pt idx="3">
                  <c:v>13.4</c:v>
                </c:pt>
                <c:pt idx="4" formatCode="0.00">
                  <c:v>18.3</c:v>
                </c:pt>
                <c:pt idx="5" formatCode="0.00">
                  <c:v>9.4</c:v>
                </c:pt>
                <c:pt idx="6" formatCode="0.00">
                  <c:v>26.1</c:v>
                </c:pt>
                <c:pt idx="7" formatCode="0.00">
                  <c:v>18.7</c:v>
                </c:pt>
                <c:pt idx="8" formatCode="0.00">
                  <c:v>18.5</c:v>
                </c:pt>
                <c:pt idx="9" formatCode="0.00">
                  <c:v>10</c:v>
                </c:pt>
                <c:pt idx="10" formatCode="0.00">
                  <c:v>23.1</c:v>
                </c:pt>
                <c:pt idx="11" formatCode="0.00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5F-47E7-B81D-6C4CBF9277E3}"/>
            </c:ext>
          </c:extLst>
        </c:ser>
        <c:ser>
          <c:idx val="10"/>
          <c:order val="6"/>
          <c:tx>
            <c:strRef>
              <c:f>List1!$A$8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List1!$B$1:$M$1</c:f>
              <c:strCache>
                <c:ptCount val="12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  <c:pt idx="4">
                  <c:v>Total (n=1101)2</c:v>
                </c:pt>
                <c:pt idx="5">
                  <c:v>Černošice (n=351)2</c:v>
                </c:pt>
                <c:pt idx="6">
                  <c:v>Hrádek (n=376)3</c:v>
                </c:pt>
                <c:pt idx="7">
                  <c:v>Semily (n=374)2</c:v>
                </c:pt>
                <c:pt idx="8">
                  <c:v>Total (n=1101)3</c:v>
                </c:pt>
                <c:pt idx="9">
                  <c:v>Černošice (n=351)3</c:v>
                </c:pt>
                <c:pt idx="10">
                  <c:v>Hrádek (n=376)2</c:v>
                </c:pt>
                <c:pt idx="11">
                  <c:v>Semily (n=374)3</c:v>
                </c:pt>
              </c:strCache>
            </c:strRef>
          </c:cat>
          <c:val>
            <c:numRef>
              <c:f>List1!$B$8:$M$8</c:f>
              <c:numCache>
                <c:formatCode>General</c:formatCode>
                <c:ptCount val="12"/>
                <c:pt idx="0">
                  <c:v>5.6000000000000005</c:v>
                </c:pt>
                <c:pt idx="1">
                  <c:v>6</c:v>
                </c:pt>
                <c:pt idx="2">
                  <c:v>9.3000000000000007</c:v>
                </c:pt>
                <c:pt idx="3">
                  <c:v>1.6</c:v>
                </c:pt>
                <c:pt idx="4" formatCode="0.00">
                  <c:v>6.1</c:v>
                </c:pt>
                <c:pt idx="5" formatCode="0.00">
                  <c:v>5.7</c:v>
                </c:pt>
                <c:pt idx="6" formatCode="0.00">
                  <c:v>9</c:v>
                </c:pt>
                <c:pt idx="7" formatCode="0.00">
                  <c:v>3.5000000000000004</c:v>
                </c:pt>
                <c:pt idx="8" formatCode="0.00">
                  <c:v>8</c:v>
                </c:pt>
                <c:pt idx="9" formatCode="0.00">
                  <c:v>9.7000000000000011</c:v>
                </c:pt>
                <c:pt idx="10" formatCode="0.00">
                  <c:v>9</c:v>
                </c:pt>
                <c:pt idx="11" formatCode="0.0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5F-47E7-B81D-6C4CBF9277E3}"/>
            </c:ext>
          </c:extLst>
        </c:ser>
        <c:ser>
          <c:idx val="12"/>
          <c:order val="7"/>
          <c:tx>
            <c:strRef>
              <c:f>List1!$A$9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List1!$B$1:$M$1</c:f>
              <c:strCache>
                <c:ptCount val="12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  <c:pt idx="4">
                  <c:v>Total (n=1101)2</c:v>
                </c:pt>
                <c:pt idx="5">
                  <c:v>Černošice (n=351)2</c:v>
                </c:pt>
                <c:pt idx="6">
                  <c:v>Hrádek (n=376)3</c:v>
                </c:pt>
                <c:pt idx="7">
                  <c:v>Semily (n=374)2</c:v>
                </c:pt>
                <c:pt idx="8">
                  <c:v>Total (n=1101)3</c:v>
                </c:pt>
                <c:pt idx="9">
                  <c:v>Černošice (n=351)3</c:v>
                </c:pt>
                <c:pt idx="10">
                  <c:v>Hrádek (n=376)2</c:v>
                </c:pt>
                <c:pt idx="11">
                  <c:v>Semily (n=374)3</c:v>
                </c:pt>
              </c:strCache>
            </c:strRef>
          </c:cat>
          <c:val>
            <c:numRef>
              <c:f>List1!$B$9:$M$9</c:f>
              <c:numCache>
                <c:formatCode>General</c:formatCode>
                <c:ptCount val="12"/>
                <c:pt idx="0">
                  <c:v>44.1</c:v>
                </c:pt>
                <c:pt idx="1">
                  <c:v>39.1</c:v>
                </c:pt>
                <c:pt idx="2">
                  <c:v>56.100000000000009</c:v>
                </c:pt>
                <c:pt idx="3">
                  <c:v>36.700000000000003</c:v>
                </c:pt>
                <c:pt idx="4">
                  <c:v>50.1</c:v>
                </c:pt>
                <c:pt idx="5">
                  <c:v>38.800000000000004</c:v>
                </c:pt>
                <c:pt idx="6">
                  <c:v>64.900000000000006</c:v>
                </c:pt>
                <c:pt idx="7">
                  <c:v>45.7</c:v>
                </c:pt>
                <c:pt idx="8">
                  <c:v>48.2</c:v>
                </c:pt>
                <c:pt idx="9">
                  <c:v>34.6</c:v>
                </c:pt>
                <c:pt idx="10">
                  <c:v>58.2</c:v>
                </c:pt>
                <c:pt idx="11">
                  <c:v>50.70000000000001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75F-47E7-B81D-6C4CBF927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88262656"/>
        <c:axId val="188276736"/>
      </c:barChart>
      <c:catAx>
        <c:axId val="18826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9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88276736"/>
        <c:crosses val="autoZero"/>
        <c:auto val="1"/>
        <c:lblAlgn val="ctr"/>
        <c:lblOffset val="100"/>
        <c:noMultiLvlLbl val="0"/>
      </c:catAx>
      <c:valAx>
        <c:axId val="188276736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8826265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8238192076384137"/>
          <c:y val="0.19296279007680131"/>
          <c:w val="0.10816926033852074"/>
          <c:h val="0.71856093550882472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54E-2"/>
          <c:y val="0.16456903281448468"/>
          <c:w val="0.76014185628372299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2.2706630336058127</c:v>
                </c:pt>
                <c:pt idx="1">
                  <c:v>6.2678062678062645</c:v>
                </c:pt>
                <c:pt idx="2">
                  <c:v>0.26525198938992056</c:v>
                </c:pt>
                <c:pt idx="3">
                  <c:v>0.53619302949061654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4-4B7B-9C64-852C1BE507E4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1 - Člověk nemůže být nikdy dost opatrný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20.435967302452315</c:v>
                </c:pt>
                <c:pt idx="1">
                  <c:v>34.188034188034187</c:v>
                </c:pt>
                <c:pt idx="2">
                  <c:v>11.405835543766582</c:v>
                </c:pt>
                <c:pt idx="3">
                  <c:v>16.621983914209121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4-4B7B-9C64-852C1BE507E4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19.709355131698466</c:v>
                </c:pt>
                <c:pt idx="1">
                  <c:v>20.797720797720789</c:v>
                </c:pt>
                <c:pt idx="2">
                  <c:v>18.832891246684351</c:v>
                </c:pt>
                <c:pt idx="3">
                  <c:v>19.571045576407506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B4-4B7B-9C64-852C1BE507E4}"/>
            </c:ext>
          </c:extLst>
        </c:ser>
        <c:ser>
          <c:idx val="6"/>
          <c:order val="3"/>
          <c:tx>
            <c:strRef>
              <c:f>List1!$A$5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A1C46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32.606721162579483</c:v>
                </c:pt>
                <c:pt idx="1">
                  <c:v>35.327635327635328</c:v>
                </c:pt>
                <c:pt idx="2">
                  <c:v>30.238726790450929</c:v>
                </c:pt>
                <c:pt idx="3">
                  <c:v>32.439678284182307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B4-4B7B-9C64-852C1BE507E4}"/>
            </c:ext>
          </c:extLst>
        </c:ser>
        <c:ser>
          <c:idx val="8"/>
          <c:order val="4"/>
          <c:tx>
            <c:strRef>
              <c:f>List1!$A$6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20.345140781108082</c:v>
                </c:pt>
                <c:pt idx="1">
                  <c:v>2.8490028490028481</c:v>
                </c:pt>
                <c:pt idx="2">
                  <c:v>31.299734748010611</c:v>
                </c:pt>
                <c:pt idx="3">
                  <c:v>25.737265415549604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B4-4B7B-9C64-852C1BE507E4}"/>
            </c:ext>
          </c:extLst>
        </c:ser>
        <c:ser>
          <c:idx val="10"/>
          <c:order val="5"/>
          <c:tx>
            <c:strRef>
              <c:f>List1!$A$7</c:f>
              <c:strCache>
                <c:ptCount val="1"/>
                <c:pt idx="0">
                  <c:v>5 - Většině lidí se dá důvěřovat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4.6321525885558561</c:v>
                </c:pt>
                <c:pt idx="1">
                  <c:v>0.56980056980056959</c:v>
                </c:pt>
                <c:pt idx="2">
                  <c:v>7.957559681697612</c:v>
                </c:pt>
                <c:pt idx="3">
                  <c:v>5.0938337801608595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B4-4B7B-9C64-852C1BE507E4}"/>
            </c:ext>
          </c:extLst>
        </c:ser>
        <c:ser>
          <c:idx val="12"/>
          <c:order val="6"/>
          <c:tx>
            <c:strRef>
              <c:f>List1!$A$8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List1!$B$8:$E$8</c:f>
              <c:numCache>
                <c:formatCode>0</c:formatCode>
                <c:ptCount val="4"/>
                <c:pt idx="0">
                  <c:v>24.977293369663933</c:v>
                </c:pt>
                <c:pt idx="1">
                  <c:v>3.4188034188034178</c:v>
                </c:pt>
                <c:pt idx="2">
                  <c:v>39.257294429708203</c:v>
                </c:pt>
                <c:pt idx="3">
                  <c:v>30.831099195710461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B4-4B7B-9C64-852C1BE50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30875136"/>
        <c:axId val="230876672"/>
      </c:barChart>
      <c:catAx>
        <c:axId val="23087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876672"/>
        <c:crosses val="autoZero"/>
        <c:auto val="1"/>
        <c:lblAlgn val="ctr"/>
        <c:lblOffset val="100"/>
        <c:noMultiLvlLbl val="0"/>
      </c:catAx>
      <c:valAx>
        <c:axId val="23087667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3087513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1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82883861367722778"/>
          <c:y val="0.13504899664456521"/>
          <c:w val="0.1617125674251349"/>
          <c:h val="0.82122629659324342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72-4FC8-89EF-194E74FF10E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72-4FC8-89EF-194E74FF10E4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72-4FC8-89EF-194E74FF10E4}"/>
              </c:ext>
            </c:extLst>
          </c:dPt>
          <c:dPt>
            <c:idx val="3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372-4FC8-89EF-194E74FF10E4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372-4FC8-89EF-194E74FF10E4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372-4FC8-89EF-194E74FF10E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372-4FC8-89EF-194E74FF10E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372-4FC8-89EF-194E74FF10E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372-4FC8-89EF-194E74FF10E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372-4FC8-89EF-194E74FF10E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372-4FC8-89EF-194E74FF10E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372-4FC8-89EF-194E74FF1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List1!$A$1:$A$6</c:f>
              <c:strCache>
                <c:ptCount val="6"/>
                <c:pt idx="0">
                  <c:v>Abundant UMC</c:v>
                </c:pt>
                <c:pt idx="1">
                  <c:v>Cosmopolitan UMC</c:v>
                </c:pt>
                <c:pt idx="2">
                  <c:v>Working LMC</c:v>
                </c:pt>
                <c:pt idx="3">
                  <c:v>Local Networks LMC</c:v>
                </c:pt>
                <c:pt idx="4">
                  <c:v>Endangered LMC</c:v>
                </c:pt>
                <c:pt idx="5">
                  <c:v>Impoverish LC</c:v>
                </c:pt>
              </c:strCache>
            </c:strRef>
          </c:cat>
          <c:val>
            <c:numRef>
              <c:f>List1!$B$1:$B$6</c:f>
              <c:numCache>
                <c:formatCode>General</c:formatCode>
                <c:ptCount val="6"/>
                <c:pt idx="0">
                  <c:v>22</c:v>
                </c:pt>
                <c:pt idx="1">
                  <c:v>12</c:v>
                </c:pt>
                <c:pt idx="2">
                  <c:v>14</c:v>
                </c:pt>
                <c:pt idx="3">
                  <c:v>12</c:v>
                </c:pt>
                <c:pt idx="4">
                  <c:v>22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72-4FC8-89EF-194E74FF10E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07140079712249E-2"/>
          <c:y val="1.7542279197068727E-2"/>
          <c:w val="0.9630928599202877"/>
          <c:h val="0.860986796776468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effectLst>
                <a:outerShdw blurRad="50800" dist="50800" dir="5400000" algn="ctr" rotWithShape="0">
                  <a:srgbClr val="92D05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EED-4BB5-A17F-2507746983AA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AEED-4BB5-A17F-2507746983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EED-4BB5-A17F-2507746983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AEED-4BB5-A17F-2507746983A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EED-4BB5-A17F-2507746983A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4-AEED-4BB5-A17F-2507746983A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90" b="1" u="sng" baseline="0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ED-4BB5-A17F-2507746983A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90" b="1" u="sng" baseline="0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ED-4BB5-A17F-2507746983AA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ED-4BB5-A17F-2507746983AA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ED-4BB5-A17F-2507746983AA}"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ED-4BB5-A17F-2507746983AA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ED-4BB5-A17F-2507746983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90" b="1" u="sng" baseline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List1!$A$1:$A$6</c:f>
              <c:strCache>
                <c:ptCount val="6"/>
                <c:pt idx="0">
                  <c:v>Abundant UMC </c:v>
                </c:pt>
                <c:pt idx="1">
                  <c:v>Cosmopolitan UMC</c:v>
                </c:pt>
                <c:pt idx="2">
                  <c:v>Working LMC</c:v>
                </c:pt>
                <c:pt idx="3">
                  <c:v>Local networks LMC</c:v>
                </c:pt>
                <c:pt idx="4">
                  <c:v>Endangered  LMC</c:v>
                </c:pt>
                <c:pt idx="5">
                  <c:v>Impoverish LC</c:v>
                </c:pt>
              </c:strCache>
            </c:strRef>
          </c:cat>
          <c:val>
            <c:numRef>
              <c:f>List1!$B$1:$B$6</c:f>
              <c:numCache>
                <c:formatCode>General</c:formatCode>
                <c:ptCount val="6"/>
                <c:pt idx="0">
                  <c:v>65</c:v>
                </c:pt>
                <c:pt idx="1">
                  <c:v>67</c:v>
                </c:pt>
                <c:pt idx="2">
                  <c:v>48</c:v>
                </c:pt>
                <c:pt idx="3">
                  <c:v>54</c:v>
                </c:pt>
                <c:pt idx="4">
                  <c:v>45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ED-4BB5-A17F-250774698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879632"/>
        <c:axId val="135350896"/>
      </c:barChart>
      <c:catAx>
        <c:axId val="13587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cs-CZ"/>
          </a:p>
        </c:txPr>
        <c:crossAx val="135350896"/>
        <c:crosses val="autoZero"/>
        <c:auto val="1"/>
        <c:lblAlgn val="ctr"/>
        <c:lblOffset val="100"/>
        <c:noMultiLvlLbl val="0"/>
      </c:catAx>
      <c:valAx>
        <c:axId val="13535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879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0.08921</cdr:x>
      <cdr:y>0.11927</cdr:y>
    </cdr:from>
    <cdr:to>
      <cdr:x>0.33029</cdr:x>
      <cdr:y>0.23867</cdr:y>
    </cdr:to>
    <cdr:sp macro="" textlink="">
      <cdr:nvSpPr>
        <cdr:cNvPr id="2" name="Vývojový diagram: ukončení 1"/>
        <cdr:cNvSpPr/>
      </cdr:nvSpPr>
      <cdr:spPr>
        <a:xfrm xmlns:a="http://schemas.openxmlformats.org/drawingml/2006/main">
          <a:off x="719435" y="575394"/>
          <a:ext cx="1944216" cy="576064"/>
        </a:xfrm>
        <a:prstGeom xmlns:a="http://schemas.openxmlformats.org/drawingml/2006/main" prst="flowChartTerminator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cs-CZ" sz="1000" dirty="0">
              <a:solidFill>
                <a:srgbClr val="FF0000"/>
              </a:solidFill>
            </a:rPr>
            <a:t>Vzájemná pomoc vs. každý se stará sám o sebe</a:t>
          </a:r>
        </a:p>
      </cdr:txBody>
    </cdr:sp>
  </cdr:relSizeAnchor>
  <cdr:relSizeAnchor xmlns:cdr="http://schemas.openxmlformats.org/drawingml/2006/chartDrawing">
    <cdr:from>
      <cdr:x>0.34815</cdr:x>
      <cdr:y>0.11927</cdr:y>
    </cdr:from>
    <cdr:to>
      <cdr:x>0.58923</cdr:x>
      <cdr:y>0.23867</cdr:y>
    </cdr:to>
    <cdr:sp macro="" textlink="">
      <cdr:nvSpPr>
        <cdr:cNvPr id="3" name="Vývojový diagram: ukončení 2"/>
        <cdr:cNvSpPr/>
      </cdr:nvSpPr>
      <cdr:spPr>
        <a:xfrm xmlns:a="http://schemas.openxmlformats.org/drawingml/2006/main">
          <a:off x="2807667" y="575394"/>
          <a:ext cx="1944216" cy="576064"/>
        </a:xfrm>
        <a:prstGeom xmlns:a="http://schemas.openxmlformats.org/drawingml/2006/main" prst="flowChartTerminator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000" dirty="0">
              <a:solidFill>
                <a:srgbClr val="FF0000"/>
              </a:solidFill>
            </a:rPr>
            <a:t>Lidé se scházejí vs. se nescházejí</a:t>
          </a:r>
        </a:p>
      </cdr:txBody>
    </cdr:sp>
  </cdr:relSizeAnchor>
  <cdr:relSizeAnchor xmlns:cdr="http://schemas.openxmlformats.org/drawingml/2006/chartDrawing">
    <cdr:from>
      <cdr:x>0.61602</cdr:x>
      <cdr:y>0.11927</cdr:y>
    </cdr:from>
    <cdr:to>
      <cdr:x>0.8571</cdr:x>
      <cdr:y>0.23867</cdr:y>
    </cdr:to>
    <cdr:sp macro="" textlink="">
      <cdr:nvSpPr>
        <cdr:cNvPr id="4" name="Vývojový diagram: ukončení 3"/>
        <cdr:cNvSpPr/>
      </cdr:nvSpPr>
      <cdr:spPr>
        <a:xfrm xmlns:a="http://schemas.openxmlformats.org/drawingml/2006/main">
          <a:off x="4967907" y="575394"/>
          <a:ext cx="1944216" cy="576064"/>
        </a:xfrm>
        <a:prstGeom xmlns:a="http://schemas.openxmlformats.org/drawingml/2006/main" prst="flowChartTerminator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000" dirty="0">
              <a:solidFill>
                <a:srgbClr val="FF0000"/>
              </a:solidFill>
            </a:rPr>
            <a:t>Lidé se zajímají vs. nezajímají o věci veřejné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FA3C-78A7-46AE-8AFF-5DD94F513FEF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8658A-A80D-4720-9AE6-1522A0D1AA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4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88478-0B7F-45CF-8F33-C8E2C1482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E66757-8FDA-492A-BECF-8981A3AD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5DDBEA-42E2-4345-83AB-26E6886C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572-4900-43F4-BB10-26F96E67F1FA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1CFA24-879E-4BED-8785-1C0B01F4A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C8B2F-97CB-4FE9-9D46-081EF27F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000B-70B6-453A-99B9-B56F5355F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5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51262-9A99-4CED-8096-C33E75B0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46C11F-F814-493B-A507-3DC8A5095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8DFDF4-08C7-426B-97E4-5D90A1F2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572-4900-43F4-BB10-26F96E67F1FA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5563F5-BC65-45E6-A81B-F86F6E82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125F32-413E-4058-989C-AABA08AC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000B-70B6-453A-99B9-B56F5355F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40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D0F63DD-0D56-4786-A521-0D8ADA76D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4BED68-BF29-4B69-B49F-164C17F78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957FD3-4393-47C0-901A-D0C9C92F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572-4900-43F4-BB10-26F96E67F1FA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B5C98C-BE58-4C18-8CEC-4308BAB8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7DA5A0-1F03-4158-9677-3FA8A157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000B-70B6-453A-99B9-B56F5355F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84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3445" y="188641"/>
            <a:ext cx="10561507" cy="4488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11424" y="1340768"/>
            <a:ext cx="10753527" cy="482508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52001" y="764704"/>
            <a:ext cx="10512951" cy="313350"/>
          </a:xfr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912001" y="6213600"/>
            <a:ext cx="10512951" cy="154209"/>
          </a:xfr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6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7194128" y="-1"/>
            <a:ext cx="4999003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3659" y="290218"/>
            <a:ext cx="3969308" cy="6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56F91-D4F2-433F-9FA9-31E5A04E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53B5AD-5618-493A-A5D2-9291460E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E379BE-F049-4E7D-A14B-DF97FDD7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572-4900-43F4-BB10-26F96E67F1FA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95B68E-3390-4384-9EEB-6AD7721C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F8D01B-2B53-4DEC-87EF-6AE3595C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000B-70B6-453A-99B9-B56F5355F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81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E9863-BB06-45C6-80BA-0D084B05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6ECB31C-8E2F-4AA4-8CF1-6FE6997FB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09CAD3-6981-49AF-8762-AE4BA455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572-4900-43F4-BB10-26F96E67F1FA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073FA5-EA1B-4668-8249-127B201A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6ABF73-9F10-4F32-A582-967B3E48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000B-70B6-453A-99B9-B56F5355F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09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EEF0B-2A23-46FF-8FA7-AEF607EE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0FA8A1-6475-4C09-9F91-58E0D62A9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DE83437-183A-488A-9DCB-36696AE96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5D0936-7660-4147-884E-5AF1600C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572-4900-43F4-BB10-26F96E67F1FA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2F383A-453D-4A0B-A421-8CC8FFA6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CB7754-B799-4560-87F0-F60A9340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000B-70B6-453A-99B9-B56F5355F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75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0B789-45EF-4333-991E-E470C23D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A65D01A-D5DF-4C61-A260-5C1AC96D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2124B9-D746-403C-B6B4-16D7D56EE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70ACBB8-E8E0-4EB0-9634-888F1A613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C94B720-E902-40B1-97C2-F9A1E2E54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2413C10-94AF-4A36-BE84-30727A0E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572-4900-43F4-BB10-26F96E67F1FA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EBBD5B1-6409-4D4E-86C3-B83CB0C3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D6CB95B-4593-4922-A556-19338995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000B-70B6-453A-99B9-B56F5355F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47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E554F-5E34-453E-A26E-CE8671DF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EB6D4A-36A3-488D-AE05-E03B1931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572-4900-43F4-BB10-26F96E67F1FA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8F5803-E045-4003-BB80-A17F157C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F6DD56-94E9-4F7D-ABC6-10C7A0C7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000B-70B6-453A-99B9-B56F5355F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53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9D3F64-2645-4766-A7B6-5A057E62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572-4900-43F4-BB10-26F96E67F1FA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CEC4CD-919D-4B57-8DAA-55B0C8C9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6EF9F0-4BE4-4719-964D-390C096F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000B-70B6-453A-99B9-B56F5355F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56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CB921-6985-4868-A521-02A71337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1F3FA0-9D02-443A-A1FB-33E2C28C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9AB94D7-A8E4-4435-B92A-80671F7F6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E3C0BE-B25C-4BB1-8F5D-25F25ACB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572-4900-43F4-BB10-26F96E67F1FA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648F0D-7E9C-40B8-BB72-487F0659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5BC824-D15B-44E5-9DCC-DC231EF0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000B-70B6-453A-99B9-B56F5355F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9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74F9F-F09C-43B8-B519-BBF8A8FF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9D0A1B-4F98-441C-974D-52B6E8426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B34F3A8-9A30-4DDD-BFFA-AF8039450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56769B-99A9-4CB3-B548-E1F1FAA0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572-4900-43F4-BB10-26F96E67F1FA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1870FC-B6FD-4873-B8AC-7829B371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5757E9-676F-48A4-915D-91A315C5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000B-70B6-453A-99B9-B56F5355F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40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68675E6-E6B9-41C4-B662-411966E4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2910A7-962D-46FC-9EBF-5DC03CCD2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C87C99-E881-4DDA-BCCF-58609B0DC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A8572-4900-43F4-BB10-26F96E67F1FA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E40110-18BE-4F3C-A02E-C380B6685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7FFA9B-E1C8-423C-9B94-E0E01CC0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3000B-70B6-453A-99B9-B56F5355F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01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2768367" cy="5985341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Integrace</a:t>
            </a:r>
            <a:br>
              <a:rPr lang="cs-CZ" sz="3600" dirty="0"/>
            </a:br>
            <a:r>
              <a:rPr lang="cs-CZ" sz="3600" dirty="0"/>
              <a:t>Soudržnost</a:t>
            </a:r>
            <a:br>
              <a:rPr lang="cs-CZ" sz="3600" dirty="0"/>
            </a:br>
            <a:r>
              <a:rPr lang="cs-CZ" sz="3600" dirty="0"/>
              <a:t>Koheze</a:t>
            </a:r>
            <a:br>
              <a:rPr lang="cs-CZ" sz="3600" dirty="0"/>
            </a:br>
            <a:r>
              <a:rPr lang="cs-CZ" sz="3600" dirty="0"/>
              <a:t>Důvěra</a:t>
            </a:r>
            <a:br>
              <a:rPr lang="cs-CZ" sz="3600" dirty="0"/>
            </a:br>
            <a:r>
              <a:rPr lang="cs-CZ" sz="3600" dirty="0"/>
              <a:t>Odolnost</a:t>
            </a:r>
            <a:br>
              <a:rPr lang="cs-CZ" sz="3600" dirty="0"/>
            </a:br>
            <a:r>
              <a:rPr lang="cs-CZ" sz="3600" dirty="0"/>
              <a:t>Zranitelnost</a:t>
            </a:r>
          </a:p>
        </p:txBody>
      </p:sp>
      <p:pic>
        <p:nvPicPr>
          <p:cNvPr id="52226" name="Picture 2" descr="Image result for tr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816" y="0"/>
            <a:ext cx="9213907" cy="4798910"/>
          </a:xfrm>
          <a:prstGeom prst="rect">
            <a:avLst/>
          </a:prstGeom>
          <a:noFill/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4C3FDCFA-061A-4EF4-A00E-C888140B33EE}"/>
              </a:ext>
            </a:extLst>
          </p:cNvPr>
          <p:cNvSpPr txBox="1">
            <a:spLocks/>
          </p:cNvSpPr>
          <p:nvPr/>
        </p:nvSpPr>
        <p:spPr>
          <a:xfrm>
            <a:off x="3036816" y="5253169"/>
            <a:ext cx="6400800" cy="105327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/>
              <a:t>Lokální a regionální politika</a:t>
            </a:r>
            <a:br>
              <a:rPr lang="cs-CZ" dirty="0"/>
            </a:br>
            <a:r>
              <a:rPr lang="cs-CZ" dirty="0"/>
              <a:t>8. týden</a:t>
            </a:r>
          </a:p>
          <a:p>
            <a:pPr marL="0" indent="0" algn="ctr">
              <a:buNone/>
            </a:pPr>
            <a:r>
              <a:rPr lang="cs-CZ" dirty="0"/>
              <a:t>www.karelmuller.eu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Stratification</a:t>
            </a:r>
            <a:r>
              <a:rPr lang="cs-CZ" dirty="0"/>
              <a:t> in CZR, 2019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98149" y="1700808"/>
          <a:ext cx="8229600" cy="441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445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125" t="19657" r="46500" b="23778"/>
          <a:stretch>
            <a:fillRect/>
          </a:stretch>
        </p:blipFill>
        <p:spPr bwMode="auto">
          <a:xfrm>
            <a:off x="1897811" y="-6764"/>
            <a:ext cx="7435970" cy="686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249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625" t="32513" r="55250" b="5780"/>
          <a:stretch>
            <a:fillRect/>
          </a:stretch>
        </p:blipFill>
        <p:spPr bwMode="auto">
          <a:xfrm>
            <a:off x="3479948" y="0"/>
            <a:ext cx="5954870" cy="69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43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80" y="96677"/>
            <a:ext cx="10515600" cy="1325563"/>
          </a:xfrm>
        </p:spPr>
        <p:txBody>
          <a:bodyPr/>
          <a:lstStyle/>
          <a:p>
            <a:r>
              <a:rPr lang="en-US" sz="4000" dirty="0"/>
              <a:t>Development after 1989 as positive</a:t>
            </a:r>
            <a:br>
              <a:rPr lang="cs-CZ" sz="4000" dirty="0"/>
            </a:br>
            <a:r>
              <a:rPr lang="cs-CZ" sz="1200" dirty="0"/>
              <a:t>Source: </a:t>
            </a:r>
            <a:r>
              <a:rPr lang="cs-CZ" sz="1200" dirty="0" err="1"/>
              <a:t>The</a:t>
            </a:r>
            <a:r>
              <a:rPr lang="cs-CZ" sz="1200" dirty="0"/>
              <a:t> Czech </a:t>
            </a:r>
            <a:r>
              <a:rPr lang="cs-CZ" sz="1200" dirty="0" err="1"/>
              <a:t>Radio</a:t>
            </a:r>
            <a:r>
              <a:rPr lang="cs-CZ" sz="1200" dirty="0"/>
              <a:t>, 2019</a:t>
            </a:r>
            <a:endParaRPr lang="en-US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658806"/>
              </p:ext>
            </p:extLst>
          </p:nvPr>
        </p:nvGraphicFramePr>
        <p:xfrm>
          <a:off x="261838" y="1842782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7465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6" t="24800" r="73625" b="31491"/>
          <a:stretch>
            <a:fillRect/>
          </a:stretch>
        </p:blipFill>
        <p:spPr bwMode="auto">
          <a:xfrm>
            <a:off x="1535691" y="620688"/>
            <a:ext cx="913231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653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Občanská veřejnost</a:t>
            </a:r>
            <a:br>
              <a:rPr lang="cs-CZ" sz="4800" dirty="0"/>
            </a:br>
            <a:r>
              <a:rPr lang="en-US" sz="2000" i="1" dirty="0" err="1"/>
              <a:t>Tocquevill</a:t>
            </a:r>
            <a:r>
              <a:rPr lang="cs-CZ" sz="2000" i="1" dirty="0" err="1"/>
              <a:t>ovsko-giddensovská</a:t>
            </a:r>
            <a:r>
              <a:rPr lang="cs-CZ" sz="2000" i="1" dirty="0"/>
              <a:t> perspektiva</a:t>
            </a:r>
            <a:br>
              <a:rPr lang="cs-CZ" sz="1600" dirty="0"/>
            </a:br>
            <a:r>
              <a:rPr lang="en-GB" sz="1600" dirty="0"/>
              <a:t>Müller</a:t>
            </a:r>
            <a:r>
              <a:rPr lang="cs-CZ" sz="1600" dirty="0"/>
              <a:t>, KB</a:t>
            </a:r>
            <a:r>
              <a:rPr lang="en-GB" sz="1600" dirty="0"/>
              <a:t> (20</a:t>
            </a:r>
            <a:r>
              <a:rPr lang="cs-CZ" sz="1600" dirty="0"/>
              <a:t>1</a:t>
            </a:r>
            <a:r>
              <a:rPr lang="en-GB" sz="1600" dirty="0"/>
              <a:t>6)</a:t>
            </a:r>
            <a:r>
              <a:rPr lang="cs-CZ" sz="1600" i="1" dirty="0"/>
              <a:t>,</a:t>
            </a:r>
            <a:r>
              <a:rPr lang="en-GB" sz="1600" i="1" dirty="0"/>
              <a:t> </a:t>
            </a:r>
            <a:r>
              <a:rPr lang="cs-CZ" sz="1600" i="1" dirty="0"/>
              <a:t>Češi, občanská společnost a evropské výzvy. </a:t>
            </a:r>
            <a:r>
              <a:rPr lang="cs-CZ" sz="1600" dirty="0"/>
              <a:t>Praha: Triton.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4767" y="1846052"/>
            <a:ext cx="4937760" cy="736282"/>
          </a:xfrm>
        </p:spPr>
        <p:txBody>
          <a:bodyPr>
            <a:normAutofit/>
          </a:bodyPr>
          <a:lstStyle/>
          <a:p>
            <a:r>
              <a:rPr lang="cs-CZ" sz="3600" b="0" i="1" dirty="0"/>
              <a:t>Očekávání/funkce</a:t>
            </a:r>
          </a:p>
        </p:txBody>
      </p:sp>
      <p:pic>
        <p:nvPicPr>
          <p:cNvPr id="10" name="Picture 2" descr="C:\Karel\schemata\Scheme 1 f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505" y="2504679"/>
            <a:ext cx="3378200" cy="33782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61630" y="1846052"/>
            <a:ext cx="5683034" cy="736282"/>
          </a:xfrm>
        </p:spPr>
        <p:txBody>
          <a:bodyPr>
            <a:normAutofit/>
          </a:bodyPr>
          <a:lstStyle/>
          <a:p>
            <a:r>
              <a:rPr lang="cs-CZ" sz="3600" b="0" i="1" dirty="0"/>
              <a:t>Rizika I.               </a:t>
            </a:r>
            <a:r>
              <a:rPr lang="cs-CZ" sz="3600" b="0" i="1" dirty="0">
                <a:highlight>
                  <a:srgbClr val="FFFF00"/>
                </a:highlight>
              </a:rPr>
              <a:t>RIZIKA II.</a:t>
            </a:r>
          </a:p>
        </p:txBody>
      </p:sp>
      <p:sp>
        <p:nvSpPr>
          <p:cNvPr id="8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339088" y="2504679"/>
            <a:ext cx="7598145" cy="3456384"/>
          </a:xfrm>
        </p:spPr>
        <p:txBody>
          <a:bodyPr>
            <a:normAutofit fontScale="92500"/>
          </a:bodyPr>
          <a:lstStyle/>
          <a:p>
            <a:r>
              <a:rPr lang="cs-CZ" sz="3200" dirty="0"/>
              <a:t>Občanská pasivita, apatie --- </a:t>
            </a:r>
            <a:r>
              <a:rPr lang="cs-CZ" sz="3200" u="sng" dirty="0">
                <a:highlight>
                  <a:srgbClr val="FFFF00"/>
                </a:highlight>
              </a:rPr>
              <a:t>nadmíra občanské participace</a:t>
            </a:r>
          </a:p>
          <a:p>
            <a:r>
              <a:rPr lang="cs-CZ" sz="3200" dirty="0"/>
              <a:t>Zneužívání politické moci, centralizace, byrokratizace --- </a:t>
            </a:r>
            <a:r>
              <a:rPr lang="cs-CZ" sz="3200" u="sng" dirty="0">
                <a:highlight>
                  <a:srgbClr val="FFFF00"/>
                </a:highlight>
              </a:rPr>
              <a:t>slabost (obce, kraje, státu)</a:t>
            </a:r>
          </a:p>
          <a:p>
            <a:r>
              <a:rPr lang="cs-CZ" sz="3200" dirty="0"/>
              <a:t>Krize legitimity institucí --- </a:t>
            </a:r>
            <a:r>
              <a:rPr lang="cs-CZ" sz="3200" u="sng" dirty="0">
                <a:highlight>
                  <a:srgbClr val="FFFF00"/>
                </a:highlight>
              </a:rPr>
              <a:t>nekritická důvěra</a:t>
            </a:r>
          </a:p>
          <a:p>
            <a:r>
              <a:rPr lang="cs-CZ" sz="3200" dirty="0"/>
              <a:t>Atomizace, anomie --- </a:t>
            </a:r>
            <a:r>
              <a:rPr lang="cs-CZ" sz="3200" u="sng" dirty="0">
                <a:highlight>
                  <a:srgbClr val="FFFF00"/>
                </a:highlight>
              </a:rPr>
              <a:t>nadměrná sociální soudržnost (nacionalismus, šovinismus)</a:t>
            </a:r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838701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9DE561B6-62F9-4506-AE61-E8D3FDCD5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668480"/>
              </p:ext>
            </p:extLst>
          </p:nvPr>
        </p:nvGraphicFramePr>
        <p:xfrm>
          <a:off x="643156" y="1254484"/>
          <a:ext cx="9467850" cy="531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07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3200" dirty="0"/>
              <a:t>TRUST to POLITICAL INSTITUTIONS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30380" r="32779" b="7547"/>
          <a:stretch/>
        </p:blipFill>
        <p:spPr bwMode="auto">
          <a:xfrm>
            <a:off x="-137020" y="989655"/>
            <a:ext cx="8450510" cy="601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2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23364-9170-4805-A440-581A5341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728" y="365125"/>
            <a:ext cx="2348918" cy="5767227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attached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feel</a:t>
            </a:r>
            <a:r>
              <a:rPr lang="cs-CZ" dirty="0"/>
              <a:t> to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cs-CZ" dirty="0"/>
              <a:t>? 2020</a:t>
            </a:r>
          </a:p>
        </p:txBody>
      </p:sp>
      <p:pic>
        <p:nvPicPr>
          <p:cNvPr id="4098" name="Picture 2" descr="CDN media">
            <a:extLst>
              <a:ext uri="{FF2B5EF4-FFF2-40B4-BE49-F238E27FC236}">
                <a16:creationId xmlns:a16="http://schemas.microsoft.com/office/drawing/2014/main" id="{A74FAE6C-565D-490D-86CE-EF53A18E34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47"/>
            <a:ext cx="9763259" cy="67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9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+mj-lt"/>
              </a:rPr>
              <a:t>Důvěra v starousedlíky vs. nové obyvatele</a:t>
            </a:r>
            <a:endParaRPr lang="cs-CZ" sz="28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l-PL"/>
              <a:t>Postoje obyvatel k životu a politickému dění v obci</a:t>
            </a:r>
            <a:endParaRPr lang="cs-CZ"/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2388001" y="1716720"/>
            <a:ext cx="7884713" cy="174851"/>
          </a:xfrm>
        </p:spPr>
        <p:txBody>
          <a:bodyPr/>
          <a:lstStyle/>
          <a:p>
            <a:r>
              <a:rPr lang="cs-CZ" b="1" dirty="0"/>
              <a:t>Q5. </a:t>
            </a:r>
            <a:r>
              <a:rPr lang="cs-CZ" dirty="0"/>
              <a:t>Komu z místních obyvatel důvěřujete více?</a:t>
            </a: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2208213" y="2131047"/>
          <a:ext cx="8064500" cy="403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368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+mj-lt"/>
              </a:rPr>
              <a:t>Vztahy mezi lidmi v obci</a:t>
            </a:r>
            <a:endParaRPr lang="cs-CZ" sz="28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>
          <a:xfrm>
            <a:off x="1981200" y="6372232"/>
            <a:ext cx="4114800" cy="365125"/>
          </a:xfrm>
        </p:spPr>
        <p:txBody>
          <a:bodyPr/>
          <a:lstStyle/>
          <a:p>
            <a:r>
              <a:rPr lang="pl-PL" dirty="0"/>
              <a:t>Postoje obyvatel k životu a politickému dění v obci</a:t>
            </a:r>
            <a:endParaRPr lang="cs-CZ" dirty="0"/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2388001" y="1916832"/>
            <a:ext cx="7884713" cy="174851"/>
          </a:xfrm>
        </p:spPr>
        <p:txBody>
          <a:bodyPr/>
          <a:lstStyle/>
          <a:p>
            <a:r>
              <a:rPr lang="cs-CZ" b="1" dirty="0"/>
              <a:t>Q6. </a:t>
            </a:r>
            <a:r>
              <a:rPr lang="cs-CZ" dirty="0"/>
              <a:t>Který ze dvou popisů podle Vás lépe vystihuje vztahy mezi lidmi ve vaší obci? 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0833895"/>
              </p:ext>
            </p:extLst>
          </p:nvPr>
        </p:nvGraphicFramePr>
        <p:xfrm>
          <a:off x="2208213" y="1556916"/>
          <a:ext cx="80645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Přímá spojnice 8"/>
          <p:cNvCxnSpPr/>
          <p:nvPr/>
        </p:nvCxnSpPr>
        <p:spPr>
          <a:xfrm>
            <a:off x="7138542" y="2287359"/>
            <a:ext cx="0" cy="38164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956398" y="2287359"/>
            <a:ext cx="0" cy="38164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6240016" y="6392362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schemeClr val="bg2">
                    <a:lumMod val="50000"/>
                  </a:schemeClr>
                </a:solidFill>
              </a:rPr>
              <a:t>Pozn. Škála 1 – 7 = 1 pozitivní výrok, 7 negativní výrok</a:t>
            </a:r>
          </a:p>
        </p:txBody>
      </p:sp>
    </p:spTree>
    <p:extLst>
      <p:ext uri="{BB962C8B-B14F-4D97-AF65-F5344CB8AC3E}">
        <p14:creationId xmlns:p14="http://schemas.microsoft.com/office/powerpoint/2010/main" val="360255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445" y="188641"/>
            <a:ext cx="10561507" cy="1259940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Míra mezilidské důvěry</a:t>
            </a:r>
            <a:endParaRPr lang="cs-CZ" sz="28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l-PL"/>
              <a:t>Postoje obyvatel k životu a politickému dění v obci</a:t>
            </a:r>
            <a:endParaRPr lang="cs-CZ"/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2388001" y="1716720"/>
            <a:ext cx="7884713" cy="313350"/>
          </a:xfrm>
        </p:spPr>
        <p:txBody>
          <a:bodyPr/>
          <a:lstStyle/>
          <a:p>
            <a:r>
              <a:rPr lang="cs-CZ" b="1" cap="all" dirty="0"/>
              <a:t>G17B. </a:t>
            </a:r>
            <a:r>
              <a:rPr lang="cs-CZ" dirty="0"/>
              <a:t>Obecně vzato, řekl/a byste, že se většině lidí dá důvěřovat, nebo že nemůže být člověk při jednání s</a:t>
            </a:r>
            <a:r>
              <a:rPr lang="cs-CZ" cap="all" dirty="0"/>
              <a:t> </a:t>
            </a:r>
            <a:r>
              <a:rPr lang="cs-CZ" dirty="0"/>
              <a:t>lidmi nikdy dost opatrný?</a:t>
            </a:r>
          </a:p>
          <a:p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9169324" y="2820998"/>
            <a:ext cx="895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3399"/>
                </a:solidFill>
              </a:rPr>
              <a:t>Důvěra – 5+4 na škále</a:t>
            </a:r>
          </a:p>
        </p:txBody>
      </p:sp>
      <p:graphicFrame>
        <p:nvGraphicFramePr>
          <p:cNvPr id="12" name="Zástupný symbol pro obsah 5"/>
          <p:cNvGraphicFramePr>
            <a:graphicFrameLocks noGrp="1"/>
          </p:cNvGraphicFramePr>
          <p:nvPr>
            <p:ph sz="quarter" idx="13"/>
          </p:nvPr>
        </p:nvGraphicFramePr>
        <p:xfrm>
          <a:off x="2208213" y="2132856"/>
          <a:ext cx="80645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40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t="11746" r="66646" b="26753"/>
          <a:stretch>
            <a:fillRect/>
          </a:stretch>
        </p:blipFill>
        <p:spPr bwMode="auto">
          <a:xfrm>
            <a:off x="335361" y="0"/>
            <a:ext cx="100203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7560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278</Words>
  <Application>Microsoft Office PowerPoint</Application>
  <PresentationFormat>Širokoúhlá obrazovka</PresentationFormat>
  <Paragraphs>28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Integrace Soudržnost Koheze Důvěra Odolnost Zranitelnost</vt:lpstr>
      <vt:lpstr>Občanská veřejnost Tocquevillovsko-giddensovská perspektiva Müller, KB (2016), Češi, občanská společnost a evropské výzvy. Praha: Triton.</vt:lpstr>
      <vt:lpstr>Prezentace aplikace PowerPoint</vt:lpstr>
      <vt:lpstr>TRUST to POLITICAL INSTITUTIONS</vt:lpstr>
      <vt:lpstr>How attached you feel to your town? 2020</vt:lpstr>
      <vt:lpstr>Důvěra v starousedlíky vs. nové obyvatele</vt:lpstr>
      <vt:lpstr>Vztahy mezi lidmi v obci</vt:lpstr>
      <vt:lpstr>Míra mezilidské důvěry</vt:lpstr>
      <vt:lpstr>Prezentace aplikace PowerPoint</vt:lpstr>
      <vt:lpstr>Social Stratification in CZR, 2019</vt:lpstr>
      <vt:lpstr>Prezentace aplikace PowerPoint</vt:lpstr>
      <vt:lpstr>Prezentace aplikace PowerPoint</vt:lpstr>
      <vt:lpstr>Development after 1989 as positive Source: The Czech Radio, 2019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Müller</dc:creator>
  <cp:lastModifiedBy>Karel Müller</cp:lastModifiedBy>
  <cp:revision>33</cp:revision>
  <dcterms:created xsi:type="dcterms:W3CDTF">2020-11-05T10:18:56Z</dcterms:created>
  <dcterms:modified xsi:type="dcterms:W3CDTF">2023-11-20T11:41:04Z</dcterms:modified>
</cp:coreProperties>
</file>