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78" r:id="rId3"/>
    <p:sldId id="479" r:id="rId4"/>
    <p:sldId id="480" r:id="rId5"/>
    <p:sldId id="473" r:id="rId6"/>
    <p:sldId id="474" r:id="rId7"/>
    <p:sldId id="475" r:id="rId8"/>
    <p:sldId id="472" r:id="rId9"/>
    <p:sldId id="470" r:id="rId10"/>
    <p:sldId id="477" r:id="rId11"/>
    <p:sldId id="468" r:id="rId12"/>
    <p:sldId id="469" r:id="rId13"/>
    <p:sldId id="483" r:id="rId14"/>
    <p:sldId id="484" r:id="rId15"/>
    <p:sldId id="482" r:id="rId16"/>
    <p:sldId id="485" r:id="rId17"/>
  </p:sldIdLst>
  <p:sldSz cx="9144000" cy="6858000" type="screen4x3"/>
  <p:notesSz cx="7099300" cy="10234613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 varScale="1">
        <p:scale>
          <a:sx n="108" d="100"/>
          <a:sy n="108" d="100"/>
        </p:scale>
        <p:origin x="1302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C843B205-5F2E-431B-94EC-215C205723AE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80B2CEF8-4FD8-4A45-8902-8764F2597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979" y="0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B2EA291-8051-4A67-8B93-158A6AD6296B}" type="datetimeFigureOut">
              <a:rPr lang="cs-CZ" smtClean="0"/>
              <a:t>11.10.2023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761" y="4862015"/>
            <a:ext cx="5679778" cy="460508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979" y="9720755"/>
            <a:ext cx="3075631" cy="512222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083E0DFE-E2AE-45E2-AE1C-0C02FFD680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152680"/>
            <a:ext cx="7772400" cy="102053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D5A"/>
                </a:solidFill>
              </a:rPr>
              <a:t>www.karelmuller.eu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4965" y="2142700"/>
            <a:ext cx="8284191" cy="2402004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pPr algn="ctr"/>
            <a:r>
              <a:rPr lang="pl-PL" sz="5400" b="1" cap="all" dirty="0">
                <a:solidFill>
                  <a:srgbClr val="CA8A64"/>
                </a:solidFill>
                <a:latin typeface="+mj-lt"/>
              </a:rPr>
              <a:t>Problémy a výzvy LRP</a:t>
            </a:r>
          </a:p>
          <a:p>
            <a:pPr algn="ctr"/>
            <a:r>
              <a:rPr lang="pl-PL" sz="4000" b="1" i="1" cap="all" dirty="0">
                <a:solidFill>
                  <a:srgbClr val="CA8A64"/>
                </a:solidFill>
                <a:latin typeface="+mj-lt"/>
              </a:rPr>
              <a:t>1.- 2. týden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574675"/>
            <a:ext cx="4572000" cy="557213"/>
          </a:xfrm>
          <a:prstGeom prst="rect">
            <a:avLst/>
          </a:prstGeom>
          <a:noFill/>
        </p:spPr>
        <p:txBody>
          <a:bodyPr wrap="none" lIns="252000" tIns="0" rIns="252000" bIns="36000" rtlCol="0" anchor="t" anchorCtr="0">
            <a:noAutofit/>
          </a:bodyPr>
          <a:lstStyle/>
          <a:p>
            <a:endParaRPr lang="cs-CZ" sz="2800" b="1" dirty="0">
              <a:solidFill>
                <a:srgbClr val="002D5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E8C3C-2B2F-4542-BB13-CCC38580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Komunální volby 2018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EEDAAD-7B5D-49DC-B4CE-908760A2C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07" t="6544" r="49265" b="14751"/>
          <a:stretch>
            <a:fillRect/>
          </a:stretch>
        </p:blipFill>
        <p:spPr bwMode="auto">
          <a:xfrm>
            <a:off x="0" y="1582994"/>
            <a:ext cx="7119566" cy="49112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Ústav územního rozvoje -">
            <a:extLst>
              <a:ext uri="{FF2B5EF4-FFF2-40B4-BE49-F238E27FC236}">
                <a16:creationId xmlns:a16="http://schemas.microsoft.com/office/drawing/2014/main" id="{D78574EF-1E2C-4CB5-B185-E636B05D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4/4d/ORP.PNG">
            <a:extLst>
              <a:ext uri="{FF2B5EF4-FFF2-40B4-BE49-F238E27FC236}">
                <a16:creationId xmlns:a16="http://schemas.microsoft.com/office/drawing/2014/main" id="{1A07C036-110E-49FE-B14E-E3D84F67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550"/>
            <a:ext cx="91440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EF61C-192F-4956-ADC9-D0CEA7A0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 roku 2000</a:t>
            </a:r>
          </a:p>
        </p:txBody>
      </p:sp>
      <p:pic>
        <p:nvPicPr>
          <p:cNvPr id="1028" name="Picture 4" descr="Samosprávy vyzvaly stát, ať podpoří regionální ekonomiku | Moderní Obec">
            <a:extLst>
              <a:ext uri="{FF2B5EF4-FFF2-40B4-BE49-F238E27FC236}">
                <a16:creationId xmlns:a16="http://schemas.microsoft.com/office/drawing/2014/main" id="{21C59D01-FE79-4242-8B15-CC6F2716BD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2" y="1600200"/>
            <a:ext cx="71744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0999-0804-45B2-A16B-4851F68F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2050" name="Picture 2" descr="https://upload.wikimedia.org/wikipedia/commons/d/d4/CoA_CZ_regions.png">
            <a:extLst>
              <a:ext uri="{FF2B5EF4-FFF2-40B4-BE49-F238E27FC236}">
                <a16:creationId xmlns:a16="http://schemas.microsoft.com/office/drawing/2014/main" id="{81945730-9401-42B5-8166-7B652A25E5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6" y="1600200"/>
            <a:ext cx="77366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7811AB-2FD8-4220-9CA3-6BD7E9D1B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A1EBF-5F70-43A4-9491-E422991A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98A00E4-A458-4C5D-B790-0AC563595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64" t="16880" r="56705" b="11193"/>
          <a:stretch/>
        </p:blipFill>
        <p:spPr>
          <a:xfrm>
            <a:off x="34124" y="695632"/>
            <a:ext cx="9109876" cy="55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forma veřejné správy">
            <a:extLst>
              <a:ext uri="{FF2B5EF4-FFF2-40B4-BE49-F238E27FC236}">
                <a16:creationId xmlns:a16="http://schemas.microsoft.com/office/drawing/2014/main" id="{EF80B684-5B6A-4E09-8A00-2869A704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0" y="2005385"/>
            <a:ext cx="8161880" cy="379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aké jsou právní vztahy mezi orgány státní správy a ... | rizeniskoly.cz">
            <a:extLst>
              <a:ext uri="{FF2B5EF4-FFF2-40B4-BE49-F238E27FC236}">
                <a16:creationId xmlns:a16="http://schemas.microsoft.com/office/drawing/2014/main" id="{3A222A9D-42D6-467E-A7CA-EBCEFF51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7E16BA-2FC3-432C-B135-F9A941DE8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4" t="28178" r="67385" b="14369"/>
          <a:stretch/>
        </p:blipFill>
        <p:spPr>
          <a:xfrm>
            <a:off x="462116" y="1386349"/>
            <a:ext cx="8524568" cy="51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voj počtu obcí na území ČR - PDF Stažení zdarma">
            <a:extLst>
              <a:ext uri="{FF2B5EF4-FFF2-40B4-BE49-F238E27FC236}">
                <a16:creationId xmlns:a16="http://schemas.microsoft.com/office/drawing/2014/main" id="{374AB34E-BB2A-409A-BB46-2AE5D3FD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valitavs.cz/wp-content/uploads/2017/02/veliksotn%c3%ad-struktura.png">
            <a:extLst>
              <a:ext uri="{FF2B5EF4-FFF2-40B4-BE49-F238E27FC236}">
                <a16:creationId xmlns:a16="http://schemas.microsoft.com/office/drawing/2014/main" id="{C53AC248-94CC-4A24-A7D6-7EE4EE34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65" y="983226"/>
            <a:ext cx="9156665" cy="630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5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ystém financování územní ve&amp;rcaron;ejné správy - ppt stáhnout">
            <a:extLst>
              <a:ext uri="{FF2B5EF4-FFF2-40B4-BE49-F238E27FC236}">
                <a16:creationId xmlns:a16="http://schemas.microsoft.com/office/drawing/2014/main" id="{8D42C1B8-88F6-41B7-9987-8CE70A11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4366CAD-0927-472F-ADB2-817B52966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0" t="19132" r="66749" b="9447"/>
          <a:stretch/>
        </p:blipFill>
        <p:spPr>
          <a:xfrm>
            <a:off x="0" y="0"/>
            <a:ext cx="9144000" cy="69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64DB2EE-8401-4377-B698-0097B5656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21" t="48780" r="13210" b="31806"/>
          <a:stretch/>
        </p:blipFill>
        <p:spPr>
          <a:xfrm>
            <a:off x="156093" y="1592826"/>
            <a:ext cx="8987907" cy="32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20</Words>
  <Application>Microsoft Office PowerPoint</Application>
  <PresentationFormat>Předvádění na obrazovce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www.karelmuller.eu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Komunální volby 2018</vt:lpstr>
      <vt:lpstr>Prezentace aplikace PowerPoint</vt:lpstr>
      <vt:lpstr>Prezentace aplikace PowerPoint</vt:lpstr>
      <vt:lpstr>Od roku 2000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196</cp:revision>
  <cp:lastPrinted>2015-09-30T07:58:45Z</cp:lastPrinted>
  <dcterms:created xsi:type="dcterms:W3CDTF">2015-06-02T07:24:49Z</dcterms:created>
  <dcterms:modified xsi:type="dcterms:W3CDTF">2023-10-11T09:28:06Z</dcterms:modified>
</cp:coreProperties>
</file>