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4" r:id="rId7"/>
    <p:sldId id="265" r:id="rId8"/>
    <p:sldId id="266" r:id="rId9"/>
    <p:sldId id="258" r:id="rId10"/>
    <p:sldId id="263" r:id="rId1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9" d="100"/>
          <a:sy n="89" d="100"/>
        </p:scale>
        <p:origin x="68"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02FEB-F428-42DD-AA78-FC6EDC09BA0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0A5F9EF-502A-4002-86D6-2B9658D09B81}">
      <dgm:prSet/>
      <dgm:spPr/>
      <dgm:t>
        <a:bodyPr/>
        <a:lstStyle/>
        <a:p>
          <a:r>
            <a:rPr lang="en-US"/>
            <a:t>Western</a:t>
          </a:r>
        </a:p>
      </dgm:t>
    </dgm:pt>
    <dgm:pt modelId="{1A2CD17C-DD6D-4F77-AFAB-491007A6CBAD}" type="parTrans" cxnId="{8F171CB4-6B95-4503-8294-0FC02B4C87C8}">
      <dgm:prSet/>
      <dgm:spPr/>
      <dgm:t>
        <a:bodyPr/>
        <a:lstStyle/>
        <a:p>
          <a:endParaRPr lang="en-US"/>
        </a:p>
      </dgm:t>
    </dgm:pt>
    <dgm:pt modelId="{7C73BF84-2F10-44D7-BDAE-5B53A7232D57}" type="sibTrans" cxnId="{8F171CB4-6B95-4503-8294-0FC02B4C87C8}">
      <dgm:prSet/>
      <dgm:spPr/>
      <dgm:t>
        <a:bodyPr/>
        <a:lstStyle/>
        <a:p>
          <a:endParaRPr lang="en-US"/>
        </a:p>
      </dgm:t>
    </dgm:pt>
    <dgm:pt modelId="{45196EAC-9982-4CEF-92B0-DB8B953B3021}">
      <dgm:prSet/>
      <dgm:spPr/>
      <dgm:t>
        <a:bodyPr/>
        <a:lstStyle/>
        <a:p>
          <a:r>
            <a:rPr lang="en-US" dirty="0"/>
            <a:t>African</a:t>
          </a:r>
        </a:p>
      </dgm:t>
    </dgm:pt>
    <dgm:pt modelId="{EB56ECC2-A506-403D-821D-4F7969CEA496}" type="parTrans" cxnId="{48FF81F1-6D40-4FC8-8A6D-D0315122C0B1}">
      <dgm:prSet/>
      <dgm:spPr/>
      <dgm:t>
        <a:bodyPr/>
        <a:lstStyle/>
        <a:p>
          <a:endParaRPr lang="en-US"/>
        </a:p>
      </dgm:t>
    </dgm:pt>
    <dgm:pt modelId="{457E3D9C-1BC3-4C9C-836A-0A270730DC44}" type="sibTrans" cxnId="{48FF81F1-6D40-4FC8-8A6D-D0315122C0B1}">
      <dgm:prSet/>
      <dgm:spPr/>
      <dgm:t>
        <a:bodyPr/>
        <a:lstStyle/>
        <a:p>
          <a:endParaRPr lang="en-US"/>
        </a:p>
      </dgm:t>
    </dgm:pt>
    <dgm:pt modelId="{C72B3F44-C2BC-4AD3-A1F2-C73982CAAFD9}">
      <dgm:prSet/>
      <dgm:spPr/>
      <dgm:t>
        <a:bodyPr/>
        <a:lstStyle/>
        <a:p>
          <a:r>
            <a:rPr lang="en-US"/>
            <a:t>Sinic</a:t>
          </a:r>
        </a:p>
      </dgm:t>
    </dgm:pt>
    <dgm:pt modelId="{D69D61DF-D917-41BD-8725-40119A14C70E}" type="parTrans" cxnId="{BF421B43-50AC-40C5-9B54-954411E1BD1A}">
      <dgm:prSet/>
      <dgm:spPr/>
      <dgm:t>
        <a:bodyPr/>
        <a:lstStyle/>
        <a:p>
          <a:endParaRPr lang="en-US"/>
        </a:p>
      </dgm:t>
    </dgm:pt>
    <dgm:pt modelId="{BC856427-D701-454A-8D95-5902C646381C}" type="sibTrans" cxnId="{BF421B43-50AC-40C5-9B54-954411E1BD1A}">
      <dgm:prSet/>
      <dgm:spPr/>
      <dgm:t>
        <a:bodyPr/>
        <a:lstStyle/>
        <a:p>
          <a:endParaRPr lang="en-US"/>
        </a:p>
      </dgm:t>
    </dgm:pt>
    <dgm:pt modelId="{107E60C1-B588-46E3-95BC-1D4A4AA17232}">
      <dgm:prSet/>
      <dgm:spPr/>
      <dgm:t>
        <a:bodyPr/>
        <a:lstStyle/>
        <a:p>
          <a:r>
            <a:rPr lang="en-US"/>
            <a:t>Hindu</a:t>
          </a:r>
        </a:p>
      </dgm:t>
    </dgm:pt>
    <dgm:pt modelId="{BE8AA3C3-19E1-46B7-BCBC-BA99B6B13EC9}" type="parTrans" cxnId="{499EC126-F6F7-4833-A198-525805B5E6E0}">
      <dgm:prSet/>
      <dgm:spPr/>
      <dgm:t>
        <a:bodyPr/>
        <a:lstStyle/>
        <a:p>
          <a:endParaRPr lang="en-US"/>
        </a:p>
      </dgm:t>
    </dgm:pt>
    <dgm:pt modelId="{66EA00A2-7AA1-4C0F-A231-36DFA67AC408}" type="sibTrans" cxnId="{499EC126-F6F7-4833-A198-525805B5E6E0}">
      <dgm:prSet/>
      <dgm:spPr/>
      <dgm:t>
        <a:bodyPr/>
        <a:lstStyle/>
        <a:p>
          <a:endParaRPr lang="en-US"/>
        </a:p>
      </dgm:t>
    </dgm:pt>
    <dgm:pt modelId="{E26240D7-8679-4CB3-879C-7C0C22F01570}">
      <dgm:prSet/>
      <dgm:spPr/>
      <dgm:t>
        <a:bodyPr/>
        <a:lstStyle/>
        <a:p>
          <a:r>
            <a:rPr lang="en-US"/>
            <a:t>Orthodox</a:t>
          </a:r>
        </a:p>
      </dgm:t>
    </dgm:pt>
    <dgm:pt modelId="{20E17FA7-59A4-4650-BCB5-93DAFCB9FF03}" type="parTrans" cxnId="{CD57068A-1E50-49BE-98D2-8E31BB8386EB}">
      <dgm:prSet/>
      <dgm:spPr/>
      <dgm:t>
        <a:bodyPr/>
        <a:lstStyle/>
        <a:p>
          <a:endParaRPr lang="en-US"/>
        </a:p>
      </dgm:t>
    </dgm:pt>
    <dgm:pt modelId="{47FCD8FE-29F4-4604-8ABA-869806CD98B9}" type="sibTrans" cxnId="{CD57068A-1E50-49BE-98D2-8E31BB8386EB}">
      <dgm:prSet/>
      <dgm:spPr/>
      <dgm:t>
        <a:bodyPr/>
        <a:lstStyle/>
        <a:p>
          <a:endParaRPr lang="en-US"/>
        </a:p>
      </dgm:t>
    </dgm:pt>
    <dgm:pt modelId="{664EA8ED-2940-41A1-8A50-AF444F3BF88E}">
      <dgm:prSet/>
      <dgm:spPr/>
      <dgm:t>
        <a:bodyPr/>
        <a:lstStyle/>
        <a:p>
          <a:r>
            <a:rPr lang="en-US"/>
            <a:t>Japanese</a:t>
          </a:r>
        </a:p>
      </dgm:t>
    </dgm:pt>
    <dgm:pt modelId="{DB6FF5D4-F992-416E-9399-DEF2159EB829}" type="parTrans" cxnId="{E4255B3D-9ACC-4701-BA5E-DC073BD61CC8}">
      <dgm:prSet/>
      <dgm:spPr/>
      <dgm:t>
        <a:bodyPr/>
        <a:lstStyle/>
        <a:p>
          <a:endParaRPr lang="en-US"/>
        </a:p>
      </dgm:t>
    </dgm:pt>
    <dgm:pt modelId="{5C8BEC55-2639-4F05-B06F-F8DF4E202962}" type="sibTrans" cxnId="{E4255B3D-9ACC-4701-BA5E-DC073BD61CC8}">
      <dgm:prSet/>
      <dgm:spPr/>
      <dgm:t>
        <a:bodyPr/>
        <a:lstStyle/>
        <a:p>
          <a:endParaRPr lang="en-US"/>
        </a:p>
      </dgm:t>
    </dgm:pt>
    <dgm:pt modelId="{345345D7-32B0-4B32-A420-6CB6B553C8BA}">
      <dgm:prSet/>
      <dgm:spPr/>
      <dgm:t>
        <a:bodyPr/>
        <a:lstStyle/>
        <a:p>
          <a:r>
            <a:rPr lang="en-US"/>
            <a:t>Latin American</a:t>
          </a:r>
        </a:p>
      </dgm:t>
    </dgm:pt>
    <dgm:pt modelId="{0E4028D8-A393-402C-9DC1-BDE86CA4DE65}" type="parTrans" cxnId="{6674D319-5B45-44F1-A891-4C7336E5CDCE}">
      <dgm:prSet/>
      <dgm:spPr/>
      <dgm:t>
        <a:bodyPr/>
        <a:lstStyle/>
        <a:p>
          <a:endParaRPr lang="en-US"/>
        </a:p>
      </dgm:t>
    </dgm:pt>
    <dgm:pt modelId="{680E0E7F-A6B8-4B95-9BB3-0E04D4C87F13}" type="sibTrans" cxnId="{6674D319-5B45-44F1-A891-4C7336E5CDCE}">
      <dgm:prSet/>
      <dgm:spPr/>
      <dgm:t>
        <a:bodyPr/>
        <a:lstStyle/>
        <a:p>
          <a:endParaRPr lang="en-US"/>
        </a:p>
      </dgm:t>
    </dgm:pt>
    <dgm:pt modelId="{A5D115A3-36EC-42A4-8C72-A60ACA446447}">
      <dgm:prSet/>
      <dgm:spPr/>
      <dgm:t>
        <a:bodyPr/>
        <a:lstStyle/>
        <a:p>
          <a:r>
            <a:rPr lang="en-US"/>
            <a:t>Islamic</a:t>
          </a:r>
        </a:p>
      </dgm:t>
    </dgm:pt>
    <dgm:pt modelId="{27878F5C-1E6F-4FD6-A1C0-BD77E80AB9F7}" type="parTrans" cxnId="{6BB83D37-F49F-4DA2-B952-19944A7624F1}">
      <dgm:prSet/>
      <dgm:spPr/>
      <dgm:t>
        <a:bodyPr/>
        <a:lstStyle/>
        <a:p>
          <a:endParaRPr lang="en-US"/>
        </a:p>
      </dgm:t>
    </dgm:pt>
    <dgm:pt modelId="{49C02C75-AA0F-49EF-98CE-C611247914B2}" type="sibTrans" cxnId="{6BB83D37-F49F-4DA2-B952-19944A7624F1}">
      <dgm:prSet/>
      <dgm:spPr/>
      <dgm:t>
        <a:bodyPr/>
        <a:lstStyle/>
        <a:p>
          <a:endParaRPr lang="en-US"/>
        </a:p>
      </dgm:t>
    </dgm:pt>
    <dgm:pt modelId="{C5C47CC3-1984-48DF-B2D2-0BECFFE26D05}" type="pres">
      <dgm:prSet presAssocID="{B6902FEB-F428-42DD-AA78-FC6EDC09BA0D}" presName="vert0" presStyleCnt="0">
        <dgm:presLayoutVars>
          <dgm:dir/>
          <dgm:animOne val="branch"/>
          <dgm:animLvl val="lvl"/>
        </dgm:presLayoutVars>
      </dgm:prSet>
      <dgm:spPr/>
    </dgm:pt>
    <dgm:pt modelId="{AC0E28E2-D0AD-4F31-8C60-474D3C48756D}" type="pres">
      <dgm:prSet presAssocID="{30A5F9EF-502A-4002-86D6-2B9658D09B81}" presName="thickLine" presStyleLbl="alignNode1" presStyleIdx="0" presStyleCnt="8"/>
      <dgm:spPr/>
    </dgm:pt>
    <dgm:pt modelId="{5AEC545C-C9E9-4B10-8EEE-CA51CB555199}" type="pres">
      <dgm:prSet presAssocID="{30A5F9EF-502A-4002-86D6-2B9658D09B81}" presName="horz1" presStyleCnt="0"/>
      <dgm:spPr/>
    </dgm:pt>
    <dgm:pt modelId="{35E0260C-F6D5-41DA-859A-E4E501263A54}" type="pres">
      <dgm:prSet presAssocID="{30A5F9EF-502A-4002-86D6-2B9658D09B81}" presName="tx1" presStyleLbl="revTx" presStyleIdx="0" presStyleCnt="8"/>
      <dgm:spPr/>
    </dgm:pt>
    <dgm:pt modelId="{D3BEB47F-AF95-4914-BBDA-E26399D36F0E}" type="pres">
      <dgm:prSet presAssocID="{30A5F9EF-502A-4002-86D6-2B9658D09B81}" presName="vert1" presStyleCnt="0"/>
      <dgm:spPr/>
    </dgm:pt>
    <dgm:pt modelId="{992B9036-574C-458D-8E87-E643F5EF2369}" type="pres">
      <dgm:prSet presAssocID="{45196EAC-9982-4CEF-92B0-DB8B953B3021}" presName="thickLine" presStyleLbl="alignNode1" presStyleIdx="1" presStyleCnt="8"/>
      <dgm:spPr/>
    </dgm:pt>
    <dgm:pt modelId="{7722BFBE-F9BB-4173-943E-2968B1BE6FB4}" type="pres">
      <dgm:prSet presAssocID="{45196EAC-9982-4CEF-92B0-DB8B953B3021}" presName="horz1" presStyleCnt="0"/>
      <dgm:spPr/>
    </dgm:pt>
    <dgm:pt modelId="{E992F5E4-FA65-4E55-B90A-241BE9E9BC7B}" type="pres">
      <dgm:prSet presAssocID="{45196EAC-9982-4CEF-92B0-DB8B953B3021}" presName="tx1" presStyleLbl="revTx" presStyleIdx="1" presStyleCnt="8"/>
      <dgm:spPr/>
    </dgm:pt>
    <dgm:pt modelId="{353269B1-AB42-4A3B-B105-24D8025E2CAE}" type="pres">
      <dgm:prSet presAssocID="{45196EAC-9982-4CEF-92B0-DB8B953B3021}" presName="vert1" presStyleCnt="0"/>
      <dgm:spPr/>
    </dgm:pt>
    <dgm:pt modelId="{B100E0DB-83FB-4CD6-9876-6D9690062028}" type="pres">
      <dgm:prSet presAssocID="{C72B3F44-C2BC-4AD3-A1F2-C73982CAAFD9}" presName="thickLine" presStyleLbl="alignNode1" presStyleIdx="2" presStyleCnt="8"/>
      <dgm:spPr/>
    </dgm:pt>
    <dgm:pt modelId="{6C2FA64E-3ED5-4F31-97CA-B6C7B2341555}" type="pres">
      <dgm:prSet presAssocID="{C72B3F44-C2BC-4AD3-A1F2-C73982CAAFD9}" presName="horz1" presStyleCnt="0"/>
      <dgm:spPr/>
    </dgm:pt>
    <dgm:pt modelId="{A88CBB3F-18D2-431D-8205-929929D5BCAE}" type="pres">
      <dgm:prSet presAssocID="{C72B3F44-C2BC-4AD3-A1F2-C73982CAAFD9}" presName="tx1" presStyleLbl="revTx" presStyleIdx="2" presStyleCnt="8"/>
      <dgm:spPr/>
    </dgm:pt>
    <dgm:pt modelId="{0FDF4924-863F-48E1-B121-AB75966BFE43}" type="pres">
      <dgm:prSet presAssocID="{C72B3F44-C2BC-4AD3-A1F2-C73982CAAFD9}" presName="vert1" presStyleCnt="0"/>
      <dgm:spPr/>
    </dgm:pt>
    <dgm:pt modelId="{5A0F9F9A-4473-49BE-B598-AD40BF750D93}" type="pres">
      <dgm:prSet presAssocID="{107E60C1-B588-46E3-95BC-1D4A4AA17232}" presName="thickLine" presStyleLbl="alignNode1" presStyleIdx="3" presStyleCnt="8"/>
      <dgm:spPr/>
    </dgm:pt>
    <dgm:pt modelId="{64F0845E-9234-45D8-BFBC-F5BCF3463172}" type="pres">
      <dgm:prSet presAssocID="{107E60C1-B588-46E3-95BC-1D4A4AA17232}" presName="horz1" presStyleCnt="0"/>
      <dgm:spPr/>
    </dgm:pt>
    <dgm:pt modelId="{171E9AAA-F9DA-4633-854D-343024EB76E3}" type="pres">
      <dgm:prSet presAssocID="{107E60C1-B588-46E3-95BC-1D4A4AA17232}" presName="tx1" presStyleLbl="revTx" presStyleIdx="3" presStyleCnt="8"/>
      <dgm:spPr/>
    </dgm:pt>
    <dgm:pt modelId="{8FE430C2-95F8-4A7D-A811-4061B49DA3C1}" type="pres">
      <dgm:prSet presAssocID="{107E60C1-B588-46E3-95BC-1D4A4AA17232}" presName="vert1" presStyleCnt="0"/>
      <dgm:spPr/>
    </dgm:pt>
    <dgm:pt modelId="{DE5DC5F9-4563-4B66-B5FF-EEBE86E9CB34}" type="pres">
      <dgm:prSet presAssocID="{E26240D7-8679-4CB3-879C-7C0C22F01570}" presName="thickLine" presStyleLbl="alignNode1" presStyleIdx="4" presStyleCnt="8"/>
      <dgm:spPr/>
    </dgm:pt>
    <dgm:pt modelId="{D4CAF435-0BC0-47EF-AC59-FAB09BFEAE5D}" type="pres">
      <dgm:prSet presAssocID="{E26240D7-8679-4CB3-879C-7C0C22F01570}" presName="horz1" presStyleCnt="0"/>
      <dgm:spPr/>
    </dgm:pt>
    <dgm:pt modelId="{01C37FCD-4A84-415E-9A86-246AFF046B7C}" type="pres">
      <dgm:prSet presAssocID="{E26240D7-8679-4CB3-879C-7C0C22F01570}" presName="tx1" presStyleLbl="revTx" presStyleIdx="4" presStyleCnt="8"/>
      <dgm:spPr/>
    </dgm:pt>
    <dgm:pt modelId="{AD837CC5-8B84-4D57-9639-D04FC37C1380}" type="pres">
      <dgm:prSet presAssocID="{E26240D7-8679-4CB3-879C-7C0C22F01570}" presName="vert1" presStyleCnt="0"/>
      <dgm:spPr/>
    </dgm:pt>
    <dgm:pt modelId="{A820AA1D-0332-415C-A9AA-9EFC2755D3B2}" type="pres">
      <dgm:prSet presAssocID="{664EA8ED-2940-41A1-8A50-AF444F3BF88E}" presName="thickLine" presStyleLbl="alignNode1" presStyleIdx="5" presStyleCnt="8"/>
      <dgm:spPr/>
    </dgm:pt>
    <dgm:pt modelId="{4AE518AA-BEA1-40C7-814B-8629455501C3}" type="pres">
      <dgm:prSet presAssocID="{664EA8ED-2940-41A1-8A50-AF444F3BF88E}" presName="horz1" presStyleCnt="0"/>
      <dgm:spPr/>
    </dgm:pt>
    <dgm:pt modelId="{93FE3244-8A5A-4603-A271-E1843A76411F}" type="pres">
      <dgm:prSet presAssocID="{664EA8ED-2940-41A1-8A50-AF444F3BF88E}" presName="tx1" presStyleLbl="revTx" presStyleIdx="5" presStyleCnt="8"/>
      <dgm:spPr/>
    </dgm:pt>
    <dgm:pt modelId="{413C35E1-0FDF-4464-AF66-8D6A0912BF90}" type="pres">
      <dgm:prSet presAssocID="{664EA8ED-2940-41A1-8A50-AF444F3BF88E}" presName="vert1" presStyleCnt="0"/>
      <dgm:spPr/>
    </dgm:pt>
    <dgm:pt modelId="{7413D8E1-4C4B-4D8A-B30E-9109304AF960}" type="pres">
      <dgm:prSet presAssocID="{345345D7-32B0-4B32-A420-6CB6B553C8BA}" presName="thickLine" presStyleLbl="alignNode1" presStyleIdx="6" presStyleCnt="8"/>
      <dgm:spPr/>
    </dgm:pt>
    <dgm:pt modelId="{44D4A144-0EE2-4AFC-A581-AE9E0407C7E1}" type="pres">
      <dgm:prSet presAssocID="{345345D7-32B0-4B32-A420-6CB6B553C8BA}" presName="horz1" presStyleCnt="0"/>
      <dgm:spPr/>
    </dgm:pt>
    <dgm:pt modelId="{FEE0C22A-C8A4-4AD0-A222-2CD7C43D5CA8}" type="pres">
      <dgm:prSet presAssocID="{345345D7-32B0-4B32-A420-6CB6B553C8BA}" presName="tx1" presStyleLbl="revTx" presStyleIdx="6" presStyleCnt="8"/>
      <dgm:spPr/>
    </dgm:pt>
    <dgm:pt modelId="{B3A520AC-E146-4D89-A624-474238BFBA1A}" type="pres">
      <dgm:prSet presAssocID="{345345D7-32B0-4B32-A420-6CB6B553C8BA}" presName="vert1" presStyleCnt="0"/>
      <dgm:spPr/>
    </dgm:pt>
    <dgm:pt modelId="{BC6DE2C0-E400-4132-B63B-3D1FDC15E25F}" type="pres">
      <dgm:prSet presAssocID="{A5D115A3-36EC-42A4-8C72-A60ACA446447}" presName="thickLine" presStyleLbl="alignNode1" presStyleIdx="7" presStyleCnt="8"/>
      <dgm:spPr/>
    </dgm:pt>
    <dgm:pt modelId="{CE777E96-6F50-4D83-95FC-F511F11F255A}" type="pres">
      <dgm:prSet presAssocID="{A5D115A3-36EC-42A4-8C72-A60ACA446447}" presName="horz1" presStyleCnt="0"/>
      <dgm:spPr/>
    </dgm:pt>
    <dgm:pt modelId="{D5C6D651-FDE9-4C59-A79F-E433A8F04386}" type="pres">
      <dgm:prSet presAssocID="{A5D115A3-36EC-42A4-8C72-A60ACA446447}" presName="tx1" presStyleLbl="revTx" presStyleIdx="7" presStyleCnt="8"/>
      <dgm:spPr/>
    </dgm:pt>
    <dgm:pt modelId="{E1D4438D-6A9E-4237-AD1A-2D96689C6D27}" type="pres">
      <dgm:prSet presAssocID="{A5D115A3-36EC-42A4-8C72-A60ACA446447}" presName="vert1" presStyleCnt="0"/>
      <dgm:spPr/>
    </dgm:pt>
  </dgm:ptLst>
  <dgm:cxnLst>
    <dgm:cxn modelId="{37855707-7D1D-4A51-A988-593F4255C2E7}" type="presOf" srcId="{45196EAC-9982-4CEF-92B0-DB8B953B3021}" destId="{E992F5E4-FA65-4E55-B90A-241BE9E9BC7B}" srcOrd="0" destOrd="0" presId="urn:microsoft.com/office/officeart/2008/layout/LinedList"/>
    <dgm:cxn modelId="{1335EB0E-0C49-4D93-B60A-F3CA40E17FA0}" type="presOf" srcId="{B6902FEB-F428-42DD-AA78-FC6EDC09BA0D}" destId="{C5C47CC3-1984-48DF-B2D2-0BECFFE26D05}" srcOrd="0" destOrd="0" presId="urn:microsoft.com/office/officeart/2008/layout/LinedList"/>
    <dgm:cxn modelId="{6674D319-5B45-44F1-A891-4C7336E5CDCE}" srcId="{B6902FEB-F428-42DD-AA78-FC6EDC09BA0D}" destId="{345345D7-32B0-4B32-A420-6CB6B553C8BA}" srcOrd="6" destOrd="0" parTransId="{0E4028D8-A393-402C-9DC1-BDE86CA4DE65}" sibTransId="{680E0E7F-A6B8-4B95-9BB3-0E04D4C87F13}"/>
    <dgm:cxn modelId="{499EC126-F6F7-4833-A198-525805B5E6E0}" srcId="{B6902FEB-F428-42DD-AA78-FC6EDC09BA0D}" destId="{107E60C1-B588-46E3-95BC-1D4A4AA17232}" srcOrd="3" destOrd="0" parTransId="{BE8AA3C3-19E1-46B7-BCBC-BA99B6B13EC9}" sibTransId="{66EA00A2-7AA1-4C0F-A231-36DFA67AC408}"/>
    <dgm:cxn modelId="{6BB83D37-F49F-4DA2-B952-19944A7624F1}" srcId="{B6902FEB-F428-42DD-AA78-FC6EDC09BA0D}" destId="{A5D115A3-36EC-42A4-8C72-A60ACA446447}" srcOrd="7" destOrd="0" parTransId="{27878F5C-1E6F-4FD6-A1C0-BD77E80AB9F7}" sibTransId="{49C02C75-AA0F-49EF-98CE-C611247914B2}"/>
    <dgm:cxn modelId="{40152D3C-A40D-4992-9C14-874591914E7F}" type="presOf" srcId="{E26240D7-8679-4CB3-879C-7C0C22F01570}" destId="{01C37FCD-4A84-415E-9A86-246AFF046B7C}" srcOrd="0" destOrd="0" presId="urn:microsoft.com/office/officeart/2008/layout/LinedList"/>
    <dgm:cxn modelId="{E4255B3D-9ACC-4701-BA5E-DC073BD61CC8}" srcId="{B6902FEB-F428-42DD-AA78-FC6EDC09BA0D}" destId="{664EA8ED-2940-41A1-8A50-AF444F3BF88E}" srcOrd="5" destOrd="0" parTransId="{DB6FF5D4-F992-416E-9399-DEF2159EB829}" sibTransId="{5C8BEC55-2639-4F05-B06F-F8DF4E202962}"/>
    <dgm:cxn modelId="{BF421B43-50AC-40C5-9B54-954411E1BD1A}" srcId="{B6902FEB-F428-42DD-AA78-FC6EDC09BA0D}" destId="{C72B3F44-C2BC-4AD3-A1F2-C73982CAAFD9}" srcOrd="2" destOrd="0" parTransId="{D69D61DF-D917-41BD-8725-40119A14C70E}" sibTransId="{BC856427-D701-454A-8D95-5902C646381C}"/>
    <dgm:cxn modelId="{215FBF66-CD79-4532-9D59-59D02A6DC0EB}" type="presOf" srcId="{30A5F9EF-502A-4002-86D6-2B9658D09B81}" destId="{35E0260C-F6D5-41DA-859A-E4E501263A54}" srcOrd="0" destOrd="0" presId="urn:microsoft.com/office/officeart/2008/layout/LinedList"/>
    <dgm:cxn modelId="{2354157E-2FD4-464F-A027-4619217DD454}" type="presOf" srcId="{664EA8ED-2940-41A1-8A50-AF444F3BF88E}" destId="{93FE3244-8A5A-4603-A271-E1843A76411F}" srcOrd="0" destOrd="0" presId="urn:microsoft.com/office/officeart/2008/layout/LinedList"/>
    <dgm:cxn modelId="{CD57068A-1E50-49BE-98D2-8E31BB8386EB}" srcId="{B6902FEB-F428-42DD-AA78-FC6EDC09BA0D}" destId="{E26240D7-8679-4CB3-879C-7C0C22F01570}" srcOrd="4" destOrd="0" parTransId="{20E17FA7-59A4-4650-BCB5-93DAFCB9FF03}" sibTransId="{47FCD8FE-29F4-4604-8ABA-869806CD98B9}"/>
    <dgm:cxn modelId="{980F8D95-1E85-45EA-96A5-70DC7DFB6DDB}" type="presOf" srcId="{C72B3F44-C2BC-4AD3-A1F2-C73982CAAFD9}" destId="{A88CBB3F-18D2-431D-8205-929929D5BCAE}" srcOrd="0" destOrd="0" presId="urn:microsoft.com/office/officeart/2008/layout/LinedList"/>
    <dgm:cxn modelId="{0968D0B2-C580-49AD-B2A7-AE8EC8F0A459}" type="presOf" srcId="{107E60C1-B588-46E3-95BC-1D4A4AA17232}" destId="{171E9AAA-F9DA-4633-854D-343024EB76E3}" srcOrd="0" destOrd="0" presId="urn:microsoft.com/office/officeart/2008/layout/LinedList"/>
    <dgm:cxn modelId="{8F171CB4-6B95-4503-8294-0FC02B4C87C8}" srcId="{B6902FEB-F428-42DD-AA78-FC6EDC09BA0D}" destId="{30A5F9EF-502A-4002-86D6-2B9658D09B81}" srcOrd="0" destOrd="0" parTransId="{1A2CD17C-DD6D-4F77-AFAB-491007A6CBAD}" sibTransId="{7C73BF84-2F10-44D7-BDAE-5B53A7232D57}"/>
    <dgm:cxn modelId="{C79064DB-1C7E-4486-A54A-FA1352DA75C3}" type="presOf" srcId="{345345D7-32B0-4B32-A420-6CB6B553C8BA}" destId="{FEE0C22A-C8A4-4AD0-A222-2CD7C43D5CA8}" srcOrd="0" destOrd="0" presId="urn:microsoft.com/office/officeart/2008/layout/LinedList"/>
    <dgm:cxn modelId="{9DA4C0EB-DC68-41E5-ACCD-00EE0282ACEE}" type="presOf" srcId="{A5D115A3-36EC-42A4-8C72-A60ACA446447}" destId="{D5C6D651-FDE9-4C59-A79F-E433A8F04386}" srcOrd="0" destOrd="0" presId="urn:microsoft.com/office/officeart/2008/layout/LinedList"/>
    <dgm:cxn modelId="{48FF81F1-6D40-4FC8-8A6D-D0315122C0B1}" srcId="{B6902FEB-F428-42DD-AA78-FC6EDC09BA0D}" destId="{45196EAC-9982-4CEF-92B0-DB8B953B3021}" srcOrd="1" destOrd="0" parTransId="{EB56ECC2-A506-403D-821D-4F7969CEA496}" sibTransId="{457E3D9C-1BC3-4C9C-836A-0A270730DC44}"/>
    <dgm:cxn modelId="{7A3C8495-81DC-44E2-88BC-CD6921A19884}" type="presParOf" srcId="{C5C47CC3-1984-48DF-B2D2-0BECFFE26D05}" destId="{AC0E28E2-D0AD-4F31-8C60-474D3C48756D}" srcOrd="0" destOrd="0" presId="urn:microsoft.com/office/officeart/2008/layout/LinedList"/>
    <dgm:cxn modelId="{8B0E0811-B6A6-4FBF-841E-DB941CA39A28}" type="presParOf" srcId="{C5C47CC3-1984-48DF-B2D2-0BECFFE26D05}" destId="{5AEC545C-C9E9-4B10-8EEE-CA51CB555199}" srcOrd="1" destOrd="0" presId="urn:microsoft.com/office/officeart/2008/layout/LinedList"/>
    <dgm:cxn modelId="{B53A7607-015A-42A7-922F-E55719677CF6}" type="presParOf" srcId="{5AEC545C-C9E9-4B10-8EEE-CA51CB555199}" destId="{35E0260C-F6D5-41DA-859A-E4E501263A54}" srcOrd="0" destOrd="0" presId="urn:microsoft.com/office/officeart/2008/layout/LinedList"/>
    <dgm:cxn modelId="{1801C0D0-0819-475B-A37A-9DEB8D82FA5F}" type="presParOf" srcId="{5AEC545C-C9E9-4B10-8EEE-CA51CB555199}" destId="{D3BEB47F-AF95-4914-BBDA-E26399D36F0E}" srcOrd="1" destOrd="0" presId="urn:microsoft.com/office/officeart/2008/layout/LinedList"/>
    <dgm:cxn modelId="{FB549C3A-6573-40D2-A00F-94E97643BB2B}" type="presParOf" srcId="{C5C47CC3-1984-48DF-B2D2-0BECFFE26D05}" destId="{992B9036-574C-458D-8E87-E643F5EF2369}" srcOrd="2" destOrd="0" presId="urn:microsoft.com/office/officeart/2008/layout/LinedList"/>
    <dgm:cxn modelId="{DF92E751-6CE1-4153-8FCE-483ABFF5B3C8}" type="presParOf" srcId="{C5C47CC3-1984-48DF-B2D2-0BECFFE26D05}" destId="{7722BFBE-F9BB-4173-943E-2968B1BE6FB4}" srcOrd="3" destOrd="0" presId="urn:microsoft.com/office/officeart/2008/layout/LinedList"/>
    <dgm:cxn modelId="{147D0876-1ADD-4BC6-B9CC-B13387865B1D}" type="presParOf" srcId="{7722BFBE-F9BB-4173-943E-2968B1BE6FB4}" destId="{E992F5E4-FA65-4E55-B90A-241BE9E9BC7B}" srcOrd="0" destOrd="0" presId="urn:microsoft.com/office/officeart/2008/layout/LinedList"/>
    <dgm:cxn modelId="{64E43F65-14E4-41F8-9C3A-79E847192988}" type="presParOf" srcId="{7722BFBE-F9BB-4173-943E-2968B1BE6FB4}" destId="{353269B1-AB42-4A3B-B105-24D8025E2CAE}" srcOrd="1" destOrd="0" presId="urn:microsoft.com/office/officeart/2008/layout/LinedList"/>
    <dgm:cxn modelId="{C4E94772-C509-480C-B353-2DFA2AD50C48}" type="presParOf" srcId="{C5C47CC3-1984-48DF-B2D2-0BECFFE26D05}" destId="{B100E0DB-83FB-4CD6-9876-6D9690062028}" srcOrd="4" destOrd="0" presId="urn:microsoft.com/office/officeart/2008/layout/LinedList"/>
    <dgm:cxn modelId="{FD011415-4CAC-4E5D-861A-5874EDB15AB1}" type="presParOf" srcId="{C5C47CC3-1984-48DF-B2D2-0BECFFE26D05}" destId="{6C2FA64E-3ED5-4F31-97CA-B6C7B2341555}" srcOrd="5" destOrd="0" presId="urn:microsoft.com/office/officeart/2008/layout/LinedList"/>
    <dgm:cxn modelId="{60339108-3C9E-46C9-A56D-3DF4046ACE02}" type="presParOf" srcId="{6C2FA64E-3ED5-4F31-97CA-B6C7B2341555}" destId="{A88CBB3F-18D2-431D-8205-929929D5BCAE}" srcOrd="0" destOrd="0" presId="urn:microsoft.com/office/officeart/2008/layout/LinedList"/>
    <dgm:cxn modelId="{7A4C0E31-7F2F-4BCC-8AB0-4C689BA74590}" type="presParOf" srcId="{6C2FA64E-3ED5-4F31-97CA-B6C7B2341555}" destId="{0FDF4924-863F-48E1-B121-AB75966BFE43}" srcOrd="1" destOrd="0" presId="urn:microsoft.com/office/officeart/2008/layout/LinedList"/>
    <dgm:cxn modelId="{6B3103CB-EC62-4B8B-A23E-F088866CF2EC}" type="presParOf" srcId="{C5C47CC3-1984-48DF-B2D2-0BECFFE26D05}" destId="{5A0F9F9A-4473-49BE-B598-AD40BF750D93}" srcOrd="6" destOrd="0" presId="urn:microsoft.com/office/officeart/2008/layout/LinedList"/>
    <dgm:cxn modelId="{D8F6ACF0-F2F8-45F8-942F-E23BF113E0B5}" type="presParOf" srcId="{C5C47CC3-1984-48DF-B2D2-0BECFFE26D05}" destId="{64F0845E-9234-45D8-BFBC-F5BCF3463172}" srcOrd="7" destOrd="0" presId="urn:microsoft.com/office/officeart/2008/layout/LinedList"/>
    <dgm:cxn modelId="{C94EAA90-F90F-4D8B-9635-F7019EC1FA0B}" type="presParOf" srcId="{64F0845E-9234-45D8-BFBC-F5BCF3463172}" destId="{171E9AAA-F9DA-4633-854D-343024EB76E3}" srcOrd="0" destOrd="0" presId="urn:microsoft.com/office/officeart/2008/layout/LinedList"/>
    <dgm:cxn modelId="{84149D63-1C5C-4BB2-B0C2-29D6D5015FF7}" type="presParOf" srcId="{64F0845E-9234-45D8-BFBC-F5BCF3463172}" destId="{8FE430C2-95F8-4A7D-A811-4061B49DA3C1}" srcOrd="1" destOrd="0" presId="urn:microsoft.com/office/officeart/2008/layout/LinedList"/>
    <dgm:cxn modelId="{31A50AC7-F78B-4FAA-8BBC-9D833FE6F616}" type="presParOf" srcId="{C5C47CC3-1984-48DF-B2D2-0BECFFE26D05}" destId="{DE5DC5F9-4563-4B66-B5FF-EEBE86E9CB34}" srcOrd="8" destOrd="0" presId="urn:microsoft.com/office/officeart/2008/layout/LinedList"/>
    <dgm:cxn modelId="{0294EE3A-1C2D-41A5-8E74-915FA5EED22A}" type="presParOf" srcId="{C5C47CC3-1984-48DF-B2D2-0BECFFE26D05}" destId="{D4CAF435-0BC0-47EF-AC59-FAB09BFEAE5D}" srcOrd="9" destOrd="0" presId="urn:microsoft.com/office/officeart/2008/layout/LinedList"/>
    <dgm:cxn modelId="{861325FD-7931-4C6E-9F66-1ACA1D5B3138}" type="presParOf" srcId="{D4CAF435-0BC0-47EF-AC59-FAB09BFEAE5D}" destId="{01C37FCD-4A84-415E-9A86-246AFF046B7C}" srcOrd="0" destOrd="0" presId="urn:microsoft.com/office/officeart/2008/layout/LinedList"/>
    <dgm:cxn modelId="{E43BE0AA-688A-4A87-86FF-73D0BEFF9755}" type="presParOf" srcId="{D4CAF435-0BC0-47EF-AC59-FAB09BFEAE5D}" destId="{AD837CC5-8B84-4D57-9639-D04FC37C1380}" srcOrd="1" destOrd="0" presId="urn:microsoft.com/office/officeart/2008/layout/LinedList"/>
    <dgm:cxn modelId="{3C0F549B-1304-44E3-9179-CE3A039761A1}" type="presParOf" srcId="{C5C47CC3-1984-48DF-B2D2-0BECFFE26D05}" destId="{A820AA1D-0332-415C-A9AA-9EFC2755D3B2}" srcOrd="10" destOrd="0" presId="urn:microsoft.com/office/officeart/2008/layout/LinedList"/>
    <dgm:cxn modelId="{062B8534-C643-48FA-AB1F-506BB8E0BBB1}" type="presParOf" srcId="{C5C47CC3-1984-48DF-B2D2-0BECFFE26D05}" destId="{4AE518AA-BEA1-40C7-814B-8629455501C3}" srcOrd="11" destOrd="0" presId="urn:microsoft.com/office/officeart/2008/layout/LinedList"/>
    <dgm:cxn modelId="{98BD38C5-0D59-45DE-BAAC-6AD1581D6323}" type="presParOf" srcId="{4AE518AA-BEA1-40C7-814B-8629455501C3}" destId="{93FE3244-8A5A-4603-A271-E1843A76411F}" srcOrd="0" destOrd="0" presId="urn:microsoft.com/office/officeart/2008/layout/LinedList"/>
    <dgm:cxn modelId="{EA0572C7-35BD-4C94-A4E2-14C85FAA9261}" type="presParOf" srcId="{4AE518AA-BEA1-40C7-814B-8629455501C3}" destId="{413C35E1-0FDF-4464-AF66-8D6A0912BF90}" srcOrd="1" destOrd="0" presId="urn:microsoft.com/office/officeart/2008/layout/LinedList"/>
    <dgm:cxn modelId="{5F9BE952-5AB9-4376-84DE-8E95323E50C7}" type="presParOf" srcId="{C5C47CC3-1984-48DF-B2D2-0BECFFE26D05}" destId="{7413D8E1-4C4B-4D8A-B30E-9109304AF960}" srcOrd="12" destOrd="0" presId="urn:microsoft.com/office/officeart/2008/layout/LinedList"/>
    <dgm:cxn modelId="{38EC5023-CF9E-419C-BEE1-EFDECFB8A4FE}" type="presParOf" srcId="{C5C47CC3-1984-48DF-B2D2-0BECFFE26D05}" destId="{44D4A144-0EE2-4AFC-A581-AE9E0407C7E1}" srcOrd="13" destOrd="0" presId="urn:microsoft.com/office/officeart/2008/layout/LinedList"/>
    <dgm:cxn modelId="{63F0585E-84DF-40B3-A5B6-D8201681D59B}" type="presParOf" srcId="{44D4A144-0EE2-4AFC-A581-AE9E0407C7E1}" destId="{FEE0C22A-C8A4-4AD0-A222-2CD7C43D5CA8}" srcOrd="0" destOrd="0" presId="urn:microsoft.com/office/officeart/2008/layout/LinedList"/>
    <dgm:cxn modelId="{35DC3D01-4879-4D00-A348-F75FFDFFFC1E}" type="presParOf" srcId="{44D4A144-0EE2-4AFC-A581-AE9E0407C7E1}" destId="{B3A520AC-E146-4D89-A624-474238BFBA1A}" srcOrd="1" destOrd="0" presId="urn:microsoft.com/office/officeart/2008/layout/LinedList"/>
    <dgm:cxn modelId="{CC34A13C-D6D1-40D4-8307-C57E0720406E}" type="presParOf" srcId="{C5C47CC3-1984-48DF-B2D2-0BECFFE26D05}" destId="{BC6DE2C0-E400-4132-B63B-3D1FDC15E25F}" srcOrd="14" destOrd="0" presId="urn:microsoft.com/office/officeart/2008/layout/LinedList"/>
    <dgm:cxn modelId="{A8877818-2CBA-45D7-AE45-4D035C0CDD3A}" type="presParOf" srcId="{C5C47CC3-1984-48DF-B2D2-0BECFFE26D05}" destId="{CE777E96-6F50-4D83-95FC-F511F11F255A}" srcOrd="15" destOrd="0" presId="urn:microsoft.com/office/officeart/2008/layout/LinedList"/>
    <dgm:cxn modelId="{CED9C0B4-B9E3-46C3-9C70-14753348F61D}" type="presParOf" srcId="{CE777E96-6F50-4D83-95FC-F511F11F255A}" destId="{D5C6D651-FDE9-4C59-A79F-E433A8F04386}" srcOrd="0" destOrd="0" presId="urn:microsoft.com/office/officeart/2008/layout/LinedList"/>
    <dgm:cxn modelId="{15CC9617-EF6C-4371-A842-5A303660C62D}" type="presParOf" srcId="{CE777E96-6F50-4D83-95FC-F511F11F255A}" destId="{E1D4438D-6A9E-4237-AD1A-2D96689C6D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E28E2-D0AD-4F31-8C60-474D3C48756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0260C-F6D5-41DA-859A-E4E501263A54}">
      <dsp:nvSpPr>
        <dsp:cNvPr id="0" name=""/>
        <dsp:cNvSpPr/>
      </dsp:nvSpPr>
      <dsp:spPr>
        <a:xfrm>
          <a:off x="0" y="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Western</a:t>
          </a:r>
        </a:p>
      </dsp:txBody>
      <dsp:txXfrm>
        <a:off x="0" y="0"/>
        <a:ext cx="6492875" cy="638175"/>
      </dsp:txXfrm>
    </dsp:sp>
    <dsp:sp modelId="{992B9036-574C-458D-8E87-E643F5EF2369}">
      <dsp:nvSpPr>
        <dsp:cNvPr id="0" name=""/>
        <dsp:cNvSpPr/>
      </dsp:nvSpPr>
      <dsp:spPr>
        <a:xfrm>
          <a:off x="0" y="638175"/>
          <a:ext cx="6492875"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2F5E4-FA65-4E55-B90A-241BE9E9BC7B}">
      <dsp:nvSpPr>
        <dsp:cNvPr id="0" name=""/>
        <dsp:cNvSpPr/>
      </dsp:nvSpPr>
      <dsp:spPr>
        <a:xfrm>
          <a:off x="0" y="63817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African</a:t>
          </a:r>
        </a:p>
      </dsp:txBody>
      <dsp:txXfrm>
        <a:off x="0" y="638175"/>
        <a:ext cx="6492875" cy="638175"/>
      </dsp:txXfrm>
    </dsp:sp>
    <dsp:sp modelId="{B100E0DB-83FB-4CD6-9876-6D9690062028}">
      <dsp:nvSpPr>
        <dsp:cNvPr id="0" name=""/>
        <dsp:cNvSpPr/>
      </dsp:nvSpPr>
      <dsp:spPr>
        <a:xfrm>
          <a:off x="0" y="1276350"/>
          <a:ext cx="6492875"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CBB3F-18D2-431D-8205-929929D5BCAE}">
      <dsp:nvSpPr>
        <dsp:cNvPr id="0" name=""/>
        <dsp:cNvSpPr/>
      </dsp:nvSpPr>
      <dsp:spPr>
        <a:xfrm>
          <a:off x="0" y="127635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Sinic</a:t>
          </a:r>
        </a:p>
      </dsp:txBody>
      <dsp:txXfrm>
        <a:off x="0" y="1276350"/>
        <a:ext cx="6492875" cy="638175"/>
      </dsp:txXfrm>
    </dsp:sp>
    <dsp:sp modelId="{5A0F9F9A-4473-49BE-B598-AD40BF750D93}">
      <dsp:nvSpPr>
        <dsp:cNvPr id="0" name=""/>
        <dsp:cNvSpPr/>
      </dsp:nvSpPr>
      <dsp:spPr>
        <a:xfrm>
          <a:off x="0" y="1914524"/>
          <a:ext cx="6492875"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E9AAA-F9DA-4633-854D-343024EB76E3}">
      <dsp:nvSpPr>
        <dsp:cNvPr id="0" name=""/>
        <dsp:cNvSpPr/>
      </dsp:nvSpPr>
      <dsp:spPr>
        <a:xfrm>
          <a:off x="0" y="191452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Hindu</a:t>
          </a:r>
        </a:p>
      </dsp:txBody>
      <dsp:txXfrm>
        <a:off x="0" y="1914525"/>
        <a:ext cx="6492875" cy="638175"/>
      </dsp:txXfrm>
    </dsp:sp>
    <dsp:sp modelId="{DE5DC5F9-4563-4B66-B5FF-EEBE86E9CB34}">
      <dsp:nvSpPr>
        <dsp:cNvPr id="0" name=""/>
        <dsp:cNvSpPr/>
      </dsp:nvSpPr>
      <dsp:spPr>
        <a:xfrm>
          <a:off x="0" y="2552700"/>
          <a:ext cx="6492875"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C37FCD-4A84-415E-9A86-246AFF046B7C}">
      <dsp:nvSpPr>
        <dsp:cNvPr id="0" name=""/>
        <dsp:cNvSpPr/>
      </dsp:nvSpPr>
      <dsp:spPr>
        <a:xfrm>
          <a:off x="0" y="255270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Orthodox</a:t>
          </a:r>
        </a:p>
      </dsp:txBody>
      <dsp:txXfrm>
        <a:off x="0" y="2552700"/>
        <a:ext cx="6492875" cy="638175"/>
      </dsp:txXfrm>
    </dsp:sp>
    <dsp:sp modelId="{A820AA1D-0332-415C-A9AA-9EFC2755D3B2}">
      <dsp:nvSpPr>
        <dsp:cNvPr id="0" name=""/>
        <dsp:cNvSpPr/>
      </dsp:nvSpPr>
      <dsp:spPr>
        <a:xfrm>
          <a:off x="0" y="3190874"/>
          <a:ext cx="6492875"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E3244-8A5A-4603-A271-E1843A76411F}">
      <dsp:nvSpPr>
        <dsp:cNvPr id="0" name=""/>
        <dsp:cNvSpPr/>
      </dsp:nvSpPr>
      <dsp:spPr>
        <a:xfrm>
          <a:off x="0" y="319087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Japanese</a:t>
          </a:r>
        </a:p>
      </dsp:txBody>
      <dsp:txXfrm>
        <a:off x="0" y="3190875"/>
        <a:ext cx="6492875" cy="638175"/>
      </dsp:txXfrm>
    </dsp:sp>
    <dsp:sp modelId="{7413D8E1-4C4B-4D8A-B30E-9109304AF960}">
      <dsp:nvSpPr>
        <dsp:cNvPr id="0" name=""/>
        <dsp:cNvSpPr/>
      </dsp:nvSpPr>
      <dsp:spPr>
        <a:xfrm>
          <a:off x="0" y="3829050"/>
          <a:ext cx="6492875"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0C22A-C8A4-4AD0-A222-2CD7C43D5CA8}">
      <dsp:nvSpPr>
        <dsp:cNvPr id="0" name=""/>
        <dsp:cNvSpPr/>
      </dsp:nvSpPr>
      <dsp:spPr>
        <a:xfrm>
          <a:off x="0" y="382905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Latin American</a:t>
          </a:r>
        </a:p>
      </dsp:txBody>
      <dsp:txXfrm>
        <a:off x="0" y="3829050"/>
        <a:ext cx="6492875" cy="638175"/>
      </dsp:txXfrm>
    </dsp:sp>
    <dsp:sp modelId="{BC6DE2C0-E400-4132-B63B-3D1FDC15E25F}">
      <dsp:nvSpPr>
        <dsp:cNvPr id="0" name=""/>
        <dsp:cNvSpPr/>
      </dsp:nvSpPr>
      <dsp:spPr>
        <a:xfrm>
          <a:off x="0" y="4467225"/>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6D651-FDE9-4C59-A79F-E433A8F04386}">
      <dsp:nvSpPr>
        <dsp:cNvPr id="0" name=""/>
        <dsp:cNvSpPr/>
      </dsp:nvSpPr>
      <dsp:spPr>
        <a:xfrm>
          <a:off x="0" y="446722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Islamic</a:t>
          </a:r>
        </a:p>
      </dsp:txBody>
      <dsp:txXfrm>
        <a:off x="0" y="4467225"/>
        <a:ext cx="6492875" cy="6381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0CF26-FDD3-463F-A91D-9D3C6007CFDF}"/>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US"/>
          </a:p>
        </p:txBody>
      </p:sp>
      <p:sp>
        <p:nvSpPr>
          <p:cNvPr id="3" name="Subtítulo 2">
            <a:extLst>
              <a:ext uri="{FF2B5EF4-FFF2-40B4-BE49-F238E27FC236}">
                <a16:creationId xmlns:a16="http://schemas.microsoft.com/office/drawing/2014/main" id="{F3E7CDB9-84D4-4034-8AC0-36FA185C3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a:p>
        </p:txBody>
      </p:sp>
      <p:sp>
        <p:nvSpPr>
          <p:cNvPr id="4" name="Marcador de Posição da Data 3">
            <a:extLst>
              <a:ext uri="{FF2B5EF4-FFF2-40B4-BE49-F238E27FC236}">
                <a16:creationId xmlns:a16="http://schemas.microsoft.com/office/drawing/2014/main" id="{91697298-CCC1-4972-AE84-8B845777C7D0}"/>
              </a:ext>
            </a:extLst>
          </p:cNvPr>
          <p:cNvSpPr>
            <a:spLocks noGrp="1"/>
          </p:cNvSpPr>
          <p:nvPr>
            <p:ph type="dt" sz="half" idx="10"/>
          </p:nvPr>
        </p:nvSpPr>
        <p:spPr/>
        <p:txBody>
          <a:bodyPr/>
          <a:lstStyle/>
          <a:p>
            <a:fld id="{E8F1157D-6A1E-4F56-B094-739EDC99AAD8}" type="datetimeFigureOut">
              <a:rPr lang="en-US" smtClean="0"/>
              <a:t>11/24/2021</a:t>
            </a:fld>
            <a:endParaRPr lang="en-US"/>
          </a:p>
        </p:txBody>
      </p:sp>
      <p:sp>
        <p:nvSpPr>
          <p:cNvPr id="5" name="Marcador de Posição do Rodapé 4">
            <a:extLst>
              <a:ext uri="{FF2B5EF4-FFF2-40B4-BE49-F238E27FC236}">
                <a16:creationId xmlns:a16="http://schemas.microsoft.com/office/drawing/2014/main" id="{6EE533DD-C1DC-4615-9D5B-2B12D6CD9139}"/>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F75C9723-0095-4F27-AA4F-C55CDEC65E41}"/>
              </a:ext>
            </a:extLst>
          </p:cNvPr>
          <p:cNvSpPr>
            <a:spLocks noGrp="1"/>
          </p:cNvSpPr>
          <p:nvPr>
            <p:ph type="sldNum" sz="quarter" idx="12"/>
          </p:nvPr>
        </p:nvSpPr>
        <p:spPr/>
        <p:txBody>
          <a:bodyPr/>
          <a:lstStyle/>
          <a:p>
            <a:fld id="{A9D52E4A-B399-47F6-8BEF-3C544E4419FE}" type="slidenum">
              <a:rPr lang="en-US" smtClean="0"/>
              <a:t>‹nº›</a:t>
            </a:fld>
            <a:endParaRPr lang="en-US"/>
          </a:p>
        </p:txBody>
      </p:sp>
    </p:spTree>
    <p:extLst>
      <p:ext uri="{BB962C8B-B14F-4D97-AF65-F5344CB8AC3E}">
        <p14:creationId xmlns:p14="http://schemas.microsoft.com/office/powerpoint/2010/main" val="88292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7A9632-6286-4F8D-80BC-4EDAE126E2E0}"/>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e Texto Vertical 2">
            <a:extLst>
              <a:ext uri="{FF2B5EF4-FFF2-40B4-BE49-F238E27FC236}">
                <a16:creationId xmlns:a16="http://schemas.microsoft.com/office/drawing/2014/main" id="{EDE30D52-A61A-4DB3-AA71-CC741699A3B2}"/>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43AD8FC4-53FD-4EE4-8FB9-ED4BA1170F5A}"/>
              </a:ext>
            </a:extLst>
          </p:cNvPr>
          <p:cNvSpPr>
            <a:spLocks noGrp="1"/>
          </p:cNvSpPr>
          <p:nvPr>
            <p:ph type="dt" sz="half" idx="10"/>
          </p:nvPr>
        </p:nvSpPr>
        <p:spPr/>
        <p:txBody>
          <a:bodyPr/>
          <a:lstStyle/>
          <a:p>
            <a:fld id="{E8F1157D-6A1E-4F56-B094-739EDC99AAD8}" type="datetimeFigureOut">
              <a:rPr lang="en-US" smtClean="0"/>
              <a:t>11/24/2021</a:t>
            </a:fld>
            <a:endParaRPr lang="en-US"/>
          </a:p>
        </p:txBody>
      </p:sp>
      <p:sp>
        <p:nvSpPr>
          <p:cNvPr id="5" name="Marcador de Posição do Rodapé 4">
            <a:extLst>
              <a:ext uri="{FF2B5EF4-FFF2-40B4-BE49-F238E27FC236}">
                <a16:creationId xmlns:a16="http://schemas.microsoft.com/office/drawing/2014/main" id="{C54934B3-74B5-4C96-8C34-B6442B9245C8}"/>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4F04B2AE-2167-4550-8F61-7D070ED4A1EF}"/>
              </a:ext>
            </a:extLst>
          </p:cNvPr>
          <p:cNvSpPr>
            <a:spLocks noGrp="1"/>
          </p:cNvSpPr>
          <p:nvPr>
            <p:ph type="sldNum" sz="quarter" idx="12"/>
          </p:nvPr>
        </p:nvSpPr>
        <p:spPr/>
        <p:txBody>
          <a:bodyPr/>
          <a:lstStyle/>
          <a:p>
            <a:fld id="{A9D52E4A-B399-47F6-8BEF-3C544E4419FE}" type="slidenum">
              <a:rPr lang="en-US" smtClean="0"/>
              <a:t>‹nº›</a:t>
            </a:fld>
            <a:endParaRPr lang="en-US"/>
          </a:p>
        </p:txBody>
      </p:sp>
    </p:spTree>
    <p:extLst>
      <p:ext uri="{BB962C8B-B14F-4D97-AF65-F5344CB8AC3E}">
        <p14:creationId xmlns:p14="http://schemas.microsoft.com/office/powerpoint/2010/main" val="392863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8ED72-70B7-4E14-80D6-5044BFAD1019}"/>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US"/>
          </a:p>
        </p:txBody>
      </p:sp>
      <p:sp>
        <p:nvSpPr>
          <p:cNvPr id="3" name="Marcador de Posição de Texto Vertical 2">
            <a:extLst>
              <a:ext uri="{FF2B5EF4-FFF2-40B4-BE49-F238E27FC236}">
                <a16:creationId xmlns:a16="http://schemas.microsoft.com/office/drawing/2014/main" id="{B0C17400-A8DF-4D7A-B185-C6E87FAE86DD}"/>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CAE553DB-CC88-4DB4-886B-031DBA82B703}"/>
              </a:ext>
            </a:extLst>
          </p:cNvPr>
          <p:cNvSpPr>
            <a:spLocks noGrp="1"/>
          </p:cNvSpPr>
          <p:nvPr>
            <p:ph type="dt" sz="half" idx="10"/>
          </p:nvPr>
        </p:nvSpPr>
        <p:spPr/>
        <p:txBody>
          <a:bodyPr/>
          <a:lstStyle/>
          <a:p>
            <a:fld id="{E8F1157D-6A1E-4F56-B094-739EDC99AAD8}" type="datetimeFigureOut">
              <a:rPr lang="en-US" smtClean="0"/>
              <a:t>11/24/2021</a:t>
            </a:fld>
            <a:endParaRPr lang="en-US"/>
          </a:p>
        </p:txBody>
      </p:sp>
      <p:sp>
        <p:nvSpPr>
          <p:cNvPr id="5" name="Marcador de Posição do Rodapé 4">
            <a:extLst>
              <a:ext uri="{FF2B5EF4-FFF2-40B4-BE49-F238E27FC236}">
                <a16:creationId xmlns:a16="http://schemas.microsoft.com/office/drawing/2014/main" id="{941E05E3-DFA6-4D57-937C-423A923AC45A}"/>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E2E4426B-B138-4095-B31D-28E64D9290A1}"/>
              </a:ext>
            </a:extLst>
          </p:cNvPr>
          <p:cNvSpPr>
            <a:spLocks noGrp="1"/>
          </p:cNvSpPr>
          <p:nvPr>
            <p:ph type="sldNum" sz="quarter" idx="12"/>
          </p:nvPr>
        </p:nvSpPr>
        <p:spPr/>
        <p:txBody>
          <a:bodyPr/>
          <a:lstStyle/>
          <a:p>
            <a:fld id="{A9D52E4A-B399-47F6-8BEF-3C544E4419FE}" type="slidenum">
              <a:rPr lang="en-US" smtClean="0"/>
              <a:t>‹nº›</a:t>
            </a:fld>
            <a:endParaRPr lang="en-US"/>
          </a:p>
        </p:txBody>
      </p:sp>
    </p:spTree>
    <p:extLst>
      <p:ext uri="{BB962C8B-B14F-4D97-AF65-F5344CB8AC3E}">
        <p14:creationId xmlns:p14="http://schemas.microsoft.com/office/powerpoint/2010/main" val="142508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AD8F1-D3ED-47CD-A970-625B6705EB1B}"/>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e Conteúdo 2">
            <a:extLst>
              <a:ext uri="{FF2B5EF4-FFF2-40B4-BE49-F238E27FC236}">
                <a16:creationId xmlns:a16="http://schemas.microsoft.com/office/drawing/2014/main" id="{BDAA506C-06E5-4DC1-BF11-0EB86F1262F5}"/>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FD31F7C9-E1D4-44D3-B50B-4F0AA4C3D338}"/>
              </a:ext>
            </a:extLst>
          </p:cNvPr>
          <p:cNvSpPr>
            <a:spLocks noGrp="1"/>
          </p:cNvSpPr>
          <p:nvPr>
            <p:ph type="dt" sz="half" idx="10"/>
          </p:nvPr>
        </p:nvSpPr>
        <p:spPr/>
        <p:txBody>
          <a:bodyPr/>
          <a:lstStyle/>
          <a:p>
            <a:fld id="{E8F1157D-6A1E-4F56-B094-739EDC99AAD8}" type="datetimeFigureOut">
              <a:rPr lang="en-US" smtClean="0"/>
              <a:t>11/24/2021</a:t>
            </a:fld>
            <a:endParaRPr lang="en-US"/>
          </a:p>
        </p:txBody>
      </p:sp>
      <p:sp>
        <p:nvSpPr>
          <p:cNvPr id="5" name="Marcador de Posição do Rodapé 4">
            <a:extLst>
              <a:ext uri="{FF2B5EF4-FFF2-40B4-BE49-F238E27FC236}">
                <a16:creationId xmlns:a16="http://schemas.microsoft.com/office/drawing/2014/main" id="{44F4DD70-94F0-4BF8-BF68-3400D58E12EA}"/>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F9E28A95-D393-44ED-920E-B7FCDF6E0DC8}"/>
              </a:ext>
            </a:extLst>
          </p:cNvPr>
          <p:cNvSpPr>
            <a:spLocks noGrp="1"/>
          </p:cNvSpPr>
          <p:nvPr>
            <p:ph type="sldNum" sz="quarter" idx="12"/>
          </p:nvPr>
        </p:nvSpPr>
        <p:spPr/>
        <p:txBody>
          <a:bodyPr/>
          <a:lstStyle/>
          <a:p>
            <a:fld id="{A9D52E4A-B399-47F6-8BEF-3C544E4419FE}" type="slidenum">
              <a:rPr lang="en-US" smtClean="0"/>
              <a:t>‹nº›</a:t>
            </a:fld>
            <a:endParaRPr lang="en-US"/>
          </a:p>
        </p:txBody>
      </p:sp>
    </p:spTree>
    <p:extLst>
      <p:ext uri="{BB962C8B-B14F-4D97-AF65-F5344CB8AC3E}">
        <p14:creationId xmlns:p14="http://schemas.microsoft.com/office/powerpoint/2010/main" val="335664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BFCAD-74A0-45B2-B54D-6D04C8AFB4E8}"/>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US"/>
          </a:p>
        </p:txBody>
      </p:sp>
      <p:sp>
        <p:nvSpPr>
          <p:cNvPr id="3" name="Marcador de Posição do Texto 2">
            <a:extLst>
              <a:ext uri="{FF2B5EF4-FFF2-40B4-BE49-F238E27FC236}">
                <a16:creationId xmlns:a16="http://schemas.microsoft.com/office/drawing/2014/main" id="{61716A48-F6FB-484D-889A-D261FBBB28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C55C5E46-64FF-4CFA-97D7-6DF2083C82C5}"/>
              </a:ext>
            </a:extLst>
          </p:cNvPr>
          <p:cNvSpPr>
            <a:spLocks noGrp="1"/>
          </p:cNvSpPr>
          <p:nvPr>
            <p:ph type="dt" sz="half" idx="10"/>
          </p:nvPr>
        </p:nvSpPr>
        <p:spPr/>
        <p:txBody>
          <a:bodyPr/>
          <a:lstStyle/>
          <a:p>
            <a:fld id="{E8F1157D-6A1E-4F56-B094-739EDC99AAD8}" type="datetimeFigureOut">
              <a:rPr lang="en-US" smtClean="0"/>
              <a:t>11/24/2021</a:t>
            </a:fld>
            <a:endParaRPr lang="en-US"/>
          </a:p>
        </p:txBody>
      </p:sp>
      <p:sp>
        <p:nvSpPr>
          <p:cNvPr id="5" name="Marcador de Posição do Rodapé 4">
            <a:extLst>
              <a:ext uri="{FF2B5EF4-FFF2-40B4-BE49-F238E27FC236}">
                <a16:creationId xmlns:a16="http://schemas.microsoft.com/office/drawing/2014/main" id="{DF29D88A-D9E7-4820-B120-6EFFEDC494C5}"/>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0FF9A092-7294-4C92-9858-5F2830C11E8A}"/>
              </a:ext>
            </a:extLst>
          </p:cNvPr>
          <p:cNvSpPr>
            <a:spLocks noGrp="1"/>
          </p:cNvSpPr>
          <p:nvPr>
            <p:ph type="sldNum" sz="quarter" idx="12"/>
          </p:nvPr>
        </p:nvSpPr>
        <p:spPr/>
        <p:txBody>
          <a:bodyPr/>
          <a:lstStyle/>
          <a:p>
            <a:fld id="{A9D52E4A-B399-47F6-8BEF-3C544E4419FE}" type="slidenum">
              <a:rPr lang="en-US" smtClean="0"/>
              <a:t>‹nº›</a:t>
            </a:fld>
            <a:endParaRPr lang="en-US"/>
          </a:p>
        </p:txBody>
      </p:sp>
    </p:spTree>
    <p:extLst>
      <p:ext uri="{BB962C8B-B14F-4D97-AF65-F5344CB8AC3E}">
        <p14:creationId xmlns:p14="http://schemas.microsoft.com/office/powerpoint/2010/main" val="123915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FE6BE4-0797-4B58-97DC-8D5CC94E34B8}"/>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e Conteúdo 2">
            <a:extLst>
              <a:ext uri="{FF2B5EF4-FFF2-40B4-BE49-F238E27FC236}">
                <a16:creationId xmlns:a16="http://schemas.microsoft.com/office/drawing/2014/main" id="{F96D4A10-38E3-40D9-9159-4CFBD8560B8D}"/>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a:extLst>
              <a:ext uri="{FF2B5EF4-FFF2-40B4-BE49-F238E27FC236}">
                <a16:creationId xmlns:a16="http://schemas.microsoft.com/office/drawing/2014/main" id="{02C0ADA5-D4F3-471F-96D5-3A0874C98E3E}"/>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a:extLst>
              <a:ext uri="{FF2B5EF4-FFF2-40B4-BE49-F238E27FC236}">
                <a16:creationId xmlns:a16="http://schemas.microsoft.com/office/drawing/2014/main" id="{110D4812-EDBF-4BE1-A964-27D19BC79CFF}"/>
              </a:ext>
            </a:extLst>
          </p:cNvPr>
          <p:cNvSpPr>
            <a:spLocks noGrp="1"/>
          </p:cNvSpPr>
          <p:nvPr>
            <p:ph type="dt" sz="half" idx="10"/>
          </p:nvPr>
        </p:nvSpPr>
        <p:spPr/>
        <p:txBody>
          <a:bodyPr/>
          <a:lstStyle/>
          <a:p>
            <a:fld id="{E8F1157D-6A1E-4F56-B094-739EDC99AAD8}" type="datetimeFigureOut">
              <a:rPr lang="en-US" smtClean="0"/>
              <a:t>11/24/2021</a:t>
            </a:fld>
            <a:endParaRPr lang="en-US"/>
          </a:p>
        </p:txBody>
      </p:sp>
      <p:sp>
        <p:nvSpPr>
          <p:cNvPr id="6" name="Marcador de Posição do Rodapé 5">
            <a:extLst>
              <a:ext uri="{FF2B5EF4-FFF2-40B4-BE49-F238E27FC236}">
                <a16:creationId xmlns:a16="http://schemas.microsoft.com/office/drawing/2014/main" id="{5BC623A6-B881-470F-A9E6-6C6C7D6D2EAE}"/>
              </a:ext>
            </a:extLst>
          </p:cNvPr>
          <p:cNvSpPr>
            <a:spLocks noGrp="1"/>
          </p:cNvSpPr>
          <p:nvPr>
            <p:ph type="ftr" sz="quarter" idx="11"/>
          </p:nvPr>
        </p:nvSpPr>
        <p:spPr/>
        <p:txBody>
          <a:bodyPr/>
          <a:lstStyle/>
          <a:p>
            <a:endParaRPr lang="en-US"/>
          </a:p>
        </p:txBody>
      </p:sp>
      <p:sp>
        <p:nvSpPr>
          <p:cNvPr id="7" name="Marcador de Posição do Número do Diapositivo 6">
            <a:extLst>
              <a:ext uri="{FF2B5EF4-FFF2-40B4-BE49-F238E27FC236}">
                <a16:creationId xmlns:a16="http://schemas.microsoft.com/office/drawing/2014/main" id="{A664D6EE-52AC-4623-9498-47E2B1A74D0E}"/>
              </a:ext>
            </a:extLst>
          </p:cNvPr>
          <p:cNvSpPr>
            <a:spLocks noGrp="1"/>
          </p:cNvSpPr>
          <p:nvPr>
            <p:ph type="sldNum" sz="quarter" idx="12"/>
          </p:nvPr>
        </p:nvSpPr>
        <p:spPr/>
        <p:txBody>
          <a:bodyPr/>
          <a:lstStyle/>
          <a:p>
            <a:fld id="{A9D52E4A-B399-47F6-8BEF-3C544E4419FE}" type="slidenum">
              <a:rPr lang="en-US" smtClean="0"/>
              <a:t>‹nº›</a:t>
            </a:fld>
            <a:endParaRPr lang="en-US"/>
          </a:p>
        </p:txBody>
      </p:sp>
    </p:spTree>
    <p:extLst>
      <p:ext uri="{BB962C8B-B14F-4D97-AF65-F5344CB8AC3E}">
        <p14:creationId xmlns:p14="http://schemas.microsoft.com/office/powerpoint/2010/main" val="171709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14E71-A9F3-400E-8FEF-D30187AFBA61}"/>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US"/>
          </a:p>
        </p:txBody>
      </p:sp>
      <p:sp>
        <p:nvSpPr>
          <p:cNvPr id="3" name="Marcador de Posição do Texto 2">
            <a:extLst>
              <a:ext uri="{FF2B5EF4-FFF2-40B4-BE49-F238E27FC236}">
                <a16:creationId xmlns:a16="http://schemas.microsoft.com/office/drawing/2014/main" id="{133744CA-0DD7-4FF7-BD32-35A54C424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39E04DB8-2EA4-4EAF-BFE6-346FB57D697B}"/>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a:extLst>
              <a:ext uri="{FF2B5EF4-FFF2-40B4-BE49-F238E27FC236}">
                <a16:creationId xmlns:a16="http://schemas.microsoft.com/office/drawing/2014/main" id="{DDD22F11-44F8-4BCC-B855-EC598ACC66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A1F4CF98-A08C-4F7A-A3CB-FF8A98D7220D}"/>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a:extLst>
              <a:ext uri="{FF2B5EF4-FFF2-40B4-BE49-F238E27FC236}">
                <a16:creationId xmlns:a16="http://schemas.microsoft.com/office/drawing/2014/main" id="{1BE4F3C2-EE50-46AB-8B00-6C3409255DC1}"/>
              </a:ext>
            </a:extLst>
          </p:cNvPr>
          <p:cNvSpPr>
            <a:spLocks noGrp="1"/>
          </p:cNvSpPr>
          <p:nvPr>
            <p:ph type="dt" sz="half" idx="10"/>
          </p:nvPr>
        </p:nvSpPr>
        <p:spPr/>
        <p:txBody>
          <a:bodyPr/>
          <a:lstStyle/>
          <a:p>
            <a:fld id="{E8F1157D-6A1E-4F56-B094-739EDC99AAD8}" type="datetimeFigureOut">
              <a:rPr lang="en-US" smtClean="0"/>
              <a:t>11/24/2021</a:t>
            </a:fld>
            <a:endParaRPr lang="en-US"/>
          </a:p>
        </p:txBody>
      </p:sp>
      <p:sp>
        <p:nvSpPr>
          <p:cNvPr id="8" name="Marcador de Posição do Rodapé 7">
            <a:extLst>
              <a:ext uri="{FF2B5EF4-FFF2-40B4-BE49-F238E27FC236}">
                <a16:creationId xmlns:a16="http://schemas.microsoft.com/office/drawing/2014/main" id="{07F246B7-0B31-487E-BCAA-618F6919CC28}"/>
              </a:ext>
            </a:extLst>
          </p:cNvPr>
          <p:cNvSpPr>
            <a:spLocks noGrp="1"/>
          </p:cNvSpPr>
          <p:nvPr>
            <p:ph type="ftr" sz="quarter" idx="11"/>
          </p:nvPr>
        </p:nvSpPr>
        <p:spPr/>
        <p:txBody>
          <a:bodyPr/>
          <a:lstStyle/>
          <a:p>
            <a:endParaRPr lang="en-US"/>
          </a:p>
        </p:txBody>
      </p:sp>
      <p:sp>
        <p:nvSpPr>
          <p:cNvPr id="9" name="Marcador de Posição do Número do Diapositivo 8">
            <a:extLst>
              <a:ext uri="{FF2B5EF4-FFF2-40B4-BE49-F238E27FC236}">
                <a16:creationId xmlns:a16="http://schemas.microsoft.com/office/drawing/2014/main" id="{1273BAE2-C0AA-4C16-8B09-8522FE950BAF}"/>
              </a:ext>
            </a:extLst>
          </p:cNvPr>
          <p:cNvSpPr>
            <a:spLocks noGrp="1"/>
          </p:cNvSpPr>
          <p:nvPr>
            <p:ph type="sldNum" sz="quarter" idx="12"/>
          </p:nvPr>
        </p:nvSpPr>
        <p:spPr/>
        <p:txBody>
          <a:bodyPr/>
          <a:lstStyle/>
          <a:p>
            <a:fld id="{A9D52E4A-B399-47F6-8BEF-3C544E4419FE}" type="slidenum">
              <a:rPr lang="en-US" smtClean="0"/>
              <a:t>‹nº›</a:t>
            </a:fld>
            <a:endParaRPr lang="en-US"/>
          </a:p>
        </p:txBody>
      </p:sp>
    </p:spTree>
    <p:extLst>
      <p:ext uri="{BB962C8B-B14F-4D97-AF65-F5344CB8AC3E}">
        <p14:creationId xmlns:p14="http://schemas.microsoft.com/office/powerpoint/2010/main" val="245486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2A64EF-A8F7-4BCB-8A69-8D1481405D48}"/>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a Data 2">
            <a:extLst>
              <a:ext uri="{FF2B5EF4-FFF2-40B4-BE49-F238E27FC236}">
                <a16:creationId xmlns:a16="http://schemas.microsoft.com/office/drawing/2014/main" id="{B08FB8F4-9173-452F-B502-7C241C14829D}"/>
              </a:ext>
            </a:extLst>
          </p:cNvPr>
          <p:cNvSpPr>
            <a:spLocks noGrp="1"/>
          </p:cNvSpPr>
          <p:nvPr>
            <p:ph type="dt" sz="half" idx="10"/>
          </p:nvPr>
        </p:nvSpPr>
        <p:spPr/>
        <p:txBody>
          <a:bodyPr/>
          <a:lstStyle/>
          <a:p>
            <a:fld id="{E8F1157D-6A1E-4F56-B094-739EDC99AAD8}" type="datetimeFigureOut">
              <a:rPr lang="en-US" smtClean="0"/>
              <a:t>11/24/2021</a:t>
            </a:fld>
            <a:endParaRPr lang="en-US"/>
          </a:p>
        </p:txBody>
      </p:sp>
      <p:sp>
        <p:nvSpPr>
          <p:cNvPr id="4" name="Marcador de Posição do Rodapé 3">
            <a:extLst>
              <a:ext uri="{FF2B5EF4-FFF2-40B4-BE49-F238E27FC236}">
                <a16:creationId xmlns:a16="http://schemas.microsoft.com/office/drawing/2014/main" id="{2389C3A8-5F26-4FEE-9490-6D8EA8FDE352}"/>
              </a:ext>
            </a:extLst>
          </p:cNvPr>
          <p:cNvSpPr>
            <a:spLocks noGrp="1"/>
          </p:cNvSpPr>
          <p:nvPr>
            <p:ph type="ftr" sz="quarter" idx="11"/>
          </p:nvPr>
        </p:nvSpPr>
        <p:spPr/>
        <p:txBody>
          <a:bodyPr/>
          <a:lstStyle/>
          <a:p>
            <a:endParaRPr lang="en-US"/>
          </a:p>
        </p:txBody>
      </p:sp>
      <p:sp>
        <p:nvSpPr>
          <p:cNvPr id="5" name="Marcador de Posição do Número do Diapositivo 4">
            <a:extLst>
              <a:ext uri="{FF2B5EF4-FFF2-40B4-BE49-F238E27FC236}">
                <a16:creationId xmlns:a16="http://schemas.microsoft.com/office/drawing/2014/main" id="{A919EC86-FFBA-4A9E-922F-60FC49AADD1C}"/>
              </a:ext>
            </a:extLst>
          </p:cNvPr>
          <p:cNvSpPr>
            <a:spLocks noGrp="1"/>
          </p:cNvSpPr>
          <p:nvPr>
            <p:ph type="sldNum" sz="quarter" idx="12"/>
          </p:nvPr>
        </p:nvSpPr>
        <p:spPr/>
        <p:txBody>
          <a:bodyPr/>
          <a:lstStyle/>
          <a:p>
            <a:fld id="{A9D52E4A-B399-47F6-8BEF-3C544E4419FE}" type="slidenum">
              <a:rPr lang="en-US" smtClean="0"/>
              <a:t>‹nº›</a:t>
            </a:fld>
            <a:endParaRPr lang="en-US"/>
          </a:p>
        </p:txBody>
      </p:sp>
    </p:spTree>
    <p:extLst>
      <p:ext uri="{BB962C8B-B14F-4D97-AF65-F5344CB8AC3E}">
        <p14:creationId xmlns:p14="http://schemas.microsoft.com/office/powerpoint/2010/main" val="101569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78306695-3788-44CC-965E-C5B02797DCD2}"/>
              </a:ext>
            </a:extLst>
          </p:cNvPr>
          <p:cNvSpPr>
            <a:spLocks noGrp="1"/>
          </p:cNvSpPr>
          <p:nvPr>
            <p:ph type="dt" sz="half" idx="10"/>
          </p:nvPr>
        </p:nvSpPr>
        <p:spPr/>
        <p:txBody>
          <a:bodyPr/>
          <a:lstStyle/>
          <a:p>
            <a:fld id="{E8F1157D-6A1E-4F56-B094-739EDC99AAD8}" type="datetimeFigureOut">
              <a:rPr lang="en-US" smtClean="0"/>
              <a:t>11/24/2021</a:t>
            </a:fld>
            <a:endParaRPr lang="en-US"/>
          </a:p>
        </p:txBody>
      </p:sp>
      <p:sp>
        <p:nvSpPr>
          <p:cNvPr id="3" name="Marcador de Posição do Rodapé 2">
            <a:extLst>
              <a:ext uri="{FF2B5EF4-FFF2-40B4-BE49-F238E27FC236}">
                <a16:creationId xmlns:a16="http://schemas.microsoft.com/office/drawing/2014/main" id="{DDD1152E-59C5-4A22-8497-260DF103D66F}"/>
              </a:ext>
            </a:extLst>
          </p:cNvPr>
          <p:cNvSpPr>
            <a:spLocks noGrp="1"/>
          </p:cNvSpPr>
          <p:nvPr>
            <p:ph type="ftr" sz="quarter" idx="11"/>
          </p:nvPr>
        </p:nvSpPr>
        <p:spPr/>
        <p:txBody>
          <a:bodyPr/>
          <a:lstStyle/>
          <a:p>
            <a:endParaRPr lang="en-US"/>
          </a:p>
        </p:txBody>
      </p:sp>
      <p:sp>
        <p:nvSpPr>
          <p:cNvPr id="4" name="Marcador de Posição do Número do Diapositivo 3">
            <a:extLst>
              <a:ext uri="{FF2B5EF4-FFF2-40B4-BE49-F238E27FC236}">
                <a16:creationId xmlns:a16="http://schemas.microsoft.com/office/drawing/2014/main" id="{A1B75380-C47B-437C-8A27-DEE80A4C4982}"/>
              </a:ext>
            </a:extLst>
          </p:cNvPr>
          <p:cNvSpPr>
            <a:spLocks noGrp="1"/>
          </p:cNvSpPr>
          <p:nvPr>
            <p:ph type="sldNum" sz="quarter" idx="12"/>
          </p:nvPr>
        </p:nvSpPr>
        <p:spPr/>
        <p:txBody>
          <a:bodyPr/>
          <a:lstStyle/>
          <a:p>
            <a:fld id="{A9D52E4A-B399-47F6-8BEF-3C544E4419FE}" type="slidenum">
              <a:rPr lang="en-US" smtClean="0"/>
              <a:t>‹nº›</a:t>
            </a:fld>
            <a:endParaRPr lang="en-US"/>
          </a:p>
        </p:txBody>
      </p:sp>
    </p:spTree>
    <p:extLst>
      <p:ext uri="{BB962C8B-B14F-4D97-AF65-F5344CB8AC3E}">
        <p14:creationId xmlns:p14="http://schemas.microsoft.com/office/powerpoint/2010/main" val="231304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516FE-74C3-4ABC-883A-A2E6175B0880}"/>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a:p>
        </p:txBody>
      </p:sp>
      <p:sp>
        <p:nvSpPr>
          <p:cNvPr id="3" name="Marcador de Posição de Conteúdo 2">
            <a:extLst>
              <a:ext uri="{FF2B5EF4-FFF2-40B4-BE49-F238E27FC236}">
                <a16:creationId xmlns:a16="http://schemas.microsoft.com/office/drawing/2014/main" id="{650557E9-E024-4EAB-9FF7-3FE0188367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a:extLst>
              <a:ext uri="{FF2B5EF4-FFF2-40B4-BE49-F238E27FC236}">
                <a16:creationId xmlns:a16="http://schemas.microsoft.com/office/drawing/2014/main" id="{EAE1C55A-E61B-4B39-BB6C-A1855F28A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36FCBD3F-2A25-4AA1-8F5C-2B05BA9361B1}"/>
              </a:ext>
            </a:extLst>
          </p:cNvPr>
          <p:cNvSpPr>
            <a:spLocks noGrp="1"/>
          </p:cNvSpPr>
          <p:nvPr>
            <p:ph type="dt" sz="half" idx="10"/>
          </p:nvPr>
        </p:nvSpPr>
        <p:spPr/>
        <p:txBody>
          <a:bodyPr/>
          <a:lstStyle/>
          <a:p>
            <a:fld id="{E8F1157D-6A1E-4F56-B094-739EDC99AAD8}" type="datetimeFigureOut">
              <a:rPr lang="en-US" smtClean="0"/>
              <a:t>11/24/2021</a:t>
            </a:fld>
            <a:endParaRPr lang="en-US"/>
          </a:p>
        </p:txBody>
      </p:sp>
      <p:sp>
        <p:nvSpPr>
          <p:cNvPr id="6" name="Marcador de Posição do Rodapé 5">
            <a:extLst>
              <a:ext uri="{FF2B5EF4-FFF2-40B4-BE49-F238E27FC236}">
                <a16:creationId xmlns:a16="http://schemas.microsoft.com/office/drawing/2014/main" id="{997C3ABD-4F27-4822-85CC-E4767280634E}"/>
              </a:ext>
            </a:extLst>
          </p:cNvPr>
          <p:cNvSpPr>
            <a:spLocks noGrp="1"/>
          </p:cNvSpPr>
          <p:nvPr>
            <p:ph type="ftr" sz="quarter" idx="11"/>
          </p:nvPr>
        </p:nvSpPr>
        <p:spPr/>
        <p:txBody>
          <a:bodyPr/>
          <a:lstStyle/>
          <a:p>
            <a:endParaRPr lang="en-US"/>
          </a:p>
        </p:txBody>
      </p:sp>
      <p:sp>
        <p:nvSpPr>
          <p:cNvPr id="7" name="Marcador de Posição do Número do Diapositivo 6">
            <a:extLst>
              <a:ext uri="{FF2B5EF4-FFF2-40B4-BE49-F238E27FC236}">
                <a16:creationId xmlns:a16="http://schemas.microsoft.com/office/drawing/2014/main" id="{4D34392E-393B-43AF-AD88-E2B040C398E4}"/>
              </a:ext>
            </a:extLst>
          </p:cNvPr>
          <p:cNvSpPr>
            <a:spLocks noGrp="1"/>
          </p:cNvSpPr>
          <p:nvPr>
            <p:ph type="sldNum" sz="quarter" idx="12"/>
          </p:nvPr>
        </p:nvSpPr>
        <p:spPr/>
        <p:txBody>
          <a:bodyPr/>
          <a:lstStyle/>
          <a:p>
            <a:fld id="{A9D52E4A-B399-47F6-8BEF-3C544E4419FE}" type="slidenum">
              <a:rPr lang="en-US" smtClean="0"/>
              <a:t>‹nº›</a:t>
            </a:fld>
            <a:endParaRPr lang="en-US"/>
          </a:p>
        </p:txBody>
      </p:sp>
    </p:spTree>
    <p:extLst>
      <p:ext uri="{BB962C8B-B14F-4D97-AF65-F5344CB8AC3E}">
        <p14:creationId xmlns:p14="http://schemas.microsoft.com/office/powerpoint/2010/main" val="35710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103F14-3BAD-4A4A-ACDC-A86997D752C5}"/>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a:p>
        </p:txBody>
      </p:sp>
      <p:sp>
        <p:nvSpPr>
          <p:cNvPr id="3" name="Marcador de Posição da Imagem 2">
            <a:extLst>
              <a:ext uri="{FF2B5EF4-FFF2-40B4-BE49-F238E27FC236}">
                <a16:creationId xmlns:a16="http://schemas.microsoft.com/office/drawing/2014/main" id="{9A0FDECD-EE4F-46FC-8901-DBC790D661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a:extLst>
              <a:ext uri="{FF2B5EF4-FFF2-40B4-BE49-F238E27FC236}">
                <a16:creationId xmlns:a16="http://schemas.microsoft.com/office/drawing/2014/main" id="{6E7C3125-CB9A-478C-8F6F-159C23639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2EDF9070-598F-4563-83DD-46DA22361207}"/>
              </a:ext>
            </a:extLst>
          </p:cNvPr>
          <p:cNvSpPr>
            <a:spLocks noGrp="1"/>
          </p:cNvSpPr>
          <p:nvPr>
            <p:ph type="dt" sz="half" idx="10"/>
          </p:nvPr>
        </p:nvSpPr>
        <p:spPr/>
        <p:txBody>
          <a:bodyPr/>
          <a:lstStyle/>
          <a:p>
            <a:fld id="{E8F1157D-6A1E-4F56-B094-739EDC99AAD8}" type="datetimeFigureOut">
              <a:rPr lang="en-US" smtClean="0"/>
              <a:t>11/24/2021</a:t>
            </a:fld>
            <a:endParaRPr lang="en-US"/>
          </a:p>
        </p:txBody>
      </p:sp>
      <p:sp>
        <p:nvSpPr>
          <p:cNvPr id="6" name="Marcador de Posição do Rodapé 5">
            <a:extLst>
              <a:ext uri="{FF2B5EF4-FFF2-40B4-BE49-F238E27FC236}">
                <a16:creationId xmlns:a16="http://schemas.microsoft.com/office/drawing/2014/main" id="{91CE4EE7-FB16-4DA1-887B-DFFD91BEF1EB}"/>
              </a:ext>
            </a:extLst>
          </p:cNvPr>
          <p:cNvSpPr>
            <a:spLocks noGrp="1"/>
          </p:cNvSpPr>
          <p:nvPr>
            <p:ph type="ftr" sz="quarter" idx="11"/>
          </p:nvPr>
        </p:nvSpPr>
        <p:spPr/>
        <p:txBody>
          <a:bodyPr/>
          <a:lstStyle/>
          <a:p>
            <a:endParaRPr lang="en-US"/>
          </a:p>
        </p:txBody>
      </p:sp>
      <p:sp>
        <p:nvSpPr>
          <p:cNvPr id="7" name="Marcador de Posição do Número do Diapositivo 6">
            <a:extLst>
              <a:ext uri="{FF2B5EF4-FFF2-40B4-BE49-F238E27FC236}">
                <a16:creationId xmlns:a16="http://schemas.microsoft.com/office/drawing/2014/main" id="{1168FE28-D15C-4C29-8E1B-C532D7C61E84}"/>
              </a:ext>
            </a:extLst>
          </p:cNvPr>
          <p:cNvSpPr>
            <a:spLocks noGrp="1"/>
          </p:cNvSpPr>
          <p:nvPr>
            <p:ph type="sldNum" sz="quarter" idx="12"/>
          </p:nvPr>
        </p:nvSpPr>
        <p:spPr/>
        <p:txBody>
          <a:bodyPr/>
          <a:lstStyle/>
          <a:p>
            <a:fld id="{A9D52E4A-B399-47F6-8BEF-3C544E4419FE}" type="slidenum">
              <a:rPr lang="en-US" smtClean="0"/>
              <a:t>‹nº›</a:t>
            </a:fld>
            <a:endParaRPr lang="en-US"/>
          </a:p>
        </p:txBody>
      </p:sp>
    </p:spTree>
    <p:extLst>
      <p:ext uri="{BB962C8B-B14F-4D97-AF65-F5344CB8AC3E}">
        <p14:creationId xmlns:p14="http://schemas.microsoft.com/office/powerpoint/2010/main" val="352814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D283C873-BF61-4AA9-9DA0-37FFD1672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Marcador de Posição do Texto 2">
            <a:extLst>
              <a:ext uri="{FF2B5EF4-FFF2-40B4-BE49-F238E27FC236}">
                <a16:creationId xmlns:a16="http://schemas.microsoft.com/office/drawing/2014/main" id="{F22A7EAC-A0F0-425C-A7E2-AC8BF2EAA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77A206CE-7C96-4DD9-8E33-EA4B4A309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1157D-6A1E-4F56-B094-739EDC99AAD8}" type="datetimeFigureOut">
              <a:rPr lang="en-US" smtClean="0"/>
              <a:t>11/24/2021</a:t>
            </a:fld>
            <a:endParaRPr lang="en-US"/>
          </a:p>
        </p:txBody>
      </p:sp>
      <p:sp>
        <p:nvSpPr>
          <p:cNvPr id="5" name="Marcador de Posição do Rodapé 4">
            <a:extLst>
              <a:ext uri="{FF2B5EF4-FFF2-40B4-BE49-F238E27FC236}">
                <a16:creationId xmlns:a16="http://schemas.microsoft.com/office/drawing/2014/main" id="{6EAF8EB8-681D-4A9E-9DB0-6BBE64FE0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a:extLst>
              <a:ext uri="{FF2B5EF4-FFF2-40B4-BE49-F238E27FC236}">
                <a16:creationId xmlns:a16="http://schemas.microsoft.com/office/drawing/2014/main" id="{98474079-9DB1-44EE-ABDF-AFC79642A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52E4A-B399-47F6-8BEF-3C544E4419FE}" type="slidenum">
              <a:rPr lang="en-US" smtClean="0"/>
              <a:t>‹nº›</a:t>
            </a:fld>
            <a:endParaRPr lang="en-US"/>
          </a:p>
        </p:txBody>
      </p:sp>
    </p:spTree>
    <p:extLst>
      <p:ext uri="{BB962C8B-B14F-4D97-AF65-F5344CB8AC3E}">
        <p14:creationId xmlns:p14="http://schemas.microsoft.com/office/powerpoint/2010/main" val="415100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77AAEC7-AB73-4956-A3A4-07143AA4964A}"/>
              </a:ext>
            </a:extLst>
          </p:cNvPr>
          <p:cNvSpPr>
            <a:spLocks noGrp="1"/>
          </p:cNvSpPr>
          <p:nvPr>
            <p:ph type="ctrTitle"/>
          </p:nvPr>
        </p:nvSpPr>
        <p:spPr>
          <a:xfrm>
            <a:off x="1036684" y="1152144"/>
            <a:ext cx="3888999" cy="3072393"/>
          </a:xfrm>
        </p:spPr>
        <p:txBody>
          <a:bodyPr vert="horz" lIns="91440" tIns="45720" rIns="91440" bIns="45720" rtlCol="0" anchor="b">
            <a:normAutofit/>
          </a:bodyPr>
          <a:lstStyle/>
          <a:p>
            <a:pPr algn="l"/>
            <a:r>
              <a:rPr lang="en-US" sz="3500" dirty="0"/>
              <a:t>Samuel Huntington </a:t>
            </a:r>
            <a:br>
              <a:rPr lang="en-US" sz="3500" dirty="0"/>
            </a:br>
            <a:br>
              <a:rPr lang="en-US" sz="3500" dirty="0"/>
            </a:br>
            <a:br>
              <a:rPr lang="en-US" sz="3500" dirty="0"/>
            </a:br>
            <a:r>
              <a:rPr lang="en-US" sz="3500" dirty="0"/>
              <a:t>“Clash of Civilizations”</a:t>
            </a:r>
          </a:p>
        </p:txBody>
      </p:sp>
      <p:sp>
        <p:nvSpPr>
          <p:cNvPr id="3" name="Subtítulo 2">
            <a:extLst>
              <a:ext uri="{FF2B5EF4-FFF2-40B4-BE49-F238E27FC236}">
                <a16:creationId xmlns:a16="http://schemas.microsoft.com/office/drawing/2014/main" id="{BDBA9C89-BCEA-40BD-BAA4-39C2C28D9489}"/>
              </a:ext>
            </a:extLst>
          </p:cNvPr>
          <p:cNvSpPr>
            <a:spLocks noGrp="1"/>
          </p:cNvSpPr>
          <p:nvPr>
            <p:ph type="subTitle" idx="1"/>
          </p:nvPr>
        </p:nvSpPr>
        <p:spPr>
          <a:xfrm>
            <a:off x="1036684" y="4462272"/>
            <a:ext cx="3953501" cy="1272831"/>
          </a:xfrm>
        </p:spPr>
        <p:txBody>
          <a:bodyPr vert="horz" lIns="91440" tIns="45720" rIns="91440" bIns="45720" rtlCol="0" anchor="t">
            <a:normAutofit/>
          </a:bodyPr>
          <a:lstStyle/>
          <a:p>
            <a:pPr algn="l"/>
            <a:r>
              <a:rPr lang="en-US" dirty="0"/>
              <a:t>The West vs. Islam</a:t>
            </a:r>
          </a:p>
        </p:txBody>
      </p:sp>
      <p:sp>
        <p:nvSpPr>
          <p:cNvPr id="25" name="Rectangle 2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8"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m 4">
            <a:extLst>
              <a:ext uri="{FF2B5EF4-FFF2-40B4-BE49-F238E27FC236}">
                <a16:creationId xmlns:a16="http://schemas.microsoft.com/office/drawing/2014/main" id="{51EC4ECE-D17F-40EF-83C0-02EF8FF4DE6B}"/>
              </a:ext>
            </a:extLst>
          </p:cNvPr>
          <p:cNvPicPr>
            <a:picLocks noChangeAspect="1"/>
          </p:cNvPicPr>
          <p:nvPr/>
        </p:nvPicPr>
        <p:blipFill rotWithShape="1">
          <a:blip r:embed="rId2"/>
          <a:srcRect r="-2" b="3073"/>
          <a:stretch/>
        </p:blipFill>
        <p:spPr>
          <a:xfrm>
            <a:off x="5509008" y="261514"/>
            <a:ext cx="6428067" cy="2959443"/>
          </a:xfrm>
          <a:prstGeom prst="rect">
            <a:avLst/>
          </a:prstGeom>
        </p:spPr>
      </p:pic>
      <p:sp>
        <p:nvSpPr>
          <p:cNvPr id="49" name="Rectangle 4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8446E482-38D1-461B-8052-7E1E48215413}"/>
              </a:ext>
            </a:extLst>
          </p:cNvPr>
          <p:cNvPicPr>
            <a:picLocks noChangeAspect="1"/>
          </p:cNvPicPr>
          <p:nvPr/>
        </p:nvPicPr>
        <p:blipFill rotWithShape="1">
          <a:blip r:embed="rId3"/>
          <a:srcRect r="-2" b="9280"/>
          <a:stretch/>
        </p:blipFill>
        <p:spPr>
          <a:xfrm>
            <a:off x="5509008" y="3566100"/>
            <a:ext cx="6428068" cy="2959448"/>
          </a:xfrm>
          <a:prstGeom prst="rect">
            <a:avLst/>
          </a:prstGeom>
        </p:spPr>
      </p:pic>
      <p:sp>
        <p:nvSpPr>
          <p:cNvPr id="6" name="CaixaDeTexto 5">
            <a:extLst>
              <a:ext uri="{FF2B5EF4-FFF2-40B4-BE49-F238E27FC236}">
                <a16:creationId xmlns:a16="http://schemas.microsoft.com/office/drawing/2014/main" id="{5D7886B0-A275-4C6C-A0ED-8E5BE0B22526}"/>
              </a:ext>
            </a:extLst>
          </p:cNvPr>
          <p:cNvSpPr txBox="1"/>
          <p:nvPr/>
        </p:nvSpPr>
        <p:spPr>
          <a:xfrm>
            <a:off x="857593" y="6304003"/>
            <a:ext cx="4311682" cy="369332"/>
          </a:xfrm>
          <a:prstGeom prst="rect">
            <a:avLst/>
          </a:prstGeom>
          <a:noFill/>
        </p:spPr>
        <p:txBody>
          <a:bodyPr wrap="square" rtlCol="0">
            <a:spAutoFit/>
          </a:bodyPr>
          <a:lstStyle/>
          <a:p>
            <a:pPr>
              <a:spcAft>
                <a:spcPts val="600"/>
              </a:spcAft>
            </a:pPr>
            <a:r>
              <a:rPr lang="en-US" dirty="0"/>
              <a:t>Miguel Inácio</a:t>
            </a:r>
          </a:p>
        </p:txBody>
      </p:sp>
    </p:spTree>
    <p:extLst>
      <p:ext uri="{BB962C8B-B14F-4D97-AF65-F5344CB8AC3E}">
        <p14:creationId xmlns:p14="http://schemas.microsoft.com/office/powerpoint/2010/main" val="1698092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BC257-36C2-4284-803F-AA9C133226C4}"/>
              </a:ext>
            </a:extLst>
          </p:cNvPr>
          <p:cNvSpPr>
            <a:spLocks noGrp="1"/>
          </p:cNvSpPr>
          <p:nvPr>
            <p:ph type="title"/>
          </p:nvPr>
        </p:nvSpPr>
        <p:spPr>
          <a:xfrm>
            <a:off x="838200" y="0"/>
            <a:ext cx="10515600" cy="1325563"/>
          </a:xfrm>
        </p:spPr>
        <p:txBody>
          <a:bodyPr/>
          <a:lstStyle/>
          <a:p>
            <a:pPr algn="ctr"/>
            <a:r>
              <a:rPr lang="en-US" b="1" dirty="0"/>
              <a:t>Western vs. Islamic World Order</a:t>
            </a:r>
          </a:p>
        </p:txBody>
      </p:sp>
      <p:sp>
        <p:nvSpPr>
          <p:cNvPr id="3" name="Marcador de Posição de Conteúdo 2">
            <a:extLst>
              <a:ext uri="{FF2B5EF4-FFF2-40B4-BE49-F238E27FC236}">
                <a16:creationId xmlns:a16="http://schemas.microsoft.com/office/drawing/2014/main" id="{AE52A86E-4CA9-429C-9BC8-77A73DDEC575}"/>
              </a:ext>
            </a:extLst>
          </p:cNvPr>
          <p:cNvSpPr>
            <a:spLocks noGrp="1"/>
          </p:cNvSpPr>
          <p:nvPr>
            <p:ph idx="1"/>
          </p:nvPr>
        </p:nvSpPr>
        <p:spPr>
          <a:xfrm>
            <a:off x="328613" y="1325563"/>
            <a:ext cx="5557837" cy="4851400"/>
          </a:xfrm>
        </p:spPr>
        <p:txBody>
          <a:bodyPr>
            <a:normAutofit/>
          </a:bodyPr>
          <a:lstStyle/>
          <a:p>
            <a:pPr marL="0" indent="0">
              <a:buNone/>
            </a:pPr>
            <a:r>
              <a:rPr lang="en-US" sz="1800" u="sng" dirty="0">
                <a:solidFill>
                  <a:srgbClr val="FF0000"/>
                </a:solidFill>
              </a:rPr>
              <a:t>Islamic Order:</a:t>
            </a:r>
          </a:p>
          <a:p>
            <a:pPr marL="0" indent="0">
              <a:buNone/>
            </a:pPr>
            <a:r>
              <a:rPr lang="en-US" sz="1600" dirty="0"/>
              <a:t>. Dismantling States and Societies in pursuit of a global revolution based on a fundamentalist interpretation of religion – </a:t>
            </a:r>
            <a:r>
              <a:rPr lang="en-US" sz="1600" b="1" dirty="0"/>
              <a:t>The World Caliphate</a:t>
            </a:r>
            <a:r>
              <a:rPr lang="en-US" sz="1600" dirty="0"/>
              <a:t>.</a:t>
            </a:r>
          </a:p>
          <a:p>
            <a:pPr marL="0" indent="0">
              <a:buNone/>
            </a:pPr>
            <a:r>
              <a:rPr lang="en-US" sz="1600" dirty="0"/>
              <a:t>. Carried out by fringe religious groups on both sides of the Sunni- Shia split, some of which are more powerful than governments propped up by Western countries.</a:t>
            </a:r>
          </a:p>
          <a:p>
            <a:pPr marL="0" indent="0">
              <a:buNone/>
            </a:pPr>
            <a:r>
              <a:rPr lang="en-US" sz="1600" dirty="0"/>
              <a:t>. One Empire, One Faith, One Sovereignty.</a:t>
            </a:r>
          </a:p>
          <a:p>
            <a:pPr marL="0" indent="0">
              <a:buNone/>
            </a:pPr>
            <a:endParaRPr lang="en-US" sz="1600" dirty="0"/>
          </a:p>
          <a:p>
            <a:pPr marL="0" indent="0">
              <a:buNone/>
            </a:pPr>
            <a:r>
              <a:rPr lang="en-US" sz="1800" u="sng" dirty="0">
                <a:solidFill>
                  <a:srgbClr val="FF0000"/>
                </a:solidFill>
              </a:rPr>
              <a:t>European Order: </a:t>
            </a:r>
          </a:p>
          <a:p>
            <a:pPr marL="0" indent="0">
              <a:buNone/>
            </a:pPr>
            <a:r>
              <a:rPr lang="en-US" sz="1600" dirty="0"/>
              <a:t>. Based upon the Westphalian Peace’s realistic and practical compromise. </a:t>
            </a:r>
          </a:p>
          <a:p>
            <a:pPr marL="0" indent="0">
              <a:buNone/>
            </a:pPr>
            <a:r>
              <a:rPr lang="en-US" sz="1600" dirty="0"/>
              <a:t>. Multiplicity of political unities and none of them is to be powerful enough to defeat others. </a:t>
            </a:r>
          </a:p>
          <a:p>
            <a:pPr marL="0" indent="0">
              <a:buNone/>
            </a:pPr>
            <a:r>
              <a:rPr lang="en-US" sz="1600" dirty="0"/>
              <a:t>. Neutral and fair common rules of coexistence capable of regulating conduct on the world stage and mitigating conflict.  </a:t>
            </a:r>
          </a:p>
        </p:txBody>
      </p:sp>
      <p:sp>
        <p:nvSpPr>
          <p:cNvPr id="4" name="CaixaDeTexto 3">
            <a:extLst>
              <a:ext uri="{FF2B5EF4-FFF2-40B4-BE49-F238E27FC236}">
                <a16:creationId xmlns:a16="http://schemas.microsoft.com/office/drawing/2014/main" id="{15C8391D-E500-40BB-91DA-404CEBBFC485}"/>
              </a:ext>
            </a:extLst>
          </p:cNvPr>
          <p:cNvSpPr txBox="1"/>
          <p:nvPr/>
        </p:nvSpPr>
        <p:spPr>
          <a:xfrm>
            <a:off x="6279356" y="1200150"/>
            <a:ext cx="5557837" cy="1846659"/>
          </a:xfrm>
          <a:prstGeom prst="rect">
            <a:avLst/>
          </a:prstGeom>
          <a:noFill/>
        </p:spPr>
        <p:txBody>
          <a:bodyPr wrap="square" rtlCol="0">
            <a:spAutoFit/>
          </a:bodyPr>
          <a:lstStyle/>
          <a:p>
            <a:r>
              <a:rPr lang="en-US" u="sng" dirty="0">
                <a:solidFill>
                  <a:srgbClr val="FF0000"/>
                </a:solidFill>
              </a:rPr>
              <a:t>American Order:</a:t>
            </a:r>
          </a:p>
          <a:p>
            <a:r>
              <a:rPr lang="en-US" sz="1600" dirty="0"/>
              <a:t>. Peace and equilibrium between nations to occur naturally and old animosities to be set aside as other nations participated in this concert of nations headed by the United States.</a:t>
            </a:r>
          </a:p>
          <a:p>
            <a:r>
              <a:rPr lang="en-US" sz="1600" dirty="0"/>
              <a:t>. Not based upon the </a:t>
            </a:r>
            <a:r>
              <a:rPr lang="en-US" sz="1600" dirty="0" err="1"/>
              <a:t>european</a:t>
            </a:r>
            <a:r>
              <a:rPr lang="en-US" sz="1600" dirty="0"/>
              <a:t> power sharing model, but on the expansion of democratic principles, on which peace would prevail.</a:t>
            </a:r>
          </a:p>
        </p:txBody>
      </p:sp>
    </p:spTree>
    <p:extLst>
      <p:ext uri="{BB962C8B-B14F-4D97-AF65-F5344CB8AC3E}">
        <p14:creationId xmlns:p14="http://schemas.microsoft.com/office/powerpoint/2010/main" val="81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1D7754-553C-4D3D-8035-8B95B8DC47DE}"/>
              </a:ext>
            </a:extLst>
          </p:cNvPr>
          <p:cNvSpPr>
            <a:spLocks noGrp="1"/>
          </p:cNvSpPr>
          <p:nvPr>
            <p:ph type="title"/>
          </p:nvPr>
        </p:nvSpPr>
        <p:spPr>
          <a:xfrm>
            <a:off x="838200" y="365126"/>
            <a:ext cx="9808597" cy="1146176"/>
          </a:xfrm>
        </p:spPr>
        <p:txBody>
          <a:bodyPr>
            <a:normAutofit/>
          </a:bodyPr>
          <a:lstStyle/>
          <a:p>
            <a:pPr algn="ctr"/>
            <a:r>
              <a:rPr lang="en-US" b="1" dirty="0">
                <a:solidFill>
                  <a:schemeClr val="bg1"/>
                </a:solidFill>
              </a:rPr>
              <a:t>Clash of Civilizations</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Posição de Conteúdo 2">
            <a:extLst>
              <a:ext uri="{FF2B5EF4-FFF2-40B4-BE49-F238E27FC236}">
                <a16:creationId xmlns:a16="http://schemas.microsoft.com/office/drawing/2014/main" id="{C646B6A7-BA27-4D2B-8B2E-40631A0F9DCC}"/>
              </a:ext>
            </a:extLst>
          </p:cNvPr>
          <p:cNvSpPr>
            <a:spLocks noGrp="1"/>
          </p:cNvSpPr>
          <p:nvPr>
            <p:ph idx="1"/>
          </p:nvPr>
        </p:nvSpPr>
        <p:spPr>
          <a:xfrm>
            <a:off x="838201" y="2055811"/>
            <a:ext cx="7315200" cy="4121152"/>
          </a:xfrm>
        </p:spPr>
        <p:txBody>
          <a:bodyPr>
            <a:normAutofit/>
          </a:bodyPr>
          <a:lstStyle/>
          <a:p>
            <a:r>
              <a:rPr lang="en-US" sz="1700" dirty="0"/>
              <a:t>Huntington defends conflict is not to become less prevalent between states just as Fukuyama believed. Instead believes humanity is following a new pattern of conflict, the latest phase of conflict;</a:t>
            </a:r>
          </a:p>
          <a:p>
            <a:r>
              <a:rPr lang="en-US" sz="1700" dirty="0"/>
              <a:t>States are still the protagonists of International Relations, just inserted in different civilizations;</a:t>
            </a:r>
          </a:p>
          <a:p>
            <a:r>
              <a:rPr lang="en-US" sz="1700" dirty="0"/>
              <a:t>This new pattern of conflict will no longer be ideological like it was in the Cold War, instead it will be cultural - predominantly between nations and groups of nations of different </a:t>
            </a:r>
            <a:r>
              <a:rPr lang="en-US" sz="1700" dirty="0" err="1"/>
              <a:t>civs</a:t>
            </a:r>
            <a:r>
              <a:rPr lang="en-US" sz="1700" dirty="0"/>
              <a:t>;</a:t>
            </a:r>
          </a:p>
          <a:p>
            <a:pPr marL="0" indent="0">
              <a:buNone/>
            </a:pPr>
            <a:endParaRPr lang="en-US" sz="1700" dirty="0"/>
          </a:p>
          <a:p>
            <a:pPr marL="0" indent="0">
              <a:buNone/>
            </a:pPr>
            <a:r>
              <a:rPr lang="en-US" sz="1700" dirty="0"/>
              <a:t>	But what is a civilization?</a:t>
            </a:r>
          </a:p>
          <a:p>
            <a:pPr marL="0" indent="0">
              <a:buNone/>
            </a:pPr>
            <a:r>
              <a:rPr lang="en-US" sz="1700" dirty="0"/>
              <a:t>«A civilization is thus the highest cultural grouping of people and the broadest level of cultural identity» </a:t>
            </a:r>
          </a:p>
          <a:p>
            <a:r>
              <a:rPr lang="en-US" sz="1700" dirty="0"/>
              <a:t>Defined by Objective elements common to all nations and subjective self-identification</a:t>
            </a:r>
          </a:p>
          <a:p>
            <a:endParaRPr lang="en-US" sz="1700" dirty="0"/>
          </a:p>
          <a:p>
            <a:pPr marL="0" indent="0">
              <a:buNone/>
            </a:pPr>
            <a:endParaRPr lang="en-US" sz="1700" dirty="0"/>
          </a:p>
          <a:p>
            <a:pPr marL="0" indent="0">
              <a:buNone/>
            </a:pPr>
            <a:endParaRPr lang="en-US" sz="1700" dirty="0"/>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153674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2"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3"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4"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6"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ítulo 1">
            <a:extLst>
              <a:ext uri="{FF2B5EF4-FFF2-40B4-BE49-F238E27FC236}">
                <a16:creationId xmlns:a16="http://schemas.microsoft.com/office/drawing/2014/main" id="{BC1D5FAC-1707-4C27-BF3F-2458D3B7C4CE}"/>
              </a:ext>
            </a:extLst>
          </p:cNvPr>
          <p:cNvSpPr>
            <a:spLocks noGrp="1"/>
          </p:cNvSpPr>
          <p:nvPr>
            <p:ph type="title"/>
          </p:nvPr>
        </p:nvSpPr>
        <p:spPr>
          <a:xfrm>
            <a:off x="535020" y="685800"/>
            <a:ext cx="2780271" cy="5105400"/>
          </a:xfrm>
        </p:spPr>
        <p:txBody>
          <a:bodyPr>
            <a:normAutofit/>
          </a:bodyPr>
          <a:lstStyle/>
          <a:p>
            <a:r>
              <a:rPr lang="en-US" sz="4000" b="1" dirty="0">
                <a:solidFill>
                  <a:srgbClr val="FFFFFF"/>
                </a:solidFill>
              </a:rPr>
              <a:t>Eight Major Civilizations</a:t>
            </a:r>
          </a:p>
        </p:txBody>
      </p:sp>
      <p:graphicFrame>
        <p:nvGraphicFramePr>
          <p:cNvPr id="5" name="Marcador de Posição de Conteúdo 2">
            <a:extLst>
              <a:ext uri="{FF2B5EF4-FFF2-40B4-BE49-F238E27FC236}">
                <a16:creationId xmlns:a16="http://schemas.microsoft.com/office/drawing/2014/main" id="{106ED565-8474-4424-AF2C-0B22D8B09B01}"/>
              </a:ext>
            </a:extLst>
          </p:cNvPr>
          <p:cNvGraphicFramePr>
            <a:graphicFrameLocks noGrp="1"/>
          </p:cNvGraphicFramePr>
          <p:nvPr>
            <p:ph idx="1"/>
            <p:extLst>
              <p:ext uri="{D42A27DB-BD31-4B8C-83A1-F6EECF244321}">
                <p14:modId xmlns:p14="http://schemas.microsoft.com/office/powerpoint/2010/main" val="414730682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9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EAF4-B1AD-4329-886A-7C534CA5E3FB}"/>
              </a:ext>
            </a:extLst>
          </p:cNvPr>
          <p:cNvSpPr>
            <a:spLocks noGrp="1"/>
          </p:cNvSpPr>
          <p:nvPr>
            <p:ph type="title"/>
          </p:nvPr>
        </p:nvSpPr>
        <p:spPr>
          <a:xfrm>
            <a:off x="1653363" y="365760"/>
            <a:ext cx="9367203" cy="1188720"/>
          </a:xfrm>
        </p:spPr>
        <p:txBody>
          <a:bodyPr>
            <a:normAutofit/>
          </a:bodyPr>
          <a:lstStyle/>
          <a:p>
            <a:pPr algn="ctr"/>
            <a:r>
              <a:rPr lang="en-US" b="1" dirty="0"/>
              <a:t>Inevitability of conflict</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Posição de Conteúdo 2">
            <a:extLst>
              <a:ext uri="{FF2B5EF4-FFF2-40B4-BE49-F238E27FC236}">
                <a16:creationId xmlns:a16="http://schemas.microsoft.com/office/drawing/2014/main" id="{08D5C9AA-C01E-49CC-AE14-23270B10B81E}"/>
              </a:ext>
            </a:extLst>
          </p:cNvPr>
          <p:cNvSpPr>
            <a:spLocks noGrp="1"/>
          </p:cNvSpPr>
          <p:nvPr>
            <p:ph idx="1"/>
          </p:nvPr>
        </p:nvSpPr>
        <p:spPr>
          <a:xfrm>
            <a:off x="1653363" y="2176272"/>
            <a:ext cx="9367204" cy="4315968"/>
          </a:xfrm>
        </p:spPr>
        <p:txBody>
          <a:bodyPr anchor="t">
            <a:normAutofit fontScale="92500" lnSpcReduction="20000"/>
          </a:bodyPr>
          <a:lstStyle/>
          <a:p>
            <a:r>
              <a:rPr lang="en-US" sz="1600" dirty="0"/>
              <a:t>Conflict doesn’t necessarily mean armed violence, but conflict in a sense of competition for consumer markets. Even though armed conflict is a possibility.</a:t>
            </a:r>
          </a:p>
          <a:p>
            <a:r>
              <a:rPr lang="en-US" sz="1600" dirty="0"/>
              <a:t>«The most important conflicts of the future will occur along the cultural fault lines separating these civilizations from one another.»</a:t>
            </a:r>
          </a:p>
          <a:p>
            <a:r>
              <a:rPr lang="en-US" sz="1600" dirty="0"/>
              <a:t>The nations located on these fault lines of civilizations are called Torn-Countries</a:t>
            </a:r>
          </a:p>
          <a:p>
            <a:r>
              <a:rPr lang="en-US" sz="1600" dirty="0"/>
              <a:t>Every different civilization has a new way of interpreting and responding to international developments, each with different instruments, means and goals.  </a:t>
            </a:r>
          </a:p>
          <a:p>
            <a:endParaRPr lang="en-US" sz="1600" dirty="0"/>
          </a:p>
          <a:p>
            <a:endParaRPr lang="en-US" sz="1600" dirty="0"/>
          </a:p>
          <a:p>
            <a:pPr marL="0" indent="0">
              <a:buNone/>
            </a:pPr>
            <a:r>
              <a:rPr lang="en-US" sz="1600" dirty="0"/>
              <a:t>Reasons of conflict</a:t>
            </a:r>
          </a:p>
          <a:p>
            <a:pPr marL="342900" indent="-342900">
              <a:buFont typeface="+mj-lt"/>
              <a:buAutoNum type="arabicPeriod"/>
            </a:pPr>
            <a:r>
              <a:rPr lang="en-US" sz="1600" dirty="0"/>
              <a:t>Differences between civilizations are real and profound;</a:t>
            </a:r>
          </a:p>
          <a:p>
            <a:pPr marL="342900" indent="-342900">
              <a:buFont typeface="+mj-lt"/>
              <a:buAutoNum type="arabicPeriod"/>
            </a:pPr>
            <a:r>
              <a:rPr lang="en-US" sz="1600" dirty="0"/>
              <a:t>Globalization intensifies civilization consciousness and awareness of differences and commonalities;</a:t>
            </a:r>
          </a:p>
          <a:p>
            <a:pPr marL="342900" indent="-342900">
              <a:buFont typeface="+mj-lt"/>
              <a:buAutoNum type="arabicPeriod"/>
            </a:pPr>
            <a:r>
              <a:rPr lang="en-US" sz="1600" dirty="0"/>
              <a:t>Processes of globalization separate people from their permanent identities;</a:t>
            </a:r>
          </a:p>
          <a:p>
            <a:pPr marL="342900" indent="-342900">
              <a:buFont typeface="+mj-lt"/>
              <a:buAutoNum type="arabicPeriod"/>
            </a:pPr>
            <a:r>
              <a:rPr lang="en-US" sz="1600" dirty="0"/>
              <a:t>Dual role of the West. The West a model to follow and a model to rebel against;</a:t>
            </a:r>
          </a:p>
          <a:p>
            <a:pPr marL="342900" indent="-342900">
              <a:buFont typeface="+mj-lt"/>
              <a:buAutoNum type="arabicPeriod"/>
            </a:pPr>
            <a:r>
              <a:rPr lang="en-US" sz="1600" dirty="0"/>
              <a:t>Cultural elements of civilizations are less flexible and susceptible to compromise; </a:t>
            </a:r>
          </a:p>
          <a:p>
            <a:pPr marL="342900" indent="-342900">
              <a:buFont typeface="+mj-lt"/>
              <a:buAutoNum type="arabicPeriod"/>
            </a:pPr>
            <a:r>
              <a:rPr lang="en-US" sz="1600" dirty="0"/>
              <a:t>Economic regionalism.</a:t>
            </a:r>
          </a:p>
        </p:txBody>
      </p:sp>
    </p:spTree>
    <p:extLst>
      <p:ext uri="{BB962C8B-B14F-4D97-AF65-F5344CB8AC3E}">
        <p14:creationId xmlns:p14="http://schemas.microsoft.com/office/powerpoint/2010/main" val="290816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647ACF-85E7-40C6-B189-6C62D057136B}"/>
              </a:ext>
            </a:extLst>
          </p:cNvPr>
          <p:cNvSpPr>
            <a:spLocks noGrp="1"/>
          </p:cNvSpPr>
          <p:nvPr>
            <p:ph type="title"/>
          </p:nvPr>
        </p:nvSpPr>
        <p:spPr>
          <a:xfrm>
            <a:off x="1653363" y="365760"/>
            <a:ext cx="9367203" cy="1188720"/>
          </a:xfrm>
        </p:spPr>
        <p:txBody>
          <a:bodyPr>
            <a:normAutofit/>
          </a:bodyPr>
          <a:lstStyle/>
          <a:p>
            <a:pPr algn="ctr"/>
            <a:r>
              <a:rPr lang="en-US" b="1" dirty="0"/>
              <a:t>The West Vs. Islam</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Marcador de Posição de Conteúdo 2">
            <a:extLst>
              <a:ext uri="{FF2B5EF4-FFF2-40B4-BE49-F238E27FC236}">
                <a16:creationId xmlns:a16="http://schemas.microsoft.com/office/drawing/2014/main" id="{E5857518-AC84-41B0-8914-7F7E4E3394CD}"/>
              </a:ext>
            </a:extLst>
          </p:cNvPr>
          <p:cNvSpPr>
            <a:spLocks noGrp="1"/>
          </p:cNvSpPr>
          <p:nvPr>
            <p:ph idx="1"/>
          </p:nvPr>
        </p:nvSpPr>
        <p:spPr>
          <a:xfrm>
            <a:off x="1653363" y="2176272"/>
            <a:ext cx="9367204" cy="4041648"/>
          </a:xfrm>
        </p:spPr>
        <p:txBody>
          <a:bodyPr anchor="t">
            <a:normAutofit/>
          </a:bodyPr>
          <a:lstStyle/>
          <a:p>
            <a:r>
              <a:rPr lang="en-US" sz="2000" dirty="0"/>
              <a:t>The conflict between Western civilization and Islam has roots stretching back for over one thousand years. </a:t>
            </a:r>
          </a:p>
          <a:p>
            <a:r>
              <a:rPr lang="en-US" sz="2000" dirty="0"/>
              <a:t>732 marked the turning point of Islamic conquest in Europe and the West united under the banner of Christianity started pushing back. </a:t>
            </a:r>
          </a:p>
          <a:p>
            <a:r>
              <a:rPr lang="en-US" sz="2000" dirty="0"/>
              <a:t>11</a:t>
            </a:r>
            <a:r>
              <a:rPr lang="en-US" sz="2000" baseline="30000" dirty="0"/>
              <a:t>th</a:t>
            </a:r>
            <a:r>
              <a:rPr lang="en-US" sz="2000" dirty="0"/>
              <a:t> – 13</a:t>
            </a:r>
            <a:r>
              <a:rPr lang="en-US" sz="2000" baseline="30000" dirty="0"/>
              <a:t>th</a:t>
            </a:r>
            <a:r>
              <a:rPr lang="en-US" sz="2000" dirty="0"/>
              <a:t> century: Crusades</a:t>
            </a:r>
          </a:p>
          <a:p>
            <a:r>
              <a:rPr lang="en-US" sz="2000" dirty="0"/>
              <a:t>14</a:t>
            </a:r>
            <a:r>
              <a:rPr lang="en-US" sz="2000" baseline="30000" dirty="0"/>
              <a:t>th</a:t>
            </a:r>
            <a:r>
              <a:rPr lang="en-US" sz="2000" dirty="0"/>
              <a:t> – 17</a:t>
            </a:r>
            <a:r>
              <a:rPr lang="en-US" sz="2000" baseline="30000" dirty="0"/>
              <a:t>th</a:t>
            </a:r>
            <a:r>
              <a:rPr lang="en-US" sz="2000" dirty="0"/>
              <a:t> century: Ottoman power in Europe and close</a:t>
            </a:r>
          </a:p>
          <a:p>
            <a:r>
              <a:rPr lang="en-US" sz="2000" dirty="0"/>
              <a:t>19</a:t>
            </a:r>
            <a:r>
              <a:rPr lang="en-US" sz="2000" baseline="30000" dirty="0"/>
              <a:t>th</a:t>
            </a:r>
            <a:r>
              <a:rPr lang="en-US" sz="2000" dirty="0"/>
              <a:t> – 20</a:t>
            </a:r>
            <a:r>
              <a:rPr lang="en-US" sz="2000" baseline="30000" dirty="0"/>
              <a:t>th</a:t>
            </a:r>
            <a:r>
              <a:rPr lang="en-US" sz="2000" dirty="0"/>
              <a:t> century: European colonialism</a:t>
            </a:r>
          </a:p>
          <a:p>
            <a:r>
              <a:rPr lang="en-US" sz="2000" dirty="0"/>
              <a:t>1991 marks a new point of conflict between the West and Islam</a:t>
            </a:r>
          </a:p>
          <a:p>
            <a:pPr marL="0" indent="0">
              <a:buNone/>
            </a:pPr>
            <a:r>
              <a:rPr lang="en-US" sz="2000" dirty="0"/>
              <a:t>1991 is the end of the First Gulf War (1990-1991) and since then the West, headed by the United States of America, becomes the big bad boogeyman of the Middle East. </a:t>
            </a:r>
          </a:p>
          <a:p>
            <a:pPr marL="0" indent="0">
              <a:buNone/>
            </a:pPr>
            <a:r>
              <a:rPr lang="en-US" sz="2000" dirty="0"/>
              <a:t>Conflict between West and Islam has been ongoing now for 2 decades. </a:t>
            </a:r>
          </a:p>
        </p:txBody>
      </p:sp>
    </p:spTree>
    <p:extLst>
      <p:ext uri="{BB962C8B-B14F-4D97-AF65-F5344CB8AC3E}">
        <p14:creationId xmlns:p14="http://schemas.microsoft.com/office/powerpoint/2010/main" val="318176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Posição de Conteúdo 3" descr="Uma imagem com mesa&#10;&#10;Descrição gerada automaticamente">
            <a:extLst>
              <a:ext uri="{FF2B5EF4-FFF2-40B4-BE49-F238E27FC236}">
                <a16:creationId xmlns:a16="http://schemas.microsoft.com/office/drawing/2014/main" id="{E0CDF6C8-13C1-4576-B254-7A58C1AA1645}"/>
              </a:ext>
            </a:extLst>
          </p:cNvPr>
          <p:cNvPicPr>
            <a:picLocks noGrp="1" noChangeAspect="1"/>
          </p:cNvPicPr>
          <p:nvPr>
            <p:ph idx="1"/>
          </p:nvPr>
        </p:nvPicPr>
        <p:blipFill>
          <a:blip r:embed="rId2"/>
          <a:stretch>
            <a:fillRect/>
          </a:stretch>
        </p:blipFill>
        <p:spPr>
          <a:xfrm>
            <a:off x="1374757" y="643466"/>
            <a:ext cx="9442485" cy="5571067"/>
          </a:xfrm>
          <a:prstGeom prst="rect">
            <a:avLst/>
          </a:prstGeom>
        </p:spPr>
      </p:pic>
    </p:spTree>
    <p:extLst>
      <p:ext uri="{BB962C8B-B14F-4D97-AF65-F5344CB8AC3E}">
        <p14:creationId xmlns:p14="http://schemas.microsoft.com/office/powerpoint/2010/main" val="29564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Posição de Conteúdo 3" descr="Uma imagem com mesa&#10;&#10;Descrição gerada automaticamente">
            <a:extLst>
              <a:ext uri="{FF2B5EF4-FFF2-40B4-BE49-F238E27FC236}">
                <a16:creationId xmlns:a16="http://schemas.microsoft.com/office/drawing/2014/main" id="{DF6077E0-6D4E-4BA8-9AF5-E2BACCA62E41}"/>
              </a:ext>
            </a:extLst>
          </p:cNvPr>
          <p:cNvPicPr>
            <a:picLocks noGrp="1" noChangeAspect="1"/>
          </p:cNvPicPr>
          <p:nvPr>
            <p:ph idx="1"/>
          </p:nvPr>
        </p:nvPicPr>
        <p:blipFill>
          <a:blip r:embed="rId2"/>
          <a:stretch>
            <a:fillRect/>
          </a:stretch>
        </p:blipFill>
        <p:spPr>
          <a:xfrm>
            <a:off x="1251594" y="643466"/>
            <a:ext cx="9688811" cy="5571067"/>
          </a:xfrm>
          <a:prstGeom prst="rect">
            <a:avLst/>
          </a:prstGeom>
        </p:spPr>
      </p:pic>
    </p:spTree>
    <p:extLst>
      <p:ext uri="{BB962C8B-B14F-4D97-AF65-F5344CB8AC3E}">
        <p14:creationId xmlns:p14="http://schemas.microsoft.com/office/powerpoint/2010/main" val="276342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Marcador de Posição de Conteúdo 3" descr="Uma imagem com mesa&#10;&#10;Descrição gerada automaticamente">
            <a:extLst>
              <a:ext uri="{FF2B5EF4-FFF2-40B4-BE49-F238E27FC236}">
                <a16:creationId xmlns:a16="http://schemas.microsoft.com/office/drawing/2014/main" id="{2D7E0C45-98EF-4C9F-A0A6-43E87B84DD81}"/>
              </a:ext>
            </a:extLst>
          </p:cNvPr>
          <p:cNvPicPr>
            <a:picLocks noGrp="1" noChangeAspect="1"/>
          </p:cNvPicPr>
          <p:nvPr>
            <p:ph idx="1"/>
          </p:nvPr>
        </p:nvPicPr>
        <p:blipFill>
          <a:blip r:embed="rId2"/>
          <a:stretch>
            <a:fillRect/>
          </a:stretch>
        </p:blipFill>
        <p:spPr>
          <a:xfrm>
            <a:off x="1621247" y="643466"/>
            <a:ext cx="8949505" cy="5571067"/>
          </a:xfrm>
          <a:prstGeom prst="rect">
            <a:avLst/>
          </a:prstGeom>
        </p:spPr>
      </p:pic>
    </p:spTree>
    <p:extLst>
      <p:ext uri="{BB962C8B-B14F-4D97-AF65-F5344CB8AC3E}">
        <p14:creationId xmlns:p14="http://schemas.microsoft.com/office/powerpoint/2010/main" val="60301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933AC-C140-45D4-9399-2905AE741933}"/>
              </a:ext>
            </a:extLst>
          </p:cNvPr>
          <p:cNvSpPr>
            <a:spLocks noGrp="1"/>
          </p:cNvSpPr>
          <p:nvPr>
            <p:ph type="title"/>
          </p:nvPr>
        </p:nvSpPr>
        <p:spPr>
          <a:xfrm>
            <a:off x="1653363" y="365760"/>
            <a:ext cx="9367203" cy="1188720"/>
          </a:xfrm>
        </p:spPr>
        <p:txBody>
          <a:bodyPr>
            <a:normAutofit/>
          </a:bodyPr>
          <a:lstStyle/>
          <a:p>
            <a:r>
              <a:rPr lang="en-US" b="1"/>
              <a:t>Comparison with other authors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Posição de Conteúdo 2">
            <a:extLst>
              <a:ext uri="{FF2B5EF4-FFF2-40B4-BE49-F238E27FC236}">
                <a16:creationId xmlns:a16="http://schemas.microsoft.com/office/drawing/2014/main" id="{BFC02340-4509-4221-A2C0-A73BC8D23DE8}"/>
              </a:ext>
            </a:extLst>
          </p:cNvPr>
          <p:cNvSpPr>
            <a:spLocks noGrp="1"/>
          </p:cNvSpPr>
          <p:nvPr>
            <p:ph idx="1"/>
          </p:nvPr>
        </p:nvSpPr>
        <p:spPr>
          <a:xfrm>
            <a:off x="1653363" y="2176272"/>
            <a:ext cx="9367204" cy="4315968"/>
          </a:xfrm>
        </p:spPr>
        <p:txBody>
          <a:bodyPr anchor="t">
            <a:normAutofit fontScale="85000" lnSpcReduction="20000"/>
          </a:bodyPr>
          <a:lstStyle/>
          <a:p>
            <a:r>
              <a:rPr lang="en-US" sz="1900" dirty="0"/>
              <a:t>Kissinger in his book “World Order” presents a series of rivel conceptions of World Order followed by different civilizations: </a:t>
            </a:r>
          </a:p>
          <a:p>
            <a:pPr lvl="1"/>
            <a:r>
              <a:rPr lang="en-US" sz="1900" dirty="0"/>
              <a:t>The Western Civilization, albeit divided between European and American points of view and conceptions; </a:t>
            </a:r>
          </a:p>
          <a:p>
            <a:pPr lvl="1"/>
            <a:r>
              <a:rPr lang="en-US" sz="1900" dirty="0"/>
              <a:t>The Islamic Civilization;</a:t>
            </a:r>
          </a:p>
          <a:p>
            <a:pPr lvl="1"/>
            <a:r>
              <a:rPr lang="en-US" sz="1900" dirty="0"/>
              <a:t>And the </a:t>
            </a:r>
            <a:r>
              <a:rPr lang="en-US" sz="1900" dirty="0" err="1"/>
              <a:t>Sinic</a:t>
            </a:r>
            <a:r>
              <a:rPr lang="en-US" sz="1900" dirty="0"/>
              <a:t> Civilization.</a:t>
            </a:r>
          </a:p>
          <a:p>
            <a:pPr marL="457200" lvl="1" indent="0">
              <a:buNone/>
            </a:pPr>
            <a:endParaRPr lang="en-US" sz="1900" dirty="0"/>
          </a:p>
          <a:p>
            <a:r>
              <a:rPr lang="en-US" sz="1900" dirty="0"/>
              <a:t>This came as a consequence of the acknowledgement that the world is living without a World Order, since there is not a single common system to follow.</a:t>
            </a:r>
          </a:p>
          <a:p>
            <a:r>
              <a:rPr lang="en-US" sz="1900" dirty="0"/>
              <a:t>The Liberal Order (Western Order as a whole) has </a:t>
            </a:r>
            <a:r>
              <a:rPr lang="en-US" sz="1900" dirty="0" err="1"/>
              <a:t>wained</a:t>
            </a:r>
            <a:r>
              <a:rPr lang="en-US" sz="1900" dirty="0"/>
              <a:t> in the years after 2001. This was an artificial Order, according to Robert Kagan, only sustained due to the effort of the United States. </a:t>
            </a:r>
          </a:p>
          <a:p>
            <a:r>
              <a:rPr lang="en-US" sz="1900" dirty="0"/>
              <a:t>The Liberal Order only worked if the Western World preserved it and the U.S.A. has stepped back on its role as protector of the world, as such disorder and anarchy in the field of International Relations grew. </a:t>
            </a:r>
          </a:p>
          <a:p>
            <a:r>
              <a:rPr lang="en-US" sz="1900" dirty="0"/>
              <a:t>The consequence of the attempt to maintain a world order, is that it carries heavy costs supported mostly by the US. These costs are not only measured in terms of finance and economy, but also in lives lost and moral ones. </a:t>
            </a:r>
          </a:p>
          <a:p>
            <a:r>
              <a:rPr lang="en-US" sz="1900" dirty="0"/>
              <a:t>It is because of this role that the World revolted against the Western World, most notably the Islamic Civilization. </a:t>
            </a:r>
          </a:p>
          <a:p>
            <a:pPr lvl="1"/>
            <a:endParaRPr lang="en-US" sz="1300" dirty="0"/>
          </a:p>
        </p:txBody>
      </p:sp>
    </p:spTree>
    <p:extLst>
      <p:ext uri="{BB962C8B-B14F-4D97-AF65-F5344CB8AC3E}">
        <p14:creationId xmlns:p14="http://schemas.microsoft.com/office/powerpoint/2010/main" val="355906217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8115</TotalTime>
  <Words>847</Words>
  <Application>Microsoft Office PowerPoint</Application>
  <PresentationFormat>Ecrã Panorâmico</PresentationFormat>
  <Paragraphs>68</Paragraphs>
  <Slides>10</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10</vt:i4>
      </vt:variant>
    </vt:vector>
  </HeadingPairs>
  <TitlesOfParts>
    <vt:vector size="14" baseType="lpstr">
      <vt:lpstr>Arial</vt:lpstr>
      <vt:lpstr>Calibri</vt:lpstr>
      <vt:lpstr>Calibri Light</vt:lpstr>
      <vt:lpstr>Tema do Office</vt:lpstr>
      <vt:lpstr>Samuel Huntington    “Clash of Civilizations”</vt:lpstr>
      <vt:lpstr>Clash of Civilizations</vt:lpstr>
      <vt:lpstr>Eight Major Civilizations</vt:lpstr>
      <vt:lpstr>Inevitability of conflict</vt:lpstr>
      <vt:lpstr>The West Vs. Islam</vt:lpstr>
      <vt:lpstr>Apresentação do PowerPoint</vt:lpstr>
      <vt:lpstr>Apresentação do PowerPoint</vt:lpstr>
      <vt:lpstr>Apresentação do PowerPoint</vt:lpstr>
      <vt:lpstr>Comparison with other authors</vt:lpstr>
      <vt:lpstr>Western vs. Islamic World 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Samuel Huntington    “Clash of Civilizations”</dc:title>
  <dc:creator>Miguel Lourenço Inácio</dc:creator>
  <cp:lastModifiedBy>Miguel Lourenço Inácio</cp:lastModifiedBy>
  <cp:revision>3</cp:revision>
  <dcterms:created xsi:type="dcterms:W3CDTF">2021-10-02T12:09:10Z</dcterms:created>
  <dcterms:modified xsi:type="dcterms:W3CDTF">2021-11-25T09:59:44Z</dcterms:modified>
</cp:coreProperties>
</file>