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A1692A-E4CB-4D60-A4C4-8447EC8209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4E517CA-C971-4BE3-A77E-54CFC1EA96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BA2C128-8E1B-4FB3-951D-F09C02340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745F-076C-47F6-8A60-BE561D6A667E}" type="datetimeFigureOut">
              <a:rPr lang="cs-CZ" smtClean="0"/>
              <a:t>19.03.2020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75F0F37-4765-4AED-A96D-FCDE7DA30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BDCC345-F455-4679-A5BB-08DFFD647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77588-1E1E-44FE-912D-4ED194C7BB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0595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F2B8FD-AAF4-438E-A641-08A65A119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92AD02E-75D2-4D0C-8BE7-54DCCB9A37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35721D4-F92B-4A6F-BC75-BDE844607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745F-076C-47F6-8A60-BE561D6A667E}" type="datetimeFigureOut">
              <a:rPr lang="cs-CZ" smtClean="0"/>
              <a:t>19.03.2020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2164789-5CA8-4C0E-A1E9-946845DAE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702F9B7-5000-447F-8B30-9538EBED9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77588-1E1E-44FE-912D-4ED194C7BB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125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FE0D6242-D81E-41D6-BDD9-91201D3D5B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AAC5AE1-1A43-4BFD-9BE2-FE60C9AF21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FC3BCAB-7F3C-4090-800A-B1F4498C5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745F-076C-47F6-8A60-BE561D6A667E}" type="datetimeFigureOut">
              <a:rPr lang="cs-CZ" smtClean="0"/>
              <a:t>19.03.2020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7234305-0AB7-4D03-A6CF-B59D62AAE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C9F183E-7A35-4DC5-8091-83C755ECB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77588-1E1E-44FE-912D-4ED194C7BB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3158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C89389-7690-4A61-B091-50B133063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E3EA532-7804-42A9-BB4B-C6AE3C4FEC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2672322-BE1E-4750-BAC9-379A1D8D0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745F-076C-47F6-8A60-BE561D6A667E}" type="datetimeFigureOut">
              <a:rPr lang="cs-CZ" smtClean="0"/>
              <a:t>19.03.2020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6A70059-0335-4E31-A467-C0AD51323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E39DBF9-4F3A-4578-916A-2AB91F111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77588-1E1E-44FE-912D-4ED194C7BB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2886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3D23A5-6001-4A6F-9C2E-7F7D0F759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C48BE18-5A00-4CBF-B835-7B19C03E3C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5BBE2A0-90E4-4344-BD53-0065EB1F1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745F-076C-47F6-8A60-BE561D6A667E}" type="datetimeFigureOut">
              <a:rPr lang="cs-CZ" smtClean="0"/>
              <a:t>19.03.2020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0963A27-98F2-4F82-8233-1EA37DF5B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D664259-44C7-4CB9-B8F0-89930EED8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77588-1E1E-44FE-912D-4ED194C7BB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9589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CBAE16-1142-4319-A0FF-1F13B1A60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54075FE-03CA-492A-B752-F1F4287D33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5A4A1C0-260E-4626-A74C-74BF57BEEB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A7104C4-4493-4A4F-83FC-86FC1B78D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745F-076C-47F6-8A60-BE561D6A667E}" type="datetimeFigureOut">
              <a:rPr lang="cs-CZ" smtClean="0"/>
              <a:t>19.03.2020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429B48D-462F-4297-A0AB-FEBB16BBC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EE2D84C-B0A3-4731-98E2-3C56773D4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77588-1E1E-44FE-912D-4ED194C7BB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5929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970E5F-4AEB-427C-A9D7-A9EB12650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493D135-1B89-46FB-B376-E48A33EDF5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DB00FFC-549B-424A-85F9-A526728BC4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A7D5E70D-B87E-4870-AFC8-0F63E2B206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16F35C2-7056-4751-8B4F-36DBF90FBB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F57ECDD1-D7CF-4491-B753-CF54799B4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745F-076C-47F6-8A60-BE561D6A667E}" type="datetimeFigureOut">
              <a:rPr lang="cs-CZ" smtClean="0"/>
              <a:t>19.03.2020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7BEEA9AC-6DCE-4F47-9363-138288C0F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6EF7BBE7-AC15-4A44-B7C1-1DF4D73EB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77588-1E1E-44FE-912D-4ED194C7BB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9343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8EBC9E-2D37-45AB-BED5-E7FC30FCF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F787B1F-8C00-42F8-AA40-EB6281C68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745F-076C-47F6-8A60-BE561D6A667E}" type="datetimeFigureOut">
              <a:rPr lang="cs-CZ" smtClean="0"/>
              <a:t>19.03.2020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4AF9355E-B05F-4D21-BE16-C2D76BD7C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4F188B4-5864-43FF-B8BB-51D1CE7EA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77588-1E1E-44FE-912D-4ED194C7BB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2151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E9B55B3E-C205-438B-9D1A-FC9E8FE63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745F-076C-47F6-8A60-BE561D6A667E}" type="datetimeFigureOut">
              <a:rPr lang="cs-CZ" smtClean="0"/>
              <a:t>19.03.2020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44759ADC-D703-44FA-9346-721A5F18C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287D5B3-9C7F-4F83-91F2-7BE6A203B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77588-1E1E-44FE-912D-4ED194C7BB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9231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317A0E-9F3C-47A8-A0D3-3C7F75CFC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04592BB-02B6-43E1-8003-748DD0C73C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C5BE1C1E-E29A-43CA-BE8C-C2987CD54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055DAC7-1428-40A4-9B9F-44EEF5C39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745F-076C-47F6-8A60-BE561D6A667E}" type="datetimeFigureOut">
              <a:rPr lang="cs-CZ" smtClean="0"/>
              <a:t>19.03.2020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90094C7-184E-4B48-959B-C0514303B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B6BE4A2-4363-4C69-A7DC-C4BA61D5D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77588-1E1E-44FE-912D-4ED194C7BB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6880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E3388B-0B9B-46DB-982F-298885031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E2243BCF-7714-4512-8FE3-81E24BD7DD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48EA3C0-4725-4E64-BA21-80FD8A8C32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957F3B-8894-4BB0-82B6-412A4FEF4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745F-076C-47F6-8A60-BE561D6A667E}" type="datetimeFigureOut">
              <a:rPr lang="cs-CZ" smtClean="0"/>
              <a:t>19.03.2020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E270A45-AFCB-42A6-AD51-4538E1E48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9D8D7DB-200F-47FA-BFC6-B03A3F48E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77588-1E1E-44FE-912D-4ED194C7BB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4205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42C1D48-638D-4A51-8A86-2AC6DF810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42627CE-211A-48CF-B3A0-60E54238D3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B1E4C75-34E3-4657-8D7E-1DAC6B5CBC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E6745F-076C-47F6-8A60-BE561D6A667E}" type="datetimeFigureOut">
              <a:rPr lang="cs-CZ" smtClean="0"/>
              <a:t>19.03.2020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F89689E-759A-4FCD-B68C-E76B5A7863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18688D1-CC87-4F77-B531-F3E34EB392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77588-1E1E-44FE-912D-4ED194C7BB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9437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8595161B-0F66-4338-8F1D-195C96391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Literatura</a:t>
            </a:r>
            <a:r>
              <a:rPr lang="cs-CZ" dirty="0"/>
              <a:t> 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A3A8163C-CC52-4BE8-B514-C2D902C1B9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477019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HOSPODÁŘOVÁ, I.: Veřejná prezentace, EXPERTIS, 1997</a:t>
            </a:r>
          </a:p>
          <a:p>
            <a:pPr>
              <a:buNone/>
            </a:pPr>
            <a:endParaRPr lang="cs-CZ" alt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HIERHOLD, E.: Rétorika a prezentace, GRADA, 2005</a:t>
            </a:r>
          </a:p>
          <a:p>
            <a:pPr>
              <a:buNone/>
            </a:pPr>
            <a:endParaRPr lang="cs-CZ" alt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MAŘÍKOVÁ, M.: Rétorika, Professional </a:t>
            </a:r>
            <a:r>
              <a:rPr lang="cs-CZ" altLang="cs-CZ" dirty="0" err="1">
                <a:latin typeface="Arial" panose="020B0604020202020204" pitchFamily="34" charset="0"/>
                <a:cs typeface="Arial" panose="020B0604020202020204" pitchFamily="34" charset="0"/>
              </a:rPr>
              <a:t>publishing</a:t>
            </a: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, 2002</a:t>
            </a:r>
          </a:p>
          <a:p>
            <a:pPr>
              <a:buNone/>
            </a:pPr>
            <a:endParaRPr lang="cs-CZ" alt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ŠPAČKOVÁ, A.: Moderní rétorika, GRADA, 2003</a:t>
            </a:r>
          </a:p>
          <a:p>
            <a:pPr>
              <a:buNone/>
            </a:pPr>
            <a:endParaRPr lang="cs-CZ" alt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MEDLÍKOVÁ , O.: Přesvědčivá prezentace, Grada</a:t>
            </a:r>
            <a:r>
              <a:rPr lang="cs-CZ" altLang="cs-CZ">
                <a:latin typeface="Arial" panose="020B0604020202020204" pitchFamily="34" charset="0"/>
                <a:cs typeface="Arial" panose="020B0604020202020204" pitchFamily="34" charset="0"/>
              </a:rPr>
              <a:t>, Praha 2010</a:t>
            </a:r>
          </a:p>
          <a:p>
            <a:pPr>
              <a:buNone/>
            </a:pPr>
            <a:endParaRPr lang="cs-CZ" alt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GALLO, C.: 	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Tajemství skvělých prezentací Steva 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Jobse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, Grada, Praha 2012</a:t>
            </a:r>
          </a:p>
          <a:p>
            <a:pPr>
              <a:buNone/>
            </a:pPr>
            <a:endParaRPr lang="cs-CZ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cs-CZ" cap="all" dirty="0">
                <a:latin typeface="Arial" panose="020B0604020202020204" pitchFamily="34" charset="0"/>
                <a:cs typeface="Arial" panose="020B0604020202020204" pitchFamily="34" charset="0"/>
              </a:rPr>
              <a:t>Anderson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, Ch.: Přednášejte jako na 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TEDu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, Jan 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Melvil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Publishing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, 2016</a:t>
            </a:r>
          </a:p>
          <a:p>
            <a:pPr>
              <a:buNone/>
            </a:pPr>
            <a:endParaRPr lang="cs-CZ" alt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6276463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82</Words>
  <Application>Microsoft Office PowerPoint</Application>
  <PresentationFormat>Širokoúhlá obrazovka</PresentationFormat>
  <Paragraphs>14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Motiv Office</vt:lpstr>
      <vt:lpstr>Literatura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Literatura </dc:title>
  <dc:creator>Hana Svobodová</dc:creator>
  <cp:lastModifiedBy>Hana Svobodová</cp:lastModifiedBy>
  <cp:revision>2</cp:revision>
  <dcterms:created xsi:type="dcterms:W3CDTF">2020-03-19T09:55:31Z</dcterms:created>
  <dcterms:modified xsi:type="dcterms:W3CDTF">2020-03-19T10:00:29Z</dcterms:modified>
</cp:coreProperties>
</file>