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67" r:id="rId4"/>
    <p:sldId id="307" r:id="rId5"/>
    <p:sldId id="308" r:id="rId6"/>
    <p:sldId id="284" r:id="rId7"/>
    <p:sldId id="313" r:id="rId8"/>
    <p:sldId id="314" r:id="rId9"/>
    <p:sldId id="310" r:id="rId10"/>
    <p:sldId id="311" r:id="rId11"/>
    <p:sldId id="312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5928"/>
  </p:normalViewPr>
  <p:slideViewPr>
    <p:cSldViewPr snapToGrid="0">
      <p:cViewPr varScale="1">
        <p:scale>
          <a:sx n="113" d="100"/>
          <a:sy n="113" d="100"/>
        </p:scale>
        <p:origin x="60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F6E09-560A-4D5E-BA7B-12B246262B1F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6EA8DAA0-6FAE-4B16-84FA-5FD8A774DC05}">
      <dgm:prSet phldrT="[Text]"/>
      <dgm:spPr/>
      <dgm:t>
        <a:bodyPr/>
        <a:lstStyle/>
        <a:p>
          <a:r>
            <a:rPr lang="cs-CZ" dirty="0"/>
            <a:t>Politická moci (stát)  </a:t>
          </a:r>
          <a:r>
            <a:rPr lang="cs-CZ" b="1" i="1" dirty="0"/>
            <a:t>důvěryhodnost</a:t>
          </a:r>
        </a:p>
      </dgm:t>
    </dgm:pt>
    <dgm:pt modelId="{B3E3550A-04CD-4508-A257-F863D80A13A2}" type="parTrans" cxnId="{173C6A68-41DF-4F29-BAF6-56FC8546716A}">
      <dgm:prSet/>
      <dgm:spPr/>
      <dgm:t>
        <a:bodyPr/>
        <a:lstStyle/>
        <a:p>
          <a:endParaRPr lang="cs-CZ"/>
        </a:p>
      </dgm:t>
    </dgm:pt>
    <dgm:pt modelId="{00425C1E-B392-40F7-AB00-4F21AA46E9DC}" type="sibTrans" cxnId="{173C6A68-41DF-4F29-BAF6-56FC8546716A}">
      <dgm:prSet/>
      <dgm:spPr/>
      <dgm:t>
        <a:bodyPr/>
        <a:lstStyle/>
        <a:p>
          <a:endParaRPr lang="cs-CZ"/>
        </a:p>
      </dgm:t>
    </dgm:pt>
    <dgm:pt modelId="{51802530-7BB3-4EFA-B51C-D252D875C9AD}">
      <dgm:prSet phldrT="[Text]"/>
      <dgm:spPr/>
      <dgm:t>
        <a:bodyPr/>
        <a:lstStyle/>
        <a:p>
          <a:r>
            <a:rPr lang="cs-CZ" dirty="0"/>
            <a:t>Rodina a intimita </a:t>
          </a:r>
        </a:p>
        <a:p>
          <a:r>
            <a:rPr lang="cs-CZ" b="1" i="1" dirty="0"/>
            <a:t>láska</a:t>
          </a:r>
        </a:p>
      </dgm:t>
    </dgm:pt>
    <dgm:pt modelId="{4DAB84FB-4A95-4E40-8C14-E56EC7B8E8BD}" type="parTrans" cxnId="{38017407-3052-4309-9AF2-93502C7C9819}">
      <dgm:prSet/>
      <dgm:spPr/>
      <dgm:t>
        <a:bodyPr/>
        <a:lstStyle/>
        <a:p>
          <a:endParaRPr lang="cs-CZ"/>
        </a:p>
      </dgm:t>
    </dgm:pt>
    <dgm:pt modelId="{47794149-2A1C-492E-90C4-4310389E1FF9}" type="sibTrans" cxnId="{38017407-3052-4309-9AF2-93502C7C9819}">
      <dgm:prSet/>
      <dgm:spPr/>
      <dgm:t>
        <a:bodyPr/>
        <a:lstStyle/>
        <a:p>
          <a:endParaRPr lang="cs-CZ"/>
        </a:p>
      </dgm:t>
    </dgm:pt>
    <dgm:pt modelId="{F82DD707-62B5-461A-AD2A-734833DB5CAF}">
      <dgm:prSet phldrT="[Text]"/>
      <dgm:spPr/>
      <dgm:t>
        <a:bodyPr/>
        <a:lstStyle/>
        <a:p>
          <a:r>
            <a:rPr lang="cs-CZ" dirty="0"/>
            <a:t>Veřejnost </a:t>
          </a:r>
          <a:r>
            <a:rPr lang="cs-CZ" b="1" i="1" dirty="0"/>
            <a:t>vědění</a:t>
          </a:r>
        </a:p>
      </dgm:t>
    </dgm:pt>
    <dgm:pt modelId="{DE57A175-56CE-4112-B627-DFEF177856C2}" type="parTrans" cxnId="{1F6020BF-0199-4250-9810-00CC0C5780CA}">
      <dgm:prSet/>
      <dgm:spPr/>
      <dgm:t>
        <a:bodyPr/>
        <a:lstStyle/>
        <a:p>
          <a:endParaRPr lang="cs-CZ"/>
        </a:p>
      </dgm:t>
    </dgm:pt>
    <dgm:pt modelId="{E605934D-AAAE-4617-8BA1-DD10E7587288}" type="sibTrans" cxnId="{1F6020BF-0199-4250-9810-00CC0C5780CA}">
      <dgm:prSet/>
      <dgm:spPr/>
      <dgm:t>
        <a:bodyPr/>
        <a:lstStyle/>
        <a:p>
          <a:endParaRPr lang="cs-CZ"/>
        </a:p>
      </dgm:t>
    </dgm:pt>
    <dgm:pt modelId="{46A4C596-ECD6-4E00-95F4-2A7139DC8A00}">
      <dgm:prSet phldrT="[Text]"/>
      <dgm:spPr/>
      <dgm:t>
        <a:bodyPr/>
        <a:lstStyle/>
        <a:p>
          <a:r>
            <a:rPr lang="cs-CZ" dirty="0"/>
            <a:t>Trh</a:t>
          </a:r>
        </a:p>
        <a:p>
          <a:r>
            <a:rPr lang="cs-CZ" b="1" i="1" dirty="0"/>
            <a:t>peníze</a:t>
          </a:r>
        </a:p>
      </dgm:t>
    </dgm:pt>
    <dgm:pt modelId="{F9103A28-4F41-4B2E-BC39-C90C681D6029}" type="parTrans" cxnId="{B4E28FFB-B13A-4AFC-9531-988AB65B2317}">
      <dgm:prSet/>
      <dgm:spPr/>
      <dgm:t>
        <a:bodyPr/>
        <a:lstStyle/>
        <a:p>
          <a:endParaRPr lang="cs-CZ"/>
        </a:p>
      </dgm:t>
    </dgm:pt>
    <dgm:pt modelId="{5421C7AE-3E3D-4565-A0F5-470C56BA81DF}" type="sibTrans" cxnId="{B4E28FFB-B13A-4AFC-9531-988AB65B2317}">
      <dgm:prSet/>
      <dgm:spPr/>
      <dgm:t>
        <a:bodyPr/>
        <a:lstStyle/>
        <a:p>
          <a:endParaRPr lang="cs-CZ"/>
        </a:p>
      </dgm:t>
    </dgm:pt>
    <dgm:pt modelId="{CA8A9D64-6163-42CF-991B-73A67AE5306E}" type="pres">
      <dgm:prSet presAssocID="{5ECF6E09-560A-4D5E-BA7B-12B246262B1F}" presName="compositeShape" presStyleCnt="0">
        <dgm:presLayoutVars>
          <dgm:chMax val="7"/>
          <dgm:dir/>
          <dgm:resizeHandles val="exact"/>
        </dgm:presLayoutVars>
      </dgm:prSet>
      <dgm:spPr/>
    </dgm:pt>
    <dgm:pt modelId="{6F5F9CA2-563E-4754-8177-4D40F928DAAD}" type="pres">
      <dgm:prSet presAssocID="{6EA8DAA0-6FAE-4B16-84FA-5FD8A774DC05}" presName="circ1" presStyleLbl="vennNode1" presStyleIdx="0" presStyleCnt="4" custLinFactNeighborX="-814" custLinFactNeighborY="-1923"/>
      <dgm:spPr/>
    </dgm:pt>
    <dgm:pt modelId="{4666C468-3AE9-42B1-888F-068D0981B269}" type="pres">
      <dgm:prSet presAssocID="{6EA8DAA0-6FAE-4B16-84FA-5FD8A774DC0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CAA8A54-0872-4A3F-9DBF-B493E42FF604}" type="pres">
      <dgm:prSet presAssocID="{46A4C596-ECD6-4E00-95F4-2A7139DC8A00}" presName="circ2" presStyleLbl="vennNode1" presStyleIdx="1" presStyleCnt="4" custLinFactNeighborX="-6105"/>
      <dgm:spPr/>
    </dgm:pt>
    <dgm:pt modelId="{AF6B197F-1034-427B-92C0-063C1050084B}" type="pres">
      <dgm:prSet presAssocID="{46A4C596-ECD6-4E00-95F4-2A7139DC8A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CB87E8-A19C-46D0-BD70-17CD2E1897E6}" type="pres">
      <dgm:prSet presAssocID="{51802530-7BB3-4EFA-B51C-D252D875C9AD}" presName="circ3" presStyleLbl="vennNode1" presStyleIdx="2" presStyleCnt="4"/>
      <dgm:spPr/>
    </dgm:pt>
    <dgm:pt modelId="{AFE8AA75-9753-4702-AF5A-FAA88E977D4B}" type="pres">
      <dgm:prSet presAssocID="{51802530-7BB3-4EFA-B51C-D252D875C9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F2D7B5-013A-4723-B2B6-7D827FD7E4C0}" type="pres">
      <dgm:prSet presAssocID="{F82DD707-62B5-461A-AD2A-734833DB5CAF}" presName="circ4" presStyleLbl="vennNode1" presStyleIdx="3" presStyleCnt="4" custLinFactNeighborX="1206" custLinFactNeighborY="-411"/>
      <dgm:spPr/>
    </dgm:pt>
    <dgm:pt modelId="{70277418-AA22-4B43-8311-6AA6ACFF4F35}" type="pres">
      <dgm:prSet presAssocID="{F82DD707-62B5-461A-AD2A-734833DB5CA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9508E05-2D1C-4D06-8405-C54B1666F621}" type="presOf" srcId="{6EA8DAA0-6FAE-4B16-84FA-5FD8A774DC05}" destId="{4666C468-3AE9-42B1-888F-068D0981B269}" srcOrd="1" destOrd="0" presId="urn:microsoft.com/office/officeart/2005/8/layout/venn1"/>
    <dgm:cxn modelId="{38017407-3052-4309-9AF2-93502C7C9819}" srcId="{5ECF6E09-560A-4D5E-BA7B-12B246262B1F}" destId="{51802530-7BB3-4EFA-B51C-D252D875C9AD}" srcOrd="2" destOrd="0" parTransId="{4DAB84FB-4A95-4E40-8C14-E56EC7B8E8BD}" sibTransId="{47794149-2A1C-492E-90C4-4310389E1FF9}"/>
    <dgm:cxn modelId="{0293CE09-D227-48BC-9302-4C4AF699040F}" type="presOf" srcId="{5ECF6E09-560A-4D5E-BA7B-12B246262B1F}" destId="{CA8A9D64-6163-42CF-991B-73A67AE5306E}" srcOrd="0" destOrd="0" presId="urn:microsoft.com/office/officeart/2005/8/layout/venn1"/>
    <dgm:cxn modelId="{8E981B19-F528-435A-9594-90BBA6DB02E8}" type="presOf" srcId="{F82DD707-62B5-461A-AD2A-734833DB5CAF}" destId="{70277418-AA22-4B43-8311-6AA6ACFF4F35}" srcOrd="1" destOrd="0" presId="urn:microsoft.com/office/officeart/2005/8/layout/venn1"/>
    <dgm:cxn modelId="{6D933930-45F5-4A1A-BFF4-6AF1AFEB6211}" type="presOf" srcId="{46A4C596-ECD6-4E00-95F4-2A7139DC8A00}" destId="{AF6B197F-1034-427B-92C0-063C1050084B}" srcOrd="1" destOrd="0" presId="urn:microsoft.com/office/officeart/2005/8/layout/venn1"/>
    <dgm:cxn modelId="{39C63147-C27E-4823-BA82-0D2E7CE2E63A}" type="presOf" srcId="{51802530-7BB3-4EFA-B51C-D252D875C9AD}" destId="{AFE8AA75-9753-4702-AF5A-FAA88E977D4B}" srcOrd="1" destOrd="0" presId="urn:microsoft.com/office/officeart/2005/8/layout/venn1"/>
    <dgm:cxn modelId="{173C6A68-41DF-4F29-BAF6-56FC8546716A}" srcId="{5ECF6E09-560A-4D5E-BA7B-12B246262B1F}" destId="{6EA8DAA0-6FAE-4B16-84FA-5FD8A774DC05}" srcOrd="0" destOrd="0" parTransId="{B3E3550A-04CD-4508-A257-F863D80A13A2}" sibTransId="{00425C1E-B392-40F7-AB00-4F21AA46E9DC}"/>
    <dgm:cxn modelId="{531C6770-BC99-4B14-A0FA-9D0F80C74A32}" type="presOf" srcId="{46A4C596-ECD6-4E00-95F4-2A7139DC8A00}" destId="{CCAA8A54-0872-4A3F-9DBF-B493E42FF604}" srcOrd="0" destOrd="0" presId="urn:microsoft.com/office/officeart/2005/8/layout/venn1"/>
    <dgm:cxn modelId="{922C875A-30D5-4FA1-8E44-5BF1DB5AB418}" type="presOf" srcId="{51802530-7BB3-4EFA-B51C-D252D875C9AD}" destId="{5DCB87E8-A19C-46D0-BD70-17CD2E1897E6}" srcOrd="0" destOrd="0" presId="urn:microsoft.com/office/officeart/2005/8/layout/venn1"/>
    <dgm:cxn modelId="{5A66BDAD-2E98-47C9-B5E8-DD9447107251}" type="presOf" srcId="{F82DD707-62B5-461A-AD2A-734833DB5CAF}" destId="{DBF2D7B5-013A-4723-B2B6-7D827FD7E4C0}" srcOrd="0" destOrd="0" presId="urn:microsoft.com/office/officeart/2005/8/layout/venn1"/>
    <dgm:cxn modelId="{1F6020BF-0199-4250-9810-00CC0C5780CA}" srcId="{5ECF6E09-560A-4D5E-BA7B-12B246262B1F}" destId="{F82DD707-62B5-461A-AD2A-734833DB5CAF}" srcOrd="3" destOrd="0" parTransId="{DE57A175-56CE-4112-B627-DFEF177856C2}" sibTransId="{E605934D-AAAE-4617-8BA1-DD10E7587288}"/>
    <dgm:cxn modelId="{E4D0D3E1-4CA6-4794-B27E-E9D762AA2523}" type="presOf" srcId="{6EA8DAA0-6FAE-4B16-84FA-5FD8A774DC05}" destId="{6F5F9CA2-563E-4754-8177-4D40F928DAAD}" srcOrd="0" destOrd="0" presId="urn:microsoft.com/office/officeart/2005/8/layout/venn1"/>
    <dgm:cxn modelId="{B4E28FFB-B13A-4AFC-9531-988AB65B2317}" srcId="{5ECF6E09-560A-4D5E-BA7B-12B246262B1F}" destId="{46A4C596-ECD6-4E00-95F4-2A7139DC8A00}" srcOrd="1" destOrd="0" parTransId="{F9103A28-4F41-4B2E-BC39-C90C681D6029}" sibTransId="{5421C7AE-3E3D-4565-A0F5-470C56BA81DF}"/>
    <dgm:cxn modelId="{E1E0EB0E-A65C-4406-9710-3E8D97331682}" type="presParOf" srcId="{CA8A9D64-6163-42CF-991B-73A67AE5306E}" destId="{6F5F9CA2-563E-4754-8177-4D40F928DAAD}" srcOrd="0" destOrd="0" presId="urn:microsoft.com/office/officeart/2005/8/layout/venn1"/>
    <dgm:cxn modelId="{54A26B5A-968C-488F-85D7-6A1236715697}" type="presParOf" srcId="{CA8A9D64-6163-42CF-991B-73A67AE5306E}" destId="{4666C468-3AE9-42B1-888F-068D0981B269}" srcOrd="1" destOrd="0" presId="urn:microsoft.com/office/officeart/2005/8/layout/venn1"/>
    <dgm:cxn modelId="{CA4B4089-BEE7-445A-938C-6742D2A8B3CC}" type="presParOf" srcId="{CA8A9D64-6163-42CF-991B-73A67AE5306E}" destId="{CCAA8A54-0872-4A3F-9DBF-B493E42FF604}" srcOrd="2" destOrd="0" presId="urn:microsoft.com/office/officeart/2005/8/layout/venn1"/>
    <dgm:cxn modelId="{E74154C7-D110-4EF8-B8E2-5D7F323EE034}" type="presParOf" srcId="{CA8A9D64-6163-42CF-991B-73A67AE5306E}" destId="{AF6B197F-1034-427B-92C0-063C1050084B}" srcOrd="3" destOrd="0" presId="urn:microsoft.com/office/officeart/2005/8/layout/venn1"/>
    <dgm:cxn modelId="{F4A8DC97-1E83-41A9-90B6-E32B35A037AC}" type="presParOf" srcId="{CA8A9D64-6163-42CF-991B-73A67AE5306E}" destId="{5DCB87E8-A19C-46D0-BD70-17CD2E1897E6}" srcOrd="4" destOrd="0" presId="urn:microsoft.com/office/officeart/2005/8/layout/venn1"/>
    <dgm:cxn modelId="{DA527C99-3C69-4A94-B500-520C5B6806DB}" type="presParOf" srcId="{CA8A9D64-6163-42CF-991B-73A67AE5306E}" destId="{AFE8AA75-9753-4702-AF5A-FAA88E977D4B}" srcOrd="5" destOrd="0" presId="urn:microsoft.com/office/officeart/2005/8/layout/venn1"/>
    <dgm:cxn modelId="{7FCEB4CE-683A-4A0F-8B26-3A1CC9209457}" type="presParOf" srcId="{CA8A9D64-6163-42CF-991B-73A67AE5306E}" destId="{DBF2D7B5-013A-4723-B2B6-7D827FD7E4C0}" srcOrd="6" destOrd="0" presId="urn:microsoft.com/office/officeart/2005/8/layout/venn1"/>
    <dgm:cxn modelId="{9C18733B-4CF2-4D01-9C87-B7DD7EFE29D1}" type="presParOf" srcId="{CA8A9D64-6163-42CF-991B-73A67AE5306E}" destId="{70277418-AA22-4B43-8311-6AA6ACFF4F3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17741-3013-43AF-89BC-D3349E63D1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A498CE0-53EC-455E-8A88-684CF9AFEB6F}">
      <dgm:prSet phldrT="[Text]"/>
      <dgm:spPr/>
      <dgm:t>
        <a:bodyPr/>
        <a:lstStyle/>
        <a:p>
          <a:r>
            <a:rPr lang="cs-CZ" dirty="0"/>
            <a:t>Kníže/patron</a:t>
          </a:r>
        </a:p>
      </dgm:t>
    </dgm:pt>
    <dgm:pt modelId="{9458EE1D-3F04-4E2E-8F57-BD83A5D381B9}" type="parTrans" cxnId="{1C3658FA-964C-4C96-8F81-553819542C70}">
      <dgm:prSet/>
      <dgm:spPr/>
      <dgm:t>
        <a:bodyPr/>
        <a:lstStyle/>
        <a:p>
          <a:endParaRPr lang="cs-CZ"/>
        </a:p>
      </dgm:t>
    </dgm:pt>
    <dgm:pt modelId="{41C1F493-B73D-480E-B0C7-8935EEF8FC5C}" type="sibTrans" cxnId="{1C3658FA-964C-4C96-8F81-553819542C70}">
      <dgm:prSet/>
      <dgm:spPr/>
      <dgm:t>
        <a:bodyPr/>
        <a:lstStyle/>
        <a:p>
          <a:endParaRPr lang="cs-CZ"/>
        </a:p>
      </dgm:t>
    </dgm:pt>
    <dgm:pt modelId="{9CD0C083-5530-4903-8025-4AE5D80731EC}" type="asst">
      <dgm:prSet phldrT="[Text]"/>
      <dgm:spPr/>
      <dgm:t>
        <a:bodyPr/>
        <a:lstStyle/>
        <a:p>
          <a:r>
            <a:rPr lang="cs-CZ" dirty="0"/>
            <a:t>Klient</a:t>
          </a:r>
        </a:p>
      </dgm:t>
    </dgm:pt>
    <dgm:pt modelId="{5290FD02-B1B9-4CE4-AA76-D6EF8542225F}" type="parTrans" cxnId="{D05A6E01-CD25-4988-BA74-D759BECB4FDE}">
      <dgm:prSet/>
      <dgm:spPr/>
      <dgm:t>
        <a:bodyPr/>
        <a:lstStyle/>
        <a:p>
          <a:endParaRPr lang="cs-CZ"/>
        </a:p>
      </dgm:t>
    </dgm:pt>
    <dgm:pt modelId="{52D213B9-E1EE-432F-BE6E-12C0F345F8F5}" type="sibTrans" cxnId="{D05A6E01-CD25-4988-BA74-D759BECB4FDE}">
      <dgm:prSet/>
      <dgm:spPr/>
      <dgm:t>
        <a:bodyPr/>
        <a:lstStyle/>
        <a:p>
          <a:endParaRPr lang="cs-CZ"/>
        </a:p>
      </dgm:t>
    </dgm:pt>
    <dgm:pt modelId="{0FEA0A64-421E-4AA7-999F-998D8BEA7086}">
      <dgm:prSet phldrT="[Text]"/>
      <dgm:spPr/>
      <dgm:t>
        <a:bodyPr/>
        <a:lstStyle/>
        <a:p>
          <a:r>
            <a:rPr lang="cs-CZ" dirty="0"/>
            <a:t>Dar</a:t>
          </a:r>
        </a:p>
      </dgm:t>
    </dgm:pt>
    <dgm:pt modelId="{514768E7-2DDA-4402-B9A1-1C5AF2023DA7}" type="parTrans" cxnId="{E4407DA8-C8EC-47C0-BF38-DA82F9674C31}">
      <dgm:prSet/>
      <dgm:spPr/>
      <dgm:t>
        <a:bodyPr/>
        <a:lstStyle/>
        <a:p>
          <a:endParaRPr lang="cs-CZ"/>
        </a:p>
      </dgm:t>
    </dgm:pt>
    <dgm:pt modelId="{DCC207A2-544A-45F5-882E-DDE714D5DA0B}" type="sibTrans" cxnId="{E4407DA8-C8EC-47C0-BF38-DA82F9674C31}">
      <dgm:prSet/>
      <dgm:spPr/>
      <dgm:t>
        <a:bodyPr/>
        <a:lstStyle/>
        <a:p>
          <a:endParaRPr lang="cs-CZ"/>
        </a:p>
      </dgm:t>
    </dgm:pt>
    <dgm:pt modelId="{E194D6B5-EE3B-40FC-841F-8D0533940F2E}">
      <dgm:prSet phldrT="[Text]"/>
      <dgm:spPr/>
      <dgm:t>
        <a:bodyPr/>
        <a:lstStyle/>
        <a:p>
          <a:r>
            <a:rPr lang="cs-CZ" dirty="0"/>
            <a:t>Závazek</a:t>
          </a:r>
        </a:p>
      </dgm:t>
    </dgm:pt>
    <dgm:pt modelId="{0FEE5D37-1AEC-4DCD-9D24-5C5D91171B92}" type="parTrans" cxnId="{47D74EBB-2901-4C54-BB37-5A86C7D3321D}">
      <dgm:prSet/>
      <dgm:spPr/>
      <dgm:t>
        <a:bodyPr/>
        <a:lstStyle/>
        <a:p>
          <a:endParaRPr lang="cs-CZ"/>
        </a:p>
      </dgm:t>
    </dgm:pt>
    <dgm:pt modelId="{F746B519-42E0-4C10-B70D-D4E5FE6F8093}" type="sibTrans" cxnId="{47D74EBB-2901-4C54-BB37-5A86C7D3321D}">
      <dgm:prSet/>
      <dgm:spPr/>
      <dgm:t>
        <a:bodyPr/>
        <a:lstStyle/>
        <a:p>
          <a:endParaRPr lang="cs-CZ"/>
        </a:p>
      </dgm:t>
    </dgm:pt>
    <dgm:pt modelId="{896A6016-9D19-4858-96A6-FE613DB6F2BC}">
      <dgm:prSet phldrT="[Text]"/>
      <dgm:spPr/>
      <dgm:t>
        <a:bodyPr/>
        <a:lstStyle/>
        <a:p>
          <a:r>
            <a:rPr lang="cs-CZ" dirty="0"/>
            <a:t>Podřízení</a:t>
          </a:r>
        </a:p>
      </dgm:t>
    </dgm:pt>
    <dgm:pt modelId="{DDFD8E76-0660-46FD-A72A-2905AF458D13}" type="parTrans" cxnId="{4130C23A-A301-4BDB-BFDA-D6B2AC101704}">
      <dgm:prSet/>
      <dgm:spPr/>
      <dgm:t>
        <a:bodyPr/>
        <a:lstStyle/>
        <a:p>
          <a:endParaRPr lang="cs-CZ"/>
        </a:p>
      </dgm:t>
    </dgm:pt>
    <dgm:pt modelId="{048DEE71-BADA-4527-8B1B-A48E506B2649}" type="sibTrans" cxnId="{4130C23A-A301-4BDB-BFDA-D6B2AC101704}">
      <dgm:prSet/>
      <dgm:spPr/>
      <dgm:t>
        <a:bodyPr/>
        <a:lstStyle/>
        <a:p>
          <a:endParaRPr lang="cs-CZ"/>
        </a:p>
      </dgm:t>
    </dgm:pt>
    <dgm:pt modelId="{25C4CF07-2CD8-49A1-9690-4CBADD8AB23A}" type="asst">
      <dgm:prSet/>
      <dgm:spPr/>
      <dgm:t>
        <a:bodyPr/>
        <a:lstStyle/>
        <a:p>
          <a:r>
            <a:rPr lang="cs-CZ" dirty="0"/>
            <a:t>Tradice</a:t>
          </a:r>
        </a:p>
      </dgm:t>
    </dgm:pt>
    <dgm:pt modelId="{9150C4E1-0EFF-4F2A-88B9-8F18930C0544}" type="parTrans" cxnId="{E752233E-707E-481A-881D-A05C3AD06F9A}">
      <dgm:prSet/>
      <dgm:spPr/>
      <dgm:t>
        <a:bodyPr/>
        <a:lstStyle/>
        <a:p>
          <a:endParaRPr lang="cs-CZ"/>
        </a:p>
      </dgm:t>
    </dgm:pt>
    <dgm:pt modelId="{AFF0EF31-CEA3-470F-AA50-0D502269BC92}" type="sibTrans" cxnId="{E752233E-707E-481A-881D-A05C3AD06F9A}">
      <dgm:prSet/>
      <dgm:spPr/>
      <dgm:t>
        <a:bodyPr/>
        <a:lstStyle/>
        <a:p>
          <a:endParaRPr lang="cs-CZ"/>
        </a:p>
      </dgm:t>
    </dgm:pt>
    <dgm:pt modelId="{54FAC420-65D2-4D24-8251-E163DBAE88C0}" type="pres">
      <dgm:prSet presAssocID="{C5E17741-3013-43AF-89BC-D3349E63D1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10F523-EC92-49D0-B803-2C6C0EAACCD0}" type="pres">
      <dgm:prSet presAssocID="{CA498CE0-53EC-455E-8A88-684CF9AFEB6F}" presName="hierRoot1" presStyleCnt="0">
        <dgm:presLayoutVars>
          <dgm:hierBranch val="init"/>
        </dgm:presLayoutVars>
      </dgm:prSet>
      <dgm:spPr/>
    </dgm:pt>
    <dgm:pt modelId="{2408C408-04C1-4F3B-BAB8-5521FE9C3286}" type="pres">
      <dgm:prSet presAssocID="{CA498CE0-53EC-455E-8A88-684CF9AFEB6F}" presName="rootComposite1" presStyleCnt="0"/>
      <dgm:spPr/>
    </dgm:pt>
    <dgm:pt modelId="{0BC33BC4-14D7-4771-9B29-55AAF0983835}" type="pres">
      <dgm:prSet presAssocID="{CA498CE0-53EC-455E-8A88-684CF9AFEB6F}" presName="rootText1" presStyleLbl="node0" presStyleIdx="0" presStyleCnt="1" custLinFactNeighborX="2227">
        <dgm:presLayoutVars>
          <dgm:chPref val="3"/>
        </dgm:presLayoutVars>
      </dgm:prSet>
      <dgm:spPr/>
    </dgm:pt>
    <dgm:pt modelId="{3A731E70-F767-4390-8C1C-D1638B1E7C2C}" type="pres">
      <dgm:prSet presAssocID="{CA498CE0-53EC-455E-8A88-684CF9AFEB6F}" presName="rootConnector1" presStyleLbl="node1" presStyleIdx="0" presStyleCnt="0"/>
      <dgm:spPr/>
    </dgm:pt>
    <dgm:pt modelId="{B4A1D720-6CF3-4F6A-950C-06BA7180F9A5}" type="pres">
      <dgm:prSet presAssocID="{CA498CE0-53EC-455E-8A88-684CF9AFEB6F}" presName="hierChild2" presStyleCnt="0"/>
      <dgm:spPr/>
    </dgm:pt>
    <dgm:pt modelId="{BE644B2C-D8BA-49EB-ABCD-1C203F5EE3FD}" type="pres">
      <dgm:prSet presAssocID="{514768E7-2DDA-4402-B9A1-1C5AF2023DA7}" presName="Name37" presStyleLbl="parChTrans1D2" presStyleIdx="0" presStyleCnt="5"/>
      <dgm:spPr/>
    </dgm:pt>
    <dgm:pt modelId="{845D7174-EC0D-4EE6-A7D6-09A874CAA7C3}" type="pres">
      <dgm:prSet presAssocID="{0FEA0A64-421E-4AA7-999F-998D8BEA7086}" presName="hierRoot2" presStyleCnt="0">
        <dgm:presLayoutVars>
          <dgm:hierBranch val="init"/>
        </dgm:presLayoutVars>
      </dgm:prSet>
      <dgm:spPr/>
    </dgm:pt>
    <dgm:pt modelId="{7E451ECB-A975-4D5F-85A6-CC02D13992C1}" type="pres">
      <dgm:prSet presAssocID="{0FEA0A64-421E-4AA7-999F-998D8BEA7086}" presName="rootComposite" presStyleCnt="0"/>
      <dgm:spPr/>
    </dgm:pt>
    <dgm:pt modelId="{12D43910-F858-462D-8852-873D8561709E}" type="pres">
      <dgm:prSet presAssocID="{0FEA0A64-421E-4AA7-999F-998D8BEA7086}" presName="rootText" presStyleLbl="node2" presStyleIdx="0" presStyleCnt="3">
        <dgm:presLayoutVars>
          <dgm:chPref val="3"/>
        </dgm:presLayoutVars>
      </dgm:prSet>
      <dgm:spPr/>
    </dgm:pt>
    <dgm:pt modelId="{5C040C1A-162D-4ECE-842B-7D5D09DCE1DF}" type="pres">
      <dgm:prSet presAssocID="{0FEA0A64-421E-4AA7-999F-998D8BEA7086}" presName="rootConnector" presStyleLbl="node2" presStyleIdx="0" presStyleCnt="3"/>
      <dgm:spPr/>
    </dgm:pt>
    <dgm:pt modelId="{81E4E97A-68AC-4C86-8479-72336B8F6BC2}" type="pres">
      <dgm:prSet presAssocID="{0FEA0A64-421E-4AA7-999F-998D8BEA7086}" presName="hierChild4" presStyleCnt="0"/>
      <dgm:spPr/>
    </dgm:pt>
    <dgm:pt modelId="{29DB97F1-0A1B-4302-A88F-21439AFB17EC}" type="pres">
      <dgm:prSet presAssocID="{0FEA0A64-421E-4AA7-999F-998D8BEA7086}" presName="hierChild5" presStyleCnt="0"/>
      <dgm:spPr/>
    </dgm:pt>
    <dgm:pt modelId="{05D5D7BA-BFAC-4DC6-ACEE-3BCE53D0B19A}" type="pres">
      <dgm:prSet presAssocID="{0FEE5D37-1AEC-4DCD-9D24-5C5D91171B92}" presName="Name37" presStyleLbl="parChTrans1D2" presStyleIdx="1" presStyleCnt="5"/>
      <dgm:spPr/>
    </dgm:pt>
    <dgm:pt modelId="{15E55C3B-791A-477F-BE2D-28DEBD75A674}" type="pres">
      <dgm:prSet presAssocID="{E194D6B5-EE3B-40FC-841F-8D0533940F2E}" presName="hierRoot2" presStyleCnt="0">
        <dgm:presLayoutVars>
          <dgm:hierBranch val="init"/>
        </dgm:presLayoutVars>
      </dgm:prSet>
      <dgm:spPr/>
    </dgm:pt>
    <dgm:pt modelId="{C2E19572-32C5-44FF-B8C7-D98877AC49F3}" type="pres">
      <dgm:prSet presAssocID="{E194D6B5-EE3B-40FC-841F-8D0533940F2E}" presName="rootComposite" presStyleCnt="0"/>
      <dgm:spPr/>
    </dgm:pt>
    <dgm:pt modelId="{BD084463-C77A-4AA5-8C82-D8187FF969DF}" type="pres">
      <dgm:prSet presAssocID="{E194D6B5-EE3B-40FC-841F-8D0533940F2E}" presName="rootText" presStyleLbl="node2" presStyleIdx="1" presStyleCnt="3">
        <dgm:presLayoutVars>
          <dgm:chPref val="3"/>
        </dgm:presLayoutVars>
      </dgm:prSet>
      <dgm:spPr/>
    </dgm:pt>
    <dgm:pt modelId="{214E65B3-C330-4381-9091-77CC01C13177}" type="pres">
      <dgm:prSet presAssocID="{E194D6B5-EE3B-40FC-841F-8D0533940F2E}" presName="rootConnector" presStyleLbl="node2" presStyleIdx="1" presStyleCnt="3"/>
      <dgm:spPr/>
    </dgm:pt>
    <dgm:pt modelId="{1A1297EB-5FA6-4824-9AF6-8E4BFEDBA0F4}" type="pres">
      <dgm:prSet presAssocID="{E194D6B5-EE3B-40FC-841F-8D0533940F2E}" presName="hierChild4" presStyleCnt="0"/>
      <dgm:spPr/>
    </dgm:pt>
    <dgm:pt modelId="{2BB4593C-D0DF-4162-9BC3-4CA4E25CEB5C}" type="pres">
      <dgm:prSet presAssocID="{E194D6B5-EE3B-40FC-841F-8D0533940F2E}" presName="hierChild5" presStyleCnt="0"/>
      <dgm:spPr/>
    </dgm:pt>
    <dgm:pt modelId="{D9D056FA-629F-44A5-9DAA-0D1FD7E46B64}" type="pres">
      <dgm:prSet presAssocID="{DDFD8E76-0660-46FD-A72A-2905AF458D13}" presName="Name37" presStyleLbl="parChTrans1D2" presStyleIdx="2" presStyleCnt="5"/>
      <dgm:spPr/>
    </dgm:pt>
    <dgm:pt modelId="{65D2BBC0-9F06-4F84-8B29-B3D81E1F62BC}" type="pres">
      <dgm:prSet presAssocID="{896A6016-9D19-4858-96A6-FE613DB6F2BC}" presName="hierRoot2" presStyleCnt="0">
        <dgm:presLayoutVars>
          <dgm:hierBranch val="init"/>
        </dgm:presLayoutVars>
      </dgm:prSet>
      <dgm:spPr/>
    </dgm:pt>
    <dgm:pt modelId="{2912E60E-E548-4790-BF9E-2E0DF60D46AF}" type="pres">
      <dgm:prSet presAssocID="{896A6016-9D19-4858-96A6-FE613DB6F2BC}" presName="rootComposite" presStyleCnt="0"/>
      <dgm:spPr/>
    </dgm:pt>
    <dgm:pt modelId="{B4C07C70-A24B-4FF3-995B-119EE2B8002E}" type="pres">
      <dgm:prSet presAssocID="{896A6016-9D19-4858-96A6-FE613DB6F2BC}" presName="rootText" presStyleLbl="node2" presStyleIdx="2" presStyleCnt="3">
        <dgm:presLayoutVars>
          <dgm:chPref val="3"/>
        </dgm:presLayoutVars>
      </dgm:prSet>
      <dgm:spPr/>
    </dgm:pt>
    <dgm:pt modelId="{55C7DA61-B86B-45F2-8F71-CBAB8CBFB3C3}" type="pres">
      <dgm:prSet presAssocID="{896A6016-9D19-4858-96A6-FE613DB6F2BC}" presName="rootConnector" presStyleLbl="node2" presStyleIdx="2" presStyleCnt="3"/>
      <dgm:spPr/>
    </dgm:pt>
    <dgm:pt modelId="{8DAB8186-599F-4557-830C-CE5040D7622A}" type="pres">
      <dgm:prSet presAssocID="{896A6016-9D19-4858-96A6-FE613DB6F2BC}" presName="hierChild4" presStyleCnt="0"/>
      <dgm:spPr/>
    </dgm:pt>
    <dgm:pt modelId="{B41B076D-C3EF-455E-993C-ADF0B117DC9F}" type="pres">
      <dgm:prSet presAssocID="{896A6016-9D19-4858-96A6-FE613DB6F2BC}" presName="hierChild5" presStyleCnt="0"/>
      <dgm:spPr/>
    </dgm:pt>
    <dgm:pt modelId="{BAC62A32-B7AD-470B-9CB3-6773E5629AD1}" type="pres">
      <dgm:prSet presAssocID="{CA498CE0-53EC-455E-8A88-684CF9AFEB6F}" presName="hierChild3" presStyleCnt="0"/>
      <dgm:spPr/>
    </dgm:pt>
    <dgm:pt modelId="{A5D03E46-E08D-4EC2-B01A-C59E0865482A}" type="pres">
      <dgm:prSet presAssocID="{5290FD02-B1B9-4CE4-AA76-D6EF8542225F}" presName="Name111" presStyleLbl="parChTrans1D2" presStyleIdx="3" presStyleCnt="5"/>
      <dgm:spPr/>
    </dgm:pt>
    <dgm:pt modelId="{67B3249E-C0A7-4FE7-BC4A-0488665695EE}" type="pres">
      <dgm:prSet presAssocID="{9CD0C083-5530-4903-8025-4AE5D80731EC}" presName="hierRoot3" presStyleCnt="0">
        <dgm:presLayoutVars>
          <dgm:hierBranch val="init"/>
        </dgm:presLayoutVars>
      </dgm:prSet>
      <dgm:spPr/>
    </dgm:pt>
    <dgm:pt modelId="{EE5FEBBE-D593-4461-914B-7D27A0409D8B}" type="pres">
      <dgm:prSet presAssocID="{9CD0C083-5530-4903-8025-4AE5D80731EC}" presName="rootComposite3" presStyleCnt="0"/>
      <dgm:spPr/>
    </dgm:pt>
    <dgm:pt modelId="{EB7D2990-4BAA-4E9B-A643-A1E3481F094E}" type="pres">
      <dgm:prSet presAssocID="{9CD0C083-5530-4903-8025-4AE5D80731EC}" presName="rootText3" presStyleLbl="asst1" presStyleIdx="0" presStyleCnt="2" custLinFactNeighborX="3071" custLinFactNeighborY="-10482">
        <dgm:presLayoutVars>
          <dgm:chPref val="3"/>
        </dgm:presLayoutVars>
      </dgm:prSet>
      <dgm:spPr/>
    </dgm:pt>
    <dgm:pt modelId="{F16D85AA-1232-4A24-BBC4-27198BE612E8}" type="pres">
      <dgm:prSet presAssocID="{9CD0C083-5530-4903-8025-4AE5D80731EC}" presName="rootConnector3" presStyleLbl="asst1" presStyleIdx="0" presStyleCnt="2"/>
      <dgm:spPr/>
    </dgm:pt>
    <dgm:pt modelId="{DB38A605-1087-4DBE-8E67-C45B8D346DA2}" type="pres">
      <dgm:prSet presAssocID="{9CD0C083-5530-4903-8025-4AE5D80731EC}" presName="hierChild6" presStyleCnt="0"/>
      <dgm:spPr/>
    </dgm:pt>
    <dgm:pt modelId="{4ABC29E3-B5E2-4E2B-AAF2-DE16246B1934}" type="pres">
      <dgm:prSet presAssocID="{9CD0C083-5530-4903-8025-4AE5D80731EC}" presName="hierChild7" presStyleCnt="0"/>
      <dgm:spPr/>
    </dgm:pt>
    <dgm:pt modelId="{76A047FC-3E5D-433C-A384-1A7BE720F5E8}" type="pres">
      <dgm:prSet presAssocID="{9150C4E1-0EFF-4F2A-88B9-8F18930C0544}" presName="Name111" presStyleLbl="parChTrans1D2" presStyleIdx="4" presStyleCnt="5"/>
      <dgm:spPr/>
    </dgm:pt>
    <dgm:pt modelId="{84225757-3E08-4CD8-88F5-DACF68651BDE}" type="pres">
      <dgm:prSet presAssocID="{25C4CF07-2CD8-49A1-9690-4CBADD8AB23A}" presName="hierRoot3" presStyleCnt="0">
        <dgm:presLayoutVars>
          <dgm:hierBranch val="init"/>
        </dgm:presLayoutVars>
      </dgm:prSet>
      <dgm:spPr/>
    </dgm:pt>
    <dgm:pt modelId="{88ADF31F-5085-4D26-B22C-8298C58BF305}" type="pres">
      <dgm:prSet presAssocID="{25C4CF07-2CD8-49A1-9690-4CBADD8AB23A}" presName="rootComposite3" presStyleCnt="0"/>
      <dgm:spPr/>
    </dgm:pt>
    <dgm:pt modelId="{1D85232C-B59D-47AE-BCFA-972A164A12DF}" type="pres">
      <dgm:prSet presAssocID="{25C4CF07-2CD8-49A1-9690-4CBADD8AB23A}" presName="rootText3" presStyleLbl="asst1" presStyleIdx="1" presStyleCnt="2">
        <dgm:presLayoutVars>
          <dgm:chPref val="3"/>
        </dgm:presLayoutVars>
      </dgm:prSet>
      <dgm:spPr/>
    </dgm:pt>
    <dgm:pt modelId="{75E3EC48-1E26-43B9-A8D1-A4C7BFBA26E8}" type="pres">
      <dgm:prSet presAssocID="{25C4CF07-2CD8-49A1-9690-4CBADD8AB23A}" presName="rootConnector3" presStyleLbl="asst1" presStyleIdx="1" presStyleCnt="2"/>
      <dgm:spPr/>
    </dgm:pt>
    <dgm:pt modelId="{50CAAC55-0AD1-48F7-86E0-02B489414235}" type="pres">
      <dgm:prSet presAssocID="{25C4CF07-2CD8-49A1-9690-4CBADD8AB23A}" presName="hierChild6" presStyleCnt="0"/>
      <dgm:spPr/>
    </dgm:pt>
    <dgm:pt modelId="{BC556E64-6949-4E71-878F-F01FBB5BA2B9}" type="pres">
      <dgm:prSet presAssocID="{25C4CF07-2CD8-49A1-9690-4CBADD8AB23A}" presName="hierChild7" presStyleCnt="0"/>
      <dgm:spPr/>
    </dgm:pt>
  </dgm:ptLst>
  <dgm:cxnLst>
    <dgm:cxn modelId="{D05A6E01-CD25-4988-BA74-D759BECB4FDE}" srcId="{CA498CE0-53EC-455E-8A88-684CF9AFEB6F}" destId="{9CD0C083-5530-4903-8025-4AE5D80731EC}" srcOrd="0" destOrd="0" parTransId="{5290FD02-B1B9-4CE4-AA76-D6EF8542225F}" sibTransId="{52D213B9-E1EE-432F-BE6E-12C0F345F8F5}"/>
    <dgm:cxn modelId="{1AC7E604-66D9-4018-AD71-E9C9D5868474}" type="presOf" srcId="{25C4CF07-2CD8-49A1-9690-4CBADD8AB23A}" destId="{75E3EC48-1E26-43B9-A8D1-A4C7BFBA26E8}" srcOrd="1" destOrd="0" presId="urn:microsoft.com/office/officeart/2005/8/layout/orgChart1"/>
    <dgm:cxn modelId="{0D9D140A-471F-4CB0-A0D7-7E3093DCDE43}" type="presOf" srcId="{25C4CF07-2CD8-49A1-9690-4CBADD8AB23A}" destId="{1D85232C-B59D-47AE-BCFA-972A164A12DF}" srcOrd="0" destOrd="0" presId="urn:microsoft.com/office/officeart/2005/8/layout/orgChart1"/>
    <dgm:cxn modelId="{3E404E18-0BA9-4D5C-84B7-1E017E87AECA}" type="presOf" srcId="{9CD0C083-5530-4903-8025-4AE5D80731EC}" destId="{F16D85AA-1232-4A24-BBC4-27198BE612E8}" srcOrd="1" destOrd="0" presId="urn:microsoft.com/office/officeart/2005/8/layout/orgChart1"/>
    <dgm:cxn modelId="{19E87319-0FE3-4870-97C3-1EB32BFEEF8E}" type="presOf" srcId="{9150C4E1-0EFF-4F2A-88B9-8F18930C0544}" destId="{76A047FC-3E5D-433C-A384-1A7BE720F5E8}" srcOrd="0" destOrd="0" presId="urn:microsoft.com/office/officeart/2005/8/layout/orgChart1"/>
    <dgm:cxn modelId="{7059FB26-0F5E-4459-BD0F-795EA0160A63}" type="presOf" srcId="{CA498CE0-53EC-455E-8A88-684CF9AFEB6F}" destId="{3A731E70-F767-4390-8C1C-D1638B1E7C2C}" srcOrd="1" destOrd="0" presId="urn:microsoft.com/office/officeart/2005/8/layout/orgChart1"/>
    <dgm:cxn modelId="{8FA27428-E07E-46BA-B5EE-F50AAD10C7A7}" type="presOf" srcId="{896A6016-9D19-4858-96A6-FE613DB6F2BC}" destId="{55C7DA61-B86B-45F2-8F71-CBAB8CBFB3C3}" srcOrd="1" destOrd="0" presId="urn:microsoft.com/office/officeart/2005/8/layout/orgChart1"/>
    <dgm:cxn modelId="{A0C64B37-A3C8-48B1-8793-52A51D4719FF}" type="presOf" srcId="{E194D6B5-EE3B-40FC-841F-8D0533940F2E}" destId="{BD084463-C77A-4AA5-8C82-D8187FF969DF}" srcOrd="0" destOrd="0" presId="urn:microsoft.com/office/officeart/2005/8/layout/orgChart1"/>
    <dgm:cxn modelId="{4130C23A-A301-4BDB-BFDA-D6B2AC101704}" srcId="{CA498CE0-53EC-455E-8A88-684CF9AFEB6F}" destId="{896A6016-9D19-4858-96A6-FE613DB6F2BC}" srcOrd="4" destOrd="0" parTransId="{DDFD8E76-0660-46FD-A72A-2905AF458D13}" sibTransId="{048DEE71-BADA-4527-8B1B-A48E506B2649}"/>
    <dgm:cxn modelId="{15A10D3B-2935-48AE-BE6A-E3B5B649EA83}" type="presOf" srcId="{E194D6B5-EE3B-40FC-841F-8D0533940F2E}" destId="{214E65B3-C330-4381-9091-77CC01C13177}" srcOrd="1" destOrd="0" presId="urn:microsoft.com/office/officeart/2005/8/layout/orgChart1"/>
    <dgm:cxn modelId="{E752233E-707E-481A-881D-A05C3AD06F9A}" srcId="{CA498CE0-53EC-455E-8A88-684CF9AFEB6F}" destId="{25C4CF07-2CD8-49A1-9690-4CBADD8AB23A}" srcOrd="1" destOrd="0" parTransId="{9150C4E1-0EFF-4F2A-88B9-8F18930C0544}" sibTransId="{AFF0EF31-CEA3-470F-AA50-0D502269BC92}"/>
    <dgm:cxn modelId="{7A604B62-4727-4731-8909-6596C8CEB542}" type="presOf" srcId="{C5E17741-3013-43AF-89BC-D3349E63D1F0}" destId="{54FAC420-65D2-4D24-8251-E163DBAE88C0}" srcOrd="0" destOrd="0" presId="urn:microsoft.com/office/officeart/2005/8/layout/orgChart1"/>
    <dgm:cxn modelId="{50E7E479-D785-4328-99E5-ACB04EDB16FF}" type="presOf" srcId="{DDFD8E76-0660-46FD-A72A-2905AF458D13}" destId="{D9D056FA-629F-44A5-9DAA-0D1FD7E46B64}" srcOrd="0" destOrd="0" presId="urn:microsoft.com/office/officeart/2005/8/layout/orgChart1"/>
    <dgm:cxn modelId="{7BD2EB7D-27C1-450E-9AEF-ADFB0E290841}" type="presOf" srcId="{0FEE5D37-1AEC-4DCD-9D24-5C5D91171B92}" destId="{05D5D7BA-BFAC-4DC6-ACEE-3BCE53D0B19A}" srcOrd="0" destOrd="0" presId="urn:microsoft.com/office/officeart/2005/8/layout/orgChart1"/>
    <dgm:cxn modelId="{643C7999-F793-4E71-AEC1-F887450876CB}" type="presOf" srcId="{514768E7-2DDA-4402-B9A1-1C5AF2023DA7}" destId="{BE644B2C-D8BA-49EB-ABCD-1C203F5EE3FD}" srcOrd="0" destOrd="0" presId="urn:microsoft.com/office/officeart/2005/8/layout/orgChart1"/>
    <dgm:cxn modelId="{E4407DA8-C8EC-47C0-BF38-DA82F9674C31}" srcId="{CA498CE0-53EC-455E-8A88-684CF9AFEB6F}" destId="{0FEA0A64-421E-4AA7-999F-998D8BEA7086}" srcOrd="2" destOrd="0" parTransId="{514768E7-2DDA-4402-B9A1-1C5AF2023DA7}" sibTransId="{DCC207A2-544A-45F5-882E-DDE714D5DA0B}"/>
    <dgm:cxn modelId="{47D74EBB-2901-4C54-BB37-5A86C7D3321D}" srcId="{CA498CE0-53EC-455E-8A88-684CF9AFEB6F}" destId="{E194D6B5-EE3B-40FC-841F-8D0533940F2E}" srcOrd="3" destOrd="0" parTransId="{0FEE5D37-1AEC-4DCD-9D24-5C5D91171B92}" sibTransId="{F746B519-42E0-4C10-B70D-D4E5FE6F8093}"/>
    <dgm:cxn modelId="{12FEDBBC-0BE8-4504-ABF0-BC659A80551C}" type="presOf" srcId="{0FEA0A64-421E-4AA7-999F-998D8BEA7086}" destId="{5C040C1A-162D-4ECE-842B-7D5D09DCE1DF}" srcOrd="1" destOrd="0" presId="urn:microsoft.com/office/officeart/2005/8/layout/orgChart1"/>
    <dgm:cxn modelId="{057AF4CA-4702-4E10-9A69-C7FFAEB16222}" type="presOf" srcId="{0FEA0A64-421E-4AA7-999F-998D8BEA7086}" destId="{12D43910-F858-462D-8852-873D8561709E}" srcOrd="0" destOrd="0" presId="urn:microsoft.com/office/officeart/2005/8/layout/orgChart1"/>
    <dgm:cxn modelId="{397F16D3-C61D-4C4F-AB16-C46E9986649C}" type="presOf" srcId="{896A6016-9D19-4858-96A6-FE613DB6F2BC}" destId="{B4C07C70-A24B-4FF3-995B-119EE2B8002E}" srcOrd="0" destOrd="0" presId="urn:microsoft.com/office/officeart/2005/8/layout/orgChart1"/>
    <dgm:cxn modelId="{B4C3A8E9-B303-4224-9F2C-81F9E3FD3E6F}" type="presOf" srcId="{CA498CE0-53EC-455E-8A88-684CF9AFEB6F}" destId="{0BC33BC4-14D7-4771-9B29-55AAF0983835}" srcOrd="0" destOrd="0" presId="urn:microsoft.com/office/officeart/2005/8/layout/orgChart1"/>
    <dgm:cxn modelId="{91F2FCEB-62CB-41DA-9744-F5AF5F3D3A44}" type="presOf" srcId="{5290FD02-B1B9-4CE4-AA76-D6EF8542225F}" destId="{A5D03E46-E08D-4EC2-B01A-C59E0865482A}" srcOrd="0" destOrd="0" presId="urn:microsoft.com/office/officeart/2005/8/layout/orgChart1"/>
    <dgm:cxn modelId="{1C3658FA-964C-4C96-8F81-553819542C70}" srcId="{C5E17741-3013-43AF-89BC-D3349E63D1F0}" destId="{CA498CE0-53EC-455E-8A88-684CF9AFEB6F}" srcOrd="0" destOrd="0" parTransId="{9458EE1D-3F04-4E2E-8F57-BD83A5D381B9}" sibTransId="{41C1F493-B73D-480E-B0C7-8935EEF8FC5C}"/>
    <dgm:cxn modelId="{7DC680FA-1B70-40F9-805D-8D886236946E}" type="presOf" srcId="{9CD0C083-5530-4903-8025-4AE5D80731EC}" destId="{EB7D2990-4BAA-4E9B-A643-A1E3481F094E}" srcOrd="0" destOrd="0" presId="urn:microsoft.com/office/officeart/2005/8/layout/orgChart1"/>
    <dgm:cxn modelId="{D48039F4-C2A7-4BF2-8C04-10399611C7F0}" type="presParOf" srcId="{54FAC420-65D2-4D24-8251-E163DBAE88C0}" destId="{8D10F523-EC92-49D0-B803-2C6C0EAACCD0}" srcOrd="0" destOrd="0" presId="urn:microsoft.com/office/officeart/2005/8/layout/orgChart1"/>
    <dgm:cxn modelId="{7FAE6B35-5661-4305-84FF-61A5FAB68365}" type="presParOf" srcId="{8D10F523-EC92-49D0-B803-2C6C0EAACCD0}" destId="{2408C408-04C1-4F3B-BAB8-5521FE9C3286}" srcOrd="0" destOrd="0" presId="urn:microsoft.com/office/officeart/2005/8/layout/orgChart1"/>
    <dgm:cxn modelId="{E38F6D36-87C6-4236-9840-E5ABB33D9BAE}" type="presParOf" srcId="{2408C408-04C1-4F3B-BAB8-5521FE9C3286}" destId="{0BC33BC4-14D7-4771-9B29-55AAF0983835}" srcOrd="0" destOrd="0" presId="urn:microsoft.com/office/officeart/2005/8/layout/orgChart1"/>
    <dgm:cxn modelId="{1D905F9C-3429-4463-AD45-2A6C3F26A0C2}" type="presParOf" srcId="{2408C408-04C1-4F3B-BAB8-5521FE9C3286}" destId="{3A731E70-F767-4390-8C1C-D1638B1E7C2C}" srcOrd="1" destOrd="0" presId="urn:microsoft.com/office/officeart/2005/8/layout/orgChart1"/>
    <dgm:cxn modelId="{E584C28F-9A83-45F0-BD88-D860D949A590}" type="presParOf" srcId="{8D10F523-EC92-49D0-B803-2C6C0EAACCD0}" destId="{B4A1D720-6CF3-4F6A-950C-06BA7180F9A5}" srcOrd="1" destOrd="0" presId="urn:microsoft.com/office/officeart/2005/8/layout/orgChart1"/>
    <dgm:cxn modelId="{8BD86FEE-7AAC-4E4E-82C4-9FDF956B7EFB}" type="presParOf" srcId="{B4A1D720-6CF3-4F6A-950C-06BA7180F9A5}" destId="{BE644B2C-D8BA-49EB-ABCD-1C203F5EE3FD}" srcOrd="0" destOrd="0" presId="urn:microsoft.com/office/officeart/2005/8/layout/orgChart1"/>
    <dgm:cxn modelId="{899DC032-B07D-4001-8AF2-CB338C262569}" type="presParOf" srcId="{B4A1D720-6CF3-4F6A-950C-06BA7180F9A5}" destId="{845D7174-EC0D-4EE6-A7D6-09A874CAA7C3}" srcOrd="1" destOrd="0" presId="urn:microsoft.com/office/officeart/2005/8/layout/orgChart1"/>
    <dgm:cxn modelId="{A3E629C5-FE10-443C-AD1E-CDB51F81391F}" type="presParOf" srcId="{845D7174-EC0D-4EE6-A7D6-09A874CAA7C3}" destId="{7E451ECB-A975-4D5F-85A6-CC02D13992C1}" srcOrd="0" destOrd="0" presId="urn:microsoft.com/office/officeart/2005/8/layout/orgChart1"/>
    <dgm:cxn modelId="{EAF2037D-D619-4B24-A43E-AA256A17460B}" type="presParOf" srcId="{7E451ECB-A975-4D5F-85A6-CC02D13992C1}" destId="{12D43910-F858-462D-8852-873D8561709E}" srcOrd="0" destOrd="0" presId="urn:microsoft.com/office/officeart/2005/8/layout/orgChart1"/>
    <dgm:cxn modelId="{2BF7687B-56EB-4401-9837-B6371CD2146E}" type="presParOf" srcId="{7E451ECB-A975-4D5F-85A6-CC02D13992C1}" destId="{5C040C1A-162D-4ECE-842B-7D5D09DCE1DF}" srcOrd="1" destOrd="0" presId="urn:microsoft.com/office/officeart/2005/8/layout/orgChart1"/>
    <dgm:cxn modelId="{8069D7A7-AD81-4076-953B-9EBD378609D5}" type="presParOf" srcId="{845D7174-EC0D-4EE6-A7D6-09A874CAA7C3}" destId="{81E4E97A-68AC-4C86-8479-72336B8F6BC2}" srcOrd="1" destOrd="0" presId="urn:microsoft.com/office/officeart/2005/8/layout/orgChart1"/>
    <dgm:cxn modelId="{C1CEBD87-2581-4F02-AE17-0CCAC5D8FC2F}" type="presParOf" srcId="{845D7174-EC0D-4EE6-A7D6-09A874CAA7C3}" destId="{29DB97F1-0A1B-4302-A88F-21439AFB17EC}" srcOrd="2" destOrd="0" presId="urn:microsoft.com/office/officeart/2005/8/layout/orgChart1"/>
    <dgm:cxn modelId="{3088739E-D974-44D4-81F2-CB2E09EFEF74}" type="presParOf" srcId="{B4A1D720-6CF3-4F6A-950C-06BA7180F9A5}" destId="{05D5D7BA-BFAC-4DC6-ACEE-3BCE53D0B19A}" srcOrd="2" destOrd="0" presId="urn:microsoft.com/office/officeart/2005/8/layout/orgChart1"/>
    <dgm:cxn modelId="{2D9D92C3-FC8C-499D-A557-F4136743018C}" type="presParOf" srcId="{B4A1D720-6CF3-4F6A-950C-06BA7180F9A5}" destId="{15E55C3B-791A-477F-BE2D-28DEBD75A674}" srcOrd="3" destOrd="0" presId="urn:microsoft.com/office/officeart/2005/8/layout/orgChart1"/>
    <dgm:cxn modelId="{0AE4CC4A-6CA1-4F97-9AB9-4D6C924405B7}" type="presParOf" srcId="{15E55C3B-791A-477F-BE2D-28DEBD75A674}" destId="{C2E19572-32C5-44FF-B8C7-D98877AC49F3}" srcOrd="0" destOrd="0" presId="urn:microsoft.com/office/officeart/2005/8/layout/orgChart1"/>
    <dgm:cxn modelId="{63E89D48-151B-4005-B3AF-EA59014F4D78}" type="presParOf" srcId="{C2E19572-32C5-44FF-B8C7-D98877AC49F3}" destId="{BD084463-C77A-4AA5-8C82-D8187FF969DF}" srcOrd="0" destOrd="0" presId="urn:microsoft.com/office/officeart/2005/8/layout/orgChart1"/>
    <dgm:cxn modelId="{D06A8F16-23AD-436C-A538-BB2B7F574E9D}" type="presParOf" srcId="{C2E19572-32C5-44FF-B8C7-D98877AC49F3}" destId="{214E65B3-C330-4381-9091-77CC01C13177}" srcOrd="1" destOrd="0" presId="urn:microsoft.com/office/officeart/2005/8/layout/orgChart1"/>
    <dgm:cxn modelId="{4186B4B1-94D2-4D98-A0C8-154B58FD4499}" type="presParOf" srcId="{15E55C3B-791A-477F-BE2D-28DEBD75A674}" destId="{1A1297EB-5FA6-4824-9AF6-8E4BFEDBA0F4}" srcOrd="1" destOrd="0" presId="urn:microsoft.com/office/officeart/2005/8/layout/orgChart1"/>
    <dgm:cxn modelId="{3DC79170-B245-4897-A495-4130506D30E0}" type="presParOf" srcId="{15E55C3B-791A-477F-BE2D-28DEBD75A674}" destId="{2BB4593C-D0DF-4162-9BC3-4CA4E25CEB5C}" srcOrd="2" destOrd="0" presId="urn:microsoft.com/office/officeart/2005/8/layout/orgChart1"/>
    <dgm:cxn modelId="{83FE12BF-2A9C-4FC1-80B7-CC59A7C58E8E}" type="presParOf" srcId="{B4A1D720-6CF3-4F6A-950C-06BA7180F9A5}" destId="{D9D056FA-629F-44A5-9DAA-0D1FD7E46B64}" srcOrd="4" destOrd="0" presId="urn:microsoft.com/office/officeart/2005/8/layout/orgChart1"/>
    <dgm:cxn modelId="{8B6E34E4-2518-4965-8D38-684BC1C2C65E}" type="presParOf" srcId="{B4A1D720-6CF3-4F6A-950C-06BA7180F9A5}" destId="{65D2BBC0-9F06-4F84-8B29-B3D81E1F62BC}" srcOrd="5" destOrd="0" presId="urn:microsoft.com/office/officeart/2005/8/layout/orgChart1"/>
    <dgm:cxn modelId="{B3316FF6-805D-4C1D-86DB-C6CADDF02666}" type="presParOf" srcId="{65D2BBC0-9F06-4F84-8B29-B3D81E1F62BC}" destId="{2912E60E-E548-4790-BF9E-2E0DF60D46AF}" srcOrd="0" destOrd="0" presId="urn:microsoft.com/office/officeart/2005/8/layout/orgChart1"/>
    <dgm:cxn modelId="{94C0C5AE-80DA-4D89-8E62-D2999D607FF4}" type="presParOf" srcId="{2912E60E-E548-4790-BF9E-2E0DF60D46AF}" destId="{B4C07C70-A24B-4FF3-995B-119EE2B8002E}" srcOrd="0" destOrd="0" presId="urn:microsoft.com/office/officeart/2005/8/layout/orgChart1"/>
    <dgm:cxn modelId="{5FD684A2-128A-4F1B-B850-4A10D7DE2F63}" type="presParOf" srcId="{2912E60E-E548-4790-BF9E-2E0DF60D46AF}" destId="{55C7DA61-B86B-45F2-8F71-CBAB8CBFB3C3}" srcOrd="1" destOrd="0" presId="urn:microsoft.com/office/officeart/2005/8/layout/orgChart1"/>
    <dgm:cxn modelId="{3382D343-E1F2-4B94-A42E-F3C19311753B}" type="presParOf" srcId="{65D2BBC0-9F06-4F84-8B29-B3D81E1F62BC}" destId="{8DAB8186-599F-4557-830C-CE5040D7622A}" srcOrd="1" destOrd="0" presId="urn:microsoft.com/office/officeart/2005/8/layout/orgChart1"/>
    <dgm:cxn modelId="{47916AAB-8FBE-4E0E-82B6-9C2137F2142F}" type="presParOf" srcId="{65D2BBC0-9F06-4F84-8B29-B3D81E1F62BC}" destId="{B41B076D-C3EF-455E-993C-ADF0B117DC9F}" srcOrd="2" destOrd="0" presId="urn:microsoft.com/office/officeart/2005/8/layout/orgChart1"/>
    <dgm:cxn modelId="{359A12B0-4ACD-4129-9771-B25AE9B39247}" type="presParOf" srcId="{8D10F523-EC92-49D0-B803-2C6C0EAACCD0}" destId="{BAC62A32-B7AD-470B-9CB3-6773E5629AD1}" srcOrd="2" destOrd="0" presId="urn:microsoft.com/office/officeart/2005/8/layout/orgChart1"/>
    <dgm:cxn modelId="{4506C9E0-D7F6-4262-8B4D-2F50CCDA2EE0}" type="presParOf" srcId="{BAC62A32-B7AD-470B-9CB3-6773E5629AD1}" destId="{A5D03E46-E08D-4EC2-B01A-C59E0865482A}" srcOrd="0" destOrd="0" presId="urn:microsoft.com/office/officeart/2005/8/layout/orgChart1"/>
    <dgm:cxn modelId="{95E2B869-C2E4-484F-A278-B4809327013F}" type="presParOf" srcId="{BAC62A32-B7AD-470B-9CB3-6773E5629AD1}" destId="{67B3249E-C0A7-4FE7-BC4A-0488665695EE}" srcOrd="1" destOrd="0" presId="urn:microsoft.com/office/officeart/2005/8/layout/orgChart1"/>
    <dgm:cxn modelId="{14FC01A5-5433-459E-BFD3-E9ABB61D1C0B}" type="presParOf" srcId="{67B3249E-C0A7-4FE7-BC4A-0488665695EE}" destId="{EE5FEBBE-D593-4461-914B-7D27A0409D8B}" srcOrd="0" destOrd="0" presId="urn:microsoft.com/office/officeart/2005/8/layout/orgChart1"/>
    <dgm:cxn modelId="{6C46E55F-C262-4F43-AC9E-DADC3A9AB389}" type="presParOf" srcId="{EE5FEBBE-D593-4461-914B-7D27A0409D8B}" destId="{EB7D2990-4BAA-4E9B-A643-A1E3481F094E}" srcOrd="0" destOrd="0" presId="urn:microsoft.com/office/officeart/2005/8/layout/orgChart1"/>
    <dgm:cxn modelId="{02B471B9-7553-4F28-9731-28A46B9F85AC}" type="presParOf" srcId="{EE5FEBBE-D593-4461-914B-7D27A0409D8B}" destId="{F16D85AA-1232-4A24-BBC4-27198BE612E8}" srcOrd="1" destOrd="0" presId="urn:microsoft.com/office/officeart/2005/8/layout/orgChart1"/>
    <dgm:cxn modelId="{C6AF74BD-A2FC-45C1-B32C-FA273F6B2BB3}" type="presParOf" srcId="{67B3249E-C0A7-4FE7-BC4A-0488665695EE}" destId="{DB38A605-1087-4DBE-8E67-C45B8D346DA2}" srcOrd="1" destOrd="0" presId="urn:microsoft.com/office/officeart/2005/8/layout/orgChart1"/>
    <dgm:cxn modelId="{3A271C59-A595-4A80-8024-930A336720E7}" type="presParOf" srcId="{67B3249E-C0A7-4FE7-BC4A-0488665695EE}" destId="{4ABC29E3-B5E2-4E2B-AAF2-DE16246B1934}" srcOrd="2" destOrd="0" presId="urn:microsoft.com/office/officeart/2005/8/layout/orgChart1"/>
    <dgm:cxn modelId="{B183321C-1B04-483B-8E05-7B40919322CB}" type="presParOf" srcId="{BAC62A32-B7AD-470B-9CB3-6773E5629AD1}" destId="{76A047FC-3E5D-433C-A384-1A7BE720F5E8}" srcOrd="2" destOrd="0" presId="urn:microsoft.com/office/officeart/2005/8/layout/orgChart1"/>
    <dgm:cxn modelId="{C4087DBA-C263-4390-8FA3-8618F6C72854}" type="presParOf" srcId="{BAC62A32-B7AD-470B-9CB3-6773E5629AD1}" destId="{84225757-3E08-4CD8-88F5-DACF68651BDE}" srcOrd="3" destOrd="0" presId="urn:microsoft.com/office/officeart/2005/8/layout/orgChart1"/>
    <dgm:cxn modelId="{5E7C0572-18A4-403B-ABF2-CA0914D958FB}" type="presParOf" srcId="{84225757-3E08-4CD8-88F5-DACF68651BDE}" destId="{88ADF31F-5085-4D26-B22C-8298C58BF305}" srcOrd="0" destOrd="0" presId="urn:microsoft.com/office/officeart/2005/8/layout/orgChart1"/>
    <dgm:cxn modelId="{EC6DC2B5-4AF7-4EA0-A940-55EBCB5A9F10}" type="presParOf" srcId="{88ADF31F-5085-4D26-B22C-8298C58BF305}" destId="{1D85232C-B59D-47AE-BCFA-972A164A12DF}" srcOrd="0" destOrd="0" presId="urn:microsoft.com/office/officeart/2005/8/layout/orgChart1"/>
    <dgm:cxn modelId="{75AA9026-88E6-442F-9A42-1D340CD66B3D}" type="presParOf" srcId="{88ADF31F-5085-4D26-B22C-8298C58BF305}" destId="{75E3EC48-1E26-43B9-A8D1-A4C7BFBA26E8}" srcOrd="1" destOrd="0" presId="urn:microsoft.com/office/officeart/2005/8/layout/orgChart1"/>
    <dgm:cxn modelId="{73ADCF49-C542-4911-9ACD-4AABB5F9523D}" type="presParOf" srcId="{84225757-3E08-4CD8-88F5-DACF68651BDE}" destId="{50CAAC55-0AD1-48F7-86E0-02B489414235}" srcOrd="1" destOrd="0" presId="urn:microsoft.com/office/officeart/2005/8/layout/orgChart1"/>
    <dgm:cxn modelId="{2B94A24A-5BB4-45B7-95D3-33ABEA413340}" type="presParOf" srcId="{84225757-3E08-4CD8-88F5-DACF68651BDE}" destId="{BC556E64-6949-4E71-878F-F01FBB5BA2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F9CA2-563E-4754-8177-4D40F928DAAD}">
      <dsp:nvSpPr>
        <dsp:cNvPr id="0" name=""/>
        <dsp:cNvSpPr/>
      </dsp:nvSpPr>
      <dsp:spPr>
        <a:xfrm>
          <a:off x="1664089" y="1"/>
          <a:ext cx="2217583" cy="2217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Politická moci (stát)  </a:t>
          </a:r>
          <a:r>
            <a:rPr lang="cs-CZ" sz="1600" b="1" i="1" kern="1200" dirty="0"/>
            <a:t>důvěryhodnost</a:t>
          </a:r>
        </a:p>
      </dsp:txBody>
      <dsp:txXfrm>
        <a:off x="1919964" y="298522"/>
        <a:ext cx="1705833" cy="703656"/>
      </dsp:txXfrm>
    </dsp:sp>
    <dsp:sp modelId="{CCAA8A54-0872-4A3F-9DBF-B493E42FF604}">
      <dsp:nvSpPr>
        <dsp:cNvPr id="0" name=""/>
        <dsp:cNvSpPr/>
      </dsp:nvSpPr>
      <dsp:spPr>
        <a:xfrm>
          <a:off x="2527610" y="1023500"/>
          <a:ext cx="2217583" cy="2217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Trh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1" kern="1200" dirty="0"/>
            <a:t>peníze</a:t>
          </a:r>
        </a:p>
      </dsp:txBody>
      <dsp:txXfrm>
        <a:off x="3721694" y="1279375"/>
        <a:ext cx="852916" cy="1705833"/>
      </dsp:txXfrm>
    </dsp:sp>
    <dsp:sp modelId="{5DCB87E8-A19C-46D0-BD70-17CD2E1897E6}">
      <dsp:nvSpPr>
        <dsp:cNvPr id="0" name=""/>
        <dsp:cNvSpPr/>
      </dsp:nvSpPr>
      <dsp:spPr>
        <a:xfrm>
          <a:off x="1682140" y="2004354"/>
          <a:ext cx="2217583" cy="2217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Rodina a intimita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1" kern="1200" dirty="0"/>
            <a:t>láska</a:t>
          </a:r>
        </a:p>
      </dsp:txBody>
      <dsp:txXfrm>
        <a:off x="1938015" y="3219760"/>
        <a:ext cx="1705833" cy="703656"/>
      </dsp:txXfrm>
    </dsp:sp>
    <dsp:sp modelId="{DBF2D7B5-013A-4723-B2B6-7D827FD7E4C0}">
      <dsp:nvSpPr>
        <dsp:cNvPr id="0" name=""/>
        <dsp:cNvSpPr/>
      </dsp:nvSpPr>
      <dsp:spPr>
        <a:xfrm>
          <a:off x="728029" y="1014385"/>
          <a:ext cx="2217583" cy="22175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Veřejnost </a:t>
          </a:r>
          <a:r>
            <a:rPr lang="cs-CZ" sz="1600" b="1" i="1" kern="1200" dirty="0"/>
            <a:t>vědění</a:t>
          </a:r>
        </a:p>
      </dsp:txBody>
      <dsp:txXfrm>
        <a:off x="898613" y="1270260"/>
        <a:ext cx="852916" cy="1705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047FC-3E5D-433C-A384-1A7BE720F5E8}">
      <dsp:nvSpPr>
        <dsp:cNvPr id="0" name=""/>
        <dsp:cNvSpPr/>
      </dsp:nvSpPr>
      <dsp:spPr>
        <a:xfrm>
          <a:off x="2634500" y="1284393"/>
          <a:ext cx="125802" cy="699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492"/>
              </a:lnTo>
              <a:lnTo>
                <a:pt x="125802" y="6994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03E46-E08D-4EC2-B01A-C59E0865482A}">
      <dsp:nvSpPr>
        <dsp:cNvPr id="0" name=""/>
        <dsp:cNvSpPr/>
      </dsp:nvSpPr>
      <dsp:spPr>
        <a:xfrm>
          <a:off x="2487667" y="1284393"/>
          <a:ext cx="146832" cy="619795"/>
        </a:xfrm>
        <a:custGeom>
          <a:avLst/>
          <a:gdLst/>
          <a:ahLst/>
          <a:cxnLst/>
          <a:rect l="0" t="0" r="0" b="0"/>
          <a:pathLst>
            <a:path>
              <a:moveTo>
                <a:pt x="146832" y="0"/>
              </a:moveTo>
              <a:lnTo>
                <a:pt x="146832" y="619795"/>
              </a:lnTo>
              <a:lnTo>
                <a:pt x="0" y="6197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056FA-629F-44A5-9DAA-0D1FD7E46B64}">
      <dsp:nvSpPr>
        <dsp:cNvPr id="0" name=""/>
        <dsp:cNvSpPr/>
      </dsp:nvSpPr>
      <dsp:spPr>
        <a:xfrm>
          <a:off x="2634500" y="1284393"/>
          <a:ext cx="1806104" cy="1398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317"/>
              </a:lnTo>
              <a:lnTo>
                <a:pt x="1806104" y="1239317"/>
              </a:lnTo>
              <a:lnTo>
                <a:pt x="1806104" y="1398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5D7BA-BFAC-4DC6-ACEE-3BCE53D0B19A}">
      <dsp:nvSpPr>
        <dsp:cNvPr id="0" name=""/>
        <dsp:cNvSpPr/>
      </dsp:nvSpPr>
      <dsp:spPr>
        <a:xfrm>
          <a:off x="2554916" y="1284393"/>
          <a:ext cx="91440" cy="1398984"/>
        </a:xfrm>
        <a:custGeom>
          <a:avLst/>
          <a:gdLst/>
          <a:ahLst/>
          <a:cxnLst/>
          <a:rect l="0" t="0" r="0" b="0"/>
          <a:pathLst>
            <a:path>
              <a:moveTo>
                <a:pt x="79584" y="0"/>
              </a:moveTo>
              <a:lnTo>
                <a:pt x="79584" y="1239317"/>
              </a:lnTo>
              <a:lnTo>
                <a:pt x="45720" y="1239317"/>
              </a:lnTo>
              <a:lnTo>
                <a:pt x="45720" y="1398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44B2C-D8BA-49EB-ABCD-1C203F5EE3FD}">
      <dsp:nvSpPr>
        <dsp:cNvPr id="0" name=""/>
        <dsp:cNvSpPr/>
      </dsp:nvSpPr>
      <dsp:spPr>
        <a:xfrm>
          <a:off x="760666" y="1284393"/>
          <a:ext cx="1873833" cy="1398984"/>
        </a:xfrm>
        <a:custGeom>
          <a:avLst/>
          <a:gdLst/>
          <a:ahLst/>
          <a:cxnLst/>
          <a:rect l="0" t="0" r="0" b="0"/>
          <a:pathLst>
            <a:path>
              <a:moveTo>
                <a:pt x="1873833" y="0"/>
              </a:moveTo>
              <a:lnTo>
                <a:pt x="1873833" y="1239317"/>
              </a:lnTo>
              <a:lnTo>
                <a:pt x="0" y="1239317"/>
              </a:lnTo>
              <a:lnTo>
                <a:pt x="0" y="1398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33BC4-14D7-4771-9B29-55AAF0983835}">
      <dsp:nvSpPr>
        <dsp:cNvPr id="0" name=""/>
        <dsp:cNvSpPr/>
      </dsp:nvSpPr>
      <dsp:spPr>
        <a:xfrm>
          <a:off x="1874182" y="524075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Kníže/patron</a:t>
          </a:r>
        </a:p>
      </dsp:txBody>
      <dsp:txXfrm>
        <a:off x="1874182" y="524075"/>
        <a:ext cx="1520635" cy="760317"/>
      </dsp:txXfrm>
    </dsp:sp>
    <dsp:sp modelId="{12D43910-F858-462D-8852-873D8561709E}">
      <dsp:nvSpPr>
        <dsp:cNvPr id="0" name=""/>
        <dsp:cNvSpPr/>
      </dsp:nvSpPr>
      <dsp:spPr>
        <a:xfrm>
          <a:off x="349" y="2683377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Dar</a:t>
          </a:r>
        </a:p>
      </dsp:txBody>
      <dsp:txXfrm>
        <a:off x="349" y="2683377"/>
        <a:ext cx="1520635" cy="760317"/>
      </dsp:txXfrm>
    </dsp:sp>
    <dsp:sp modelId="{BD084463-C77A-4AA5-8C82-D8187FF969DF}">
      <dsp:nvSpPr>
        <dsp:cNvPr id="0" name=""/>
        <dsp:cNvSpPr/>
      </dsp:nvSpPr>
      <dsp:spPr>
        <a:xfrm>
          <a:off x="1840318" y="2683377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Závazek</a:t>
          </a:r>
        </a:p>
      </dsp:txBody>
      <dsp:txXfrm>
        <a:off x="1840318" y="2683377"/>
        <a:ext cx="1520635" cy="760317"/>
      </dsp:txXfrm>
    </dsp:sp>
    <dsp:sp modelId="{B4C07C70-A24B-4FF3-995B-119EE2B8002E}">
      <dsp:nvSpPr>
        <dsp:cNvPr id="0" name=""/>
        <dsp:cNvSpPr/>
      </dsp:nvSpPr>
      <dsp:spPr>
        <a:xfrm>
          <a:off x="3680287" y="2683377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Podřízení</a:t>
          </a:r>
        </a:p>
      </dsp:txBody>
      <dsp:txXfrm>
        <a:off x="3680287" y="2683377"/>
        <a:ext cx="1520635" cy="760317"/>
      </dsp:txXfrm>
    </dsp:sp>
    <dsp:sp modelId="{EB7D2990-4BAA-4E9B-A643-A1E3481F094E}">
      <dsp:nvSpPr>
        <dsp:cNvPr id="0" name=""/>
        <dsp:cNvSpPr/>
      </dsp:nvSpPr>
      <dsp:spPr>
        <a:xfrm>
          <a:off x="967032" y="1524030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Klient</a:t>
          </a:r>
        </a:p>
      </dsp:txBody>
      <dsp:txXfrm>
        <a:off x="967032" y="1524030"/>
        <a:ext cx="1520635" cy="760317"/>
      </dsp:txXfrm>
    </dsp:sp>
    <dsp:sp modelId="{1D85232C-B59D-47AE-BCFA-972A164A12DF}">
      <dsp:nvSpPr>
        <dsp:cNvPr id="0" name=""/>
        <dsp:cNvSpPr/>
      </dsp:nvSpPr>
      <dsp:spPr>
        <a:xfrm>
          <a:off x="2760302" y="1603726"/>
          <a:ext cx="1520635" cy="760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Tradice</a:t>
          </a:r>
        </a:p>
      </dsp:txBody>
      <dsp:txXfrm>
        <a:off x="2760302" y="1603726"/>
        <a:ext cx="1520635" cy="760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21.02.2026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21.02.2026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21.02.2026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elmuller.eu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B5B7D-176F-A875-453C-86C8B2AF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097" y="223229"/>
            <a:ext cx="11538729" cy="3891571"/>
          </a:xfrm>
        </p:spPr>
        <p:txBody>
          <a:bodyPr>
            <a:normAutofit/>
          </a:bodyPr>
          <a:lstStyle/>
          <a:p>
            <a:r>
              <a:rPr lang="pl-PL" sz="3600" b="1" dirty="0"/>
              <a:t>Veřejnost </a:t>
            </a:r>
            <a:br>
              <a:rPr lang="pl-PL" sz="3600" b="1" dirty="0"/>
            </a:br>
            <a:r>
              <a:rPr lang="pl-PL" sz="3600" b="1" dirty="0"/>
              <a:t>veřejné mínění </a:t>
            </a:r>
            <a:br>
              <a:rPr lang="pl-PL" sz="3600" b="1" dirty="0"/>
            </a:br>
            <a:r>
              <a:rPr lang="pl-PL" sz="3600" b="1" dirty="0"/>
              <a:t>proměny mediální krajiny</a:t>
            </a:r>
            <a:endParaRPr lang="pl-PL" sz="2400" b="1" u="sng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C20DCC-54CD-8594-2FF9-B2C3080A1A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1094263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73BDB4-F987-640E-1A3F-BA4B3FF603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28696" y="4950212"/>
            <a:ext cx="7641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Mediální sféra v transformaci (1. setkání, KOMBI)</a:t>
            </a:r>
          </a:p>
          <a:p>
            <a:r>
              <a:rPr lang="cs-CZ" b="1" dirty="0">
                <a:solidFill>
                  <a:schemeClr val="bg1"/>
                </a:solidFill>
              </a:rPr>
              <a:t>Karel B. Müller, </a:t>
            </a:r>
            <a:r>
              <a:rPr lang="cs-CZ" b="1" dirty="0">
                <a:solidFill>
                  <a:schemeClr val="bg1"/>
                </a:solidFill>
                <a:hlinkClick r:id="rId2"/>
              </a:rPr>
              <a:t>www.karelmuller.eu</a:t>
            </a:r>
            <a:br>
              <a:rPr lang="cs-CZ" b="1" dirty="0">
                <a:solidFill>
                  <a:schemeClr val="bg1"/>
                </a:solidFill>
              </a:rPr>
            </a:br>
            <a:br>
              <a:rPr lang="cs-CZ" b="1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4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AFB1-E2B8-BA84-0ACB-68B3C350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</a:t>
            </a:r>
            <a:br>
              <a:rPr lang="en-US" dirty="0"/>
            </a:br>
            <a:r>
              <a:rPr lang="en-US" dirty="0"/>
              <a:t>YOUR ATTENTION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15C93C-1606-C8BC-24B2-4C9D54334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1230259"/>
          </a:xfrm>
        </p:spPr>
        <p:txBody>
          <a:bodyPr/>
          <a:lstStyle/>
          <a:p>
            <a:r>
              <a:rPr lang="cs-CZ" dirty="0"/>
              <a:t>www.karelmuller.eu</a:t>
            </a:r>
          </a:p>
          <a:p>
            <a:r>
              <a:rPr lang="cs-CZ" dirty="0"/>
              <a:t>Jungmannova 17 | 110 00 Praha 1 | Česká republika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358B16-C9D6-E5F3-7FC0-84FE26E43B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10</a:t>
            </a:fld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E5515805-19B1-86D4-54C2-81A28FFB20B1}"/>
              </a:ext>
            </a:extLst>
          </p:cNvPr>
          <p:cNvSpPr txBox="1">
            <a:spLocks/>
          </p:cNvSpPr>
          <p:nvPr/>
        </p:nvSpPr>
        <p:spPr>
          <a:xfrm>
            <a:off x="650079" y="4211869"/>
            <a:ext cx="9422858" cy="515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97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 modernizace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67" y="1243787"/>
            <a:ext cx="9129766" cy="493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87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540" y="136525"/>
            <a:ext cx="11162581" cy="1924111"/>
          </a:xfrm>
        </p:spPr>
        <p:txBody>
          <a:bodyPr>
            <a:normAutofit/>
          </a:bodyPr>
          <a:lstStyle/>
          <a:p>
            <a:r>
              <a:rPr lang="cs-CZ" dirty="0"/>
              <a:t>Perspektiva sociální diferenciace</a:t>
            </a:r>
            <a:br>
              <a:rPr lang="cs-CZ" dirty="0"/>
            </a:br>
            <a:r>
              <a:rPr lang="cs-CZ" sz="3000" i="1" dirty="0" err="1"/>
              <a:t>Patronáž</a:t>
            </a:r>
            <a:r>
              <a:rPr lang="cs-CZ" sz="3000" i="1" dirty="0"/>
              <a:t> versus instituce</a:t>
            </a:r>
            <a:br>
              <a:rPr lang="cs-CZ" sz="3000" i="1" dirty="0"/>
            </a:br>
            <a:r>
              <a:rPr lang="cs-CZ" sz="3000" i="1" dirty="0"/>
              <a:t>Univerzalizující </a:t>
            </a:r>
            <a:r>
              <a:rPr lang="cs-CZ" sz="3000" i="1" u="sng" dirty="0"/>
              <a:t>média moci </a:t>
            </a:r>
            <a:r>
              <a:rPr lang="cs-CZ" sz="1500" i="1" dirty="0"/>
              <a:t>(</a:t>
            </a:r>
            <a:r>
              <a:rPr lang="cs-CZ" sz="1500" i="1" dirty="0" err="1"/>
              <a:t>Niklas</a:t>
            </a:r>
            <a:r>
              <a:rPr lang="cs-CZ" sz="1500" i="1" dirty="0"/>
              <a:t> </a:t>
            </a:r>
            <a:r>
              <a:rPr lang="cs-CZ" sz="1500" i="1" dirty="0" err="1"/>
              <a:t>Luhmann</a:t>
            </a:r>
            <a:r>
              <a:rPr lang="cs-CZ" sz="1500" i="1" dirty="0"/>
              <a:t>)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0606380"/>
              </p:ext>
            </p:extLst>
          </p:nvPr>
        </p:nvGraphicFramePr>
        <p:xfrm>
          <a:off x="5526402" y="2439707"/>
          <a:ext cx="5581864" cy="4264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9930241"/>
              </p:ext>
            </p:extLst>
          </p:nvPr>
        </p:nvGraphicFramePr>
        <p:xfrm>
          <a:off x="314803" y="2371648"/>
          <a:ext cx="5201272" cy="396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Přímá spojnice 7"/>
          <p:cNvCxnSpPr/>
          <p:nvPr/>
        </p:nvCxnSpPr>
        <p:spPr>
          <a:xfrm flipV="1">
            <a:off x="5765800" y="4563534"/>
            <a:ext cx="6028267" cy="1693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10201608" y="4659868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Soukromá sféra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0249990" y="4057134"/>
            <a:ext cx="154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Veřejná sféra</a:t>
            </a:r>
          </a:p>
        </p:txBody>
      </p:sp>
    </p:spTree>
    <p:extLst>
      <p:ext uri="{BB962C8B-B14F-4D97-AF65-F5344CB8AC3E}">
        <p14:creationId xmlns:p14="http://schemas.microsoft.com/office/powerpoint/2010/main" val="30261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6219" y="452233"/>
            <a:ext cx="9331314" cy="867861"/>
          </a:xfrm>
        </p:spPr>
        <p:txBody>
          <a:bodyPr>
            <a:normAutofit/>
          </a:bodyPr>
          <a:lstStyle/>
          <a:p>
            <a:r>
              <a:rPr lang="cs-CZ" b="1" dirty="0"/>
              <a:t>Veřejná Sféra</a:t>
            </a:r>
            <a:br>
              <a:rPr lang="cs-CZ" dirty="0"/>
            </a:br>
            <a:r>
              <a:rPr lang="cs-CZ" sz="2400" i="1" dirty="0" err="1"/>
              <a:t>Jürgen</a:t>
            </a:r>
            <a:r>
              <a:rPr lang="cs-CZ" sz="2400" i="1" dirty="0"/>
              <a:t> </a:t>
            </a:r>
            <a:r>
              <a:rPr lang="cs-CZ" sz="2400" i="1" dirty="0" err="1"/>
              <a:t>Habermas</a:t>
            </a:r>
            <a:r>
              <a:rPr lang="cs-CZ" sz="2400" i="1" dirty="0"/>
              <a:t>, Charles </a:t>
            </a:r>
            <a:r>
              <a:rPr lang="cs-CZ" sz="2400" i="1" dirty="0" err="1"/>
              <a:t>Taylor</a:t>
            </a:r>
            <a:r>
              <a:rPr lang="cs-CZ" sz="2400" i="1" dirty="0"/>
              <a:t>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3085" y="1557867"/>
            <a:ext cx="11000715" cy="50171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Mimo-politická (x politická sféra)</a:t>
            </a:r>
          </a:p>
          <a:p>
            <a:pPr marL="0" indent="0">
              <a:buNone/>
            </a:pPr>
            <a:r>
              <a:rPr lang="cs-CZ" dirty="0"/>
              <a:t>Sekularizovaná			       </a:t>
            </a:r>
            <a:r>
              <a:rPr lang="cs-CZ" sz="2400" dirty="0"/>
              <a:t>1962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Otevřená</a:t>
            </a:r>
          </a:p>
          <a:p>
            <a:pPr marL="0" indent="0">
              <a:buNone/>
            </a:pPr>
            <a:r>
              <a:rPr lang="cs-CZ" dirty="0"/>
              <a:t>	Rovnostářská</a:t>
            </a:r>
          </a:p>
          <a:p>
            <a:pPr marL="0" indent="0">
              <a:buNone/>
            </a:pPr>
            <a:r>
              <a:rPr lang="cs-CZ" dirty="0"/>
              <a:t>	Kritická </a:t>
            </a:r>
          </a:p>
          <a:p>
            <a:pPr marL="0" indent="0">
              <a:buNone/>
            </a:pPr>
            <a:r>
              <a:rPr lang="cs-CZ" dirty="0"/>
              <a:t>	Racionální </a:t>
            </a:r>
          </a:p>
          <a:p>
            <a:pPr marL="0" indent="0">
              <a:buNone/>
            </a:pPr>
            <a:r>
              <a:rPr lang="cs-CZ" dirty="0"/>
              <a:t>	Transparentní</a:t>
            </a:r>
          </a:p>
          <a:p>
            <a:pPr marL="0" indent="0">
              <a:buNone/>
            </a:pPr>
            <a:r>
              <a:rPr lang="cs-CZ" dirty="0"/>
              <a:t>	Dialogická</a:t>
            </a:r>
          </a:p>
          <a:p>
            <a:pPr marL="0" indent="0">
              <a:buNone/>
            </a:pPr>
            <a:r>
              <a:rPr lang="cs-CZ" dirty="0" err="1"/>
              <a:t>Metatopická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Zprostředkovaná</a:t>
            </a:r>
          </a:p>
          <a:p>
            <a:pPr marL="0" indent="0">
              <a:buNone/>
            </a:pPr>
            <a:r>
              <a:rPr lang="cs-CZ" dirty="0"/>
              <a:t>Dvojí pojetí veřejného mínění</a:t>
            </a:r>
          </a:p>
          <a:p>
            <a:pPr marL="0" indent="0">
              <a:buNone/>
            </a:pPr>
            <a:r>
              <a:rPr lang="cs-CZ" dirty="0"/>
              <a:t>	Veřejné mínění (produkt reflexe, produkt diskuse, sdílený konsenzus)  </a:t>
            </a:r>
          </a:p>
          <a:p>
            <a:pPr marL="0" indent="0">
              <a:buNone/>
            </a:pPr>
            <a:r>
              <a:rPr lang="cs-CZ" dirty="0"/>
              <a:t>	Veřejné mínění (agregát soukromých názorů)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/>
              <a:t>Coffee</a:t>
            </a:r>
            <a:r>
              <a:rPr lang="cs-CZ" dirty="0"/>
              <a:t> house, salóny, stolní společnosti, měšťanské besedy …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3074" name="Picture 2" descr="The Structural Transformation of the Public Spher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54" y="1405468"/>
            <a:ext cx="5755380" cy="37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ukturwandel der Öffentlichkeit: Untersuchungen zu einer Kategorie der  bürgerlichen Gesellschaft (suhrkamp taschenbuch wissenschaft) - Habermas,  Jürgen - Amazon.de: Bü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01" y="2152649"/>
            <a:ext cx="2893484" cy="289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1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1217"/>
            <a:ext cx="10706099" cy="86786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00B0F0"/>
                </a:solidFill>
              </a:rPr>
              <a:t>VEŘEJNOST a role médií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093" y="1200122"/>
            <a:ext cx="10706100" cy="5657878"/>
          </a:xfrm>
        </p:spPr>
        <p:txBody>
          <a:bodyPr>
            <a:normAutofit fontScale="47500" lnSpcReduction="20000"/>
          </a:bodyPr>
          <a:lstStyle/>
          <a:p>
            <a:pPr marL="274320" indent="-274320">
              <a:lnSpc>
                <a:spcPct val="120000"/>
              </a:lnSpc>
              <a:buNone/>
              <a:defRPr/>
            </a:pPr>
            <a:r>
              <a:rPr lang="cs-CZ" sz="5000" dirty="0">
                <a:solidFill>
                  <a:srgbClr val="002060"/>
                </a:solidFill>
              </a:rPr>
              <a:t>Mimopolitická, sekulární, neuzavřená (tématům, lidem) </a:t>
            </a:r>
          </a:p>
          <a:p>
            <a:pPr marL="274320" indent="-274320">
              <a:lnSpc>
                <a:spcPct val="120000"/>
              </a:lnSpc>
              <a:buNone/>
              <a:defRPr/>
            </a:pPr>
            <a:r>
              <a:rPr lang="cs-CZ" sz="5000" u="sng" dirty="0">
                <a:solidFill>
                  <a:srgbClr val="002060"/>
                </a:solidFill>
              </a:rPr>
              <a:t>Strukturální proměny veřejnosti </a:t>
            </a:r>
            <a:r>
              <a:rPr lang="cs-CZ" sz="5000" dirty="0">
                <a:solidFill>
                  <a:srgbClr val="002060"/>
                </a:solidFill>
              </a:rPr>
              <a:t>(J. </a:t>
            </a:r>
            <a:r>
              <a:rPr lang="cs-CZ" sz="5000" dirty="0" err="1">
                <a:solidFill>
                  <a:srgbClr val="002060"/>
                </a:solidFill>
              </a:rPr>
              <a:t>Habemas</a:t>
            </a:r>
            <a:r>
              <a:rPr lang="cs-CZ" sz="5000" dirty="0">
                <a:solidFill>
                  <a:srgbClr val="002060"/>
                </a:solidFill>
              </a:rPr>
              <a:t>, 1962) </a:t>
            </a:r>
          </a:p>
          <a:p>
            <a:pPr marL="274320" indent="-274320">
              <a:lnSpc>
                <a:spcPct val="120000"/>
              </a:lnSpc>
              <a:buNone/>
              <a:defRPr/>
            </a:pPr>
            <a:r>
              <a:rPr lang="cs-CZ" sz="5000" u="sng" dirty="0">
                <a:solidFill>
                  <a:srgbClr val="002060"/>
                </a:solidFill>
              </a:rPr>
              <a:t>Re-feudalizace veřejnosti</a:t>
            </a:r>
            <a:r>
              <a:rPr lang="cs-CZ" sz="5000" dirty="0">
                <a:solidFill>
                  <a:srgbClr val="002060"/>
                </a:solidFill>
              </a:rPr>
              <a:t>, PR (?), práce s, konstrukce veřejnosti</a:t>
            </a:r>
          </a:p>
          <a:p>
            <a:pPr marL="274320" indent="-274320">
              <a:lnSpc>
                <a:spcPct val="120000"/>
              </a:lnSpc>
              <a:buNone/>
              <a:defRPr/>
            </a:pPr>
            <a:r>
              <a:rPr lang="cs-CZ" sz="5000" u="sng" dirty="0">
                <a:solidFill>
                  <a:srgbClr val="002060"/>
                </a:solidFill>
              </a:rPr>
              <a:t>Zmasovění veřejnosti </a:t>
            </a:r>
            <a:r>
              <a:rPr lang="cs-CZ" sz="5000" dirty="0">
                <a:solidFill>
                  <a:srgbClr val="002060"/>
                </a:solidFill>
              </a:rPr>
              <a:t>(demokracie)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5000" u="sng" dirty="0">
                <a:solidFill>
                  <a:srgbClr val="002060"/>
                </a:solidFill>
              </a:rPr>
              <a:t>Kritická x manipulativní, demonstrativní publicita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5000" u="sng" dirty="0">
                <a:solidFill>
                  <a:srgbClr val="002060"/>
                </a:solidFill>
              </a:rPr>
              <a:t>Politická funkce médií </a:t>
            </a:r>
            <a:r>
              <a:rPr lang="cs-CZ" sz="5000" dirty="0">
                <a:solidFill>
                  <a:srgbClr val="002060"/>
                </a:solidFill>
              </a:rPr>
              <a:t>(dnes) – informace a osvěta, </a:t>
            </a:r>
            <a:r>
              <a:rPr lang="cs-CZ" sz="5000" dirty="0" err="1">
                <a:solidFill>
                  <a:srgbClr val="002060"/>
                </a:solidFill>
              </a:rPr>
              <a:t>watchdog</a:t>
            </a:r>
            <a:r>
              <a:rPr lang="cs-CZ" sz="5000" dirty="0">
                <a:solidFill>
                  <a:srgbClr val="002060"/>
                </a:solidFill>
              </a:rPr>
              <a:t>, agenda </a:t>
            </a:r>
            <a:r>
              <a:rPr lang="cs-CZ" sz="5000" dirty="0" err="1">
                <a:solidFill>
                  <a:srgbClr val="002060"/>
                </a:solidFill>
              </a:rPr>
              <a:t>setting</a:t>
            </a:r>
            <a:r>
              <a:rPr lang="cs-CZ" sz="5000" dirty="0">
                <a:solidFill>
                  <a:srgbClr val="002060"/>
                </a:solidFill>
              </a:rPr>
              <a:t> 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5000" u="sng" dirty="0">
                <a:solidFill>
                  <a:srgbClr val="002060"/>
                </a:solidFill>
              </a:rPr>
              <a:t>Sociální funkce médií</a:t>
            </a:r>
            <a:r>
              <a:rPr lang="cs-CZ" sz="5000" dirty="0">
                <a:solidFill>
                  <a:srgbClr val="002060"/>
                </a:solidFill>
              </a:rPr>
              <a:t> (integrační, efekt večerních zpráv, fragmentace, polarizace) 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5000" u="sng" dirty="0">
                <a:solidFill>
                  <a:srgbClr val="002060"/>
                </a:solidFill>
              </a:rPr>
              <a:t>Ekonomická/zábavní funkce</a:t>
            </a:r>
            <a:r>
              <a:rPr lang="cs-CZ" sz="5000" dirty="0">
                <a:solidFill>
                  <a:srgbClr val="002060"/>
                </a:solidFill>
              </a:rPr>
              <a:t>, média jako podnikání: komercializace, bulvarizace, </a:t>
            </a:r>
            <a:r>
              <a:rPr lang="cs-CZ" sz="5000" dirty="0" err="1">
                <a:solidFill>
                  <a:srgbClr val="002060"/>
                </a:solidFill>
              </a:rPr>
              <a:t>infotainment</a:t>
            </a:r>
            <a:r>
              <a:rPr lang="cs-CZ" sz="5000" dirty="0">
                <a:solidFill>
                  <a:srgbClr val="002060"/>
                </a:solidFill>
              </a:rPr>
              <a:t>, </a:t>
            </a:r>
            <a:r>
              <a:rPr lang="cs-CZ" sz="5000" dirty="0" err="1">
                <a:solidFill>
                  <a:srgbClr val="002060"/>
                </a:solidFill>
              </a:rPr>
              <a:t>politainment</a:t>
            </a:r>
            <a:r>
              <a:rPr lang="cs-CZ" sz="5000" dirty="0">
                <a:solidFill>
                  <a:srgbClr val="002060"/>
                </a:solidFill>
              </a:rPr>
              <a:t>, efekt depolitizace veřejnosti a důsledky (?)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47BF79-5002-4320-9D6F-311D356F4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133" y="0"/>
            <a:ext cx="1684867" cy="25686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A1E172E-CD34-4083-A41E-B77D2E5D5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58" y="2568677"/>
            <a:ext cx="1678742" cy="256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3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30635-648D-483D-8D62-BC5EACE4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Únik z reality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343C05-915A-4722-B098-C0F4BB889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rgbClr val="002060"/>
                </a:solidFill>
              </a:rPr>
              <a:t>Nástup </a:t>
            </a:r>
            <a:r>
              <a:rPr lang="cs-CZ" sz="2400" dirty="0" err="1">
                <a:solidFill>
                  <a:srgbClr val="002060"/>
                </a:solidFill>
              </a:rPr>
              <a:t>pseudo</a:t>
            </a:r>
            <a:r>
              <a:rPr lang="cs-CZ" sz="2400" dirty="0">
                <a:solidFill>
                  <a:srgbClr val="002060"/>
                </a:solidFill>
              </a:rPr>
              <a:t>-událostí, </a:t>
            </a:r>
            <a:r>
              <a:rPr lang="cs-CZ" sz="2400" dirty="0" err="1">
                <a:solidFill>
                  <a:srgbClr val="002060"/>
                </a:solidFill>
              </a:rPr>
              <a:t>simulakrum</a:t>
            </a:r>
            <a:r>
              <a:rPr lang="cs-CZ" sz="2400" dirty="0">
                <a:solidFill>
                  <a:srgbClr val="002060"/>
                </a:solidFill>
              </a:rPr>
              <a:t>  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rgbClr val="002060"/>
                </a:solidFill>
              </a:rPr>
              <a:t>4 fáze a </a:t>
            </a:r>
            <a:r>
              <a:rPr lang="cs-CZ" sz="2400" dirty="0" err="1">
                <a:solidFill>
                  <a:srgbClr val="002060"/>
                </a:solidFill>
              </a:rPr>
              <a:t>hyperrealita</a:t>
            </a:r>
            <a:r>
              <a:rPr lang="cs-CZ" sz="2400" dirty="0">
                <a:solidFill>
                  <a:srgbClr val="002060"/>
                </a:solidFill>
              </a:rPr>
              <a:t> (</a:t>
            </a:r>
            <a:r>
              <a:rPr lang="cs-CZ" sz="2400" dirty="0" err="1">
                <a:solidFill>
                  <a:srgbClr val="002060"/>
                </a:solidFill>
              </a:rPr>
              <a:t>Baudrillard</a:t>
            </a:r>
            <a:r>
              <a:rPr lang="cs-CZ" sz="2400" dirty="0">
                <a:solidFill>
                  <a:srgbClr val="002060"/>
                </a:solidFill>
              </a:rPr>
              <a:t>, </a:t>
            </a:r>
            <a:r>
              <a:rPr lang="cs-CZ" sz="2400" dirty="0" err="1">
                <a:solidFill>
                  <a:srgbClr val="002060"/>
                </a:solidFill>
              </a:rPr>
              <a:t>Deleuze</a:t>
            </a:r>
            <a:r>
              <a:rPr lang="cs-CZ" sz="2400" dirty="0">
                <a:solidFill>
                  <a:srgbClr val="002060"/>
                </a:solidFill>
              </a:rPr>
              <a:t>)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tx1"/>
                </a:solidFill>
              </a:rPr>
              <a:t>Ztráta monopolu kontroly informací</a:t>
            </a:r>
            <a:r>
              <a:rPr lang="cs-CZ" sz="2400" dirty="0">
                <a:solidFill>
                  <a:srgbClr val="002060"/>
                </a:solidFill>
              </a:rPr>
              <a:t>, evropeizace veřejné sféry – trajektorie evropeizace: stejné místo, čas, význam</a:t>
            </a:r>
          </a:p>
          <a:p>
            <a:pPr>
              <a:lnSpc>
                <a:spcPct val="120000"/>
              </a:lnSpc>
              <a:buNone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cs-CZ" sz="2400" dirty="0">
                <a:solidFill>
                  <a:schemeClr val="tx1"/>
                </a:solidFill>
              </a:rPr>
              <a:t>Mediální gramotnost coby branná povinnost (?)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tx1"/>
                </a:solidFill>
              </a:rPr>
              <a:t>Nezávislost médií a MVS, jak zajistit (?)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0038CD-5805-4F39-A8CC-E48154D3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1C3F4B4-F37F-4FD4-8ED4-8A983CA1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111" y="2799299"/>
            <a:ext cx="1950889" cy="27495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70177F4-7AC1-474C-A6B2-8BBAD24B8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407" y="3928367"/>
            <a:ext cx="1749704" cy="296291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E8CC8FA-2868-4356-B3A6-0AFDD5D0A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11" y="0"/>
            <a:ext cx="1950889" cy="29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3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66713"/>
            <a:ext cx="7097712" cy="612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27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387475"/>
            <a:ext cx="6288088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96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98" y="228536"/>
            <a:ext cx="4815513" cy="662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3266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2711</TotalTime>
  <Words>336</Words>
  <Application>Microsoft Office PowerPoint</Application>
  <PresentationFormat>Širokoúhlá obrazovka</PresentationFormat>
  <Paragraphs>63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Wingdings</vt:lpstr>
      <vt:lpstr>Motiv Office</vt:lpstr>
      <vt:lpstr>Veřejnost  veřejné mínění  proměny mediální krajiny</vt:lpstr>
      <vt:lpstr>Procesy modernizace</vt:lpstr>
      <vt:lpstr>Perspektiva sociální diferenciace Patronáž versus instituce Univerzalizující média moci (Niklas Luhmann)</vt:lpstr>
      <vt:lpstr>Veřejná Sféra Jürgen Habermas, Charles Taylor …</vt:lpstr>
      <vt:lpstr>VEŘEJNOST a role médií</vt:lpstr>
      <vt:lpstr>Únik z reality</vt:lpstr>
      <vt:lpstr>Prezentace aplikace PowerPoint</vt:lpstr>
      <vt:lpstr>Prezentace aplikace PowerPoint</vt:lpstr>
      <vt:lpstr>Prezentace aplikace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Karel Müller</cp:lastModifiedBy>
  <cp:revision>39</cp:revision>
  <dcterms:created xsi:type="dcterms:W3CDTF">2025-01-18T09:44:04Z</dcterms:created>
  <dcterms:modified xsi:type="dcterms:W3CDTF">2026-02-21T15:17:03Z</dcterms:modified>
</cp:coreProperties>
</file>