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41"/>
  </p:notesMasterIdLst>
  <p:handoutMasterIdLst>
    <p:handoutMasterId r:id="rId42"/>
  </p:handoutMasterIdLst>
  <p:sldIdLst>
    <p:sldId id="264" r:id="rId4"/>
    <p:sldId id="270" r:id="rId5"/>
    <p:sldId id="357" r:id="rId6"/>
    <p:sldId id="358" r:id="rId7"/>
    <p:sldId id="359" r:id="rId8"/>
    <p:sldId id="360" r:id="rId9"/>
    <p:sldId id="293" r:id="rId10"/>
    <p:sldId id="266" r:id="rId11"/>
    <p:sldId id="336" r:id="rId12"/>
    <p:sldId id="338" r:id="rId13"/>
    <p:sldId id="339" r:id="rId14"/>
    <p:sldId id="340" r:id="rId15"/>
    <p:sldId id="341" r:id="rId16"/>
    <p:sldId id="356" r:id="rId17"/>
    <p:sldId id="272" r:id="rId18"/>
    <p:sldId id="345" r:id="rId19"/>
    <p:sldId id="328" r:id="rId20"/>
    <p:sldId id="329" r:id="rId21"/>
    <p:sldId id="330" r:id="rId22"/>
    <p:sldId id="332" r:id="rId23"/>
    <p:sldId id="331" r:id="rId24"/>
    <p:sldId id="333" r:id="rId25"/>
    <p:sldId id="334" r:id="rId26"/>
    <p:sldId id="335" r:id="rId27"/>
    <p:sldId id="314" r:id="rId28"/>
    <p:sldId id="342" r:id="rId29"/>
    <p:sldId id="343" r:id="rId30"/>
    <p:sldId id="344" r:id="rId31"/>
    <p:sldId id="347" r:id="rId32"/>
    <p:sldId id="346" r:id="rId33"/>
    <p:sldId id="354" r:id="rId34"/>
    <p:sldId id="349" r:id="rId35"/>
    <p:sldId id="350" r:id="rId36"/>
    <p:sldId id="351" r:id="rId37"/>
    <p:sldId id="362" r:id="rId38"/>
    <p:sldId id="361" r:id="rId39"/>
    <p:sldId id="268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02CB5-06C7-4EC7-A2CD-EB441186E8D4}" v="15" dt="2026-03-27T18:20:04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63" d="100"/>
          <a:sy n="63" d="100"/>
        </p:scale>
        <p:origin x="864" y="56"/>
      </p:cViewPr>
      <p:guideLst/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pecký" userId="9286bb40e6f258d3" providerId="LiveId" clId="{E05CAF44-8749-4CE1-A508-FD8D1D03B3B3}"/>
    <pc:docChg chg="custSel addSld delSld modSld sldOrd">
      <pc:chgData name="Martin Kopecký" userId="9286bb40e6f258d3" providerId="LiveId" clId="{E05CAF44-8749-4CE1-A508-FD8D1D03B3B3}" dt="2026-03-27T18:20:04.120" v="1894" actId="27636"/>
      <pc:docMkLst>
        <pc:docMk/>
      </pc:docMkLst>
      <pc:sldChg chg="add">
        <pc:chgData name="Martin Kopecký" userId="9286bb40e6f258d3" providerId="LiveId" clId="{E05CAF44-8749-4CE1-A508-FD8D1D03B3B3}" dt="2026-03-27T18:06:12.589" v="1664"/>
        <pc:sldMkLst>
          <pc:docMk/>
          <pc:sldMk cId="606804350" sldId="266"/>
        </pc:sldMkLst>
      </pc:sldChg>
      <pc:sldChg chg="del">
        <pc:chgData name="Martin Kopecký" userId="9286bb40e6f258d3" providerId="LiveId" clId="{E05CAF44-8749-4CE1-A508-FD8D1D03B3B3}" dt="2026-03-27T18:05:59.491" v="1662" actId="2696"/>
        <pc:sldMkLst>
          <pc:docMk/>
          <pc:sldMk cId="2793347558" sldId="266"/>
        </pc:sldMkLst>
      </pc:sldChg>
      <pc:sldChg chg="modSp mod">
        <pc:chgData name="Martin Kopecký" userId="9286bb40e6f258d3" providerId="LiveId" clId="{E05CAF44-8749-4CE1-A508-FD8D1D03B3B3}" dt="2026-03-27T17:46:02.926" v="151" actId="20577"/>
        <pc:sldMkLst>
          <pc:docMk/>
          <pc:sldMk cId="1869160061" sldId="270"/>
        </pc:sldMkLst>
        <pc:spChg chg="mod">
          <ac:chgData name="Martin Kopecký" userId="9286bb40e6f258d3" providerId="LiveId" clId="{E05CAF44-8749-4CE1-A508-FD8D1D03B3B3}" dt="2026-03-27T17:46:02.926" v="151" actId="20577"/>
          <ac:spMkLst>
            <pc:docMk/>
            <pc:sldMk cId="1869160061" sldId="270"/>
            <ac:spMk id="2" creationId="{AB673D5B-FFCF-A3B9-E131-952F42396988}"/>
          </ac:spMkLst>
        </pc:spChg>
      </pc:sldChg>
      <pc:sldChg chg="modSp del mod">
        <pc:chgData name="Martin Kopecký" userId="9286bb40e6f258d3" providerId="LiveId" clId="{E05CAF44-8749-4CE1-A508-FD8D1D03B3B3}" dt="2026-03-27T18:05:59.491" v="1662" actId="2696"/>
        <pc:sldMkLst>
          <pc:docMk/>
          <pc:sldMk cId="692075186" sldId="293"/>
        </pc:sldMkLst>
        <pc:spChg chg="mod">
          <ac:chgData name="Martin Kopecký" userId="9286bb40e6f258d3" providerId="LiveId" clId="{E05CAF44-8749-4CE1-A508-FD8D1D03B3B3}" dt="2026-03-27T18:05:10.960" v="1661" actId="6549"/>
          <ac:spMkLst>
            <pc:docMk/>
            <pc:sldMk cId="692075186" sldId="293"/>
            <ac:spMk id="2" creationId="{31C04468-23FF-30B2-B8CA-C86C069FC78C}"/>
          </ac:spMkLst>
        </pc:spChg>
      </pc:sldChg>
      <pc:sldChg chg="modSp add mod">
        <pc:chgData name="Martin Kopecký" userId="9286bb40e6f258d3" providerId="LiveId" clId="{E05CAF44-8749-4CE1-A508-FD8D1D03B3B3}" dt="2026-03-27T18:06:22.354" v="1667" actId="20577"/>
        <pc:sldMkLst>
          <pc:docMk/>
          <pc:sldMk cId="2175799962" sldId="293"/>
        </pc:sldMkLst>
        <pc:spChg chg="mod">
          <ac:chgData name="Martin Kopecký" userId="9286bb40e6f258d3" providerId="LiveId" clId="{E05CAF44-8749-4CE1-A508-FD8D1D03B3B3}" dt="2026-03-27T18:06:22.354" v="1667" actId="20577"/>
          <ac:spMkLst>
            <pc:docMk/>
            <pc:sldMk cId="2175799962" sldId="293"/>
            <ac:spMk id="2" creationId="{31C04468-23FF-30B2-B8CA-C86C069FC78C}"/>
          </ac:spMkLst>
        </pc:spChg>
      </pc:sldChg>
      <pc:sldChg chg="modSp mod">
        <pc:chgData name="Martin Kopecký" userId="9286bb40e6f258d3" providerId="LiveId" clId="{E05CAF44-8749-4CE1-A508-FD8D1D03B3B3}" dt="2026-03-27T18:07:10.739" v="1674" actId="20577"/>
        <pc:sldMkLst>
          <pc:docMk/>
          <pc:sldMk cId="648370296" sldId="314"/>
        </pc:sldMkLst>
        <pc:spChg chg="mod">
          <ac:chgData name="Martin Kopecký" userId="9286bb40e6f258d3" providerId="LiveId" clId="{E05CAF44-8749-4CE1-A508-FD8D1D03B3B3}" dt="2026-03-27T18:07:10.739" v="1674" actId="20577"/>
          <ac:spMkLst>
            <pc:docMk/>
            <pc:sldMk cId="648370296" sldId="314"/>
            <ac:spMk id="2" creationId="{943EF0BF-832C-DEB2-751C-248E79CDAE6A}"/>
          </ac:spMkLst>
        </pc:spChg>
      </pc:sldChg>
      <pc:sldChg chg="modSp mod">
        <pc:chgData name="Martin Kopecký" userId="9286bb40e6f258d3" providerId="LiveId" clId="{E05CAF44-8749-4CE1-A508-FD8D1D03B3B3}" dt="2026-03-27T18:07:02.733" v="1673" actId="6549"/>
        <pc:sldMkLst>
          <pc:docMk/>
          <pc:sldMk cId="2339885517" sldId="332"/>
        </pc:sldMkLst>
        <pc:spChg chg="mod">
          <ac:chgData name="Martin Kopecký" userId="9286bb40e6f258d3" providerId="LiveId" clId="{E05CAF44-8749-4CE1-A508-FD8D1D03B3B3}" dt="2026-03-27T18:07:02.733" v="1673" actId="6549"/>
          <ac:spMkLst>
            <pc:docMk/>
            <pc:sldMk cId="2339885517" sldId="332"/>
            <ac:spMk id="2" creationId="{E7D94A9B-30BA-A4F5-B110-B004B9C10E42}"/>
          </ac:spMkLst>
        </pc:spChg>
      </pc:sldChg>
      <pc:sldChg chg="add">
        <pc:chgData name="Martin Kopecký" userId="9286bb40e6f258d3" providerId="LiveId" clId="{E05CAF44-8749-4CE1-A508-FD8D1D03B3B3}" dt="2026-03-27T18:06:12.589" v="1664"/>
        <pc:sldMkLst>
          <pc:docMk/>
          <pc:sldMk cId="1576856162" sldId="336"/>
        </pc:sldMkLst>
      </pc:sldChg>
      <pc:sldChg chg="del">
        <pc:chgData name="Martin Kopecký" userId="9286bb40e6f258d3" providerId="LiveId" clId="{E05CAF44-8749-4CE1-A508-FD8D1D03B3B3}" dt="2026-03-27T18:05:59.491" v="1662" actId="2696"/>
        <pc:sldMkLst>
          <pc:docMk/>
          <pc:sldMk cId="3390836557" sldId="336"/>
        </pc:sldMkLst>
      </pc:sldChg>
      <pc:sldChg chg="modSp add mod">
        <pc:chgData name="Martin Kopecký" userId="9286bb40e6f258d3" providerId="LiveId" clId="{E05CAF44-8749-4CE1-A508-FD8D1D03B3B3}" dt="2026-03-27T18:06:37.869" v="1669" actId="6549"/>
        <pc:sldMkLst>
          <pc:docMk/>
          <pc:sldMk cId="2296523892" sldId="338"/>
        </pc:sldMkLst>
        <pc:spChg chg="mod">
          <ac:chgData name="Martin Kopecký" userId="9286bb40e6f258d3" providerId="LiveId" clId="{E05CAF44-8749-4CE1-A508-FD8D1D03B3B3}" dt="2026-03-27T18:06:37.869" v="1669" actId="6549"/>
          <ac:spMkLst>
            <pc:docMk/>
            <pc:sldMk cId="2296523892" sldId="338"/>
            <ac:spMk id="3" creationId="{42A72165-FBEA-EFEB-A687-DA416F47B236}"/>
          </ac:spMkLst>
        </pc:spChg>
      </pc:sldChg>
      <pc:sldChg chg="del">
        <pc:chgData name="Martin Kopecký" userId="9286bb40e6f258d3" providerId="LiveId" clId="{E05CAF44-8749-4CE1-A508-FD8D1D03B3B3}" dt="2026-03-27T18:05:59.491" v="1662" actId="2696"/>
        <pc:sldMkLst>
          <pc:docMk/>
          <pc:sldMk cId="3543055088" sldId="338"/>
        </pc:sldMkLst>
      </pc:sldChg>
      <pc:sldChg chg="del">
        <pc:chgData name="Martin Kopecký" userId="9286bb40e6f258d3" providerId="LiveId" clId="{E05CAF44-8749-4CE1-A508-FD8D1D03B3B3}" dt="2026-03-27T18:05:59.491" v="1662" actId="2696"/>
        <pc:sldMkLst>
          <pc:docMk/>
          <pc:sldMk cId="886067052" sldId="339"/>
        </pc:sldMkLst>
      </pc:sldChg>
      <pc:sldChg chg="add">
        <pc:chgData name="Martin Kopecký" userId="9286bb40e6f258d3" providerId="LiveId" clId="{E05CAF44-8749-4CE1-A508-FD8D1D03B3B3}" dt="2026-03-27T18:06:12.589" v="1664"/>
        <pc:sldMkLst>
          <pc:docMk/>
          <pc:sldMk cId="4022589757" sldId="339"/>
        </pc:sldMkLst>
      </pc:sldChg>
      <pc:sldChg chg="add">
        <pc:chgData name="Martin Kopecký" userId="9286bb40e6f258d3" providerId="LiveId" clId="{E05CAF44-8749-4CE1-A508-FD8D1D03B3B3}" dt="2026-03-27T18:06:12.589" v="1664"/>
        <pc:sldMkLst>
          <pc:docMk/>
          <pc:sldMk cId="1401063472" sldId="340"/>
        </pc:sldMkLst>
      </pc:sldChg>
      <pc:sldChg chg="del">
        <pc:chgData name="Martin Kopecký" userId="9286bb40e6f258d3" providerId="LiveId" clId="{E05CAF44-8749-4CE1-A508-FD8D1D03B3B3}" dt="2026-03-27T18:05:59.491" v="1662" actId="2696"/>
        <pc:sldMkLst>
          <pc:docMk/>
          <pc:sldMk cId="2504130996" sldId="340"/>
        </pc:sldMkLst>
      </pc:sldChg>
      <pc:sldChg chg="del">
        <pc:chgData name="Martin Kopecký" userId="9286bb40e6f258d3" providerId="LiveId" clId="{E05CAF44-8749-4CE1-A508-FD8D1D03B3B3}" dt="2026-03-27T18:05:59.491" v="1662" actId="2696"/>
        <pc:sldMkLst>
          <pc:docMk/>
          <pc:sldMk cId="3239827310" sldId="341"/>
        </pc:sldMkLst>
      </pc:sldChg>
      <pc:sldChg chg="add">
        <pc:chgData name="Martin Kopecký" userId="9286bb40e6f258d3" providerId="LiveId" clId="{E05CAF44-8749-4CE1-A508-FD8D1D03B3B3}" dt="2026-03-27T18:06:12.589" v="1664"/>
        <pc:sldMkLst>
          <pc:docMk/>
          <pc:sldMk cId="4057182713" sldId="341"/>
        </pc:sldMkLst>
      </pc:sldChg>
      <pc:sldChg chg="modSp mod ord">
        <pc:chgData name="Martin Kopecký" userId="9286bb40e6f258d3" providerId="LiveId" clId="{E05CAF44-8749-4CE1-A508-FD8D1D03B3B3}" dt="2026-03-27T18:08:27.241" v="1676" actId="313"/>
        <pc:sldMkLst>
          <pc:docMk/>
          <pc:sldMk cId="393379263" sldId="346"/>
        </pc:sldMkLst>
        <pc:spChg chg="mod">
          <ac:chgData name="Martin Kopecký" userId="9286bb40e6f258d3" providerId="LiveId" clId="{E05CAF44-8749-4CE1-A508-FD8D1D03B3B3}" dt="2026-03-27T18:08:27.241" v="1676" actId="313"/>
          <ac:spMkLst>
            <pc:docMk/>
            <pc:sldMk cId="393379263" sldId="346"/>
            <ac:spMk id="3" creationId="{7A367C9D-1269-2029-DC81-73AD2D5B636E}"/>
          </ac:spMkLst>
        </pc:spChg>
      </pc:sldChg>
      <pc:sldChg chg="modSp mod">
        <pc:chgData name="Martin Kopecký" userId="9286bb40e6f258d3" providerId="LiveId" clId="{E05CAF44-8749-4CE1-A508-FD8D1D03B3B3}" dt="2026-03-27T18:07:56.868" v="1675" actId="20577"/>
        <pc:sldMkLst>
          <pc:docMk/>
          <pc:sldMk cId="2218245610" sldId="347"/>
        </pc:sldMkLst>
        <pc:spChg chg="mod">
          <ac:chgData name="Martin Kopecký" userId="9286bb40e6f258d3" providerId="LiveId" clId="{E05CAF44-8749-4CE1-A508-FD8D1D03B3B3}" dt="2026-03-27T18:07:56.868" v="1675" actId="20577"/>
          <ac:spMkLst>
            <pc:docMk/>
            <pc:sldMk cId="2218245610" sldId="347"/>
            <ac:spMk id="2" creationId="{A710B5C7-31FC-02C5-9CA3-7790EE33DFF3}"/>
          </ac:spMkLst>
        </pc:spChg>
      </pc:sldChg>
      <pc:sldChg chg="modSp new mod">
        <pc:chgData name="Martin Kopecký" userId="9286bb40e6f258d3" providerId="LiveId" clId="{E05CAF44-8749-4CE1-A508-FD8D1D03B3B3}" dt="2026-03-22T15:31:42.738" v="38" actId="255"/>
        <pc:sldMkLst>
          <pc:docMk/>
          <pc:sldMk cId="898034635" sldId="349"/>
        </pc:sldMkLst>
        <pc:spChg chg="mod">
          <ac:chgData name="Martin Kopecký" userId="9286bb40e6f258d3" providerId="LiveId" clId="{E05CAF44-8749-4CE1-A508-FD8D1D03B3B3}" dt="2026-03-22T15:29:18.447" v="13" actId="20577"/>
          <ac:spMkLst>
            <pc:docMk/>
            <pc:sldMk cId="898034635" sldId="349"/>
            <ac:spMk id="2" creationId="{CA00DFBD-B3C4-7409-92DA-B3B7F1673E25}"/>
          </ac:spMkLst>
        </pc:spChg>
        <pc:spChg chg="mod">
          <ac:chgData name="Martin Kopecký" userId="9286bb40e6f258d3" providerId="LiveId" clId="{E05CAF44-8749-4CE1-A508-FD8D1D03B3B3}" dt="2026-03-22T15:31:42.738" v="38" actId="255"/>
          <ac:spMkLst>
            <pc:docMk/>
            <pc:sldMk cId="898034635" sldId="349"/>
            <ac:spMk id="3" creationId="{B2470DF3-E4C7-96C8-8264-D88E952FC934}"/>
          </ac:spMkLst>
        </pc:spChg>
      </pc:sldChg>
      <pc:sldChg chg="modSp new mod">
        <pc:chgData name="Martin Kopecký" userId="9286bb40e6f258d3" providerId="LiveId" clId="{E05CAF44-8749-4CE1-A508-FD8D1D03B3B3}" dt="2026-03-22T15:33:22.710" v="55" actId="27636"/>
        <pc:sldMkLst>
          <pc:docMk/>
          <pc:sldMk cId="1455320715" sldId="350"/>
        </pc:sldMkLst>
        <pc:spChg chg="mod">
          <ac:chgData name="Martin Kopecký" userId="9286bb40e6f258d3" providerId="LiveId" clId="{E05CAF44-8749-4CE1-A508-FD8D1D03B3B3}" dt="2026-03-22T15:32:33.886" v="47" actId="20577"/>
          <ac:spMkLst>
            <pc:docMk/>
            <pc:sldMk cId="1455320715" sldId="350"/>
            <ac:spMk id="2" creationId="{B2DD06B4-8526-6742-5C95-6973A922625A}"/>
          </ac:spMkLst>
        </pc:spChg>
        <pc:spChg chg="mod">
          <ac:chgData name="Martin Kopecký" userId="9286bb40e6f258d3" providerId="LiveId" clId="{E05CAF44-8749-4CE1-A508-FD8D1D03B3B3}" dt="2026-03-22T15:33:22.710" v="55" actId="27636"/>
          <ac:spMkLst>
            <pc:docMk/>
            <pc:sldMk cId="1455320715" sldId="350"/>
            <ac:spMk id="3" creationId="{7A1D5178-6F3A-8483-2FFA-38B02B8D7D3E}"/>
          </ac:spMkLst>
        </pc:spChg>
      </pc:sldChg>
      <pc:sldChg chg="modSp new mod">
        <pc:chgData name="Martin Kopecký" userId="9286bb40e6f258d3" providerId="LiveId" clId="{E05CAF44-8749-4CE1-A508-FD8D1D03B3B3}" dt="2026-03-22T15:34:45.054" v="73" actId="27636"/>
        <pc:sldMkLst>
          <pc:docMk/>
          <pc:sldMk cId="743117057" sldId="351"/>
        </pc:sldMkLst>
        <pc:spChg chg="mod">
          <ac:chgData name="Martin Kopecký" userId="9286bb40e6f258d3" providerId="LiveId" clId="{E05CAF44-8749-4CE1-A508-FD8D1D03B3B3}" dt="2026-03-22T15:34:13.977" v="71" actId="20577"/>
          <ac:spMkLst>
            <pc:docMk/>
            <pc:sldMk cId="743117057" sldId="351"/>
            <ac:spMk id="2" creationId="{DD8C2341-BE1E-4B0F-2A51-A9CF2D7497D0}"/>
          </ac:spMkLst>
        </pc:spChg>
        <pc:spChg chg="mod">
          <ac:chgData name="Martin Kopecký" userId="9286bb40e6f258d3" providerId="LiveId" clId="{E05CAF44-8749-4CE1-A508-FD8D1D03B3B3}" dt="2026-03-22T15:34:45.054" v="73" actId="27636"/>
          <ac:spMkLst>
            <pc:docMk/>
            <pc:sldMk cId="743117057" sldId="351"/>
            <ac:spMk id="3" creationId="{E5D14080-05AD-2417-C45C-2CE86D2A9759}"/>
          </ac:spMkLst>
        </pc:spChg>
      </pc:sldChg>
      <pc:sldChg chg="modSp add mod">
        <pc:chgData name="Martin Kopecký" userId="9286bb40e6f258d3" providerId="LiveId" clId="{E05CAF44-8749-4CE1-A508-FD8D1D03B3B3}" dt="2026-03-27T18:08:36.075" v="1677" actId="20577"/>
        <pc:sldMkLst>
          <pc:docMk/>
          <pc:sldMk cId="767280601" sldId="354"/>
        </pc:sldMkLst>
        <pc:spChg chg="mod">
          <ac:chgData name="Martin Kopecký" userId="9286bb40e6f258d3" providerId="LiveId" clId="{E05CAF44-8749-4CE1-A508-FD8D1D03B3B3}" dt="2026-03-27T18:08:36.075" v="1677" actId="20577"/>
          <ac:spMkLst>
            <pc:docMk/>
            <pc:sldMk cId="767280601" sldId="354"/>
            <ac:spMk id="2" creationId="{F9AE5B88-863C-387E-A872-37B30750B3E3}"/>
          </ac:spMkLst>
        </pc:spChg>
      </pc:sldChg>
      <pc:sldChg chg="new del">
        <pc:chgData name="Martin Kopecký" userId="9286bb40e6f258d3" providerId="LiveId" clId="{E05CAF44-8749-4CE1-A508-FD8D1D03B3B3}" dt="2026-03-27T17:46:09.215" v="152" actId="2696"/>
        <pc:sldMkLst>
          <pc:docMk/>
          <pc:sldMk cId="1253470200" sldId="355"/>
        </pc:sldMkLst>
      </pc:sldChg>
      <pc:sldChg chg="modSp add mod">
        <pc:chgData name="Martin Kopecký" userId="9286bb40e6f258d3" providerId="LiveId" clId="{E05CAF44-8749-4CE1-A508-FD8D1D03B3B3}" dt="2026-03-27T18:06:52.860" v="1670" actId="20577"/>
        <pc:sldMkLst>
          <pc:docMk/>
          <pc:sldMk cId="2085400944" sldId="356"/>
        </pc:sldMkLst>
        <pc:spChg chg="mod">
          <ac:chgData name="Martin Kopecký" userId="9286bb40e6f258d3" providerId="LiveId" clId="{E05CAF44-8749-4CE1-A508-FD8D1D03B3B3}" dt="2026-03-27T18:06:52.860" v="1670" actId="20577"/>
          <ac:spMkLst>
            <pc:docMk/>
            <pc:sldMk cId="2085400944" sldId="356"/>
            <ac:spMk id="2" creationId="{96F0BACC-772B-9967-E21E-BFACCA0D6522}"/>
          </ac:spMkLst>
        </pc:spChg>
      </pc:sldChg>
      <pc:sldChg chg="modSp add mod">
        <pc:chgData name="Martin Kopecký" userId="9286bb40e6f258d3" providerId="LiveId" clId="{E05CAF44-8749-4CE1-A508-FD8D1D03B3B3}" dt="2026-03-27T17:59:20.336" v="1121" actId="20577"/>
        <pc:sldMkLst>
          <pc:docMk/>
          <pc:sldMk cId="3904164590" sldId="357"/>
        </pc:sldMkLst>
        <pc:spChg chg="mod">
          <ac:chgData name="Martin Kopecký" userId="9286bb40e6f258d3" providerId="LiveId" clId="{E05CAF44-8749-4CE1-A508-FD8D1D03B3B3}" dt="2026-03-27T17:46:47.983" v="199" actId="20577"/>
          <ac:spMkLst>
            <pc:docMk/>
            <pc:sldMk cId="3904164590" sldId="357"/>
            <ac:spMk id="2" creationId="{5D065B2C-DC9B-D0CD-74C2-40C68AD23093}"/>
          </ac:spMkLst>
        </pc:spChg>
        <pc:spChg chg="mod">
          <ac:chgData name="Martin Kopecký" userId="9286bb40e6f258d3" providerId="LiveId" clId="{E05CAF44-8749-4CE1-A508-FD8D1D03B3B3}" dt="2026-03-27T17:59:20.336" v="1121" actId="20577"/>
          <ac:spMkLst>
            <pc:docMk/>
            <pc:sldMk cId="3904164590" sldId="357"/>
            <ac:spMk id="3" creationId="{5AED8881-E52B-A54D-EC38-D0C4F48B90A1}"/>
          </ac:spMkLst>
        </pc:spChg>
      </pc:sldChg>
      <pc:sldChg chg="modSp new mod">
        <pc:chgData name="Martin Kopecký" userId="9286bb40e6f258d3" providerId="LiveId" clId="{E05CAF44-8749-4CE1-A508-FD8D1D03B3B3}" dt="2026-03-27T17:55:45.055" v="839" actId="20577"/>
        <pc:sldMkLst>
          <pc:docMk/>
          <pc:sldMk cId="1290228991" sldId="358"/>
        </pc:sldMkLst>
        <pc:spChg chg="mod">
          <ac:chgData name="Martin Kopecký" userId="9286bb40e6f258d3" providerId="LiveId" clId="{E05CAF44-8749-4CE1-A508-FD8D1D03B3B3}" dt="2026-03-27T17:53:21.555" v="507" actId="20577"/>
          <ac:spMkLst>
            <pc:docMk/>
            <pc:sldMk cId="1290228991" sldId="358"/>
            <ac:spMk id="2" creationId="{C7654769-3F45-8622-CFEF-7A23E75BC920}"/>
          </ac:spMkLst>
        </pc:spChg>
        <pc:spChg chg="mod">
          <ac:chgData name="Martin Kopecký" userId="9286bb40e6f258d3" providerId="LiveId" clId="{E05CAF44-8749-4CE1-A508-FD8D1D03B3B3}" dt="2026-03-27T17:55:45.055" v="839" actId="20577"/>
          <ac:spMkLst>
            <pc:docMk/>
            <pc:sldMk cId="1290228991" sldId="358"/>
            <ac:spMk id="3" creationId="{3BBA3547-DA3F-F08E-4CCB-5B3351E08B2E}"/>
          </ac:spMkLst>
        </pc:spChg>
      </pc:sldChg>
      <pc:sldChg chg="modSp new mod">
        <pc:chgData name="Martin Kopecký" userId="9286bb40e6f258d3" providerId="LiveId" clId="{E05CAF44-8749-4CE1-A508-FD8D1D03B3B3}" dt="2026-03-27T18:00:18.910" v="1263" actId="20577"/>
        <pc:sldMkLst>
          <pc:docMk/>
          <pc:sldMk cId="1147705781" sldId="359"/>
        </pc:sldMkLst>
        <pc:spChg chg="mod">
          <ac:chgData name="Martin Kopecký" userId="9286bb40e6f258d3" providerId="LiveId" clId="{E05CAF44-8749-4CE1-A508-FD8D1D03B3B3}" dt="2026-03-27T17:56:30.628" v="912" actId="20577"/>
          <ac:spMkLst>
            <pc:docMk/>
            <pc:sldMk cId="1147705781" sldId="359"/>
            <ac:spMk id="2" creationId="{F75230CC-FDD5-DA7F-7202-6643CFAA6574}"/>
          </ac:spMkLst>
        </pc:spChg>
        <pc:spChg chg="mod">
          <ac:chgData name="Martin Kopecký" userId="9286bb40e6f258d3" providerId="LiveId" clId="{E05CAF44-8749-4CE1-A508-FD8D1D03B3B3}" dt="2026-03-27T18:00:18.910" v="1263" actId="20577"/>
          <ac:spMkLst>
            <pc:docMk/>
            <pc:sldMk cId="1147705781" sldId="359"/>
            <ac:spMk id="3" creationId="{DA4A4F10-F186-8171-50AB-50E880E561A6}"/>
          </ac:spMkLst>
        </pc:spChg>
      </pc:sldChg>
      <pc:sldChg chg="modSp new mod">
        <pc:chgData name="Martin Kopecký" userId="9286bb40e6f258d3" providerId="LiveId" clId="{E05CAF44-8749-4CE1-A508-FD8D1D03B3B3}" dt="2026-03-27T18:03:33.713" v="1657" actId="313"/>
        <pc:sldMkLst>
          <pc:docMk/>
          <pc:sldMk cId="1606772920" sldId="360"/>
        </pc:sldMkLst>
        <pc:spChg chg="mod">
          <ac:chgData name="Martin Kopecký" userId="9286bb40e6f258d3" providerId="LiveId" clId="{E05CAF44-8749-4CE1-A508-FD8D1D03B3B3}" dt="2026-03-27T18:00:42.214" v="1318" actId="20577"/>
          <ac:spMkLst>
            <pc:docMk/>
            <pc:sldMk cId="1606772920" sldId="360"/>
            <ac:spMk id="2" creationId="{74C42BF6-0EB4-9188-42B5-10AE585E9501}"/>
          </ac:spMkLst>
        </pc:spChg>
        <pc:spChg chg="mod">
          <ac:chgData name="Martin Kopecký" userId="9286bb40e6f258d3" providerId="LiveId" clId="{E05CAF44-8749-4CE1-A508-FD8D1D03B3B3}" dt="2026-03-27T18:03:33.713" v="1657" actId="313"/>
          <ac:spMkLst>
            <pc:docMk/>
            <pc:sldMk cId="1606772920" sldId="360"/>
            <ac:spMk id="3" creationId="{28892AC6-5EB7-C356-4160-9817CA8EC168}"/>
          </ac:spMkLst>
        </pc:spChg>
      </pc:sldChg>
      <pc:sldChg chg="new del">
        <pc:chgData name="Martin Kopecký" userId="9286bb40e6f258d3" providerId="LiveId" clId="{E05CAF44-8749-4CE1-A508-FD8D1D03B3B3}" dt="2026-03-27T18:06:16.788" v="1665" actId="47"/>
        <pc:sldMkLst>
          <pc:docMk/>
          <pc:sldMk cId="3772152240" sldId="361"/>
        </pc:sldMkLst>
      </pc:sldChg>
      <pc:sldChg chg="modSp new mod">
        <pc:chgData name="Martin Kopecký" userId="9286bb40e6f258d3" providerId="LiveId" clId="{E05CAF44-8749-4CE1-A508-FD8D1D03B3B3}" dt="2026-03-27T18:20:04.120" v="1894" actId="27636"/>
        <pc:sldMkLst>
          <pc:docMk/>
          <pc:sldMk cId="4138158863" sldId="361"/>
        </pc:sldMkLst>
        <pc:spChg chg="mod">
          <ac:chgData name="Martin Kopecký" userId="9286bb40e6f258d3" providerId="LiveId" clId="{E05CAF44-8749-4CE1-A508-FD8D1D03B3B3}" dt="2026-03-27T18:17:21.537" v="1780" actId="20577"/>
          <ac:spMkLst>
            <pc:docMk/>
            <pc:sldMk cId="4138158863" sldId="361"/>
            <ac:spMk id="2" creationId="{8566CEB2-CA10-C78F-9259-1FEDD7BF53A7}"/>
          </ac:spMkLst>
        </pc:spChg>
        <pc:spChg chg="mod">
          <ac:chgData name="Martin Kopecký" userId="9286bb40e6f258d3" providerId="LiveId" clId="{E05CAF44-8749-4CE1-A508-FD8D1D03B3B3}" dt="2026-03-27T18:20:04.120" v="1894" actId="27636"/>
          <ac:spMkLst>
            <pc:docMk/>
            <pc:sldMk cId="4138158863" sldId="361"/>
            <ac:spMk id="3" creationId="{3D01A460-89B1-2C58-D3C6-696BD6FE2029}"/>
          </ac:spMkLst>
        </pc:spChg>
      </pc:sldChg>
      <pc:sldChg chg="modSp add mod ord">
        <pc:chgData name="Martin Kopecký" userId="9286bb40e6f258d3" providerId="LiveId" clId="{E05CAF44-8749-4CE1-A508-FD8D1D03B3B3}" dt="2026-03-27T18:16:57.300" v="1740" actId="20577"/>
        <pc:sldMkLst>
          <pc:docMk/>
          <pc:sldMk cId="1571061171" sldId="362"/>
        </pc:sldMkLst>
        <pc:spChg chg="mod">
          <ac:chgData name="Martin Kopecký" userId="9286bb40e6f258d3" providerId="LiveId" clId="{E05CAF44-8749-4CE1-A508-FD8D1D03B3B3}" dt="2026-03-27T18:16:57.300" v="1740" actId="20577"/>
          <ac:spMkLst>
            <pc:docMk/>
            <pc:sldMk cId="1571061171" sldId="362"/>
            <ac:spMk id="2" creationId="{EB4CF406-3641-F3C4-78D8-15D76D0F84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27.03.2026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27.03.2026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27.03.2026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Bonn" TargetMode="External"/><Relationship Id="rId13" Type="http://schemas.openxmlformats.org/officeDocument/2006/relationships/hyperlink" Target="https://cs.wikipedia.org/wiki/Konrad_Adenauer" TargetMode="External"/><Relationship Id="rId18" Type="http://schemas.openxmlformats.org/officeDocument/2006/relationships/hyperlink" Target="https://cs.wikipedia.org/wiki/1957" TargetMode="External"/><Relationship Id="rId26" Type="http://schemas.openxmlformats.org/officeDocument/2006/relationships/hyperlink" Target="https://cs.wikipedia.org/wiki/Spolkov%C3%BD_sn%C4%9Bm" TargetMode="External"/><Relationship Id="rId3" Type="http://schemas.openxmlformats.org/officeDocument/2006/relationships/hyperlink" Target="https://cs.wikipedia.org/wiki/Okupa%C4%8Dn%C3%AD_z%C3%B3ny_N%C4%9Bmecka" TargetMode="External"/><Relationship Id="rId21" Type="http://schemas.openxmlformats.org/officeDocument/2006/relationships/hyperlink" Target="https://cs.wikipedia.org/wiki/K%C5%99es%C5%A5anskodemokratick%C3%A1_unie" TargetMode="External"/><Relationship Id="rId7" Type="http://schemas.openxmlformats.org/officeDocument/2006/relationships/hyperlink" Target="https://cs.wikipedia.org/wiki/1949" TargetMode="External"/><Relationship Id="rId12" Type="http://schemas.openxmlformats.org/officeDocument/2006/relationships/hyperlink" Target="https://cs.wikipedia.org/wiki/N%C4%9Bmeck%C3%A1_spolkov%C3%A1_rada" TargetMode="External"/><Relationship Id="rId17" Type="http://schemas.openxmlformats.org/officeDocument/2006/relationships/hyperlink" Target="https://cs.wikipedia.org/wiki/Severoatlantick%C3%A1_aliance" TargetMode="External"/><Relationship Id="rId25" Type="http://schemas.openxmlformats.org/officeDocument/2006/relationships/hyperlink" Target="https://cs.wikipedia.org/wiki/Spolkov%C3%A9_shrom%C3%A1%C5%BEd%C4%9Bn%C3%AD" TargetMode="External"/><Relationship Id="rId2" Type="http://schemas.openxmlformats.org/officeDocument/2006/relationships/hyperlink" Target="https://cs.wikipedia.org/wiki/Spojenci_(druh%C3%A1_sv%C4%9Btov%C3%A1_v%C3%A1lka)" TargetMode="External"/><Relationship Id="rId16" Type="http://schemas.openxmlformats.org/officeDocument/2006/relationships/hyperlink" Target="https://cs.wikipedia.org/wiki/1955" TargetMode="External"/><Relationship Id="rId20" Type="http://schemas.openxmlformats.org/officeDocument/2006/relationships/hyperlink" Target="https://cs.wikipedia.org/wiki/Druh%C3%A1_sv%C4%9Btov%C3%A1_v%C3%A1lka" TargetMode="External"/><Relationship Id="rId29" Type="http://schemas.openxmlformats.org/officeDocument/2006/relationships/hyperlink" Target="https://cs.wikipedia.org/wiki/P%C5%99edseda_vl%C3%A1dy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s.wikipedia.org/wiki/23._kv%C4%9Bten" TargetMode="External"/><Relationship Id="rId11" Type="http://schemas.openxmlformats.org/officeDocument/2006/relationships/hyperlink" Target="https://cs.wikipedia.org/wiki/N%C4%9Bmeck%C3%BD_spolkov%C3%BD_sn%C4%9Bm" TargetMode="External"/><Relationship Id="rId24" Type="http://schemas.openxmlformats.org/officeDocument/2006/relationships/hyperlink" Target="https://cs.wikipedia.org/wiki/Svobodn%C3%A1_demokratick%C3%A1_strana" TargetMode="External"/><Relationship Id="rId5" Type="http://schemas.openxmlformats.org/officeDocument/2006/relationships/hyperlink" Target="https://cs.wikipedia.org/wiki/%C4%8Cty%C5%99mocensk%C3%BD_status" TargetMode="External"/><Relationship Id="rId15" Type="http://schemas.openxmlformats.org/officeDocument/2006/relationships/hyperlink" Target="https://cs.wikipedia.org/wiki/N%C4%9Bmeck%C3%BD_hospod%C3%A1%C5%99sk%C3%BD_z%C3%A1zrak" TargetMode="External"/><Relationship Id="rId23" Type="http://schemas.openxmlformats.org/officeDocument/2006/relationships/hyperlink" Target="https://cs.wikipedia.org/wiki/Soci%C3%A1ln%C4%9Bdemokratick%C3%A1_strana_N%C4%9Bmecka" TargetMode="External"/><Relationship Id="rId28" Type="http://schemas.openxmlformats.org/officeDocument/2006/relationships/hyperlink" Target="https://cs.wikipedia.org/wiki/V%C3%BDkonn%C3%A1_moc" TargetMode="External"/><Relationship Id="rId10" Type="http://schemas.openxmlformats.org/officeDocument/2006/relationships/hyperlink" Target="https://cs.wikipedia.org/wiki/Parlament" TargetMode="External"/><Relationship Id="rId19" Type="http://schemas.openxmlformats.org/officeDocument/2006/relationships/hyperlink" Target="https://cs.wikipedia.org/wiki/Z%C3%A1padn%C3%AD_N%C4%9Bmecko" TargetMode="External"/><Relationship Id="rId31" Type="http://schemas.openxmlformats.org/officeDocument/2006/relationships/hyperlink" Target="https://cs.wikipedia.org/wiki/1952" TargetMode="External"/><Relationship Id="rId4" Type="http://schemas.openxmlformats.org/officeDocument/2006/relationships/hyperlink" Target="https://cs.wikipedia.org/wiki/Berl%C3%ADn" TargetMode="External"/><Relationship Id="rId9" Type="http://schemas.openxmlformats.org/officeDocument/2006/relationships/hyperlink" Target="https://cs.wikipedia.org/wiki/Soci%C3%A1ln%C4%9B-tr%C5%BEn%C3%AD_hospod%C3%A1%C5%99stv%C3%AD" TargetMode="External"/><Relationship Id="rId14" Type="http://schemas.openxmlformats.org/officeDocument/2006/relationships/hyperlink" Target="https://cs.wikipedia.org/wiki/Ludwig_Erhard" TargetMode="External"/><Relationship Id="rId22" Type="http://schemas.openxmlformats.org/officeDocument/2006/relationships/hyperlink" Target="https://cs.wikipedia.org/wiki/K%C5%99es%C5%A5ansko-soci%C3%A1ln%C3%AD_unie_Bavorska" TargetMode="External"/><Relationship Id="rId27" Type="http://schemas.openxmlformats.org/officeDocument/2006/relationships/hyperlink" Target="https://cs.wikipedia.org/wiki/N%C4%9Bmeck%C3%BD_kancl%C3%A9%C5%99" TargetMode="External"/><Relationship Id="rId30" Type="http://schemas.openxmlformats.org/officeDocument/2006/relationships/hyperlink" Target="https://cs.wikipedia.org/wiki/1945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eutralita" TargetMode="External"/><Relationship Id="rId13" Type="http://schemas.openxmlformats.org/officeDocument/2006/relationships/hyperlink" Target="https://cs.wikipedia.org/wiki/Parlamentn%C3%AD_republika" TargetMode="External"/><Relationship Id="rId18" Type="http://schemas.openxmlformats.org/officeDocument/2006/relationships/hyperlink" Target="https://cs.wikipedia.org/wiki/Spolkov%C3%A1_rada_(Rakousko)" TargetMode="External"/><Relationship Id="rId26" Type="http://schemas.openxmlformats.org/officeDocument/2006/relationships/hyperlink" Target="https://cs.wikipedia.org/wiki/Soci%C3%A1ln%C4%9B_demokratick%C3%A1_strana_Rakouska" TargetMode="External"/><Relationship Id="rId3" Type="http://schemas.openxmlformats.org/officeDocument/2006/relationships/hyperlink" Target="https://cs.wikipedia.org/wiki/Rakousk%C3%A9_spolkov%C3%A9_zem%C4%9B" TargetMode="External"/><Relationship Id="rId21" Type="http://schemas.openxmlformats.org/officeDocument/2006/relationships/hyperlink" Target="https://cs.wikipedia.org/wiki/Kancl%C3%A9%C5%99_Rakouska" TargetMode="External"/><Relationship Id="rId7" Type="http://schemas.openxmlformats.org/officeDocument/2006/relationships/hyperlink" Target="https://cs.wikipedia.org/wiki/Rud%C3%A1_arm%C3%A1da" TargetMode="External"/><Relationship Id="rId12" Type="http://schemas.openxmlformats.org/officeDocument/2006/relationships/hyperlink" Target="https://cs.wikipedia.org/wiki/%C3%9Astava" TargetMode="External"/><Relationship Id="rId17" Type="http://schemas.openxmlformats.org/officeDocument/2006/relationships/hyperlink" Target="https://cs.wikipedia.org/wiki/N%C3%A1rodn%C3%AD_rada_(Rakousko)" TargetMode="External"/><Relationship Id="rId25" Type="http://schemas.openxmlformats.org/officeDocument/2006/relationships/hyperlink" Target="https://cs.wikipedia.org/wiki/Rakousk%C3%A1_lidov%C3%A1_strana" TargetMode="External"/><Relationship Id="rId2" Type="http://schemas.openxmlformats.org/officeDocument/2006/relationships/hyperlink" Target="https://cs.wikipedia.org/wiki/Federace" TargetMode="External"/><Relationship Id="rId16" Type="http://schemas.openxmlformats.org/officeDocument/2006/relationships/hyperlink" Target="https://cs.wikipedia.org/wiki/Bikameralismus" TargetMode="External"/><Relationship Id="rId20" Type="http://schemas.openxmlformats.org/officeDocument/2006/relationships/hyperlink" Target="https://cs.wikipedia.org/w/index.php?title=Spolkov%C3%A1_vl%C3%A1da_(Rakousko)&amp;action=edit&amp;redlink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s.wikipedia.org/wiki/Rakousk%C3%A1_st%C3%A1tn%C3%AD_smlouva" TargetMode="External"/><Relationship Id="rId11" Type="http://schemas.openxmlformats.org/officeDocument/2006/relationships/hyperlink" Target="https://cs.wikipedia.org/wiki/Svrchovanost" TargetMode="External"/><Relationship Id="rId24" Type="http://schemas.openxmlformats.org/officeDocument/2006/relationships/hyperlink" Target="https://cs.wikipedia.org/wiki/Pom%C4%9Brn%C3%BD_volebn%C3%AD_syst%C3%A9m" TargetMode="External"/><Relationship Id="rId5" Type="http://schemas.openxmlformats.org/officeDocument/2006/relationships/hyperlink" Target="https://cs.wikipedia.org/wiki/Spojenci_(druh%C3%A1_sv%C4%9Btov%C3%A1_v%C3%A1lka)" TargetMode="External"/><Relationship Id="rId15" Type="http://schemas.openxmlformats.org/officeDocument/2006/relationships/hyperlink" Target="https://cs.wikipedia.org/wiki/Rakousk%C3%BD_parlament" TargetMode="External"/><Relationship Id="rId23" Type="http://schemas.openxmlformats.org/officeDocument/2006/relationships/hyperlink" Target="https://cs.wikipedia.org/w/index.php?title=Spolkov%C3%BD_ministr_(Rakousko)&amp;action=edit&amp;redlink=1" TargetMode="External"/><Relationship Id="rId10" Type="http://schemas.openxmlformats.org/officeDocument/2006/relationships/hyperlink" Target="https://cs.wikipedia.org/wiki/Prosperita" TargetMode="External"/><Relationship Id="rId19" Type="http://schemas.openxmlformats.org/officeDocument/2006/relationships/hyperlink" Target="https://cs.wikipedia.org/w/index.php?title=Zemsk%C3%A9_sn%C4%9Bmy_(Rakousko)&amp;action=edit&amp;redlink=1" TargetMode="External"/><Relationship Id="rId4" Type="http://schemas.openxmlformats.org/officeDocument/2006/relationships/hyperlink" Target="https://cs.wikipedia.org/wiki/Okupa%C4%8Dn%C3%AD_z%C3%B3ny_Rakouska" TargetMode="External"/><Relationship Id="rId9" Type="http://schemas.openxmlformats.org/officeDocument/2006/relationships/hyperlink" Target="https://cs.wikipedia.org/wiki/V%C3%BDchodn%C3%AD_blok" TargetMode="External"/><Relationship Id="rId14" Type="http://schemas.openxmlformats.org/officeDocument/2006/relationships/hyperlink" Target="https://cs.wikipedia.org/wiki/Prezident_Rakousk%C3%A9_republiky" TargetMode="External"/><Relationship Id="rId22" Type="http://schemas.openxmlformats.org/officeDocument/2006/relationships/hyperlink" Target="https://cs.wikipedia.org/w/index.php?title=Vicekancl%C3%A9%C5%99_(Rakousko)&amp;action=edit&amp;redlink=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Z%C3%A1konod%C3%A1rn%C3%A1_moc" TargetMode="External"/><Relationship Id="rId7" Type="http://schemas.openxmlformats.org/officeDocument/2006/relationships/hyperlink" Target="https://cs.wikipedia.org/wiki/Direktori%C3%A1ln%C3%AD_forma_vl%C3%A1dy" TargetMode="External"/><Relationship Id="rId2" Type="http://schemas.openxmlformats.org/officeDocument/2006/relationships/hyperlink" Target="https://cs.wikipedia.org/wiki/%C3%9Astav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s.wikipedia.org/wiki/Soud" TargetMode="External"/><Relationship Id="rId5" Type="http://schemas.openxmlformats.org/officeDocument/2006/relationships/hyperlink" Target="https://cs.wikipedia.org/wiki/Policie" TargetMode="External"/><Relationship Id="rId4" Type="http://schemas.openxmlformats.org/officeDocument/2006/relationships/hyperlink" Target="https://cs.wikipedia.org/wiki/Vl%C3%A1da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5984E-E41E-58BC-4CEB-5BDB04E6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881352"/>
            <a:ext cx="9144000" cy="2416328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systémy veřejné správy v evropských zemích</a:t>
            </a:r>
            <a:br>
              <a:rPr lang="cs-CZ" dirty="0"/>
            </a:br>
            <a:r>
              <a:rPr lang="cs-CZ" b="1" dirty="0"/>
              <a:t>vývoj a reformy veřejné správy ve středoevropských státech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F730C0B0-4C35-7DDE-5DBA-E74C469D9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Prof. JUDr. Martin Kopecký, CSc. </a:t>
            </a:r>
          </a:p>
          <a:p>
            <a:r>
              <a:rPr lang="cs-CZ" sz="1200" dirty="0"/>
              <a:t>Katedra veřejného práva 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4786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99354-95DB-79D7-4815-662BAD7B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vývoji do roku 1989 – III.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72165-FBEA-EFEB-A687-DA416F47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Ústava ČSSR 1960: zánik Sboru pověřenců</a:t>
            </a:r>
          </a:p>
          <a:p>
            <a:r>
              <a:rPr lang="cs-CZ" dirty="0"/>
              <a:t>Ústavní zákon č. 143/1968 Sb., o československé federaci</a:t>
            </a:r>
          </a:p>
          <a:p>
            <a:r>
              <a:rPr lang="cs-CZ" dirty="0"/>
              <a:t>Ústavní zákon č. 127/1970 Sb. – novela ústavního zákona o čsl. federaci</a:t>
            </a:r>
          </a:p>
          <a:p>
            <a:endParaRPr lang="cs-CZ" dirty="0"/>
          </a:p>
          <a:p>
            <a:r>
              <a:rPr lang="cs-CZ" dirty="0"/>
              <a:t>Důsledkem federalizace tři soustavy nejvyšších a ústředních orgánů (zákonodárné sbory, vlády, ústřední správní úřady, nejvyšší soudy, generální prokuratura)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B36D3D-57DF-4A28-8C30-C93E0727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13636D-BC16-A0EB-8610-1307CD38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52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34ABE-1927-5BE4-2546-E1CFE9F2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1990 – 1992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399859-BFD9-15A8-9413-A4B4BD5A5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názvu československého státu a národních států </a:t>
            </a:r>
          </a:p>
          <a:p>
            <a:r>
              <a:rPr lang="cs-CZ" dirty="0"/>
              <a:t>1990: vytvořeno Ministerstvo mezinárodních vztahů Slovenské republiky</a:t>
            </a:r>
          </a:p>
          <a:p>
            <a:r>
              <a:rPr lang="cs-CZ" dirty="0"/>
              <a:t>1991: novela ústavního zákona o československé federaci</a:t>
            </a:r>
          </a:p>
          <a:p>
            <a:r>
              <a:rPr lang="cs-CZ" dirty="0"/>
              <a:t>červen 1992: parlamentní volby</a:t>
            </a:r>
          </a:p>
          <a:p>
            <a:r>
              <a:rPr lang="cs-CZ" dirty="0"/>
              <a:t>Červen 1992: politická dohoda vítězných politických stran v národních státech o rozdělení federace</a:t>
            </a:r>
          </a:p>
          <a:p>
            <a:r>
              <a:rPr lang="cs-CZ" dirty="0"/>
              <a:t>17. července 1992: Deklarace Slovenské národní rady o svrchovanosti Slovenské republiky</a:t>
            </a:r>
          </a:p>
          <a:p>
            <a:r>
              <a:rPr lang="cs-CZ" dirty="0"/>
              <a:t>1. září 1992: vyhlášena Ústava Slovenské republiky</a:t>
            </a:r>
          </a:p>
          <a:p>
            <a:r>
              <a:rPr lang="cs-CZ" dirty="0"/>
              <a:t>25. 11. 1992: ústavní zákon Federálního shromáždění o zániku ČSFR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F57D9D-9F9A-CF81-2B61-8D624110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E4E928-546B-923C-891D-887264E4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58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48142-34AF-B4BC-5988-16BC550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B29B36-9AA9-6424-D63F-BDD03E65B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Slovenská republika je parlamentní republikou s jednokomorovým parlamentem (Národní radou Slovenské republiky).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Hlavou státu je prezident republiky, který je volen v přímých volbách tajným hlasováním na pět let. Prezident je i lidovým hlasováním odvolatelný. Mj. má oprávnění vetovat přijaté zákony či za stanovených podmínek rozpustit parlament.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Vrcholným orgánem výkonné moci je vláda, která se skládá z předsedy, místopředsedů a ministrů. Předsedu vlády jmenuje a odvolává prezident republiky, na návrh předsedy vlády na prezident republiky jmenuje a odvolává další členy vlády a pověřuje je řízením ministerstev. Vláda je za výkon své funkce odpovědná parlamentu, kterého je povinna požádat po svém jmenování o vyslovení důvěry, parlament může vládě kdykoli vyslovit nedůvěru. Parlament může vyslovit nedůvěru i jednotlivému členu vlády; v takovém případě ho prezident republiky odvolá.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Vedle správních úřadů s celostátní působností jsou na Slovensku zřízeny i některé místní orgány státní správy, např. daňové úřady, krajské dopravní inspektoráty, krajské památkové úřady atd.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ED6B88-7873-F99B-5243-74689696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802627-2988-8706-315E-1E182AE7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06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470FF-5100-2BA6-07E7-D5034F94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samospráva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AFAE5C-B602-AE15-08C9-4CF446E03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Dvoustupňová územní samospráva, a to na úrovni obcí a vyšších územních celků (samosprávných krajů).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 těmito úrovněmi neexistují vztahy hierarchické nadřízenosti a podřízenosti, ale vztahy vzájemné spolupráce a koordinace. Na základě zákona jsou svěřeny územním samosprávným celkům i úkoly státní správy.</a:t>
            </a:r>
            <a:endParaRPr lang="cs-CZ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stavní úprava umožňuje, aby samospráva byla vykonávána nejen orgány územních celků, ale i formou přímé demokracie, tj. prostřednictvím shromáždění občanů obce nebo místním referendem. </a:t>
            </a:r>
            <a:endParaRPr lang="cs-CZ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Orgány obce jsou zastupitelstvo obce a starosta obce (jak poslanci zastupitelstva, tak i starosta jsou voleni v přímých volbách občany obce). </a:t>
            </a:r>
          </a:p>
          <a:p>
            <a:pPr algn="just"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Orgány vyššího územního celku jsou zastupitelstvo a předseda vyššího územního celku, rovněž jsou voleni v přímých volbách. Starosta obce a předseda vyššího územního celku jsou výkonným orgánem územního celku. </a:t>
            </a:r>
            <a:endParaRPr lang="cs-CZ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4E9BD1-1B35-489B-C0FD-B2989C93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422859-A0E3-AF82-D88A-3662C2C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18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56188-0E3A-6081-DAC7-9A378BF64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0BACC-772B-9967-E21E-BFACCA0D6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III. </a:t>
            </a:r>
            <a:r>
              <a:rPr lang="cs-CZ" dirty="0" err="1"/>
              <a:t>maďarsko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40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Poznámky k vývoji do roku 1989 –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698" y="1859280"/>
            <a:ext cx="10706099" cy="447053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1940 – podpis smlouvy o přistoupení k Ose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1941 – vyhlášení války SSSR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hlavou státu od 1. 4. 1920 do 15. 10. 1944 Miklós </a:t>
            </a:r>
            <a:r>
              <a:rPr lang="cs-CZ" sz="18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Horthy</a:t>
            </a: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březen 1944 – obsazení německou armádou</a:t>
            </a: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prosinec 1944 - vyhlásila prozatímní vláda válku Německu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leden 1945 - podpis dohody o příměří se spojeneckými mocnostmi dohodu o příměří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4. 1945 osvobození Rudou armádou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přeměna ve stát lidové demokracie sovětského typu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92028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BF520-8711-84BA-207D-AA71ACCD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vývoji do r. 1989 –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291DA4-DF02-04FD-F65C-040091C6E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ústava 1949 (vzor ústava SSSR 1936) – název Maďarská lidová republika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Státní shromáždění (voleno na období 4 let) – nejvyšší orgán státní moci (dobové označení pro zákonodárný sbor), volilo ze svých řad Prezidiální rada lidové republiky (funkce hlavy státu a mezi zasedáními Státního shromáždění i nejvyššího orgánu státní moci.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Ministerská rada – vrcholný orgán státní správy (vláda), volená a odvolávaná Státnímu shromážděním k návrhu Prezidiální rady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Místními orgány byly v župách, okresech, městech, obcích a obvodech měst rady volené na 4 roky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24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vedení Mátyás Rákosi (do r. 1953, poté březen 1955 </a:t>
            </a:r>
            <a:r>
              <a:rPr lang="cs-CZ" sz="2400" dirty="0"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>
                <a:effectLst/>
                <a:latin typeface="Calibri Light" panose="020F03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 červenec 1956)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říjen 1956 – lidové povstání, vláda (předseda Imre Nagy, později 1958 popraven) vyhlásila záměr vystoupit z Varšavské smlouvy, zavést neutralitu, svobodné volby. 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istopad 1956 – vojenské potlačení postání sovětskou armádou, prosovětská vláda na čele s Jánosem Kádárem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měny v místní správě 1971: ponecháno třístupňové administrativně teritoriální dělení země, ale rady (místní orgány státní moci a správy) byly jen na úrovni obcí a žup. V okresech byly okresní úřady jako expozitury župních rad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1972 výrazná novela ústavy, konstatováno, že MLR je socialistickým státem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22. 5. 1988 odvolání Kádára z funkce generálního tajemníka Maďarské socialistické dělnické strany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7. 1989 rehabilitován Nagy (a též zemřel Kádár)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23. 10. 1989 změna ústavy (název státu Maďarská republika)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5A0A30-7AB1-B4CD-E273-371E0308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FB80E0-C419-8ADE-6831-2D5252C1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84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102D8-F915-D1E8-5910-5C0AA3A6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uspořádání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8B0E7B-3835-55B2-8AC2-91459637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2011 nová ústava, název státu Maďarsko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Maďarsko je parlamentní republikou s jednokomorovým parlamentem (Národním shromážděním). </a:t>
            </a:r>
          </a:p>
          <a:p>
            <a:pPr algn="just">
              <a:spcBef>
                <a:spcPts val="0"/>
              </a:spcBef>
              <a:buNone/>
            </a:pPr>
            <a:endParaRPr lang="cs-CZ" sz="18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Parlament vedle zákonodárné moci mj. volí prezidenta republiky jako hlavu státu.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Právní akty prezidenta republiky jsou kontrasignovány premiérem nebo příslušným ministrem. Prezident republiky je ústavně odpovědný, parlament může vyvolat proceduru jeho odvolání Ústavním soudem. V porovnání s hlavami jiných států je postavení maďarského prezidenta slabší, spíše ceremoniální. 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Vláda je složena z premiéra a ministrů. Kandidáta na premiéra navrhuje prezident republiky. Premiéra volí parlament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absolutní většinou všech poslanců. Ministry jmenuje a odvolává na návrh premiéra prezident republiky. Premiér řídí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ministry a koordinuje jejich činnost. Vláda je odpovědná parlamentu. Je-li vznesen skupinou poslanců návrh na odvolání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premiéra, musí být současně navržen kandidát na nového premiéra.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Vedle centrálních úřadů působí jako správní úřady v župách a hlavním městě úřady veřejné správy. V čele úřadu stojí vedoucí, kterého do funkce jmenuje a z ní odvolává předseda vlády na základě doporučení ministra – vedoucího Úřadu ministerského předsedy.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4D975F-34C2-2C47-A012-4A6CCDB3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F825A6-E315-D371-D5F2-CA86B997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72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549CD-165E-9643-144C-07E9CD6D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Územní samospráva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340DE-210C-8D08-E258-6B17D64B6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úrovni žup (19) a obcí (přes 6100)</a:t>
            </a:r>
          </a:p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Župa musí zabezpečit podle zákona plnění úkolů, uložených právními předpisy, které nemohou řešit místní samosprávy v obcích. Zákon může stanovit za povinný úkol župy zajišťovat regionální veřejné služby zahrnující celé území župy anebo jeho značnou část.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Povinným úkolem župy může být organizování veřejné služby regionální povahy, jejíž uživatelé většinou nebydlí v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obci, která je sídlem instituce poskytující služby.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Působnost župy vykonává župní shromáždění, tvořené volenými poslanci. V čele župního úřadu stojí župní notář, který je jmenován župním shromážděním.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Základním článkem územní samosprávy jsou obce, zvláštní postavení mají župní města vykonávají působnost obce i župy.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Orgánem obce je zastupitelstvo a přímo volený starosta. V čele obecního úřadu je notář, který je jmenován zastupitelstvem na dobu neurčitou. 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00C0060-0288-6432-90C5-18E33493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D93F57-5E95-083A-5E73-65181B3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426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F58D9-8667-42AD-C94B-2AC5F7D2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spolupráce obcí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BC5D32-F725-1676-221B-4735055F9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Sdružení pro správu (zjišťuje výkon některých odborných úkolů státní správy)</a:t>
            </a:r>
          </a:p>
          <a:p>
            <a:r>
              <a:rPr lang="cs-CZ" dirty="0"/>
              <a:t>Sdružení pro společnou správu veřejného zařízení, např. školy, nemocnice</a:t>
            </a:r>
          </a:p>
          <a:p>
            <a:r>
              <a:rPr lang="cs-CZ" dirty="0"/>
              <a:t>Svazek obcí (vytváří společné zastupitelstvo, společný úřad, zabezpečuje fungování obecních institucí)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FC12E8-585F-6797-D9B6-D213621B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B95C39-A9C3-C314-FD17-816DB824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487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73D5B-FFCF-A3B9-E131-952F42396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I. Základní dada k vývoji veřejné správě na území ČR po roce 1989</a:t>
            </a:r>
          </a:p>
        </p:txBody>
      </p:sp>
    </p:spTree>
    <p:extLst>
      <p:ext uri="{BB962C8B-B14F-4D97-AF65-F5344CB8AC3E}">
        <p14:creationId xmlns:p14="http://schemas.microsoft.com/office/powerpoint/2010/main" val="186916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C3B7A-6F0C-1A18-CA66-4DDE8952B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94A9B-30BA-A4F5-B110-B004B9C10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IV. Polsko</a:t>
            </a:r>
          </a:p>
        </p:txBody>
      </p:sp>
    </p:spTree>
    <p:extLst>
      <p:ext uri="{BB962C8B-B14F-4D97-AF65-F5344CB8AC3E}">
        <p14:creationId xmlns:p14="http://schemas.microsoft.com/office/powerpoint/2010/main" val="233988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84136-E074-F655-AE00-3B7DB296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vývoji do r. 1989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48B6D-B33E-A882-8366-C040A6605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vojenské porážce Polska 1939 vznik exilové vlády v Paříži, pak přesunuté do Londýn</a:t>
            </a:r>
          </a:p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rpen 1944 Varšavské povstání, vojensky poraženo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cs-CZ" sz="18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červenec 1944 – v Moskvě vytvořená prozatímní vláda Polský výbor národního osvobození, za zákonodárný sbor považována Zemská národní rada; londýnská vláda prohlášena na nelegitimní („Červencový Manifest k polskému národu“). Základ Polské lidové republiky</a:t>
            </a:r>
          </a:p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Jaltská konference: dohoda mocností o územních změnách, na východní straně nová sovětsko-polská hranice vycházející z </a:t>
            </a:r>
            <a:r>
              <a:rPr lang="cs-CZ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Curzonovy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linie, na západní straně po hranici s Německem na Nise a Odře </a:t>
            </a:r>
          </a:p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duben 1945: sovětsko-polská smlouvy o přátelství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vytvářeny nové místní orgány – národní rady (výkonnými orgány byly vojvodské výbory, okresní výbory, městské a obecní správy), do r. 1950 dvoukolejnost místní správy (úřady místní správy v čele s vojvodou a okresním starostou)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červen 1946: referendum ke zrušení Senátu, nového hospodářského zřízení založeného na pozemkové reformě a znárodnění klíčových odvětví národního hospodářství při zachování práva soukromé iniciativy, a novým západním hranicím Polska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689F68-AB76-3FA1-F574-31FD6035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8A3002-EDB7-20B2-BD2D-167BEB09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998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70448-92CA-F229-D788-CBE4336F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vývoji do r. 1989 –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D7A9A5-824D-F825-087E-50A737EC7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čkoli se na Postupimské konferenci se prozatímní vláda zavázala uspořádat svobodné volby, měly být v roce 1946, komunisté (Polská dělnická strana) navrhovala jednotný volební blok, plánované volby do Sejmu se neuskutečnily (až v lednu 1947)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Únor 1947 „malá ústava“ – ústavní zákon o zřízení a způsobech činnosti nejvyšších státních orgánů (Ústavodárný Sejm jako nejvyšší orgán státní moci, výkonnými orgány prezident volený Sejmem, státní rada – zvláštní orgán s některými kompetencemi hlavy státu a vlády, a vláda – Rada ministrů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1952 – Ústava Polské lidové republiky (dle vzoru sovětské ústavy 1936). 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Ústavními orgány Sejm v čele v maršálkem, Státní rada (funkce hlavy státu a vykonávala funkce Sejmu v době, kdy nezasedal), Rada ministrů (vláda)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Místními orgány národní rady v obcích (gminách), městech, obvodech velkých města a vojvodstvích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 roku 1948 byla vládnoucí stranou Polská sjednocená dělnická strana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1956: stávka ve Stalinových závodech v Poznani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Personální změny v PSDS – prvním tajemníkem </a:t>
            </a: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Władysław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Gomułka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1970 stávky zejména v Gdaňsku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Novým prvním tajemníkem PSDS Edward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Gierek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1980 stávkové hnutí v Gdaňských loděnicích (Lech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Wałęsa</a:t>
            </a: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odborové hnutí Solidarita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13. prosince 1981 – výjimečný stav, převzetí moci Vojenskou radou národní záchrany, na čele Wojciech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Jaruzelski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Jaro 1989 – dohody kulatého stolu mezi státním vedením a vedením podzemní Solidarity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Červen 1989 – (polo)svobodné volby, porážka PSDS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Prosinec 1989 – novelizace ústavy – změna názvu na Polskou republiku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Vytvářeny nové místní orgány – národní rady (výkonnými orgány byly vojvodské výbory, okresní výbory, městské a obecní správy), do r. 1950 dvoukolejnost místní správy (úřady místní správy v čele s vojvodou a okresním starostou)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0C87C2-1AB2-6DA9-74CF-D423DE79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683C4F-12B1-2C1D-F192-0D5B0E63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3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E390F-C308-27C9-F626-9867C8CD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vývoji do r. 1989 – III.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BD3F50-A979-1608-7855-E478E5C6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1956: stávka ve Stalinových závodech v Poznani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Personální změny v PSDS – prvním tajemníkem </a:t>
            </a: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Władysław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Gomułka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4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1970 stávky zejména v Gdaňsku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Novým prvním tajemníkem PSDS Edward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Gierek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4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1980 stávkové hnutí v Gdaňských loděnicích (Lech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Wałęsa</a:t>
            </a: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odborové hnutí Solidarita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13. prosince 1981 – výjimečný stav, převzetí moci Vojenskou radou národní záchrany, na čele Wojciech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Jaruzelski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4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Jaro 1989 – dohody kulatého stolu mezi státním vedením a vedením podzemní Solidarity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4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Červen 1989 – (polo)svobodné volby, porážka PSDS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400" b="1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Prosinec 1989 – novelizace ústavy – změna názvu na Polskou republiku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52803C-6F05-B230-B47B-456EA4E5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20D881-4ADE-3410-4D14-301B5949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63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FACF2-C3F0-7442-4F48-428B6521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uspořádání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073C3-2184-8E31-D35D-B941092BC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Ústava 1997</a:t>
            </a:r>
          </a:p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Polská republika je parlamentní republikou s dvoukomorovým parlamentem (Sejm – dolní komora, Senát – horní komora). 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Hlavou státu je prezident s relativně rozsáhlými pravomocemi. Prezident je volen ve všeobecných, rovných, tajných a přímých volbách na pětileté funkční období. K jeho pravomocím se řadí např. právo jmenovat předsedu Rady ministrů (vlády), za stanovených podmínek zkrátit volební období Sejmu a vetovat zákony přijaté Sejmem (prezidentské věto může být přehlasování 3/5 většinou Sejmu).</a:t>
            </a:r>
          </a:p>
          <a:p>
            <a:pPr algn="just">
              <a:spcBef>
                <a:spcPts val="0"/>
              </a:spcBef>
              <a:buNone/>
            </a:pP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Rada ministrů je orgánem výkonné moci, je složena z předsedy Rady ministrů (premiéra) a jejích členů (ministrů). Prezident designuje předsedu Rady ministrů, který navrhuje složení Rady ministrů. Prezident jmenuje premiéra spolu s ostatními členy Rady ministrů. Rada ministrů pak žádá Sejm o vyslovení důvěry.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Státní správa je vedle centrální úrovně vykonávána na úrovni vojvodství (na čele s vojvodou) a na úrovni okresů v rámci pověření k výkonu přenesené působnosti. Státní správa je vykonávána rovněž zvláštními dekoncentrovanými územními orgány státní správy (např. řediteli finančních úřadů, celních úřadů, statistických úřadů atd.).</a:t>
            </a:r>
            <a:endParaRPr lang="cs-CZ" sz="1800" dirty="0">
              <a:effectLst/>
              <a:latin typeface="Calibri Light" panose="020F03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36F746-BD0F-A3F6-449F-261C69F3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EFAFDE-E9B5-4206-E280-2A46A179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90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23FFE-F9D7-6E6B-9C64-9D6BD8C3A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EF0BF-832C-DEB2-751C-248E79CDAE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V. Reforma veřejné správy v postkomunistických středoevropských zemích</a:t>
            </a:r>
          </a:p>
        </p:txBody>
      </p:sp>
    </p:spTree>
    <p:extLst>
      <p:ext uri="{BB962C8B-B14F-4D97-AF65-F5344CB8AC3E}">
        <p14:creationId xmlns:p14="http://schemas.microsoft.com/office/powerpoint/2010/main" val="648370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03940-13A6-C862-1C7A-5303EEC9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70A74-89B0-F165-49E9-B4CCF3C1A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veřejné správy - systémové změny, ke kterým došlo v důsledku přeměny veřejné (resp. v té době státní správy) v totalitním systému na veřejnou správu v demokratickém právním státě založeném na úctě a ochraně práv člověka a občana a na zajištění nezbytných veřejných zájmů.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 formální právní kontinuitě s právním řádem vytvořeným v době předchozího systému došlo k hodnotové negaci bývalého totalitního systému a jeho nahrazení systémem demokratického právního státu s pluralitním politickým systémem a tržní ekonomikou.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Změna vlastnické struktury v důsledku privatizace a restituce výrazné části majetku do té doby ve státním či jiném společenském vlastnictví (družstevním, především v oblasti zemědělství a služeb), a přihlášení se k požadavku ochrany lidských práv a svobod (přistoupení k Úmluvě o ochraně lidských práv a svobod a dalším lidskoprávním mezinárodním smlouvám, změny vnitrostátních ústavních úprav v oblasti lidských práv a svobod, zajištění nezávislé soudní kontroly činnosti veřejné správy atd.). </a:t>
            </a:r>
            <a:endParaRPr lang="cs-CZ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Transformace veřejné správy z totalitního systému socialistického typu ve správu demokratického právního státu byla jevem, který neměl historicky obdobu. Oproti transformacím z jiných typů totalitních systémů (německého nacismu, frankistického Španělska atd.) byla výrazně transformace po roce 1989 spojena se změnami ve vlastnické struktuře a potřebě obnovit fungování soukromého podnikání od drobných služeb až po velké podniky a koncerny.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Heslem transformace byla často „Zpátky do Evropy“, v oblasti veřejné správy šlo o přizpůsobení organizace, funkcí a činnosti veřejné správy v posttotalitních zemích veřejné správě typické pro tradiční západní demokracie.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Vstup do evropských struktur a NATO</a:t>
            </a:r>
            <a:endParaRPr lang="cs-CZ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AA37C2-92A9-A24F-C30A-109B51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3F839E-8BD4-AC5D-20A3-147B41F4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39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27660-6F5C-3012-0CB6-F396BEC1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Reforma a modernizace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8D52C-AF9E-AEAA-D834-DE502CC8F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Reforma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veřejné správy hledá cesty k větší efektivitě nebo k naplňování dalších cílů, které původce reformy sleduje. Reformy nebývají naplňováním abstraktních poznatků věd o veřejné správě, ale důsledkem politického rozhodnutí, které se opírá, nebo naopak neopírá o odborné názory na organizaci a činnost veřejné správy. </a:t>
            </a:r>
            <a:endParaRPr lang="cs-CZ" sz="2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Reformy veřejné správy jsou procesem, který má svou stránku obsahovou (co se má změnit) a časovou (v jakém časovém horizontu se mají jednotlivé reformní kroky uskutečnit). Reformy veřejné správy se mohou týkat např.</a:t>
            </a:r>
            <a:endParaRPr lang="cs-CZ" sz="2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165735" algn="l"/>
                <a:tab pos="331470" algn="l"/>
                <a:tab pos="496570" algn="l"/>
                <a:tab pos="1980565" algn="l"/>
                <a:tab pos="30607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snižování nákladů na veřejnou správu (personálních, věcných),</a:t>
            </a:r>
            <a:endParaRPr lang="cs-CZ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165735" algn="l"/>
                <a:tab pos="331470" algn="l"/>
                <a:tab pos="496570" algn="l"/>
                <a:tab pos="1980565" algn="l"/>
                <a:tab pos="30607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 ve struktuře rozhodovacích institucí (posilování centralizace či naopak decentralizace, prosazování principů koncentrace či dekoncentrace, zvýrazňování územního či naopak resortního principu organizace veřejné správy</a:t>
            </a:r>
            <a:endParaRPr lang="cs-CZ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165735" algn="l"/>
                <a:tab pos="331470" algn="l"/>
                <a:tab pos="496570" algn="l"/>
                <a:tab pos="1980565" algn="l"/>
                <a:tab pos="30607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 ve struktuře a postavení zaměstnanců veřejné správy</a:t>
            </a:r>
            <a:endParaRPr lang="cs-CZ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ptos" panose="020B0004020202020204" pitchFamily="34" charset="0"/>
              <a:buChar char="-"/>
              <a:tabLst>
                <a:tab pos="165735" algn="l"/>
                <a:tab pos="331470" algn="l"/>
                <a:tab pos="496570" algn="l"/>
                <a:tab pos="1980565" algn="l"/>
                <a:tab pos="30607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 v metodách, technikách a pracovních postupech institucí veřejné správy ve vnějších vztazích i v rámci veřejné správy jako takové</a:t>
            </a:r>
            <a:endParaRPr lang="cs-CZ" sz="2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reformu lze považovat např. změny v územně správním členění (též členění dle NUTS) a ve struktuře orgánů obecní a regionální správy, </a:t>
            </a:r>
            <a:r>
              <a:rPr lang="cs-CZ" sz="2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změny v postavení úředníků správních úřadů z dosavadního běžného zaměstnaneckého vztahu podléhajícímu obecné úpravě na režim státní služby.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2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cs-CZ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Modernizace</a:t>
            </a:r>
            <a:r>
              <a:rPr lang="cs-CZ" sz="2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veřejné správy má směřovat k vyšší efektivitě pomocí nových metod a technologií, např. zaváděním nových nástrojů informační a komunikační technologie, digitalizaci postupů a dalších prvků označovaných zpravidla jako e-</a:t>
            </a:r>
            <a:r>
              <a:rPr lang="cs-CZ" sz="240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governement</a:t>
            </a:r>
            <a:r>
              <a:rPr lang="cs-CZ" sz="24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Projevem modernizace je např. zavádění elektronických správních spisů a metod dálkové komunikace mezi správními orgány a dotčenými osobami, sdílení dat mezi správními orgány atd.</a:t>
            </a:r>
            <a:endParaRPr lang="cs-CZ" sz="24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6EAC41-CE7B-1EC0-87D5-F4DC78EE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FC2F83-090F-DFC6-7DF4-6168EED6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341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0446C-062E-F025-60FB-C4C38D71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Významné milníky při transformaci/reformě veřejné správy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EA593-5E6E-CEBC-E40F-7579BC109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1990 změny ve struktuře místní správy: zrušení soustavy národních výborů, obnova samosprávy na úrovni obcí, nové orgány státní správy v okresech (okresní úřady)</a:t>
            </a:r>
          </a:p>
          <a:p>
            <a:r>
              <a:rPr lang="cs-CZ" dirty="0"/>
              <a:t>1991 zákon o majetku obcí</a:t>
            </a:r>
          </a:p>
          <a:p>
            <a:r>
              <a:rPr lang="cs-CZ" dirty="0"/>
              <a:t>1991 Listina základních práv a svobod</a:t>
            </a:r>
          </a:p>
          <a:p>
            <a:r>
              <a:rPr lang="cs-CZ" dirty="0"/>
              <a:t>od 1992: obnovení obecného soudního přezkumu rozhodnutí správních orgánů</a:t>
            </a:r>
          </a:p>
          <a:p>
            <a:r>
              <a:rPr lang="cs-CZ" dirty="0"/>
              <a:t>1993: nová ústavní pravidla uspořádání ústředních orgánů a územní samosprávy, zatím nenaplněna úprava o vyšších ÚSC</a:t>
            </a:r>
          </a:p>
          <a:p>
            <a:r>
              <a:rPr lang="cs-CZ" dirty="0"/>
              <a:t>2000 vznik krajů, mezi lety 2001 až 2003 vytváření ekonomického základu krajů </a:t>
            </a:r>
            <a:r>
              <a:rPr lang="cs-CZ"/>
              <a:t>přechodem majetku ze státu </a:t>
            </a:r>
            <a:endParaRPr lang="cs-CZ" dirty="0"/>
          </a:p>
          <a:p>
            <a:r>
              <a:rPr lang="cs-CZ" dirty="0"/>
              <a:t>2003 vznik institutu obcí s rozšířenou působností po zaniklých okresních úřadech</a:t>
            </a:r>
          </a:p>
          <a:p>
            <a:r>
              <a:rPr lang="cs-CZ" dirty="0"/>
              <a:t>2003 nová úprava pracovněprávních vztahů úředníků ÚSC</a:t>
            </a:r>
          </a:p>
          <a:p>
            <a:r>
              <a:rPr lang="cs-CZ" dirty="0"/>
              <a:t>2003 nová úprava správního soudnictví, vznik Nejvyššího správního soudu</a:t>
            </a:r>
          </a:p>
          <a:p>
            <a:r>
              <a:rPr lang="cs-CZ" dirty="0"/>
              <a:t>2004 vstup do EU</a:t>
            </a:r>
          </a:p>
          <a:p>
            <a:r>
              <a:rPr lang="cs-CZ" dirty="0"/>
              <a:t>2004 nový správní řád – směr k větší formalizaci postupů při výkonu veřejné správy</a:t>
            </a:r>
          </a:p>
          <a:p>
            <a:r>
              <a:rPr lang="cs-CZ" dirty="0"/>
              <a:t>2015 přeměna postavení úředníků správních úřadů podle zákona o státní službě</a:t>
            </a:r>
          </a:p>
          <a:p>
            <a:r>
              <a:rPr lang="cs-CZ" dirty="0"/>
              <a:t>2020 nová úprava územně správního členění státu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04169F-C733-63FA-B819-107ECB73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C01159-2861-3173-DA8A-90FE1350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075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1E62F-9180-9805-3E8B-739812832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0B5C7-31FC-02C5-9CA3-7790EE33D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VI. Německá demokratická republika</a:t>
            </a:r>
          </a:p>
        </p:txBody>
      </p:sp>
    </p:spTree>
    <p:extLst>
      <p:ext uri="{BB962C8B-B14F-4D97-AF65-F5344CB8AC3E}">
        <p14:creationId xmlns:p14="http://schemas.microsoft.com/office/powerpoint/2010/main" val="221824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8D4B0-F39B-A949-459C-C3E3EA5B2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65B2C-DC9B-D0CD-74C2-40C68AD2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státních orgánů do roku 1992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ED8881-E52B-A54D-EC38-D0C4F48B9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8" y="1859280"/>
            <a:ext cx="10706099" cy="447053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Federální orgány Česká a Slovenská Federativní Republika)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Federální shromáždění (Sněmovna lidu 200 poslanců, Sněmovna národů 75+75)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Vláda ČSFR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Prezident ČSFR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Ús</a:t>
            </a:r>
            <a:r>
              <a:rPr lang="cs-CZ" b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tavní soud ČSFR, soudy v působnosti federace</a:t>
            </a:r>
            <a:endParaRPr lang="cs-CZ" b="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cs-CZ" sz="18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u="sng" dirty="0"/>
              <a:t>Orgány České republiky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0" dirty="0"/>
              <a:t>Česká národní rada (200 poslanců)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0" dirty="0"/>
              <a:t>Vláda ČR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0" dirty="0"/>
              <a:t>Soudy v působnosti republiky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904164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E5295-FCA4-8C0B-4AEC-20BF4CD5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vývoji a státnímu uspořádání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67C9D-1269-2029-DC81-73AD2D5B6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NDR vznikla v rámci sovětské okupační zóny v Německu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1946: sloučením Komunistické strany Německa a Sociální demokratické strany vznikla Sjednocená socialistická strana Německa (SED) – v rámci NDR vládnoucí politická strana až do r. 1989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ozpory mezi západními a východní okupačními zónami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červen 1948: v západních okupačních zónách uskutečněna měnová reforma, nato v sovětské zóně také měnová reforma, v červnu 1948 zahájena blokáda Západního Berlína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březen 1949 schválen Základní zákon Spolkové republiky Německa, v září 1949 vyhlášena SRN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následně v sovětské zóně se Německá lidová rada prohlásila za Lidovou sněmovnu a vyhlásila, že jí schválená ústava z května 1948 je ústavou Německé demokratické republiky.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1954 vstup SRN do NATO, 1956 vstup NDR do Varšavské smlouvy  (vojenský blok států střední a východní Evropy pod sovětským velením)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1961 stavba Berlínské zdi rozdělující východní část Berlína od části západní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Hlavními představiteli NDR (v čelen SED) byli Walter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Ulbricht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(ve funkci 1950–1971), Erich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Honecker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(ve funkci 1971-1989)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 NDR bylo do r. 1952 federativní uspořádání (se 6 zeměmi Berlí, Braniborsko, Durynsko, Meklenbursko, Sasko a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Saso-Anhatsko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), následně však NDR vymezena jako jednotný unitární stát, národnostně jednotný s národnostní menšinou Lužických Srbů (převážně žijících v oblasti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Choděbuzi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Státní orgány: Lidová sněmovna (zákonodárný sbor), Státní rada (stálý orgán s kompetencemi zákonodárného sboru mimo jeho zasedání, plnící i funkci kolektivní  hlavy státu (individuální hlava státu – prezident NDR byl jen do r. 1960 – Wilhelm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Pieck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Rada ministrů (vláda)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Administrativně člena na 14 krajů a hlavní město NDR Berlín  (tedy východní část), okresy (191) a města s krajskou podřízeností (27), obce a města (přes 8300)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 11. 1989 pád Berlínské zdi, pád komunistického režimu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10. 1990 zánik NDR formou připojení 5 východoněmeckých zemí (tzv. nové spolkové země) a sjednoceného Berlína k SRN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064367-FBA6-0DEC-7524-7F5490DF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A66ECD-FA9C-C498-85F0-C64F7767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7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E8626-3BA8-76E1-49CD-0A09852E6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AE5B88-863C-387E-A872-37B30750B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VII. Vývoj veřejné správy po roce 1945 v Německu, Rakousku a Švýcarsku</a:t>
            </a:r>
          </a:p>
        </p:txBody>
      </p:sp>
    </p:spTree>
    <p:extLst>
      <p:ext uri="{BB962C8B-B14F-4D97-AF65-F5344CB8AC3E}">
        <p14:creationId xmlns:p14="http://schemas.microsoft.com/office/powerpoint/2010/main" val="767280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0DFBD-B3C4-7409-92DA-B3B7F167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70DF3-E4C7-96C8-8264-D88E952FC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cs-CZ" sz="4800" dirty="0">
                <a:solidFill>
                  <a:schemeClr val="tx1"/>
                </a:solidFill>
              </a:rPr>
              <a:t>Po kapitulaci Německa bylo jeho území rozhodnutím </a:t>
            </a:r>
            <a:r>
              <a:rPr lang="cs-CZ" sz="4800" dirty="0">
                <a:solidFill>
                  <a:schemeClr val="tx1"/>
                </a:solidFill>
                <a:hlinkClick r:id="rId2" tooltip="Spojenci (druhá světová válk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spojenců</a:t>
            </a:r>
            <a:r>
              <a:rPr lang="cs-CZ" sz="4800" dirty="0">
                <a:solidFill>
                  <a:schemeClr val="tx1"/>
                </a:solidFill>
              </a:rPr>
              <a:t> rozděleno do čtyř </a:t>
            </a:r>
            <a:r>
              <a:rPr lang="cs-CZ" sz="4800" dirty="0">
                <a:solidFill>
                  <a:schemeClr val="tx1"/>
                </a:solidFill>
                <a:hlinkClick r:id="rId3" tooltip="Okupační zóny Němec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okupačních zón</a:t>
            </a:r>
            <a:r>
              <a:rPr lang="cs-CZ" sz="4800" dirty="0">
                <a:solidFill>
                  <a:schemeClr val="tx1"/>
                </a:solidFill>
              </a:rPr>
              <a:t>. Hlavní město </a:t>
            </a:r>
            <a:r>
              <a:rPr lang="cs-CZ" sz="4800" dirty="0">
                <a:solidFill>
                  <a:schemeClr val="tx1"/>
                </a:solidFill>
                <a:hlinkClick r:id="rId4" tooltip="Berlí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Berlín</a:t>
            </a:r>
            <a:r>
              <a:rPr lang="cs-CZ" sz="4800" dirty="0">
                <a:solidFill>
                  <a:schemeClr val="tx1"/>
                </a:solidFill>
              </a:rPr>
              <a:t> obdrželo zvláštní </a:t>
            </a:r>
            <a:r>
              <a:rPr lang="cs-CZ" sz="4800" dirty="0">
                <a:solidFill>
                  <a:schemeClr val="tx1"/>
                </a:solidFill>
                <a:hlinkClick r:id="rId5" tooltip="Čtyřmocenský stat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čtyřmocenský status</a:t>
            </a:r>
            <a:r>
              <a:rPr lang="cs-CZ" sz="4800" dirty="0">
                <a:solidFill>
                  <a:schemeClr val="tx1"/>
                </a:solidFill>
              </a:rPr>
              <a:t> a byly v něm vytvořeny čtyři sektory. Západní okupační zóny Německa, ovládané Spojenými státy americkými, Velkou Británií a Francií, byly sloučeny </a:t>
            </a:r>
            <a:r>
              <a:rPr lang="cs-CZ" sz="4800" dirty="0">
                <a:solidFill>
                  <a:schemeClr val="tx1"/>
                </a:solidFill>
                <a:hlinkClick r:id="rId6" tooltip="23. květ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23. května</a:t>
            </a:r>
            <a:r>
              <a:rPr lang="cs-CZ" sz="4800" dirty="0">
                <a:solidFill>
                  <a:schemeClr val="tx1"/>
                </a:solidFill>
              </a:rPr>
              <a:t> </a:t>
            </a:r>
            <a:r>
              <a:rPr lang="cs-CZ" sz="4800" dirty="0">
                <a:solidFill>
                  <a:schemeClr val="tx1"/>
                </a:solidFill>
                <a:hlinkClick r:id="rId7" tooltip="194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1949</a:t>
            </a:r>
            <a:r>
              <a:rPr lang="cs-CZ" sz="4800" dirty="0">
                <a:solidFill>
                  <a:schemeClr val="tx1"/>
                </a:solidFill>
              </a:rPr>
              <a:t> a vytvořily Spolkovou republiku Německo (</a:t>
            </a:r>
            <a:r>
              <a:rPr lang="cs-CZ" sz="4800" dirty="0" err="1">
                <a:solidFill>
                  <a:schemeClr val="tx1"/>
                </a:solidFill>
              </a:rPr>
              <a:t>Bundesrepublik</a:t>
            </a:r>
            <a:r>
              <a:rPr lang="cs-CZ" sz="4800" dirty="0">
                <a:solidFill>
                  <a:schemeClr val="tx1"/>
                </a:solidFill>
              </a:rPr>
              <a:t> </a:t>
            </a:r>
            <a:r>
              <a:rPr lang="cs-CZ" sz="4800" dirty="0" err="1">
                <a:solidFill>
                  <a:schemeClr val="tx1"/>
                </a:solidFill>
              </a:rPr>
              <a:t>Deutschland</a:t>
            </a:r>
            <a:r>
              <a:rPr lang="cs-CZ" sz="4800" dirty="0">
                <a:solidFill>
                  <a:schemeClr val="tx1"/>
                </a:solidFill>
              </a:rPr>
              <a:t>, česky SRN, v minulosti užíváno u nás označení Německá spolková republika – zkratka NSR).</a:t>
            </a:r>
          </a:p>
          <a:p>
            <a:pPr>
              <a:spcBef>
                <a:spcPts val="400"/>
              </a:spcBef>
            </a:pPr>
            <a:r>
              <a:rPr lang="cs-CZ" sz="4800" dirty="0">
                <a:solidFill>
                  <a:schemeClr val="tx1"/>
                </a:solidFill>
              </a:rPr>
              <a:t>Spolková republika Německo zvolila </a:t>
            </a:r>
            <a:r>
              <a:rPr lang="cs-CZ" sz="4800" dirty="0">
                <a:solidFill>
                  <a:schemeClr val="tx1"/>
                </a:solidFill>
                <a:hlinkClick r:id="rId8" tooltip="Bon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Bonn</a:t>
            </a:r>
            <a:r>
              <a:rPr lang="cs-CZ" sz="4800" dirty="0">
                <a:solidFill>
                  <a:schemeClr val="tx1"/>
                </a:solidFill>
              </a:rPr>
              <a:t> jako prozatímní hlavní město, čímž zdůraznila svůj postoj, že vytvoření dvou německých států považuje za umělé a pouze dočasné řešení a že se Berlínu v budoucnosti vrátí jeho funkce hlavního města znovusjednoceného Německa. </a:t>
            </a:r>
          </a:p>
          <a:p>
            <a:pPr>
              <a:spcBef>
                <a:spcPts val="400"/>
              </a:spcBef>
            </a:pPr>
            <a:r>
              <a:rPr lang="cs-CZ" sz="4800" dirty="0">
                <a:solidFill>
                  <a:schemeClr val="tx1"/>
                </a:solidFill>
              </a:rPr>
              <a:t>Západní Německo bylo založeno jako federální parlamentní republika se „</a:t>
            </a:r>
            <a:r>
              <a:rPr lang="cs-CZ" sz="4800" dirty="0">
                <a:solidFill>
                  <a:schemeClr val="tx1"/>
                </a:solidFill>
                <a:hlinkClick r:id="rId9" tooltip="Sociálně-tržní hospodářs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tržním hospodářstvím</a:t>
            </a:r>
            <a:r>
              <a:rPr lang="cs-CZ" sz="4800" dirty="0">
                <a:solidFill>
                  <a:schemeClr val="tx1"/>
                </a:solidFill>
              </a:rPr>
              <a:t>“.</a:t>
            </a:r>
            <a:r>
              <a:rPr lang="cs-CZ" sz="4800" baseline="30000" dirty="0">
                <a:solidFill>
                  <a:schemeClr val="tx1"/>
                </a:solidFill>
              </a:rPr>
              <a:t> </a:t>
            </a:r>
            <a:endParaRPr lang="cs-CZ" sz="48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cs-CZ" sz="4800" dirty="0">
                <a:solidFill>
                  <a:schemeClr val="tx1"/>
                </a:solidFill>
              </a:rPr>
              <a:t>Německý </a:t>
            </a:r>
            <a:r>
              <a:rPr lang="cs-CZ" sz="4800" dirty="0">
                <a:solidFill>
                  <a:schemeClr val="tx1"/>
                </a:solidFill>
                <a:hlinkClick r:id="rId10" tooltip="Parla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</a:t>
            </a:r>
            <a:r>
              <a:rPr lang="cs-CZ" sz="4800" dirty="0">
                <a:solidFill>
                  <a:schemeClr val="tx1"/>
                </a:solidFill>
              </a:rPr>
              <a:t> je jednokomorový, tvořený </a:t>
            </a:r>
            <a:r>
              <a:rPr lang="cs-CZ" sz="4800" dirty="0">
                <a:solidFill>
                  <a:schemeClr val="tx1"/>
                </a:solidFill>
                <a:hlinkClick r:id="rId11" tooltip="Německý spolkový sně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Německým spolkovým sněmem</a:t>
            </a:r>
            <a:r>
              <a:rPr lang="cs-CZ" sz="4800" dirty="0">
                <a:solidFill>
                  <a:schemeClr val="tx1"/>
                </a:solidFill>
              </a:rPr>
              <a:t>. </a:t>
            </a:r>
            <a:r>
              <a:rPr lang="cs-CZ" sz="4800" dirty="0">
                <a:solidFill>
                  <a:schemeClr val="tx1"/>
                </a:solidFill>
                <a:hlinkClick r:id="rId12" tooltip="Německá spolková ra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Spolková rada</a:t>
            </a:r>
            <a:r>
              <a:rPr lang="cs-CZ" sz="4800" dirty="0">
                <a:solidFill>
                  <a:schemeClr val="tx1"/>
                </a:solidFill>
              </a:rPr>
              <a:t> není za druhou komoru parlamentu, ve skutečnosti však jde o samostatný ústavní orgán reprezentující zájmy spolkových zemí.</a:t>
            </a:r>
          </a:p>
          <a:p>
            <a:pPr>
              <a:spcBef>
                <a:spcPts val="400"/>
              </a:spcBef>
            </a:pPr>
            <a:r>
              <a:rPr lang="cs-CZ" sz="4800" dirty="0">
                <a:solidFill>
                  <a:schemeClr val="tx1"/>
                </a:solidFill>
              </a:rPr>
              <a:t>Spolkovým parlamentem SRN byl v roce 1949 zvolen </a:t>
            </a:r>
            <a:r>
              <a:rPr lang="cs-CZ" sz="4800" dirty="0">
                <a:solidFill>
                  <a:schemeClr val="tx1"/>
                </a:solidFill>
                <a:hlinkClick r:id="rId13" tooltip="Konrad Adenau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Konrad </a:t>
            </a:r>
            <a:r>
              <a:rPr lang="cs-CZ" sz="4800" dirty="0" err="1">
                <a:solidFill>
                  <a:schemeClr val="tx1"/>
                </a:solidFill>
                <a:hlinkClick r:id="rId13" tooltip="Konrad Adenau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Adenauer</a:t>
            </a:r>
            <a:r>
              <a:rPr lang="cs-CZ" sz="4800" dirty="0">
                <a:solidFill>
                  <a:schemeClr val="tx1"/>
                </a:solidFill>
              </a:rPr>
              <a:t> prvním spolkovým kancléřem (</a:t>
            </a:r>
            <a:r>
              <a:rPr lang="cs-CZ" sz="4800" dirty="0" err="1">
                <a:solidFill>
                  <a:schemeClr val="tx1"/>
                </a:solidFill>
              </a:rPr>
              <a:t>Bundeskanzler</a:t>
            </a:r>
            <a:r>
              <a:rPr lang="cs-CZ" sz="4800" dirty="0">
                <a:solidFill>
                  <a:schemeClr val="tx1"/>
                </a:solidFill>
              </a:rPr>
              <a:t>) a v tomto úřadu zůstal až do roku 1963. Pod jeho a následně pod </a:t>
            </a:r>
            <a:r>
              <a:rPr lang="cs-CZ" sz="4800" dirty="0" err="1">
                <a:solidFill>
                  <a:schemeClr val="tx1"/>
                </a:solidFill>
                <a:hlinkClick r:id="rId14" tooltip="Ludwig Erhar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Erhardovým</a:t>
            </a:r>
            <a:r>
              <a:rPr lang="cs-CZ" sz="4800" dirty="0">
                <a:solidFill>
                  <a:schemeClr val="tx1"/>
                </a:solidFill>
              </a:rPr>
              <a:t> vedením země zažila prudký a dlouhotrvající hospodářský růst, který začal již počátkem roku 1950. Do historie vešel jako „</a:t>
            </a:r>
            <a:r>
              <a:rPr lang="cs-CZ" sz="4800" dirty="0">
                <a:solidFill>
                  <a:schemeClr val="tx1"/>
                </a:solidFill>
                <a:hlinkClick r:id="rId15" tooltip="Německý hospodářský zázra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německý hospodářský zázrak</a:t>
            </a:r>
            <a:r>
              <a:rPr lang="cs-CZ" sz="4800" dirty="0">
                <a:solidFill>
                  <a:schemeClr val="tx1"/>
                </a:solidFill>
              </a:rPr>
              <a:t>“. Západní Německo se v roce </a:t>
            </a:r>
            <a:r>
              <a:rPr lang="cs-CZ" sz="4800" dirty="0">
                <a:solidFill>
                  <a:schemeClr val="tx1"/>
                </a:solidFill>
                <a:hlinkClick r:id="rId16" tooltip="19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1955</a:t>
            </a:r>
            <a:r>
              <a:rPr lang="cs-CZ" sz="4800" dirty="0">
                <a:solidFill>
                  <a:schemeClr val="tx1"/>
                </a:solidFill>
              </a:rPr>
              <a:t> připojilo k </a:t>
            </a:r>
            <a:r>
              <a:rPr lang="cs-CZ" sz="4800" dirty="0">
                <a:solidFill>
                  <a:schemeClr val="tx1"/>
                </a:solidFill>
                <a:hlinkClick r:id="rId17" tooltip="Severoatlantická ali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NATO</a:t>
            </a:r>
            <a:r>
              <a:rPr lang="cs-CZ" sz="4800" dirty="0">
                <a:solidFill>
                  <a:schemeClr val="tx1"/>
                </a:solidFill>
              </a:rPr>
              <a:t> a bylo zakládajícím členem Evropského společenství v roce </a:t>
            </a:r>
            <a:r>
              <a:rPr lang="cs-CZ" sz="4800" dirty="0">
                <a:solidFill>
                  <a:schemeClr val="tx1"/>
                </a:solidFill>
                <a:hlinkClick r:id="rId18" tooltip="195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1957</a:t>
            </a:r>
            <a:r>
              <a:rPr lang="cs-CZ" sz="4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400"/>
              </a:spcBef>
            </a:pPr>
            <a:r>
              <a:rPr lang="cs-CZ" sz="4800" dirty="0">
                <a:solidFill>
                  <a:schemeClr val="tx1"/>
                </a:solidFill>
              </a:rPr>
              <a:t>Ve vnitřní politice bývalého </a:t>
            </a:r>
            <a:r>
              <a:rPr lang="cs-CZ" sz="4800" dirty="0">
                <a:solidFill>
                  <a:schemeClr val="tx1"/>
                </a:solidFill>
                <a:hlinkClick r:id="rId19" tooltip="Západní Němec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Západního Německa</a:t>
            </a:r>
            <a:r>
              <a:rPr lang="cs-CZ" sz="4800" dirty="0">
                <a:solidFill>
                  <a:schemeClr val="tx1"/>
                </a:solidFill>
              </a:rPr>
              <a:t> po </a:t>
            </a:r>
            <a:r>
              <a:rPr lang="cs-CZ" sz="4800" dirty="0">
                <a:solidFill>
                  <a:schemeClr val="tx1"/>
                </a:solidFill>
                <a:hlinkClick r:id="rId20" tooltip="Druhá světová vál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druhé světové válce</a:t>
            </a:r>
            <a:r>
              <a:rPr lang="cs-CZ" sz="4800" dirty="0">
                <a:solidFill>
                  <a:schemeClr val="tx1"/>
                </a:solidFill>
              </a:rPr>
              <a:t> až do roku 1990 dominovala dvě velká uskupení. Jsou to středopravá (respektive konzervativní) </a:t>
            </a:r>
            <a:r>
              <a:rPr lang="cs-CZ" sz="4800" dirty="0">
                <a:solidFill>
                  <a:schemeClr val="tx1"/>
                </a:solidFill>
                <a:hlinkClick r:id="rId21" tooltip="Křesťanskodemokratická un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Křesťanskodemokratická unie</a:t>
            </a:r>
            <a:r>
              <a:rPr lang="cs-CZ" sz="4800" dirty="0">
                <a:solidFill>
                  <a:schemeClr val="tx1"/>
                </a:solidFill>
              </a:rPr>
              <a:t> (CDU) se svou sesterskou </a:t>
            </a:r>
            <a:r>
              <a:rPr lang="cs-CZ" sz="4800" dirty="0">
                <a:solidFill>
                  <a:schemeClr val="tx1"/>
                </a:solidFill>
                <a:hlinkClick r:id="rId22" tooltip="Křesťansko-sociální unie Bavor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Křesťansko-sociální unií Bavorska</a:t>
            </a:r>
            <a:r>
              <a:rPr lang="cs-CZ" sz="4800" dirty="0">
                <a:solidFill>
                  <a:schemeClr val="tx1"/>
                </a:solidFill>
              </a:rPr>
              <a:t> (CSU) a středolevá </a:t>
            </a:r>
            <a:r>
              <a:rPr lang="cs-CZ" sz="4800" dirty="0">
                <a:solidFill>
                  <a:schemeClr val="tx1"/>
                </a:solidFill>
                <a:hlinkClick r:id="rId23" tooltip="Sociálnědemokratická strana Němec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Sociálnědemokratická strana Německa</a:t>
            </a:r>
            <a:r>
              <a:rPr lang="cs-CZ" sz="4800" dirty="0">
                <a:solidFill>
                  <a:schemeClr val="tx1"/>
                </a:solidFill>
              </a:rPr>
              <a:t> (SPD). Dalším relativně významným politickým subjektem byla </a:t>
            </a:r>
            <a:r>
              <a:rPr lang="cs-CZ" sz="4800" dirty="0">
                <a:solidFill>
                  <a:schemeClr val="tx1"/>
                </a:solidFill>
                <a:hlinkClick r:id="rId24" tooltip="Svobodná demokratická str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Svobodná demokratická strana</a:t>
            </a:r>
            <a:r>
              <a:rPr lang="cs-CZ" sz="4800" dirty="0">
                <a:solidFill>
                  <a:schemeClr val="tx1"/>
                </a:solidFill>
              </a:rPr>
              <a:t> (FDP), která se mnohdy podílela na výkonné moci.</a:t>
            </a:r>
          </a:p>
          <a:p>
            <a:pPr>
              <a:spcBef>
                <a:spcPts val="400"/>
              </a:spcBef>
            </a:pPr>
            <a:r>
              <a:rPr lang="cs-CZ" sz="4800" dirty="0">
                <a:solidFill>
                  <a:schemeClr val="tx1"/>
                </a:solidFill>
              </a:rPr>
              <a:t>Podle základního zákona z roku 1949 je hlavou státu spolkový prezident, který má především reprezentativní povinnosti a pravomoci. Do funkce je volen </a:t>
            </a:r>
            <a:r>
              <a:rPr lang="cs-CZ" sz="4800" dirty="0">
                <a:solidFill>
                  <a:schemeClr val="tx1"/>
                </a:solidFill>
                <a:hlinkClick r:id="rId25" tooltip="Spolkové shromáždě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Spolkovým shromážděním</a:t>
            </a:r>
            <a:r>
              <a:rPr lang="cs-CZ" sz="4800" dirty="0">
                <a:solidFill>
                  <a:schemeClr val="tx1"/>
                </a:solidFill>
              </a:rPr>
              <a:t> - institucí, která se skládá z členů </a:t>
            </a:r>
            <a:r>
              <a:rPr lang="cs-CZ" sz="4800" dirty="0">
                <a:solidFill>
                  <a:schemeClr val="tx1"/>
                </a:solidFill>
                <a:hlinkClick r:id="rId26" tooltip="Spolkový sně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Spolkového sněmu</a:t>
            </a:r>
            <a:r>
              <a:rPr lang="cs-CZ" sz="4800" dirty="0">
                <a:solidFill>
                  <a:schemeClr val="tx1"/>
                </a:solidFill>
              </a:rPr>
              <a:t>  a z téměř stejného počtu volitelů zastupujících spolkové země. </a:t>
            </a:r>
            <a:r>
              <a:rPr lang="cs-CZ" sz="4800" dirty="0">
                <a:solidFill>
                  <a:schemeClr val="tx1"/>
                </a:solidFill>
                <a:hlinkClick r:id="rId27" tooltip="Německý kancléř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Spolkový kancléř</a:t>
            </a:r>
            <a:r>
              <a:rPr lang="cs-CZ" sz="4800" dirty="0">
                <a:solidFill>
                  <a:schemeClr val="tx1"/>
                </a:solidFill>
              </a:rPr>
              <a:t> je hlavou vlády a uplatňuje </a:t>
            </a:r>
            <a:r>
              <a:rPr lang="cs-CZ" sz="4800" dirty="0">
                <a:solidFill>
                  <a:schemeClr val="tx1"/>
                </a:solidFill>
                <a:hlinkClick r:id="rId28" tooltip="Výkonná mo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výkonnou moc</a:t>
            </a:r>
            <a:r>
              <a:rPr lang="cs-CZ" sz="4800" dirty="0">
                <a:solidFill>
                  <a:schemeClr val="tx1"/>
                </a:solidFill>
              </a:rPr>
              <a:t>. Jde o podobnou funkci, jakou má </a:t>
            </a:r>
            <a:r>
              <a:rPr lang="cs-CZ" sz="4800" dirty="0">
                <a:solidFill>
                  <a:schemeClr val="tx1"/>
                </a:solidFill>
                <a:hlinkClick r:id="rId29" tooltip="Předseda vlá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předseda vlády</a:t>
            </a:r>
            <a:r>
              <a:rPr lang="cs-CZ" sz="4800" dirty="0">
                <a:solidFill>
                  <a:schemeClr val="tx1"/>
                </a:solidFill>
              </a:rPr>
              <a:t> v jiných parlamentních demokraciích.</a:t>
            </a:r>
          </a:p>
          <a:p>
            <a:pPr>
              <a:spcBef>
                <a:spcPts val="400"/>
              </a:spcBef>
            </a:pPr>
            <a:r>
              <a:rPr lang="cs-CZ" sz="4800" dirty="0">
                <a:solidFill>
                  <a:schemeClr val="tx1"/>
                </a:solidFill>
              </a:rPr>
              <a:t>Jako federativní republika byla Spolková republika složena ze zemí („spolkových zemí“). Ve své dnešní podobě vznikly německé spolkové země na území někdejšího </a:t>
            </a:r>
            <a:r>
              <a:rPr lang="cs-CZ" sz="4800" dirty="0">
                <a:solidFill>
                  <a:schemeClr val="tx1"/>
                </a:solidFill>
                <a:hlinkClick r:id="rId19" tooltip="Západní Němec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Západního Německa</a:t>
            </a:r>
            <a:r>
              <a:rPr lang="cs-CZ" sz="4800" dirty="0">
                <a:solidFill>
                  <a:schemeClr val="tx1"/>
                </a:solidFill>
              </a:rPr>
              <a:t> v letech </a:t>
            </a:r>
            <a:r>
              <a:rPr lang="cs-CZ" sz="4800" dirty="0">
                <a:solidFill>
                  <a:schemeClr val="tx1"/>
                </a:solidFill>
                <a:hlinkClick r:id="rId30" tooltip="19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1945–</a:t>
            </a:r>
            <a:r>
              <a:rPr lang="cs-CZ" sz="4800" dirty="0">
                <a:solidFill>
                  <a:schemeClr val="tx1"/>
                </a:solidFill>
                <a:hlinkClick r:id="rId31" tooltip="195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1952</a:t>
            </a:r>
            <a:r>
              <a:rPr lang="cs-CZ" sz="4800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/>
              <a:t> 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7D13A1-2299-D59B-2A6E-AD1A059D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22C9A7-414C-815E-23AC-A44401C7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034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D06B4-8526-6742-5C95-6973A922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rakousko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D5178-6F3A-8483-2FFA-38B02B8D7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100" dirty="0">
                <a:solidFill>
                  <a:schemeClr val="tx1"/>
                </a:solidFill>
              </a:rPr>
              <a:t>Rakouská republika je </a:t>
            </a:r>
            <a:r>
              <a:rPr lang="cs-CZ" sz="2100" dirty="0">
                <a:solidFill>
                  <a:schemeClr val="tx1"/>
                </a:solidFill>
                <a:hlinkClick r:id="rId2" tooltip="Federa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federací</a:t>
            </a:r>
            <a:r>
              <a:rPr lang="cs-CZ" sz="2100" dirty="0">
                <a:solidFill>
                  <a:schemeClr val="tx1"/>
                </a:solidFill>
              </a:rPr>
              <a:t> devíti </a:t>
            </a:r>
            <a:r>
              <a:rPr lang="cs-CZ" sz="2100" dirty="0">
                <a:solidFill>
                  <a:schemeClr val="tx1"/>
                </a:solidFill>
                <a:hlinkClick r:id="rId3" tooltip="Rakouské spolkové zem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spolkových zemí</a:t>
            </a:r>
            <a:r>
              <a:rPr lang="cs-CZ" sz="2100" dirty="0">
                <a:solidFill>
                  <a:schemeClr val="tx1"/>
                </a:solidFill>
              </a:rPr>
              <a:t>. Po pádu nacistické moci bylo Rakousko obsazeno spojenci a rozděleno do </a:t>
            </a:r>
            <a:r>
              <a:rPr lang="cs-CZ" sz="2100" dirty="0">
                <a:solidFill>
                  <a:schemeClr val="tx1"/>
                </a:solidFill>
                <a:hlinkClick r:id="rId4" tooltip="Okupační zóny Rakou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okupačních zón</a:t>
            </a:r>
            <a:r>
              <a:rPr lang="cs-CZ" sz="2100" dirty="0">
                <a:solidFill>
                  <a:schemeClr val="tx1"/>
                </a:solidFill>
              </a:rPr>
              <a:t>. Plnou suverenitu Rakousko získalo zpět až roku 1955, kdy byla podepsána mezi zástupci Rakouska a </a:t>
            </a:r>
            <a:r>
              <a:rPr lang="cs-CZ" sz="2100" dirty="0">
                <a:solidFill>
                  <a:schemeClr val="tx1"/>
                </a:solidFill>
                <a:hlinkClick r:id="rId5" tooltip="Spojenci (druhá světová válk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Spojenců</a:t>
            </a:r>
            <a:r>
              <a:rPr lang="cs-CZ" sz="2100" dirty="0">
                <a:solidFill>
                  <a:schemeClr val="tx1"/>
                </a:solidFill>
              </a:rPr>
              <a:t> </a:t>
            </a:r>
            <a:r>
              <a:rPr lang="cs-CZ" sz="2100" dirty="0">
                <a:solidFill>
                  <a:schemeClr val="tx1"/>
                </a:solidFill>
                <a:hlinkClick r:id="rId6" tooltip="Rakouská státní smlou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státní smlouva</a:t>
            </a:r>
            <a:r>
              <a:rPr lang="cs-CZ" sz="2100" dirty="0">
                <a:solidFill>
                  <a:schemeClr val="tx1"/>
                </a:solidFill>
              </a:rPr>
              <a:t>. Ačkoliv se na osvobození Rakouska a hlavního města Vídně podílela </a:t>
            </a:r>
            <a:r>
              <a:rPr lang="cs-CZ" sz="2100" dirty="0">
                <a:solidFill>
                  <a:schemeClr val="tx1"/>
                </a:solidFill>
                <a:hlinkClick r:id="rId7" tooltip="Rudá armá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Rudá armáda</a:t>
            </a:r>
            <a:r>
              <a:rPr lang="cs-CZ" sz="2100" dirty="0">
                <a:solidFill>
                  <a:schemeClr val="tx1"/>
                </a:solidFill>
              </a:rPr>
              <a:t>, dokázali rakouští politikové při vyjednávání využít příznivé situace a vyhlášením </a:t>
            </a:r>
            <a:r>
              <a:rPr lang="cs-CZ" sz="2100" dirty="0">
                <a:solidFill>
                  <a:schemeClr val="tx1"/>
                </a:solidFill>
                <a:hlinkClick r:id="rId8" tooltip="Neutral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trvalé neutrality</a:t>
            </a:r>
            <a:r>
              <a:rPr lang="cs-CZ" sz="2100" dirty="0">
                <a:solidFill>
                  <a:schemeClr val="tx1"/>
                </a:solidFill>
              </a:rPr>
              <a:t> zajistit své zemi svobodu a nezávislost. Rakousko se tak nezařadilo do </a:t>
            </a:r>
            <a:r>
              <a:rPr lang="cs-CZ" sz="2100" dirty="0">
                <a:solidFill>
                  <a:schemeClr val="tx1"/>
                </a:solidFill>
                <a:hlinkClick r:id="rId9" tooltip="Východní blo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východního bloku</a:t>
            </a:r>
            <a:r>
              <a:rPr lang="cs-CZ" sz="2100" dirty="0">
                <a:solidFill>
                  <a:schemeClr val="tx1"/>
                </a:solidFill>
              </a:rPr>
              <a:t>, což umožnilo jeho pozoruhodný hospodářský vzestup a </a:t>
            </a:r>
            <a:r>
              <a:rPr lang="cs-CZ" sz="2100" dirty="0">
                <a:solidFill>
                  <a:schemeClr val="tx1"/>
                </a:solidFill>
                <a:hlinkClick r:id="rId10" tooltip="Prosper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prosperitu</a:t>
            </a:r>
            <a:r>
              <a:rPr lang="cs-CZ" sz="2100" dirty="0">
                <a:solidFill>
                  <a:schemeClr val="tx1"/>
                </a:solidFill>
              </a:rPr>
              <a:t>. Podle </a:t>
            </a:r>
            <a:r>
              <a:rPr lang="cs-CZ" sz="2100" dirty="0">
                <a:solidFill>
                  <a:schemeClr val="tx1"/>
                </a:solidFill>
                <a:hlinkClick r:id="rId6" tooltip="Rakouská státní smlou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státní smlouvy</a:t>
            </a:r>
            <a:r>
              <a:rPr lang="cs-CZ" sz="2100" dirty="0">
                <a:solidFill>
                  <a:schemeClr val="tx1"/>
                </a:solidFill>
              </a:rPr>
              <a:t> z roku 1955 je Rakousko od zpětného získání </a:t>
            </a:r>
            <a:r>
              <a:rPr lang="cs-CZ" sz="2100" dirty="0">
                <a:solidFill>
                  <a:schemeClr val="tx1"/>
                </a:solidFill>
                <a:hlinkClick r:id="rId11" tooltip="Svrchovano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suverenity</a:t>
            </a:r>
            <a:r>
              <a:rPr lang="cs-CZ" sz="2100" dirty="0">
                <a:solidFill>
                  <a:schemeClr val="tx1"/>
                </a:solidFill>
              </a:rPr>
              <a:t> </a:t>
            </a:r>
            <a:r>
              <a:rPr lang="cs-CZ" sz="2100" dirty="0">
                <a:solidFill>
                  <a:schemeClr val="tx1"/>
                </a:solidFill>
                <a:hlinkClick r:id="rId8" tooltip="Neutrali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neutrální</a:t>
            </a:r>
            <a:r>
              <a:rPr lang="cs-CZ" sz="2100" dirty="0">
                <a:solidFill>
                  <a:schemeClr val="tx1"/>
                </a:solidFill>
              </a:rPr>
              <a:t> zemí.</a:t>
            </a:r>
          </a:p>
          <a:p>
            <a:r>
              <a:rPr lang="cs-CZ" sz="2100" dirty="0">
                <a:solidFill>
                  <a:schemeClr val="tx1"/>
                </a:solidFill>
              </a:rPr>
              <a:t>Rakousko je podle </a:t>
            </a:r>
            <a:r>
              <a:rPr lang="cs-CZ" sz="2100" dirty="0">
                <a:solidFill>
                  <a:schemeClr val="tx1"/>
                </a:solidFill>
                <a:hlinkClick r:id="rId12" tooltip="Úst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ústavy</a:t>
            </a:r>
            <a:r>
              <a:rPr lang="cs-CZ" sz="2100" dirty="0">
                <a:solidFill>
                  <a:schemeClr val="tx1"/>
                </a:solidFill>
              </a:rPr>
              <a:t> z roku 1920 </a:t>
            </a:r>
            <a:r>
              <a:rPr lang="cs-CZ" sz="2100" dirty="0">
                <a:solidFill>
                  <a:schemeClr val="tx1"/>
                </a:solidFill>
                <a:hlinkClick r:id="rId2" tooltip="Federa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spolkovou</a:t>
            </a:r>
            <a:r>
              <a:rPr lang="cs-CZ" sz="2100" dirty="0">
                <a:solidFill>
                  <a:schemeClr val="tx1"/>
                </a:solidFill>
              </a:rPr>
              <a:t> </a:t>
            </a:r>
            <a:r>
              <a:rPr lang="cs-CZ" sz="2100" dirty="0">
                <a:solidFill>
                  <a:schemeClr val="tx1"/>
                </a:solidFill>
                <a:hlinkClick r:id="rId13" tooltip="Parlamentní republi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parlamentní republikou</a:t>
            </a:r>
            <a:r>
              <a:rPr lang="cs-CZ" sz="2100" dirty="0">
                <a:solidFill>
                  <a:schemeClr val="tx1"/>
                </a:solidFill>
              </a:rPr>
              <a:t>. Hlavou státu je </a:t>
            </a:r>
            <a:r>
              <a:rPr lang="cs-CZ" sz="2100" dirty="0">
                <a:solidFill>
                  <a:schemeClr val="tx1"/>
                </a:solidFill>
                <a:hlinkClick r:id="rId14" tooltip="Prezident Rakouské republik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spolkový prezident</a:t>
            </a:r>
            <a:r>
              <a:rPr lang="cs-CZ" sz="2100" dirty="0">
                <a:solidFill>
                  <a:schemeClr val="tx1"/>
                </a:solidFill>
              </a:rPr>
              <a:t>. Spolkový prezident jmenuje členy spolkové vlády. </a:t>
            </a:r>
            <a:r>
              <a:rPr lang="cs-CZ" sz="2100" dirty="0">
                <a:solidFill>
                  <a:schemeClr val="tx1"/>
                </a:solidFill>
                <a:hlinkClick r:id="rId15" tooltip="Rakouský parla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Rakouský parlament</a:t>
            </a:r>
            <a:r>
              <a:rPr lang="cs-CZ" sz="2100" dirty="0">
                <a:solidFill>
                  <a:schemeClr val="tx1"/>
                </a:solidFill>
              </a:rPr>
              <a:t> je </a:t>
            </a:r>
            <a:r>
              <a:rPr lang="cs-CZ" sz="2100" dirty="0">
                <a:solidFill>
                  <a:schemeClr val="tx1"/>
                </a:solidFill>
                <a:hlinkClick r:id="rId16" tooltip="Bikameralism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dvoukomorový</a:t>
            </a:r>
            <a:r>
              <a:rPr lang="cs-CZ" sz="2100" dirty="0">
                <a:solidFill>
                  <a:schemeClr val="tx1"/>
                </a:solidFill>
              </a:rPr>
              <a:t> a skládá se z </a:t>
            </a:r>
            <a:r>
              <a:rPr lang="cs-CZ" sz="2100" dirty="0">
                <a:solidFill>
                  <a:schemeClr val="tx1"/>
                </a:solidFill>
                <a:hlinkClick r:id="rId17" tooltip="Národní rada (Rakousk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Národní rady</a:t>
            </a:r>
            <a:r>
              <a:rPr lang="cs-CZ" sz="2100" dirty="0">
                <a:solidFill>
                  <a:schemeClr val="tx1"/>
                </a:solidFill>
              </a:rPr>
              <a:t> a </a:t>
            </a:r>
            <a:r>
              <a:rPr lang="cs-CZ" sz="2100" dirty="0">
                <a:solidFill>
                  <a:schemeClr val="tx1"/>
                </a:solidFill>
                <a:hlinkClick r:id="rId18" tooltip="Spolková rada (Rakousk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Spolkové rady</a:t>
            </a:r>
            <a:r>
              <a:rPr lang="cs-CZ" sz="2100" dirty="0">
                <a:solidFill>
                  <a:schemeClr val="tx1"/>
                </a:solidFill>
              </a:rPr>
              <a:t>. Národní rada je volena obyvatelstvem na pětileté období, členy Spolkové rady volí </a:t>
            </a:r>
            <a:r>
              <a:rPr lang="cs-CZ" sz="2100" dirty="0">
                <a:solidFill>
                  <a:schemeClr val="tx1"/>
                </a:solidFill>
                <a:hlinkClick r:id="rId19" tooltip="Zemské sněmy (Rakousko)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zemské sněmy</a:t>
            </a:r>
            <a:r>
              <a:rPr lang="cs-CZ" sz="2100" dirty="0">
                <a:solidFill>
                  <a:schemeClr val="tx1"/>
                </a:solidFill>
              </a:rPr>
              <a:t> </a:t>
            </a:r>
            <a:r>
              <a:rPr lang="cs-CZ" sz="2100" dirty="0">
                <a:solidFill>
                  <a:schemeClr val="tx1"/>
                </a:solidFill>
                <a:hlinkClick r:id="rId3" tooltip="Rakouské spolkové zem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rakouských spolkových zemí</a:t>
            </a:r>
            <a:r>
              <a:rPr lang="cs-CZ" sz="2100" dirty="0">
                <a:solidFill>
                  <a:schemeClr val="tx1"/>
                </a:solidFill>
              </a:rPr>
              <a:t>. Rakouská </a:t>
            </a:r>
            <a:r>
              <a:rPr lang="cs-CZ" sz="2100" dirty="0">
                <a:solidFill>
                  <a:schemeClr val="tx1"/>
                </a:solidFill>
                <a:hlinkClick r:id="rId20" tooltip="Spolková vláda (Rakousko)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spolková vláda</a:t>
            </a:r>
            <a:r>
              <a:rPr lang="cs-CZ" sz="2100" dirty="0">
                <a:solidFill>
                  <a:schemeClr val="tx1"/>
                </a:solidFill>
              </a:rPr>
              <a:t> je odpovědná Národní radě. V jejím čele stojí </a:t>
            </a:r>
            <a:r>
              <a:rPr lang="cs-CZ" sz="2100" dirty="0">
                <a:solidFill>
                  <a:schemeClr val="tx1"/>
                </a:solidFill>
                <a:hlinkClick r:id="rId21" tooltip="Kancléř Rakou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spolkový kancléř</a:t>
            </a:r>
            <a:r>
              <a:rPr lang="cs-CZ" sz="2100" dirty="0">
                <a:solidFill>
                  <a:schemeClr val="tx1"/>
                </a:solidFill>
              </a:rPr>
              <a:t>, členy vlády jsou </a:t>
            </a:r>
            <a:r>
              <a:rPr lang="cs-CZ" sz="2100" dirty="0">
                <a:solidFill>
                  <a:schemeClr val="tx1"/>
                </a:solidFill>
                <a:hlinkClick r:id="rId22" tooltip="Vicekancléř (Rakousko)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vicekancléř</a:t>
            </a:r>
            <a:r>
              <a:rPr lang="cs-CZ" sz="2100" dirty="0">
                <a:solidFill>
                  <a:schemeClr val="tx1"/>
                </a:solidFill>
              </a:rPr>
              <a:t> a </a:t>
            </a:r>
            <a:r>
              <a:rPr lang="cs-CZ" sz="2100" dirty="0">
                <a:solidFill>
                  <a:schemeClr val="tx1"/>
                </a:solidFill>
                <a:hlinkClick r:id="rId23" tooltip="Spolkový ministr (Rakousko)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spolkoví ministři</a:t>
            </a:r>
            <a:r>
              <a:rPr lang="cs-CZ" sz="2100" dirty="0">
                <a:solidFill>
                  <a:schemeClr val="tx1"/>
                </a:solidFill>
              </a:rPr>
              <a:t>. Volební systém je </a:t>
            </a:r>
            <a:r>
              <a:rPr lang="cs-CZ" sz="2100" dirty="0">
                <a:solidFill>
                  <a:schemeClr val="tx1"/>
                </a:solidFill>
                <a:hlinkClick r:id="rId24" tooltip="Poměrný volební systé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poměrný</a:t>
            </a:r>
            <a:r>
              <a:rPr lang="cs-CZ" sz="2100" dirty="0">
                <a:solidFill>
                  <a:schemeClr val="tx1"/>
                </a:solidFill>
              </a:rPr>
              <a:t>.</a:t>
            </a:r>
          </a:p>
          <a:p>
            <a:r>
              <a:rPr lang="cs-CZ" sz="2100" dirty="0">
                <a:solidFill>
                  <a:schemeClr val="tx1"/>
                </a:solidFill>
              </a:rPr>
              <a:t>Od druhé světové války dominovaly politickému systému dvě strany: </a:t>
            </a:r>
            <a:r>
              <a:rPr lang="cs-CZ" sz="2100" dirty="0">
                <a:solidFill>
                  <a:schemeClr val="tx1"/>
                </a:solidFill>
                <a:hlinkClick r:id="rId25" tooltip="Rakouská lidová str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Rakouská lidová strana</a:t>
            </a:r>
            <a:r>
              <a:rPr lang="cs-CZ" sz="2100" dirty="0">
                <a:solidFill>
                  <a:schemeClr val="tx1"/>
                </a:solidFill>
              </a:rPr>
              <a:t>  a </a:t>
            </a:r>
            <a:r>
              <a:rPr lang="cs-CZ" sz="2100" dirty="0">
                <a:solidFill>
                  <a:schemeClr val="tx1"/>
                </a:solidFill>
                <a:hlinkClick r:id="rId26" tooltip="Sociálně demokratická strana Rakou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Sociálně demokratická strana Rakouska</a:t>
            </a:r>
            <a:r>
              <a:rPr lang="cs-CZ" sz="2100" dirty="0">
                <a:solidFill>
                  <a:schemeClr val="tx1"/>
                </a:solidFill>
              </a:rPr>
              <a:t>. Dvě největší strany spolu velmi často vytvářely vládní koalice.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232E0A-6720-20FB-808A-DF1C9AE4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96DBDA-E112-C05F-B325-02F37151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320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C2341-BE1E-4B0F-2A51-A9CF2D74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švýcarsko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14080-05AD-2417-C45C-2CE86D2A9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Švýcarsko lze řadit mezi federace, tj. mezi složené státy, v nichž drží plnou suverenitu federace jako celek, ovšem se silnými autonomními kompetencemi kantonů (mají např. právo vydávat zákony ve věcech, které nejsou v kompetenci federace). Vznik spolkového státu se řadí do roku 1848. Ve vymezeném období docházelo, tak jako tomu bylo již v minulosti, k postupování významných pravomocí od kantonů k orgánům ústřední moci. Federace spravuje kompetence v oblastech národní obrany, mezinárodních vztahů, zemědělství a sociálního zabezpečení, kantony mají pravomoci v oblastech soudnictví, zdravotnictví, policie, vzdělání a výzkumu. Kantony se také podílí na tvorbě federálních rozhodnutí zejména prostřednictvím svých zástupců v dvoukomorovém federálním parlamentu, zejména v Radě kantonů, která má rovnocenné postavení k Národní radě, možným zablokováním federálního rozhodnutí vyvoláním legislativního referenda. Kantony mají svou vlastní ústavu a zákonodárství.</a:t>
            </a:r>
          </a:p>
          <a:p>
            <a:r>
              <a:rPr lang="cs-CZ" dirty="0"/>
              <a:t>Výkonným orgánem státní moci na úrovni federace je Spolková rada, která v určených případech plní funkci hlavy státu. Spolková rada sestává ze sedmi členů volených na společném zasedání obou komor Federálního shromáždění, které představuje zákonodárný orgán federace. </a:t>
            </a:r>
          </a:p>
          <a:p>
            <a:r>
              <a:rPr lang="cs-CZ" dirty="0"/>
              <a:t>Sedm členů Spolkové rady stojí v čele ministerstev.</a:t>
            </a:r>
          </a:p>
          <a:p>
            <a:r>
              <a:rPr lang="cs-CZ" dirty="0"/>
              <a:t>Každý kanton má svou vlastní </a:t>
            </a:r>
            <a:r>
              <a:rPr lang="cs-CZ" u="sng" dirty="0">
                <a:hlinkClick r:id="rId2" tooltip="Ústava"/>
              </a:rPr>
              <a:t>ústavu</a:t>
            </a:r>
            <a:r>
              <a:rPr lang="cs-CZ" dirty="0"/>
              <a:t>, </a:t>
            </a:r>
            <a:r>
              <a:rPr lang="cs-CZ" u="sng" dirty="0">
                <a:hlinkClick r:id="rId3" tooltip="Zákonodárná moc"/>
              </a:rPr>
              <a:t>legislativní orgán</a:t>
            </a:r>
            <a:r>
              <a:rPr lang="cs-CZ" dirty="0"/>
              <a:t>, </a:t>
            </a:r>
            <a:r>
              <a:rPr lang="cs-CZ" u="sng" dirty="0">
                <a:hlinkClick r:id="rId4" tooltip="Vláda"/>
              </a:rPr>
              <a:t>vládu</a:t>
            </a:r>
            <a:r>
              <a:rPr lang="cs-CZ" dirty="0"/>
              <a:t>, </a:t>
            </a:r>
            <a:r>
              <a:rPr lang="cs-CZ" u="sng" dirty="0">
                <a:hlinkClick r:id="rId5" tooltip="Policie"/>
              </a:rPr>
              <a:t>policii</a:t>
            </a:r>
            <a:r>
              <a:rPr lang="cs-CZ" dirty="0"/>
              <a:t> a </a:t>
            </a:r>
            <a:r>
              <a:rPr lang="cs-CZ" u="sng" dirty="0">
                <a:hlinkClick r:id="rId6" tooltip="Soud"/>
              </a:rPr>
              <a:t>soudy</a:t>
            </a:r>
            <a:r>
              <a:rPr lang="cs-CZ" dirty="0"/>
              <a:t>. Podobně, jako je tomu na spolkové úrovni, tak i kantonální vlády se řídí </a:t>
            </a:r>
            <a:r>
              <a:rPr lang="cs-CZ" u="sng" dirty="0">
                <a:hlinkClick r:id="rId7" tooltip="Direktoriální forma vlády"/>
              </a:rPr>
              <a:t>direktoriálním systémem</a:t>
            </a:r>
            <a:r>
              <a:rPr lang="cs-CZ" dirty="0"/>
              <a:t>.</a:t>
            </a:r>
          </a:p>
          <a:p>
            <a:r>
              <a:rPr lang="cs-CZ" dirty="0"/>
              <a:t>Kantonální parlamenty jsou jednokomorové, v některých kantonech byla i tzv. politická shromáždění voličů. Kantonální vlády jsou pěti až sedmičlenné v závislosti na daném kantonu. Každý kanton má dvoustupňovou soudní soustavu.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AC3FC1-6E64-2623-9378-F3EA4701D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104809-259E-C337-553D-82BBF82F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117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2CF74-161D-8EC1-87D8-3195136EF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CF406-3641-F3C4-78D8-15D76D0F8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VIII. Územní samospráva ve Francii, Velké </a:t>
            </a:r>
            <a:r>
              <a:rPr lang="cs-CZ" dirty="0" err="1"/>
              <a:t>británii</a:t>
            </a:r>
            <a:r>
              <a:rPr lang="cs-CZ" dirty="0"/>
              <a:t> a </a:t>
            </a:r>
            <a:r>
              <a:rPr lang="cs-CZ" dirty="0" err="1"/>
              <a:t>skandinávii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061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66CEB2-CA10-C78F-9259-1FEDD7BF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formy uspořádání místní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1A460-89B1-2C58-D3C6-696BD6FE2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Systém anglosaský</a:t>
            </a:r>
          </a:p>
          <a:p>
            <a:pPr lvl="1"/>
            <a:r>
              <a:rPr lang="cs-CZ" dirty="0"/>
              <a:t>místní správa je samosprávou (</a:t>
            </a:r>
            <a:r>
              <a:rPr lang="cs-CZ" dirty="0" err="1"/>
              <a:t>self-government</a:t>
            </a:r>
            <a:r>
              <a:rPr lang="cs-CZ" dirty="0"/>
              <a:t>), v její činnosti se nerozlišuje mezi samosprávou a státní správou</a:t>
            </a:r>
          </a:p>
          <a:p>
            <a:r>
              <a:rPr lang="cs-CZ" dirty="0"/>
              <a:t>Systém francouzský</a:t>
            </a:r>
          </a:p>
          <a:p>
            <a:pPr lvl="1"/>
            <a:r>
              <a:rPr lang="cs-CZ" dirty="0"/>
              <a:t>na místní úrovni vedle sebe existují odděleně orgány samosprávy (obecní a regionální rady) a státní správy (prefekti)</a:t>
            </a:r>
          </a:p>
          <a:p>
            <a:r>
              <a:rPr lang="cs-CZ" dirty="0"/>
              <a:t>Systém středoevropský</a:t>
            </a:r>
          </a:p>
          <a:p>
            <a:pPr lvl="1"/>
            <a:r>
              <a:rPr lang="cs-CZ" dirty="0"/>
              <a:t>místní orgány (všeobecné, tzv. politické správy) v sobě spojují výkon samosprávy (v rámci tzv. vlastní či samostatné působnosti, decentralizované správy) a výkon správy státní (v rámci tzv. cizí či přenesené působnosti, dekoncentrované státní správy). Vedle toho existují i specializované úřady státní správy</a:t>
            </a:r>
          </a:p>
          <a:p>
            <a:r>
              <a:rPr lang="cs-CZ" dirty="0"/>
              <a:t>Systém skandinávský (severský)</a:t>
            </a:r>
          </a:p>
          <a:p>
            <a:pPr lvl="1"/>
            <a:r>
              <a:rPr lang="cs-CZ" dirty="0"/>
              <a:t>navazuje na silnou autonomii územních samosprávných celků v mnoha veřejných záležitostech ve vztahu k centrální vládě. V severských zemích docházelo ve více fázích ke slučování svých regionů a obcí, a tedy k výraznému snížení jejich počtu. Severská veřejná správa na tzv. New Public Management modelu, jehož základem je aktivní participace samosprávy na trhu – z entity se stává poskytovatel veřejných služeb a interaguje s občanem podobně jako soukromé korporace.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A6CE82-EA24-D76F-2480-3E0F72F9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22C272-2659-BB1D-40EB-120726B3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158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37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 err="1"/>
              <a:t>cevro.cz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54769-3F45-8622-CFEF-7A23E75B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správa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A3547-DA3F-F08E-4CCB-5B3351E08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23. 11. 1990</a:t>
            </a:r>
          </a:p>
          <a:p>
            <a:pPr lvl="1"/>
            <a:r>
              <a:rPr lang="cs-CZ" dirty="0"/>
              <a:t>Soustava národních výborů místní x městské </a:t>
            </a:r>
            <a:r>
              <a:rPr lang="cs-CZ" dirty="0" err="1"/>
              <a:t>Nvy</a:t>
            </a:r>
            <a:r>
              <a:rPr lang="cs-CZ" dirty="0"/>
              <a:t>, okresní národní výbory, krajské národní výbory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Od 24. 11. 1990</a:t>
            </a:r>
          </a:p>
          <a:p>
            <a:pPr lvl="1"/>
            <a:r>
              <a:rPr lang="cs-CZ" dirty="0"/>
              <a:t>Obce – samospráva (+ přenesená působnost)</a:t>
            </a:r>
          </a:p>
          <a:p>
            <a:pPr lvl="2"/>
            <a:r>
              <a:rPr lang="cs-CZ" dirty="0"/>
              <a:t>Obce s pověřeným obecním úřadem, zvláštní postavení orgány hl. m. Prahy, statutární města</a:t>
            </a:r>
          </a:p>
          <a:p>
            <a:pPr lvl="1"/>
            <a:r>
              <a:rPr lang="cs-CZ" dirty="0"/>
              <a:t>Okresní úřady – státní orgány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B2C6DC-E604-44A4-BCA9-40DE0863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32FAAF-1670-CE73-8328-93D1D102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22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230CC-FDD5-DA7F-7202-6643CFAA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Soustava nejvyšších státních orgánů podle Ústavy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4A4F10-F186-8171-50AB-50E880E5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Poslanecká sněmovna Parlamentu ČR (200 poslanců)</a:t>
            </a:r>
          </a:p>
          <a:p>
            <a:r>
              <a:rPr lang="cs-CZ" dirty="0"/>
              <a:t>Senát Parlamentu ČR (81 senátorů), od r. 1996</a:t>
            </a:r>
          </a:p>
          <a:p>
            <a:r>
              <a:rPr lang="cs-CZ" dirty="0"/>
              <a:t>Prezident ČR</a:t>
            </a:r>
          </a:p>
          <a:p>
            <a:r>
              <a:rPr lang="cs-CZ" dirty="0"/>
              <a:t>Vláda ČR</a:t>
            </a:r>
          </a:p>
          <a:p>
            <a:r>
              <a:rPr lang="cs-CZ" dirty="0"/>
              <a:t>Ústavní soud</a:t>
            </a:r>
          </a:p>
          <a:p>
            <a:r>
              <a:rPr lang="cs-CZ" dirty="0"/>
              <a:t>Soudy v obecné soustavě soudů (okresní soudy, krajské soudy, vrchní soudy, Nejvyšší soud, Nejvyšší správní soud – zřízen 2003)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9DA443-45BF-258F-67CE-558A8055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3F382-A922-9F86-F940-3AD4C31F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70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42BF6-0EB4-9188-42B5-10AE585E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k vývoji územní správy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892AC6-5EB7-C356-4160-9817CA8EC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Územní samospráva na úrovni obcí (pokračuje)</a:t>
            </a:r>
          </a:p>
          <a:p>
            <a:r>
              <a:rPr lang="cs-CZ" dirty="0"/>
              <a:t>Kraje od r. 2000</a:t>
            </a:r>
          </a:p>
          <a:p>
            <a:r>
              <a:rPr lang="cs-CZ" dirty="0"/>
              <a:t>Okresní úřady do r. 2002</a:t>
            </a:r>
          </a:p>
          <a:p>
            <a:r>
              <a:rPr lang="cs-CZ" dirty="0"/>
              <a:t>Tři stupně obcí z hlediska rozsahu </a:t>
            </a:r>
            <a:r>
              <a:rPr lang="cs-CZ" dirty="0" err="1"/>
              <a:t>přensené</a:t>
            </a:r>
            <a:r>
              <a:rPr lang="cs-CZ" dirty="0"/>
              <a:t> působnosti od r. 2003 (obce vykonávající přenesenou působnost v základním rozsahu, obce s pověřeným obecním úřadem, obce s rozšířenou působností)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E26C49-6054-A49C-1821-B2339493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4927B5-19C9-B1D5-4991-D14DC72A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77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2F4FE-CBF5-4547-67D0-4597EDCC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04468-23FF-30B2-B8CA-C86C069F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Slovensko</a:t>
            </a:r>
          </a:p>
        </p:txBody>
      </p:sp>
    </p:spTree>
    <p:extLst>
      <p:ext uri="{BB962C8B-B14F-4D97-AF65-F5344CB8AC3E}">
        <p14:creationId xmlns:p14="http://schemas.microsoft.com/office/powerpoint/2010/main" val="217579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vývoji do roku 1989 –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říjen 1938: ústavní zákon Národního shromáždění o autonomii Slovenské země</a:t>
            </a:r>
          </a:p>
          <a:p>
            <a:r>
              <a:rPr lang="cs-CZ" dirty="0"/>
              <a:t>14. března 1939 vyhlášen samostatný Slovenský stát</a:t>
            </a:r>
          </a:p>
          <a:p>
            <a:r>
              <a:rPr lang="cs-CZ" dirty="0"/>
              <a:t>21. 6. 1939 přijata ústava, název státního útvaru Slovenská republika</a:t>
            </a:r>
          </a:p>
          <a:p>
            <a:r>
              <a:rPr lang="cs-CZ" dirty="0"/>
              <a:t>administrativně byla první Slovenská republika rozdělena do 6 žup, skládajících se z 58 okresů a 2659 obcí</a:t>
            </a:r>
          </a:p>
          <a:p>
            <a:r>
              <a:rPr lang="cs-CZ" dirty="0"/>
              <a:t>prosinec 1943 – Vánoční dohoda, vznik ilegální Slovenské národní rady</a:t>
            </a:r>
          </a:p>
          <a:p>
            <a:r>
              <a:rPr lang="cs-CZ" dirty="0"/>
              <a:t>srpen 1944 Slovenské národní povstání, SNR se stala vládní silou v částech Slovenska ovládaných účastníky povstání</a:t>
            </a:r>
          </a:p>
          <a:p>
            <a:r>
              <a:rPr lang="cs-CZ" dirty="0"/>
              <a:t>v poválečném období se stala SNR slovenským vládním orgánem zahrnujícím moc výkonnou i zákonodárnou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680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B0343-1CE4-B1C5-4240-93B2149C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 k vývoji do roku 1989 –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C77CC-79F7-9CAC-D674-61C11407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pražská dohoda z 2. června 1945 mezi vládou ČSR a předsednictvem SNR: SNR uznána jako nositelka státní (zákonodárné, vládní i výkonné) moci na území Slovenska</a:t>
            </a:r>
          </a:p>
          <a:p>
            <a:r>
              <a:rPr lang="cs-CZ" dirty="0"/>
              <a:t>Druhá pražská dohoda z 11. dubna 1946 mezi vládou ČSR a Slovenskou národní radou: posílení role prezidenta a vlády vůči slovenským orgánům </a:t>
            </a:r>
          </a:p>
          <a:p>
            <a:r>
              <a:rPr lang="cs-CZ" dirty="0"/>
              <a:t>Třetí pražská dohoda z 28. června 1946: </a:t>
            </a:r>
            <a:r>
              <a:rPr lang="cs-CZ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omezena rozhodovací pravomoc slovenských orgánů, určena předběžná kontrola veškerých rozhodnutí SNR centrální vládou, dále byla centrální vláda oprávněna k přímému výkonu moci na Slovensku, především skrze odpovědnosti Sboru pověřenců SNR vládě a jednotlivých pověřenců ministrům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C2FB9E-11A7-A4C9-66BC-EF0BEC38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BF8950-9959-08B3-D3ED-9D46B7DC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856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</TotalTime>
  <Words>4981</Words>
  <Application>Microsoft Office PowerPoint</Application>
  <PresentationFormat>Širokoúhlá obrazovka</PresentationFormat>
  <Paragraphs>335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Tahoma</vt:lpstr>
      <vt:lpstr>Times New Roman</vt:lpstr>
      <vt:lpstr>Motiv Office</vt:lpstr>
      <vt:lpstr> systémy veřejné správy v evropských zemích vývoj a reformy veřejné správy ve středoevropských státech</vt:lpstr>
      <vt:lpstr>I. Základní dada k vývoji veřejné správě na území ČR po roce 1989</vt:lpstr>
      <vt:lpstr>Systém státních orgánů do roku 1992</vt:lpstr>
      <vt:lpstr>Místní správa</vt:lpstr>
      <vt:lpstr>Soustava nejvyšších státních orgánů podle Ústavy ČR</vt:lpstr>
      <vt:lpstr>Data k vývoji územní správy</vt:lpstr>
      <vt:lpstr>II. Slovensko</vt:lpstr>
      <vt:lpstr>Poznámky k vývoji do roku 1989 – I.</vt:lpstr>
      <vt:lpstr>Poznámky k vývoji do roku 1989 – II.</vt:lpstr>
      <vt:lpstr>Poznámky k vývoji do roku 1989 – III.</vt:lpstr>
      <vt:lpstr>Vývoj 1990 – 1992</vt:lpstr>
      <vt:lpstr>Ústavní systém</vt:lpstr>
      <vt:lpstr>Územní samospráva</vt:lpstr>
      <vt:lpstr>III. maďarsko</vt:lpstr>
      <vt:lpstr>Poznámky k vývoji do roku 1989 – I.</vt:lpstr>
      <vt:lpstr>Poznámky k vývoji do r. 1989 – II.</vt:lpstr>
      <vt:lpstr>Ústavní uspořádání</vt:lpstr>
      <vt:lpstr>Územní samospráva</vt:lpstr>
      <vt:lpstr>Formy spolupráce obcí </vt:lpstr>
      <vt:lpstr>IV. Polsko</vt:lpstr>
      <vt:lpstr>Poznámky k vývoji do r. 1989 I.</vt:lpstr>
      <vt:lpstr>Poznámky k vývoji do r. 1989 – II.</vt:lpstr>
      <vt:lpstr>Poznámky k vývoji do r. 1989 – III.</vt:lpstr>
      <vt:lpstr>Ústavní uspořádání</vt:lpstr>
      <vt:lpstr>V. Reforma veřejné správy v postkomunistických středoevropských zemích</vt:lpstr>
      <vt:lpstr>Transformace</vt:lpstr>
      <vt:lpstr>Reforma a modernizace</vt:lpstr>
      <vt:lpstr>Významné milníky při transformaci/reformě veřejné správy v české republice</vt:lpstr>
      <vt:lpstr>VI. Německá demokratická republika</vt:lpstr>
      <vt:lpstr>Poznámky k vývoji a státnímu uspořádání</vt:lpstr>
      <vt:lpstr>VII. Vývoj veřejné správy po roce 1945 v Německu, Rakousku a Švýcarsku</vt:lpstr>
      <vt:lpstr>Německo</vt:lpstr>
      <vt:lpstr>rakousko</vt:lpstr>
      <vt:lpstr>švýcarsko</vt:lpstr>
      <vt:lpstr>VIII. Územní samospráva ve Francii, Velké británii a skandinávii</vt:lpstr>
      <vt:lpstr>Základní formy uspořádání místní správy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Martin Kopecký</cp:lastModifiedBy>
  <cp:revision>19</cp:revision>
  <dcterms:created xsi:type="dcterms:W3CDTF">2025-01-18T09:44:04Z</dcterms:created>
  <dcterms:modified xsi:type="dcterms:W3CDTF">2026-03-27T18:20:39Z</dcterms:modified>
</cp:coreProperties>
</file>