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21"/>
  </p:notesMasterIdLst>
  <p:handoutMasterIdLst>
    <p:handoutMasterId r:id="rId22"/>
  </p:handoutMasterIdLst>
  <p:sldIdLst>
    <p:sldId id="267" r:id="rId4"/>
    <p:sldId id="593" r:id="rId5"/>
    <p:sldId id="576" r:id="rId6"/>
    <p:sldId id="594" r:id="rId7"/>
    <p:sldId id="287" r:id="rId8"/>
    <p:sldId id="286" r:id="rId9"/>
    <p:sldId id="612" r:id="rId10"/>
    <p:sldId id="613" r:id="rId11"/>
    <p:sldId id="614" r:id="rId12"/>
    <p:sldId id="618" r:id="rId13"/>
    <p:sldId id="615" r:id="rId14"/>
    <p:sldId id="616" r:id="rId15"/>
    <p:sldId id="617" r:id="rId16"/>
    <p:sldId id="271" r:id="rId17"/>
    <p:sldId id="610" r:id="rId18"/>
    <p:sldId id="611" r:id="rId19"/>
    <p:sldId id="268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95928"/>
  </p:normalViewPr>
  <p:slideViewPr>
    <p:cSldViewPr snapToGrid="0">
      <p:cViewPr varScale="1">
        <p:scale>
          <a:sx n="109" d="100"/>
          <a:sy n="109" d="100"/>
        </p:scale>
        <p:origin x="-86" y="-17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F6E09-560A-4D5E-BA7B-12B246262B1F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6EA8DAA0-6FAE-4B16-84FA-5FD8A774DC05}">
      <dgm:prSet phldrT="[Text]"/>
      <dgm:spPr/>
      <dgm:t>
        <a:bodyPr/>
        <a:lstStyle/>
        <a:p>
          <a:r>
            <a:rPr lang="cs-CZ" dirty="0"/>
            <a:t>Politická moci (stát)  </a:t>
          </a:r>
          <a:r>
            <a:rPr lang="cs-CZ" b="1" i="1" dirty="0"/>
            <a:t>důvěryhodnost</a:t>
          </a:r>
        </a:p>
      </dgm:t>
    </dgm:pt>
    <dgm:pt modelId="{B3E3550A-04CD-4508-A257-F863D80A13A2}" type="parTrans" cxnId="{173C6A68-41DF-4F29-BAF6-56FC8546716A}">
      <dgm:prSet/>
      <dgm:spPr/>
      <dgm:t>
        <a:bodyPr/>
        <a:lstStyle/>
        <a:p>
          <a:endParaRPr lang="cs-CZ"/>
        </a:p>
      </dgm:t>
    </dgm:pt>
    <dgm:pt modelId="{00425C1E-B392-40F7-AB00-4F21AA46E9DC}" type="sibTrans" cxnId="{173C6A68-41DF-4F29-BAF6-56FC8546716A}">
      <dgm:prSet/>
      <dgm:spPr/>
      <dgm:t>
        <a:bodyPr/>
        <a:lstStyle/>
        <a:p>
          <a:endParaRPr lang="cs-CZ"/>
        </a:p>
      </dgm:t>
    </dgm:pt>
    <dgm:pt modelId="{51802530-7BB3-4EFA-B51C-D252D875C9AD}">
      <dgm:prSet phldrT="[Text]"/>
      <dgm:spPr/>
      <dgm:t>
        <a:bodyPr/>
        <a:lstStyle/>
        <a:p>
          <a:r>
            <a:rPr lang="cs-CZ" dirty="0"/>
            <a:t>Rodina a intimita </a:t>
          </a:r>
        </a:p>
        <a:p>
          <a:r>
            <a:rPr lang="cs-CZ" b="1" i="1" dirty="0"/>
            <a:t>láska</a:t>
          </a:r>
        </a:p>
      </dgm:t>
    </dgm:pt>
    <dgm:pt modelId="{4DAB84FB-4A95-4E40-8C14-E56EC7B8E8BD}" type="parTrans" cxnId="{38017407-3052-4309-9AF2-93502C7C9819}">
      <dgm:prSet/>
      <dgm:spPr/>
      <dgm:t>
        <a:bodyPr/>
        <a:lstStyle/>
        <a:p>
          <a:endParaRPr lang="cs-CZ"/>
        </a:p>
      </dgm:t>
    </dgm:pt>
    <dgm:pt modelId="{47794149-2A1C-492E-90C4-4310389E1FF9}" type="sibTrans" cxnId="{38017407-3052-4309-9AF2-93502C7C9819}">
      <dgm:prSet/>
      <dgm:spPr/>
      <dgm:t>
        <a:bodyPr/>
        <a:lstStyle/>
        <a:p>
          <a:endParaRPr lang="cs-CZ"/>
        </a:p>
      </dgm:t>
    </dgm:pt>
    <dgm:pt modelId="{F82DD707-62B5-461A-AD2A-734833DB5CAF}">
      <dgm:prSet phldrT="[Text]"/>
      <dgm:spPr/>
      <dgm:t>
        <a:bodyPr/>
        <a:lstStyle/>
        <a:p>
          <a:r>
            <a:rPr lang="cs-CZ" dirty="0"/>
            <a:t>Veřejnost </a:t>
          </a:r>
          <a:r>
            <a:rPr lang="cs-CZ" b="1" i="1" dirty="0"/>
            <a:t>vědění</a:t>
          </a:r>
        </a:p>
      </dgm:t>
    </dgm:pt>
    <dgm:pt modelId="{DE57A175-56CE-4112-B627-DFEF177856C2}" type="parTrans" cxnId="{1F6020BF-0199-4250-9810-00CC0C5780CA}">
      <dgm:prSet/>
      <dgm:spPr/>
      <dgm:t>
        <a:bodyPr/>
        <a:lstStyle/>
        <a:p>
          <a:endParaRPr lang="cs-CZ"/>
        </a:p>
      </dgm:t>
    </dgm:pt>
    <dgm:pt modelId="{E605934D-AAAE-4617-8BA1-DD10E7587288}" type="sibTrans" cxnId="{1F6020BF-0199-4250-9810-00CC0C5780CA}">
      <dgm:prSet/>
      <dgm:spPr/>
      <dgm:t>
        <a:bodyPr/>
        <a:lstStyle/>
        <a:p>
          <a:endParaRPr lang="cs-CZ"/>
        </a:p>
      </dgm:t>
    </dgm:pt>
    <dgm:pt modelId="{46A4C596-ECD6-4E00-95F4-2A7139DC8A00}">
      <dgm:prSet phldrT="[Text]"/>
      <dgm:spPr/>
      <dgm:t>
        <a:bodyPr/>
        <a:lstStyle/>
        <a:p>
          <a:r>
            <a:rPr lang="cs-CZ" dirty="0"/>
            <a:t>Trh</a:t>
          </a:r>
        </a:p>
        <a:p>
          <a:r>
            <a:rPr lang="cs-CZ" b="1" i="1" dirty="0"/>
            <a:t>peníze</a:t>
          </a:r>
        </a:p>
      </dgm:t>
    </dgm:pt>
    <dgm:pt modelId="{F9103A28-4F41-4B2E-BC39-C90C681D6029}" type="parTrans" cxnId="{B4E28FFB-B13A-4AFC-9531-988AB65B2317}">
      <dgm:prSet/>
      <dgm:spPr/>
      <dgm:t>
        <a:bodyPr/>
        <a:lstStyle/>
        <a:p>
          <a:endParaRPr lang="cs-CZ"/>
        </a:p>
      </dgm:t>
    </dgm:pt>
    <dgm:pt modelId="{5421C7AE-3E3D-4565-A0F5-470C56BA81DF}" type="sibTrans" cxnId="{B4E28FFB-B13A-4AFC-9531-988AB65B2317}">
      <dgm:prSet/>
      <dgm:spPr/>
      <dgm:t>
        <a:bodyPr/>
        <a:lstStyle/>
        <a:p>
          <a:endParaRPr lang="cs-CZ"/>
        </a:p>
      </dgm:t>
    </dgm:pt>
    <dgm:pt modelId="{CA8A9D64-6163-42CF-991B-73A67AE5306E}" type="pres">
      <dgm:prSet presAssocID="{5ECF6E09-560A-4D5E-BA7B-12B246262B1F}" presName="compositeShape" presStyleCnt="0">
        <dgm:presLayoutVars>
          <dgm:chMax val="7"/>
          <dgm:dir/>
          <dgm:resizeHandles val="exact"/>
        </dgm:presLayoutVars>
      </dgm:prSet>
      <dgm:spPr/>
    </dgm:pt>
    <dgm:pt modelId="{6F5F9CA2-563E-4754-8177-4D40F928DAAD}" type="pres">
      <dgm:prSet presAssocID="{6EA8DAA0-6FAE-4B16-84FA-5FD8A774DC05}" presName="circ1" presStyleLbl="vennNode1" presStyleIdx="0" presStyleCnt="4" custLinFactNeighborX="-814" custLinFactNeighborY="-1923"/>
      <dgm:spPr/>
      <dgm:t>
        <a:bodyPr/>
        <a:lstStyle/>
        <a:p>
          <a:endParaRPr lang="cs-CZ"/>
        </a:p>
      </dgm:t>
    </dgm:pt>
    <dgm:pt modelId="{4666C468-3AE9-42B1-888F-068D0981B269}" type="pres">
      <dgm:prSet presAssocID="{6EA8DAA0-6FAE-4B16-84FA-5FD8A774DC0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AA8A54-0872-4A3F-9DBF-B493E42FF604}" type="pres">
      <dgm:prSet presAssocID="{46A4C596-ECD6-4E00-95F4-2A7139DC8A00}" presName="circ2" presStyleLbl="vennNode1" presStyleIdx="1" presStyleCnt="4" custLinFactNeighborX="-6105"/>
      <dgm:spPr/>
      <dgm:t>
        <a:bodyPr/>
        <a:lstStyle/>
        <a:p>
          <a:endParaRPr lang="cs-CZ"/>
        </a:p>
      </dgm:t>
    </dgm:pt>
    <dgm:pt modelId="{AF6B197F-1034-427B-92C0-063C1050084B}" type="pres">
      <dgm:prSet presAssocID="{46A4C596-ECD6-4E00-95F4-2A7139DC8A0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B87E8-A19C-46D0-BD70-17CD2E1897E6}" type="pres">
      <dgm:prSet presAssocID="{51802530-7BB3-4EFA-B51C-D252D875C9AD}" presName="circ3" presStyleLbl="vennNode1" presStyleIdx="2" presStyleCnt="4"/>
      <dgm:spPr/>
      <dgm:t>
        <a:bodyPr/>
        <a:lstStyle/>
        <a:p>
          <a:endParaRPr lang="cs-CZ"/>
        </a:p>
      </dgm:t>
    </dgm:pt>
    <dgm:pt modelId="{AFE8AA75-9753-4702-AF5A-FAA88E977D4B}" type="pres">
      <dgm:prSet presAssocID="{51802530-7BB3-4EFA-B51C-D252D875C9A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F2D7B5-013A-4723-B2B6-7D827FD7E4C0}" type="pres">
      <dgm:prSet presAssocID="{F82DD707-62B5-461A-AD2A-734833DB5CAF}" presName="circ4" presStyleLbl="vennNode1" presStyleIdx="3" presStyleCnt="4" custLinFactNeighborX="1206" custLinFactNeighborY="-411"/>
      <dgm:spPr/>
      <dgm:t>
        <a:bodyPr/>
        <a:lstStyle/>
        <a:p>
          <a:endParaRPr lang="cs-CZ"/>
        </a:p>
      </dgm:t>
    </dgm:pt>
    <dgm:pt modelId="{70277418-AA22-4B43-8311-6AA6ACFF4F35}" type="pres">
      <dgm:prSet presAssocID="{F82DD707-62B5-461A-AD2A-734833DB5CA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D9A1F83-B86F-4C83-B192-611396B61A5A}" type="presOf" srcId="{5ECF6E09-560A-4D5E-BA7B-12B246262B1F}" destId="{CA8A9D64-6163-42CF-991B-73A67AE5306E}" srcOrd="0" destOrd="0" presId="urn:microsoft.com/office/officeart/2005/8/layout/venn1"/>
    <dgm:cxn modelId="{7FCDEA5A-18D8-4689-89FD-E894B808E74C}" type="presOf" srcId="{6EA8DAA0-6FAE-4B16-84FA-5FD8A774DC05}" destId="{6F5F9CA2-563E-4754-8177-4D40F928DAAD}" srcOrd="0" destOrd="0" presId="urn:microsoft.com/office/officeart/2005/8/layout/venn1"/>
    <dgm:cxn modelId="{7F20F2A4-77EC-4908-A348-B64B112D655E}" type="presOf" srcId="{F82DD707-62B5-461A-AD2A-734833DB5CAF}" destId="{DBF2D7B5-013A-4723-B2B6-7D827FD7E4C0}" srcOrd="0" destOrd="0" presId="urn:microsoft.com/office/officeart/2005/8/layout/venn1"/>
    <dgm:cxn modelId="{26EC27D1-1301-4CE0-B588-6189D99450EF}" type="presOf" srcId="{46A4C596-ECD6-4E00-95F4-2A7139DC8A00}" destId="{AF6B197F-1034-427B-92C0-063C1050084B}" srcOrd="1" destOrd="0" presId="urn:microsoft.com/office/officeart/2005/8/layout/venn1"/>
    <dgm:cxn modelId="{0970AA4F-4DF7-462C-9B28-E67113493652}" type="presOf" srcId="{51802530-7BB3-4EFA-B51C-D252D875C9AD}" destId="{5DCB87E8-A19C-46D0-BD70-17CD2E1897E6}" srcOrd="0" destOrd="0" presId="urn:microsoft.com/office/officeart/2005/8/layout/venn1"/>
    <dgm:cxn modelId="{1F6020BF-0199-4250-9810-00CC0C5780CA}" srcId="{5ECF6E09-560A-4D5E-BA7B-12B246262B1F}" destId="{F82DD707-62B5-461A-AD2A-734833DB5CAF}" srcOrd="3" destOrd="0" parTransId="{DE57A175-56CE-4112-B627-DFEF177856C2}" sibTransId="{E605934D-AAAE-4617-8BA1-DD10E7587288}"/>
    <dgm:cxn modelId="{3BA802F8-E380-4F18-A192-DADAF1DD1E17}" type="presOf" srcId="{6EA8DAA0-6FAE-4B16-84FA-5FD8A774DC05}" destId="{4666C468-3AE9-42B1-888F-068D0981B269}" srcOrd="1" destOrd="0" presId="urn:microsoft.com/office/officeart/2005/8/layout/venn1"/>
    <dgm:cxn modelId="{38017407-3052-4309-9AF2-93502C7C9819}" srcId="{5ECF6E09-560A-4D5E-BA7B-12B246262B1F}" destId="{51802530-7BB3-4EFA-B51C-D252D875C9AD}" srcOrd="2" destOrd="0" parTransId="{4DAB84FB-4A95-4E40-8C14-E56EC7B8E8BD}" sibTransId="{47794149-2A1C-492E-90C4-4310389E1FF9}"/>
    <dgm:cxn modelId="{06BC1E52-DDD2-4CE2-84BA-6F08BFED01A9}" type="presOf" srcId="{46A4C596-ECD6-4E00-95F4-2A7139DC8A00}" destId="{CCAA8A54-0872-4A3F-9DBF-B493E42FF604}" srcOrd="0" destOrd="0" presId="urn:microsoft.com/office/officeart/2005/8/layout/venn1"/>
    <dgm:cxn modelId="{0098CA4E-F7C6-4EFC-AB03-13D76D424226}" type="presOf" srcId="{51802530-7BB3-4EFA-B51C-D252D875C9AD}" destId="{AFE8AA75-9753-4702-AF5A-FAA88E977D4B}" srcOrd="1" destOrd="0" presId="urn:microsoft.com/office/officeart/2005/8/layout/venn1"/>
    <dgm:cxn modelId="{173C6A68-41DF-4F29-BAF6-56FC8546716A}" srcId="{5ECF6E09-560A-4D5E-BA7B-12B246262B1F}" destId="{6EA8DAA0-6FAE-4B16-84FA-5FD8A774DC05}" srcOrd="0" destOrd="0" parTransId="{B3E3550A-04CD-4508-A257-F863D80A13A2}" sibTransId="{00425C1E-B392-40F7-AB00-4F21AA46E9DC}"/>
    <dgm:cxn modelId="{FA4FC2E5-2048-45BF-8D4A-396670D133A2}" type="presOf" srcId="{F82DD707-62B5-461A-AD2A-734833DB5CAF}" destId="{70277418-AA22-4B43-8311-6AA6ACFF4F35}" srcOrd="1" destOrd="0" presId="urn:microsoft.com/office/officeart/2005/8/layout/venn1"/>
    <dgm:cxn modelId="{B4E28FFB-B13A-4AFC-9531-988AB65B2317}" srcId="{5ECF6E09-560A-4D5E-BA7B-12B246262B1F}" destId="{46A4C596-ECD6-4E00-95F4-2A7139DC8A00}" srcOrd="1" destOrd="0" parTransId="{F9103A28-4F41-4B2E-BC39-C90C681D6029}" sibTransId="{5421C7AE-3E3D-4565-A0F5-470C56BA81DF}"/>
    <dgm:cxn modelId="{95FFEF2E-47C5-4FCC-9ADA-D12935D3D258}" type="presParOf" srcId="{CA8A9D64-6163-42CF-991B-73A67AE5306E}" destId="{6F5F9CA2-563E-4754-8177-4D40F928DAAD}" srcOrd="0" destOrd="0" presId="urn:microsoft.com/office/officeart/2005/8/layout/venn1"/>
    <dgm:cxn modelId="{B2C5A4D4-B0F2-4AEC-A6AD-DF45956DAD7F}" type="presParOf" srcId="{CA8A9D64-6163-42CF-991B-73A67AE5306E}" destId="{4666C468-3AE9-42B1-888F-068D0981B269}" srcOrd="1" destOrd="0" presId="urn:microsoft.com/office/officeart/2005/8/layout/venn1"/>
    <dgm:cxn modelId="{8F9CFEDF-37DA-4456-B85A-359CBDD72B12}" type="presParOf" srcId="{CA8A9D64-6163-42CF-991B-73A67AE5306E}" destId="{CCAA8A54-0872-4A3F-9DBF-B493E42FF604}" srcOrd="2" destOrd="0" presId="urn:microsoft.com/office/officeart/2005/8/layout/venn1"/>
    <dgm:cxn modelId="{0FFB6492-38EB-4C4F-A8E7-1136A68E05A0}" type="presParOf" srcId="{CA8A9D64-6163-42CF-991B-73A67AE5306E}" destId="{AF6B197F-1034-427B-92C0-063C1050084B}" srcOrd="3" destOrd="0" presId="urn:microsoft.com/office/officeart/2005/8/layout/venn1"/>
    <dgm:cxn modelId="{C5BE131F-9F6A-48D1-B41B-8EA863821154}" type="presParOf" srcId="{CA8A9D64-6163-42CF-991B-73A67AE5306E}" destId="{5DCB87E8-A19C-46D0-BD70-17CD2E1897E6}" srcOrd="4" destOrd="0" presId="urn:microsoft.com/office/officeart/2005/8/layout/venn1"/>
    <dgm:cxn modelId="{74190948-12ED-4811-BB31-9FA029D01648}" type="presParOf" srcId="{CA8A9D64-6163-42CF-991B-73A67AE5306E}" destId="{AFE8AA75-9753-4702-AF5A-FAA88E977D4B}" srcOrd="5" destOrd="0" presId="urn:microsoft.com/office/officeart/2005/8/layout/venn1"/>
    <dgm:cxn modelId="{8D2D8FF4-62EA-483F-904D-0CBC97A4B38B}" type="presParOf" srcId="{CA8A9D64-6163-42CF-991B-73A67AE5306E}" destId="{DBF2D7B5-013A-4723-B2B6-7D827FD7E4C0}" srcOrd="6" destOrd="0" presId="urn:microsoft.com/office/officeart/2005/8/layout/venn1"/>
    <dgm:cxn modelId="{001738AC-3515-41E8-BBE9-5BA7338012FE}" type="presParOf" srcId="{CA8A9D64-6163-42CF-991B-73A67AE5306E}" destId="{70277418-AA22-4B43-8311-6AA6ACFF4F35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17741-3013-43AF-89BC-D3349E63D1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A498CE0-53EC-455E-8A88-684CF9AFEB6F}">
      <dgm:prSet phldrT="[Text]"/>
      <dgm:spPr/>
      <dgm:t>
        <a:bodyPr/>
        <a:lstStyle/>
        <a:p>
          <a:r>
            <a:rPr lang="cs-CZ" dirty="0"/>
            <a:t>Kníže/patron</a:t>
          </a:r>
        </a:p>
      </dgm:t>
    </dgm:pt>
    <dgm:pt modelId="{9458EE1D-3F04-4E2E-8F57-BD83A5D381B9}" type="parTrans" cxnId="{1C3658FA-964C-4C96-8F81-553819542C70}">
      <dgm:prSet/>
      <dgm:spPr/>
      <dgm:t>
        <a:bodyPr/>
        <a:lstStyle/>
        <a:p>
          <a:endParaRPr lang="cs-CZ"/>
        </a:p>
      </dgm:t>
    </dgm:pt>
    <dgm:pt modelId="{41C1F493-B73D-480E-B0C7-8935EEF8FC5C}" type="sibTrans" cxnId="{1C3658FA-964C-4C96-8F81-553819542C70}">
      <dgm:prSet/>
      <dgm:spPr/>
      <dgm:t>
        <a:bodyPr/>
        <a:lstStyle/>
        <a:p>
          <a:endParaRPr lang="cs-CZ"/>
        </a:p>
      </dgm:t>
    </dgm:pt>
    <dgm:pt modelId="{9CD0C083-5530-4903-8025-4AE5D80731EC}" type="asst">
      <dgm:prSet phldrT="[Text]"/>
      <dgm:spPr/>
      <dgm:t>
        <a:bodyPr/>
        <a:lstStyle/>
        <a:p>
          <a:r>
            <a:rPr lang="cs-CZ" dirty="0"/>
            <a:t>Klient</a:t>
          </a:r>
        </a:p>
      </dgm:t>
    </dgm:pt>
    <dgm:pt modelId="{5290FD02-B1B9-4CE4-AA76-D6EF8542225F}" type="parTrans" cxnId="{D05A6E01-CD25-4988-BA74-D759BECB4FDE}">
      <dgm:prSet/>
      <dgm:spPr/>
      <dgm:t>
        <a:bodyPr/>
        <a:lstStyle/>
        <a:p>
          <a:endParaRPr lang="cs-CZ"/>
        </a:p>
      </dgm:t>
    </dgm:pt>
    <dgm:pt modelId="{52D213B9-E1EE-432F-BE6E-12C0F345F8F5}" type="sibTrans" cxnId="{D05A6E01-CD25-4988-BA74-D759BECB4FDE}">
      <dgm:prSet/>
      <dgm:spPr/>
      <dgm:t>
        <a:bodyPr/>
        <a:lstStyle/>
        <a:p>
          <a:endParaRPr lang="cs-CZ"/>
        </a:p>
      </dgm:t>
    </dgm:pt>
    <dgm:pt modelId="{0FEA0A64-421E-4AA7-999F-998D8BEA7086}">
      <dgm:prSet phldrT="[Text]"/>
      <dgm:spPr/>
      <dgm:t>
        <a:bodyPr/>
        <a:lstStyle/>
        <a:p>
          <a:r>
            <a:rPr lang="cs-CZ" dirty="0"/>
            <a:t>Dar</a:t>
          </a:r>
        </a:p>
      </dgm:t>
    </dgm:pt>
    <dgm:pt modelId="{514768E7-2DDA-4402-B9A1-1C5AF2023DA7}" type="parTrans" cxnId="{E4407DA8-C8EC-47C0-BF38-DA82F9674C31}">
      <dgm:prSet/>
      <dgm:spPr/>
      <dgm:t>
        <a:bodyPr/>
        <a:lstStyle/>
        <a:p>
          <a:endParaRPr lang="cs-CZ"/>
        </a:p>
      </dgm:t>
    </dgm:pt>
    <dgm:pt modelId="{DCC207A2-544A-45F5-882E-DDE714D5DA0B}" type="sibTrans" cxnId="{E4407DA8-C8EC-47C0-BF38-DA82F9674C31}">
      <dgm:prSet/>
      <dgm:spPr/>
      <dgm:t>
        <a:bodyPr/>
        <a:lstStyle/>
        <a:p>
          <a:endParaRPr lang="cs-CZ"/>
        </a:p>
      </dgm:t>
    </dgm:pt>
    <dgm:pt modelId="{E194D6B5-EE3B-40FC-841F-8D0533940F2E}">
      <dgm:prSet phldrT="[Text]"/>
      <dgm:spPr/>
      <dgm:t>
        <a:bodyPr/>
        <a:lstStyle/>
        <a:p>
          <a:r>
            <a:rPr lang="cs-CZ" dirty="0"/>
            <a:t>Závazek</a:t>
          </a:r>
        </a:p>
      </dgm:t>
    </dgm:pt>
    <dgm:pt modelId="{0FEE5D37-1AEC-4DCD-9D24-5C5D91171B92}" type="parTrans" cxnId="{47D74EBB-2901-4C54-BB37-5A86C7D3321D}">
      <dgm:prSet/>
      <dgm:spPr/>
      <dgm:t>
        <a:bodyPr/>
        <a:lstStyle/>
        <a:p>
          <a:endParaRPr lang="cs-CZ"/>
        </a:p>
      </dgm:t>
    </dgm:pt>
    <dgm:pt modelId="{F746B519-42E0-4C10-B70D-D4E5FE6F8093}" type="sibTrans" cxnId="{47D74EBB-2901-4C54-BB37-5A86C7D3321D}">
      <dgm:prSet/>
      <dgm:spPr/>
      <dgm:t>
        <a:bodyPr/>
        <a:lstStyle/>
        <a:p>
          <a:endParaRPr lang="cs-CZ"/>
        </a:p>
      </dgm:t>
    </dgm:pt>
    <dgm:pt modelId="{896A6016-9D19-4858-96A6-FE613DB6F2BC}">
      <dgm:prSet phldrT="[Text]"/>
      <dgm:spPr/>
      <dgm:t>
        <a:bodyPr/>
        <a:lstStyle/>
        <a:p>
          <a:r>
            <a:rPr lang="cs-CZ" dirty="0"/>
            <a:t>Podřízení</a:t>
          </a:r>
        </a:p>
      </dgm:t>
    </dgm:pt>
    <dgm:pt modelId="{DDFD8E76-0660-46FD-A72A-2905AF458D13}" type="parTrans" cxnId="{4130C23A-A301-4BDB-BFDA-D6B2AC101704}">
      <dgm:prSet/>
      <dgm:spPr/>
      <dgm:t>
        <a:bodyPr/>
        <a:lstStyle/>
        <a:p>
          <a:endParaRPr lang="cs-CZ"/>
        </a:p>
      </dgm:t>
    </dgm:pt>
    <dgm:pt modelId="{048DEE71-BADA-4527-8B1B-A48E506B2649}" type="sibTrans" cxnId="{4130C23A-A301-4BDB-BFDA-D6B2AC101704}">
      <dgm:prSet/>
      <dgm:spPr/>
      <dgm:t>
        <a:bodyPr/>
        <a:lstStyle/>
        <a:p>
          <a:endParaRPr lang="cs-CZ"/>
        </a:p>
      </dgm:t>
    </dgm:pt>
    <dgm:pt modelId="{25C4CF07-2CD8-49A1-9690-4CBADD8AB23A}" type="asst">
      <dgm:prSet/>
      <dgm:spPr/>
      <dgm:t>
        <a:bodyPr/>
        <a:lstStyle/>
        <a:p>
          <a:r>
            <a:rPr lang="cs-CZ" dirty="0"/>
            <a:t>Tradice</a:t>
          </a:r>
        </a:p>
      </dgm:t>
    </dgm:pt>
    <dgm:pt modelId="{9150C4E1-0EFF-4F2A-88B9-8F18930C0544}" type="parTrans" cxnId="{E752233E-707E-481A-881D-A05C3AD06F9A}">
      <dgm:prSet/>
      <dgm:spPr/>
      <dgm:t>
        <a:bodyPr/>
        <a:lstStyle/>
        <a:p>
          <a:endParaRPr lang="cs-CZ"/>
        </a:p>
      </dgm:t>
    </dgm:pt>
    <dgm:pt modelId="{AFF0EF31-CEA3-470F-AA50-0D502269BC92}" type="sibTrans" cxnId="{E752233E-707E-481A-881D-A05C3AD06F9A}">
      <dgm:prSet/>
      <dgm:spPr/>
      <dgm:t>
        <a:bodyPr/>
        <a:lstStyle/>
        <a:p>
          <a:endParaRPr lang="cs-CZ"/>
        </a:p>
      </dgm:t>
    </dgm:pt>
    <dgm:pt modelId="{54FAC420-65D2-4D24-8251-E163DBAE88C0}" type="pres">
      <dgm:prSet presAssocID="{C5E17741-3013-43AF-89BC-D3349E63D1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D10F523-EC92-49D0-B803-2C6C0EAACCD0}" type="pres">
      <dgm:prSet presAssocID="{CA498CE0-53EC-455E-8A88-684CF9AFEB6F}" presName="hierRoot1" presStyleCnt="0">
        <dgm:presLayoutVars>
          <dgm:hierBranch val="init"/>
        </dgm:presLayoutVars>
      </dgm:prSet>
      <dgm:spPr/>
    </dgm:pt>
    <dgm:pt modelId="{2408C408-04C1-4F3B-BAB8-5521FE9C3286}" type="pres">
      <dgm:prSet presAssocID="{CA498CE0-53EC-455E-8A88-684CF9AFEB6F}" presName="rootComposite1" presStyleCnt="0"/>
      <dgm:spPr/>
    </dgm:pt>
    <dgm:pt modelId="{0BC33BC4-14D7-4771-9B29-55AAF0983835}" type="pres">
      <dgm:prSet presAssocID="{CA498CE0-53EC-455E-8A88-684CF9AFEB6F}" presName="rootText1" presStyleLbl="node0" presStyleIdx="0" presStyleCnt="1" custLinFactNeighborX="222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A731E70-F767-4390-8C1C-D1638B1E7C2C}" type="pres">
      <dgm:prSet presAssocID="{CA498CE0-53EC-455E-8A88-684CF9AFEB6F}" presName="rootConnector1" presStyleLbl="node1" presStyleIdx="0" presStyleCnt="0"/>
      <dgm:spPr/>
      <dgm:t>
        <a:bodyPr/>
        <a:lstStyle/>
        <a:p>
          <a:endParaRPr lang="cs-CZ"/>
        </a:p>
      </dgm:t>
    </dgm:pt>
    <dgm:pt modelId="{B4A1D720-6CF3-4F6A-950C-06BA7180F9A5}" type="pres">
      <dgm:prSet presAssocID="{CA498CE0-53EC-455E-8A88-684CF9AFEB6F}" presName="hierChild2" presStyleCnt="0"/>
      <dgm:spPr/>
    </dgm:pt>
    <dgm:pt modelId="{BE644B2C-D8BA-49EB-ABCD-1C203F5EE3FD}" type="pres">
      <dgm:prSet presAssocID="{514768E7-2DDA-4402-B9A1-1C5AF2023DA7}" presName="Name37" presStyleLbl="parChTrans1D2" presStyleIdx="0" presStyleCnt="5"/>
      <dgm:spPr/>
      <dgm:t>
        <a:bodyPr/>
        <a:lstStyle/>
        <a:p>
          <a:endParaRPr lang="cs-CZ"/>
        </a:p>
      </dgm:t>
    </dgm:pt>
    <dgm:pt modelId="{845D7174-EC0D-4EE6-A7D6-09A874CAA7C3}" type="pres">
      <dgm:prSet presAssocID="{0FEA0A64-421E-4AA7-999F-998D8BEA7086}" presName="hierRoot2" presStyleCnt="0">
        <dgm:presLayoutVars>
          <dgm:hierBranch val="init"/>
        </dgm:presLayoutVars>
      </dgm:prSet>
      <dgm:spPr/>
    </dgm:pt>
    <dgm:pt modelId="{7E451ECB-A975-4D5F-85A6-CC02D13992C1}" type="pres">
      <dgm:prSet presAssocID="{0FEA0A64-421E-4AA7-999F-998D8BEA7086}" presName="rootComposite" presStyleCnt="0"/>
      <dgm:spPr/>
    </dgm:pt>
    <dgm:pt modelId="{12D43910-F858-462D-8852-873D8561709E}" type="pres">
      <dgm:prSet presAssocID="{0FEA0A64-421E-4AA7-999F-998D8BEA708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C040C1A-162D-4ECE-842B-7D5D09DCE1DF}" type="pres">
      <dgm:prSet presAssocID="{0FEA0A64-421E-4AA7-999F-998D8BEA7086}" presName="rootConnector" presStyleLbl="node2" presStyleIdx="0" presStyleCnt="3"/>
      <dgm:spPr/>
      <dgm:t>
        <a:bodyPr/>
        <a:lstStyle/>
        <a:p>
          <a:endParaRPr lang="cs-CZ"/>
        </a:p>
      </dgm:t>
    </dgm:pt>
    <dgm:pt modelId="{81E4E97A-68AC-4C86-8479-72336B8F6BC2}" type="pres">
      <dgm:prSet presAssocID="{0FEA0A64-421E-4AA7-999F-998D8BEA7086}" presName="hierChild4" presStyleCnt="0"/>
      <dgm:spPr/>
    </dgm:pt>
    <dgm:pt modelId="{29DB97F1-0A1B-4302-A88F-21439AFB17EC}" type="pres">
      <dgm:prSet presAssocID="{0FEA0A64-421E-4AA7-999F-998D8BEA7086}" presName="hierChild5" presStyleCnt="0"/>
      <dgm:spPr/>
    </dgm:pt>
    <dgm:pt modelId="{05D5D7BA-BFAC-4DC6-ACEE-3BCE53D0B19A}" type="pres">
      <dgm:prSet presAssocID="{0FEE5D37-1AEC-4DCD-9D24-5C5D91171B92}" presName="Name37" presStyleLbl="parChTrans1D2" presStyleIdx="1" presStyleCnt="5"/>
      <dgm:spPr/>
      <dgm:t>
        <a:bodyPr/>
        <a:lstStyle/>
        <a:p>
          <a:endParaRPr lang="cs-CZ"/>
        </a:p>
      </dgm:t>
    </dgm:pt>
    <dgm:pt modelId="{15E55C3B-791A-477F-BE2D-28DEBD75A674}" type="pres">
      <dgm:prSet presAssocID="{E194D6B5-EE3B-40FC-841F-8D0533940F2E}" presName="hierRoot2" presStyleCnt="0">
        <dgm:presLayoutVars>
          <dgm:hierBranch val="init"/>
        </dgm:presLayoutVars>
      </dgm:prSet>
      <dgm:spPr/>
    </dgm:pt>
    <dgm:pt modelId="{C2E19572-32C5-44FF-B8C7-D98877AC49F3}" type="pres">
      <dgm:prSet presAssocID="{E194D6B5-EE3B-40FC-841F-8D0533940F2E}" presName="rootComposite" presStyleCnt="0"/>
      <dgm:spPr/>
    </dgm:pt>
    <dgm:pt modelId="{BD084463-C77A-4AA5-8C82-D8187FF969DF}" type="pres">
      <dgm:prSet presAssocID="{E194D6B5-EE3B-40FC-841F-8D0533940F2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14E65B3-C330-4381-9091-77CC01C13177}" type="pres">
      <dgm:prSet presAssocID="{E194D6B5-EE3B-40FC-841F-8D0533940F2E}" presName="rootConnector" presStyleLbl="node2" presStyleIdx="1" presStyleCnt="3"/>
      <dgm:spPr/>
      <dgm:t>
        <a:bodyPr/>
        <a:lstStyle/>
        <a:p>
          <a:endParaRPr lang="cs-CZ"/>
        </a:p>
      </dgm:t>
    </dgm:pt>
    <dgm:pt modelId="{1A1297EB-5FA6-4824-9AF6-8E4BFEDBA0F4}" type="pres">
      <dgm:prSet presAssocID="{E194D6B5-EE3B-40FC-841F-8D0533940F2E}" presName="hierChild4" presStyleCnt="0"/>
      <dgm:spPr/>
    </dgm:pt>
    <dgm:pt modelId="{2BB4593C-D0DF-4162-9BC3-4CA4E25CEB5C}" type="pres">
      <dgm:prSet presAssocID="{E194D6B5-EE3B-40FC-841F-8D0533940F2E}" presName="hierChild5" presStyleCnt="0"/>
      <dgm:spPr/>
    </dgm:pt>
    <dgm:pt modelId="{D9D056FA-629F-44A5-9DAA-0D1FD7E46B64}" type="pres">
      <dgm:prSet presAssocID="{DDFD8E76-0660-46FD-A72A-2905AF458D13}" presName="Name37" presStyleLbl="parChTrans1D2" presStyleIdx="2" presStyleCnt="5"/>
      <dgm:spPr/>
      <dgm:t>
        <a:bodyPr/>
        <a:lstStyle/>
        <a:p>
          <a:endParaRPr lang="cs-CZ"/>
        </a:p>
      </dgm:t>
    </dgm:pt>
    <dgm:pt modelId="{65D2BBC0-9F06-4F84-8B29-B3D81E1F62BC}" type="pres">
      <dgm:prSet presAssocID="{896A6016-9D19-4858-96A6-FE613DB6F2BC}" presName="hierRoot2" presStyleCnt="0">
        <dgm:presLayoutVars>
          <dgm:hierBranch val="init"/>
        </dgm:presLayoutVars>
      </dgm:prSet>
      <dgm:spPr/>
    </dgm:pt>
    <dgm:pt modelId="{2912E60E-E548-4790-BF9E-2E0DF60D46AF}" type="pres">
      <dgm:prSet presAssocID="{896A6016-9D19-4858-96A6-FE613DB6F2BC}" presName="rootComposite" presStyleCnt="0"/>
      <dgm:spPr/>
    </dgm:pt>
    <dgm:pt modelId="{B4C07C70-A24B-4FF3-995B-119EE2B8002E}" type="pres">
      <dgm:prSet presAssocID="{896A6016-9D19-4858-96A6-FE613DB6F2B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5C7DA61-B86B-45F2-8F71-CBAB8CBFB3C3}" type="pres">
      <dgm:prSet presAssocID="{896A6016-9D19-4858-96A6-FE613DB6F2BC}" presName="rootConnector" presStyleLbl="node2" presStyleIdx="2" presStyleCnt="3"/>
      <dgm:spPr/>
      <dgm:t>
        <a:bodyPr/>
        <a:lstStyle/>
        <a:p>
          <a:endParaRPr lang="cs-CZ"/>
        </a:p>
      </dgm:t>
    </dgm:pt>
    <dgm:pt modelId="{8DAB8186-599F-4557-830C-CE5040D7622A}" type="pres">
      <dgm:prSet presAssocID="{896A6016-9D19-4858-96A6-FE613DB6F2BC}" presName="hierChild4" presStyleCnt="0"/>
      <dgm:spPr/>
    </dgm:pt>
    <dgm:pt modelId="{B41B076D-C3EF-455E-993C-ADF0B117DC9F}" type="pres">
      <dgm:prSet presAssocID="{896A6016-9D19-4858-96A6-FE613DB6F2BC}" presName="hierChild5" presStyleCnt="0"/>
      <dgm:spPr/>
    </dgm:pt>
    <dgm:pt modelId="{BAC62A32-B7AD-470B-9CB3-6773E5629AD1}" type="pres">
      <dgm:prSet presAssocID="{CA498CE0-53EC-455E-8A88-684CF9AFEB6F}" presName="hierChild3" presStyleCnt="0"/>
      <dgm:spPr/>
    </dgm:pt>
    <dgm:pt modelId="{A5D03E46-E08D-4EC2-B01A-C59E0865482A}" type="pres">
      <dgm:prSet presAssocID="{5290FD02-B1B9-4CE4-AA76-D6EF8542225F}" presName="Name111" presStyleLbl="parChTrans1D2" presStyleIdx="3" presStyleCnt="5"/>
      <dgm:spPr/>
      <dgm:t>
        <a:bodyPr/>
        <a:lstStyle/>
        <a:p>
          <a:endParaRPr lang="cs-CZ"/>
        </a:p>
      </dgm:t>
    </dgm:pt>
    <dgm:pt modelId="{67B3249E-C0A7-4FE7-BC4A-0488665695EE}" type="pres">
      <dgm:prSet presAssocID="{9CD0C083-5530-4903-8025-4AE5D80731EC}" presName="hierRoot3" presStyleCnt="0">
        <dgm:presLayoutVars>
          <dgm:hierBranch val="init"/>
        </dgm:presLayoutVars>
      </dgm:prSet>
      <dgm:spPr/>
    </dgm:pt>
    <dgm:pt modelId="{EE5FEBBE-D593-4461-914B-7D27A0409D8B}" type="pres">
      <dgm:prSet presAssocID="{9CD0C083-5530-4903-8025-4AE5D80731EC}" presName="rootComposite3" presStyleCnt="0"/>
      <dgm:spPr/>
    </dgm:pt>
    <dgm:pt modelId="{EB7D2990-4BAA-4E9B-A643-A1E3481F094E}" type="pres">
      <dgm:prSet presAssocID="{9CD0C083-5530-4903-8025-4AE5D80731EC}" presName="rootText3" presStyleLbl="asst1" presStyleIdx="0" presStyleCnt="2" custLinFactNeighborX="3071" custLinFactNeighborY="-1048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16D85AA-1232-4A24-BBC4-27198BE612E8}" type="pres">
      <dgm:prSet presAssocID="{9CD0C083-5530-4903-8025-4AE5D80731EC}" presName="rootConnector3" presStyleLbl="asst1" presStyleIdx="0" presStyleCnt="2"/>
      <dgm:spPr/>
      <dgm:t>
        <a:bodyPr/>
        <a:lstStyle/>
        <a:p>
          <a:endParaRPr lang="cs-CZ"/>
        </a:p>
      </dgm:t>
    </dgm:pt>
    <dgm:pt modelId="{DB38A605-1087-4DBE-8E67-C45B8D346DA2}" type="pres">
      <dgm:prSet presAssocID="{9CD0C083-5530-4903-8025-4AE5D80731EC}" presName="hierChild6" presStyleCnt="0"/>
      <dgm:spPr/>
    </dgm:pt>
    <dgm:pt modelId="{4ABC29E3-B5E2-4E2B-AAF2-DE16246B1934}" type="pres">
      <dgm:prSet presAssocID="{9CD0C083-5530-4903-8025-4AE5D80731EC}" presName="hierChild7" presStyleCnt="0"/>
      <dgm:spPr/>
    </dgm:pt>
    <dgm:pt modelId="{76A047FC-3E5D-433C-A384-1A7BE720F5E8}" type="pres">
      <dgm:prSet presAssocID="{9150C4E1-0EFF-4F2A-88B9-8F18930C0544}" presName="Name111" presStyleLbl="parChTrans1D2" presStyleIdx="4" presStyleCnt="5"/>
      <dgm:spPr/>
      <dgm:t>
        <a:bodyPr/>
        <a:lstStyle/>
        <a:p>
          <a:endParaRPr lang="cs-CZ"/>
        </a:p>
      </dgm:t>
    </dgm:pt>
    <dgm:pt modelId="{84225757-3E08-4CD8-88F5-DACF68651BDE}" type="pres">
      <dgm:prSet presAssocID="{25C4CF07-2CD8-49A1-9690-4CBADD8AB23A}" presName="hierRoot3" presStyleCnt="0">
        <dgm:presLayoutVars>
          <dgm:hierBranch val="init"/>
        </dgm:presLayoutVars>
      </dgm:prSet>
      <dgm:spPr/>
    </dgm:pt>
    <dgm:pt modelId="{88ADF31F-5085-4D26-B22C-8298C58BF305}" type="pres">
      <dgm:prSet presAssocID="{25C4CF07-2CD8-49A1-9690-4CBADD8AB23A}" presName="rootComposite3" presStyleCnt="0"/>
      <dgm:spPr/>
    </dgm:pt>
    <dgm:pt modelId="{1D85232C-B59D-47AE-BCFA-972A164A12DF}" type="pres">
      <dgm:prSet presAssocID="{25C4CF07-2CD8-49A1-9690-4CBADD8AB23A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5E3EC48-1E26-43B9-A8D1-A4C7BFBA26E8}" type="pres">
      <dgm:prSet presAssocID="{25C4CF07-2CD8-49A1-9690-4CBADD8AB23A}" presName="rootConnector3" presStyleLbl="asst1" presStyleIdx="1" presStyleCnt="2"/>
      <dgm:spPr/>
      <dgm:t>
        <a:bodyPr/>
        <a:lstStyle/>
        <a:p>
          <a:endParaRPr lang="cs-CZ"/>
        </a:p>
      </dgm:t>
    </dgm:pt>
    <dgm:pt modelId="{50CAAC55-0AD1-48F7-86E0-02B489414235}" type="pres">
      <dgm:prSet presAssocID="{25C4CF07-2CD8-49A1-9690-4CBADD8AB23A}" presName="hierChild6" presStyleCnt="0"/>
      <dgm:spPr/>
    </dgm:pt>
    <dgm:pt modelId="{BC556E64-6949-4E71-878F-F01FBB5BA2B9}" type="pres">
      <dgm:prSet presAssocID="{25C4CF07-2CD8-49A1-9690-4CBADD8AB23A}" presName="hierChild7" presStyleCnt="0"/>
      <dgm:spPr/>
    </dgm:pt>
  </dgm:ptLst>
  <dgm:cxnLst>
    <dgm:cxn modelId="{47D74EBB-2901-4C54-BB37-5A86C7D3321D}" srcId="{CA498CE0-53EC-455E-8A88-684CF9AFEB6F}" destId="{E194D6B5-EE3B-40FC-841F-8D0533940F2E}" srcOrd="3" destOrd="0" parTransId="{0FEE5D37-1AEC-4DCD-9D24-5C5D91171B92}" sibTransId="{F746B519-42E0-4C10-B70D-D4E5FE6F8093}"/>
    <dgm:cxn modelId="{3BFDCFAB-FD59-4D37-8AED-E35D878C6CC3}" type="presOf" srcId="{CA498CE0-53EC-455E-8A88-684CF9AFEB6F}" destId="{0BC33BC4-14D7-4771-9B29-55AAF0983835}" srcOrd="0" destOrd="0" presId="urn:microsoft.com/office/officeart/2005/8/layout/orgChart1"/>
    <dgm:cxn modelId="{8C52C01F-5B73-4D09-8611-CBBB43781982}" type="presOf" srcId="{CA498CE0-53EC-455E-8A88-684CF9AFEB6F}" destId="{3A731E70-F767-4390-8C1C-D1638B1E7C2C}" srcOrd="1" destOrd="0" presId="urn:microsoft.com/office/officeart/2005/8/layout/orgChart1"/>
    <dgm:cxn modelId="{7EB985E9-6767-4E91-B91C-6C709CD56E19}" type="presOf" srcId="{C5E17741-3013-43AF-89BC-D3349E63D1F0}" destId="{54FAC420-65D2-4D24-8251-E163DBAE88C0}" srcOrd="0" destOrd="0" presId="urn:microsoft.com/office/officeart/2005/8/layout/orgChart1"/>
    <dgm:cxn modelId="{B0CD33E0-F9BE-45DD-8A1C-BA097DA446DA}" type="presOf" srcId="{0FEA0A64-421E-4AA7-999F-998D8BEA7086}" destId="{12D43910-F858-462D-8852-873D8561709E}" srcOrd="0" destOrd="0" presId="urn:microsoft.com/office/officeart/2005/8/layout/orgChart1"/>
    <dgm:cxn modelId="{E752233E-707E-481A-881D-A05C3AD06F9A}" srcId="{CA498CE0-53EC-455E-8A88-684CF9AFEB6F}" destId="{25C4CF07-2CD8-49A1-9690-4CBADD8AB23A}" srcOrd="1" destOrd="0" parTransId="{9150C4E1-0EFF-4F2A-88B9-8F18930C0544}" sibTransId="{AFF0EF31-CEA3-470F-AA50-0D502269BC92}"/>
    <dgm:cxn modelId="{42D78ED9-8830-4FEF-8BC9-4052FD60BA82}" type="presOf" srcId="{514768E7-2DDA-4402-B9A1-1C5AF2023DA7}" destId="{BE644B2C-D8BA-49EB-ABCD-1C203F5EE3FD}" srcOrd="0" destOrd="0" presId="urn:microsoft.com/office/officeart/2005/8/layout/orgChart1"/>
    <dgm:cxn modelId="{DBFE24BF-E02A-49AC-9B13-D1E1F720C1F3}" type="presOf" srcId="{E194D6B5-EE3B-40FC-841F-8D0533940F2E}" destId="{214E65B3-C330-4381-9091-77CC01C13177}" srcOrd="1" destOrd="0" presId="urn:microsoft.com/office/officeart/2005/8/layout/orgChart1"/>
    <dgm:cxn modelId="{B271C77F-BD93-4ED8-8AEB-F9E21FEB1603}" type="presOf" srcId="{25C4CF07-2CD8-49A1-9690-4CBADD8AB23A}" destId="{75E3EC48-1E26-43B9-A8D1-A4C7BFBA26E8}" srcOrd="1" destOrd="0" presId="urn:microsoft.com/office/officeart/2005/8/layout/orgChart1"/>
    <dgm:cxn modelId="{773EE02E-66B5-4B81-A056-A6204B52419D}" type="presOf" srcId="{9CD0C083-5530-4903-8025-4AE5D80731EC}" destId="{EB7D2990-4BAA-4E9B-A643-A1E3481F094E}" srcOrd="0" destOrd="0" presId="urn:microsoft.com/office/officeart/2005/8/layout/orgChart1"/>
    <dgm:cxn modelId="{41F39EA9-98AC-4469-BD95-30A065188111}" type="presOf" srcId="{0FEA0A64-421E-4AA7-999F-998D8BEA7086}" destId="{5C040C1A-162D-4ECE-842B-7D5D09DCE1DF}" srcOrd="1" destOrd="0" presId="urn:microsoft.com/office/officeart/2005/8/layout/orgChart1"/>
    <dgm:cxn modelId="{D05A6E01-CD25-4988-BA74-D759BECB4FDE}" srcId="{CA498CE0-53EC-455E-8A88-684CF9AFEB6F}" destId="{9CD0C083-5530-4903-8025-4AE5D80731EC}" srcOrd="0" destOrd="0" parTransId="{5290FD02-B1B9-4CE4-AA76-D6EF8542225F}" sibTransId="{52D213B9-E1EE-432F-BE6E-12C0F345F8F5}"/>
    <dgm:cxn modelId="{2A1892EF-02F4-45FE-B578-5CC57DE4FC93}" type="presOf" srcId="{9150C4E1-0EFF-4F2A-88B9-8F18930C0544}" destId="{76A047FC-3E5D-433C-A384-1A7BE720F5E8}" srcOrd="0" destOrd="0" presId="urn:microsoft.com/office/officeart/2005/8/layout/orgChart1"/>
    <dgm:cxn modelId="{0DA25000-B452-4DBD-A851-395ADC33B9A3}" type="presOf" srcId="{9CD0C083-5530-4903-8025-4AE5D80731EC}" destId="{F16D85AA-1232-4A24-BBC4-27198BE612E8}" srcOrd="1" destOrd="0" presId="urn:microsoft.com/office/officeart/2005/8/layout/orgChart1"/>
    <dgm:cxn modelId="{E4407DA8-C8EC-47C0-BF38-DA82F9674C31}" srcId="{CA498CE0-53EC-455E-8A88-684CF9AFEB6F}" destId="{0FEA0A64-421E-4AA7-999F-998D8BEA7086}" srcOrd="2" destOrd="0" parTransId="{514768E7-2DDA-4402-B9A1-1C5AF2023DA7}" sibTransId="{DCC207A2-544A-45F5-882E-DDE714D5DA0B}"/>
    <dgm:cxn modelId="{08709A8E-6476-4DDD-933C-C0C767D5E203}" type="presOf" srcId="{25C4CF07-2CD8-49A1-9690-4CBADD8AB23A}" destId="{1D85232C-B59D-47AE-BCFA-972A164A12DF}" srcOrd="0" destOrd="0" presId="urn:microsoft.com/office/officeart/2005/8/layout/orgChart1"/>
    <dgm:cxn modelId="{D0299754-96E2-457B-9227-10F07356A611}" type="presOf" srcId="{0FEE5D37-1AEC-4DCD-9D24-5C5D91171B92}" destId="{05D5D7BA-BFAC-4DC6-ACEE-3BCE53D0B19A}" srcOrd="0" destOrd="0" presId="urn:microsoft.com/office/officeart/2005/8/layout/orgChart1"/>
    <dgm:cxn modelId="{1C3658FA-964C-4C96-8F81-553819542C70}" srcId="{C5E17741-3013-43AF-89BC-D3349E63D1F0}" destId="{CA498CE0-53EC-455E-8A88-684CF9AFEB6F}" srcOrd="0" destOrd="0" parTransId="{9458EE1D-3F04-4E2E-8F57-BD83A5D381B9}" sibTransId="{41C1F493-B73D-480E-B0C7-8935EEF8FC5C}"/>
    <dgm:cxn modelId="{4130C23A-A301-4BDB-BFDA-D6B2AC101704}" srcId="{CA498CE0-53EC-455E-8A88-684CF9AFEB6F}" destId="{896A6016-9D19-4858-96A6-FE613DB6F2BC}" srcOrd="4" destOrd="0" parTransId="{DDFD8E76-0660-46FD-A72A-2905AF458D13}" sibTransId="{048DEE71-BADA-4527-8B1B-A48E506B2649}"/>
    <dgm:cxn modelId="{687B4948-75E6-40B7-9323-23F3DA312BD0}" type="presOf" srcId="{896A6016-9D19-4858-96A6-FE613DB6F2BC}" destId="{55C7DA61-B86B-45F2-8F71-CBAB8CBFB3C3}" srcOrd="1" destOrd="0" presId="urn:microsoft.com/office/officeart/2005/8/layout/orgChart1"/>
    <dgm:cxn modelId="{82B14522-1B66-4B7C-A634-1233AE043CC0}" type="presOf" srcId="{896A6016-9D19-4858-96A6-FE613DB6F2BC}" destId="{B4C07C70-A24B-4FF3-995B-119EE2B8002E}" srcOrd="0" destOrd="0" presId="urn:microsoft.com/office/officeart/2005/8/layout/orgChart1"/>
    <dgm:cxn modelId="{703ADC23-5D4B-4ADC-A19E-F24C5C5D799B}" type="presOf" srcId="{5290FD02-B1B9-4CE4-AA76-D6EF8542225F}" destId="{A5D03E46-E08D-4EC2-B01A-C59E0865482A}" srcOrd="0" destOrd="0" presId="urn:microsoft.com/office/officeart/2005/8/layout/orgChart1"/>
    <dgm:cxn modelId="{02950E16-837E-4FEB-B6F2-E53DE699923F}" type="presOf" srcId="{DDFD8E76-0660-46FD-A72A-2905AF458D13}" destId="{D9D056FA-629F-44A5-9DAA-0D1FD7E46B64}" srcOrd="0" destOrd="0" presId="urn:microsoft.com/office/officeart/2005/8/layout/orgChart1"/>
    <dgm:cxn modelId="{1A12CAF1-0894-4495-8CAA-4E23E30752E2}" type="presOf" srcId="{E194D6B5-EE3B-40FC-841F-8D0533940F2E}" destId="{BD084463-C77A-4AA5-8C82-D8187FF969DF}" srcOrd="0" destOrd="0" presId="urn:microsoft.com/office/officeart/2005/8/layout/orgChart1"/>
    <dgm:cxn modelId="{E6F4BE5D-D371-4C90-ACE2-00934D557B07}" type="presParOf" srcId="{54FAC420-65D2-4D24-8251-E163DBAE88C0}" destId="{8D10F523-EC92-49D0-B803-2C6C0EAACCD0}" srcOrd="0" destOrd="0" presId="urn:microsoft.com/office/officeart/2005/8/layout/orgChart1"/>
    <dgm:cxn modelId="{BBD33143-25DF-43D2-8E7E-93FAFCC2DFDA}" type="presParOf" srcId="{8D10F523-EC92-49D0-B803-2C6C0EAACCD0}" destId="{2408C408-04C1-4F3B-BAB8-5521FE9C3286}" srcOrd="0" destOrd="0" presId="urn:microsoft.com/office/officeart/2005/8/layout/orgChart1"/>
    <dgm:cxn modelId="{7888DBE2-95E4-4182-99A5-E66121B453DA}" type="presParOf" srcId="{2408C408-04C1-4F3B-BAB8-5521FE9C3286}" destId="{0BC33BC4-14D7-4771-9B29-55AAF0983835}" srcOrd="0" destOrd="0" presId="urn:microsoft.com/office/officeart/2005/8/layout/orgChart1"/>
    <dgm:cxn modelId="{42439806-43A9-405F-80B3-8149C6A6713D}" type="presParOf" srcId="{2408C408-04C1-4F3B-BAB8-5521FE9C3286}" destId="{3A731E70-F767-4390-8C1C-D1638B1E7C2C}" srcOrd="1" destOrd="0" presId="urn:microsoft.com/office/officeart/2005/8/layout/orgChart1"/>
    <dgm:cxn modelId="{408152F2-4DB5-44A8-8149-30EC25A9CE2E}" type="presParOf" srcId="{8D10F523-EC92-49D0-B803-2C6C0EAACCD0}" destId="{B4A1D720-6CF3-4F6A-950C-06BA7180F9A5}" srcOrd="1" destOrd="0" presId="urn:microsoft.com/office/officeart/2005/8/layout/orgChart1"/>
    <dgm:cxn modelId="{76DE57FD-50A2-4CF4-8D71-87B7DEA6253E}" type="presParOf" srcId="{B4A1D720-6CF3-4F6A-950C-06BA7180F9A5}" destId="{BE644B2C-D8BA-49EB-ABCD-1C203F5EE3FD}" srcOrd="0" destOrd="0" presId="urn:microsoft.com/office/officeart/2005/8/layout/orgChart1"/>
    <dgm:cxn modelId="{868C6BE2-C21F-4033-8B33-03F145CDB808}" type="presParOf" srcId="{B4A1D720-6CF3-4F6A-950C-06BA7180F9A5}" destId="{845D7174-EC0D-4EE6-A7D6-09A874CAA7C3}" srcOrd="1" destOrd="0" presId="urn:microsoft.com/office/officeart/2005/8/layout/orgChart1"/>
    <dgm:cxn modelId="{C78DE2CD-5310-48CA-A4C9-A9596D9F2449}" type="presParOf" srcId="{845D7174-EC0D-4EE6-A7D6-09A874CAA7C3}" destId="{7E451ECB-A975-4D5F-85A6-CC02D13992C1}" srcOrd="0" destOrd="0" presId="urn:microsoft.com/office/officeart/2005/8/layout/orgChart1"/>
    <dgm:cxn modelId="{F6036E81-2AB8-4B66-9F4B-09CDEA72D7B2}" type="presParOf" srcId="{7E451ECB-A975-4D5F-85A6-CC02D13992C1}" destId="{12D43910-F858-462D-8852-873D8561709E}" srcOrd="0" destOrd="0" presId="urn:microsoft.com/office/officeart/2005/8/layout/orgChart1"/>
    <dgm:cxn modelId="{223A6D87-17C3-41A5-995D-388AD560B252}" type="presParOf" srcId="{7E451ECB-A975-4D5F-85A6-CC02D13992C1}" destId="{5C040C1A-162D-4ECE-842B-7D5D09DCE1DF}" srcOrd="1" destOrd="0" presId="urn:microsoft.com/office/officeart/2005/8/layout/orgChart1"/>
    <dgm:cxn modelId="{E648C063-6559-434B-A1CA-8A5F3934A505}" type="presParOf" srcId="{845D7174-EC0D-4EE6-A7D6-09A874CAA7C3}" destId="{81E4E97A-68AC-4C86-8479-72336B8F6BC2}" srcOrd="1" destOrd="0" presId="urn:microsoft.com/office/officeart/2005/8/layout/orgChart1"/>
    <dgm:cxn modelId="{3C6CC210-3408-49F3-8D2F-D3B7B235C884}" type="presParOf" srcId="{845D7174-EC0D-4EE6-A7D6-09A874CAA7C3}" destId="{29DB97F1-0A1B-4302-A88F-21439AFB17EC}" srcOrd="2" destOrd="0" presId="urn:microsoft.com/office/officeart/2005/8/layout/orgChart1"/>
    <dgm:cxn modelId="{31EAE9D5-B90E-476C-99AB-BF84D4A2317A}" type="presParOf" srcId="{B4A1D720-6CF3-4F6A-950C-06BA7180F9A5}" destId="{05D5D7BA-BFAC-4DC6-ACEE-3BCE53D0B19A}" srcOrd="2" destOrd="0" presId="urn:microsoft.com/office/officeart/2005/8/layout/orgChart1"/>
    <dgm:cxn modelId="{2B409369-3759-4DDB-A771-D5FA48DE7663}" type="presParOf" srcId="{B4A1D720-6CF3-4F6A-950C-06BA7180F9A5}" destId="{15E55C3B-791A-477F-BE2D-28DEBD75A674}" srcOrd="3" destOrd="0" presId="urn:microsoft.com/office/officeart/2005/8/layout/orgChart1"/>
    <dgm:cxn modelId="{44308CA4-EFFC-48EB-8765-7277F48D3A77}" type="presParOf" srcId="{15E55C3B-791A-477F-BE2D-28DEBD75A674}" destId="{C2E19572-32C5-44FF-B8C7-D98877AC49F3}" srcOrd="0" destOrd="0" presId="urn:microsoft.com/office/officeart/2005/8/layout/orgChart1"/>
    <dgm:cxn modelId="{FAEE2F9A-46D3-4A46-A1CF-D12C7E989B34}" type="presParOf" srcId="{C2E19572-32C5-44FF-B8C7-D98877AC49F3}" destId="{BD084463-C77A-4AA5-8C82-D8187FF969DF}" srcOrd="0" destOrd="0" presId="urn:microsoft.com/office/officeart/2005/8/layout/orgChart1"/>
    <dgm:cxn modelId="{A88A2520-A9AF-4C02-A8B0-5D476F3812C0}" type="presParOf" srcId="{C2E19572-32C5-44FF-B8C7-D98877AC49F3}" destId="{214E65B3-C330-4381-9091-77CC01C13177}" srcOrd="1" destOrd="0" presId="urn:microsoft.com/office/officeart/2005/8/layout/orgChart1"/>
    <dgm:cxn modelId="{4411B5B5-4C21-46F4-85C9-20105A96D244}" type="presParOf" srcId="{15E55C3B-791A-477F-BE2D-28DEBD75A674}" destId="{1A1297EB-5FA6-4824-9AF6-8E4BFEDBA0F4}" srcOrd="1" destOrd="0" presId="urn:microsoft.com/office/officeart/2005/8/layout/orgChart1"/>
    <dgm:cxn modelId="{FB2B8134-F73D-4451-8AE8-FB85DF630409}" type="presParOf" srcId="{15E55C3B-791A-477F-BE2D-28DEBD75A674}" destId="{2BB4593C-D0DF-4162-9BC3-4CA4E25CEB5C}" srcOrd="2" destOrd="0" presId="urn:microsoft.com/office/officeart/2005/8/layout/orgChart1"/>
    <dgm:cxn modelId="{D09417B5-F7DC-46BB-85AA-77297BBEDB17}" type="presParOf" srcId="{B4A1D720-6CF3-4F6A-950C-06BA7180F9A5}" destId="{D9D056FA-629F-44A5-9DAA-0D1FD7E46B64}" srcOrd="4" destOrd="0" presId="urn:microsoft.com/office/officeart/2005/8/layout/orgChart1"/>
    <dgm:cxn modelId="{E6346AA7-E9E3-44BA-B6EE-530CBD545A29}" type="presParOf" srcId="{B4A1D720-6CF3-4F6A-950C-06BA7180F9A5}" destId="{65D2BBC0-9F06-4F84-8B29-B3D81E1F62BC}" srcOrd="5" destOrd="0" presId="urn:microsoft.com/office/officeart/2005/8/layout/orgChart1"/>
    <dgm:cxn modelId="{50099D48-1D82-4AC2-8CB4-95B2F84FEFB9}" type="presParOf" srcId="{65D2BBC0-9F06-4F84-8B29-B3D81E1F62BC}" destId="{2912E60E-E548-4790-BF9E-2E0DF60D46AF}" srcOrd="0" destOrd="0" presId="urn:microsoft.com/office/officeart/2005/8/layout/orgChart1"/>
    <dgm:cxn modelId="{1310A48E-00AC-404C-8A47-EE5287291DCE}" type="presParOf" srcId="{2912E60E-E548-4790-BF9E-2E0DF60D46AF}" destId="{B4C07C70-A24B-4FF3-995B-119EE2B8002E}" srcOrd="0" destOrd="0" presId="urn:microsoft.com/office/officeart/2005/8/layout/orgChart1"/>
    <dgm:cxn modelId="{BD1C1C31-F086-4F4F-AD72-68246CAADFFF}" type="presParOf" srcId="{2912E60E-E548-4790-BF9E-2E0DF60D46AF}" destId="{55C7DA61-B86B-45F2-8F71-CBAB8CBFB3C3}" srcOrd="1" destOrd="0" presId="urn:microsoft.com/office/officeart/2005/8/layout/orgChart1"/>
    <dgm:cxn modelId="{55E88201-58AC-47FE-9611-A8BEFE674E28}" type="presParOf" srcId="{65D2BBC0-9F06-4F84-8B29-B3D81E1F62BC}" destId="{8DAB8186-599F-4557-830C-CE5040D7622A}" srcOrd="1" destOrd="0" presId="urn:microsoft.com/office/officeart/2005/8/layout/orgChart1"/>
    <dgm:cxn modelId="{DA77393D-F2BB-4A47-A553-1703C8368654}" type="presParOf" srcId="{65D2BBC0-9F06-4F84-8B29-B3D81E1F62BC}" destId="{B41B076D-C3EF-455E-993C-ADF0B117DC9F}" srcOrd="2" destOrd="0" presId="urn:microsoft.com/office/officeart/2005/8/layout/orgChart1"/>
    <dgm:cxn modelId="{0EE58D62-AFFE-4F52-B365-CABAF9C5EAA4}" type="presParOf" srcId="{8D10F523-EC92-49D0-B803-2C6C0EAACCD0}" destId="{BAC62A32-B7AD-470B-9CB3-6773E5629AD1}" srcOrd="2" destOrd="0" presId="urn:microsoft.com/office/officeart/2005/8/layout/orgChart1"/>
    <dgm:cxn modelId="{35C82C9E-0234-497A-A112-95827FCDB768}" type="presParOf" srcId="{BAC62A32-B7AD-470B-9CB3-6773E5629AD1}" destId="{A5D03E46-E08D-4EC2-B01A-C59E0865482A}" srcOrd="0" destOrd="0" presId="urn:microsoft.com/office/officeart/2005/8/layout/orgChart1"/>
    <dgm:cxn modelId="{A762B826-D35A-42CF-8DD1-2C10D6DE9630}" type="presParOf" srcId="{BAC62A32-B7AD-470B-9CB3-6773E5629AD1}" destId="{67B3249E-C0A7-4FE7-BC4A-0488665695EE}" srcOrd="1" destOrd="0" presId="urn:microsoft.com/office/officeart/2005/8/layout/orgChart1"/>
    <dgm:cxn modelId="{D802BC6D-A248-4AD3-AA34-9874A6E904D0}" type="presParOf" srcId="{67B3249E-C0A7-4FE7-BC4A-0488665695EE}" destId="{EE5FEBBE-D593-4461-914B-7D27A0409D8B}" srcOrd="0" destOrd="0" presId="urn:microsoft.com/office/officeart/2005/8/layout/orgChart1"/>
    <dgm:cxn modelId="{AFBB7E1F-D9EE-491D-AC2A-FBF7E7B0FE8A}" type="presParOf" srcId="{EE5FEBBE-D593-4461-914B-7D27A0409D8B}" destId="{EB7D2990-4BAA-4E9B-A643-A1E3481F094E}" srcOrd="0" destOrd="0" presId="urn:microsoft.com/office/officeart/2005/8/layout/orgChart1"/>
    <dgm:cxn modelId="{3B71A09D-702F-4E6A-9F39-4960010087D5}" type="presParOf" srcId="{EE5FEBBE-D593-4461-914B-7D27A0409D8B}" destId="{F16D85AA-1232-4A24-BBC4-27198BE612E8}" srcOrd="1" destOrd="0" presId="urn:microsoft.com/office/officeart/2005/8/layout/orgChart1"/>
    <dgm:cxn modelId="{4E1F6365-D4CE-45CB-B2E3-69E5EA0316C3}" type="presParOf" srcId="{67B3249E-C0A7-4FE7-BC4A-0488665695EE}" destId="{DB38A605-1087-4DBE-8E67-C45B8D346DA2}" srcOrd="1" destOrd="0" presId="urn:microsoft.com/office/officeart/2005/8/layout/orgChart1"/>
    <dgm:cxn modelId="{DA8AFD19-08DA-44E4-996E-FE92108726D5}" type="presParOf" srcId="{67B3249E-C0A7-4FE7-BC4A-0488665695EE}" destId="{4ABC29E3-B5E2-4E2B-AAF2-DE16246B1934}" srcOrd="2" destOrd="0" presId="urn:microsoft.com/office/officeart/2005/8/layout/orgChart1"/>
    <dgm:cxn modelId="{AD1DD4EB-C0A9-4C24-9C41-2D446EF9C121}" type="presParOf" srcId="{BAC62A32-B7AD-470B-9CB3-6773E5629AD1}" destId="{76A047FC-3E5D-433C-A384-1A7BE720F5E8}" srcOrd="2" destOrd="0" presId="urn:microsoft.com/office/officeart/2005/8/layout/orgChart1"/>
    <dgm:cxn modelId="{BDAA2966-1CD2-421D-BB22-30682FEEFA12}" type="presParOf" srcId="{BAC62A32-B7AD-470B-9CB3-6773E5629AD1}" destId="{84225757-3E08-4CD8-88F5-DACF68651BDE}" srcOrd="3" destOrd="0" presId="urn:microsoft.com/office/officeart/2005/8/layout/orgChart1"/>
    <dgm:cxn modelId="{8A4729C1-231F-4391-8209-9271F2F3951A}" type="presParOf" srcId="{84225757-3E08-4CD8-88F5-DACF68651BDE}" destId="{88ADF31F-5085-4D26-B22C-8298C58BF305}" srcOrd="0" destOrd="0" presId="urn:microsoft.com/office/officeart/2005/8/layout/orgChart1"/>
    <dgm:cxn modelId="{1468553A-8403-4312-AF62-AF66AE1E525E}" type="presParOf" srcId="{88ADF31F-5085-4D26-B22C-8298C58BF305}" destId="{1D85232C-B59D-47AE-BCFA-972A164A12DF}" srcOrd="0" destOrd="0" presId="urn:microsoft.com/office/officeart/2005/8/layout/orgChart1"/>
    <dgm:cxn modelId="{4C49DFF3-E4CF-48AF-A6C9-3B6C3704A034}" type="presParOf" srcId="{88ADF31F-5085-4D26-B22C-8298C58BF305}" destId="{75E3EC48-1E26-43B9-A8D1-A4C7BFBA26E8}" srcOrd="1" destOrd="0" presId="urn:microsoft.com/office/officeart/2005/8/layout/orgChart1"/>
    <dgm:cxn modelId="{E2689D54-3B11-4C9F-A121-FA695182DC5F}" type="presParOf" srcId="{84225757-3E08-4CD8-88F5-DACF68651BDE}" destId="{50CAAC55-0AD1-48F7-86E0-02B489414235}" srcOrd="1" destOrd="0" presId="urn:microsoft.com/office/officeart/2005/8/layout/orgChart1"/>
    <dgm:cxn modelId="{47AD0458-2367-4F02-8E9F-A1A05507CA98}" type="presParOf" srcId="{84225757-3E08-4CD8-88F5-DACF68651BDE}" destId="{BC556E64-6949-4E71-878F-F01FBB5BA2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CF6E09-560A-4D5E-BA7B-12B246262B1F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6EA8DAA0-6FAE-4B16-84FA-5FD8A774DC05}">
      <dgm:prSet phldrT="[Text]"/>
      <dgm:spPr/>
      <dgm:t>
        <a:bodyPr/>
        <a:lstStyle/>
        <a:p>
          <a:r>
            <a:rPr lang="cs-CZ" dirty="0"/>
            <a:t>Politická moci (stát)  </a:t>
          </a:r>
          <a:r>
            <a:rPr lang="cs-CZ" b="1" i="1" dirty="0"/>
            <a:t>důvěryhodnost</a:t>
          </a:r>
        </a:p>
      </dgm:t>
    </dgm:pt>
    <dgm:pt modelId="{B3E3550A-04CD-4508-A257-F863D80A13A2}" type="parTrans" cxnId="{173C6A68-41DF-4F29-BAF6-56FC8546716A}">
      <dgm:prSet/>
      <dgm:spPr/>
      <dgm:t>
        <a:bodyPr/>
        <a:lstStyle/>
        <a:p>
          <a:endParaRPr lang="cs-CZ"/>
        </a:p>
      </dgm:t>
    </dgm:pt>
    <dgm:pt modelId="{00425C1E-B392-40F7-AB00-4F21AA46E9DC}" type="sibTrans" cxnId="{173C6A68-41DF-4F29-BAF6-56FC8546716A}">
      <dgm:prSet/>
      <dgm:spPr/>
      <dgm:t>
        <a:bodyPr/>
        <a:lstStyle/>
        <a:p>
          <a:endParaRPr lang="cs-CZ"/>
        </a:p>
      </dgm:t>
    </dgm:pt>
    <dgm:pt modelId="{51802530-7BB3-4EFA-B51C-D252D875C9AD}">
      <dgm:prSet phldrT="[Text]"/>
      <dgm:spPr/>
      <dgm:t>
        <a:bodyPr/>
        <a:lstStyle/>
        <a:p>
          <a:r>
            <a:rPr lang="cs-CZ" dirty="0"/>
            <a:t>Rodina a intimita </a:t>
          </a:r>
        </a:p>
        <a:p>
          <a:r>
            <a:rPr lang="cs-CZ" b="1" i="1" dirty="0"/>
            <a:t>láska</a:t>
          </a:r>
        </a:p>
      </dgm:t>
    </dgm:pt>
    <dgm:pt modelId="{4DAB84FB-4A95-4E40-8C14-E56EC7B8E8BD}" type="parTrans" cxnId="{38017407-3052-4309-9AF2-93502C7C9819}">
      <dgm:prSet/>
      <dgm:spPr/>
      <dgm:t>
        <a:bodyPr/>
        <a:lstStyle/>
        <a:p>
          <a:endParaRPr lang="cs-CZ"/>
        </a:p>
      </dgm:t>
    </dgm:pt>
    <dgm:pt modelId="{47794149-2A1C-492E-90C4-4310389E1FF9}" type="sibTrans" cxnId="{38017407-3052-4309-9AF2-93502C7C9819}">
      <dgm:prSet/>
      <dgm:spPr/>
      <dgm:t>
        <a:bodyPr/>
        <a:lstStyle/>
        <a:p>
          <a:endParaRPr lang="cs-CZ"/>
        </a:p>
      </dgm:t>
    </dgm:pt>
    <dgm:pt modelId="{F82DD707-62B5-461A-AD2A-734833DB5CAF}">
      <dgm:prSet phldrT="[Text]"/>
      <dgm:spPr/>
      <dgm:t>
        <a:bodyPr/>
        <a:lstStyle/>
        <a:p>
          <a:r>
            <a:rPr lang="cs-CZ" dirty="0"/>
            <a:t>Veřejnost </a:t>
          </a:r>
          <a:r>
            <a:rPr lang="cs-CZ" b="1" i="1" dirty="0"/>
            <a:t>vědění</a:t>
          </a:r>
        </a:p>
      </dgm:t>
    </dgm:pt>
    <dgm:pt modelId="{DE57A175-56CE-4112-B627-DFEF177856C2}" type="parTrans" cxnId="{1F6020BF-0199-4250-9810-00CC0C5780CA}">
      <dgm:prSet/>
      <dgm:spPr/>
      <dgm:t>
        <a:bodyPr/>
        <a:lstStyle/>
        <a:p>
          <a:endParaRPr lang="cs-CZ"/>
        </a:p>
      </dgm:t>
    </dgm:pt>
    <dgm:pt modelId="{E605934D-AAAE-4617-8BA1-DD10E7587288}" type="sibTrans" cxnId="{1F6020BF-0199-4250-9810-00CC0C5780CA}">
      <dgm:prSet/>
      <dgm:spPr/>
      <dgm:t>
        <a:bodyPr/>
        <a:lstStyle/>
        <a:p>
          <a:endParaRPr lang="cs-CZ"/>
        </a:p>
      </dgm:t>
    </dgm:pt>
    <dgm:pt modelId="{46A4C596-ECD6-4E00-95F4-2A7139DC8A00}">
      <dgm:prSet phldrT="[Text]"/>
      <dgm:spPr/>
      <dgm:t>
        <a:bodyPr/>
        <a:lstStyle/>
        <a:p>
          <a:r>
            <a:rPr lang="cs-CZ" dirty="0"/>
            <a:t>Trh</a:t>
          </a:r>
        </a:p>
        <a:p>
          <a:r>
            <a:rPr lang="cs-CZ" b="1" i="1" dirty="0"/>
            <a:t>peníze</a:t>
          </a:r>
        </a:p>
      </dgm:t>
    </dgm:pt>
    <dgm:pt modelId="{F9103A28-4F41-4B2E-BC39-C90C681D6029}" type="parTrans" cxnId="{B4E28FFB-B13A-4AFC-9531-988AB65B2317}">
      <dgm:prSet/>
      <dgm:spPr/>
      <dgm:t>
        <a:bodyPr/>
        <a:lstStyle/>
        <a:p>
          <a:endParaRPr lang="cs-CZ"/>
        </a:p>
      </dgm:t>
    </dgm:pt>
    <dgm:pt modelId="{5421C7AE-3E3D-4565-A0F5-470C56BA81DF}" type="sibTrans" cxnId="{B4E28FFB-B13A-4AFC-9531-988AB65B2317}">
      <dgm:prSet/>
      <dgm:spPr/>
      <dgm:t>
        <a:bodyPr/>
        <a:lstStyle/>
        <a:p>
          <a:endParaRPr lang="cs-CZ"/>
        </a:p>
      </dgm:t>
    </dgm:pt>
    <dgm:pt modelId="{CA8A9D64-6163-42CF-991B-73A67AE5306E}" type="pres">
      <dgm:prSet presAssocID="{5ECF6E09-560A-4D5E-BA7B-12B246262B1F}" presName="compositeShape" presStyleCnt="0">
        <dgm:presLayoutVars>
          <dgm:chMax val="7"/>
          <dgm:dir/>
          <dgm:resizeHandles val="exact"/>
        </dgm:presLayoutVars>
      </dgm:prSet>
      <dgm:spPr/>
    </dgm:pt>
    <dgm:pt modelId="{6F5F9CA2-563E-4754-8177-4D40F928DAAD}" type="pres">
      <dgm:prSet presAssocID="{6EA8DAA0-6FAE-4B16-84FA-5FD8A774DC05}" presName="circ1" presStyleLbl="vennNode1" presStyleIdx="0" presStyleCnt="4" custLinFactNeighborX="-814" custLinFactNeighborY="-1923"/>
      <dgm:spPr/>
      <dgm:t>
        <a:bodyPr/>
        <a:lstStyle/>
        <a:p>
          <a:endParaRPr lang="cs-CZ"/>
        </a:p>
      </dgm:t>
    </dgm:pt>
    <dgm:pt modelId="{4666C468-3AE9-42B1-888F-068D0981B269}" type="pres">
      <dgm:prSet presAssocID="{6EA8DAA0-6FAE-4B16-84FA-5FD8A774DC0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AA8A54-0872-4A3F-9DBF-B493E42FF604}" type="pres">
      <dgm:prSet presAssocID="{46A4C596-ECD6-4E00-95F4-2A7139DC8A00}" presName="circ2" presStyleLbl="vennNode1" presStyleIdx="1" presStyleCnt="4" custLinFactNeighborX="-6105"/>
      <dgm:spPr/>
      <dgm:t>
        <a:bodyPr/>
        <a:lstStyle/>
        <a:p>
          <a:endParaRPr lang="cs-CZ"/>
        </a:p>
      </dgm:t>
    </dgm:pt>
    <dgm:pt modelId="{AF6B197F-1034-427B-92C0-063C1050084B}" type="pres">
      <dgm:prSet presAssocID="{46A4C596-ECD6-4E00-95F4-2A7139DC8A0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B87E8-A19C-46D0-BD70-17CD2E1897E6}" type="pres">
      <dgm:prSet presAssocID="{51802530-7BB3-4EFA-B51C-D252D875C9AD}" presName="circ3" presStyleLbl="vennNode1" presStyleIdx="2" presStyleCnt="4"/>
      <dgm:spPr/>
      <dgm:t>
        <a:bodyPr/>
        <a:lstStyle/>
        <a:p>
          <a:endParaRPr lang="cs-CZ"/>
        </a:p>
      </dgm:t>
    </dgm:pt>
    <dgm:pt modelId="{AFE8AA75-9753-4702-AF5A-FAA88E977D4B}" type="pres">
      <dgm:prSet presAssocID="{51802530-7BB3-4EFA-B51C-D252D875C9A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F2D7B5-013A-4723-B2B6-7D827FD7E4C0}" type="pres">
      <dgm:prSet presAssocID="{F82DD707-62B5-461A-AD2A-734833DB5CAF}" presName="circ4" presStyleLbl="vennNode1" presStyleIdx="3" presStyleCnt="4" custLinFactNeighborX="1206" custLinFactNeighborY="-411"/>
      <dgm:spPr/>
      <dgm:t>
        <a:bodyPr/>
        <a:lstStyle/>
        <a:p>
          <a:endParaRPr lang="cs-CZ"/>
        </a:p>
      </dgm:t>
    </dgm:pt>
    <dgm:pt modelId="{70277418-AA22-4B43-8311-6AA6ACFF4F35}" type="pres">
      <dgm:prSet presAssocID="{F82DD707-62B5-461A-AD2A-734833DB5CA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90670BA-47D1-4042-99EC-2333F2A088BF}" type="presOf" srcId="{F82DD707-62B5-461A-AD2A-734833DB5CAF}" destId="{DBF2D7B5-013A-4723-B2B6-7D827FD7E4C0}" srcOrd="0" destOrd="0" presId="urn:microsoft.com/office/officeart/2005/8/layout/venn1"/>
    <dgm:cxn modelId="{1F6020BF-0199-4250-9810-00CC0C5780CA}" srcId="{5ECF6E09-560A-4D5E-BA7B-12B246262B1F}" destId="{F82DD707-62B5-461A-AD2A-734833DB5CAF}" srcOrd="3" destOrd="0" parTransId="{DE57A175-56CE-4112-B627-DFEF177856C2}" sibTransId="{E605934D-AAAE-4617-8BA1-DD10E7587288}"/>
    <dgm:cxn modelId="{3B02A6CC-D796-4225-8CDD-6E093441861F}" type="presOf" srcId="{51802530-7BB3-4EFA-B51C-D252D875C9AD}" destId="{AFE8AA75-9753-4702-AF5A-FAA88E977D4B}" srcOrd="1" destOrd="0" presId="urn:microsoft.com/office/officeart/2005/8/layout/venn1"/>
    <dgm:cxn modelId="{B1577F57-F686-4D71-AD06-3D11D6BD04B5}" type="presOf" srcId="{6EA8DAA0-6FAE-4B16-84FA-5FD8A774DC05}" destId="{6F5F9CA2-563E-4754-8177-4D40F928DAAD}" srcOrd="0" destOrd="0" presId="urn:microsoft.com/office/officeart/2005/8/layout/venn1"/>
    <dgm:cxn modelId="{38017407-3052-4309-9AF2-93502C7C9819}" srcId="{5ECF6E09-560A-4D5E-BA7B-12B246262B1F}" destId="{51802530-7BB3-4EFA-B51C-D252D875C9AD}" srcOrd="2" destOrd="0" parTransId="{4DAB84FB-4A95-4E40-8C14-E56EC7B8E8BD}" sibTransId="{47794149-2A1C-492E-90C4-4310389E1FF9}"/>
    <dgm:cxn modelId="{8B036B58-8472-4546-8BDA-8C3F37C2FF82}" type="presOf" srcId="{46A4C596-ECD6-4E00-95F4-2A7139DC8A00}" destId="{AF6B197F-1034-427B-92C0-063C1050084B}" srcOrd="1" destOrd="0" presId="urn:microsoft.com/office/officeart/2005/8/layout/venn1"/>
    <dgm:cxn modelId="{CF835B5D-AC8B-4971-82A3-F74C4236FBD6}" type="presOf" srcId="{6EA8DAA0-6FAE-4B16-84FA-5FD8A774DC05}" destId="{4666C468-3AE9-42B1-888F-068D0981B269}" srcOrd="1" destOrd="0" presId="urn:microsoft.com/office/officeart/2005/8/layout/venn1"/>
    <dgm:cxn modelId="{5A16AA0D-0F63-4EAA-B817-26674CBAA9F5}" type="presOf" srcId="{F82DD707-62B5-461A-AD2A-734833DB5CAF}" destId="{70277418-AA22-4B43-8311-6AA6ACFF4F35}" srcOrd="1" destOrd="0" presId="urn:microsoft.com/office/officeart/2005/8/layout/venn1"/>
    <dgm:cxn modelId="{B4E28FFB-B13A-4AFC-9531-988AB65B2317}" srcId="{5ECF6E09-560A-4D5E-BA7B-12B246262B1F}" destId="{46A4C596-ECD6-4E00-95F4-2A7139DC8A00}" srcOrd="1" destOrd="0" parTransId="{F9103A28-4F41-4B2E-BC39-C90C681D6029}" sibTransId="{5421C7AE-3E3D-4565-A0F5-470C56BA81DF}"/>
    <dgm:cxn modelId="{7B2EB476-1925-4213-8FFD-CFF4DE218023}" type="presOf" srcId="{46A4C596-ECD6-4E00-95F4-2A7139DC8A00}" destId="{CCAA8A54-0872-4A3F-9DBF-B493E42FF604}" srcOrd="0" destOrd="0" presId="urn:microsoft.com/office/officeart/2005/8/layout/venn1"/>
    <dgm:cxn modelId="{173C6A68-41DF-4F29-BAF6-56FC8546716A}" srcId="{5ECF6E09-560A-4D5E-BA7B-12B246262B1F}" destId="{6EA8DAA0-6FAE-4B16-84FA-5FD8A774DC05}" srcOrd="0" destOrd="0" parTransId="{B3E3550A-04CD-4508-A257-F863D80A13A2}" sibTransId="{00425C1E-B392-40F7-AB00-4F21AA46E9DC}"/>
    <dgm:cxn modelId="{AFE36886-7FAB-4F86-9BB4-781BE0E9AF2C}" type="presOf" srcId="{51802530-7BB3-4EFA-B51C-D252D875C9AD}" destId="{5DCB87E8-A19C-46D0-BD70-17CD2E1897E6}" srcOrd="0" destOrd="0" presId="urn:microsoft.com/office/officeart/2005/8/layout/venn1"/>
    <dgm:cxn modelId="{1AA53828-C111-4D2E-B79C-2D34FB0CA22F}" type="presOf" srcId="{5ECF6E09-560A-4D5E-BA7B-12B246262B1F}" destId="{CA8A9D64-6163-42CF-991B-73A67AE5306E}" srcOrd="0" destOrd="0" presId="urn:microsoft.com/office/officeart/2005/8/layout/venn1"/>
    <dgm:cxn modelId="{19CC4459-2C1F-4F39-899B-4AED887E96D7}" type="presParOf" srcId="{CA8A9D64-6163-42CF-991B-73A67AE5306E}" destId="{6F5F9CA2-563E-4754-8177-4D40F928DAAD}" srcOrd="0" destOrd="0" presId="urn:microsoft.com/office/officeart/2005/8/layout/venn1"/>
    <dgm:cxn modelId="{8965C081-C9DC-4BE4-8327-56D110911EBE}" type="presParOf" srcId="{CA8A9D64-6163-42CF-991B-73A67AE5306E}" destId="{4666C468-3AE9-42B1-888F-068D0981B269}" srcOrd="1" destOrd="0" presId="urn:microsoft.com/office/officeart/2005/8/layout/venn1"/>
    <dgm:cxn modelId="{1E34BF3D-E318-43BC-A8AB-CC9EDFCF9724}" type="presParOf" srcId="{CA8A9D64-6163-42CF-991B-73A67AE5306E}" destId="{CCAA8A54-0872-4A3F-9DBF-B493E42FF604}" srcOrd="2" destOrd="0" presId="urn:microsoft.com/office/officeart/2005/8/layout/venn1"/>
    <dgm:cxn modelId="{2AF2EEC3-C248-484F-ACB0-7570D3D2731F}" type="presParOf" srcId="{CA8A9D64-6163-42CF-991B-73A67AE5306E}" destId="{AF6B197F-1034-427B-92C0-063C1050084B}" srcOrd="3" destOrd="0" presId="urn:microsoft.com/office/officeart/2005/8/layout/venn1"/>
    <dgm:cxn modelId="{54F5F766-BFCE-4048-A80C-F85E9B90F1FF}" type="presParOf" srcId="{CA8A9D64-6163-42CF-991B-73A67AE5306E}" destId="{5DCB87E8-A19C-46D0-BD70-17CD2E1897E6}" srcOrd="4" destOrd="0" presId="urn:microsoft.com/office/officeart/2005/8/layout/venn1"/>
    <dgm:cxn modelId="{BC8CFED3-1585-4E2B-90BC-B1A61B3563A0}" type="presParOf" srcId="{CA8A9D64-6163-42CF-991B-73A67AE5306E}" destId="{AFE8AA75-9753-4702-AF5A-FAA88E977D4B}" srcOrd="5" destOrd="0" presId="urn:microsoft.com/office/officeart/2005/8/layout/venn1"/>
    <dgm:cxn modelId="{7CAB3A8F-307A-42BF-864D-EFF85C83EAC8}" type="presParOf" srcId="{CA8A9D64-6163-42CF-991B-73A67AE5306E}" destId="{DBF2D7B5-013A-4723-B2B6-7D827FD7E4C0}" srcOrd="6" destOrd="0" presId="urn:microsoft.com/office/officeart/2005/8/layout/venn1"/>
    <dgm:cxn modelId="{4CDF5EA8-D01A-4A62-9520-3205F9F6FF89}" type="presParOf" srcId="{CA8A9D64-6163-42CF-991B-73A67AE5306E}" destId="{70277418-AA22-4B43-8311-6AA6ACFF4F35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F9CA2-563E-4754-8177-4D40F928DAAD}">
      <dsp:nvSpPr>
        <dsp:cNvPr id="0" name=""/>
        <dsp:cNvSpPr/>
      </dsp:nvSpPr>
      <dsp:spPr>
        <a:xfrm>
          <a:off x="1664089" y="1"/>
          <a:ext cx="2217583" cy="22175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Politická moci (stát)  </a:t>
          </a:r>
          <a:r>
            <a:rPr lang="cs-CZ" sz="1600" b="1" i="1" kern="1200" dirty="0"/>
            <a:t>důvěryhodnost</a:t>
          </a:r>
        </a:p>
      </dsp:txBody>
      <dsp:txXfrm>
        <a:off x="1919964" y="298522"/>
        <a:ext cx="1705833" cy="703656"/>
      </dsp:txXfrm>
    </dsp:sp>
    <dsp:sp modelId="{CCAA8A54-0872-4A3F-9DBF-B493E42FF604}">
      <dsp:nvSpPr>
        <dsp:cNvPr id="0" name=""/>
        <dsp:cNvSpPr/>
      </dsp:nvSpPr>
      <dsp:spPr>
        <a:xfrm>
          <a:off x="2527610" y="1023500"/>
          <a:ext cx="2217583" cy="22175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Trh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i="1" kern="1200" dirty="0"/>
            <a:t>peníze</a:t>
          </a:r>
        </a:p>
      </dsp:txBody>
      <dsp:txXfrm>
        <a:off x="3721694" y="1279375"/>
        <a:ext cx="852916" cy="1705833"/>
      </dsp:txXfrm>
    </dsp:sp>
    <dsp:sp modelId="{5DCB87E8-A19C-46D0-BD70-17CD2E1897E6}">
      <dsp:nvSpPr>
        <dsp:cNvPr id="0" name=""/>
        <dsp:cNvSpPr/>
      </dsp:nvSpPr>
      <dsp:spPr>
        <a:xfrm>
          <a:off x="1682140" y="2004354"/>
          <a:ext cx="2217583" cy="22175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Rodina a intimita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i="1" kern="1200" dirty="0"/>
            <a:t>láska</a:t>
          </a:r>
        </a:p>
      </dsp:txBody>
      <dsp:txXfrm>
        <a:off x="1938015" y="3219760"/>
        <a:ext cx="1705833" cy="703656"/>
      </dsp:txXfrm>
    </dsp:sp>
    <dsp:sp modelId="{DBF2D7B5-013A-4723-B2B6-7D827FD7E4C0}">
      <dsp:nvSpPr>
        <dsp:cNvPr id="0" name=""/>
        <dsp:cNvSpPr/>
      </dsp:nvSpPr>
      <dsp:spPr>
        <a:xfrm>
          <a:off x="728029" y="1014385"/>
          <a:ext cx="2217583" cy="22175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Veřejnost </a:t>
          </a:r>
          <a:r>
            <a:rPr lang="cs-CZ" sz="1600" b="1" i="1" kern="1200" dirty="0"/>
            <a:t>vědění</a:t>
          </a:r>
        </a:p>
      </dsp:txBody>
      <dsp:txXfrm>
        <a:off x="898613" y="1270260"/>
        <a:ext cx="852916" cy="1705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047FC-3E5D-433C-A384-1A7BE720F5E8}">
      <dsp:nvSpPr>
        <dsp:cNvPr id="0" name=""/>
        <dsp:cNvSpPr/>
      </dsp:nvSpPr>
      <dsp:spPr>
        <a:xfrm>
          <a:off x="2634500" y="1284393"/>
          <a:ext cx="125802" cy="699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492"/>
              </a:lnTo>
              <a:lnTo>
                <a:pt x="125802" y="6994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03E46-E08D-4EC2-B01A-C59E0865482A}">
      <dsp:nvSpPr>
        <dsp:cNvPr id="0" name=""/>
        <dsp:cNvSpPr/>
      </dsp:nvSpPr>
      <dsp:spPr>
        <a:xfrm>
          <a:off x="2487667" y="1284393"/>
          <a:ext cx="146832" cy="619795"/>
        </a:xfrm>
        <a:custGeom>
          <a:avLst/>
          <a:gdLst/>
          <a:ahLst/>
          <a:cxnLst/>
          <a:rect l="0" t="0" r="0" b="0"/>
          <a:pathLst>
            <a:path>
              <a:moveTo>
                <a:pt x="146832" y="0"/>
              </a:moveTo>
              <a:lnTo>
                <a:pt x="146832" y="619795"/>
              </a:lnTo>
              <a:lnTo>
                <a:pt x="0" y="6197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056FA-629F-44A5-9DAA-0D1FD7E46B64}">
      <dsp:nvSpPr>
        <dsp:cNvPr id="0" name=""/>
        <dsp:cNvSpPr/>
      </dsp:nvSpPr>
      <dsp:spPr>
        <a:xfrm>
          <a:off x="2634500" y="1284393"/>
          <a:ext cx="1806104" cy="1398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317"/>
              </a:lnTo>
              <a:lnTo>
                <a:pt x="1806104" y="1239317"/>
              </a:lnTo>
              <a:lnTo>
                <a:pt x="1806104" y="1398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5D7BA-BFAC-4DC6-ACEE-3BCE53D0B19A}">
      <dsp:nvSpPr>
        <dsp:cNvPr id="0" name=""/>
        <dsp:cNvSpPr/>
      </dsp:nvSpPr>
      <dsp:spPr>
        <a:xfrm>
          <a:off x="2554916" y="1284393"/>
          <a:ext cx="91440" cy="1398984"/>
        </a:xfrm>
        <a:custGeom>
          <a:avLst/>
          <a:gdLst/>
          <a:ahLst/>
          <a:cxnLst/>
          <a:rect l="0" t="0" r="0" b="0"/>
          <a:pathLst>
            <a:path>
              <a:moveTo>
                <a:pt x="79584" y="0"/>
              </a:moveTo>
              <a:lnTo>
                <a:pt x="79584" y="1239317"/>
              </a:lnTo>
              <a:lnTo>
                <a:pt x="45720" y="1239317"/>
              </a:lnTo>
              <a:lnTo>
                <a:pt x="45720" y="1398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44B2C-D8BA-49EB-ABCD-1C203F5EE3FD}">
      <dsp:nvSpPr>
        <dsp:cNvPr id="0" name=""/>
        <dsp:cNvSpPr/>
      </dsp:nvSpPr>
      <dsp:spPr>
        <a:xfrm>
          <a:off x="760666" y="1284393"/>
          <a:ext cx="1873833" cy="1398984"/>
        </a:xfrm>
        <a:custGeom>
          <a:avLst/>
          <a:gdLst/>
          <a:ahLst/>
          <a:cxnLst/>
          <a:rect l="0" t="0" r="0" b="0"/>
          <a:pathLst>
            <a:path>
              <a:moveTo>
                <a:pt x="1873833" y="0"/>
              </a:moveTo>
              <a:lnTo>
                <a:pt x="1873833" y="1239317"/>
              </a:lnTo>
              <a:lnTo>
                <a:pt x="0" y="1239317"/>
              </a:lnTo>
              <a:lnTo>
                <a:pt x="0" y="1398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33BC4-14D7-4771-9B29-55AAF0983835}">
      <dsp:nvSpPr>
        <dsp:cNvPr id="0" name=""/>
        <dsp:cNvSpPr/>
      </dsp:nvSpPr>
      <dsp:spPr>
        <a:xfrm>
          <a:off x="1874182" y="524075"/>
          <a:ext cx="1520635" cy="760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Kníže/patron</a:t>
          </a:r>
        </a:p>
      </dsp:txBody>
      <dsp:txXfrm>
        <a:off x="1874182" y="524075"/>
        <a:ext cx="1520635" cy="760317"/>
      </dsp:txXfrm>
    </dsp:sp>
    <dsp:sp modelId="{12D43910-F858-462D-8852-873D8561709E}">
      <dsp:nvSpPr>
        <dsp:cNvPr id="0" name=""/>
        <dsp:cNvSpPr/>
      </dsp:nvSpPr>
      <dsp:spPr>
        <a:xfrm>
          <a:off x="349" y="2683377"/>
          <a:ext cx="1520635" cy="760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Dar</a:t>
          </a:r>
        </a:p>
      </dsp:txBody>
      <dsp:txXfrm>
        <a:off x="349" y="2683377"/>
        <a:ext cx="1520635" cy="760317"/>
      </dsp:txXfrm>
    </dsp:sp>
    <dsp:sp modelId="{BD084463-C77A-4AA5-8C82-D8187FF969DF}">
      <dsp:nvSpPr>
        <dsp:cNvPr id="0" name=""/>
        <dsp:cNvSpPr/>
      </dsp:nvSpPr>
      <dsp:spPr>
        <a:xfrm>
          <a:off x="1840318" y="2683377"/>
          <a:ext cx="1520635" cy="760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Závazek</a:t>
          </a:r>
        </a:p>
      </dsp:txBody>
      <dsp:txXfrm>
        <a:off x="1840318" y="2683377"/>
        <a:ext cx="1520635" cy="760317"/>
      </dsp:txXfrm>
    </dsp:sp>
    <dsp:sp modelId="{B4C07C70-A24B-4FF3-995B-119EE2B8002E}">
      <dsp:nvSpPr>
        <dsp:cNvPr id="0" name=""/>
        <dsp:cNvSpPr/>
      </dsp:nvSpPr>
      <dsp:spPr>
        <a:xfrm>
          <a:off x="3680287" y="2683377"/>
          <a:ext cx="1520635" cy="760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Podřízení</a:t>
          </a:r>
        </a:p>
      </dsp:txBody>
      <dsp:txXfrm>
        <a:off x="3680287" y="2683377"/>
        <a:ext cx="1520635" cy="760317"/>
      </dsp:txXfrm>
    </dsp:sp>
    <dsp:sp modelId="{EB7D2990-4BAA-4E9B-A643-A1E3481F094E}">
      <dsp:nvSpPr>
        <dsp:cNvPr id="0" name=""/>
        <dsp:cNvSpPr/>
      </dsp:nvSpPr>
      <dsp:spPr>
        <a:xfrm>
          <a:off x="967032" y="1524030"/>
          <a:ext cx="1520635" cy="760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Klient</a:t>
          </a:r>
        </a:p>
      </dsp:txBody>
      <dsp:txXfrm>
        <a:off x="967032" y="1524030"/>
        <a:ext cx="1520635" cy="760317"/>
      </dsp:txXfrm>
    </dsp:sp>
    <dsp:sp modelId="{1D85232C-B59D-47AE-BCFA-972A164A12DF}">
      <dsp:nvSpPr>
        <dsp:cNvPr id="0" name=""/>
        <dsp:cNvSpPr/>
      </dsp:nvSpPr>
      <dsp:spPr>
        <a:xfrm>
          <a:off x="2760302" y="1603726"/>
          <a:ext cx="1520635" cy="760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Tradice</a:t>
          </a:r>
        </a:p>
      </dsp:txBody>
      <dsp:txXfrm>
        <a:off x="2760302" y="1603726"/>
        <a:ext cx="1520635" cy="760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F9CA2-563E-4754-8177-4D40F928DAAD}">
      <dsp:nvSpPr>
        <dsp:cNvPr id="0" name=""/>
        <dsp:cNvSpPr/>
      </dsp:nvSpPr>
      <dsp:spPr>
        <a:xfrm>
          <a:off x="860609" y="0"/>
          <a:ext cx="1119203" cy="11192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Politická moci (stát)  </a:t>
          </a:r>
          <a:r>
            <a:rPr lang="cs-CZ" sz="800" b="1" i="1" kern="1200" dirty="0"/>
            <a:t>důvěryhodnost</a:t>
          </a:r>
        </a:p>
      </dsp:txBody>
      <dsp:txXfrm>
        <a:off x="989748" y="150662"/>
        <a:ext cx="860925" cy="355131"/>
      </dsp:txXfrm>
    </dsp:sp>
    <dsp:sp modelId="{CCAA8A54-0872-4A3F-9DBF-B493E42FF604}">
      <dsp:nvSpPr>
        <dsp:cNvPr id="0" name=""/>
        <dsp:cNvSpPr/>
      </dsp:nvSpPr>
      <dsp:spPr>
        <a:xfrm>
          <a:off x="1296424" y="516555"/>
          <a:ext cx="1119203" cy="11192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Trh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b="1" i="1" kern="1200" dirty="0"/>
            <a:t>peníze</a:t>
          </a:r>
        </a:p>
      </dsp:txBody>
      <dsp:txXfrm>
        <a:off x="1899072" y="645694"/>
        <a:ext cx="430462" cy="860925"/>
      </dsp:txXfrm>
    </dsp:sp>
    <dsp:sp modelId="{5DCB87E8-A19C-46D0-BD70-17CD2E1897E6}">
      <dsp:nvSpPr>
        <dsp:cNvPr id="0" name=""/>
        <dsp:cNvSpPr/>
      </dsp:nvSpPr>
      <dsp:spPr>
        <a:xfrm>
          <a:off x="869719" y="1011587"/>
          <a:ext cx="1119203" cy="11192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Rodina a intimita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b="1" i="1" kern="1200" dirty="0"/>
            <a:t>láska</a:t>
          </a:r>
        </a:p>
      </dsp:txBody>
      <dsp:txXfrm>
        <a:off x="998858" y="1624997"/>
        <a:ext cx="860925" cy="355131"/>
      </dsp:txXfrm>
    </dsp:sp>
    <dsp:sp modelId="{DBF2D7B5-013A-4723-B2B6-7D827FD7E4C0}">
      <dsp:nvSpPr>
        <dsp:cNvPr id="0" name=""/>
        <dsp:cNvSpPr/>
      </dsp:nvSpPr>
      <dsp:spPr>
        <a:xfrm>
          <a:off x="388185" y="511955"/>
          <a:ext cx="1119203" cy="11192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/>
            <a:t>Veřejnost </a:t>
          </a:r>
          <a:r>
            <a:rPr lang="cs-CZ" sz="800" b="1" i="1" kern="1200" dirty="0"/>
            <a:t>vědění</a:t>
          </a:r>
        </a:p>
      </dsp:txBody>
      <dsp:txXfrm>
        <a:off x="474277" y="641094"/>
        <a:ext cx="430462" cy="860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="" xmlns:a16="http://schemas.microsoft.com/office/drawing/2014/main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21.03.2026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21.03.2026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="" xmlns:a16="http://schemas.microsoft.com/office/drawing/2014/main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="" xmlns:a16="http://schemas.microsoft.com/office/drawing/2014/main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="" xmlns:a16="http://schemas.microsoft.com/office/drawing/2014/main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="" xmlns:a16="http://schemas.microsoft.com/office/drawing/2014/main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="" xmlns:a16="http://schemas.microsoft.com/office/drawing/2014/main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21.03.2026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=""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2C4174D-E7E7-45B3-A872-4B12C218382D}" type="datetimeFigureOut">
              <a:rPr lang="cs-CZ" smtClean="0"/>
              <a:pPr/>
              <a:t>21.03.2026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6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="" xmlns:a16="http://schemas.microsoft.com/office/drawing/2014/main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="" xmlns:a16="http://schemas.microsoft.com/office/drawing/2014/main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="" xmlns:a16="http://schemas.microsoft.com/office/drawing/2014/main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="" xmlns:a16="http://schemas.microsoft.com/office/drawing/2014/main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="" xmlns:a16="http://schemas.microsoft.com/office/drawing/2014/main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="" xmlns:a16="http://schemas.microsoft.com/office/drawing/2014/main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="" xmlns:a16="http://schemas.microsoft.com/office/drawing/2014/main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="" xmlns:a16="http://schemas.microsoft.com/office/drawing/2014/main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="" xmlns:a16="http://schemas.microsoft.com/office/drawing/2014/main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  <p:sldLayoutId id="214748366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elmuller.eu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BB5B7D-176F-A875-453C-86C8B2AF1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563" y="2221198"/>
            <a:ext cx="10199629" cy="435977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3600" b="1" dirty="0" smtClean="0"/>
              <a:t>Eroze demokracie</a:t>
            </a:r>
            <a:br>
              <a:rPr lang="pl-PL" sz="3600" b="1" dirty="0" smtClean="0"/>
            </a:br>
            <a:r>
              <a:rPr lang="pl-PL" sz="3600" b="1" dirty="0" smtClean="0"/>
              <a:t>veřejnost</a:t>
            </a:r>
            <a:br>
              <a:rPr lang="pl-PL" sz="3600" b="1" dirty="0" smtClean="0"/>
            </a:br>
            <a:r>
              <a:rPr lang="pl-PL" sz="3600" b="1" dirty="0" smtClean="0"/>
              <a:t>povaha moci (vědění a důvěra)</a:t>
            </a:r>
            <a:br>
              <a:rPr lang="pl-PL" sz="3600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200" dirty="0" smtClean="0"/>
              <a:t>21. 3. </a:t>
            </a:r>
            <a:r>
              <a:rPr lang="cs-CZ" sz="2200" dirty="0" smtClean="0"/>
              <a:t>2026</a:t>
            </a:r>
            <a:br>
              <a:rPr lang="cs-CZ" sz="2200" dirty="0" smtClean="0"/>
            </a:br>
            <a:r>
              <a:rPr lang="cs-CZ" sz="2200" i="1" dirty="0" smtClean="0"/>
              <a:t>dobré vládnutí</a:t>
            </a:r>
            <a:r>
              <a:rPr lang="cs-CZ" sz="2200" i="1" dirty="0" smtClean="0"/>
              <a:t/>
            </a:r>
            <a:br>
              <a:rPr lang="cs-CZ" sz="2200" i="1" dirty="0" smtClean="0"/>
            </a:br>
            <a:r>
              <a:rPr lang="cs-CZ" sz="2200" dirty="0" smtClean="0">
                <a:hlinkClick r:id="rId2"/>
              </a:rPr>
              <a:t>www.karelmuller.eu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dirty="0"/>
              <a:t/>
            </a:r>
            <a:br>
              <a:rPr lang="cs-CZ" dirty="0"/>
            </a:b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238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Ne/Vědění, jednání, důvěra, instituce 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xmlns="" id="{217C6347-B919-4612-8DB0-208ABE20A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Šíření vědeckého vědění je omezené (?)</a:t>
            </a:r>
          </a:p>
          <a:p>
            <a:r>
              <a:rPr lang="cs-CZ" dirty="0" smtClean="0"/>
              <a:t>Vědění (kolektivní) </a:t>
            </a:r>
            <a:r>
              <a:rPr lang="cs-CZ" dirty="0"/>
              <a:t>je vztahový </a:t>
            </a:r>
            <a:r>
              <a:rPr lang="cs-CZ" dirty="0" smtClean="0"/>
              <a:t>pojem: </a:t>
            </a:r>
            <a:r>
              <a:rPr lang="cs-CZ" dirty="0"/>
              <a:t>aktivita, receptory, komunikátory, popularizátory, </a:t>
            </a:r>
            <a:r>
              <a:rPr lang="cs-CZ" dirty="0" smtClean="0"/>
              <a:t>média …</a:t>
            </a:r>
            <a:endParaRPr lang="cs-CZ" dirty="0"/>
          </a:p>
          <a:p>
            <a:r>
              <a:rPr lang="cs-CZ" dirty="0"/>
              <a:t>Meze vědění jsou dány omezením našeho </a:t>
            </a:r>
            <a:r>
              <a:rPr lang="cs-CZ" dirty="0" smtClean="0"/>
              <a:t>vnímání i jednání</a:t>
            </a:r>
            <a:r>
              <a:rPr lang="cs-CZ" dirty="0"/>
              <a:t>!</a:t>
            </a:r>
          </a:p>
          <a:p>
            <a:r>
              <a:rPr lang="cs-CZ" dirty="0"/>
              <a:t>Jak vzbudit zájem o vědění? Nabídnou příležitosti k jednání! Role institucí, vzdělání …</a:t>
            </a:r>
          </a:p>
          <a:p>
            <a:r>
              <a:rPr lang="cs-CZ" dirty="0"/>
              <a:t>Sociální funkce ignorance: dobrovolná, pohodlná, útěšná, tlumící, psycholog. ochrana</a:t>
            </a:r>
          </a:p>
          <a:p>
            <a:r>
              <a:rPr lang="cs-CZ" b="1" dirty="0"/>
              <a:t>Vědění, důvěra, politika (Jak to vše propojit?) aneb Umí se demokracie poučit ze svých chyb?</a:t>
            </a:r>
          </a:p>
        </p:txBody>
      </p:sp>
    </p:spTree>
    <p:extLst>
      <p:ext uri="{BB962C8B-B14F-4D97-AF65-F5344CB8AC3E}">
        <p14:creationId xmlns:p14="http://schemas.microsoft.com/office/powerpoint/2010/main" val="85687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5FD807B-924E-4C4B-9F7C-4CA1B74D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184150"/>
            <a:ext cx="10706099" cy="867861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Příklady Překážek </a:t>
            </a:r>
            <a:r>
              <a:rPr lang="cs-CZ" sz="3600" dirty="0"/>
              <a:t>přenosu vědeckého vědění na úroveň běžného vědění </a:t>
            </a:r>
            <a:r>
              <a:rPr lang="cs-CZ" sz="3600" dirty="0" smtClean="0"/>
              <a:t>(SHRNUTÍ)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3BDBB12-AD79-496A-BE3E-95570941A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4797"/>
            <a:ext cx="10972800" cy="54508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600" b="1" u="sng" dirty="0"/>
              <a:t>Na úrovni veřejné správy</a:t>
            </a:r>
          </a:p>
          <a:p>
            <a:r>
              <a:rPr lang="cs-CZ" sz="2600" dirty="0"/>
              <a:t>Klientelismus, nepotismus, korupce</a:t>
            </a:r>
          </a:p>
          <a:p>
            <a:r>
              <a:rPr lang="cs-CZ" sz="2600" dirty="0"/>
              <a:t>Vrchnostenský přístup, neefektivita, ritualizace byrokracie, </a:t>
            </a:r>
            <a:r>
              <a:rPr lang="cs-CZ" sz="2600" dirty="0" smtClean="0"/>
              <a:t>nečinnost </a:t>
            </a:r>
          </a:p>
          <a:p>
            <a:r>
              <a:rPr lang="cs-CZ" sz="2600" dirty="0" smtClean="0"/>
              <a:t>Uzavírání: slabá reflexivita institucí (</a:t>
            </a:r>
            <a:r>
              <a:rPr lang="cs-CZ" sz="2600" dirty="0" err="1" smtClean="0"/>
              <a:t>close</a:t>
            </a:r>
            <a:r>
              <a:rPr lang="cs-CZ" sz="2600" dirty="0" smtClean="0"/>
              <a:t> </a:t>
            </a:r>
            <a:r>
              <a:rPr lang="cs-CZ" sz="2600" dirty="0" err="1" smtClean="0"/>
              <a:t>opportunity</a:t>
            </a:r>
            <a:r>
              <a:rPr lang="cs-CZ" sz="2600" dirty="0" smtClean="0"/>
              <a:t> </a:t>
            </a:r>
            <a:r>
              <a:rPr lang="cs-CZ" sz="2600" dirty="0" err="1" smtClean="0"/>
              <a:t>structure</a:t>
            </a:r>
            <a:r>
              <a:rPr lang="cs-CZ" sz="2600" dirty="0" smtClean="0"/>
              <a:t>), </a:t>
            </a:r>
            <a:r>
              <a:rPr lang="cs-CZ" sz="2600" dirty="0" smtClean="0"/>
              <a:t>Absence přístupových bodů</a:t>
            </a:r>
            <a:endParaRPr lang="cs-CZ" sz="2600" dirty="0"/>
          </a:p>
          <a:p>
            <a:pPr marL="0" indent="0">
              <a:buNone/>
            </a:pPr>
            <a:r>
              <a:rPr lang="cs-CZ" sz="2600" b="1" u="sng" dirty="0"/>
              <a:t>Na úrovni občanské společnosti</a:t>
            </a:r>
          </a:p>
          <a:p>
            <a:r>
              <a:rPr lang="cs-CZ" sz="2600" dirty="0"/>
              <a:t>Nezájem o věci veřejné, o </a:t>
            </a:r>
            <a:r>
              <a:rPr lang="cs-CZ" sz="2600" dirty="0" smtClean="0"/>
              <a:t>politiku, pasivita, apatie</a:t>
            </a:r>
            <a:endParaRPr lang="cs-CZ" sz="2600" dirty="0"/>
          </a:p>
          <a:p>
            <a:r>
              <a:rPr lang="cs-CZ" sz="2600" dirty="0"/>
              <a:t>Nízká míra odpovědnosti za </a:t>
            </a:r>
            <a:r>
              <a:rPr lang="cs-CZ" sz="2600" dirty="0" smtClean="0"/>
              <a:t>instituce (ne-vlastenectví) </a:t>
            </a:r>
            <a:endParaRPr lang="cs-CZ" sz="2600" dirty="0"/>
          </a:p>
          <a:p>
            <a:pPr lvl="1"/>
            <a:r>
              <a:rPr lang="cs-CZ" sz="2200" dirty="0"/>
              <a:t>odcizení či vypjatý etatismus</a:t>
            </a:r>
          </a:p>
          <a:p>
            <a:r>
              <a:rPr lang="cs-CZ" sz="2600" dirty="0"/>
              <a:t>Nízká míra institucionální důvěry a stigmatizace politiky</a:t>
            </a:r>
          </a:p>
          <a:p>
            <a:r>
              <a:rPr lang="cs-CZ" sz="2600" dirty="0"/>
              <a:t>Nízká míra mezilidské důvěry</a:t>
            </a:r>
          </a:p>
          <a:p>
            <a:pPr lvl="1"/>
            <a:r>
              <a:rPr lang="cs-CZ" sz="2200" dirty="0"/>
              <a:t>Občanská nedůvěra - nedůvěra v (kolektivní) jednání </a:t>
            </a:r>
            <a:r>
              <a:rPr lang="cs-CZ" sz="2200" dirty="0" smtClean="0"/>
              <a:t> </a:t>
            </a:r>
            <a:endParaRPr lang="cs-CZ" sz="2200" dirty="0"/>
          </a:p>
          <a:p>
            <a:r>
              <a:rPr lang="cs-CZ" sz="2600" dirty="0" smtClean="0"/>
              <a:t>Ustrašenost, uzavřenost změnám, </a:t>
            </a:r>
            <a:r>
              <a:rPr lang="cs-CZ" sz="2600" dirty="0"/>
              <a:t>vysoká míra konformity</a:t>
            </a:r>
          </a:p>
          <a:p>
            <a:r>
              <a:rPr lang="cs-CZ" sz="2600" dirty="0"/>
              <a:t>Ekonomické faktory: </a:t>
            </a:r>
            <a:r>
              <a:rPr lang="cs-CZ" sz="2600" dirty="0" err="1" smtClean="0"/>
              <a:t>komodifikace</a:t>
            </a:r>
            <a:r>
              <a:rPr lang="cs-CZ" sz="2600" dirty="0" smtClean="0"/>
              <a:t> „pravdy“, slabost </a:t>
            </a:r>
            <a:r>
              <a:rPr lang="cs-CZ" sz="2600" dirty="0"/>
              <a:t>středních </a:t>
            </a:r>
            <a:r>
              <a:rPr lang="cs-CZ" sz="2600" dirty="0" smtClean="0"/>
              <a:t>tříd …</a:t>
            </a:r>
            <a:endParaRPr 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070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2108"/>
            <a:ext cx="6182487" cy="607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76" y="782108"/>
            <a:ext cx="645636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5532"/>
            <a:ext cx="6428502" cy="520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71" y="245533"/>
            <a:ext cx="6152730" cy="52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6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C36608F-D333-4D38-86BD-0DBF7A99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Slabiny demokracie v česku</a:t>
            </a:r>
            <a:br>
              <a:rPr lang="cs-CZ" sz="4000" dirty="0"/>
            </a:br>
            <a:r>
              <a:rPr lang="cs-CZ" sz="2700" i="1" dirty="0"/>
              <a:t>Nízká institucionální tvořivost</a:t>
            </a:r>
            <a:br>
              <a:rPr lang="cs-CZ" sz="2700" i="1" dirty="0"/>
            </a:br>
            <a:r>
              <a:rPr lang="cs-CZ" sz="2700" i="1" dirty="0"/>
              <a:t/>
            </a:r>
            <a:br>
              <a:rPr lang="cs-CZ" sz="2700" i="1" dirty="0"/>
            </a:br>
            <a:endParaRPr lang="cs-CZ" sz="27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3068B9F-9D21-40D8-835C-402C7C23B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25625"/>
            <a:ext cx="10706100" cy="483764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Nezájem o politiku (de-politizace)</a:t>
            </a:r>
          </a:p>
          <a:p>
            <a:pPr lvl="1"/>
            <a:r>
              <a:rPr lang="cs-CZ" sz="2100" dirty="0"/>
              <a:t>Omezený </a:t>
            </a:r>
            <a:r>
              <a:rPr lang="cs-CZ" sz="2100" dirty="0" err="1"/>
              <a:t>rekrutační</a:t>
            </a:r>
            <a:r>
              <a:rPr lang="cs-CZ" sz="2100" dirty="0"/>
              <a:t> rezervoár politických elit</a:t>
            </a:r>
          </a:p>
          <a:p>
            <a:pPr lvl="1"/>
            <a:r>
              <a:rPr lang="cs-CZ" sz="2100" dirty="0"/>
              <a:t>Slabá veřejná kontrola politických institucí</a:t>
            </a:r>
          </a:p>
          <a:p>
            <a:pPr lvl="1"/>
            <a:r>
              <a:rPr lang="cs-CZ" sz="2100" dirty="0"/>
              <a:t>Nedostatek (absence) zpětných vazeb</a:t>
            </a:r>
          </a:p>
          <a:p>
            <a:r>
              <a:rPr lang="cs-CZ" b="1" dirty="0"/>
              <a:t>Stigmatizace politiky (politici x tzv. obyčejní lidé) </a:t>
            </a:r>
          </a:p>
          <a:p>
            <a:pPr lvl="1"/>
            <a:r>
              <a:rPr lang="cs-CZ" dirty="0"/>
              <a:t>Česko je země s negativním vůdcovským klimatem </a:t>
            </a:r>
          </a:p>
          <a:p>
            <a:pPr lvl="1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Nízká důvěra v politické strany a parlament</a:t>
            </a:r>
          </a:p>
          <a:p>
            <a:pPr lvl="1"/>
            <a:r>
              <a:rPr lang="cs-CZ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Dominance negativních zpětných vazeb</a:t>
            </a:r>
          </a:p>
          <a:p>
            <a:pPr lvl="2"/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Obranný efekt uzavírání se, vyhoření, zcyničtění</a:t>
            </a:r>
          </a:p>
          <a:p>
            <a:pPr lvl="2"/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Začarovaný kruh stigmatizace, negativní selekce</a:t>
            </a:r>
          </a:p>
          <a:p>
            <a:r>
              <a:rPr lang="cs-CZ" b="1" dirty="0"/>
              <a:t>Despekt k diskusi a nerealistická očekávání</a:t>
            </a:r>
          </a:p>
          <a:p>
            <a:pPr lvl="1"/>
            <a:r>
              <a:rPr lang="cs-CZ" sz="2100" dirty="0"/>
              <a:t>Frustrace, deziluze na straně veřejnosti</a:t>
            </a:r>
          </a:p>
          <a:p>
            <a:pPr lvl="1"/>
            <a:r>
              <a:rPr lang="cs-CZ" sz="2100" dirty="0"/>
              <a:t>Omezená reflexivita, efektivita institucí</a:t>
            </a:r>
          </a:p>
          <a:p>
            <a:pPr lvl="1"/>
            <a:r>
              <a:rPr lang="cs-CZ" sz="2100" dirty="0"/>
              <a:t>Manipulativní, demonstrativní publicita, krize legitimity/důvěry (př. pandemie, povodně)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32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201" y="717550"/>
            <a:ext cx="11650132" cy="867861"/>
          </a:xfrm>
        </p:spPr>
        <p:txBody>
          <a:bodyPr>
            <a:normAutofit/>
          </a:bodyPr>
          <a:lstStyle/>
          <a:p>
            <a:r>
              <a:rPr lang="en-US" sz="2000" dirty="0"/>
              <a:t>How important it is in your life: </a:t>
            </a:r>
            <a:r>
              <a:rPr lang="en-US" sz="2000" b="1" u="sng" dirty="0"/>
              <a:t>Politics</a:t>
            </a:r>
            <a:r>
              <a:rPr lang="en-US" sz="2000" dirty="0"/>
              <a:t>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en-US" sz="2000" dirty="0"/>
              <a:t>(</a:t>
            </a:r>
            <a:r>
              <a:rPr lang="en-US" sz="2000" dirty="0" smtClean="0">
                <a:solidFill>
                  <a:srgbClr val="10C22E"/>
                </a:solidFill>
              </a:rPr>
              <a:t>very </a:t>
            </a:r>
            <a:r>
              <a:rPr lang="cs-CZ" sz="2000" dirty="0" err="1" smtClean="0">
                <a:solidFill>
                  <a:srgbClr val="10C22E"/>
                </a:solidFill>
              </a:rPr>
              <a:t>important</a:t>
            </a:r>
            <a:r>
              <a:rPr lang="cs-CZ" sz="2000" dirty="0" smtClean="0">
                <a:solidFill>
                  <a:srgbClr val="10C22E"/>
                </a:solidFill>
              </a:rPr>
              <a:t>; </a:t>
            </a:r>
            <a:r>
              <a:rPr lang="en-US" sz="2000" dirty="0">
                <a:solidFill>
                  <a:srgbClr val="10C22E"/>
                </a:solidFill>
              </a:rPr>
              <a:t>rather </a:t>
            </a:r>
            <a:r>
              <a:rPr lang="en-US" sz="2000" dirty="0" smtClean="0">
                <a:solidFill>
                  <a:srgbClr val="10C22E"/>
                </a:solidFill>
              </a:rPr>
              <a:t>important</a:t>
            </a:r>
            <a:r>
              <a:rPr lang="cs-CZ" sz="2000" dirty="0" smtClean="0">
                <a:solidFill>
                  <a:srgbClr val="10C22E"/>
                </a:solidFill>
              </a:rPr>
              <a:t>;</a:t>
            </a:r>
            <a:r>
              <a:rPr lang="en-US" sz="2000" dirty="0" smtClean="0">
                <a:solidFill>
                  <a:srgbClr val="10C22E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not very </a:t>
            </a:r>
            <a:r>
              <a:rPr lang="en-US" sz="2000" dirty="0" smtClean="0">
                <a:solidFill>
                  <a:srgbClr val="FF0000"/>
                </a:solidFill>
              </a:rPr>
              <a:t>important</a:t>
            </a:r>
            <a:r>
              <a:rPr lang="cs-CZ" sz="2000" dirty="0" smtClean="0">
                <a:solidFill>
                  <a:srgbClr val="FF0000"/>
                </a:solidFill>
              </a:rPr>
              <a:t>; </a:t>
            </a:r>
            <a:r>
              <a:rPr lang="en-US" sz="2000" dirty="0" smtClean="0">
                <a:solidFill>
                  <a:srgbClr val="FF0000"/>
                </a:solidFill>
              </a:rPr>
              <a:t>not important at all) </a:t>
            </a:r>
            <a:r>
              <a:rPr lang="en-US" sz="2000" dirty="0"/>
              <a:t>WVS time-series (1981-2020). 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7" y="1766357"/>
            <a:ext cx="8753116" cy="505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740400" y="2311399"/>
            <a:ext cx="296334" cy="1286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4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2" y="0"/>
            <a:ext cx="7128935" cy="680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5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3CEAFB1-E2B8-BA84-0ACB-68B3C350A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</a:t>
            </a:r>
            <a:br>
              <a:rPr lang="en-US" dirty="0"/>
            </a:br>
            <a:r>
              <a:rPr lang="en-US" dirty="0"/>
              <a:t>YOUR ATTENTION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5115C93C-1606-C8BC-24B2-4C9D54334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Jungmannova 17 | 110 00 Praha 1 | Česká republika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53358B16-C9D6-E5F3-7FC0-84FE26E43B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17</a:t>
            </a:fld>
            <a:endParaRPr lang="cs-CZ"/>
          </a:p>
        </p:txBody>
      </p:sp>
      <p:sp>
        <p:nvSpPr>
          <p:cNvPr id="6" name="Podnadpis 2">
            <a:extLst>
              <a:ext uri="{FF2B5EF4-FFF2-40B4-BE49-F238E27FC236}">
                <a16:creationId xmlns="" xmlns:a16="http://schemas.microsoft.com/office/drawing/2014/main" id="{E5515805-19B1-86D4-54C2-81A28FFB20B1}"/>
              </a:ext>
            </a:extLst>
          </p:cNvPr>
          <p:cNvSpPr txBox="1">
            <a:spLocks/>
          </p:cNvSpPr>
          <p:nvPr/>
        </p:nvSpPr>
        <p:spPr>
          <a:xfrm>
            <a:off x="650079" y="4211869"/>
            <a:ext cx="9422858" cy="5154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r>
              <a:rPr lang="cs-CZ" dirty="0"/>
              <a:t>www.karelmuller.eu</a:t>
            </a:r>
          </a:p>
        </p:txBody>
      </p:sp>
    </p:spTree>
    <p:extLst>
      <p:ext uri="{BB962C8B-B14F-4D97-AF65-F5344CB8AC3E}">
        <p14:creationId xmlns:p14="http://schemas.microsoft.com/office/powerpoint/2010/main" val="27439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540" y="136525"/>
            <a:ext cx="11162581" cy="1924111"/>
          </a:xfrm>
        </p:spPr>
        <p:txBody>
          <a:bodyPr>
            <a:normAutofit/>
          </a:bodyPr>
          <a:lstStyle/>
          <a:p>
            <a:r>
              <a:rPr lang="cs-CZ" dirty="0"/>
              <a:t>Perspektiva sociální diferenciace</a:t>
            </a:r>
            <a:br>
              <a:rPr lang="cs-CZ" dirty="0"/>
            </a:br>
            <a:r>
              <a:rPr lang="cs-CZ" sz="3000" i="1" dirty="0" err="1"/>
              <a:t>Univerzalizující</a:t>
            </a:r>
            <a:r>
              <a:rPr lang="cs-CZ" sz="3000" i="1" dirty="0"/>
              <a:t> </a:t>
            </a:r>
            <a:r>
              <a:rPr lang="cs-CZ" sz="3000" i="1" u="sng" dirty="0"/>
              <a:t>média moci </a:t>
            </a:r>
            <a:r>
              <a:rPr lang="cs-CZ" sz="1500" i="1" dirty="0"/>
              <a:t>(</a:t>
            </a:r>
            <a:r>
              <a:rPr lang="cs-CZ" sz="1500" i="1" dirty="0" err="1"/>
              <a:t>Niklas</a:t>
            </a:r>
            <a:r>
              <a:rPr lang="cs-CZ" sz="1500" i="1" dirty="0"/>
              <a:t> </a:t>
            </a:r>
            <a:r>
              <a:rPr lang="cs-CZ" sz="1500" i="1" dirty="0" err="1"/>
              <a:t>Luhmann</a:t>
            </a:r>
            <a:r>
              <a:rPr lang="cs-CZ" sz="1500" i="1" dirty="0"/>
              <a:t>)</a:t>
            </a:r>
            <a:br>
              <a:rPr lang="cs-CZ" sz="1500" i="1" dirty="0"/>
            </a:br>
            <a:r>
              <a:rPr lang="cs-CZ" sz="3000" i="1" dirty="0" smtClean="0"/>
              <a:t>Klientelismus &amp; liberalismus</a:t>
            </a:r>
            <a:br>
              <a:rPr lang="cs-CZ" sz="3000" i="1" dirty="0" smtClean="0"/>
            </a:br>
            <a:r>
              <a:rPr lang="cs-CZ" sz="3000" i="1" dirty="0" err="1" smtClean="0"/>
              <a:t>Patronáž</a:t>
            </a:r>
            <a:r>
              <a:rPr lang="cs-CZ" sz="3000" i="1" dirty="0" smtClean="0"/>
              <a:t> </a:t>
            </a:r>
            <a:r>
              <a:rPr lang="cs-CZ" sz="3000" i="1" dirty="0"/>
              <a:t>&amp; instituce</a:t>
            </a:r>
            <a:br>
              <a:rPr lang="cs-CZ" sz="3000" i="1" dirty="0"/>
            </a:br>
            <a:endParaRPr lang="cs-CZ" sz="1500" i="1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3283666"/>
              </p:ext>
            </p:extLst>
          </p:nvPr>
        </p:nvGraphicFramePr>
        <p:xfrm>
          <a:off x="5526402" y="2439707"/>
          <a:ext cx="5581864" cy="4264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5932338"/>
              </p:ext>
            </p:extLst>
          </p:nvPr>
        </p:nvGraphicFramePr>
        <p:xfrm>
          <a:off x="314803" y="2371648"/>
          <a:ext cx="5201272" cy="396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Přímá spojnice 7"/>
          <p:cNvCxnSpPr/>
          <p:nvPr/>
        </p:nvCxnSpPr>
        <p:spPr>
          <a:xfrm flipV="1">
            <a:off x="5765800" y="4563534"/>
            <a:ext cx="6028267" cy="1693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10201608" y="4659868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Soukromá sféra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0249990" y="4057134"/>
            <a:ext cx="1544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Veřejná sféra</a:t>
            </a:r>
          </a:p>
        </p:txBody>
      </p:sp>
    </p:spTree>
    <p:extLst>
      <p:ext uri="{BB962C8B-B14F-4D97-AF65-F5344CB8AC3E}">
        <p14:creationId xmlns:p14="http://schemas.microsoft.com/office/powerpoint/2010/main" val="36608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DAC978-5E65-4DE6-B0D2-BA3415530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99" y="514350"/>
            <a:ext cx="10706099" cy="867861"/>
          </a:xfrm>
        </p:spPr>
        <p:txBody>
          <a:bodyPr>
            <a:normAutofit fontScale="90000"/>
          </a:bodyPr>
          <a:lstStyle/>
          <a:p>
            <a:r>
              <a:rPr lang="cs-CZ" sz="4000" i="1" dirty="0"/>
              <a:t>občanská </a:t>
            </a:r>
            <a:r>
              <a:rPr lang="cs-CZ" sz="4000" i="1" dirty="0" smtClean="0"/>
              <a:t>společnost a </a:t>
            </a:r>
            <a:r>
              <a:rPr lang="cs-CZ" sz="4000" i="1" dirty="0" smtClean="0"/>
              <a:t>DOBRÉ </a:t>
            </a:r>
            <a:r>
              <a:rPr lang="cs-CZ" sz="4000" i="1" dirty="0"/>
              <a:t>VLÁDNUTÍ </a:t>
            </a:r>
            <a:r>
              <a:rPr lang="cs-CZ" sz="2800" i="1" dirty="0"/>
              <a:t/>
            </a:r>
            <a:br>
              <a:rPr lang="cs-CZ" sz="2800" i="1" dirty="0"/>
            </a:br>
            <a:endParaRPr lang="cs-CZ" sz="2800" b="1" u="sng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253AB1CD-24AD-4258-9769-2CADC5A9C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Funkce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9A65CFD3-59A5-444A-B741-AFE2D6F45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Rizika </a:t>
            </a:r>
            <a:r>
              <a:rPr lang="cs-CZ" dirty="0" smtClean="0"/>
              <a:t>(třeba umenšovat</a:t>
            </a:r>
            <a:r>
              <a:rPr lang="cs-CZ" dirty="0"/>
              <a:t>)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="" xmlns:a16="http://schemas.microsoft.com/office/drawing/2014/main" id="{6FD443CE-308A-4A43-A491-CDAB8D915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9" y="2502679"/>
            <a:ext cx="5389033" cy="3951288"/>
          </a:xfrm>
        </p:spPr>
        <p:txBody>
          <a:bodyPr/>
          <a:lstStyle/>
          <a:p>
            <a:r>
              <a:rPr lang="cs-CZ" dirty="0"/>
              <a:t>Zneužívání moci, ale i slabý stát  …</a:t>
            </a:r>
          </a:p>
          <a:p>
            <a:r>
              <a:rPr lang="cs-CZ" dirty="0"/>
              <a:t>Pasivita, apatie, ale i nadbytek participace</a:t>
            </a:r>
          </a:p>
          <a:p>
            <a:r>
              <a:rPr lang="cs-CZ" dirty="0"/>
              <a:t>Krize důvěry, ale i nekritická důvěra</a:t>
            </a:r>
          </a:p>
          <a:p>
            <a:r>
              <a:rPr lang="cs-CZ" dirty="0"/>
              <a:t>Atomizace, anomie, ale i nacionalismus</a:t>
            </a:r>
          </a:p>
        </p:txBody>
      </p:sp>
      <p:pic>
        <p:nvPicPr>
          <p:cNvPr id="7" name="Picture 2" descr="C:\Karel\schemata\Scheme 1 final.jpg">
            <a:extLst>
              <a:ext uri="{FF2B5EF4-FFF2-40B4-BE49-F238E27FC236}">
                <a16:creationId xmlns="" xmlns:a16="http://schemas.microsoft.com/office/drawing/2014/main" id="{47DACDBF-8BD7-4ED3-9782-EB05B37457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95" y="1602463"/>
            <a:ext cx="5470872" cy="5124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5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498" y="407693"/>
            <a:ext cx="9331314" cy="867861"/>
          </a:xfrm>
        </p:spPr>
        <p:txBody>
          <a:bodyPr>
            <a:normAutofit/>
          </a:bodyPr>
          <a:lstStyle/>
          <a:p>
            <a:r>
              <a:rPr lang="cs-CZ" b="1" dirty="0" smtClean="0"/>
              <a:t>Veřejná Sféra/občanská </a:t>
            </a:r>
            <a:r>
              <a:rPr lang="cs-CZ" b="1" dirty="0" smtClean="0"/>
              <a:t>společnost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i="1" dirty="0" err="1" smtClean="0"/>
              <a:t>Jürgen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Habermas</a:t>
            </a:r>
            <a:r>
              <a:rPr lang="cs-CZ" sz="2400" i="1" dirty="0" smtClean="0"/>
              <a:t>, Charles </a:t>
            </a:r>
            <a:r>
              <a:rPr lang="cs-CZ" sz="2400" i="1" dirty="0" err="1" smtClean="0"/>
              <a:t>Taylor</a:t>
            </a:r>
            <a:r>
              <a:rPr lang="cs-CZ" sz="2400" i="1" dirty="0" smtClean="0"/>
              <a:t> …</a:t>
            </a:r>
            <a:endParaRPr lang="cs-CZ" sz="24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3085" y="1557867"/>
            <a:ext cx="11000715" cy="50171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Mimo-politická (x politická sféra)</a:t>
            </a:r>
          </a:p>
          <a:p>
            <a:pPr marL="0" indent="0">
              <a:buNone/>
            </a:pPr>
            <a:r>
              <a:rPr lang="cs-CZ" dirty="0" smtClean="0"/>
              <a:t>Sekularizovaná		             </a:t>
            </a:r>
            <a:r>
              <a:rPr lang="cs-CZ" sz="2400" dirty="0" smtClean="0"/>
              <a:t>1962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Kritická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Rovnostářská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Otevřená </a:t>
            </a:r>
          </a:p>
          <a:p>
            <a:pPr marL="0" indent="0">
              <a:buNone/>
            </a:pPr>
            <a:r>
              <a:rPr lang="cs-CZ" dirty="0"/>
              <a:t>	Transparentní</a:t>
            </a:r>
          </a:p>
          <a:p>
            <a:pPr marL="0" indent="0">
              <a:buNone/>
            </a:pPr>
            <a:r>
              <a:rPr lang="cs-CZ" dirty="0" smtClean="0"/>
              <a:t>	Racionální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Dialogická</a:t>
            </a:r>
          </a:p>
          <a:p>
            <a:pPr marL="0" indent="0">
              <a:buNone/>
            </a:pPr>
            <a:r>
              <a:rPr lang="cs-CZ" u="sng" dirty="0" smtClean="0"/>
              <a:t>Osvojování si veřejné kritiky! </a:t>
            </a:r>
          </a:p>
          <a:p>
            <a:pPr marL="0" indent="0">
              <a:buNone/>
            </a:pPr>
            <a:r>
              <a:rPr lang="cs-CZ" b="0" i="1" dirty="0" smtClean="0"/>
              <a:t>Karel Havlíček Borovský !!!</a:t>
            </a:r>
          </a:p>
          <a:p>
            <a:pPr marL="0" indent="0">
              <a:buNone/>
            </a:pPr>
            <a:r>
              <a:rPr lang="cs-CZ" dirty="0" smtClean="0"/>
              <a:t>Dvojí pojetí veřejného mínění</a:t>
            </a:r>
          </a:p>
          <a:p>
            <a:pPr marL="0" indent="0">
              <a:buNone/>
            </a:pPr>
            <a:r>
              <a:rPr lang="cs-CZ" dirty="0" smtClean="0"/>
              <a:t>	Veřejné mínění (produkt reflexe, produkt diskuse; aktivně sdílený konsenzus)  </a:t>
            </a:r>
          </a:p>
          <a:p>
            <a:pPr marL="0" indent="0">
              <a:buNone/>
            </a:pPr>
            <a:r>
              <a:rPr lang="cs-CZ" dirty="0" smtClean="0"/>
              <a:t>	Veřejné mínění (agregát soukromých názorů; </a:t>
            </a:r>
            <a:r>
              <a:rPr lang="cs-CZ" i="1" dirty="0" smtClean="0"/>
              <a:t>diktatura</a:t>
            </a:r>
            <a:r>
              <a:rPr lang="cs-CZ" dirty="0" smtClean="0"/>
              <a:t> názorů; každý má svojí pravdu)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err="1" smtClean="0"/>
              <a:t>Coffee</a:t>
            </a:r>
            <a:r>
              <a:rPr lang="cs-CZ" dirty="0" smtClean="0"/>
              <a:t> house, salóny, stolní společnosti, měšťanské</a:t>
            </a:r>
            <a:r>
              <a:rPr lang="cs-CZ" dirty="0"/>
              <a:t>/ řemeslnické </a:t>
            </a:r>
            <a:r>
              <a:rPr lang="cs-CZ" dirty="0" smtClean="0"/>
              <a:t>besedy </a:t>
            </a:r>
            <a:r>
              <a:rPr lang="cs-CZ" dirty="0"/>
              <a:t>…</a:t>
            </a:r>
            <a:endParaRPr lang="en-GB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3074" name="Picture 2" descr="The Structural Transformation of the Public Spher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54" y="1405468"/>
            <a:ext cx="5755380" cy="378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rukturwandel der Öffentlichkeit: Untersuchungen zu einer Kategorie der  bürgerlichen Gesellschaft (suhrkamp taschenbuch wissenschaft) - Habermas,  Jürgen - Amazon.de: Büch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 r="17436"/>
          <a:stretch/>
        </p:blipFill>
        <p:spPr bwMode="auto">
          <a:xfrm>
            <a:off x="4421553" y="2296582"/>
            <a:ext cx="1879601" cy="289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606" y="186793"/>
            <a:ext cx="1820670" cy="217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5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8408"/>
            <a:ext cx="10706099" cy="1222130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827" y="790575"/>
            <a:ext cx="3605790" cy="551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38" y="790575"/>
            <a:ext cx="2932967" cy="293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39" y="3798276"/>
            <a:ext cx="2932967" cy="293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Steven </a:t>
            </a:r>
            <a:r>
              <a:rPr lang="cs-CZ" sz="4000" dirty="0" err="1"/>
              <a:t>Levitsky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Daniel </a:t>
            </a:r>
            <a:r>
              <a:rPr lang="cs-CZ" sz="4000" dirty="0" err="1"/>
              <a:t>Ziblatt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2018</a:t>
            </a:r>
            <a:br>
              <a:rPr lang="cs-CZ" sz="4000" dirty="0"/>
            </a:br>
            <a:endParaRPr lang="cs-CZ" sz="4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0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645" y="717550"/>
            <a:ext cx="10706099" cy="867861"/>
          </a:xfrm>
        </p:spPr>
        <p:txBody>
          <a:bodyPr/>
          <a:lstStyle/>
          <a:p>
            <a:r>
              <a:rPr lang="cs-CZ" dirty="0"/>
              <a:t>Indikátory odklonu od demokracie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How can we recognize dangerous autocrats?</a:t>
            </a:r>
            <a:endParaRPr lang="cs-CZ" sz="2400" u="sng" dirty="0"/>
          </a:p>
          <a:p>
            <a:r>
              <a:rPr lang="en-US" sz="2400" dirty="0"/>
              <a:t>Rejecting or weak support for democratic rules </a:t>
            </a:r>
            <a:endParaRPr lang="cs-CZ" sz="2400" dirty="0"/>
          </a:p>
          <a:p>
            <a:r>
              <a:rPr lang="en-US" sz="2400" dirty="0"/>
              <a:t>Delegitimizing political opponents </a:t>
            </a:r>
            <a:endParaRPr lang="cs-CZ" sz="2400" dirty="0"/>
          </a:p>
          <a:p>
            <a:r>
              <a:rPr lang="en-US" sz="2400" dirty="0"/>
              <a:t>Tolerating or invoking violence </a:t>
            </a:r>
            <a:endParaRPr lang="cs-CZ" sz="2400" dirty="0"/>
          </a:p>
          <a:p>
            <a:r>
              <a:rPr lang="en-US" sz="2400" dirty="0"/>
              <a:t>Readiness to confine civic rights including </a:t>
            </a:r>
            <a:r>
              <a:rPr lang="en-US" sz="2400" dirty="0" smtClean="0"/>
              <a:t>media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Jak se bránit? </a:t>
            </a:r>
          </a:p>
          <a:p>
            <a:r>
              <a:rPr lang="cs-CZ" sz="2400" dirty="0" smtClean="0"/>
              <a:t>Spolupracovat anebo Firewall/</a:t>
            </a:r>
            <a:r>
              <a:rPr lang="cs-CZ" sz="2400" dirty="0" err="1" smtClean="0"/>
              <a:t>Cordon</a:t>
            </a:r>
            <a:r>
              <a:rPr lang="cs-CZ" sz="2400" dirty="0" smtClean="0"/>
              <a:t> </a:t>
            </a:r>
            <a:r>
              <a:rPr lang="cs-CZ" sz="2400" dirty="0" err="1" smtClean="0"/>
              <a:t>Sanitaire</a:t>
            </a:r>
            <a:r>
              <a:rPr lang="cs-CZ" sz="2400" dirty="0" smtClean="0"/>
              <a:t>?</a:t>
            </a:r>
          </a:p>
          <a:p>
            <a:r>
              <a:rPr lang="cs-CZ" sz="2400" dirty="0" smtClean="0"/>
              <a:t>Spolupráce se nemusí vyplatit… (?)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842230"/>
            <a:ext cx="37052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9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1566" y="717550"/>
            <a:ext cx="10706099" cy="867861"/>
          </a:xfrm>
        </p:spPr>
        <p:txBody>
          <a:bodyPr/>
          <a:lstStyle/>
          <a:p>
            <a:r>
              <a:rPr lang="cs-CZ" dirty="0" smtClean="0"/>
              <a:t>Eroze demokracie/</a:t>
            </a:r>
            <a:r>
              <a:rPr lang="cs-CZ" dirty="0" err="1" smtClean="0"/>
              <a:t>Democratic</a:t>
            </a:r>
            <a:r>
              <a:rPr lang="cs-CZ" dirty="0" smtClean="0"/>
              <a:t> </a:t>
            </a:r>
            <a:r>
              <a:rPr lang="cs-CZ" dirty="0" err="1" smtClean="0"/>
              <a:t>backsliding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Osm nesamozřejmých samozřejmostí (HU, USA, SVK, RUS … nacismus, fašismus</a:t>
            </a:r>
            <a:r>
              <a:rPr lang="cs-CZ" smtClean="0"/>
              <a:t>, komunismus …)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Demokracie a liberalismus jsou dnes neoddělitelné</a:t>
            </a:r>
          </a:p>
          <a:p>
            <a:pPr lvl="1"/>
            <a:r>
              <a:rPr lang="cs-CZ" dirty="0" smtClean="0"/>
              <a:t>otevřenost </a:t>
            </a:r>
            <a:r>
              <a:rPr lang="cs-CZ" dirty="0"/>
              <a:t>ve tvorbě </a:t>
            </a:r>
            <a:r>
              <a:rPr lang="cs-CZ" dirty="0" smtClean="0"/>
              <a:t>většiny, legitimita versus efektivita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Eroze nebývá lineární, bývá skoková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Obranou není blokovat všechny změny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emokracii nelze jen bránit, třeba i rozvíjet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Autoritáři využívají komplexnosti a liberálnosti demokracie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Jsou chytří: metoda pokus – omyl jim stačí a funguje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Změny režimu začínají dávno předtím, než se začnou měnit zákony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Útoky na důvěru/instituce (nedůvěra je vstupenkou pro klientelismus i autoritářství)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Kulturní války jsou kouřová clona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670" y="2277533"/>
            <a:ext cx="1792219" cy="283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3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603" y="462773"/>
            <a:ext cx="11726779" cy="1143000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>Vědění jako médium </a:t>
            </a:r>
            <a:r>
              <a:rPr lang="cs-CZ" sz="4400" dirty="0" smtClean="0"/>
              <a:t>moci</a:t>
            </a:r>
            <a:br>
              <a:rPr lang="cs-CZ" sz="4400" dirty="0" smtClean="0"/>
            </a:br>
            <a:r>
              <a:rPr lang="cs-CZ" sz="2200" i="1" dirty="0" err="1" smtClean="0"/>
              <a:t>Scientia</a:t>
            </a:r>
            <a:r>
              <a:rPr lang="cs-CZ" sz="2200" i="1" dirty="0" smtClean="0"/>
              <a:t> </a:t>
            </a:r>
            <a:r>
              <a:rPr lang="cs-CZ" sz="2200" i="1" dirty="0" err="1"/>
              <a:t>est</a:t>
            </a:r>
            <a:r>
              <a:rPr lang="cs-CZ" sz="2200" i="1" dirty="0"/>
              <a:t> </a:t>
            </a:r>
            <a:r>
              <a:rPr lang="cs-CZ" sz="2200" i="1" dirty="0" err="1"/>
              <a:t>potentia</a:t>
            </a:r>
            <a:r>
              <a:rPr lang="cs-CZ" sz="2200" i="1" dirty="0"/>
              <a:t> (</a:t>
            </a:r>
            <a:r>
              <a:rPr lang="cs-CZ" sz="2200" i="1" dirty="0" smtClean="0"/>
              <a:t>Francis </a:t>
            </a:r>
            <a:r>
              <a:rPr lang="cs-CZ" sz="2200" i="1" dirty="0"/>
              <a:t>Bacon, †1626)</a:t>
            </a:r>
            <a:br>
              <a:rPr lang="cs-CZ" sz="2200" i="1" dirty="0"/>
            </a:br>
            <a:endParaRPr lang="cs-CZ" sz="2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990292"/>
            <a:ext cx="10972800" cy="47149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600" u="sng" dirty="0"/>
              <a:t>Vědecké</a:t>
            </a:r>
            <a:r>
              <a:rPr lang="cs-CZ" sz="2600" dirty="0"/>
              <a:t> vědění nahradí </a:t>
            </a:r>
            <a:r>
              <a:rPr lang="cs-CZ" sz="2600" u="sng" dirty="0"/>
              <a:t>běžné</a:t>
            </a:r>
            <a:r>
              <a:rPr lang="cs-CZ" sz="2600" dirty="0"/>
              <a:t> vědění, poznání nahradí nevědomost, 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pravda </a:t>
            </a:r>
            <a:r>
              <a:rPr lang="cs-CZ" sz="2600" dirty="0"/>
              <a:t>vystrnadí omyl (A. </a:t>
            </a:r>
            <a:r>
              <a:rPr lang="cs-CZ" sz="2600" dirty="0" err="1"/>
              <a:t>Comte</a:t>
            </a:r>
            <a:r>
              <a:rPr lang="cs-CZ" sz="2600" dirty="0"/>
              <a:t>, †1857</a:t>
            </a:r>
            <a:r>
              <a:rPr lang="cs-CZ" sz="2600" dirty="0" smtClean="0"/>
              <a:t>), </a:t>
            </a:r>
            <a:r>
              <a:rPr lang="cs-CZ" sz="2600" u="sng" dirty="0" smtClean="0"/>
              <a:t>Proč to nenastalo?</a:t>
            </a:r>
            <a:r>
              <a:rPr lang="cs-CZ" sz="2600" dirty="0" smtClean="0"/>
              <a:t> </a:t>
            </a:r>
            <a:endParaRPr lang="cs-CZ" sz="2600" dirty="0"/>
          </a:p>
          <a:p>
            <a:pPr marL="0" indent="0">
              <a:buNone/>
            </a:pPr>
            <a:r>
              <a:rPr lang="cs-CZ" sz="2600" dirty="0" smtClean="0"/>
              <a:t>Jaká </a:t>
            </a:r>
            <a:r>
              <a:rPr lang="cs-CZ" sz="2600" dirty="0" smtClean="0"/>
              <a:t>jsou omezení </a:t>
            </a:r>
            <a:r>
              <a:rPr lang="cs-CZ" sz="2600" dirty="0"/>
              <a:t>„vědění“ jako zdroje </a:t>
            </a:r>
            <a:r>
              <a:rPr lang="cs-CZ" sz="2600" dirty="0" smtClean="0"/>
              <a:t>moci? </a:t>
            </a:r>
            <a:r>
              <a:rPr lang="cs-CZ" sz="2600" dirty="0"/>
              <a:t>(mobilita, akumulace, institucionalizace, </a:t>
            </a:r>
            <a:r>
              <a:rPr lang="cs-CZ" sz="2600" dirty="0" err="1"/>
              <a:t>komodifikace</a:t>
            </a:r>
            <a:r>
              <a:rPr lang="cs-CZ" sz="2600" dirty="0"/>
              <a:t>, </a:t>
            </a:r>
            <a:r>
              <a:rPr lang="cs-CZ" sz="2600" dirty="0" smtClean="0"/>
              <a:t>nedůvěra (</a:t>
            </a:r>
            <a:r>
              <a:rPr lang="cs-CZ" sz="2600" u="sng" dirty="0" smtClean="0"/>
              <a:t>vědění </a:t>
            </a:r>
            <a:r>
              <a:rPr lang="cs-CZ" sz="2600" u="sng" dirty="0"/>
              <a:t>nejsou </a:t>
            </a:r>
            <a:r>
              <a:rPr lang="cs-CZ" sz="2600" u="sng" dirty="0" smtClean="0"/>
              <a:t>informace/poznatky!</a:t>
            </a:r>
            <a:r>
              <a:rPr lang="cs-CZ" sz="2600" dirty="0" smtClean="0"/>
              <a:t>) </a:t>
            </a:r>
            <a:endParaRPr lang="cs-CZ" sz="2600" dirty="0"/>
          </a:p>
          <a:p>
            <a:pPr marL="0" indent="0">
              <a:buNone/>
            </a:pPr>
            <a:r>
              <a:rPr lang="cs-CZ" sz="2600" dirty="0"/>
              <a:t>Alternativní média moci: </a:t>
            </a:r>
            <a:r>
              <a:rPr lang="cs-CZ" sz="2600" dirty="0" smtClean="0"/>
              <a:t>peníze (trh), důvěra (politika), láska (soukromí/rodina) </a:t>
            </a:r>
          </a:p>
          <a:p>
            <a:pPr marL="0" indent="0">
              <a:buNone/>
            </a:pPr>
            <a:r>
              <a:rPr lang="cs-CZ" sz="2600" b="1" u="sng" dirty="0" smtClean="0"/>
              <a:t>Režimy </a:t>
            </a:r>
            <a:r>
              <a:rPr lang="cs-CZ" sz="2600" b="1" u="sng" dirty="0"/>
              <a:t>pravdy</a:t>
            </a:r>
            <a:r>
              <a:rPr lang="cs-CZ" sz="2600" dirty="0"/>
              <a:t>/vědění/legitimity (J. </a:t>
            </a:r>
            <a:r>
              <a:rPr lang="cs-CZ" sz="2600" dirty="0" err="1"/>
              <a:t>Habermas</a:t>
            </a:r>
            <a:r>
              <a:rPr lang="cs-CZ" sz="2600" dirty="0"/>
              <a:t>)</a:t>
            </a:r>
          </a:p>
          <a:p>
            <a:r>
              <a:rPr lang="cs-CZ" sz="2600" b="1" dirty="0"/>
              <a:t>Faktické</a:t>
            </a:r>
            <a:r>
              <a:rPr lang="cs-CZ" sz="2600" dirty="0"/>
              <a:t>, (atomizované vědění), vědecké, formální, explicitní, diskursivní, tvorba zákonů</a:t>
            </a:r>
          </a:p>
          <a:p>
            <a:r>
              <a:rPr lang="cs-CZ" sz="2600" b="1" dirty="0"/>
              <a:t>Intersubjektivní</a:t>
            </a:r>
            <a:r>
              <a:rPr lang="cs-CZ" sz="2600" dirty="0"/>
              <a:t>, (kolektivistické vědění), tradiční, sdílené, běžné, implicitní, rutina</a:t>
            </a:r>
          </a:p>
          <a:p>
            <a:r>
              <a:rPr lang="cs-CZ" sz="2600" b="1" dirty="0"/>
              <a:t>Kongruentní</a:t>
            </a:r>
            <a:r>
              <a:rPr lang="cs-CZ" sz="2600" dirty="0"/>
              <a:t>, (charismatické, spasitelské vědění)</a:t>
            </a:r>
          </a:p>
          <a:p>
            <a:pPr marL="0" indent="0">
              <a:buNone/>
            </a:pPr>
            <a:r>
              <a:rPr lang="cs-CZ" sz="2600" dirty="0"/>
              <a:t> </a:t>
            </a:r>
          </a:p>
        </p:txBody>
      </p:sp>
      <p:graphicFrame>
        <p:nvGraphicFramePr>
          <p:cNvPr id="4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963689"/>
              </p:ext>
            </p:extLst>
          </p:nvPr>
        </p:nvGraphicFramePr>
        <p:xfrm>
          <a:off x="9250790" y="53396"/>
          <a:ext cx="2858643" cy="2152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Volný tvar 4"/>
          <p:cNvSpPr/>
          <p:nvPr/>
        </p:nvSpPr>
        <p:spPr>
          <a:xfrm>
            <a:off x="10171866" y="667445"/>
            <a:ext cx="527281" cy="421062"/>
          </a:xfrm>
          <a:custGeom>
            <a:avLst/>
            <a:gdLst>
              <a:gd name="connsiteX0" fmla="*/ 0 w 527281"/>
              <a:gd name="connsiteY0" fmla="*/ 100117 h 421062"/>
              <a:gd name="connsiteX1" fmla="*/ 33372 w 527281"/>
              <a:gd name="connsiteY1" fmla="*/ 80094 h 421062"/>
              <a:gd name="connsiteX2" fmla="*/ 53395 w 527281"/>
              <a:gd name="connsiteY2" fmla="*/ 66745 h 421062"/>
              <a:gd name="connsiteX3" fmla="*/ 106791 w 527281"/>
              <a:gd name="connsiteY3" fmla="*/ 53396 h 421062"/>
              <a:gd name="connsiteX4" fmla="*/ 186884 w 527281"/>
              <a:gd name="connsiteY4" fmla="*/ 26698 h 421062"/>
              <a:gd name="connsiteX5" fmla="*/ 226931 w 527281"/>
              <a:gd name="connsiteY5" fmla="*/ 13349 h 421062"/>
              <a:gd name="connsiteX6" fmla="*/ 246954 w 527281"/>
              <a:gd name="connsiteY6" fmla="*/ 0 h 421062"/>
              <a:gd name="connsiteX7" fmla="*/ 226931 w 527281"/>
              <a:gd name="connsiteY7" fmla="*/ 40047 h 421062"/>
              <a:gd name="connsiteX8" fmla="*/ 206908 w 527281"/>
              <a:gd name="connsiteY8" fmla="*/ 80094 h 421062"/>
              <a:gd name="connsiteX9" fmla="*/ 160187 w 527281"/>
              <a:gd name="connsiteY9" fmla="*/ 146838 h 421062"/>
              <a:gd name="connsiteX10" fmla="*/ 140163 w 527281"/>
              <a:gd name="connsiteY10" fmla="*/ 200234 h 421062"/>
              <a:gd name="connsiteX11" fmla="*/ 126814 w 527281"/>
              <a:gd name="connsiteY11" fmla="*/ 220257 h 421062"/>
              <a:gd name="connsiteX12" fmla="*/ 86768 w 527281"/>
              <a:gd name="connsiteY12" fmla="*/ 260304 h 421062"/>
              <a:gd name="connsiteX13" fmla="*/ 133489 w 527281"/>
              <a:gd name="connsiteY13" fmla="*/ 253629 h 421062"/>
              <a:gd name="connsiteX14" fmla="*/ 153512 w 527281"/>
              <a:gd name="connsiteY14" fmla="*/ 240281 h 421062"/>
              <a:gd name="connsiteX15" fmla="*/ 180210 w 527281"/>
              <a:gd name="connsiteY15" fmla="*/ 226932 h 421062"/>
              <a:gd name="connsiteX16" fmla="*/ 240280 w 527281"/>
              <a:gd name="connsiteY16" fmla="*/ 173536 h 421062"/>
              <a:gd name="connsiteX17" fmla="*/ 273652 w 527281"/>
              <a:gd name="connsiteY17" fmla="*/ 166862 h 421062"/>
              <a:gd name="connsiteX18" fmla="*/ 293676 w 527281"/>
              <a:gd name="connsiteY18" fmla="*/ 160187 h 421062"/>
              <a:gd name="connsiteX19" fmla="*/ 367095 w 527281"/>
              <a:gd name="connsiteY19" fmla="*/ 146838 h 421062"/>
              <a:gd name="connsiteX20" fmla="*/ 360420 w 527281"/>
              <a:gd name="connsiteY20" fmla="*/ 173536 h 421062"/>
              <a:gd name="connsiteX21" fmla="*/ 333722 w 527281"/>
              <a:gd name="connsiteY21" fmla="*/ 213583 h 421062"/>
              <a:gd name="connsiteX22" fmla="*/ 307025 w 527281"/>
              <a:gd name="connsiteY22" fmla="*/ 280327 h 421062"/>
              <a:gd name="connsiteX23" fmla="*/ 287001 w 527281"/>
              <a:gd name="connsiteY23" fmla="*/ 300351 h 421062"/>
              <a:gd name="connsiteX24" fmla="*/ 273652 w 527281"/>
              <a:gd name="connsiteY24" fmla="*/ 320374 h 421062"/>
              <a:gd name="connsiteX25" fmla="*/ 253629 w 527281"/>
              <a:gd name="connsiteY25" fmla="*/ 413816 h 421062"/>
              <a:gd name="connsiteX26" fmla="*/ 273652 w 527281"/>
              <a:gd name="connsiteY26" fmla="*/ 420491 h 421062"/>
              <a:gd name="connsiteX27" fmla="*/ 287001 w 527281"/>
              <a:gd name="connsiteY27" fmla="*/ 400467 h 421062"/>
              <a:gd name="connsiteX28" fmla="*/ 327048 w 527281"/>
              <a:gd name="connsiteY28" fmla="*/ 380444 h 421062"/>
              <a:gd name="connsiteX29" fmla="*/ 360420 w 527281"/>
              <a:gd name="connsiteY29" fmla="*/ 347072 h 421062"/>
              <a:gd name="connsiteX30" fmla="*/ 400467 w 527281"/>
              <a:gd name="connsiteY30" fmla="*/ 320374 h 421062"/>
              <a:gd name="connsiteX31" fmla="*/ 460537 w 527281"/>
              <a:gd name="connsiteY31" fmla="*/ 266978 h 421062"/>
              <a:gd name="connsiteX32" fmla="*/ 480560 w 527281"/>
              <a:gd name="connsiteY32" fmla="*/ 260304 h 421062"/>
              <a:gd name="connsiteX33" fmla="*/ 527281 w 527281"/>
              <a:gd name="connsiteY33" fmla="*/ 233606 h 42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7281" h="421062">
                <a:moveTo>
                  <a:pt x="0" y="100117"/>
                </a:moveTo>
                <a:cubicBezTo>
                  <a:pt x="11124" y="93443"/>
                  <a:pt x="22371" y="86970"/>
                  <a:pt x="33372" y="80094"/>
                </a:cubicBezTo>
                <a:cubicBezTo>
                  <a:pt x="40174" y="75843"/>
                  <a:pt x="45856" y="69486"/>
                  <a:pt x="53395" y="66745"/>
                </a:cubicBezTo>
                <a:cubicBezTo>
                  <a:pt x="70637" y="60475"/>
                  <a:pt x="89386" y="59198"/>
                  <a:pt x="106791" y="53396"/>
                </a:cubicBezTo>
                <a:lnTo>
                  <a:pt x="186884" y="26698"/>
                </a:lnTo>
                <a:cubicBezTo>
                  <a:pt x="186889" y="26696"/>
                  <a:pt x="226926" y="13353"/>
                  <a:pt x="226931" y="13349"/>
                </a:cubicBezTo>
                <a:lnTo>
                  <a:pt x="246954" y="0"/>
                </a:lnTo>
                <a:cubicBezTo>
                  <a:pt x="230180" y="50328"/>
                  <a:pt x="252807" y="-11704"/>
                  <a:pt x="226931" y="40047"/>
                </a:cubicBezTo>
                <a:cubicBezTo>
                  <a:pt x="204891" y="84126"/>
                  <a:pt x="238788" y="35464"/>
                  <a:pt x="206908" y="80094"/>
                </a:cubicBezTo>
                <a:cubicBezTo>
                  <a:pt x="192949" y="99636"/>
                  <a:pt x="170424" y="126364"/>
                  <a:pt x="160187" y="146838"/>
                </a:cubicBezTo>
                <a:cubicBezTo>
                  <a:pt x="151686" y="163840"/>
                  <a:pt x="148029" y="182929"/>
                  <a:pt x="140163" y="200234"/>
                </a:cubicBezTo>
                <a:cubicBezTo>
                  <a:pt x="136844" y="207537"/>
                  <a:pt x="132143" y="214262"/>
                  <a:pt x="126814" y="220257"/>
                </a:cubicBezTo>
                <a:cubicBezTo>
                  <a:pt x="114272" y="234367"/>
                  <a:pt x="68080" y="262974"/>
                  <a:pt x="86768" y="260304"/>
                </a:cubicBezTo>
                <a:lnTo>
                  <a:pt x="133489" y="253629"/>
                </a:lnTo>
                <a:cubicBezTo>
                  <a:pt x="140163" y="249180"/>
                  <a:pt x="146547" y="244261"/>
                  <a:pt x="153512" y="240281"/>
                </a:cubicBezTo>
                <a:cubicBezTo>
                  <a:pt x="162151" y="235345"/>
                  <a:pt x="172441" y="233148"/>
                  <a:pt x="180210" y="226932"/>
                </a:cubicBezTo>
                <a:cubicBezTo>
                  <a:pt x="189732" y="219314"/>
                  <a:pt x="219930" y="181167"/>
                  <a:pt x="240280" y="173536"/>
                </a:cubicBezTo>
                <a:cubicBezTo>
                  <a:pt x="250902" y="169553"/>
                  <a:pt x="262646" y="169613"/>
                  <a:pt x="273652" y="166862"/>
                </a:cubicBezTo>
                <a:cubicBezTo>
                  <a:pt x="280478" y="165156"/>
                  <a:pt x="286850" y="161893"/>
                  <a:pt x="293676" y="160187"/>
                </a:cubicBezTo>
                <a:cubicBezTo>
                  <a:pt x="312322" y="155525"/>
                  <a:pt x="349256" y="149811"/>
                  <a:pt x="367095" y="146838"/>
                </a:cubicBezTo>
                <a:cubicBezTo>
                  <a:pt x="364870" y="155737"/>
                  <a:pt x="364522" y="165331"/>
                  <a:pt x="360420" y="173536"/>
                </a:cubicBezTo>
                <a:cubicBezTo>
                  <a:pt x="353245" y="187886"/>
                  <a:pt x="333722" y="213583"/>
                  <a:pt x="333722" y="213583"/>
                </a:cubicBezTo>
                <a:cubicBezTo>
                  <a:pt x="327645" y="231813"/>
                  <a:pt x="319298" y="263144"/>
                  <a:pt x="307025" y="280327"/>
                </a:cubicBezTo>
                <a:cubicBezTo>
                  <a:pt x="301539" y="288008"/>
                  <a:pt x="293044" y="293099"/>
                  <a:pt x="287001" y="300351"/>
                </a:cubicBezTo>
                <a:cubicBezTo>
                  <a:pt x="281866" y="306513"/>
                  <a:pt x="278102" y="313700"/>
                  <a:pt x="273652" y="320374"/>
                </a:cubicBezTo>
                <a:cubicBezTo>
                  <a:pt x="258504" y="396114"/>
                  <a:pt x="265806" y="365107"/>
                  <a:pt x="253629" y="413816"/>
                </a:cubicBezTo>
                <a:cubicBezTo>
                  <a:pt x="260303" y="416041"/>
                  <a:pt x="267120" y="423104"/>
                  <a:pt x="273652" y="420491"/>
                </a:cubicBezTo>
                <a:cubicBezTo>
                  <a:pt x="281100" y="417512"/>
                  <a:pt x="281329" y="406139"/>
                  <a:pt x="287001" y="400467"/>
                </a:cubicBezTo>
                <a:cubicBezTo>
                  <a:pt x="299937" y="387531"/>
                  <a:pt x="310765" y="385872"/>
                  <a:pt x="327048" y="380444"/>
                </a:cubicBezTo>
                <a:cubicBezTo>
                  <a:pt x="351522" y="343733"/>
                  <a:pt x="327047" y="374884"/>
                  <a:pt x="360420" y="347072"/>
                </a:cubicBezTo>
                <a:cubicBezTo>
                  <a:pt x="393750" y="319296"/>
                  <a:pt x="365277" y="332103"/>
                  <a:pt x="400467" y="320374"/>
                </a:cubicBezTo>
                <a:cubicBezTo>
                  <a:pt x="418153" y="302688"/>
                  <a:pt x="436718" y="278888"/>
                  <a:pt x="460537" y="266978"/>
                </a:cubicBezTo>
                <a:cubicBezTo>
                  <a:pt x="466830" y="263832"/>
                  <a:pt x="473886" y="262529"/>
                  <a:pt x="480560" y="260304"/>
                </a:cubicBezTo>
                <a:cubicBezTo>
                  <a:pt x="522458" y="232372"/>
                  <a:pt x="504563" y="233606"/>
                  <a:pt x="527281" y="23360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756" y="252474"/>
            <a:ext cx="10972800" cy="1175820"/>
          </a:xfrm>
        </p:spPr>
        <p:txBody>
          <a:bodyPr>
            <a:normAutofit fontScale="90000"/>
          </a:bodyPr>
          <a:lstStyle/>
          <a:p>
            <a:r>
              <a:rPr lang="cs-CZ" dirty="0"/>
              <a:t>Prostý rozum</a:t>
            </a:r>
            <a:br>
              <a:rPr lang="cs-CZ" dirty="0"/>
            </a:br>
            <a:r>
              <a:rPr lang="cs-CZ" sz="3200" i="1" dirty="0"/>
              <a:t>reflexivita mezi rutinou a vědou</a:t>
            </a:r>
            <a:br>
              <a:rPr lang="cs-CZ" sz="3200" i="1" dirty="0"/>
            </a:br>
            <a:r>
              <a:rPr lang="cs-CZ" sz="3200" i="1" dirty="0">
                <a:solidFill>
                  <a:srgbClr val="FF0000"/>
                </a:solidFill>
              </a:rPr>
              <a:t>počasí x klima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Běžné vědění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7756" y="2654238"/>
            <a:ext cx="5386917" cy="3844800"/>
          </a:xfrm>
        </p:spPr>
        <p:txBody>
          <a:bodyPr>
            <a:normAutofit/>
          </a:bodyPr>
          <a:lstStyle/>
          <a:p>
            <a:r>
              <a:rPr lang="cs-CZ" u="sng" dirty="0"/>
              <a:t>Počasí – tady a teď</a:t>
            </a:r>
          </a:p>
          <a:p>
            <a:r>
              <a:rPr lang="cs-CZ" dirty="0"/>
              <a:t>Orientace na smyslovost, konkrétní zkušenost</a:t>
            </a:r>
          </a:p>
          <a:p>
            <a:r>
              <a:rPr lang="cs-CZ" dirty="0"/>
              <a:t>Každodennost, rutina</a:t>
            </a:r>
          </a:p>
          <a:p>
            <a:r>
              <a:rPr lang="cs-CZ" dirty="0"/>
              <a:t>Samozřejmost, stereotypní</a:t>
            </a:r>
          </a:p>
          <a:p>
            <a:r>
              <a:rPr lang="cs-CZ" dirty="0"/>
              <a:t>Zaměřené k jednání, rozhodování </a:t>
            </a:r>
          </a:p>
          <a:p>
            <a:r>
              <a:rPr lang="cs-CZ" dirty="0"/>
              <a:t>Sdílené vědění, konformita</a:t>
            </a:r>
          </a:p>
          <a:p>
            <a:r>
              <a:rPr lang="cs-CZ" u="sng" dirty="0"/>
              <a:t>Snadno se šíří (netřeba ověřovat)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Odborné vědění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03652" y="2654238"/>
            <a:ext cx="5389033" cy="3951288"/>
          </a:xfrm>
        </p:spPr>
        <p:txBody>
          <a:bodyPr>
            <a:normAutofit fontScale="92500" lnSpcReduction="10000"/>
          </a:bodyPr>
          <a:lstStyle/>
          <a:p>
            <a:r>
              <a:rPr lang="cs-CZ" u="sng" dirty="0"/>
              <a:t>Klima – univerzalita</a:t>
            </a:r>
          </a:p>
          <a:p>
            <a:r>
              <a:rPr lang="cs-CZ" dirty="0"/>
              <a:t>Abstraktní, vytržené z kontextu</a:t>
            </a:r>
          </a:p>
          <a:p>
            <a:r>
              <a:rPr lang="cs-CZ" dirty="0"/>
              <a:t>Pochybování, kritika</a:t>
            </a:r>
          </a:p>
          <a:p>
            <a:r>
              <a:rPr lang="cs-CZ" dirty="0"/>
              <a:t>Diskursivní proces, polemika</a:t>
            </a:r>
          </a:p>
          <a:p>
            <a:r>
              <a:rPr lang="cs-CZ" dirty="0"/>
              <a:t>Odtržené od běžné zkušenosti, porozumění</a:t>
            </a:r>
          </a:p>
          <a:p>
            <a:r>
              <a:rPr lang="cs-CZ" dirty="0"/>
              <a:t>Specializované, rozptýlené, nerovnoměrné</a:t>
            </a:r>
          </a:p>
          <a:p>
            <a:r>
              <a:rPr lang="cs-CZ" u="sng" dirty="0"/>
              <a:t>Omezené šíření (potřeba dvojí hermeneutiky)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7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5748</TotalTime>
  <Words>806</Words>
  <Application>Microsoft Office PowerPoint</Application>
  <PresentationFormat>Vlastní</PresentationFormat>
  <Paragraphs>146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Office</vt:lpstr>
      <vt:lpstr>Eroze demokracie veřejnost povaha moci (vědění a důvěra)     21. 3. 2026 dobré vládnutí www.karelmuller.eu  </vt:lpstr>
      <vt:lpstr>Perspektiva sociální diferenciace Univerzalizující média moci (Niklas Luhmann) Klientelismus &amp; liberalismus Patronáž &amp; instituce </vt:lpstr>
      <vt:lpstr>občanská společnost a DOBRÉ VLÁDNUTÍ  </vt:lpstr>
      <vt:lpstr>Veřejná Sféra/občanská společnost Jürgen Habermas, Charles Taylor …</vt:lpstr>
      <vt:lpstr>Prezentace aplikace PowerPoint</vt:lpstr>
      <vt:lpstr>Indikátory odklonu od demokracie</vt:lpstr>
      <vt:lpstr>Eroze demokracie/Democratic backsliding</vt:lpstr>
      <vt:lpstr>Vědění jako médium moci Scientia est potentia (Francis Bacon, †1626) </vt:lpstr>
      <vt:lpstr>Prostý rozum reflexivita mezi rutinou a vědou počasí x klima</vt:lpstr>
      <vt:lpstr>Ne/Vědění, jednání, důvěra, instituce …</vt:lpstr>
      <vt:lpstr>Příklady Překážek přenosu vědeckého vědění na úroveň běžného vědění (SHRNUTÍ)</vt:lpstr>
      <vt:lpstr>Prezentace aplikace PowerPoint</vt:lpstr>
      <vt:lpstr>Prezentace aplikace PowerPoint</vt:lpstr>
      <vt:lpstr>Slabiny demokracie v česku Nízká institucionální tvořivost  </vt:lpstr>
      <vt:lpstr>How important it is in your life: Politics  (very important; rather important; not very important; not important at all) WVS time-series (1981-2020). </vt:lpstr>
      <vt:lpstr>Prezentace aplikace PowerPoint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Karel Müller</cp:lastModifiedBy>
  <cp:revision>67</cp:revision>
  <dcterms:created xsi:type="dcterms:W3CDTF">2025-01-18T09:44:04Z</dcterms:created>
  <dcterms:modified xsi:type="dcterms:W3CDTF">2026-03-21T11:45:12Z</dcterms:modified>
</cp:coreProperties>
</file>