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7" r:id="rId4"/>
  </p:sldMasterIdLst>
  <p:notesMasterIdLst>
    <p:notesMasterId r:id="rId61"/>
  </p:notesMasterIdLst>
  <p:handoutMasterIdLst>
    <p:handoutMasterId r:id="rId62"/>
  </p:handoutMasterIdLst>
  <p:sldIdLst>
    <p:sldId id="264" r:id="rId5"/>
    <p:sldId id="258" r:id="rId6"/>
    <p:sldId id="406" r:id="rId7"/>
    <p:sldId id="259" r:id="rId8"/>
    <p:sldId id="260" r:id="rId9"/>
    <p:sldId id="261" r:id="rId10"/>
    <p:sldId id="262" r:id="rId11"/>
    <p:sldId id="263" r:id="rId12"/>
    <p:sldId id="381" r:id="rId13"/>
    <p:sldId id="266" r:id="rId14"/>
    <p:sldId id="303" r:id="rId15"/>
    <p:sldId id="304" r:id="rId16"/>
    <p:sldId id="305" r:id="rId17"/>
    <p:sldId id="306" r:id="rId18"/>
    <p:sldId id="307" r:id="rId19"/>
    <p:sldId id="309" r:id="rId20"/>
    <p:sldId id="310" r:id="rId21"/>
    <p:sldId id="269" r:id="rId22"/>
    <p:sldId id="382" r:id="rId23"/>
    <p:sldId id="271" r:id="rId24"/>
    <p:sldId id="272" r:id="rId25"/>
    <p:sldId id="273" r:id="rId26"/>
    <p:sldId id="383" r:id="rId27"/>
    <p:sldId id="276" r:id="rId28"/>
    <p:sldId id="277" r:id="rId29"/>
    <p:sldId id="279" r:id="rId30"/>
    <p:sldId id="280" r:id="rId31"/>
    <p:sldId id="314" r:id="rId32"/>
    <p:sldId id="281" r:id="rId33"/>
    <p:sldId id="284" r:id="rId34"/>
    <p:sldId id="285" r:id="rId35"/>
    <p:sldId id="286" r:id="rId36"/>
    <p:sldId id="287" r:id="rId37"/>
    <p:sldId id="290" r:id="rId38"/>
    <p:sldId id="291" r:id="rId39"/>
    <p:sldId id="292" r:id="rId40"/>
    <p:sldId id="293" r:id="rId41"/>
    <p:sldId id="317" r:id="rId42"/>
    <p:sldId id="318" r:id="rId43"/>
    <p:sldId id="319" r:id="rId44"/>
    <p:sldId id="320" r:id="rId45"/>
    <p:sldId id="294" r:id="rId46"/>
    <p:sldId id="295" r:id="rId47"/>
    <p:sldId id="296" r:id="rId48"/>
    <p:sldId id="297" r:id="rId49"/>
    <p:sldId id="308" r:id="rId50"/>
    <p:sldId id="322" r:id="rId51"/>
    <p:sldId id="323" r:id="rId52"/>
    <p:sldId id="324" r:id="rId53"/>
    <p:sldId id="313" r:id="rId54"/>
    <p:sldId id="325" r:id="rId55"/>
    <p:sldId id="315" r:id="rId56"/>
    <p:sldId id="326" r:id="rId57"/>
    <p:sldId id="327" r:id="rId58"/>
    <p:sldId id="328" r:id="rId59"/>
    <p:sldId id="268" r:id="rId6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600D5-4E14-44EF-9F2C-A6AF335DAEBB}" v="2" dt="2026-02-27T14:45:58.06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5928"/>
  </p:normalViewPr>
  <p:slideViewPr>
    <p:cSldViewPr snapToGrid="0">
      <p:cViewPr varScale="1">
        <p:scale>
          <a:sx n="74" d="100"/>
          <a:sy n="74" d="100"/>
        </p:scale>
        <p:origin x="440" y="56"/>
      </p:cViewPr>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pecký" userId="9286bb40e6f258d3" providerId="LiveId" clId="{E05CAF44-8749-4CE1-A508-FD8D1D03B3B3}"/>
    <pc:docChg chg="custSel addSld delSld modSld">
      <pc:chgData name="Martin Kopecký" userId="9286bb40e6f258d3" providerId="LiveId" clId="{E05CAF44-8749-4CE1-A508-FD8D1D03B3B3}" dt="2026-02-27T14:47:36.120" v="907" actId="47"/>
      <pc:docMkLst>
        <pc:docMk/>
      </pc:docMkLst>
      <pc:sldChg chg="del">
        <pc:chgData name="Martin Kopecký" userId="9286bb40e6f258d3" providerId="LiveId" clId="{E05CAF44-8749-4CE1-A508-FD8D1D03B3B3}" dt="2026-02-27T10:32:37.087" v="11" actId="47"/>
        <pc:sldMkLst>
          <pc:docMk/>
          <pc:sldMk cId="4261367716" sldId="257"/>
        </pc:sldMkLst>
      </pc:sldChg>
      <pc:sldChg chg="modSp mod">
        <pc:chgData name="Martin Kopecký" userId="9286bb40e6f258d3" providerId="LiveId" clId="{E05CAF44-8749-4CE1-A508-FD8D1D03B3B3}" dt="2026-02-27T11:00:14.378" v="136" actId="20577"/>
        <pc:sldMkLst>
          <pc:docMk/>
          <pc:sldMk cId="3407371332" sldId="263"/>
        </pc:sldMkLst>
        <pc:spChg chg="mod">
          <ac:chgData name="Martin Kopecký" userId="9286bb40e6f258d3" providerId="LiveId" clId="{E05CAF44-8749-4CE1-A508-FD8D1D03B3B3}" dt="2026-02-27T11:00:14.378" v="136" actId="20577"/>
          <ac:spMkLst>
            <pc:docMk/>
            <pc:sldMk cId="3407371332" sldId="263"/>
            <ac:spMk id="3" creationId="{40F61CE4-00ED-9F5E-44CB-5342B0D7BC91}"/>
          </ac:spMkLst>
        </pc:spChg>
      </pc:sldChg>
      <pc:sldChg chg="modSp mod">
        <pc:chgData name="Martin Kopecký" userId="9286bb40e6f258d3" providerId="LiveId" clId="{E05CAF44-8749-4CE1-A508-FD8D1D03B3B3}" dt="2026-02-27T10:32:13.223" v="1" actId="6549"/>
        <pc:sldMkLst>
          <pc:docMk/>
          <pc:sldMk cId="2478625944" sldId="264"/>
        </pc:sldMkLst>
        <pc:spChg chg="mod">
          <ac:chgData name="Martin Kopecký" userId="9286bb40e6f258d3" providerId="LiveId" clId="{E05CAF44-8749-4CE1-A508-FD8D1D03B3B3}" dt="2026-02-27T10:32:13.223" v="1" actId="6549"/>
          <ac:spMkLst>
            <pc:docMk/>
            <pc:sldMk cId="2478625944" sldId="264"/>
            <ac:spMk id="2" creationId="{38A5984E-E41E-58BC-4CEB-5BDB04E6BD89}"/>
          </ac:spMkLst>
        </pc:spChg>
      </pc:sldChg>
      <pc:sldChg chg="del">
        <pc:chgData name="Martin Kopecký" userId="9286bb40e6f258d3" providerId="LiveId" clId="{E05CAF44-8749-4CE1-A508-FD8D1D03B3B3}" dt="2026-02-27T10:32:25.279" v="2" actId="47"/>
        <pc:sldMkLst>
          <pc:docMk/>
          <pc:sldMk cId="1869160061" sldId="270"/>
        </pc:sldMkLst>
      </pc:sldChg>
      <pc:sldChg chg="modSp mod">
        <pc:chgData name="Martin Kopecký" userId="9286bb40e6f258d3" providerId="LiveId" clId="{E05CAF44-8749-4CE1-A508-FD8D1D03B3B3}" dt="2026-02-27T11:06:51.406" v="320" actId="20577"/>
        <pc:sldMkLst>
          <pc:docMk/>
          <pc:sldMk cId="2233462270" sldId="273"/>
        </pc:sldMkLst>
        <pc:spChg chg="mod">
          <ac:chgData name="Martin Kopecký" userId="9286bb40e6f258d3" providerId="LiveId" clId="{E05CAF44-8749-4CE1-A508-FD8D1D03B3B3}" dt="2026-02-27T11:06:51.406" v="320" actId="20577"/>
          <ac:spMkLst>
            <pc:docMk/>
            <pc:sldMk cId="2233462270" sldId="273"/>
            <ac:spMk id="3" creationId="{00000000-0000-0000-0000-000000000000}"/>
          </ac:spMkLst>
        </pc:spChg>
      </pc:sldChg>
      <pc:sldChg chg="del">
        <pc:chgData name="Martin Kopecký" userId="9286bb40e6f258d3" providerId="LiveId" clId="{E05CAF44-8749-4CE1-A508-FD8D1D03B3B3}" dt="2026-02-27T10:32:33.859" v="9" actId="47"/>
        <pc:sldMkLst>
          <pc:docMk/>
          <pc:sldMk cId="3441215343" sldId="274"/>
        </pc:sldMkLst>
      </pc:sldChg>
      <pc:sldChg chg="del">
        <pc:chgData name="Martin Kopecký" userId="9286bb40e6f258d3" providerId="LiveId" clId="{E05CAF44-8749-4CE1-A508-FD8D1D03B3B3}" dt="2026-02-27T10:32:43.654" v="20" actId="47"/>
        <pc:sldMkLst>
          <pc:docMk/>
          <pc:sldMk cId="3533453871" sldId="275"/>
        </pc:sldMkLst>
      </pc:sldChg>
      <pc:sldChg chg="modSp mod">
        <pc:chgData name="Martin Kopecký" userId="9286bb40e6f258d3" providerId="LiveId" clId="{E05CAF44-8749-4CE1-A508-FD8D1D03B3B3}" dt="2026-02-27T11:09:49.729" v="523" actId="20577"/>
        <pc:sldMkLst>
          <pc:docMk/>
          <pc:sldMk cId="2918277075" sldId="277"/>
        </pc:sldMkLst>
        <pc:spChg chg="mod">
          <ac:chgData name="Martin Kopecký" userId="9286bb40e6f258d3" providerId="LiveId" clId="{E05CAF44-8749-4CE1-A508-FD8D1D03B3B3}" dt="2026-02-27T11:09:49.729" v="523" actId="20577"/>
          <ac:spMkLst>
            <pc:docMk/>
            <pc:sldMk cId="2918277075" sldId="277"/>
            <ac:spMk id="3" creationId="{00000000-0000-0000-0000-000000000000}"/>
          </ac:spMkLst>
        </pc:spChg>
      </pc:sldChg>
      <pc:sldChg chg="modSp mod">
        <pc:chgData name="Martin Kopecký" userId="9286bb40e6f258d3" providerId="LiveId" clId="{E05CAF44-8749-4CE1-A508-FD8D1D03B3B3}" dt="2026-02-27T14:38:29.771" v="589" actId="20577"/>
        <pc:sldMkLst>
          <pc:docMk/>
          <pc:sldMk cId="1927456078" sldId="280"/>
        </pc:sldMkLst>
        <pc:spChg chg="mod">
          <ac:chgData name="Martin Kopecký" userId="9286bb40e6f258d3" providerId="LiveId" clId="{E05CAF44-8749-4CE1-A508-FD8D1D03B3B3}" dt="2026-02-27T14:38:29.771" v="589" actId="20577"/>
          <ac:spMkLst>
            <pc:docMk/>
            <pc:sldMk cId="1927456078" sldId="280"/>
            <ac:spMk id="3" creationId="{00000000-0000-0000-0000-000000000000}"/>
          </ac:spMkLst>
        </pc:spChg>
      </pc:sldChg>
      <pc:sldChg chg="modSp mod">
        <pc:chgData name="Martin Kopecký" userId="9286bb40e6f258d3" providerId="LiveId" clId="{E05CAF44-8749-4CE1-A508-FD8D1D03B3B3}" dt="2026-02-27T14:45:33.291" v="811" actId="27636"/>
        <pc:sldMkLst>
          <pc:docMk/>
          <pc:sldMk cId="3557080845" sldId="295"/>
        </pc:sldMkLst>
        <pc:spChg chg="mod">
          <ac:chgData name="Martin Kopecký" userId="9286bb40e6f258d3" providerId="LiveId" clId="{E05CAF44-8749-4CE1-A508-FD8D1D03B3B3}" dt="2026-02-27T14:45:33.291" v="811" actId="27636"/>
          <ac:spMkLst>
            <pc:docMk/>
            <pc:sldMk cId="3557080845" sldId="295"/>
            <ac:spMk id="3" creationId="{00000000-0000-0000-0000-000000000000}"/>
          </ac:spMkLst>
        </pc:spChg>
      </pc:sldChg>
      <pc:sldChg chg="modSp mod">
        <pc:chgData name="Martin Kopecký" userId="9286bb40e6f258d3" providerId="LiveId" clId="{E05CAF44-8749-4CE1-A508-FD8D1D03B3B3}" dt="2026-02-27T14:47:09.464" v="905" actId="114"/>
        <pc:sldMkLst>
          <pc:docMk/>
          <pc:sldMk cId="3479770848" sldId="296"/>
        </pc:sldMkLst>
        <pc:spChg chg="mod">
          <ac:chgData name="Martin Kopecký" userId="9286bb40e6f258d3" providerId="LiveId" clId="{E05CAF44-8749-4CE1-A508-FD8D1D03B3B3}" dt="2026-02-27T14:47:09.464" v="905" actId="114"/>
          <ac:spMkLst>
            <pc:docMk/>
            <pc:sldMk cId="3479770848" sldId="296"/>
            <ac:spMk id="3" creationId="{00000000-0000-0000-0000-000000000000}"/>
          </ac:spMkLst>
        </pc:spChg>
      </pc:sldChg>
      <pc:sldChg chg="modSp mod">
        <pc:chgData name="Martin Kopecký" userId="9286bb40e6f258d3" providerId="LiveId" clId="{E05CAF44-8749-4CE1-A508-FD8D1D03B3B3}" dt="2026-02-27T11:01:40.163" v="197" actId="20577"/>
        <pc:sldMkLst>
          <pc:docMk/>
          <pc:sldMk cId="534640483" sldId="304"/>
        </pc:sldMkLst>
        <pc:spChg chg="mod">
          <ac:chgData name="Martin Kopecký" userId="9286bb40e6f258d3" providerId="LiveId" clId="{E05CAF44-8749-4CE1-A508-FD8D1D03B3B3}" dt="2026-02-27T11:01:40.163" v="197" actId="20577"/>
          <ac:spMkLst>
            <pc:docMk/>
            <pc:sldMk cId="534640483" sldId="304"/>
            <ac:spMk id="3" creationId="{EA598BC5-A455-456B-ACF9-4362AF3B7643}"/>
          </ac:spMkLst>
        </pc:spChg>
      </pc:sldChg>
      <pc:sldChg chg="modSp mod">
        <pc:chgData name="Martin Kopecký" userId="9286bb40e6f258d3" providerId="LiveId" clId="{E05CAF44-8749-4CE1-A508-FD8D1D03B3B3}" dt="2026-02-27T11:05:18.455" v="294" actId="20577"/>
        <pc:sldMkLst>
          <pc:docMk/>
          <pc:sldMk cId="4252885919" sldId="310"/>
        </pc:sldMkLst>
        <pc:spChg chg="mod">
          <ac:chgData name="Martin Kopecký" userId="9286bb40e6f258d3" providerId="LiveId" clId="{E05CAF44-8749-4CE1-A508-FD8D1D03B3B3}" dt="2026-02-27T11:05:18.455" v="294" actId="20577"/>
          <ac:spMkLst>
            <pc:docMk/>
            <pc:sldMk cId="4252885919" sldId="310"/>
            <ac:spMk id="3" creationId="{00000000-0000-0000-0000-000000000000}"/>
          </ac:spMkLst>
        </pc:spChg>
      </pc:sldChg>
      <pc:sldChg chg="del">
        <pc:chgData name="Martin Kopecký" userId="9286bb40e6f258d3" providerId="LiveId" clId="{E05CAF44-8749-4CE1-A508-FD8D1D03B3B3}" dt="2026-02-27T10:32:26.572" v="3" actId="47"/>
        <pc:sldMkLst>
          <pc:docMk/>
          <pc:sldMk cId="3137006637" sldId="330"/>
        </pc:sldMkLst>
      </pc:sldChg>
      <pc:sldChg chg="del">
        <pc:chgData name="Martin Kopecký" userId="9286bb40e6f258d3" providerId="LiveId" clId="{E05CAF44-8749-4CE1-A508-FD8D1D03B3B3}" dt="2026-02-27T10:32:27.620" v="4" actId="47"/>
        <pc:sldMkLst>
          <pc:docMk/>
          <pc:sldMk cId="1954069801" sldId="331"/>
        </pc:sldMkLst>
      </pc:sldChg>
      <pc:sldChg chg="del">
        <pc:chgData name="Martin Kopecký" userId="9286bb40e6f258d3" providerId="LiveId" clId="{E05CAF44-8749-4CE1-A508-FD8D1D03B3B3}" dt="2026-02-27T10:32:28.260" v="5" actId="47"/>
        <pc:sldMkLst>
          <pc:docMk/>
          <pc:sldMk cId="134985327" sldId="332"/>
        </pc:sldMkLst>
      </pc:sldChg>
      <pc:sldChg chg="del">
        <pc:chgData name="Martin Kopecký" userId="9286bb40e6f258d3" providerId="LiveId" clId="{E05CAF44-8749-4CE1-A508-FD8D1D03B3B3}" dt="2026-02-27T10:32:28.723" v="6" actId="47"/>
        <pc:sldMkLst>
          <pc:docMk/>
          <pc:sldMk cId="4065713300" sldId="333"/>
        </pc:sldMkLst>
      </pc:sldChg>
      <pc:sldChg chg="del">
        <pc:chgData name="Martin Kopecký" userId="9286bb40e6f258d3" providerId="LiveId" clId="{E05CAF44-8749-4CE1-A508-FD8D1D03B3B3}" dt="2026-02-27T10:32:32.663" v="8" actId="47"/>
        <pc:sldMkLst>
          <pc:docMk/>
          <pc:sldMk cId="695655241" sldId="334"/>
        </pc:sldMkLst>
      </pc:sldChg>
      <pc:sldChg chg="del">
        <pc:chgData name="Martin Kopecký" userId="9286bb40e6f258d3" providerId="LiveId" clId="{E05CAF44-8749-4CE1-A508-FD8D1D03B3B3}" dt="2026-02-27T10:32:36.414" v="10" actId="47"/>
        <pc:sldMkLst>
          <pc:docMk/>
          <pc:sldMk cId="3805236638" sldId="335"/>
        </pc:sldMkLst>
      </pc:sldChg>
      <pc:sldChg chg="del">
        <pc:chgData name="Martin Kopecký" userId="9286bb40e6f258d3" providerId="LiveId" clId="{E05CAF44-8749-4CE1-A508-FD8D1D03B3B3}" dt="2026-02-27T10:32:30.603" v="7" actId="47"/>
        <pc:sldMkLst>
          <pc:docMk/>
          <pc:sldMk cId="2048343002" sldId="337"/>
        </pc:sldMkLst>
      </pc:sldChg>
      <pc:sldChg chg="del">
        <pc:chgData name="Martin Kopecký" userId="9286bb40e6f258d3" providerId="LiveId" clId="{E05CAF44-8749-4CE1-A508-FD8D1D03B3B3}" dt="2026-02-27T10:32:53.117" v="29" actId="47"/>
        <pc:sldMkLst>
          <pc:docMk/>
          <pc:sldMk cId="1079686914" sldId="380"/>
        </pc:sldMkLst>
      </pc:sldChg>
      <pc:sldChg chg="del">
        <pc:chgData name="Martin Kopecký" userId="9286bb40e6f258d3" providerId="LiveId" clId="{E05CAF44-8749-4CE1-A508-FD8D1D03B3B3}" dt="2026-02-27T10:32:37.620" v="12" actId="47"/>
        <pc:sldMkLst>
          <pc:docMk/>
          <pc:sldMk cId="104243259" sldId="385"/>
        </pc:sldMkLst>
      </pc:sldChg>
      <pc:sldChg chg="del">
        <pc:chgData name="Martin Kopecký" userId="9286bb40e6f258d3" providerId="LiveId" clId="{E05CAF44-8749-4CE1-A508-FD8D1D03B3B3}" dt="2026-02-27T10:32:38.304" v="13" actId="47"/>
        <pc:sldMkLst>
          <pc:docMk/>
          <pc:sldMk cId="1021339791" sldId="386"/>
        </pc:sldMkLst>
      </pc:sldChg>
      <pc:sldChg chg="del">
        <pc:chgData name="Martin Kopecký" userId="9286bb40e6f258d3" providerId="LiveId" clId="{E05CAF44-8749-4CE1-A508-FD8D1D03B3B3}" dt="2026-02-27T10:32:38.898" v="14" actId="47"/>
        <pc:sldMkLst>
          <pc:docMk/>
          <pc:sldMk cId="896209890" sldId="387"/>
        </pc:sldMkLst>
      </pc:sldChg>
      <pc:sldChg chg="del">
        <pc:chgData name="Martin Kopecký" userId="9286bb40e6f258d3" providerId="LiveId" clId="{E05CAF44-8749-4CE1-A508-FD8D1D03B3B3}" dt="2026-02-27T10:32:39.375" v="15" actId="47"/>
        <pc:sldMkLst>
          <pc:docMk/>
          <pc:sldMk cId="1887841414" sldId="388"/>
        </pc:sldMkLst>
      </pc:sldChg>
      <pc:sldChg chg="del">
        <pc:chgData name="Martin Kopecký" userId="9286bb40e6f258d3" providerId="LiveId" clId="{E05CAF44-8749-4CE1-A508-FD8D1D03B3B3}" dt="2026-02-27T10:32:40.040" v="16" actId="47"/>
        <pc:sldMkLst>
          <pc:docMk/>
          <pc:sldMk cId="1251577280" sldId="389"/>
        </pc:sldMkLst>
      </pc:sldChg>
      <pc:sldChg chg="del">
        <pc:chgData name="Martin Kopecký" userId="9286bb40e6f258d3" providerId="LiveId" clId="{E05CAF44-8749-4CE1-A508-FD8D1D03B3B3}" dt="2026-02-27T10:32:41.043" v="17" actId="47"/>
        <pc:sldMkLst>
          <pc:docMk/>
          <pc:sldMk cId="1485406735" sldId="390"/>
        </pc:sldMkLst>
      </pc:sldChg>
      <pc:sldChg chg="del">
        <pc:chgData name="Martin Kopecký" userId="9286bb40e6f258d3" providerId="LiveId" clId="{E05CAF44-8749-4CE1-A508-FD8D1D03B3B3}" dt="2026-02-27T10:32:41.762" v="18" actId="47"/>
        <pc:sldMkLst>
          <pc:docMk/>
          <pc:sldMk cId="4176689540" sldId="391"/>
        </pc:sldMkLst>
      </pc:sldChg>
      <pc:sldChg chg="del">
        <pc:chgData name="Martin Kopecký" userId="9286bb40e6f258d3" providerId="LiveId" clId="{E05CAF44-8749-4CE1-A508-FD8D1D03B3B3}" dt="2026-02-27T10:32:42.427" v="19" actId="47"/>
        <pc:sldMkLst>
          <pc:docMk/>
          <pc:sldMk cId="2509906547" sldId="392"/>
        </pc:sldMkLst>
      </pc:sldChg>
      <pc:sldChg chg="del">
        <pc:chgData name="Martin Kopecký" userId="9286bb40e6f258d3" providerId="LiveId" clId="{E05CAF44-8749-4CE1-A508-FD8D1D03B3B3}" dt="2026-02-27T10:32:44.292" v="21" actId="47"/>
        <pc:sldMkLst>
          <pc:docMk/>
          <pc:sldMk cId="1536232873" sldId="393"/>
        </pc:sldMkLst>
      </pc:sldChg>
      <pc:sldChg chg="del">
        <pc:chgData name="Martin Kopecký" userId="9286bb40e6f258d3" providerId="LiveId" clId="{E05CAF44-8749-4CE1-A508-FD8D1D03B3B3}" dt="2026-02-27T10:32:45.092" v="22" actId="47"/>
        <pc:sldMkLst>
          <pc:docMk/>
          <pc:sldMk cId="3538008682" sldId="394"/>
        </pc:sldMkLst>
      </pc:sldChg>
      <pc:sldChg chg="del">
        <pc:chgData name="Martin Kopecký" userId="9286bb40e6f258d3" providerId="LiveId" clId="{E05CAF44-8749-4CE1-A508-FD8D1D03B3B3}" dt="2026-02-27T10:32:45.781" v="23" actId="47"/>
        <pc:sldMkLst>
          <pc:docMk/>
          <pc:sldMk cId="2787030845" sldId="395"/>
        </pc:sldMkLst>
      </pc:sldChg>
      <pc:sldChg chg="del">
        <pc:chgData name="Martin Kopecký" userId="9286bb40e6f258d3" providerId="LiveId" clId="{E05CAF44-8749-4CE1-A508-FD8D1D03B3B3}" dt="2026-02-27T10:32:46.801" v="24" actId="47"/>
        <pc:sldMkLst>
          <pc:docMk/>
          <pc:sldMk cId="3777215142" sldId="396"/>
        </pc:sldMkLst>
      </pc:sldChg>
      <pc:sldChg chg="del">
        <pc:chgData name="Martin Kopecký" userId="9286bb40e6f258d3" providerId="LiveId" clId="{E05CAF44-8749-4CE1-A508-FD8D1D03B3B3}" dt="2026-02-27T10:32:47.446" v="25" actId="47"/>
        <pc:sldMkLst>
          <pc:docMk/>
          <pc:sldMk cId="3469251768" sldId="397"/>
        </pc:sldMkLst>
      </pc:sldChg>
      <pc:sldChg chg="del">
        <pc:chgData name="Martin Kopecký" userId="9286bb40e6f258d3" providerId="LiveId" clId="{E05CAF44-8749-4CE1-A508-FD8D1D03B3B3}" dt="2026-02-27T10:32:48.380" v="26" actId="47"/>
        <pc:sldMkLst>
          <pc:docMk/>
          <pc:sldMk cId="3454199564" sldId="398"/>
        </pc:sldMkLst>
      </pc:sldChg>
      <pc:sldChg chg="del">
        <pc:chgData name="Martin Kopecký" userId="9286bb40e6f258d3" providerId="LiveId" clId="{E05CAF44-8749-4CE1-A508-FD8D1D03B3B3}" dt="2026-02-27T10:32:49.582" v="27" actId="47"/>
        <pc:sldMkLst>
          <pc:docMk/>
          <pc:sldMk cId="518563231" sldId="399"/>
        </pc:sldMkLst>
      </pc:sldChg>
      <pc:sldChg chg="del">
        <pc:chgData name="Martin Kopecký" userId="9286bb40e6f258d3" providerId="LiveId" clId="{E05CAF44-8749-4CE1-A508-FD8D1D03B3B3}" dt="2026-02-27T10:32:50.768" v="28" actId="47"/>
        <pc:sldMkLst>
          <pc:docMk/>
          <pc:sldMk cId="327603374" sldId="401"/>
        </pc:sldMkLst>
      </pc:sldChg>
      <pc:sldChg chg="del">
        <pc:chgData name="Martin Kopecký" userId="9286bb40e6f258d3" providerId="LiveId" clId="{E05CAF44-8749-4CE1-A508-FD8D1D03B3B3}" dt="2026-02-27T14:47:35.043" v="906" actId="47"/>
        <pc:sldMkLst>
          <pc:docMk/>
          <pc:sldMk cId="2665004387" sldId="404"/>
        </pc:sldMkLst>
      </pc:sldChg>
      <pc:sldChg chg="del">
        <pc:chgData name="Martin Kopecký" userId="9286bb40e6f258d3" providerId="LiveId" clId="{E05CAF44-8749-4CE1-A508-FD8D1D03B3B3}" dt="2026-02-27T14:47:36.120" v="907" actId="47"/>
        <pc:sldMkLst>
          <pc:docMk/>
          <pc:sldMk cId="1798742249" sldId="405"/>
        </pc:sldMkLst>
      </pc:sldChg>
      <pc:sldChg chg="addSp modSp new mod setBg">
        <pc:chgData name="Martin Kopecký" userId="9286bb40e6f258d3" providerId="LiveId" clId="{E05CAF44-8749-4CE1-A508-FD8D1D03B3B3}" dt="2026-02-27T10:59:00.595" v="134" actId="6549"/>
        <pc:sldMkLst>
          <pc:docMk/>
          <pc:sldMk cId="4067173302" sldId="406"/>
        </pc:sldMkLst>
        <pc:spChg chg="mod">
          <ac:chgData name="Martin Kopecký" userId="9286bb40e6f258d3" providerId="LiveId" clId="{E05CAF44-8749-4CE1-A508-FD8D1D03B3B3}" dt="2026-02-27T10:57:30.873" v="117" actId="26606"/>
          <ac:spMkLst>
            <pc:docMk/>
            <pc:sldMk cId="4067173302" sldId="406"/>
            <ac:spMk id="2" creationId="{5411FACC-FB38-546B-E380-C407AB610165}"/>
          </ac:spMkLst>
        </pc:spChg>
        <pc:spChg chg="mod">
          <ac:chgData name="Martin Kopecký" userId="9286bb40e6f258d3" providerId="LiveId" clId="{E05CAF44-8749-4CE1-A508-FD8D1D03B3B3}" dt="2026-02-27T10:59:00.595" v="134" actId="6549"/>
          <ac:spMkLst>
            <pc:docMk/>
            <pc:sldMk cId="4067173302" sldId="406"/>
            <ac:spMk id="3" creationId="{A568ECAF-5EE9-2576-BEB7-8E9896FF1AA5}"/>
          </ac:spMkLst>
        </pc:spChg>
        <pc:spChg chg="add">
          <ac:chgData name="Martin Kopecký" userId="9286bb40e6f258d3" providerId="LiveId" clId="{E05CAF44-8749-4CE1-A508-FD8D1D03B3B3}" dt="2026-02-27T10:57:30.873" v="117" actId="26606"/>
          <ac:spMkLst>
            <pc:docMk/>
            <pc:sldMk cId="4067173302" sldId="406"/>
            <ac:spMk id="10" creationId="{E02239D2-A05D-4A1C-9F06-FBA7FC730E1B}"/>
          </ac:spMkLst>
        </pc:spChg>
        <pc:picChg chg="add">
          <ac:chgData name="Martin Kopecký" userId="9286bb40e6f258d3" providerId="LiveId" clId="{E05CAF44-8749-4CE1-A508-FD8D1D03B3B3}" dt="2026-02-27T10:57:30.873" v="117" actId="26606"/>
          <ac:picMkLst>
            <pc:docMk/>
            <pc:sldMk cId="4067173302" sldId="406"/>
            <ac:picMk id="7" creationId="{D146194D-95D2-C945-80C9-B670940FAAF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09AE2-F414-4846-8134-2486B19A3A75}"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2EAD4434-FCCD-429E-8558-52EC3B8ADA3D}">
      <dgm:prSet/>
      <dgm:spPr/>
      <dgm:t>
        <a:bodyPr/>
        <a:lstStyle/>
        <a:p>
          <a:r>
            <a:rPr lang="cs-CZ"/>
            <a:t>Správní soudnictví </a:t>
          </a:r>
          <a:endParaRPr lang="en-US"/>
        </a:p>
      </dgm:t>
    </dgm:pt>
    <dgm:pt modelId="{EEB0011E-3A2B-4FD4-9ABB-D2BB1E9EFCCA}" type="parTrans" cxnId="{FE613E4F-9757-410D-8443-166010BF96BA}">
      <dgm:prSet/>
      <dgm:spPr/>
      <dgm:t>
        <a:bodyPr/>
        <a:lstStyle/>
        <a:p>
          <a:endParaRPr lang="en-US"/>
        </a:p>
      </dgm:t>
    </dgm:pt>
    <dgm:pt modelId="{EA353846-C09D-403D-AA78-76525811A82C}" type="sibTrans" cxnId="{FE613E4F-9757-410D-8443-166010BF96BA}">
      <dgm:prSet/>
      <dgm:spPr/>
      <dgm:t>
        <a:bodyPr/>
        <a:lstStyle/>
        <a:p>
          <a:endParaRPr lang="en-US"/>
        </a:p>
      </dgm:t>
    </dgm:pt>
    <dgm:pt modelId="{4A92C926-6BE1-4193-9DB3-AC5596A455C2}">
      <dgm:prSet/>
      <dgm:spPr/>
      <dgm:t>
        <a:bodyPr/>
        <a:lstStyle/>
        <a:p>
          <a:r>
            <a:rPr lang="cs-CZ"/>
            <a:t>ochrana subjektivních veřejných práv před nezákonnými postupy správních orgánů</a:t>
          </a:r>
          <a:endParaRPr lang="en-US"/>
        </a:p>
      </dgm:t>
    </dgm:pt>
    <dgm:pt modelId="{FC40EA14-A4A8-4793-932C-3B75A18DF90D}" type="parTrans" cxnId="{AE669B9B-E995-4FEF-B7AC-CCA9D3C6B3F7}">
      <dgm:prSet/>
      <dgm:spPr/>
      <dgm:t>
        <a:bodyPr/>
        <a:lstStyle/>
        <a:p>
          <a:endParaRPr lang="en-US"/>
        </a:p>
      </dgm:t>
    </dgm:pt>
    <dgm:pt modelId="{BD20CF68-0BA3-4735-81C3-360C14D466B5}" type="sibTrans" cxnId="{AE669B9B-E995-4FEF-B7AC-CCA9D3C6B3F7}">
      <dgm:prSet/>
      <dgm:spPr/>
      <dgm:t>
        <a:bodyPr/>
        <a:lstStyle/>
        <a:p>
          <a:endParaRPr lang="en-US"/>
        </a:p>
      </dgm:t>
    </dgm:pt>
    <dgm:pt modelId="{81322B28-94B1-44E2-8B3A-C9CF6F1272CF}">
      <dgm:prSet/>
      <dgm:spPr/>
      <dgm:t>
        <a:bodyPr/>
        <a:lstStyle/>
        <a:p>
          <a:r>
            <a:rPr lang="cs-CZ"/>
            <a:t>Civilní soudnictví</a:t>
          </a:r>
          <a:endParaRPr lang="en-US"/>
        </a:p>
      </dgm:t>
    </dgm:pt>
    <dgm:pt modelId="{CC305B49-2B7D-4338-AC5E-B35A70666BB2}" type="parTrans" cxnId="{57DA7E6F-F416-42B8-A542-36D07E222AB5}">
      <dgm:prSet/>
      <dgm:spPr/>
      <dgm:t>
        <a:bodyPr/>
        <a:lstStyle/>
        <a:p>
          <a:endParaRPr lang="en-US"/>
        </a:p>
      </dgm:t>
    </dgm:pt>
    <dgm:pt modelId="{BB9BCD60-D79B-4B42-8CAA-1B22FF794385}" type="sibTrans" cxnId="{57DA7E6F-F416-42B8-A542-36D07E222AB5}">
      <dgm:prSet/>
      <dgm:spPr/>
      <dgm:t>
        <a:bodyPr/>
        <a:lstStyle/>
        <a:p>
          <a:endParaRPr lang="en-US"/>
        </a:p>
      </dgm:t>
    </dgm:pt>
    <dgm:pt modelId="{EDB202BE-EB4D-44DB-B884-ADD9D7590E59}">
      <dgm:prSet/>
      <dgm:spPr/>
      <dgm:t>
        <a:bodyPr/>
        <a:lstStyle/>
        <a:p>
          <a:r>
            <a:rPr lang="cs-CZ"/>
            <a:t>rozhodování podle části páté OSŘ</a:t>
          </a:r>
          <a:endParaRPr lang="en-US"/>
        </a:p>
      </dgm:t>
    </dgm:pt>
    <dgm:pt modelId="{C68FE640-F315-48AD-9966-D8C6EB6C81D0}" type="parTrans" cxnId="{357A60FE-FEC3-4293-867F-669ACCF0FBC6}">
      <dgm:prSet/>
      <dgm:spPr/>
      <dgm:t>
        <a:bodyPr/>
        <a:lstStyle/>
        <a:p>
          <a:endParaRPr lang="en-US"/>
        </a:p>
      </dgm:t>
    </dgm:pt>
    <dgm:pt modelId="{572FC4E8-388C-479C-AAFD-A9709328604D}" type="sibTrans" cxnId="{357A60FE-FEC3-4293-867F-669ACCF0FBC6}">
      <dgm:prSet/>
      <dgm:spPr/>
      <dgm:t>
        <a:bodyPr/>
        <a:lstStyle/>
        <a:p>
          <a:endParaRPr lang="en-US"/>
        </a:p>
      </dgm:t>
    </dgm:pt>
    <dgm:pt modelId="{2883A17F-D943-46AC-B2E8-679C2699B499}">
      <dgm:prSet/>
      <dgm:spPr/>
      <dgm:t>
        <a:bodyPr/>
        <a:lstStyle/>
        <a:p>
          <a:r>
            <a:rPr lang="cs-CZ"/>
            <a:t>soudní ochrana ve věcech omezení osobní svobody</a:t>
          </a:r>
          <a:endParaRPr lang="en-US"/>
        </a:p>
      </dgm:t>
    </dgm:pt>
    <dgm:pt modelId="{E16AEF67-CF6B-4B0B-9AB7-8ADEC3A54F04}" type="parTrans" cxnId="{79A5EF5E-5B79-4302-89CB-6FFF93F8F400}">
      <dgm:prSet/>
      <dgm:spPr/>
      <dgm:t>
        <a:bodyPr/>
        <a:lstStyle/>
        <a:p>
          <a:endParaRPr lang="en-US"/>
        </a:p>
      </dgm:t>
    </dgm:pt>
    <dgm:pt modelId="{4BE69991-8D06-495B-98D5-70A718F2CAD3}" type="sibTrans" cxnId="{79A5EF5E-5B79-4302-89CB-6FFF93F8F400}">
      <dgm:prSet/>
      <dgm:spPr/>
      <dgm:t>
        <a:bodyPr/>
        <a:lstStyle/>
        <a:p>
          <a:endParaRPr lang="en-US"/>
        </a:p>
      </dgm:t>
    </dgm:pt>
    <dgm:pt modelId="{1CD15517-F6A0-4CAB-A1A2-7533589EC6BE}">
      <dgm:prSet/>
      <dgm:spPr/>
      <dgm:t>
        <a:bodyPr/>
        <a:lstStyle/>
        <a:p>
          <a:r>
            <a:rPr lang="cs-CZ"/>
            <a:t>prejudiciální posuzování podzákonných právních předpisů a správních aktů</a:t>
          </a:r>
          <a:endParaRPr lang="en-US"/>
        </a:p>
      </dgm:t>
    </dgm:pt>
    <dgm:pt modelId="{FDD98867-D1A8-43B6-A43F-51D35ABD28CD}" type="parTrans" cxnId="{85173CBF-4375-4765-B2BB-0ABD342F927A}">
      <dgm:prSet/>
      <dgm:spPr/>
      <dgm:t>
        <a:bodyPr/>
        <a:lstStyle/>
        <a:p>
          <a:endParaRPr lang="en-US"/>
        </a:p>
      </dgm:t>
    </dgm:pt>
    <dgm:pt modelId="{A7BF34AA-550D-4ADE-BEB8-D10FB2574CAE}" type="sibTrans" cxnId="{85173CBF-4375-4765-B2BB-0ABD342F927A}">
      <dgm:prSet/>
      <dgm:spPr/>
      <dgm:t>
        <a:bodyPr/>
        <a:lstStyle/>
        <a:p>
          <a:endParaRPr lang="en-US"/>
        </a:p>
      </dgm:t>
    </dgm:pt>
    <dgm:pt modelId="{D41C7886-B6E0-401C-8496-A617FB3A8923}">
      <dgm:prSet/>
      <dgm:spPr/>
      <dgm:t>
        <a:bodyPr/>
        <a:lstStyle/>
        <a:p>
          <a:r>
            <a:rPr lang="cs-CZ"/>
            <a:t>(Trestní soudnictví)</a:t>
          </a:r>
          <a:endParaRPr lang="en-US"/>
        </a:p>
      </dgm:t>
    </dgm:pt>
    <dgm:pt modelId="{066005C4-775B-46D6-A391-754651E380AB}" type="parTrans" cxnId="{929F9E6C-799D-4A03-BA6E-97F800B8E4B8}">
      <dgm:prSet/>
      <dgm:spPr/>
      <dgm:t>
        <a:bodyPr/>
        <a:lstStyle/>
        <a:p>
          <a:endParaRPr lang="en-US"/>
        </a:p>
      </dgm:t>
    </dgm:pt>
    <dgm:pt modelId="{9B31A4A0-EF9B-4B0A-8D26-3D0CDE1862CC}" type="sibTrans" cxnId="{929F9E6C-799D-4A03-BA6E-97F800B8E4B8}">
      <dgm:prSet/>
      <dgm:spPr/>
      <dgm:t>
        <a:bodyPr/>
        <a:lstStyle/>
        <a:p>
          <a:endParaRPr lang="en-US"/>
        </a:p>
      </dgm:t>
    </dgm:pt>
    <dgm:pt modelId="{1BE81069-56B9-424C-A650-29F301D38A52}">
      <dgm:prSet/>
      <dgm:spPr/>
      <dgm:t>
        <a:bodyPr/>
        <a:lstStyle/>
        <a:p>
          <a:r>
            <a:rPr lang="cs-CZ"/>
            <a:t>Trestní právo hmotné: zakotvení skutkových podstat trestných činů</a:t>
          </a:r>
          <a:endParaRPr lang="en-US"/>
        </a:p>
      </dgm:t>
    </dgm:pt>
    <dgm:pt modelId="{9FDD3CE2-8EF4-4EBF-8CB1-C50E9B6A427C}" type="parTrans" cxnId="{038DB151-16DE-47F0-A228-FF252E15F75B}">
      <dgm:prSet/>
      <dgm:spPr/>
      <dgm:t>
        <a:bodyPr/>
        <a:lstStyle/>
        <a:p>
          <a:endParaRPr lang="en-US"/>
        </a:p>
      </dgm:t>
    </dgm:pt>
    <dgm:pt modelId="{95240AB5-509D-44BE-A272-6AB3F8B7DC27}" type="sibTrans" cxnId="{038DB151-16DE-47F0-A228-FF252E15F75B}">
      <dgm:prSet/>
      <dgm:spPr/>
      <dgm:t>
        <a:bodyPr/>
        <a:lstStyle/>
        <a:p>
          <a:endParaRPr lang="en-US"/>
        </a:p>
      </dgm:t>
    </dgm:pt>
    <dgm:pt modelId="{EF25D9CD-01EA-4089-BCBB-400CD29075AF}">
      <dgm:prSet/>
      <dgm:spPr/>
      <dgm:t>
        <a:bodyPr/>
        <a:lstStyle/>
        <a:p>
          <a:r>
            <a:rPr lang="cs-CZ"/>
            <a:t>Trestní proces</a:t>
          </a:r>
          <a:endParaRPr lang="en-US"/>
        </a:p>
      </dgm:t>
    </dgm:pt>
    <dgm:pt modelId="{6441687D-86A9-45F0-B0E5-A28158C5A2DC}" type="parTrans" cxnId="{01E75E73-895B-4520-A946-D533214A0567}">
      <dgm:prSet/>
      <dgm:spPr/>
      <dgm:t>
        <a:bodyPr/>
        <a:lstStyle/>
        <a:p>
          <a:endParaRPr lang="en-US"/>
        </a:p>
      </dgm:t>
    </dgm:pt>
    <dgm:pt modelId="{3BD49CB4-89BB-41DF-B1A1-5E1C878E6DFC}" type="sibTrans" cxnId="{01E75E73-895B-4520-A946-D533214A0567}">
      <dgm:prSet/>
      <dgm:spPr/>
      <dgm:t>
        <a:bodyPr/>
        <a:lstStyle/>
        <a:p>
          <a:endParaRPr lang="en-US"/>
        </a:p>
      </dgm:t>
    </dgm:pt>
    <dgm:pt modelId="{6462730E-045A-4A82-9DC8-B62583B242CF}">
      <dgm:prSet/>
      <dgm:spPr/>
      <dgm:t>
        <a:bodyPr/>
        <a:lstStyle/>
        <a:p>
          <a:r>
            <a:rPr lang="cs-CZ"/>
            <a:t>Ústavní soudnictví</a:t>
          </a:r>
          <a:endParaRPr lang="en-US"/>
        </a:p>
      </dgm:t>
    </dgm:pt>
    <dgm:pt modelId="{741E4987-9337-41CA-9DFE-9787509BA7A9}" type="parTrans" cxnId="{A8A24379-1299-4C9B-B224-063ADF6DE78A}">
      <dgm:prSet/>
      <dgm:spPr/>
      <dgm:t>
        <a:bodyPr/>
        <a:lstStyle/>
        <a:p>
          <a:endParaRPr lang="en-US"/>
        </a:p>
      </dgm:t>
    </dgm:pt>
    <dgm:pt modelId="{DCBA8106-465C-4424-9C0F-CF2004035D4C}" type="sibTrans" cxnId="{A8A24379-1299-4C9B-B224-063ADF6DE78A}">
      <dgm:prSet/>
      <dgm:spPr/>
      <dgm:t>
        <a:bodyPr/>
        <a:lstStyle/>
        <a:p>
          <a:endParaRPr lang="en-US"/>
        </a:p>
      </dgm:t>
    </dgm:pt>
    <dgm:pt modelId="{D0452131-5FFE-4A89-9FE7-D3AAD9789D4B}">
      <dgm:prSet/>
      <dgm:spPr/>
      <dgm:t>
        <a:bodyPr/>
        <a:lstStyle/>
        <a:p>
          <a:r>
            <a:rPr lang="cs-CZ"/>
            <a:t>princip subsidiarity ochrany</a:t>
          </a:r>
          <a:endParaRPr lang="en-US"/>
        </a:p>
      </dgm:t>
    </dgm:pt>
    <dgm:pt modelId="{CE37E9BF-763C-4059-99F0-23FC396FE814}" type="parTrans" cxnId="{5948EA33-504E-4081-9985-EF74ACEA8A1F}">
      <dgm:prSet/>
      <dgm:spPr/>
      <dgm:t>
        <a:bodyPr/>
        <a:lstStyle/>
        <a:p>
          <a:endParaRPr lang="en-US"/>
        </a:p>
      </dgm:t>
    </dgm:pt>
    <dgm:pt modelId="{0623D937-F569-4098-9A2F-6A6005F1F44E}" type="sibTrans" cxnId="{5948EA33-504E-4081-9985-EF74ACEA8A1F}">
      <dgm:prSet/>
      <dgm:spPr/>
      <dgm:t>
        <a:bodyPr/>
        <a:lstStyle/>
        <a:p>
          <a:endParaRPr lang="en-US"/>
        </a:p>
      </dgm:t>
    </dgm:pt>
    <dgm:pt modelId="{0193715D-0B76-47A7-A637-450C09E09329}">
      <dgm:prSet/>
      <dgm:spPr/>
      <dgm:t>
        <a:bodyPr/>
        <a:lstStyle/>
        <a:p>
          <a:r>
            <a:rPr lang="cs-CZ"/>
            <a:t>rozhodování o návrzích na zrušení zákonů a jiných právních předpisů</a:t>
          </a:r>
          <a:endParaRPr lang="en-US"/>
        </a:p>
      </dgm:t>
    </dgm:pt>
    <dgm:pt modelId="{33055590-20B7-4D13-8011-68F5EA66D290}" type="parTrans" cxnId="{FCCC863A-6093-4DC3-B8F4-5127384032B9}">
      <dgm:prSet/>
      <dgm:spPr/>
      <dgm:t>
        <a:bodyPr/>
        <a:lstStyle/>
        <a:p>
          <a:endParaRPr lang="en-US"/>
        </a:p>
      </dgm:t>
    </dgm:pt>
    <dgm:pt modelId="{B7C5E6C6-A65A-48AA-B4AA-23A629337630}" type="sibTrans" cxnId="{FCCC863A-6093-4DC3-B8F4-5127384032B9}">
      <dgm:prSet/>
      <dgm:spPr/>
      <dgm:t>
        <a:bodyPr/>
        <a:lstStyle/>
        <a:p>
          <a:endParaRPr lang="en-US"/>
        </a:p>
      </dgm:t>
    </dgm:pt>
    <dgm:pt modelId="{C1D0272A-7A5A-44A6-8617-695D840F661E}">
      <dgm:prSet/>
      <dgm:spPr/>
      <dgm:t>
        <a:bodyPr/>
        <a:lstStyle/>
        <a:p>
          <a:r>
            <a:rPr lang="cs-CZ"/>
            <a:t>rozhodování o ústavních stížnostech</a:t>
          </a:r>
          <a:endParaRPr lang="en-US"/>
        </a:p>
      </dgm:t>
    </dgm:pt>
    <dgm:pt modelId="{9477907E-2901-4840-A2F9-0F537C29935F}" type="parTrans" cxnId="{947BB318-1823-4381-9579-11ED986B2C34}">
      <dgm:prSet/>
      <dgm:spPr/>
      <dgm:t>
        <a:bodyPr/>
        <a:lstStyle/>
        <a:p>
          <a:endParaRPr lang="en-US"/>
        </a:p>
      </dgm:t>
    </dgm:pt>
    <dgm:pt modelId="{2237DF76-5DF4-455D-85B8-A1D90D807881}" type="sibTrans" cxnId="{947BB318-1823-4381-9579-11ED986B2C34}">
      <dgm:prSet/>
      <dgm:spPr/>
      <dgm:t>
        <a:bodyPr/>
        <a:lstStyle/>
        <a:p>
          <a:endParaRPr lang="en-US"/>
        </a:p>
      </dgm:t>
    </dgm:pt>
    <dgm:pt modelId="{988B6043-A2E8-478B-8C3C-99B8609C6699}" type="pres">
      <dgm:prSet presAssocID="{11009AE2-F414-4846-8134-2486B19A3A75}" presName="linear" presStyleCnt="0">
        <dgm:presLayoutVars>
          <dgm:dir/>
          <dgm:animLvl val="lvl"/>
          <dgm:resizeHandles val="exact"/>
        </dgm:presLayoutVars>
      </dgm:prSet>
      <dgm:spPr/>
    </dgm:pt>
    <dgm:pt modelId="{C29B7A0D-4119-4162-92C4-253706ED69AF}" type="pres">
      <dgm:prSet presAssocID="{2EAD4434-FCCD-429E-8558-52EC3B8ADA3D}" presName="parentLin" presStyleCnt="0"/>
      <dgm:spPr/>
    </dgm:pt>
    <dgm:pt modelId="{C0309793-59DE-40EF-9B0D-4D6B6AADDA08}" type="pres">
      <dgm:prSet presAssocID="{2EAD4434-FCCD-429E-8558-52EC3B8ADA3D}" presName="parentLeftMargin" presStyleLbl="node1" presStyleIdx="0" presStyleCnt="4"/>
      <dgm:spPr/>
    </dgm:pt>
    <dgm:pt modelId="{0BF4C967-CA9D-45F3-9D2B-5E429FA7AF06}" type="pres">
      <dgm:prSet presAssocID="{2EAD4434-FCCD-429E-8558-52EC3B8ADA3D}" presName="parentText" presStyleLbl="node1" presStyleIdx="0" presStyleCnt="4">
        <dgm:presLayoutVars>
          <dgm:chMax val="0"/>
          <dgm:bulletEnabled val="1"/>
        </dgm:presLayoutVars>
      </dgm:prSet>
      <dgm:spPr/>
    </dgm:pt>
    <dgm:pt modelId="{7936EA52-BE69-4267-B76A-5EC14E87670A}" type="pres">
      <dgm:prSet presAssocID="{2EAD4434-FCCD-429E-8558-52EC3B8ADA3D}" presName="negativeSpace" presStyleCnt="0"/>
      <dgm:spPr/>
    </dgm:pt>
    <dgm:pt modelId="{83E0AC5B-89D7-42C2-B184-F20B9FC1BD02}" type="pres">
      <dgm:prSet presAssocID="{2EAD4434-FCCD-429E-8558-52EC3B8ADA3D}" presName="childText" presStyleLbl="conFgAcc1" presStyleIdx="0" presStyleCnt="4">
        <dgm:presLayoutVars>
          <dgm:bulletEnabled val="1"/>
        </dgm:presLayoutVars>
      </dgm:prSet>
      <dgm:spPr/>
    </dgm:pt>
    <dgm:pt modelId="{731F5E6A-85A9-4026-9CEF-72781AB3FB92}" type="pres">
      <dgm:prSet presAssocID="{EA353846-C09D-403D-AA78-76525811A82C}" presName="spaceBetweenRectangles" presStyleCnt="0"/>
      <dgm:spPr/>
    </dgm:pt>
    <dgm:pt modelId="{BA7D4B2B-E9E0-4792-A786-3F140EA0DB80}" type="pres">
      <dgm:prSet presAssocID="{81322B28-94B1-44E2-8B3A-C9CF6F1272CF}" presName="parentLin" presStyleCnt="0"/>
      <dgm:spPr/>
    </dgm:pt>
    <dgm:pt modelId="{C49524E1-AB49-42F3-BC5F-09F2682F9B1B}" type="pres">
      <dgm:prSet presAssocID="{81322B28-94B1-44E2-8B3A-C9CF6F1272CF}" presName="parentLeftMargin" presStyleLbl="node1" presStyleIdx="0" presStyleCnt="4"/>
      <dgm:spPr/>
    </dgm:pt>
    <dgm:pt modelId="{EEAE95EF-AA1A-4111-9202-6C3863849137}" type="pres">
      <dgm:prSet presAssocID="{81322B28-94B1-44E2-8B3A-C9CF6F1272CF}" presName="parentText" presStyleLbl="node1" presStyleIdx="1" presStyleCnt="4">
        <dgm:presLayoutVars>
          <dgm:chMax val="0"/>
          <dgm:bulletEnabled val="1"/>
        </dgm:presLayoutVars>
      </dgm:prSet>
      <dgm:spPr/>
    </dgm:pt>
    <dgm:pt modelId="{0A7750A2-18F4-4DCA-89D9-1AF937677C41}" type="pres">
      <dgm:prSet presAssocID="{81322B28-94B1-44E2-8B3A-C9CF6F1272CF}" presName="negativeSpace" presStyleCnt="0"/>
      <dgm:spPr/>
    </dgm:pt>
    <dgm:pt modelId="{2BD3592C-D3BA-49B0-AFC6-ED6D142A4284}" type="pres">
      <dgm:prSet presAssocID="{81322B28-94B1-44E2-8B3A-C9CF6F1272CF}" presName="childText" presStyleLbl="conFgAcc1" presStyleIdx="1" presStyleCnt="4">
        <dgm:presLayoutVars>
          <dgm:bulletEnabled val="1"/>
        </dgm:presLayoutVars>
      </dgm:prSet>
      <dgm:spPr/>
    </dgm:pt>
    <dgm:pt modelId="{9CE9967C-003B-4AB6-9792-0955FDA7ED1D}" type="pres">
      <dgm:prSet presAssocID="{BB9BCD60-D79B-4B42-8CAA-1B22FF794385}" presName="spaceBetweenRectangles" presStyleCnt="0"/>
      <dgm:spPr/>
    </dgm:pt>
    <dgm:pt modelId="{6872B049-A855-4A02-B792-A6B25031003F}" type="pres">
      <dgm:prSet presAssocID="{D41C7886-B6E0-401C-8496-A617FB3A8923}" presName="parentLin" presStyleCnt="0"/>
      <dgm:spPr/>
    </dgm:pt>
    <dgm:pt modelId="{E6BA3FA3-FC0F-463C-97EB-AF071FDD706F}" type="pres">
      <dgm:prSet presAssocID="{D41C7886-B6E0-401C-8496-A617FB3A8923}" presName="parentLeftMargin" presStyleLbl="node1" presStyleIdx="1" presStyleCnt="4"/>
      <dgm:spPr/>
    </dgm:pt>
    <dgm:pt modelId="{12233C43-DDE0-4572-B269-33E929E3B0F0}" type="pres">
      <dgm:prSet presAssocID="{D41C7886-B6E0-401C-8496-A617FB3A8923}" presName="parentText" presStyleLbl="node1" presStyleIdx="2" presStyleCnt="4">
        <dgm:presLayoutVars>
          <dgm:chMax val="0"/>
          <dgm:bulletEnabled val="1"/>
        </dgm:presLayoutVars>
      </dgm:prSet>
      <dgm:spPr/>
    </dgm:pt>
    <dgm:pt modelId="{DAD8AB80-844A-443D-BB47-D2D335F24DE8}" type="pres">
      <dgm:prSet presAssocID="{D41C7886-B6E0-401C-8496-A617FB3A8923}" presName="negativeSpace" presStyleCnt="0"/>
      <dgm:spPr/>
    </dgm:pt>
    <dgm:pt modelId="{14F64D57-9660-4C2A-AAE6-8B014F3206F0}" type="pres">
      <dgm:prSet presAssocID="{D41C7886-B6E0-401C-8496-A617FB3A8923}" presName="childText" presStyleLbl="conFgAcc1" presStyleIdx="2" presStyleCnt="4">
        <dgm:presLayoutVars>
          <dgm:bulletEnabled val="1"/>
        </dgm:presLayoutVars>
      </dgm:prSet>
      <dgm:spPr/>
    </dgm:pt>
    <dgm:pt modelId="{D19E9EDC-C853-4E2E-B02A-7CDFA056E2E4}" type="pres">
      <dgm:prSet presAssocID="{9B31A4A0-EF9B-4B0A-8D26-3D0CDE1862CC}" presName="spaceBetweenRectangles" presStyleCnt="0"/>
      <dgm:spPr/>
    </dgm:pt>
    <dgm:pt modelId="{6F025B6B-A920-420B-B890-2475EF330899}" type="pres">
      <dgm:prSet presAssocID="{6462730E-045A-4A82-9DC8-B62583B242CF}" presName="parentLin" presStyleCnt="0"/>
      <dgm:spPr/>
    </dgm:pt>
    <dgm:pt modelId="{C1DEDC7D-9990-4AD5-A455-123061E11120}" type="pres">
      <dgm:prSet presAssocID="{6462730E-045A-4A82-9DC8-B62583B242CF}" presName="parentLeftMargin" presStyleLbl="node1" presStyleIdx="2" presStyleCnt="4"/>
      <dgm:spPr/>
    </dgm:pt>
    <dgm:pt modelId="{3E5BAC99-E333-4122-8522-8E532076FF0D}" type="pres">
      <dgm:prSet presAssocID="{6462730E-045A-4A82-9DC8-B62583B242CF}" presName="parentText" presStyleLbl="node1" presStyleIdx="3" presStyleCnt="4">
        <dgm:presLayoutVars>
          <dgm:chMax val="0"/>
          <dgm:bulletEnabled val="1"/>
        </dgm:presLayoutVars>
      </dgm:prSet>
      <dgm:spPr/>
    </dgm:pt>
    <dgm:pt modelId="{485B43A6-CF08-4A22-8542-82803E62E121}" type="pres">
      <dgm:prSet presAssocID="{6462730E-045A-4A82-9DC8-B62583B242CF}" presName="negativeSpace" presStyleCnt="0"/>
      <dgm:spPr/>
    </dgm:pt>
    <dgm:pt modelId="{56A4F960-1FAC-4073-847C-895010329DA8}" type="pres">
      <dgm:prSet presAssocID="{6462730E-045A-4A82-9DC8-B62583B242CF}" presName="childText" presStyleLbl="conFgAcc1" presStyleIdx="3" presStyleCnt="4">
        <dgm:presLayoutVars>
          <dgm:bulletEnabled val="1"/>
        </dgm:presLayoutVars>
      </dgm:prSet>
      <dgm:spPr/>
    </dgm:pt>
  </dgm:ptLst>
  <dgm:cxnLst>
    <dgm:cxn modelId="{61A1FE09-1CAA-46E9-A68D-6992FA953265}" type="presOf" srcId="{D41C7886-B6E0-401C-8496-A617FB3A8923}" destId="{E6BA3FA3-FC0F-463C-97EB-AF071FDD706F}" srcOrd="0" destOrd="0" presId="urn:microsoft.com/office/officeart/2005/8/layout/list1"/>
    <dgm:cxn modelId="{0F34C814-FD71-4C6D-A4C9-8A1D08F8D358}" type="presOf" srcId="{6462730E-045A-4A82-9DC8-B62583B242CF}" destId="{3E5BAC99-E333-4122-8522-8E532076FF0D}" srcOrd="1" destOrd="0" presId="urn:microsoft.com/office/officeart/2005/8/layout/list1"/>
    <dgm:cxn modelId="{947BB318-1823-4381-9579-11ED986B2C34}" srcId="{6462730E-045A-4A82-9DC8-B62583B242CF}" destId="{C1D0272A-7A5A-44A6-8617-695D840F661E}" srcOrd="2" destOrd="0" parTransId="{9477907E-2901-4840-A2F9-0F537C29935F}" sibTransId="{2237DF76-5DF4-455D-85B8-A1D90D807881}"/>
    <dgm:cxn modelId="{D374BE18-6A6D-4E28-AADD-C4F21CDC9866}" type="presOf" srcId="{D0452131-5FFE-4A89-9FE7-D3AAD9789D4B}" destId="{56A4F960-1FAC-4073-847C-895010329DA8}" srcOrd="0" destOrd="0" presId="urn:microsoft.com/office/officeart/2005/8/layout/list1"/>
    <dgm:cxn modelId="{348A7F1C-F17F-4FF9-8B0A-E1C0000EB90C}" type="presOf" srcId="{81322B28-94B1-44E2-8B3A-C9CF6F1272CF}" destId="{C49524E1-AB49-42F3-BC5F-09F2682F9B1B}" srcOrd="0" destOrd="0" presId="urn:microsoft.com/office/officeart/2005/8/layout/list1"/>
    <dgm:cxn modelId="{5948EA33-504E-4081-9985-EF74ACEA8A1F}" srcId="{6462730E-045A-4A82-9DC8-B62583B242CF}" destId="{D0452131-5FFE-4A89-9FE7-D3AAD9789D4B}" srcOrd="0" destOrd="0" parTransId="{CE37E9BF-763C-4059-99F0-23FC396FE814}" sibTransId="{0623D937-F569-4098-9A2F-6A6005F1F44E}"/>
    <dgm:cxn modelId="{FCCC863A-6093-4DC3-B8F4-5127384032B9}" srcId="{6462730E-045A-4A82-9DC8-B62583B242CF}" destId="{0193715D-0B76-47A7-A637-450C09E09329}" srcOrd="1" destOrd="0" parTransId="{33055590-20B7-4D13-8011-68F5EA66D290}" sibTransId="{B7C5E6C6-A65A-48AA-B4AA-23A629337630}"/>
    <dgm:cxn modelId="{FA0AE45D-DF56-4DFB-9152-8D0408AF32AC}" type="presOf" srcId="{6462730E-045A-4A82-9DC8-B62583B242CF}" destId="{C1DEDC7D-9990-4AD5-A455-123061E11120}" srcOrd="0" destOrd="0" presId="urn:microsoft.com/office/officeart/2005/8/layout/list1"/>
    <dgm:cxn modelId="{79A5EF5E-5B79-4302-89CB-6FFF93F8F400}" srcId="{81322B28-94B1-44E2-8B3A-C9CF6F1272CF}" destId="{2883A17F-D943-46AC-B2E8-679C2699B499}" srcOrd="1" destOrd="0" parTransId="{E16AEF67-CF6B-4B0B-9AB7-8ADEC3A54F04}" sibTransId="{4BE69991-8D06-495B-98D5-70A718F2CAD3}"/>
    <dgm:cxn modelId="{85E93E67-53A2-4380-9946-13F4910C42D0}" type="presOf" srcId="{EDB202BE-EB4D-44DB-B884-ADD9D7590E59}" destId="{2BD3592C-D3BA-49B0-AFC6-ED6D142A4284}" srcOrd="0" destOrd="0" presId="urn:microsoft.com/office/officeart/2005/8/layout/list1"/>
    <dgm:cxn modelId="{BE870268-6B30-4EA3-B623-52B52FAFE79D}" type="presOf" srcId="{EF25D9CD-01EA-4089-BCBB-400CD29075AF}" destId="{14F64D57-9660-4C2A-AAE6-8B014F3206F0}" srcOrd="0" destOrd="1" presId="urn:microsoft.com/office/officeart/2005/8/layout/list1"/>
    <dgm:cxn modelId="{929F9E6C-799D-4A03-BA6E-97F800B8E4B8}" srcId="{11009AE2-F414-4846-8134-2486B19A3A75}" destId="{D41C7886-B6E0-401C-8496-A617FB3A8923}" srcOrd="2" destOrd="0" parTransId="{066005C4-775B-46D6-A391-754651E380AB}" sibTransId="{9B31A4A0-EF9B-4B0A-8D26-3D0CDE1862CC}"/>
    <dgm:cxn modelId="{FE613E4F-9757-410D-8443-166010BF96BA}" srcId="{11009AE2-F414-4846-8134-2486B19A3A75}" destId="{2EAD4434-FCCD-429E-8558-52EC3B8ADA3D}" srcOrd="0" destOrd="0" parTransId="{EEB0011E-3A2B-4FD4-9ABB-D2BB1E9EFCCA}" sibTransId="{EA353846-C09D-403D-AA78-76525811A82C}"/>
    <dgm:cxn modelId="{57DA7E6F-F416-42B8-A542-36D07E222AB5}" srcId="{11009AE2-F414-4846-8134-2486B19A3A75}" destId="{81322B28-94B1-44E2-8B3A-C9CF6F1272CF}" srcOrd="1" destOrd="0" parTransId="{CC305B49-2B7D-4338-AC5E-B35A70666BB2}" sibTransId="{BB9BCD60-D79B-4B42-8CAA-1B22FF794385}"/>
    <dgm:cxn modelId="{038DB151-16DE-47F0-A228-FF252E15F75B}" srcId="{D41C7886-B6E0-401C-8496-A617FB3A8923}" destId="{1BE81069-56B9-424C-A650-29F301D38A52}" srcOrd="0" destOrd="0" parTransId="{9FDD3CE2-8EF4-4EBF-8CB1-C50E9B6A427C}" sibTransId="{95240AB5-509D-44BE-A272-6AB3F8B7DC27}"/>
    <dgm:cxn modelId="{01E75E73-895B-4520-A946-D533214A0567}" srcId="{D41C7886-B6E0-401C-8496-A617FB3A8923}" destId="{EF25D9CD-01EA-4089-BCBB-400CD29075AF}" srcOrd="1" destOrd="0" parTransId="{6441687D-86A9-45F0-B0E5-A28158C5A2DC}" sibTransId="{3BD49CB4-89BB-41DF-B1A1-5E1C878E6DFC}"/>
    <dgm:cxn modelId="{61CE7D55-9D14-4523-9BCE-2998D69E84D4}" type="presOf" srcId="{C1D0272A-7A5A-44A6-8617-695D840F661E}" destId="{56A4F960-1FAC-4073-847C-895010329DA8}" srcOrd="0" destOrd="2" presId="urn:microsoft.com/office/officeart/2005/8/layout/list1"/>
    <dgm:cxn modelId="{641E3F78-44BA-4A74-9C68-99434C8C895C}" type="presOf" srcId="{1BE81069-56B9-424C-A650-29F301D38A52}" destId="{14F64D57-9660-4C2A-AAE6-8B014F3206F0}" srcOrd="0" destOrd="0" presId="urn:microsoft.com/office/officeart/2005/8/layout/list1"/>
    <dgm:cxn modelId="{A8A24379-1299-4C9B-B224-063ADF6DE78A}" srcId="{11009AE2-F414-4846-8134-2486B19A3A75}" destId="{6462730E-045A-4A82-9DC8-B62583B242CF}" srcOrd="3" destOrd="0" parTransId="{741E4987-9337-41CA-9DFE-9787509BA7A9}" sibTransId="{DCBA8106-465C-4424-9C0F-CF2004035D4C}"/>
    <dgm:cxn modelId="{C5E59D80-253C-4D3F-8680-A1F114F0ECBB}" type="presOf" srcId="{D41C7886-B6E0-401C-8496-A617FB3A8923}" destId="{12233C43-DDE0-4572-B269-33E929E3B0F0}" srcOrd="1" destOrd="0" presId="urn:microsoft.com/office/officeart/2005/8/layout/list1"/>
    <dgm:cxn modelId="{DEA7B08A-9E5F-4095-98F9-51FD107F3443}" type="presOf" srcId="{2EAD4434-FCCD-429E-8558-52EC3B8ADA3D}" destId="{0BF4C967-CA9D-45F3-9D2B-5E429FA7AF06}" srcOrd="1" destOrd="0" presId="urn:microsoft.com/office/officeart/2005/8/layout/list1"/>
    <dgm:cxn modelId="{994CB695-E6DB-4EA4-B57B-9237CEF73397}" type="presOf" srcId="{11009AE2-F414-4846-8134-2486B19A3A75}" destId="{988B6043-A2E8-478B-8C3C-99B8609C6699}" srcOrd="0" destOrd="0" presId="urn:microsoft.com/office/officeart/2005/8/layout/list1"/>
    <dgm:cxn modelId="{F0514F9B-68FD-4541-9DF9-C9BA6F3DEC5E}" type="presOf" srcId="{4A92C926-6BE1-4193-9DB3-AC5596A455C2}" destId="{83E0AC5B-89D7-42C2-B184-F20B9FC1BD02}" srcOrd="0" destOrd="0" presId="urn:microsoft.com/office/officeart/2005/8/layout/list1"/>
    <dgm:cxn modelId="{AE669B9B-E995-4FEF-B7AC-CCA9D3C6B3F7}" srcId="{2EAD4434-FCCD-429E-8558-52EC3B8ADA3D}" destId="{4A92C926-6BE1-4193-9DB3-AC5596A455C2}" srcOrd="0" destOrd="0" parTransId="{FC40EA14-A4A8-4793-932C-3B75A18DF90D}" sibTransId="{BD20CF68-0BA3-4735-81C3-360C14D466B5}"/>
    <dgm:cxn modelId="{29DB12AE-D833-450F-B8C2-7043C002DAC0}" type="presOf" srcId="{2883A17F-D943-46AC-B2E8-679C2699B499}" destId="{2BD3592C-D3BA-49B0-AFC6-ED6D142A4284}" srcOrd="0" destOrd="1" presId="urn:microsoft.com/office/officeart/2005/8/layout/list1"/>
    <dgm:cxn modelId="{FDEE18B6-92C8-4459-B2D5-29115FE1BA84}" type="presOf" srcId="{81322B28-94B1-44E2-8B3A-C9CF6F1272CF}" destId="{EEAE95EF-AA1A-4111-9202-6C3863849137}" srcOrd="1" destOrd="0" presId="urn:microsoft.com/office/officeart/2005/8/layout/list1"/>
    <dgm:cxn modelId="{85173CBF-4375-4765-B2BB-0ABD342F927A}" srcId="{81322B28-94B1-44E2-8B3A-C9CF6F1272CF}" destId="{1CD15517-F6A0-4CAB-A1A2-7533589EC6BE}" srcOrd="2" destOrd="0" parTransId="{FDD98867-D1A8-43B6-A43F-51D35ABD28CD}" sibTransId="{A7BF34AA-550D-4ADE-BEB8-D10FB2574CAE}"/>
    <dgm:cxn modelId="{7AB612C0-DD13-4888-A644-72BC25A6D2BF}" type="presOf" srcId="{2EAD4434-FCCD-429E-8558-52EC3B8ADA3D}" destId="{C0309793-59DE-40EF-9B0D-4D6B6AADDA08}" srcOrd="0" destOrd="0" presId="urn:microsoft.com/office/officeart/2005/8/layout/list1"/>
    <dgm:cxn modelId="{1D799BDD-438B-4442-98EC-11E1F311D759}" type="presOf" srcId="{0193715D-0B76-47A7-A637-450C09E09329}" destId="{56A4F960-1FAC-4073-847C-895010329DA8}" srcOrd="0" destOrd="1" presId="urn:microsoft.com/office/officeart/2005/8/layout/list1"/>
    <dgm:cxn modelId="{A6686CEB-812F-47F7-A010-E92AD09AC813}" type="presOf" srcId="{1CD15517-F6A0-4CAB-A1A2-7533589EC6BE}" destId="{2BD3592C-D3BA-49B0-AFC6-ED6D142A4284}" srcOrd="0" destOrd="2" presId="urn:microsoft.com/office/officeart/2005/8/layout/list1"/>
    <dgm:cxn modelId="{357A60FE-FEC3-4293-867F-669ACCF0FBC6}" srcId="{81322B28-94B1-44E2-8B3A-C9CF6F1272CF}" destId="{EDB202BE-EB4D-44DB-B884-ADD9D7590E59}" srcOrd="0" destOrd="0" parTransId="{C68FE640-F315-48AD-9966-D8C6EB6C81D0}" sibTransId="{572FC4E8-388C-479C-AAFD-A9709328604D}"/>
    <dgm:cxn modelId="{3C8055F1-47C1-4A50-9C26-D76ED6589CFA}" type="presParOf" srcId="{988B6043-A2E8-478B-8C3C-99B8609C6699}" destId="{C29B7A0D-4119-4162-92C4-253706ED69AF}" srcOrd="0" destOrd="0" presId="urn:microsoft.com/office/officeart/2005/8/layout/list1"/>
    <dgm:cxn modelId="{D4B04905-B588-4776-AEA9-6D21A5EA089B}" type="presParOf" srcId="{C29B7A0D-4119-4162-92C4-253706ED69AF}" destId="{C0309793-59DE-40EF-9B0D-4D6B6AADDA08}" srcOrd="0" destOrd="0" presId="urn:microsoft.com/office/officeart/2005/8/layout/list1"/>
    <dgm:cxn modelId="{D03672F7-D92E-4511-8FE4-8706235B5352}" type="presParOf" srcId="{C29B7A0D-4119-4162-92C4-253706ED69AF}" destId="{0BF4C967-CA9D-45F3-9D2B-5E429FA7AF06}" srcOrd="1" destOrd="0" presId="urn:microsoft.com/office/officeart/2005/8/layout/list1"/>
    <dgm:cxn modelId="{D11016B3-8F74-4D7C-BB9B-35A26C9FB3AA}" type="presParOf" srcId="{988B6043-A2E8-478B-8C3C-99B8609C6699}" destId="{7936EA52-BE69-4267-B76A-5EC14E87670A}" srcOrd="1" destOrd="0" presId="urn:microsoft.com/office/officeart/2005/8/layout/list1"/>
    <dgm:cxn modelId="{AAB6BA0C-59DF-429C-8589-7DB4E41CCB63}" type="presParOf" srcId="{988B6043-A2E8-478B-8C3C-99B8609C6699}" destId="{83E0AC5B-89D7-42C2-B184-F20B9FC1BD02}" srcOrd="2" destOrd="0" presId="urn:microsoft.com/office/officeart/2005/8/layout/list1"/>
    <dgm:cxn modelId="{09D7947C-B318-4016-8180-A50101F3B38F}" type="presParOf" srcId="{988B6043-A2E8-478B-8C3C-99B8609C6699}" destId="{731F5E6A-85A9-4026-9CEF-72781AB3FB92}" srcOrd="3" destOrd="0" presId="urn:microsoft.com/office/officeart/2005/8/layout/list1"/>
    <dgm:cxn modelId="{50E1F40C-82C8-4A97-8394-9BE214D7238D}" type="presParOf" srcId="{988B6043-A2E8-478B-8C3C-99B8609C6699}" destId="{BA7D4B2B-E9E0-4792-A786-3F140EA0DB80}" srcOrd="4" destOrd="0" presId="urn:microsoft.com/office/officeart/2005/8/layout/list1"/>
    <dgm:cxn modelId="{35B932B1-8781-475E-B6A4-6CCD7357AD1C}" type="presParOf" srcId="{BA7D4B2B-E9E0-4792-A786-3F140EA0DB80}" destId="{C49524E1-AB49-42F3-BC5F-09F2682F9B1B}" srcOrd="0" destOrd="0" presId="urn:microsoft.com/office/officeart/2005/8/layout/list1"/>
    <dgm:cxn modelId="{E6E256E6-7C6F-4A9C-B072-2E311E0D5A43}" type="presParOf" srcId="{BA7D4B2B-E9E0-4792-A786-3F140EA0DB80}" destId="{EEAE95EF-AA1A-4111-9202-6C3863849137}" srcOrd="1" destOrd="0" presId="urn:microsoft.com/office/officeart/2005/8/layout/list1"/>
    <dgm:cxn modelId="{7EEFEBEC-9233-4B60-9E1E-05AEA9EE2239}" type="presParOf" srcId="{988B6043-A2E8-478B-8C3C-99B8609C6699}" destId="{0A7750A2-18F4-4DCA-89D9-1AF937677C41}" srcOrd="5" destOrd="0" presId="urn:microsoft.com/office/officeart/2005/8/layout/list1"/>
    <dgm:cxn modelId="{18938069-C15A-4290-B432-CD809453053B}" type="presParOf" srcId="{988B6043-A2E8-478B-8C3C-99B8609C6699}" destId="{2BD3592C-D3BA-49B0-AFC6-ED6D142A4284}" srcOrd="6" destOrd="0" presId="urn:microsoft.com/office/officeart/2005/8/layout/list1"/>
    <dgm:cxn modelId="{A5FA6EBD-75B1-4345-B180-3248A40C185A}" type="presParOf" srcId="{988B6043-A2E8-478B-8C3C-99B8609C6699}" destId="{9CE9967C-003B-4AB6-9792-0955FDA7ED1D}" srcOrd="7" destOrd="0" presId="urn:microsoft.com/office/officeart/2005/8/layout/list1"/>
    <dgm:cxn modelId="{28BEDAAF-2690-4EB3-BF8D-3AC0BB75B985}" type="presParOf" srcId="{988B6043-A2E8-478B-8C3C-99B8609C6699}" destId="{6872B049-A855-4A02-B792-A6B25031003F}" srcOrd="8" destOrd="0" presId="urn:microsoft.com/office/officeart/2005/8/layout/list1"/>
    <dgm:cxn modelId="{B42FC752-D913-41FA-BBE0-6960707B18C9}" type="presParOf" srcId="{6872B049-A855-4A02-B792-A6B25031003F}" destId="{E6BA3FA3-FC0F-463C-97EB-AF071FDD706F}" srcOrd="0" destOrd="0" presId="urn:microsoft.com/office/officeart/2005/8/layout/list1"/>
    <dgm:cxn modelId="{FDC631AE-8F66-40BF-A8C3-BC9215EB5B6A}" type="presParOf" srcId="{6872B049-A855-4A02-B792-A6B25031003F}" destId="{12233C43-DDE0-4572-B269-33E929E3B0F0}" srcOrd="1" destOrd="0" presId="urn:microsoft.com/office/officeart/2005/8/layout/list1"/>
    <dgm:cxn modelId="{62B95CB8-09C6-47FB-B1E6-1BF26D3CB7B0}" type="presParOf" srcId="{988B6043-A2E8-478B-8C3C-99B8609C6699}" destId="{DAD8AB80-844A-443D-BB47-D2D335F24DE8}" srcOrd="9" destOrd="0" presId="urn:microsoft.com/office/officeart/2005/8/layout/list1"/>
    <dgm:cxn modelId="{AB40AEBB-B829-4BBA-8850-00C33DD7057D}" type="presParOf" srcId="{988B6043-A2E8-478B-8C3C-99B8609C6699}" destId="{14F64D57-9660-4C2A-AAE6-8B014F3206F0}" srcOrd="10" destOrd="0" presId="urn:microsoft.com/office/officeart/2005/8/layout/list1"/>
    <dgm:cxn modelId="{7ECA3291-2B7F-4BB7-9DD0-9FDDDD49D9F7}" type="presParOf" srcId="{988B6043-A2E8-478B-8C3C-99B8609C6699}" destId="{D19E9EDC-C853-4E2E-B02A-7CDFA056E2E4}" srcOrd="11" destOrd="0" presId="urn:microsoft.com/office/officeart/2005/8/layout/list1"/>
    <dgm:cxn modelId="{4847E785-0CF1-4042-A560-5EE7DAA67005}" type="presParOf" srcId="{988B6043-A2E8-478B-8C3C-99B8609C6699}" destId="{6F025B6B-A920-420B-B890-2475EF330899}" srcOrd="12" destOrd="0" presId="urn:microsoft.com/office/officeart/2005/8/layout/list1"/>
    <dgm:cxn modelId="{9AD8B634-0B41-4C5B-A44B-9A2F33D78B4F}" type="presParOf" srcId="{6F025B6B-A920-420B-B890-2475EF330899}" destId="{C1DEDC7D-9990-4AD5-A455-123061E11120}" srcOrd="0" destOrd="0" presId="urn:microsoft.com/office/officeart/2005/8/layout/list1"/>
    <dgm:cxn modelId="{ACE0E943-EF83-401B-8C3B-7C2CB2D97D65}" type="presParOf" srcId="{6F025B6B-A920-420B-B890-2475EF330899}" destId="{3E5BAC99-E333-4122-8522-8E532076FF0D}" srcOrd="1" destOrd="0" presId="urn:microsoft.com/office/officeart/2005/8/layout/list1"/>
    <dgm:cxn modelId="{97224A9C-4027-45B8-B303-DBB39236935C}" type="presParOf" srcId="{988B6043-A2E8-478B-8C3C-99B8609C6699}" destId="{485B43A6-CF08-4A22-8542-82803E62E121}" srcOrd="13" destOrd="0" presId="urn:microsoft.com/office/officeart/2005/8/layout/list1"/>
    <dgm:cxn modelId="{5BB7B682-B159-4BAB-BC39-2E8AAAF5D9EF}" type="presParOf" srcId="{988B6043-A2E8-478B-8C3C-99B8609C6699}" destId="{56A4F960-1FAC-4073-847C-895010329D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31A5F4-260E-46D7-A748-A6CD2BD891B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468EE05-B03D-497F-86D1-9F7AD7C8DB64}">
      <dgm:prSet/>
      <dgm:spPr/>
      <dgm:t>
        <a:bodyPr/>
        <a:lstStyle/>
        <a:p>
          <a:r>
            <a:rPr lang="cs-CZ"/>
            <a:t>Uplynutím doby účinnosti OOP</a:t>
          </a:r>
          <a:endParaRPr lang="en-US"/>
        </a:p>
      </dgm:t>
    </dgm:pt>
    <dgm:pt modelId="{4662CF0F-771B-4943-A585-E14AB7B37863}" type="parTrans" cxnId="{678CBB2E-6A4E-4D40-8929-24799B7DE768}">
      <dgm:prSet/>
      <dgm:spPr/>
      <dgm:t>
        <a:bodyPr/>
        <a:lstStyle/>
        <a:p>
          <a:endParaRPr lang="en-US"/>
        </a:p>
      </dgm:t>
    </dgm:pt>
    <dgm:pt modelId="{C858BC4F-9663-49C5-9AE7-5487702EBA26}" type="sibTrans" cxnId="{678CBB2E-6A4E-4D40-8929-24799B7DE768}">
      <dgm:prSet/>
      <dgm:spPr/>
      <dgm:t>
        <a:bodyPr/>
        <a:lstStyle/>
        <a:p>
          <a:endParaRPr lang="en-US"/>
        </a:p>
      </dgm:t>
    </dgm:pt>
    <dgm:pt modelId="{268D3625-BDB4-4FAC-8FCE-90364439D67C}">
      <dgm:prSet/>
      <dgm:spPr/>
      <dgm:t>
        <a:bodyPr/>
        <a:lstStyle/>
        <a:p>
          <a:r>
            <a:rPr lang="cs-CZ"/>
            <a:t>Pozdějším OOP, které nahradí předchozí</a:t>
          </a:r>
          <a:endParaRPr lang="en-US"/>
        </a:p>
      </dgm:t>
    </dgm:pt>
    <dgm:pt modelId="{A089106A-E741-4F47-810B-123EF9677D90}" type="parTrans" cxnId="{35349920-00EE-4EC8-A48F-51EAFDDEAD9B}">
      <dgm:prSet/>
      <dgm:spPr/>
      <dgm:t>
        <a:bodyPr/>
        <a:lstStyle/>
        <a:p>
          <a:endParaRPr lang="en-US"/>
        </a:p>
      </dgm:t>
    </dgm:pt>
    <dgm:pt modelId="{9291FFB2-58A7-43A2-905D-FBA261FC500B}" type="sibTrans" cxnId="{35349920-00EE-4EC8-A48F-51EAFDDEAD9B}">
      <dgm:prSet/>
      <dgm:spPr/>
      <dgm:t>
        <a:bodyPr/>
        <a:lstStyle/>
        <a:p>
          <a:endParaRPr lang="en-US"/>
        </a:p>
      </dgm:t>
    </dgm:pt>
    <dgm:pt modelId="{AB4BEE0D-3245-44AF-B800-55B5BD1E1191}">
      <dgm:prSet/>
      <dgm:spPr/>
      <dgm:t>
        <a:bodyPr/>
        <a:lstStyle/>
        <a:p>
          <a:r>
            <a:rPr lang="cs-CZ"/>
            <a:t>V důsledku přezkumného řízení (nadřízeným orgánem)</a:t>
          </a:r>
          <a:endParaRPr lang="en-US"/>
        </a:p>
      </dgm:t>
    </dgm:pt>
    <dgm:pt modelId="{DF585650-EB76-44BE-B9F1-AFB8443286C3}" type="parTrans" cxnId="{78FE3514-1A97-475F-BAD6-610E7A6BE962}">
      <dgm:prSet/>
      <dgm:spPr/>
      <dgm:t>
        <a:bodyPr/>
        <a:lstStyle/>
        <a:p>
          <a:endParaRPr lang="en-US"/>
        </a:p>
      </dgm:t>
    </dgm:pt>
    <dgm:pt modelId="{1CDA3CA4-777F-4F02-84F7-CB681D54A681}" type="sibTrans" cxnId="{78FE3514-1A97-475F-BAD6-610E7A6BE962}">
      <dgm:prSet/>
      <dgm:spPr/>
      <dgm:t>
        <a:bodyPr/>
        <a:lstStyle/>
        <a:p>
          <a:endParaRPr lang="en-US"/>
        </a:p>
      </dgm:t>
    </dgm:pt>
    <dgm:pt modelId="{FCCEC671-A316-436C-872F-B9355066234D}">
      <dgm:prSet/>
      <dgm:spPr/>
      <dgm:t>
        <a:bodyPr/>
        <a:lstStyle/>
        <a:p>
          <a:r>
            <a:rPr lang="cs-CZ"/>
            <a:t>Rozsudkem ve správním soudnictví</a:t>
          </a:r>
          <a:endParaRPr lang="en-US"/>
        </a:p>
      </dgm:t>
    </dgm:pt>
    <dgm:pt modelId="{7C0CB4E4-B807-4E35-8A44-BDCD36B88C15}" type="parTrans" cxnId="{4D612846-0FD0-43B3-8530-C0BCF8D2CED2}">
      <dgm:prSet/>
      <dgm:spPr/>
      <dgm:t>
        <a:bodyPr/>
        <a:lstStyle/>
        <a:p>
          <a:endParaRPr lang="en-US"/>
        </a:p>
      </dgm:t>
    </dgm:pt>
    <dgm:pt modelId="{B1E437BB-F1C2-45CB-AC23-1775F81C21E3}" type="sibTrans" cxnId="{4D612846-0FD0-43B3-8530-C0BCF8D2CED2}">
      <dgm:prSet/>
      <dgm:spPr/>
      <dgm:t>
        <a:bodyPr/>
        <a:lstStyle/>
        <a:p>
          <a:endParaRPr lang="en-US"/>
        </a:p>
      </dgm:t>
    </dgm:pt>
    <dgm:pt modelId="{7D15A3B5-249E-4BB6-A830-4C309E116B68}" type="pres">
      <dgm:prSet presAssocID="{2C31A5F4-260E-46D7-A748-A6CD2BD891B3}" presName="linear" presStyleCnt="0">
        <dgm:presLayoutVars>
          <dgm:animLvl val="lvl"/>
          <dgm:resizeHandles val="exact"/>
        </dgm:presLayoutVars>
      </dgm:prSet>
      <dgm:spPr/>
    </dgm:pt>
    <dgm:pt modelId="{10C65B1B-2F47-4263-A033-C2107FA7C537}" type="pres">
      <dgm:prSet presAssocID="{A468EE05-B03D-497F-86D1-9F7AD7C8DB64}" presName="parentText" presStyleLbl="node1" presStyleIdx="0" presStyleCnt="4">
        <dgm:presLayoutVars>
          <dgm:chMax val="0"/>
          <dgm:bulletEnabled val="1"/>
        </dgm:presLayoutVars>
      </dgm:prSet>
      <dgm:spPr/>
    </dgm:pt>
    <dgm:pt modelId="{DFB61948-6D13-4A00-ABF2-21B890764899}" type="pres">
      <dgm:prSet presAssocID="{C858BC4F-9663-49C5-9AE7-5487702EBA26}" presName="spacer" presStyleCnt="0"/>
      <dgm:spPr/>
    </dgm:pt>
    <dgm:pt modelId="{8D30F9D8-1F7A-4601-9A79-340D46E7A34B}" type="pres">
      <dgm:prSet presAssocID="{268D3625-BDB4-4FAC-8FCE-90364439D67C}" presName="parentText" presStyleLbl="node1" presStyleIdx="1" presStyleCnt="4">
        <dgm:presLayoutVars>
          <dgm:chMax val="0"/>
          <dgm:bulletEnabled val="1"/>
        </dgm:presLayoutVars>
      </dgm:prSet>
      <dgm:spPr/>
    </dgm:pt>
    <dgm:pt modelId="{C3B07805-8C27-4D47-B612-49D9E46B51A6}" type="pres">
      <dgm:prSet presAssocID="{9291FFB2-58A7-43A2-905D-FBA261FC500B}" presName="spacer" presStyleCnt="0"/>
      <dgm:spPr/>
    </dgm:pt>
    <dgm:pt modelId="{F84ECE47-DEF6-47AC-A54C-94DBD4EDC5B1}" type="pres">
      <dgm:prSet presAssocID="{AB4BEE0D-3245-44AF-B800-55B5BD1E1191}" presName="parentText" presStyleLbl="node1" presStyleIdx="2" presStyleCnt="4">
        <dgm:presLayoutVars>
          <dgm:chMax val="0"/>
          <dgm:bulletEnabled val="1"/>
        </dgm:presLayoutVars>
      </dgm:prSet>
      <dgm:spPr/>
    </dgm:pt>
    <dgm:pt modelId="{01F71F87-530A-4367-B45B-D8D6BE718C0B}" type="pres">
      <dgm:prSet presAssocID="{1CDA3CA4-777F-4F02-84F7-CB681D54A681}" presName="spacer" presStyleCnt="0"/>
      <dgm:spPr/>
    </dgm:pt>
    <dgm:pt modelId="{20EDC61E-9BC3-4079-A573-7BAD2E30E129}" type="pres">
      <dgm:prSet presAssocID="{FCCEC671-A316-436C-872F-B9355066234D}" presName="parentText" presStyleLbl="node1" presStyleIdx="3" presStyleCnt="4">
        <dgm:presLayoutVars>
          <dgm:chMax val="0"/>
          <dgm:bulletEnabled val="1"/>
        </dgm:presLayoutVars>
      </dgm:prSet>
      <dgm:spPr/>
    </dgm:pt>
  </dgm:ptLst>
  <dgm:cxnLst>
    <dgm:cxn modelId="{78FE3514-1A97-475F-BAD6-610E7A6BE962}" srcId="{2C31A5F4-260E-46D7-A748-A6CD2BD891B3}" destId="{AB4BEE0D-3245-44AF-B800-55B5BD1E1191}" srcOrd="2" destOrd="0" parTransId="{DF585650-EB76-44BE-B9F1-AFB8443286C3}" sibTransId="{1CDA3CA4-777F-4F02-84F7-CB681D54A681}"/>
    <dgm:cxn modelId="{35349920-00EE-4EC8-A48F-51EAFDDEAD9B}" srcId="{2C31A5F4-260E-46D7-A748-A6CD2BD891B3}" destId="{268D3625-BDB4-4FAC-8FCE-90364439D67C}" srcOrd="1" destOrd="0" parTransId="{A089106A-E741-4F47-810B-123EF9677D90}" sibTransId="{9291FFB2-58A7-43A2-905D-FBA261FC500B}"/>
    <dgm:cxn modelId="{678CBB2E-6A4E-4D40-8929-24799B7DE768}" srcId="{2C31A5F4-260E-46D7-A748-A6CD2BD891B3}" destId="{A468EE05-B03D-497F-86D1-9F7AD7C8DB64}" srcOrd="0" destOrd="0" parTransId="{4662CF0F-771B-4943-A585-E14AB7B37863}" sibTransId="{C858BC4F-9663-49C5-9AE7-5487702EBA26}"/>
    <dgm:cxn modelId="{D1EF0861-4433-480A-86B7-0C3516DEBF14}" type="presOf" srcId="{A468EE05-B03D-497F-86D1-9F7AD7C8DB64}" destId="{10C65B1B-2F47-4263-A033-C2107FA7C537}" srcOrd="0" destOrd="0" presId="urn:microsoft.com/office/officeart/2005/8/layout/vList2"/>
    <dgm:cxn modelId="{4D612846-0FD0-43B3-8530-C0BCF8D2CED2}" srcId="{2C31A5F4-260E-46D7-A748-A6CD2BD891B3}" destId="{FCCEC671-A316-436C-872F-B9355066234D}" srcOrd="3" destOrd="0" parTransId="{7C0CB4E4-B807-4E35-8A44-BDCD36B88C15}" sibTransId="{B1E437BB-F1C2-45CB-AC23-1775F81C21E3}"/>
    <dgm:cxn modelId="{5CEF704F-7E82-4C74-B098-769401819DA1}" type="presOf" srcId="{FCCEC671-A316-436C-872F-B9355066234D}" destId="{20EDC61E-9BC3-4079-A573-7BAD2E30E129}" srcOrd="0" destOrd="0" presId="urn:microsoft.com/office/officeart/2005/8/layout/vList2"/>
    <dgm:cxn modelId="{0AAC2C70-1141-4633-BC0F-FD962343428F}" type="presOf" srcId="{2C31A5F4-260E-46D7-A748-A6CD2BD891B3}" destId="{7D15A3B5-249E-4BB6-A830-4C309E116B68}" srcOrd="0" destOrd="0" presId="urn:microsoft.com/office/officeart/2005/8/layout/vList2"/>
    <dgm:cxn modelId="{32FF0557-2D10-49AD-9229-755B5536F64E}" type="presOf" srcId="{AB4BEE0D-3245-44AF-B800-55B5BD1E1191}" destId="{F84ECE47-DEF6-47AC-A54C-94DBD4EDC5B1}" srcOrd="0" destOrd="0" presId="urn:microsoft.com/office/officeart/2005/8/layout/vList2"/>
    <dgm:cxn modelId="{94C19097-B45F-430A-8AA1-62DA2101C353}" type="presOf" srcId="{268D3625-BDB4-4FAC-8FCE-90364439D67C}" destId="{8D30F9D8-1F7A-4601-9A79-340D46E7A34B}" srcOrd="0" destOrd="0" presId="urn:microsoft.com/office/officeart/2005/8/layout/vList2"/>
    <dgm:cxn modelId="{E076C745-24A2-47AB-82DA-5ECA0DACCCD4}" type="presParOf" srcId="{7D15A3B5-249E-4BB6-A830-4C309E116B68}" destId="{10C65B1B-2F47-4263-A033-C2107FA7C537}" srcOrd="0" destOrd="0" presId="urn:microsoft.com/office/officeart/2005/8/layout/vList2"/>
    <dgm:cxn modelId="{513684DF-F0A2-428B-BDC4-0A39D7A095B1}" type="presParOf" srcId="{7D15A3B5-249E-4BB6-A830-4C309E116B68}" destId="{DFB61948-6D13-4A00-ABF2-21B890764899}" srcOrd="1" destOrd="0" presId="urn:microsoft.com/office/officeart/2005/8/layout/vList2"/>
    <dgm:cxn modelId="{41523CE2-7638-4EB0-AC98-0F224D7B21D8}" type="presParOf" srcId="{7D15A3B5-249E-4BB6-A830-4C309E116B68}" destId="{8D30F9D8-1F7A-4601-9A79-340D46E7A34B}" srcOrd="2" destOrd="0" presId="urn:microsoft.com/office/officeart/2005/8/layout/vList2"/>
    <dgm:cxn modelId="{86E1C253-06D2-486D-8626-8D7DBBA23FEC}" type="presParOf" srcId="{7D15A3B5-249E-4BB6-A830-4C309E116B68}" destId="{C3B07805-8C27-4D47-B612-49D9E46B51A6}" srcOrd="3" destOrd="0" presId="urn:microsoft.com/office/officeart/2005/8/layout/vList2"/>
    <dgm:cxn modelId="{CD3E8FB2-7E64-4BA9-8B3C-90698A863B05}" type="presParOf" srcId="{7D15A3B5-249E-4BB6-A830-4C309E116B68}" destId="{F84ECE47-DEF6-47AC-A54C-94DBD4EDC5B1}" srcOrd="4" destOrd="0" presId="urn:microsoft.com/office/officeart/2005/8/layout/vList2"/>
    <dgm:cxn modelId="{96C14D8A-0428-4833-B360-00F702DABA07}" type="presParOf" srcId="{7D15A3B5-249E-4BB6-A830-4C309E116B68}" destId="{01F71F87-530A-4367-B45B-D8D6BE718C0B}" srcOrd="5" destOrd="0" presId="urn:microsoft.com/office/officeart/2005/8/layout/vList2"/>
    <dgm:cxn modelId="{361329D5-6193-44E7-9D96-386A7A6E1B3E}" type="presParOf" srcId="{7D15A3B5-249E-4BB6-A830-4C309E116B68}" destId="{20EDC61E-9BC3-4079-A573-7BAD2E30E12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863475-F6E8-4185-B69C-96A692DDCF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7F4B9E-1949-4894-8FB9-8A1CBED0498A}">
      <dgm:prSet/>
      <dgm:spPr/>
      <dgm:t>
        <a:bodyPr/>
        <a:lstStyle/>
        <a:p>
          <a:r>
            <a:rPr lang="cs-CZ" b="1"/>
            <a:t>Povaha a přípustnost kasační stížnosti</a:t>
          </a:r>
          <a:endParaRPr lang="en-US"/>
        </a:p>
      </dgm:t>
    </dgm:pt>
    <dgm:pt modelId="{58B6C08F-56C4-4114-BA12-23500B0E31B3}" type="parTrans" cxnId="{A3CC7651-83EB-41D6-9C42-4029E042D905}">
      <dgm:prSet/>
      <dgm:spPr/>
      <dgm:t>
        <a:bodyPr/>
        <a:lstStyle/>
        <a:p>
          <a:endParaRPr lang="en-US"/>
        </a:p>
      </dgm:t>
    </dgm:pt>
    <dgm:pt modelId="{ADE60E90-5A15-4B6F-B55D-6366BA9CA5DC}" type="sibTrans" cxnId="{A3CC7651-83EB-41D6-9C42-4029E042D905}">
      <dgm:prSet/>
      <dgm:spPr/>
      <dgm:t>
        <a:bodyPr/>
        <a:lstStyle/>
        <a:p>
          <a:endParaRPr lang="en-US"/>
        </a:p>
      </dgm:t>
    </dgm:pt>
    <dgm:pt modelId="{040E3104-D545-47B6-B806-760E5FA8D2AE}">
      <dgm:prSet/>
      <dgm:spPr/>
      <dgm:t>
        <a:bodyPr/>
        <a:lstStyle/>
        <a:p>
          <a:r>
            <a:rPr lang="cs-CZ" i="1"/>
            <a:t>kasační stížnost je opravným prostředkem proti pravomocnému rozhodnutí krajského soudu ve správním soudnictví.</a:t>
          </a:r>
          <a:r>
            <a:rPr lang="cs-CZ"/>
            <a:t> Je přípustná proti každému rozhodnutí krajského soudu, není-li zákonem výslovně stanoveno, že je nepřípustná.</a:t>
          </a:r>
          <a:endParaRPr lang="en-US"/>
        </a:p>
      </dgm:t>
    </dgm:pt>
    <dgm:pt modelId="{EC375D35-E06D-40B0-AC35-67087AFFA24F}" type="parTrans" cxnId="{7495B2AB-AA7C-4935-A139-97A52A089EFF}">
      <dgm:prSet/>
      <dgm:spPr/>
      <dgm:t>
        <a:bodyPr/>
        <a:lstStyle/>
        <a:p>
          <a:endParaRPr lang="en-US"/>
        </a:p>
      </dgm:t>
    </dgm:pt>
    <dgm:pt modelId="{8B0AEAAE-5DC4-4A1F-8A5B-A8C9BA96D40B}" type="sibTrans" cxnId="{7495B2AB-AA7C-4935-A139-97A52A089EFF}">
      <dgm:prSet/>
      <dgm:spPr/>
      <dgm:t>
        <a:bodyPr/>
        <a:lstStyle/>
        <a:p>
          <a:endParaRPr lang="en-US"/>
        </a:p>
      </dgm:t>
    </dgm:pt>
    <dgm:pt modelId="{76165821-7521-41D6-A124-6384AAF7535D}">
      <dgm:prSet/>
      <dgm:spPr/>
      <dgm:t>
        <a:bodyPr/>
        <a:lstStyle/>
        <a:p>
          <a:r>
            <a:rPr lang="cs-CZ"/>
            <a:t>kasační stížnost </a:t>
          </a:r>
          <a:r>
            <a:rPr lang="cs-CZ" i="1"/>
            <a:t>je nepřípustná</a:t>
          </a:r>
          <a:r>
            <a:rPr lang="cs-CZ"/>
            <a:t>:</a:t>
          </a:r>
          <a:endParaRPr lang="en-US"/>
        </a:p>
      </dgm:t>
    </dgm:pt>
    <dgm:pt modelId="{F631E9C9-640B-493E-B59A-B45C0EAA6C82}" type="parTrans" cxnId="{C5A1C43A-A7D9-4D29-AF65-EF59C5CFF6F4}">
      <dgm:prSet/>
      <dgm:spPr/>
      <dgm:t>
        <a:bodyPr/>
        <a:lstStyle/>
        <a:p>
          <a:endParaRPr lang="en-US"/>
        </a:p>
      </dgm:t>
    </dgm:pt>
    <dgm:pt modelId="{9AF5810F-198D-4D2C-9949-69EC74A47CEF}" type="sibTrans" cxnId="{C5A1C43A-A7D9-4D29-AF65-EF59C5CFF6F4}">
      <dgm:prSet/>
      <dgm:spPr/>
      <dgm:t>
        <a:bodyPr/>
        <a:lstStyle/>
        <a:p>
          <a:endParaRPr lang="en-US"/>
        </a:p>
      </dgm:t>
    </dgm:pt>
    <dgm:pt modelId="{5AFBADF5-BDAD-4971-B591-B29BCCD974EE}">
      <dgm:prSet/>
      <dgm:spPr/>
      <dgm:t>
        <a:bodyPr/>
        <a:lstStyle/>
        <a:p>
          <a:r>
            <a:rPr lang="cs-CZ"/>
            <a:t>ve věcech volebních</a:t>
          </a:r>
          <a:endParaRPr lang="en-US"/>
        </a:p>
      </dgm:t>
    </dgm:pt>
    <dgm:pt modelId="{5CAEAE13-5675-4F64-8219-18989FD8D317}" type="parTrans" cxnId="{2AA636AD-AD3E-422B-A13A-A02D29D01C65}">
      <dgm:prSet/>
      <dgm:spPr/>
      <dgm:t>
        <a:bodyPr/>
        <a:lstStyle/>
        <a:p>
          <a:endParaRPr lang="en-US"/>
        </a:p>
      </dgm:t>
    </dgm:pt>
    <dgm:pt modelId="{632AFEF7-C429-48CD-9888-EC4D33CE18C1}" type="sibTrans" cxnId="{2AA636AD-AD3E-422B-A13A-A02D29D01C65}">
      <dgm:prSet/>
      <dgm:spPr/>
      <dgm:t>
        <a:bodyPr/>
        <a:lstStyle/>
        <a:p>
          <a:endParaRPr lang="en-US"/>
        </a:p>
      </dgm:t>
    </dgm:pt>
    <dgm:pt modelId="{0140ABFF-97D3-4090-9049-4A7D41878882}">
      <dgm:prSet/>
      <dgm:spPr/>
      <dgm:t>
        <a:bodyPr/>
        <a:lstStyle/>
        <a:p>
          <a:r>
            <a:rPr lang="cs-CZ"/>
            <a:t>směřuje-li jen proti výroku o nákladech řízení nebo důvodům (odůvodnění) rozhodnutí</a:t>
          </a:r>
          <a:endParaRPr lang="en-US"/>
        </a:p>
      </dgm:t>
    </dgm:pt>
    <dgm:pt modelId="{D1F8D554-8F03-4D73-B7C5-7EC26FEA8515}" type="parTrans" cxnId="{90EDE628-84EC-43BE-A053-EADF6CAB4E46}">
      <dgm:prSet/>
      <dgm:spPr/>
      <dgm:t>
        <a:bodyPr/>
        <a:lstStyle/>
        <a:p>
          <a:endParaRPr lang="en-US"/>
        </a:p>
      </dgm:t>
    </dgm:pt>
    <dgm:pt modelId="{937080FB-C92C-4608-9177-369085888ADD}" type="sibTrans" cxnId="{90EDE628-84EC-43BE-A053-EADF6CAB4E46}">
      <dgm:prSet/>
      <dgm:spPr/>
      <dgm:t>
        <a:bodyPr/>
        <a:lstStyle/>
        <a:p>
          <a:endParaRPr lang="en-US"/>
        </a:p>
      </dgm:t>
    </dgm:pt>
    <dgm:pt modelId="{900FBADB-6FA4-43E7-A607-C5DDD1DFCBF2}">
      <dgm:prSet/>
      <dgm:spPr/>
      <dgm:t>
        <a:bodyPr/>
        <a:lstStyle/>
        <a:p>
          <a:r>
            <a:rPr lang="cs-CZ"/>
            <a:t>proti rozhodnutí, jímž KS rozhodl znovu poté, kdy jeho původní rozhodnutí zrušil NSS, ledaže je namítáno, že se KS neřídil závazným právním názorem NSS</a:t>
          </a:r>
          <a:endParaRPr lang="en-US"/>
        </a:p>
      </dgm:t>
    </dgm:pt>
    <dgm:pt modelId="{E25D5F0C-72A2-4684-9AC4-8679FA0C82A4}" type="parTrans" cxnId="{3CB1A35B-9DF1-4A4E-896F-4F9D2D9D7251}">
      <dgm:prSet/>
      <dgm:spPr/>
      <dgm:t>
        <a:bodyPr/>
        <a:lstStyle/>
        <a:p>
          <a:endParaRPr lang="en-US"/>
        </a:p>
      </dgm:t>
    </dgm:pt>
    <dgm:pt modelId="{3B2EBF6C-7799-49CD-A60C-139F94813FB1}" type="sibTrans" cxnId="{3CB1A35B-9DF1-4A4E-896F-4F9D2D9D7251}">
      <dgm:prSet/>
      <dgm:spPr/>
      <dgm:t>
        <a:bodyPr/>
        <a:lstStyle/>
        <a:p>
          <a:endParaRPr lang="en-US"/>
        </a:p>
      </dgm:t>
    </dgm:pt>
    <dgm:pt modelId="{6A2E8530-6F05-4379-A012-2A979E030D4B}">
      <dgm:prSet/>
      <dgm:spPr/>
      <dgm:t>
        <a:bodyPr/>
        <a:lstStyle/>
        <a:p>
          <a:r>
            <a:rPr lang="cs-CZ"/>
            <a:t>proti rozhodnutí, jímž se pouze upravuje vedení řízení</a:t>
          </a:r>
          <a:endParaRPr lang="en-US"/>
        </a:p>
      </dgm:t>
    </dgm:pt>
    <dgm:pt modelId="{270F865D-CFA5-40FD-9274-FD8049CD5E76}" type="parTrans" cxnId="{251A2C6E-1858-45CA-A5C7-801F4AB3FCB2}">
      <dgm:prSet/>
      <dgm:spPr/>
      <dgm:t>
        <a:bodyPr/>
        <a:lstStyle/>
        <a:p>
          <a:endParaRPr lang="en-US"/>
        </a:p>
      </dgm:t>
    </dgm:pt>
    <dgm:pt modelId="{C6CA21CD-EA83-415A-ABE2-EECEE219B976}" type="sibTrans" cxnId="{251A2C6E-1858-45CA-A5C7-801F4AB3FCB2}">
      <dgm:prSet/>
      <dgm:spPr/>
      <dgm:t>
        <a:bodyPr/>
        <a:lstStyle/>
        <a:p>
          <a:endParaRPr lang="en-US"/>
        </a:p>
      </dgm:t>
    </dgm:pt>
    <dgm:pt modelId="{8674E042-98D1-4BE9-89D8-D0C6B0DCF09B}">
      <dgm:prSet/>
      <dgm:spPr/>
      <dgm:t>
        <a:bodyPr/>
        <a:lstStyle/>
        <a:p>
          <a:r>
            <a:rPr lang="cs-CZ"/>
            <a:t>proti rozhodnutí, které je podle své povahy dočasné</a:t>
          </a:r>
          <a:endParaRPr lang="en-US"/>
        </a:p>
      </dgm:t>
    </dgm:pt>
    <dgm:pt modelId="{2752C104-9D45-4E16-8B66-1E83B7250894}" type="parTrans" cxnId="{8E3FE89D-051B-47FF-B117-69BA453DD310}">
      <dgm:prSet/>
      <dgm:spPr/>
      <dgm:t>
        <a:bodyPr/>
        <a:lstStyle/>
        <a:p>
          <a:endParaRPr lang="en-US"/>
        </a:p>
      </dgm:t>
    </dgm:pt>
    <dgm:pt modelId="{AC8B8374-1786-4B40-9EB0-31A5EAD36357}" type="sibTrans" cxnId="{8E3FE89D-051B-47FF-B117-69BA453DD310}">
      <dgm:prSet/>
      <dgm:spPr/>
      <dgm:t>
        <a:bodyPr/>
        <a:lstStyle/>
        <a:p>
          <a:endParaRPr lang="en-US"/>
        </a:p>
      </dgm:t>
    </dgm:pt>
    <dgm:pt modelId="{324E47BA-B4EC-4D08-B240-067C5035BD5A}">
      <dgm:prSet/>
      <dgm:spPr/>
      <dgm:t>
        <a:bodyPr/>
        <a:lstStyle/>
        <a:p>
          <a:r>
            <a:rPr lang="cs-CZ"/>
            <a:t>opírá-li se o jen o jiné důvody, které jsou uvedeny v § 103 SŘS jako důvody pro podání kasační stížnosti</a:t>
          </a:r>
          <a:endParaRPr lang="en-US"/>
        </a:p>
      </dgm:t>
    </dgm:pt>
    <dgm:pt modelId="{60AD355E-259B-4A0F-AC83-455BC8B4830F}" type="parTrans" cxnId="{300ED760-7224-4934-BD36-62B48B7C7F4C}">
      <dgm:prSet/>
      <dgm:spPr/>
      <dgm:t>
        <a:bodyPr/>
        <a:lstStyle/>
        <a:p>
          <a:endParaRPr lang="en-US"/>
        </a:p>
      </dgm:t>
    </dgm:pt>
    <dgm:pt modelId="{381B368A-458C-44A9-86EB-62839599B09D}" type="sibTrans" cxnId="{300ED760-7224-4934-BD36-62B48B7C7F4C}">
      <dgm:prSet/>
      <dgm:spPr/>
      <dgm:t>
        <a:bodyPr/>
        <a:lstStyle/>
        <a:p>
          <a:endParaRPr lang="en-US"/>
        </a:p>
      </dgm:t>
    </dgm:pt>
    <dgm:pt modelId="{20DB5A32-C64B-471A-8F6C-E02258BC4F75}">
      <dgm:prSet/>
      <dgm:spPr/>
      <dgm:t>
        <a:bodyPr/>
        <a:lstStyle/>
        <a:p>
          <a:r>
            <a:rPr lang="cs-CZ"/>
            <a:t>opírá-li se o důvody, které stěžovatel neuplatnil v řízení před krajským soudem, ač tak mohl učinit</a:t>
          </a:r>
          <a:endParaRPr lang="en-US"/>
        </a:p>
      </dgm:t>
    </dgm:pt>
    <dgm:pt modelId="{EB32B2D9-8847-4F24-8F91-D0B20C249636}" type="parTrans" cxnId="{48E4F092-FC0B-411D-B304-9F8E666CCBA3}">
      <dgm:prSet/>
      <dgm:spPr/>
      <dgm:t>
        <a:bodyPr/>
        <a:lstStyle/>
        <a:p>
          <a:endParaRPr lang="en-US"/>
        </a:p>
      </dgm:t>
    </dgm:pt>
    <dgm:pt modelId="{2DBA3062-C25A-4DCE-A904-AB22313F7E53}" type="sibTrans" cxnId="{48E4F092-FC0B-411D-B304-9F8E666CCBA3}">
      <dgm:prSet/>
      <dgm:spPr/>
      <dgm:t>
        <a:bodyPr/>
        <a:lstStyle/>
        <a:p>
          <a:endParaRPr lang="en-US"/>
        </a:p>
      </dgm:t>
    </dgm:pt>
    <dgm:pt modelId="{08E30861-61D1-4DF4-832F-BFA42A16AEE1}" type="pres">
      <dgm:prSet presAssocID="{D0863475-F6E8-4185-B69C-96A692DDCF41}" presName="linear" presStyleCnt="0">
        <dgm:presLayoutVars>
          <dgm:animLvl val="lvl"/>
          <dgm:resizeHandles val="exact"/>
        </dgm:presLayoutVars>
      </dgm:prSet>
      <dgm:spPr/>
    </dgm:pt>
    <dgm:pt modelId="{3C60CFDE-3378-4A72-84E4-8DDC54F4003B}" type="pres">
      <dgm:prSet presAssocID="{607F4B9E-1949-4894-8FB9-8A1CBED0498A}" presName="parentText" presStyleLbl="node1" presStyleIdx="0" presStyleCnt="1">
        <dgm:presLayoutVars>
          <dgm:chMax val="0"/>
          <dgm:bulletEnabled val="1"/>
        </dgm:presLayoutVars>
      </dgm:prSet>
      <dgm:spPr/>
    </dgm:pt>
    <dgm:pt modelId="{D36CE8CA-8F04-417A-A81E-CAC57290AB72}" type="pres">
      <dgm:prSet presAssocID="{607F4B9E-1949-4894-8FB9-8A1CBED0498A}" presName="childText" presStyleLbl="revTx" presStyleIdx="0" presStyleCnt="1">
        <dgm:presLayoutVars>
          <dgm:bulletEnabled val="1"/>
        </dgm:presLayoutVars>
      </dgm:prSet>
      <dgm:spPr/>
    </dgm:pt>
  </dgm:ptLst>
  <dgm:cxnLst>
    <dgm:cxn modelId="{0B5B5003-E3C1-4CA4-9E85-5CBC22F73935}" type="presOf" srcId="{040E3104-D545-47B6-B806-760E5FA8D2AE}" destId="{D36CE8CA-8F04-417A-A81E-CAC57290AB72}" srcOrd="0" destOrd="0" presId="urn:microsoft.com/office/officeart/2005/8/layout/vList2"/>
    <dgm:cxn modelId="{90EDE628-84EC-43BE-A053-EADF6CAB4E46}" srcId="{76165821-7521-41D6-A124-6384AAF7535D}" destId="{0140ABFF-97D3-4090-9049-4A7D41878882}" srcOrd="1" destOrd="0" parTransId="{D1F8D554-8F03-4D73-B7C5-7EC26FEA8515}" sibTransId="{937080FB-C92C-4608-9177-369085888ADD}"/>
    <dgm:cxn modelId="{F2503132-8FB4-4ADE-B0FA-3330B4E8706E}" type="presOf" srcId="{324E47BA-B4EC-4D08-B240-067C5035BD5A}" destId="{D36CE8CA-8F04-417A-A81E-CAC57290AB72}" srcOrd="0" destOrd="7" presId="urn:microsoft.com/office/officeart/2005/8/layout/vList2"/>
    <dgm:cxn modelId="{5AF5DD33-E0C1-4DEF-BE15-0B07278BE957}" type="presOf" srcId="{5AFBADF5-BDAD-4971-B591-B29BCCD974EE}" destId="{D36CE8CA-8F04-417A-A81E-CAC57290AB72}" srcOrd="0" destOrd="2" presId="urn:microsoft.com/office/officeart/2005/8/layout/vList2"/>
    <dgm:cxn modelId="{C5A1C43A-A7D9-4D29-AF65-EF59C5CFF6F4}" srcId="{607F4B9E-1949-4894-8FB9-8A1CBED0498A}" destId="{76165821-7521-41D6-A124-6384AAF7535D}" srcOrd="1" destOrd="0" parTransId="{F631E9C9-640B-493E-B59A-B45C0EAA6C82}" sibTransId="{9AF5810F-198D-4D2C-9949-69EC74A47CEF}"/>
    <dgm:cxn modelId="{3CB1A35B-9DF1-4A4E-896F-4F9D2D9D7251}" srcId="{76165821-7521-41D6-A124-6384AAF7535D}" destId="{900FBADB-6FA4-43E7-A607-C5DDD1DFCBF2}" srcOrd="2" destOrd="0" parTransId="{E25D5F0C-72A2-4684-9AC4-8679FA0C82A4}" sibTransId="{3B2EBF6C-7799-49CD-A60C-139F94813FB1}"/>
    <dgm:cxn modelId="{300ED760-7224-4934-BD36-62B48B7C7F4C}" srcId="{76165821-7521-41D6-A124-6384AAF7535D}" destId="{324E47BA-B4EC-4D08-B240-067C5035BD5A}" srcOrd="5" destOrd="0" parTransId="{60AD355E-259B-4A0F-AC83-455BC8B4830F}" sibTransId="{381B368A-458C-44A9-86EB-62839599B09D}"/>
    <dgm:cxn modelId="{11010A61-F26D-4EE5-B95B-98791F858EEE}" type="presOf" srcId="{8674E042-98D1-4BE9-89D8-D0C6B0DCF09B}" destId="{D36CE8CA-8F04-417A-A81E-CAC57290AB72}" srcOrd="0" destOrd="6" presId="urn:microsoft.com/office/officeart/2005/8/layout/vList2"/>
    <dgm:cxn modelId="{251A2C6E-1858-45CA-A5C7-801F4AB3FCB2}" srcId="{76165821-7521-41D6-A124-6384AAF7535D}" destId="{6A2E8530-6F05-4379-A012-2A979E030D4B}" srcOrd="3" destOrd="0" parTransId="{270F865D-CFA5-40FD-9274-FD8049CD5E76}" sibTransId="{C6CA21CD-EA83-415A-ABE2-EECEE219B976}"/>
    <dgm:cxn modelId="{014C0F4F-D04D-4F77-9B60-A920A8AD5B51}" type="presOf" srcId="{607F4B9E-1949-4894-8FB9-8A1CBED0498A}" destId="{3C60CFDE-3378-4A72-84E4-8DDC54F4003B}" srcOrd="0" destOrd="0" presId="urn:microsoft.com/office/officeart/2005/8/layout/vList2"/>
    <dgm:cxn modelId="{A3CC7651-83EB-41D6-9C42-4029E042D905}" srcId="{D0863475-F6E8-4185-B69C-96A692DDCF41}" destId="{607F4B9E-1949-4894-8FB9-8A1CBED0498A}" srcOrd="0" destOrd="0" parTransId="{58B6C08F-56C4-4114-BA12-23500B0E31B3}" sibTransId="{ADE60E90-5A15-4B6F-B55D-6366BA9CA5DC}"/>
    <dgm:cxn modelId="{EFE7F090-25F7-4A54-950E-BA81619817D8}" type="presOf" srcId="{20DB5A32-C64B-471A-8F6C-E02258BC4F75}" destId="{D36CE8CA-8F04-417A-A81E-CAC57290AB72}" srcOrd="0" destOrd="8" presId="urn:microsoft.com/office/officeart/2005/8/layout/vList2"/>
    <dgm:cxn modelId="{48E4F092-FC0B-411D-B304-9F8E666CCBA3}" srcId="{76165821-7521-41D6-A124-6384AAF7535D}" destId="{20DB5A32-C64B-471A-8F6C-E02258BC4F75}" srcOrd="6" destOrd="0" parTransId="{EB32B2D9-8847-4F24-8F91-D0B20C249636}" sibTransId="{2DBA3062-C25A-4DCE-A904-AB22313F7E53}"/>
    <dgm:cxn modelId="{574B7D97-5D5D-4CDA-B391-D759C3E4D3C0}" type="presOf" srcId="{D0863475-F6E8-4185-B69C-96A692DDCF41}" destId="{08E30861-61D1-4DF4-832F-BFA42A16AEE1}" srcOrd="0" destOrd="0" presId="urn:microsoft.com/office/officeart/2005/8/layout/vList2"/>
    <dgm:cxn modelId="{8E3FE89D-051B-47FF-B117-69BA453DD310}" srcId="{76165821-7521-41D6-A124-6384AAF7535D}" destId="{8674E042-98D1-4BE9-89D8-D0C6B0DCF09B}" srcOrd="4" destOrd="0" parTransId="{2752C104-9D45-4E16-8B66-1E83B7250894}" sibTransId="{AC8B8374-1786-4B40-9EB0-31A5EAD36357}"/>
    <dgm:cxn modelId="{2F40FDA6-8BFA-43AB-A313-64735A15EAA0}" type="presOf" srcId="{0140ABFF-97D3-4090-9049-4A7D41878882}" destId="{D36CE8CA-8F04-417A-A81E-CAC57290AB72}" srcOrd="0" destOrd="3" presId="urn:microsoft.com/office/officeart/2005/8/layout/vList2"/>
    <dgm:cxn modelId="{23A3DFAA-8903-4993-A240-F0150FF84153}" type="presOf" srcId="{76165821-7521-41D6-A124-6384AAF7535D}" destId="{D36CE8CA-8F04-417A-A81E-CAC57290AB72}" srcOrd="0" destOrd="1" presId="urn:microsoft.com/office/officeart/2005/8/layout/vList2"/>
    <dgm:cxn modelId="{7495B2AB-AA7C-4935-A139-97A52A089EFF}" srcId="{607F4B9E-1949-4894-8FB9-8A1CBED0498A}" destId="{040E3104-D545-47B6-B806-760E5FA8D2AE}" srcOrd="0" destOrd="0" parTransId="{EC375D35-E06D-40B0-AC35-67087AFFA24F}" sibTransId="{8B0AEAAE-5DC4-4A1F-8A5B-A8C9BA96D40B}"/>
    <dgm:cxn modelId="{ED241FAC-2F3C-4468-8005-70E7866D09FC}" type="presOf" srcId="{900FBADB-6FA4-43E7-A607-C5DDD1DFCBF2}" destId="{D36CE8CA-8F04-417A-A81E-CAC57290AB72}" srcOrd="0" destOrd="4" presId="urn:microsoft.com/office/officeart/2005/8/layout/vList2"/>
    <dgm:cxn modelId="{2AA636AD-AD3E-422B-A13A-A02D29D01C65}" srcId="{76165821-7521-41D6-A124-6384AAF7535D}" destId="{5AFBADF5-BDAD-4971-B591-B29BCCD974EE}" srcOrd="0" destOrd="0" parTransId="{5CAEAE13-5675-4F64-8219-18989FD8D317}" sibTransId="{632AFEF7-C429-48CD-9888-EC4D33CE18C1}"/>
    <dgm:cxn modelId="{1FA17CD9-EDEC-427C-867E-0E61549FD40E}" type="presOf" srcId="{6A2E8530-6F05-4379-A012-2A979E030D4B}" destId="{D36CE8CA-8F04-417A-A81E-CAC57290AB72}" srcOrd="0" destOrd="5" presId="urn:microsoft.com/office/officeart/2005/8/layout/vList2"/>
    <dgm:cxn modelId="{01A6F257-DA3B-4D60-83BA-3C9B1E6AEC5A}" type="presParOf" srcId="{08E30861-61D1-4DF4-832F-BFA42A16AEE1}" destId="{3C60CFDE-3378-4A72-84E4-8DDC54F4003B}" srcOrd="0" destOrd="0" presId="urn:microsoft.com/office/officeart/2005/8/layout/vList2"/>
    <dgm:cxn modelId="{86D58975-D0B2-48AE-98B9-975B85A0B261}" type="presParOf" srcId="{08E30861-61D1-4DF4-832F-BFA42A16AEE1}" destId="{D36CE8CA-8F04-417A-A81E-CAC57290AB7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221A1B-F37A-4C80-A473-913F08E5807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77C999-D25B-462B-8987-703ED4C8A24C}">
      <dgm:prSet/>
      <dgm:spPr/>
      <dgm:t>
        <a:bodyPr/>
        <a:lstStyle/>
        <a:p>
          <a:r>
            <a:rPr lang="cs-CZ"/>
            <a:t>kasační stížnost lze podat </a:t>
          </a:r>
          <a:r>
            <a:rPr lang="cs-CZ" i="1"/>
            <a:t>jen z taxativně uvedených důvodů</a:t>
          </a:r>
          <a:r>
            <a:rPr lang="cs-CZ"/>
            <a:t>, které jsou však vymezeny dosti široce. </a:t>
          </a:r>
          <a:endParaRPr lang="en-US"/>
        </a:p>
      </dgm:t>
    </dgm:pt>
    <dgm:pt modelId="{C0656104-5F88-4F9E-9C2E-72EFF6E71495}" type="parTrans" cxnId="{05CE5607-B376-4347-AC1C-BDDA0BFE8F52}">
      <dgm:prSet/>
      <dgm:spPr/>
      <dgm:t>
        <a:bodyPr/>
        <a:lstStyle/>
        <a:p>
          <a:endParaRPr lang="en-US"/>
        </a:p>
      </dgm:t>
    </dgm:pt>
    <dgm:pt modelId="{9EF3724D-98FD-4362-9AA4-E6DF03D46F3B}" type="sibTrans" cxnId="{05CE5607-B376-4347-AC1C-BDDA0BFE8F52}">
      <dgm:prSet/>
      <dgm:spPr/>
      <dgm:t>
        <a:bodyPr/>
        <a:lstStyle/>
        <a:p>
          <a:endParaRPr lang="en-US"/>
        </a:p>
      </dgm:t>
    </dgm:pt>
    <dgm:pt modelId="{9B6AA4F0-1551-41F5-8653-58C0A2A16738}">
      <dgm:prSet/>
      <dgm:spPr/>
      <dgm:t>
        <a:bodyPr/>
        <a:lstStyle/>
        <a:p>
          <a:r>
            <a:rPr lang="cs-CZ"/>
            <a:t>důvodem může být:</a:t>
          </a:r>
          <a:endParaRPr lang="en-US"/>
        </a:p>
      </dgm:t>
    </dgm:pt>
    <dgm:pt modelId="{90892766-1287-40C4-BEB0-F0365F413BB7}" type="parTrans" cxnId="{47B8211E-13CF-4D12-B0F5-638DA4DE68C7}">
      <dgm:prSet/>
      <dgm:spPr/>
      <dgm:t>
        <a:bodyPr/>
        <a:lstStyle/>
        <a:p>
          <a:endParaRPr lang="en-US"/>
        </a:p>
      </dgm:t>
    </dgm:pt>
    <dgm:pt modelId="{FCB2CB7F-F61A-4F13-8189-08A283DBFD6F}" type="sibTrans" cxnId="{47B8211E-13CF-4D12-B0F5-638DA4DE68C7}">
      <dgm:prSet/>
      <dgm:spPr/>
      <dgm:t>
        <a:bodyPr/>
        <a:lstStyle/>
        <a:p>
          <a:endParaRPr lang="en-US"/>
        </a:p>
      </dgm:t>
    </dgm:pt>
    <dgm:pt modelId="{DE1A4285-68FE-4958-8B8D-692B333A976C}">
      <dgm:prSet/>
      <dgm:spPr/>
      <dgm:t>
        <a:bodyPr/>
        <a:lstStyle/>
        <a:p>
          <a:r>
            <a:rPr lang="cs-CZ"/>
            <a:t>nezákonnost rozhodnutí KS spočívající v nesprávném posouzení právní otázky (např. nesprávná aplikace nebo výklad hmotného nebo procesního práva)</a:t>
          </a:r>
          <a:endParaRPr lang="en-US"/>
        </a:p>
      </dgm:t>
    </dgm:pt>
    <dgm:pt modelId="{96E5BD98-E5DD-40D9-9B91-E8FC7B9E0014}" type="parTrans" cxnId="{348159C9-B02C-4EFA-AD75-0093BC0D0CDB}">
      <dgm:prSet/>
      <dgm:spPr/>
      <dgm:t>
        <a:bodyPr/>
        <a:lstStyle/>
        <a:p>
          <a:endParaRPr lang="en-US"/>
        </a:p>
      </dgm:t>
    </dgm:pt>
    <dgm:pt modelId="{4E8E45FD-FE4A-4FC7-871A-CD48F3ABC6F0}" type="sibTrans" cxnId="{348159C9-B02C-4EFA-AD75-0093BC0D0CDB}">
      <dgm:prSet/>
      <dgm:spPr/>
      <dgm:t>
        <a:bodyPr/>
        <a:lstStyle/>
        <a:p>
          <a:endParaRPr lang="en-US"/>
        </a:p>
      </dgm:t>
    </dgm:pt>
    <dgm:pt modelId="{87B1A1E3-10C0-4D00-BE85-D04BF708623A}">
      <dgm:prSet/>
      <dgm:spPr/>
      <dgm:t>
        <a:bodyPr/>
        <a:lstStyle/>
        <a:p>
          <a:r>
            <a:rPr lang="cs-CZ"/>
            <a:t>vady řízení před KS spočívající v tom, že KS nezrušil rozhodnutí správního orgánu, ač tak učinit měl pro vady v řízení před správním orgánem, neboť</a:t>
          </a:r>
          <a:endParaRPr lang="en-US"/>
        </a:p>
      </dgm:t>
    </dgm:pt>
    <dgm:pt modelId="{F0DB56C7-5AEF-489C-A807-548951FC4C6D}" type="parTrans" cxnId="{7E4F47D5-ED74-4675-85CE-991FE3CDBC51}">
      <dgm:prSet/>
      <dgm:spPr/>
      <dgm:t>
        <a:bodyPr/>
        <a:lstStyle/>
        <a:p>
          <a:endParaRPr lang="en-US"/>
        </a:p>
      </dgm:t>
    </dgm:pt>
    <dgm:pt modelId="{5A7B3622-67B1-4340-A3B1-83984CBB379D}" type="sibTrans" cxnId="{7E4F47D5-ED74-4675-85CE-991FE3CDBC51}">
      <dgm:prSet/>
      <dgm:spPr/>
      <dgm:t>
        <a:bodyPr/>
        <a:lstStyle/>
        <a:p>
          <a:endParaRPr lang="en-US"/>
        </a:p>
      </dgm:t>
    </dgm:pt>
    <dgm:pt modelId="{E6644EFF-2847-4751-8BCD-E4C4695536D5}">
      <dgm:prSet/>
      <dgm:spPr/>
      <dgm:t>
        <a:bodyPr/>
        <a:lstStyle/>
        <a:p>
          <a:r>
            <a:rPr lang="cs-CZ"/>
            <a:t>bylo v řízení před krajským soudem důvodně vytýkáno, že skutková podstata, z níž vycházel správní orgán, nemá oporu ve spisech nebo je s nimi v rozporu, nebo byl při jejím zjišťování správním orgánem porušen procesní předpis tak, že to mohlo ovlivnit zákonnost správního rozhodnutí, nebo</a:t>
          </a:r>
          <a:endParaRPr lang="en-US"/>
        </a:p>
      </dgm:t>
    </dgm:pt>
    <dgm:pt modelId="{3CFE2A38-1996-455C-9D49-31DAD9E1F9EA}" type="parTrans" cxnId="{AD8C015D-AB00-41DE-A810-6E93368024E2}">
      <dgm:prSet/>
      <dgm:spPr/>
      <dgm:t>
        <a:bodyPr/>
        <a:lstStyle/>
        <a:p>
          <a:endParaRPr lang="en-US"/>
        </a:p>
      </dgm:t>
    </dgm:pt>
    <dgm:pt modelId="{D5A95063-89D1-4530-8EFD-7B0A4BB70029}" type="sibTrans" cxnId="{AD8C015D-AB00-41DE-A810-6E93368024E2}">
      <dgm:prSet/>
      <dgm:spPr/>
      <dgm:t>
        <a:bodyPr/>
        <a:lstStyle/>
        <a:p>
          <a:endParaRPr lang="en-US"/>
        </a:p>
      </dgm:t>
    </dgm:pt>
    <dgm:pt modelId="{90604AFA-A25E-427A-A34E-4D3DB376F671}">
      <dgm:prSet/>
      <dgm:spPr/>
      <dgm:t>
        <a:bodyPr/>
        <a:lstStyle/>
        <a:p>
          <a:r>
            <a:rPr lang="cs-CZ"/>
            <a:t>rozhodnutí správního orgánu bylo nepřezkoumatelné pro nesrozumitelnost</a:t>
          </a:r>
          <a:endParaRPr lang="en-US"/>
        </a:p>
      </dgm:t>
    </dgm:pt>
    <dgm:pt modelId="{809BF7B1-625A-4D40-B7CC-A6588DFCEE4A}" type="parTrans" cxnId="{BBAC49F1-1E59-40DC-9CE6-648B454A2DD8}">
      <dgm:prSet/>
      <dgm:spPr/>
      <dgm:t>
        <a:bodyPr/>
        <a:lstStyle/>
        <a:p>
          <a:endParaRPr lang="en-US"/>
        </a:p>
      </dgm:t>
    </dgm:pt>
    <dgm:pt modelId="{76C8ECA7-1CA1-47F3-89A8-6F11FF4D9E56}" type="sibTrans" cxnId="{BBAC49F1-1E59-40DC-9CE6-648B454A2DD8}">
      <dgm:prSet/>
      <dgm:spPr/>
      <dgm:t>
        <a:bodyPr/>
        <a:lstStyle/>
        <a:p>
          <a:endParaRPr lang="en-US"/>
        </a:p>
      </dgm:t>
    </dgm:pt>
    <dgm:pt modelId="{EA2A6F53-C6FF-44AD-BCC5-8E7E7E787CBE}">
      <dgm:prSet/>
      <dgm:spPr/>
      <dgm:t>
        <a:bodyPr/>
        <a:lstStyle/>
        <a:p>
          <a:r>
            <a:rPr lang="cs-CZ"/>
            <a:t>zmatečnost řízení před soudem spočívající např. v chybějících podmínkách řízení, rozhodování vyloučeným soudcem nebo nesprávně obsazeným soudem</a:t>
          </a:r>
          <a:endParaRPr lang="en-US"/>
        </a:p>
      </dgm:t>
    </dgm:pt>
    <dgm:pt modelId="{667F05B7-6EEA-4B22-833F-A865C72BCDD1}" type="parTrans" cxnId="{BB1C9BB7-16FE-4BC3-BECD-63E65BAC36CC}">
      <dgm:prSet/>
      <dgm:spPr/>
      <dgm:t>
        <a:bodyPr/>
        <a:lstStyle/>
        <a:p>
          <a:endParaRPr lang="en-US"/>
        </a:p>
      </dgm:t>
    </dgm:pt>
    <dgm:pt modelId="{1F76BE08-7FDD-4B47-BF91-70BD63CEA97E}" type="sibTrans" cxnId="{BB1C9BB7-16FE-4BC3-BECD-63E65BAC36CC}">
      <dgm:prSet/>
      <dgm:spPr/>
      <dgm:t>
        <a:bodyPr/>
        <a:lstStyle/>
        <a:p>
          <a:endParaRPr lang="en-US"/>
        </a:p>
      </dgm:t>
    </dgm:pt>
    <dgm:pt modelId="{3DA17EE2-8E61-4BBB-A8CA-55EC4DE16B5F}">
      <dgm:prSet/>
      <dgm:spPr/>
      <dgm:t>
        <a:bodyPr/>
        <a:lstStyle/>
        <a:p>
          <a:r>
            <a:rPr lang="cs-CZ"/>
            <a:t>nepřezkoumatelnost rozhodnutí KS pro jeho nesrozumitelnost nebo nedostatek důvodů (odůvodnění)</a:t>
          </a:r>
          <a:endParaRPr lang="en-US"/>
        </a:p>
      </dgm:t>
    </dgm:pt>
    <dgm:pt modelId="{610073AD-4254-4BFE-92A3-1B3C56944BFF}" type="parTrans" cxnId="{5ED32001-1057-4624-9860-C9A147BE75CA}">
      <dgm:prSet/>
      <dgm:spPr/>
      <dgm:t>
        <a:bodyPr/>
        <a:lstStyle/>
        <a:p>
          <a:endParaRPr lang="en-US"/>
        </a:p>
      </dgm:t>
    </dgm:pt>
    <dgm:pt modelId="{57BB2EEA-A087-4435-8DF3-5108297AFD97}" type="sibTrans" cxnId="{5ED32001-1057-4624-9860-C9A147BE75CA}">
      <dgm:prSet/>
      <dgm:spPr/>
      <dgm:t>
        <a:bodyPr/>
        <a:lstStyle/>
        <a:p>
          <a:endParaRPr lang="en-US"/>
        </a:p>
      </dgm:t>
    </dgm:pt>
    <dgm:pt modelId="{42866921-C146-4210-97F9-073F7ED11CA0}">
      <dgm:prSet/>
      <dgm:spPr/>
      <dgm:t>
        <a:bodyPr/>
        <a:lstStyle/>
        <a:p>
          <a:r>
            <a:rPr lang="cs-CZ"/>
            <a:t>jiná vada řízení před soudem, která mohla mít za následek nezákonné rozhodnutí ve věci samé</a:t>
          </a:r>
          <a:endParaRPr lang="en-US"/>
        </a:p>
      </dgm:t>
    </dgm:pt>
    <dgm:pt modelId="{F0859F41-F87A-4793-9E9D-60E619AC0245}" type="parTrans" cxnId="{DBE9178F-CAE0-4B95-A9FE-F1CC0939CD54}">
      <dgm:prSet/>
      <dgm:spPr/>
      <dgm:t>
        <a:bodyPr/>
        <a:lstStyle/>
        <a:p>
          <a:endParaRPr lang="en-US"/>
        </a:p>
      </dgm:t>
    </dgm:pt>
    <dgm:pt modelId="{FE668C5A-CD7A-4A62-BBC5-5B27AA5F1CFF}" type="sibTrans" cxnId="{DBE9178F-CAE0-4B95-A9FE-F1CC0939CD54}">
      <dgm:prSet/>
      <dgm:spPr/>
      <dgm:t>
        <a:bodyPr/>
        <a:lstStyle/>
        <a:p>
          <a:endParaRPr lang="en-US"/>
        </a:p>
      </dgm:t>
    </dgm:pt>
    <dgm:pt modelId="{205F4B9D-030C-47E0-A8BE-C3B33682DD1F}">
      <dgm:prSet/>
      <dgm:spPr/>
      <dgm:t>
        <a:bodyPr/>
        <a:lstStyle/>
        <a:p>
          <a:r>
            <a:rPr lang="cs-CZ"/>
            <a:t>nezákonnost rozhodnutí o odmítnutí návrhu nebo o zastavení řízení</a:t>
          </a:r>
          <a:endParaRPr lang="en-US"/>
        </a:p>
      </dgm:t>
    </dgm:pt>
    <dgm:pt modelId="{C9B1D018-0809-452F-8FFE-9A8F372D563E}" type="parTrans" cxnId="{FF1AD0EB-223E-4EFC-A302-5DE72A61EFD4}">
      <dgm:prSet/>
      <dgm:spPr/>
      <dgm:t>
        <a:bodyPr/>
        <a:lstStyle/>
        <a:p>
          <a:endParaRPr lang="en-US"/>
        </a:p>
      </dgm:t>
    </dgm:pt>
    <dgm:pt modelId="{4DEF52B6-5E24-4D24-8A02-3AB7CBE0BE1B}" type="sibTrans" cxnId="{FF1AD0EB-223E-4EFC-A302-5DE72A61EFD4}">
      <dgm:prSet/>
      <dgm:spPr/>
      <dgm:t>
        <a:bodyPr/>
        <a:lstStyle/>
        <a:p>
          <a:endParaRPr lang="en-US"/>
        </a:p>
      </dgm:t>
    </dgm:pt>
    <dgm:pt modelId="{1D09561C-51B5-4EF6-915B-781940A715B8}" type="pres">
      <dgm:prSet presAssocID="{A3221A1B-F37A-4C80-A473-913F08E5807C}" presName="linear" presStyleCnt="0">
        <dgm:presLayoutVars>
          <dgm:animLvl val="lvl"/>
          <dgm:resizeHandles val="exact"/>
        </dgm:presLayoutVars>
      </dgm:prSet>
      <dgm:spPr/>
    </dgm:pt>
    <dgm:pt modelId="{D7287C2C-FA78-4C52-9C56-28CE2AF5B283}" type="pres">
      <dgm:prSet presAssocID="{9A77C999-D25B-462B-8987-703ED4C8A24C}" presName="parentText" presStyleLbl="node1" presStyleIdx="0" presStyleCnt="2">
        <dgm:presLayoutVars>
          <dgm:chMax val="0"/>
          <dgm:bulletEnabled val="1"/>
        </dgm:presLayoutVars>
      </dgm:prSet>
      <dgm:spPr/>
    </dgm:pt>
    <dgm:pt modelId="{80DB8B6E-4666-48CC-BCF7-E60C2535974E}" type="pres">
      <dgm:prSet presAssocID="{9EF3724D-98FD-4362-9AA4-E6DF03D46F3B}" presName="spacer" presStyleCnt="0"/>
      <dgm:spPr/>
    </dgm:pt>
    <dgm:pt modelId="{E99F5EF2-58F2-4AD4-8B5A-0B690B9E07F0}" type="pres">
      <dgm:prSet presAssocID="{9B6AA4F0-1551-41F5-8653-58C0A2A16738}" presName="parentText" presStyleLbl="node1" presStyleIdx="1" presStyleCnt="2">
        <dgm:presLayoutVars>
          <dgm:chMax val="0"/>
          <dgm:bulletEnabled val="1"/>
        </dgm:presLayoutVars>
      </dgm:prSet>
      <dgm:spPr/>
    </dgm:pt>
    <dgm:pt modelId="{09CDB50D-99BF-4B8D-B9F7-65A74C4AC3FC}" type="pres">
      <dgm:prSet presAssocID="{9B6AA4F0-1551-41F5-8653-58C0A2A16738}" presName="childText" presStyleLbl="revTx" presStyleIdx="0" presStyleCnt="1">
        <dgm:presLayoutVars>
          <dgm:bulletEnabled val="1"/>
        </dgm:presLayoutVars>
      </dgm:prSet>
      <dgm:spPr/>
    </dgm:pt>
  </dgm:ptLst>
  <dgm:cxnLst>
    <dgm:cxn modelId="{5ED32001-1057-4624-9860-C9A147BE75CA}" srcId="{9B6AA4F0-1551-41F5-8653-58C0A2A16738}" destId="{3DA17EE2-8E61-4BBB-A8CA-55EC4DE16B5F}" srcOrd="3" destOrd="0" parTransId="{610073AD-4254-4BFE-92A3-1B3C56944BFF}" sibTransId="{57BB2EEA-A087-4435-8DF3-5108297AFD97}"/>
    <dgm:cxn modelId="{05CE5607-B376-4347-AC1C-BDDA0BFE8F52}" srcId="{A3221A1B-F37A-4C80-A473-913F08E5807C}" destId="{9A77C999-D25B-462B-8987-703ED4C8A24C}" srcOrd="0" destOrd="0" parTransId="{C0656104-5F88-4F9E-9C2E-72EFF6E71495}" sibTransId="{9EF3724D-98FD-4362-9AA4-E6DF03D46F3B}"/>
    <dgm:cxn modelId="{CDB7E118-DBEB-4B46-A99D-08006B57103A}" type="presOf" srcId="{90604AFA-A25E-427A-A34E-4D3DB376F671}" destId="{09CDB50D-99BF-4B8D-B9F7-65A74C4AC3FC}" srcOrd="0" destOrd="3" presId="urn:microsoft.com/office/officeart/2005/8/layout/vList2"/>
    <dgm:cxn modelId="{47B8211E-13CF-4D12-B0F5-638DA4DE68C7}" srcId="{A3221A1B-F37A-4C80-A473-913F08E5807C}" destId="{9B6AA4F0-1551-41F5-8653-58C0A2A16738}" srcOrd="1" destOrd="0" parTransId="{90892766-1287-40C4-BEB0-F0365F413BB7}" sibTransId="{FCB2CB7F-F61A-4F13-8189-08A283DBFD6F}"/>
    <dgm:cxn modelId="{AD8C015D-AB00-41DE-A810-6E93368024E2}" srcId="{87B1A1E3-10C0-4D00-BE85-D04BF708623A}" destId="{E6644EFF-2847-4751-8BCD-E4C4695536D5}" srcOrd="0" destOrd="0" parTransId="{3CFE2A38-1996-455C-9D49-31DAD9E1F9EA}" sibTransId="{D5A95063-89D1-4530-8EFD-7B0A4BB70029}"/>
    <dgm:cxn modelId="{BDF3F773-B8B4-4F29-8F12-248EBCF8D7BB}" type="presOf" srcId="{E6644EFF-2847-4751-8BCD-E4C4695536D5}" destId="{09CDB50D-99BF-4B8D-B9F7-65A74C4AC3FC}" srcOrd="0" destOrd="2" presId="urn:microsoft.com/office/officeart/2005/8/layout/vList2"/>
    <dgm:cxn modelId="{5B44A986-67EA-49B7-B349-5A16E1EF4BE2}" type="presOf" srcId="{A3221A1B-F37A-4C80-A473-913F08E5807C}" destId="{1D09561C-51B5-4EF6-915B-781940A715B8}" srcOrd="0" destOrd="0" presId="urn:microsoft.com/office/officeart/2005/8/layout/vList2"/>
    <dgm:cxn modelId="{AF4B028A-CDDD-476D-BFCD-8747E8C3212D}" type="presOf" srcId="{205F4B9D-030C-47E0-A8BE-C3B33682DD1F}" destId="{09CDB50D-99BF-4B8D-B9F7-65A74C4AC3FC}" srcOrd="0" destOrd="7" presId="urn:microsoft.com/office/officeart/2005/8/layout/vList2"/>
    <dgm:cxn modelId="{DBE9178F-CAE0-4B95-A9FE-F1CC0939CD54}" srcId="{9B6AA4F0-1551-41F5-8653-58C0A2A16738}" destId="{42866921-C146-4210-97F9-073F7ED11CA0}" srcOrd="4" destOrd="0" parTransId="{F0859F41-F87A-4793-9E9D-60E619AC0245}" sibTransId="{FE668C5A-CD7A-4A62-BBC5-5B27AA5F1CFF}"/>
    <dgm:cxn modelId="{5B7D7D90-A3BF-41BF-B9F6-8955A70D67B0}" type="presOf" srcId="{EA2A6F53-C6FF-44AD-BCC5-8E7E7E787CBE}" destId="{09CDB50D-99BF-4B8D-B9F7-65A74C4AC3FC}" srcOrd="0" destOrd="4" presId="urn:microsoft.com/office/officeart/2005/8/layout/vList2"/>
    <dgm:cxn modelId="{9F2B32AD-A292-4521-8675-B52D3EE0D40E}" type="presOf" srcId="{9A77C999-D25B-462B-8987-703ED4C8A24C}" destId="{D7287C2C-FA78-4C52-9C56-28CE2AF5B283}" srcOrd="0" destOrd="0" presId="urn:microsoft.com/office/officeart/2005/8/layout/vList2"/>
    <dgm:cxn modelId="{BB1C9BB7-16FE-4BC3-BECD-63E65BAC36CC}" srcId="{9B6AA4F0-1551-41F5-8653-58C0A2A16738}" destId="{EA2A6F53-C6FF-44AD-BCC5-8E7E7E787CBE}" srcOrd="2" destOrd="0" parTransId="{667F05B7-6EEA-4B22-833F-A865C72BCDD1}" sibTransId="{1F76BE08-7FDD-4B47-BF91-70BD63CEA97E}"/>
    <dgm:cxn modelId="{D82789C2-2A8E-4EFB-91D4-13D7C3B7598B}" type="presOf" srcId="{9B6AA4F0-1551-41F5-8653-58C0A2A16738}" destId="{E99F5EF2-58F2-4AD4-8B5A-0B690B9E07F0}" srcOrd="0" destOrd="0" presId="urn:microsoft.com/office/officeart/2005/8/layout/vList2"/>
    <dgm:cxn modelId="{348159C9-B02C-4EFA-AD75-0093BC0D0CDB}" srcId="{9B6AA4F0-1551-41F5-8653-58C0A2A16738}" destId="{DE1A4285-68FE-4958-8B8D-692B333A976C}" srcOrd="0" destOrd="0" parTransId="{96E5BD98-E5DD-40D9-9B91-E8FC7B9E0014}" sibTransId="{4E8E45FD-FE4A-4FC7-871A-CD48F3ABC6F0}"/>
    <dgm:cxn modelId="{81FF4ECA-026A-4BBD-A8C9-A976B8A3C747}" type="presOf" srcId="{DE1A4285-68FE-4958-8B8D-692B333A976C}" destId="{09CDB50D-99BF-4B8D-B9F7-65A74C4AC3FC}" srcOrd="0" destOrd="0" presId="urn:microsoft.com/office/officeart/2005/8/layout/vList2"/>
    <dgm:cxn modelId="{6745B8D1-E557-4FD6-B79B-7A71FA11D148}" type="presOf" srcId="{87B1A1E3-10C0-4D00-BE85-D04BF708623A}" destId="{09CDB50D-99BF-4B8D-B9F7-65A74C4AC3FC}" srcOrd="0" destOrd="1" presId="urn:microsoft.com/office/officeart/2005/8/layout/vList2"/>
    <dgm:cxn modelId="{7E4F47D5-ED74-4675-85CE-991FE3CDBC51}" srcId="{9B6AA4F0-1551-41F5-8653-58C0A2A16738}" destId="{87B1A1E3-10C0-4D00-BE85-D04BF708623A}" srcOrd="1" destOrd="0" parTransId="{F0DB56C7-5AEF-489C-A807-548951FC4C6D}" sibTransId="{5A7B3622-67B1-4340-A3B1-83984CBB379D}"/>
    <dgm:cxn modelId="{DC4194D9-BCEB-45A6-B281-4592466E070A}" type="presOf" srcId="{42866921-C146-4210-97F9-073F7ED11CA0}" destId="{09CDB50D-99BF-4B8D-B9F7-65A74C4AC3FC}" srcOrd="0" destOrd="6" presId="urn:microsoft.com/office/officeart/2005/8/layout/vList2"/>
    <dgm:cxn modelId="{3EAC9DDC-C8F6-42BA-9EB0-4105809E7C2B}" type="presOf" srcId="{3DA17EE2-8E61-4BBB-A8CA-55EC4DE16B5F}" destId="{09CDB50D-99BF-4B8D-B9F7-65A74C4AC3FC}" srcOrd="0" destOrd="5" presId="urn:microsoft.com/office/officeart/2005/8/layout/vList2"/>
    <dgm:cxn modelId="{FF1AD0EB-223E-4EFC-A302-5DE72A61EFD4}" srcId="{9B6AA4F0-1551-41F5-8653-58C0A2A16738}" destId="{205F4B9D-030C-47E0-A8BE-C3B33682DD1F}" srcOrd="5" destOrd="0" parTransId="{C9B1D018-0809-452F-8FFE-9A8F372D563E}" sibTransId="{4DEF52B6-5E24-4D24-8A02-3AB7CBE0BE1B}"/>
    <dgm:cxn modelId="{BBAC49F1-1E59-40DC-9CE6-648B454A2DD8}" srcId="{87B1A1E3-10C0-4D00-BE85-D04BF708623A}" destId="{90604AFA-A25E-427A-A34E-4D3DB376F671}" srcOrd="1" destOrd="0" parTransId="{809BF7B1-625A-4D40-B7CC-A6588DFCEE4A}" sibTransId="{76C8ECA7-1CA1-47F3-89A8-6F11FF4D9E56}"/>
    <dgm:cxn modelId="{99562D63-8751-409C-AE90-2656D40D5F11}" type="presParOf" srcId="{1D09561C-51B5-4EF6-915B-781940A715B8}" destId="{D7287C2C-FA78-4C52-9C56-28CE2AF5B283}" srcOrd="0" destOrd="0" presId="urn:microsoft.com/office/officeart/2005/8/layout/vList2"/>
    <dgm:cxn modelId="{B3FE96FF-0C0C-42D5-AD97-BADD50ECB3B4}" type="presParOf" srcId="{1D09561C-51B5-4EF6-915B-781940A715B8}" destId="{80DB8B6E-4666-48CC-BCF7-E60C2535974E}" srcOrd="1" destOrd="0" presId="urn:microsoft.com/office/officeart/2005/8/layout/vList2"/>
    <dgm:cxn modelId="{2C6C358B-6B5E-448C-9C91-F540DDF3AAB9}" type="presParOf" srcId="{1D09561C-51B5-4EF6-915B-781940A715B8}" destId="{E99F5EF2-58F2-4AD4-8B5A-0B690B9E07F0}" srcOrd="2" destOrd="0" presId="urn:microsoft.com/office/officeart/2005/8/layout/vList2"/>
    <dgm:cxn modelId="{BBBDF1FF-1DCA-4A17-9BB3-7EDD9DF9A649}" type="presParOf" srcId="{1D09561C-51B5-4EF6-915B-781940A715B8}" destId="{09CDB50D-99BF-4B8D-B9F7-65A74C4AC3F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258FBC-AA24-426D-8FAF-4C26C246D21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7B6C50-11AB-4995-9871-1D898398A128}">
      <dgm:prSet/>
      <dgm:spPr/>
      <dgm:t>
        <a:bodyPr/>
        <a:lstStyle/>
        <a:p>
          <a:r>
            <a:rPr lang="cs-CZ"/>
            <a:t>stěžovatel a všichni, kdo byli účastníky původního řízení před KS</a:t>
          </a:r>
          <a:endParaRPr lang="en-US"/>
        </a:p>
      </dgm:t>
    </dgm:pt>
    <dgm:pt modelId="{EDA28549-6B50-41C6-AFF1-E02E56D3A771}" type="parTrans" cxnId="{1DE577CB-637D-4E26-88A4-FAF7375B97F0}">
      <dgm:prSet/>
      <dgm:spPr/>
      <dgm:t>
        <a:bodyPr/>
        <a:lstStyle/>
        <a:p>
          <a:endParaRPr lang="en-US"/>
        </a:p>
      </dgm:t>
    </dgm:pt>
    <dgm:pt modelId="{4E80547D-240F-4332-AC05-7759783D8B15}" type="sibTrans" cxnId="{1DE577CB-637D-4E26-88A4-FAF7375B97F0}">
      <dgm:prSet/>
      <dgm:spPr/>
      <dgm:t>
        <a:bodyPr/>
        <a:lstStyle/>
        <a:p>
          <a:endParaRPr lang="en-US"/>
        </a:p>
      </dgm:t>
    </dgm:pt>
    <dgm:pt modelId="{77A66F6D-2274-46F2-B589-8A60C45B8429}">
      <dgm:prSet/>
      <dgm:spPr/>
      <dgm:t>
        <a:bodyPr/>
        <a:lstStyle/>
        <a:p>
          <a:r>
            <a:rPr lang="cs-CZ"/>
            <a:t>kasační stížnost může podat (stěžovatelem může být):</a:t>
          </a:r>
          <a:endParaRPr lang="en-US"/>
        </a:p>
      </dgm:t>
    </dgm:pt>
    <dgm:pt modelId="{AAF921ED-DF65-4FA3-B96E-EA27FEBFD68E}" type="parTrans" cxnId="{931E927B-383A-46EB-B38C-E520E4E37BAF}">
      <dgm:prSet/>
      <dgm:spPr/>
      <dgm:t>
        <a:bodyPr/>
        <a:lstStyle/>
        <a:p>
          <a:endParaRPr lang="en-US"/>
        </a:p>
      </dgm:t>
    </dgm:pt>
    <dgm:pt modelId="{4E392B2C-0597-4AE9-88E9-5ADF432F39A9}" type="sibTrans" cxnId="{931E927B-383A-46EB-B38C-E520E4E37BAF}">
      <dgm:prSet/>
      <dgm:spPr/>
      <dgm:t>
        <a:bodyPr/>
        <a:lstStyle/>
        <a:p>
          <a:endParaRPr lang="en-US"/>
        </a:p>
      </dgm:t>
    </dgm:pt>
    <dgm:pt modelId="{7A213A3D-6FD6-420F-A8FA-04ECF48BF79D}">
      <dgm:prSet/>
      <dgm:spPr/>
      <dgm:t>
        <a:bodyPr/>
        <a:lstStyle/>
        <a:p>
          <a:r>
            <a:rPr lang="cs-CZ" i="1"/>
            <a:t>účastník soudního řízení</a:t>
          </a:r>
          <a:r>
            <a:rPr lang="cs-CZ"/>
            <a:t>, z něhož napadané rozhodnutí vzešlo, </a:t>
          </a:r>
          <a:r>
            <a:rPr lang="cs-CZ" i="1"/>
            <a:t>nebo osoba zúčastněná na řízení</a:t>
          </a:r>
          <a:endParaRPr lang="en-US"/>
        </a:p>
      </dgm:t>
    </dgm:pt>
    <dgm:pt modelId="{681BEA52-6E3A-47DC-BAD2-FD95990D7C64}" type="parTrans" cxnId="{6DFB0F99-F68D-4FC4-AF06-C78EC8A4BC7F}">
      <dgm:prSet/>
      <dgm:spPr/>
      <dgm:t>
        <a:bodyPr/>
        <a:lstStyle/>
        <a:p>
          <a:endParaRPr lang="en-US"/>
        </a:p>
      </dgm:t>
    </dgm:pt>
    <dgm:pt modelId="{BA925B68-FDB1-4883-B374-951367345C0C}" type="sibTrans" cxnId="{6DFB0F99-F68D-4FC4-AF06-C78EC8A4BC7F}">
      <dgm:prSet/>
      <dgm:spPr/>
      <dgm:t>
        <a:bodyPr/>
        <a:lstStyle/>
        <a:p>
          <a:endParaRPr lang="en-US"/>
        </a:p>
      </dgm:t>
    </dgm:pt>
    <dgm:pt modelId="{29CFBC5F-095F-4EAB-9BB1-031ECAE2947B}">
      <dgm:prSet/>
      <dgm:spPr/>
      <dgm:t>
        <a:bodyPr/>
        <a:lstStyle/>
        <a:p>
          <a:r>
            <a:rPr lang="cs-CZ" i="1"/>
            <a:t>(v</a:t>
          </a:r>
          <a:r>
            <a:rPr lang="cs-CZ"/>
            <a:t>četně osoby, o které KS nesprávně vyslovil, že není osobou zúčastněnou na řízení, a osoby, která práva osoby zúčastněné na řízení uplatnila až po vydání napadeného rozhodnutí KS)</a:t>
          </a:r>
          <a:endParaRPr lang="en-US"/>
        </a:p>
      </dgm:t>
    </dgm:pt>
    <dgm:pt modelId="{8A638DAC-C3E5-439F-A93F-5F19F110FD36}" type="parTrans" cxnId="{C0466F03-5638-4B31-8979-44473581BC0A}">
      <dgm:prSet/>
      <dgm:spPr/>
      <dgm:t>
        <a:bodyPr/>
        <a:lstStyle/>
        <a:p>
          <a:endParaRPr lang="en-US"/>
        </a:p>
      </dgm:t>
    </dgm:pt>
    <dgm:pt modelId="{6F516274-56BB-4A80-AB77-35E219519096}" type="sibTrans" cxnId="{C0466F03-5638-4B31-8979-44473581BC0A}">
      <dgm:prSet/>
      <dgm:spPr/>
      <dgm:t>
        <a:bodyPr/>
        <a:lstStyle/>
        <a:p>
          <a:endParaRPr lang="en-US"/>
        </a:p>
      </dgm:t>
    </dgm:pt>
    <dgm:pt modelId="{51393E45-154E-42B0-9CA6-D52B1675F53F}">
      <dgm:prSet/>
      <dgm:spPr/>
      <dgm:t>
        <a:bodyPr/>
        <a:lstStyle/>
        <a:p>
          <a:r>
            <a:rPr lang="cs-CZ"/>
            <a:t>stěžovatel musí být zastoupen advokátem (výjimka: má-li stěžovatel, jeho zaměstnanec nebo člen, který za něj jedná nebo jej zastupuje, právnické vzdělání, které je jinak vyžadováno pro výkon advokacie)</a:t>
          </a:r>
          <a:endParaRPr lang="en-US"/>
        </a:p>
      </dgm:t>
    </dgm:pt>
    <dgm:pt modelId="{4E61C231-8DAD-49A4-AA5A-4805BB253D2A}" type="parTrans" cxnId="{E843AA4D-AD38-4A31-B4DD-06D8D0C3D64E}">
      <dgm:prSet/>
      <dgm:spPr/>
      <dgm:t>
        <a:bodyPr/>
        <a:lstStyle/>
        <a:p>
          <a:endParaRPr lang="en-US"/>
        </a:p>
      </dgm:t>
    </dgm:pt>
    <dgm:pt modelId="{1FA3ABB1-5352-4120-97D1-61B568209809}" type="sibTrans" cxnId="{E843AA4D-AD38-4A31-B4DD-06D8D0C3D64E}">
      <dgm:prSet/>
      <dgm:spPr/>
      <dgm:t>
        <a:bodyPr/>
        <a:lstStyle/>
        <a:p>
          <a:endParaRPr lang="en-US"/>
        </a:p>
      </dgm:t>
    </dgm:pt>
    <dgm:pt modelId="{DFC0E044-0FD6-461E-889C-3FB1B5988C17}" type="pres">
      <dgm:prSet presAssocID="{9D258FBC-AA24-426D-8FAF-4C26C246D21D}" presName="linear" presStyleCnt="0">
        <dgm:presLayoutVars>
          <dgm:animLvl val="lvl"/>
          <dgm:resizeHandles val="exact"/>
        </dgm:presLayoutVars>
      </dgm:prSet>
      <dgm:spPr/>
    </dgm:pt>
    <dgm:pt modelId="{3E8D93EA-5040-43A8-92DF-DB7BC106CC83}" type="pres">
      <dgm:prSet presAssocID="{CB7B6C50-11AB-4995-9871-1D898398A128}" presName="parentText" presStyleLbl="node1" presStyleIdx="0" presStyleCnt="3">
        <dgm:presLayoutVars>
          <dgm:chMax val="0"/>
          <dgm:bulletEnabled val="1"/>
        </dgm:presLayoutVars>
      </dgm:prSet>
      <dgm:spPr/>
    </dgm:pt>
    <dgm:pt modelId="{652E718A-439E-4EBC-ACB8-21DC06BE0A7B}" type="pres">
      <dgm:prSet presAssocID="{4E80547D-240F-4332-AC05-7759783D8B15}" presName="spacer" presStyleCnt="0"/>
      <dgm:spPr/>
    </dgm:pt>
    <dgm:pt modelId="{18865A03-C9D3-4A3F-B5A7-1F6D81749538}" type="pres">
      <dgm:prSet presAssocID="{77A66F6D-2274-46F2-B589-8A60C45B8429}" presName="parentText" presStyleLbl="node1" presStyleIdx="1" presStyleCnt="3">
        <dgm:presLayoutVars>
          <dgm:chMax val="0"/>
          <dgm:bulletEnabled val="1"/>
        </dgm:presLayoutVars>
      </dgm:prSet>
      <dgm:spPr/>
    </dgm:pt>
    <dgm:pt modelId="{EA6E67ED-A950-4816-B6F9-F75A33F41C7E}" type="pres">
      <dgm:prSet presAssocID="{77A66F6D-2274-46F2-B589-8A60C45B8429}" presName="childText" presStyleLbl="revTx" presStyleIdx="0" presStyleCnt="1">
        <dgm:presLayoutVars>
          <dgm:bulletEnabled val="1"/>
        </dgm:presLayoutVars>
      </dgm:prSet>
      <dgm:spPr/>
    </dgm:pt>
    <dgm:pt modelId="{758F79E6-09F6-4FEC-B57E-DC34FE6CD183}" type="pres">
      <dgm:prSet presAssocID="{51393E45-154E-42B0-9CA6-D52B1675F53F}" presName="parentText" presStyleLbl="node1" presStyleIdx="2" presStyleCnt="3">
        <dgm:presLayoutVars>
          <dgm:chMax val="0"/>
          <dgm:bulletEnabled val="1"/>
        </dgm:presLayoutVars>
      </dgm:prSet>
      <dgm:spPr/>
    </dgm:pt>
  </dgm:ptLst>
  <dgm:cxnLst>
    <dgm:cxn modelId="{C0466F03-5638-4B31-8979-44473581BC0A}" srcId="{77A66F6D-2274-46F2-B589-8A60C45B8429}" destId="{29CFBC5F-095F-4EAB-9BB1-031ECAE2947B}" srcOrd="1" destOrd="0" parTransId="{8A638DAC-C3E5-439F-A93F-5F19F110FD36}" sibTransId="{6F516274-56BB-4A80-AB77-35E219519096}"/>
    <dgm:cxn modelId="{2B9F2105-6EB0-4B95-80CC-AADC04A37B3C}" type="presOf" srcId="{7A213A3D-6FD6-420F-A8FA-04ECF48BF79D}" destId="{EA6E67ED-A950-4816-B6F9-F75A33F41C7E}" srcOrd="0" destOrd="0" presId="urn:microsoft.com/office/officeart/2005/8/layout/vList2"/>
    <dgm:cxn modelId="{DA25C511-37FA-448B-A1FB-7D698941516E}" type="presOf" srcId="{77A66F6D-2274-46F2-B589-8A60C45B8429}" destId="{18865A03-C9D3-4A3F-B5A7-1F6D81749538}" srcOrd="0" destOrd="0" presId="urn:microsoft.com/office/officeart/2005/8/layout/vList2"/>
    <dgm:cxn modelId="{E843AA4D-AD38-4A31-B4DD-06D8D0C3D64E}" srcId="{9D258FBC-AA24-426D-8FAF-4C26C246D21D}" destId="{51393E45-154E-42B0-9CA6-D52B1675F53F}" srcOrd="2" destOrd="0" parTransId="{4E61C231-8DAD-49A4-AA5A-4805BB253D2A}" sibTransId="{1FA3ABB1-5352-4120-97D1-61B568209809}"/>
    <dgm:cxn modelId="{931E927B-383A-46EB-B38C-E520E4E37BAF}" srcId="{9D258FBC-AA24-426D-8FAF-4C26C246D21D}" destId="{77A66F6D-2274-46F2-B589-8A60C45B8429}" srcOrd="1" destOrd="0" parTransId="{AAF921ED-DF65-4FA3-B96E-EA27FEBFD68E}" sibTransId="{4E392B2C-0597-4AE9-88E9-5ADF432F39A9}"/>
    <dgm:cxn modelId="{6DFB0F99-F68D-4FC4-AF06-C78EC8A4BC7F}" srcId="{77A66F6D-2274-46F2-B589-8A60C45B8429}" destId="{7A213A3D-6FD6-420F-A8FA-04ECF48BF79D}" srcOrd="0" destOrd="0" parTransId="{681BEA52-6E3A-47DC-BAD2-FD95990D7C64}" sibTransId="{BA925B68-FDB1-4883-B374-951367345C0C}"/>
    <dgm:cxn modelId="{E3501BA2-964E-4ED9-8067-9D578B68A3BD}" type="presOf" srcId="{9D258FBC-AA24-426D-8FAF-4C26C246D21D}" destId="{DFC0E044-0FD6-461E-889C-3FB1B5988C17}" srcOrd="0" destOrd="0" presId="urn:microsoft.com/office/officeart/2005/8/layout/vList2"/>
    <dgm:cxn modelId="{F2D2C9B1-E99C-476B-B70B-AAB029044B58}" type="presOf" srcId="{CB7B6C50-11AB-4995-9871-1D898398A128}" destId="{3E8D93EA-5040-43A8-92DF-DB7BC106CC83}" srcOrd="0" destOrd="0" presId="urn:microsoft.com/office/officeart/2005/8/layout/vList2"/>
    <dgm:cxn modelId="{8B8D57B2-286B-407B-A6D9-ED914DC8DEAD}" type="presOf" srcId="{51393E45-154E-42B0-9CA6-D52B1675F53F}" destId="{758F79E6-09F6-4FEC-B57E-DC34FE6CD183}" srcOrd="0" destOrd="0" presId="urn:microsoft.com/office/officeart/2005/8/layout/vList2"/>
    <dgm:cxn modelId="{708EFAC1-7E9E-497D-9103-F028958BEFCA}" type="presOf" srcId="{29CFBC5F-095F-4EAB-9BB1-031ECAE2947B}" destId="{EA6E67ED-A950-4816-B6F9-F75A33F41C7E}" srcOrd="0" destOrd="1" presId="urn:microsoft.com/office/officeart/2005/8/layout/vList2"/>
    <dgm:cxn modelId="{1DE577CB-637D-4E26-88A4-FAF7375B97F0}" srcId="{9D258FBC-AA24-426D-8FAF-4C26C246D21D}" destId="{CB7B6C50-11AB-4995-9871-1D898398A128}" srcOrd="0" destOrd="0" parTransId="{EDA28549-6B50-41C6-AFF1-E02E56D3A771}" sibTransId="{4E80547D-240F-4332-AC05-7759783D8B15}"/>
    <dgm:cxn modelId="{E99CB1D8-2089-4E05-A4EA-6B299356E2C3}" type="presParOf" srcId="{DFC0E044-0FD6-461E-889C-3FB1B5988C17}" destId="{3E8D93EA-5040-43A8-92DF-DB7BC106CC83}" srcOrd="0" destOrd="0" presId="urn:microsoft.com/office/officeart/2005/8/layout/vList2"/>
    <dgm:cxn modelId="{1F8F6E7E-D75C-4DAA-B0F2-B081F2325298}" type="presParOf" srcId="{DFC0E044-0FD6-461E-889C-3FB1B5988C17}" destId="{652E718A-439E-4EBC-ACB8-21DC06BE0A7B}" srcOrd="1" destOrd="0" presId="urn:microsoft.com/office/officeart/2005/8/layout/vList2"/>
    <dgm:cxn modelId="{BF30E4F7-1E17-4B50-BFE3-746562110F05}" type="presParOf" srcId="{DFC0E044-0FD6-461E-889C-3FB1B5988C17}" destId="{18865A03-C9D3-4A3F-B5A7-1F6D81749538}" srcOrd="2" destOrd="0" presId="urn:microsoft.com/office/officeart/2005/8/layout/vList2"/>
    <dgm:cxn modelId="{795CECEB-CFF5-491A-BED0-322D5610B313}" type="presParOf" srcId="{DFC0E044-0FD6-461E-889C-3FB1B5988C17}" destId="{EA6E67ED-A950-4816-B6F9-F75A33F41C7E}" srcOrd="3" destOrd="0" presId="urn:microsoft.com/office/officeart/2005/8/layout/vList2"/>
    <dgm:cxn modelId="{29529FAB-C74E-4F5B-9FF6-A2A553470088}" type="presParOf" srcId="{DFC0E044-0FD6-461E-889C-3FB1B5988C17}" destId="{758F79E6-09F6-4FEC-B57E-DC34FE6CD1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1040AE-C224-493C-B5F1-2B627B24B16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464F3CB-5E30-4DE0-BA71-D34A03102C98}">
      <dgm:prSet/>
      <dgm:spPr/>
      <dgm:t>
        <a:bodyPr/>
        <a:lstStyle/>
        <a:p>
          <a:r>
            <a:rPr lang="cs-CZ" i="1"/>
            <a:t>Obnova řízení ve věcech správního soudnictví je mimořádným opravným prostředkem v řízeních ukončených pravomocným rozsudkem.</a:t>
          </a:r>
          <a:r>
            <a:rPr lang="cs-CZ"/>
            <a:t> </a:t>
          </a:r>
          <a:endParaRPr lang="en-US"/>
        </a:p>
      </dgm:t>
    </dgm:pt>
    <dgm:pt modelId="{5DA0334F-3CEE-4FB0-9527-30AFD12DF075}" type="parTrans" cxnId="{2057EFAB-B6BA-40D2-B944-76444CAD4B53}">
      <dgm:prSet/>
      <dgm:spPr/>
      <dgm:t>
        <a:bodyPr/>
        <a:lstStyle/>
        <a:p>
          <a:endParaRPr lang="en-US"/>
        </a:p>
      </dgm:t>
    </dgm:pt>
    <dgm:pt modelId="{C1B86D02-8E80-4E00-9BB5-C1E562043079}" type="sibTrans" cxnId="{2057EFAB-B6BA-40D2-B944-76444CAD4B53}">
      <dgm:prSet/>
      <dgm:spPr/>
      <dgm:t>
        <a:bodyPr/>
        <a:lstStyle/>
        <a:p>
          <a:endParaRPr lang="en-US"/>
        </a:p>
      </dgm:t>
    </dgm:pt>
    <dgm:pt modelId="{FF1920F9-3C50-41A7-92E4-04A6AE947FD2}">
      <dgm:prSet/>
      <dgm:spPr/>
      <dgm:t>
        <a:bodyPr/>
        <a:lstStyle/>
        <a:p>
          <a:r>
            <a:rPr lang="cs-CZ"/>
            <a:t>Řízení se obnoví </a:t>
          </a:r>
          <a:r>
            <a:rPr lang="cs-CZ" i="1"/>
            <a:t>na návrh účastníka</a:t>
          </a:r>
          <a:r>
            <a:rPr lang="cs-CZ"/>
            <a:t> z </a:t>
          </a:r>
          <a:r>
            <a:rPr lang="cs-CZ" i="1"/>
            <a:t>důvodu</a:t>
          </a:r>
          <a:r>
            <a:rPr lang="cs-CZ"/>
            <a:t>, že vyšly najevo důkazy nebo skutečnosti, které bez jeho viny nebyly nebo nemohly být v původním řízení uplatněny, popřípadě bylo jinak rozhodnuto o předběžné otázce, jestliže výsledek obnoveného řízení může být pro něj příznivější.</a:t>
          </a:r>
          <a:endParaRPr lang="en-US"/>
        </a:p>
      </dgm:t>
    </dgm:pt>
    <dgm:pt modelId="{E4E21A60-434A-404C-BF4D-21A7941FF95F}" type="parTrans" cxnId="{7FBFD8C0-4889-4975-89C0-B554249163A4}">
      <dgm:prSet/>
      <dgm:spPr/>
      <dgm:t>
        <a:bodyPr/>
        <a:lstStyle/>
        <a:p>
          <a:endParaRPr lang="en-US"/>
        </a:p>
      </dgm:t>
    </dgm:pt>
    <dgm:pt modelId="{FD292690-1187-4470-9053-8277F1319153}" type="sibTrans" cxnId="{7FBFD8C0-4889-4975-89C0-B554249163A4}">
      <dgm:prSet/>
      <dgm:spPr/>
      <dgm:t>
        <a:bodyPr/>
        <a:lstStyle/>
        <a:p>
          <a:endParaRPr lang="en-US"/>
        </a:p>
      </dgm:t>
    </dgm:pt>
    <dgm:pt modelId="{F11A033A-7DC5-4FE4-8687-433817649715}" type="pres">
      <dgm:prSet presAssocID="{091040AE-C224-493C-B5F1-2B627B24B165}" presName="linear" presStyleCnt="0">
        <dgm:presLayoutVars>
          <dgm:animLvl val="lvl"/>
          <dgm:resizeHandles val="exact"/>
        </dgm:presLayoutVars>
      </dgm:prSet>
      <dgm:spPr/>
    </dgm:pt>
    <dgm:pt modelId="{8743E60C-4576-4FED-AB77-79A88396CD22}" type="pres">
      <dgm:prSet presAssocID="{B464F3CB-5E30-4DE0-BA71-D34A03102C98}" presName="parentText" presStyleLbl="node1" presStyleIdx="0" presStyleCnt="2">
        <dgm:presLayoutVars>
          <dgm:chMax val="0"/>
          <dgm:bulletEnabled val="1"/>
        </dgm:presLayoutVars>
      </dgm:prSet>
      <dgm:spPr/>
    </dgm:pt>
    <dgm:pt modelId="{83D84830-CBBB-4F25-AAA9-2243E3B969C9}" type="pres">
      <dgm:prSet presAssocID="{C1B86D02-8E80-4E00-9BB5-C1E562043079}" presName="spacer" presStyleCnt="0"/>
      <dgm:spPr/>
    </dgm:pt>
    <dgm:pt modelId="{5E790265-2630-43BE-8998-582412FC9104}" type="pres">
      <dgm:prSet presAssocID="{FF1920F9-3C50-41A7-92E4-04A6AE947FD2}" presName="parentText" presStyleLbl="node1" presStyleIdx="1" presStyleCnt="2">
        <dgm:presLayoutVars>
          <dgm:chMax val="0"/>
          <dgm:bulletEnabled val="1"/>
        </dgm:presLayoutVars>
      </dgm:prSet>
      <dgm:spPr/>
    </dgm:pt>
  </dgm:ptLst>
  <dgm:cxnLst>
    <dgm:cxn modelId="{702E6672-0C8B-4820-A694-93FFD66EC873}" type="presOf" srcId="{091040AE-C224-493C-B5F1-2B627B24B165}" destId="{F11A033A-7DC5-4FE4-8687-433817649715}" srcOrd="0" destOrd="0" presId="urn:microsoft.com/office/officeart/2005/8/layout/vList2"/>
    <dgm:cxn modelId="{2057EFAB-B6BA-40D2-B944-76444CAD4B53}" srcId="{091040AE-C224-493C-B5F1-2B627B24B165}" destId="{B464F3CB-5E30-4DE0-BA71-D34A03102C98}" srcOrd="0" destOrd="0" parTransId="{5DA0334F-3CEE-4FB0-9527-30AFD12DF075}" sibTransId="{C1B86D02-8E80-4E00-9BB5-C1E562043079}"/>
    <dgm:cxn modelId="{7FBFD8C0-4889-4975-89C0-B554249163A4}" srcId="{091040AE-C224-493C-B5F1-2B627B24B165}" destId="{FF1920F9-3C50-41A7-92E4-04A6AE947FD2}" srcOrd="1" destOrd="0" parTransId="{E4E21A60-434A-404C-BF4D-21A7941FF95F}" sibTransId="{FD292690-1187-4470-9053-8277F1319153}"/>
    <dgm:cxn modelId="{2A60ACDC-A6CD-46F8-A667-D52DB477BB3E}" type="presOf" srcId="{FF1920F9-3C50-41A7-92E4-04A6AE947FD2}" destId="{5E790265-2630-43BE-8998-582412FC9104}" srcOrd="0" destOrd="0" presId="urn:microsoft.com/office/officeart/2005/8/layout/vList2"/>
    <dgm:cxn modelId="{8B06A9FC-750C-4311-97B9-476D45B4D59C}" type="presOf" srcId="{B464F3CB-5E30-4DE0-BA71-D34A03102C98}" destId="{8743E60C-4576-4FED-AB77-79A88396CD22}" srcOrd="0" destOrd="0" presId="urn:microsoft.com/office/officeart/2005/8/layout/vList2"/>
    <dgm:cxn modelId="{D451FA10-629A-40CD-9AA9-18E437480CA0}" type="presParOf" srcId="{F11A033A-7DC5-4FE4-8687-433817649715}" destId="{8743E60C-4576-4FED-AB77-79A88396CD22}" srcOrd="0" destOrd="0" presId="urn:microsoft.com/office/officeart/2005/8/layout/vList2"/>
    <dgm:cxn modelId="{0F39AC04-D750-46C3-B571-E0141E91E00A}" type="presParOf" srcId="{F11A033A-7DC5-4FE4-8687-433817649715}" destId="{83D84830-CBBB-4F25-AAA9-2243E3B969C9}" srcOrd="1" destOrd="0" presId="urn:microsoft.com/office/officeart/2005/8/layout/vList2"/>
    <dgm:cxn modelId="{26AB0864-8759-4710-828E-48408887A8EA}" type="presParOf" srcId="{F11A033A-7DC5-4FE4-8687-433817649715}" destId="{5E790265-2630-43BE-8998-582412FC91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98E7BC-474F-402B-A334-0609956227F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05128A-7F1B-4399-9C98-55F073B1B592}">
      <dgm:prSet/>
      <dgm:spPr/>
      <dgm:t>
        <a:bodyPr/>
        <a:lstStyle/>
        <a:p>
          <a:r>
            <a:rPr lang="cs-CZ"/>
            <a:t>Jen v řízení o ochraně před zásahem správního orgánu a ve věcech politických stran a hnutí</a:t>
          </a:r>
          <a:endParaRPr lang="en-US"/>
        </a:p>
      </dgm:t>
    </dgm:pt>
    <dgm:pt modelId="{51F415D2-91EC-4A48-81A4-EB9B669E2511}" type="parTrans" cxnId="{EA559CBF-907F-40BE-AE48-60155F98C7C6}">
      <dgm:prSet/>
      <dgm:spPr/>
      <dgm:t>
        <a:bodyPr/>
        <a:lstStyle/>
        <a:p>
          <a:endParaRPr lang="en-US"/>
        </a:p>
      </dgm:t>
    </dgm:pt>
    <dgm:pt modelId="{5581BAB9-31FE-4F85-B246-7B698146E0D8}" type="sibTrans" cxnId="{EA559CBF-907F-40BE-AE48-60155F98C7C6}">
      <dgm:prSet/>
      <dgm:spPr/>
      <dgm:t>
        <a:bodyPr/>
        <a:lstStyle/>
        <a:p>
          <a:endParaRPr lang="en-US"/>
        </a:p>
      </dgm:t>
    </dgm:pt>
    <dgm:pt modelId="{8D0E662F-E030-4B97-AAC6-E38061ECC7B1}">
      <dgm:prSet/>
      <dgm:spPr/>
      <dgm:t>
        <a:bodyPr/>
        <a:lstStyle/>
        <a:p>
          <a:r>
            <a:rPr lang="cs-CZ"/>
            <a:t>Není přípustná proti rozhodnutí o kasační stížnosti</a:t>
          </a:r>
          <a:endParaRPr lang="en-US"/>
        </a:p>
      </dgm:t>
    </dgm:pt>
    <dgm:pt modelId="{88CB5197-6940-4B67-B2FD-675FD5B03D4C}" type="parTrans" cxnId="{69ECF65E-BE50-47D7-9DCC-BD30B91DE856}">
      <dgm:prSet/>
      <dgm:spPr/>
      <dgm:t>
        <a:bodyPr/>
        <a:lstStyle/>
        <a:p>
          <a:endParaRPr lang="en-US"/>
        </a:p>
      </dgm:t>
    </dgm:pt>
    <dgm:pt modelId="{1BD3AE8A-228A-4A5A-B356-E2D7B32FE215}" type="sibTrans" cxnId="{69ECF65E-BE50-47D7-9DCC-BD30B91DE856}">
      <dgm:prSet/>
      <dgm:spPr/>
      <dgm:t>
        <a:bodyPr/>
        <a:lstStyle/>
        <a:p>
          <a:endParaRPr lang="en-US"/>
        </a:p>
      </dgm:t>
    </dgm:pt>
    <dgm:pt modelId="{65B0DB4B-E114-4527-8534-065980025F6D}" type="pres">
      <dgm:prSet presAssocID="{2098E7BC-474F-402B-A334-0609956227FA}" presName="linear" presStyleCnt="0">
        <dgm:presLayoutVars>
          <dgm:animLvl val="lvl"/>
          <dgm:resizeHandles val="exact"/>
        </dgm:presLayoutVars>
      </dgm:prSet>
      <dgm:spPr/>
    </dgm:pt>
    <dgm:pt modelId="{3080408B-587D-49B2-B779-024460347B38}" type="pres">
      <dgm:prSet presAssocID="{B005128A-7F1B-4399-9C98-55F073B1B592}" presName="parentText" presStyleLbl="node1" presStyleIdx="0" presStyleCnt="2">
        <dgm:presLayoutVars>
          <dgm:chMax val="0"/>
          <dgm:bulletEnabled val="1"/>
        </dgm:presLayoutVars>
      </dgm:prSet>
      <dgm:spPr/>
    </dgm:pt>
    <dgm:pt modelId="{01ABBC2F-99C2-479C-976E-FA4DC45AAEA0}" type="pres">
      <dgm:prSet presAssocID="{5581BAB9-31FE-4F85-B246-7B698146E0D8}" presName="spacer" presStyleCnt="0"/>
      <dgm:spPr/>
    </dgm:pt>
    <dgm:pt modelId="{FCF281C0-F54A-4C94-9262-5AAD9EA660BE}" type="pres">
      <dgm:prSet presAssocID="{8D0E662F-E030-4B97-AAC6-E38061ECC7B1}" presName="parentText" presStyleLbl="node1" presStyleIdx="1" presStyleCnt="2">
        <dgm:presLayoutVars>
          <dgm:chMax val="0"/>
          <dgm:bulletEnabled val="1"/>
        </dgm:presLayoutVars>
      </dgm:prSet>
      <dgm:spPr/>
    </dgm:pt>
  </dgm:ptLst>
  <dgm:cxnLst>
    <dgm:cxn modelId="{69ECF65E-BE50-47D7-9DCC-BD30B91DE856}" srcId="{2098E7BC-474F-402B-A334-0609956227FA}" destId="{8D0E662F-E030-4B97-AAC6-E38061ECC7B1}" srcOrd="1" destOrd="0" parTransId="{88CB5197-6940-4B67-B2FD-675FD5B03D4C}" sibTransId="{1BD3AE8A-228A-4A5A-B356-E2D7B32FE215}"/>
    <dgm:cxn modelId="{5DDCB76A-FDD6-4472-9DCC-0AD190491726}" type="presOf" srcId="{8D0E662F-E030-4B97-AAC6-E38061ECC7B1}" destId="{FCF281C0-F54A-4C94-9262-5AAD9EA660BE}" srcOrd="0" destOrd="0" presId="urn:microsoft.com/office/officeart/2005/8/layout/vList2"/>
    <dgm:cxn modelId="{2592D1B4-8E32-4E58-BEF1-B62B9E5591A5}" type="presOf" srcId="{2098E7BC-474F-402B-A334-0609956227FA}" destId="{65B0DB4B-E114-4527-8534-065980025F6D}" srcOrd="0" destOrd="0" presId="urn:microsoft.com/office/officeart/2005/8/layout/vList2"/>
    <dgm:cxn modelId="{EA559CBF-907F-40BE-AE48-60155F98C7C6}" srcId="{2098E7BC-474F-402B-A334-0609956227FA}" destId="{B005128A-7F1B-4399-9C98-55F073B1B592}" srcOrd="0" destOrd="0" parTransId="{51F415D2-91EC-4A48-81A4-EB9B669E2511}" sibTransId="{5581BAB9-31FE-4F85-B246-7B698146E0D8}"/>
    <dgm:cxn modelId="{9E5937ED-AE8E-4A2C-AB64-5823B62B7CFD}" type="presOf" srcId="{B005128A-7F1B-4399-9C98-55F073B1B592}" destId="{3080408B-587D-49B2-B779-024460347B38}" srcOrd="0" destOrd="0" presId="urn:microsoft.com/office/officeart/2005/8/layout/vList2"/>
    <dgm:cxn modelId="{1152A60B-92B7-4144-8D42-84E5C64B3F36}" type="presParOf" srcId="{65B0DB4B-E114-4527-8534-065980025F6D}" destId="{3080408B-587D-49B2-B779-024460347B38}" srcOrd="0" destOrd="0" presId="urn:microsoft.com/office/officeart/2005/8/layout/vList2"/>
    <dgm:cxn modelId="{D5F63576-3025-40EE-869D-8CB7D7115890}" type="presParOf" srcId="{65B0DB4B-E114-4527-8534-065980025F6D}" destId="{01ABBC2F-99C2-479C-976E-FA4DC45AAEA0}" srcOrd="1" destOrd="0" presId="urn:microsoft.com/office/officeart/2005/8/layout/vList2"/>
    <dgm:cxn modelId="{0664DEF5-F5BB-4A5B-B6E5-4BF0747066AC}" type="presParOf" srcId="{65B0DB4B-E114-4527-8534-065980025F6D}" destId="{FCF281C0-F54A-4C94-9262-5AAD9EA660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D5419F-4A76-4075-8989-FFD7AB587E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3E8175D-D6BF-4CC8-AD60-BC0A3FAD737A}">
      <dgm:prSet/>
      <dgm:spPr/>
      <dgm:t>
        <a:bodyPr/>
        <a:lstStyle/>
        <a:p>
          <a:r>
            <a:rPr lang="cs-CZ"/>
            <a:t>1.</a:t>
          </a:r>
          <a:r>
            <a:rPr lang="cs-CZ" i="1"/>
            <a:t>	řízení o povolení obnovy:</a:t>
          </a:r>
          <a:r>
            <a:rPr lang="cs-CZ"/>
            <a:t> soud, který vydal rozhodnutí, proti němuž návrh na obnovu směřuje, povolí usnesením obnovu, shledá-li pro to důvody, jinak ji zamítne. Lhůta pro podání návrhu na obnovu činí 3 měsíce ode dne, kdy se ten, kdo obnovu navrhuje, dozvěděl o důvodu obnovy. Objektivní lhůta pro podání návrhu na obnovu činí 3 roky od právní moci napadeného rozhodnutí, poté může být podán návrh jen tehdy, jestliže byl zrušen trestní rozsudek, kterým byl soud ve správním soudnictví při svém rozhodování vázán. Právní mocí rozhodnutí o povolení obnovy se ze zákona odkládá vykonatelnost původního rozhodnutí až do právní moci rozhodnutí v obnoveném řízení</a:t>
          </a:r>
          <a:endParaRPr lang="en-US"/>
        </a:p>
      </dgm:t>
    </dgm:pt>
    <dgm:pt modelId="{B029B1E4-5505-4711-93BF-6A55D4B2765C}" type="parTrans" cxnId="{FC18E50C-CDB9-4F82-ACDC-151D0752D310}">
      <dgm:prSet/>
      <dgm:spPr/>
      <dgm:t>
        <a:bodyPr/>
        <a:lstStyle/>
        <a:p>
          <a:endParaRPr lang="en-US"/>
        </a:p>
      </dgm:t>
    </dgm:pt>
    <dgm:pt modelId="{D1293AFC-1B03-43B6-AFE2-665B0416FAE8}" type="sibTrans" cxnId="{FC18E50C-CDB9-4F82-ACDC-151D0752D310}">
      <dgm:prSet/>
      <dgm:spPr/>
      <dgm:t>
        <a:bodyPr/>
        <a:lstStyle/>
        <a:p>
          <a:endParaRPr lang="en-US"/>
        </a:p>
      </dgm:t>
    </dgm:pt>
    <dgm:pt modelId="{CA9B7410-4F64-487C-8AC8-155C2E1468D3}">
      <dgm:prSet/>
      <dgm:spPr/>
      <dgm:t>
        <a:bodyPr/>
        <a:lstStyle/>
        <a:p>
          <a:r>
            <a:rPr lang="cs-CZ"/>
            <a:t>2.</a:t>
          </a:r>
          <a:r>
            <a:rPr lang="cs-CZ" i="1"/>
            <a:t>	obnovené řízení: </a:t>
          </a:r>
          <a:r>
            <a:rPr lang="cs-CZ"/>
            <a:t>soud, který vedl původní řízení, v něm po pravomocném povolení obnovy pokračuje. Novým rozhodnutím v obnoveném řízení se nahrazuje původní rozhodnutí</a:t>
          </a:r>
          <a:endParaRPr lang="en-US"/>
        </a:p>
      </dgm:t>
    </dgm:pt>
    <dgm:pt modelId="{3FA72E04-A58C-4BE4-A48B-219512633173}" type="parTrans" cxnId="{0A44A14A-3347-4068-A8F7-A4CD76EEF8C2}">
      <dgm:prSet/>
      <dgm:spPr/>
      <dgm:t>
        <a:bodyPr/>
        <a:lstStyle/>
        <a:p>
          <a:endParaRPr lang="en-US"/>
        </a:p>
      </dgm:t>
    </dgm:pt>
    <dgm:pt modelId="{0B4BFEFD-9D20-4C7F-A105-285C87B01C64}" type="sibTrans" cxnId="{0A44A14A-3347-4068-A8F7-A4CD76EEF8C2}">
      <dgm:prSet/>
      <dgm:spPr/>
      <dgm:t>
        <a:bodyPr/>
        <a:lstStyle/>
        <a:p>
          <a:endParaRPr lang="en-US"/>
        </a:p>
      </dgm:t>
    </dgm:pt>
    <dgm:pt modelId="{372555CA-DC9E-4576-9E18-1FA8179DE710}" type="pres">
      <dgm:prSet presAssocID="{28D5419F-4A76-4075-8989-FFD7AB587E2A}" presName="linear" presStyleCnt="0">
        <dgm:presLayoutVars>
          <dgm:animLvl val="lvl"/>
          <dgm:resizeHandles val="exact"/>
        </dgm:presLayoutVars>
      </dgm:prSet>
      <dgm:spPr/>
    </dgm:pt>
    <dgm:pt modelId="{0AD2CE13-9BB7-4C57-94FA-5A4BEDEFF549}" type="pres">
      <dgm:prSet presAssocID="{E3E8175D-D6BF-4CC8-AD60-BC0A3FAD737A}" presName="parentText" presStyleLbl="node1" presStyleIdx="0" presStyleCnt="2">
        <dgm:presLayoutVars>
          <dgm:chMax val="0"/>
          <dgm:bulletEnabled val="1"/>
        </dgm:presLayoutVars>
      </dgm:prSet>
      <dgm:spPr/>
    </dgm:pt>
    <dgm:pt modelId="{7C3FD89F-110A-469D-B006-033ECE27B9F9}" type="pres">
      <dgm:prSet presAssocID="{D1293AFC-1B03-43B6-AFE2-665B0416FAE8}" presName="spacer" presStyleCnt="0"/>
      <dgm:spPr/>
    </dgm:pt>
    <dgm:pt modelId="{D2C07F11-B063-429C-9475-4AD8F689AE5A}" type="pres">
      <dgm:prSet presAssocID="{CA9B7410-4F64-487C-8AC8-155C2E1468D3}" presName="parentText" presStyleLbl="node1" presStyleIdx="1" presStyleCnt="2">
        <dgm:presLayoutVars>
          <dgm:chMax val="0"/>
          <dgm:bulletEnabled val="1"/>
        </dgm:presLayoutVars>
      </dgm:prSet>
      <dgm:spPr/>
    </dgm:pt>
  </dgm:ptLst>
  <dgm:cxnLst>
    <dgm:cxn modelId="{FC18E50C-CDB9-4F82-ACDC-151D0752D310}" srcId="{28D5419F-4A76-4075-8989-FFD7AB587E2A}" destId="{E3E8175D-D6BF-4CC8-AD60-BC0A3FAD737A}" srcOrd="0" destOrd="0" parTransId="{B029B1E4-5505-4711-93BF-6A55D4B2765C}" sibTransId="{D1293AFC-1B03-43B6-AFE2-665B0416FAE8}"/>
    <dgm:cxn modelId="{9CFE3240-097D-4FAD-9501-83895D89B47A}" type="presOf" srcId="{CA9B7410-4F64-487C-8AC8-155C2E1468D3}" destId="{D2C07F11-B063-429C-9475-4AD8F689AE5A}" srcOrd="0" destOrd="0" presId="urn:microsoft.com/office/officeart/2005/8/layout/vList2"/>
    <dgm:cxn modelId="{0A44A14A-3347-4068-A8F7-A4CD76EEF8C2}" srcId="{28D5419F-4A76-4075-8989-FFD7AB587E2A}" destId="{CA9B7410-4F64-487C-8AC8-155C2E1468D3}" srcOrd="1" destOrd="0" parTransId="{3FA72E04-A58C-4BE4-A48B-219512633173}" sibTransId="{0B4BFEFD-9D20-4C7F-A105-285C87B01C64}"/>
    <dgm:cxn modelId="{239831CC-211C-46B5-8052-715869845466}" type="presOf" srcId="{E3E8175D-D6BF-4CC8-AD60-BC0A3FAD737A}" destId="{0AD2CE13-9BB7-4C57-94FA-5A4BEDEFF549}" srcOrd="0" destOrd="0" presId="urn:microsoft.com/office/officeart/2005/8/layout/vList2"/>
    <dgm:cxn modelId="{4F3C2DE2-F919-4C17-B5E2-2EDEDEB5437E}" type="presOf" srcId="{28D5419F-4A76-4075-8989-FFD7AB587E2A}" destId="{372555CA-DC9E-4576-9E18-1FA8179DE710}" srcOrd="0" destOrd="0" presId="urn:microsoft.com/office/officeart/2005/8/layout/vList2"/>
    <dgm:cxn modelId="{CE3185A5-9196-4928-B914-8679BC1035E3}" type="presParOf" srcId="{372555CA-DC9E-4576-9E18-1FA8179DE710}" destId="{0AD2CE13-9BB7-4C57-94FA-5A4BEDEFF549}" srcOrd="0" destOrd="0" presId="urn:microsoft.com/office/officeart/2005/8/layout/vList2"/>
    <dgm:cxn modelId="{F372DFAE-9D06-4273-AECC-084176E316F9}" type="presParOf" srcId="{372555CA-DC9E-4576-9E18-1FA8179DE710}" destId="{7C3FD89F-110A-469D-B006-033ECE27B9F9}" srcOrd="1" destOrd="0" presId="urn:microsoft.com/office/officeart/2005/8/layout/vList2"/>
    <dgm:cxn modelId="{F863E8D9-2567-4529-A734-2894411F0012}" type="presParOf" srcId="{372555CA-DC9E-4576-9E18-1FA8179DE710}" destId="{D2C07F11-B063-429C-9475-4AD8F689AE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130F9-0487-41E3-9C32-04F12E34FD4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6AA175-25A3-436D-8BE9-52E7FFFD9CB4}">
      <dgm:prSet/>
      <dgm:spPr/>
      <dgm:t>
        <a:bodyPr/>
        <a:lstStyle/>
        <a:p>
          <a:r>
            <a:rPr lang="cs-CZ"/>
            <a:t>činnost nezávislých orgánů poskytujících ochranu práv jednotlivců vůči postupům orgánů veřejné správy nezákonně zasahujícím do těchto práv</a:t>
          </a:r>
          <a:endParaRPr lang="en-US"/>
        </a:p>
      </dgm:t>
    </dgm:pt>
    <dgm:pt modelId="{AC8F3A29-1F60-4798-9F70-F63271BEFB09}" type="parTrans" cxnId="{39CA5AFE-57B4-4BC9-9080-664F91918EE2}">
      <dgm:prSet/>
      <dgm:spPr/>
      <dgm:t>
        <a:bodyPr/>
        <a:lstStyle/>
        <a:p>
          <a:endParaRPr lang="en-US"/>
        </a:p>
      </dgm:t>
    </dgm:pt>
    <dgm:pt modelId="{8E6B796E-A82A-4FED-8DB5-263BAF9CC068}" type="sibTrans" cxnId="{39CA5AFE-57B4-4BC9-9080-664F91918EE2}">
      <dgm:prSet/>
      <dgm:spPr/>
      <dgm:t>
        <a:bodyPr/>
        <a:lstStyle/>
        <a:p>
          <a:endParaRPr lang="en-US"/>
        </a:p>
      </dgm:t>
    </dgm:pt>
    <dgm:pt modelId="{854B9411-3887-4C06-A484-04A53172F031}">
      <dgm:prSet/>
      <dgm:spPr/>
      <dgm:t>
        <a:bodyPr/>
        <a:lstStyle/>
        <a:p>
          <a:r>
            <a:rPr lang="cs-CZ"/>
            <a:t>různé modely </a:t>
          </a:r>
          <a:endParaRPr lang="en-US"/>
        </a:p>
      </dgm:t>
    </dgm:pt>
    <dgm:pt modelId="{9918B49F-0AA8-4F29-88CA-AE960ACB4C1C}" type="parTrans" cxnId="{C58D8616-45D7-46D9-B8AE-9FFB12836F4C}">
      <dgm:prSet/>
      <dgm:spPr/>
      <dgm:t>
        <a:bodyPr/>
        <a:lstStyle/>
        <a:p>
          <a:endParaRPr lang="en-US"/>
        </a:p>
      </dgm:t>
    </dgm:pt>
    <dgm:pt modelId="{F143CC18-2670-430C-A934-F04561C357AA}" type="sibTrans" cxnId="{C58D8616-45D7-46D9-B8AE-9FFB12836F4C}">
      <dgm:prSet/>
      <dgm:spPr/>
      <dgm:t>
        <a:bodyPr/>
        <a:lstStyle/>
        <a:p>
          <a:endParaRPr lang="en-US"/>
        </a:p>
      </dgm:t>
    </dgm:pt>
    <dgm:pt modelId="{F46162E0-443A-4C02-B69A-AE058E7FEB10}">
      <dgm:prSet/>
      <dgm:spPr/>
      <dgm:t>
        <a:bodyPr/>
        <a:lstStyle/>
        <a:p>
          <a:r>
            <a:rPr lang="cs-CZ"/>
            <a:t>zda vykonávají správní soudnictví soudy v technickém smyslu oddělené od správních orgánů, či zda je vykonáváno orgány organizačně zařazenými uvnitř veřejné správy</a:t>
          </a:r>
          <a:endParaRPr lang="en-US"/>
        </a:p>
      </dgm:t>
    </dgm:pt>
    <dgm:pt modelId="{D36647B7-2F1B-406A-BCDF-65F6A5BAC61F}" type="parTrans" cxnId="{0E65F1EB-F01E-4D12-A9D6-D2DDC14A57CE}">
      <dgm:prSet/>
      <dgm:spPr/>
      <dgm:t>
        <a:bodyPr/>
        <a:lstStyle/>
        <a:p>
          <a:endParaRPr lang="en-US"/>
        </a:p>
      </dgm:t>
    </dgm:pt>
    <dgm:pt modelId="{56F84053-71D5-4DEB-8A19-62B4EE59055A}" type="sibTrans" cxnId="{0E65F1EB-F01E-4D12-A9D6-D2DDC14A57CE}">
      <dgm:prSet/>
      <dgm:spPr/>
      <dgm:t>
        <a:bodyPr/>
        <a:lstStyle/>
        <a:p>
          <a:endParaRPr lang="en-US"/>
        </a:p>
      </dgm:t>
    </dgm:pt>
    <dgm:pt modelId="{3687AFB3-1F4A-414C-9BC4-1B8DC0BEF6B1}">
      <dgm:prSet/>
      <dgm:spPr/>
      <dgm:t>
        <a:bodyPr/>
        <a:lstStyle/>
        <a:p>
          <a:r>
            <a:rPr lang="cs-CZ"/>
            <a:t>v případě, že činnost vykonávají soudy, zda jde o soudy speciální (správní soudy) nebo soudy „řádné“</a:t>
          </a:r>
          <a:endParaRPr lang="en-US"/>
        </a:p>
      </dgm:t>
    </dgm:pt>
    <dgm:pt modelId="{5163DDDA-4A7B-40A3-8806-CA391C9996D7}" type="parTrans" cxnId="{D9ED66CB-05B6-49A0-83E9-40CCD318E806}">
      <dgm:prSet/>
      <dgm:spPr/>
      <dgm:t>
        <a:bodyPr/>
        <a:lstStyle/>
        <a:p>
          <a:endParaRPr lang="en-US"/>
        </a:p>
      </dgm:t>
    </dgm:pt>
    <dgm:pt modelId="{DD915D1D-A32F-41F2-B80E-BD43247BAFB1}" type="sibTrans" cxnId="{D9ED66CB-05B6-49A0-83E9-40CCD318E806}">
      <dgm:prSet/>
      <dgm:spPr/>
      <dgm:t>
        <a:bodyPr/>
        <a:lstStyle/>
        <a:p>
          <a:endParaRPr lang="en-US"/>
        </a:p>
      </dgm:t>
    </dgm:pt>
    <dgm:pt modelId="{2950F730-F866-4AF3-8418-FCC04BC83CDC}">
      <dgm:prSet/>
      <dgm:spPr/>
      <dgm:t>
        <a:bodyPr/>
        <a:lstStyle/>
        <a:p>
          <a:r>
            <a:rPr lang="cs-CZ"/>
            <a:t>v případě, že existují speciální správní soudy, zda existuje jeden všeobecný správní soud, nebo zda existují i další speciální správní soudy</a:t>
          </a:r>
          <a:endParaRPr lang="en-US"/>
        </a:p>
      </dgm:t>
    </dgm:pt>
    <dgm:pt modelId="{80AF1797-F870-4C1D-859A-57306BB8E766}" type="parTrans" cxnId="{EF3BC28D-2D9E-446D-9D44-E954D0157E7A}">
      <dgm:prSet/>
      <dgm:spPr/>
      <dgm:t>
        <a:bodyPr/>
        <a:lstStyle/>
        <a:p>
          <a:endParaRPr lang="en-US"/>
        </a:p>
      </dgm:t>
    </dgm:pt>
    <dgm:pt modelId="{E5C04B0C-64B9-47F7-90BF-4CADD16432B5}" type="sibTrans" cxnId="{EF3BC28D-2D9E-446D-9D44-E954D0157E7A}">
      <dgm:prSet/>
      <dgm:spPr/>
      <dgm:t>
        <a:bodyPr/>
        <a:lstStyle/>
        <a:p>
          <a:endParaRPr lang="en-US"/>
        </a:p>
      </dgm:t>
    </dgm:pt>
    <dgm:pt modelId="{9926254C-30AF-4118-86B7-706F7E5C8648}">
      <dgm:prSet/>
      <dgm:spPr/>
      <dgm:t>
        <a:bodyPr/>
        <a:lstStyle/>
        <a:p>
          <a:r>
            <a:rPr lang="cs-CZ"/>
            <a:t>zda je správní soudnictví vykonáváno na jednom nebo více procesních stupních</a:t>
          </a:r>
          <a:endParaRPr lang="en-US"/>
        </a:p>
      </dgm:t>
    </dgm:pt>
    <dgm:pt modelId="{BCA3C2EF-499D-4AE4-9CF1-1FFF631A3832}" type="parTrans" cxnId="{D398BEF9-E336-4B70-B678-668AA04E7B54}">
      <dgm:prSet/>
      <dgm:spPr/>
      <dgm:t>
        <a:bodyPr/>
        <a:lstStyle/>
        <a:p>
          <a:endParaRPr lang="en-US"/>
        </a:p>
      </dgm:t>
    </dgm:pt>
    <dgm:pt modelId="{1D08D9FD-98CB-42F9-A096-1B9D383379EF}" type="sibTrans" cxnId="{D398BEF9-E336-4B70-B678-668AA04E7B54}">
      <dgm:prSet/>
      <dgm:spPr/>
      <dgm:t>
        <a:bodyPr/>
        <a:lstStyle/>
        <a:p>
          <a:endParaRPr lang="en-US"/>
        </a:p>
      </dgm:t>
    </dgm:pt>
    <dgm:pt modelId="{04F511A1-4D0F-4BC1-8D15-3E0A0458E411}">
      <dgm:prSet/>
      <dgm:spPr/>
      <dgm:t>
        <a:bodyPr/>
        <a:lstStyle/>
        <a:p>
          <a:r>
            <a:rPr lang="cs-CZ"/>
            <a:t>zda je správní soudnictví pokračováním postupu před správními orgány nebo procesně od správního řízení odděleno</a:t>
          </a:r>
          <a:endParaRPr lang="en-US"/>
        </a:p>
      </dgm:t>
    </dgm:pt>
    <dgm:pt modelId="{F6D6E9F2-3C7F-4ADB-96A5-5B47B5F59FB2}" type="parTrans" cxnId="{4100B2E1-1300-4FBF-8307-63F95730FEC9}">
      <dgm:prSet/>
      <dgm:spPr/>
      <dgm:t>
        <a:bodyPr/>
        <a:lstStyle/>
        <a:p>
          <a:endParaRPr lang="en-US"/>
        </a:p>
      </dgm:t>
    </dgm:pt>
    <dgm:pt modelId="{61F593C2-C1A1-487F-B69B-4C8062FED8AE}" type="sibTrans" cxnId="{4100B2E1-1300-4FBF-8307-63F95730FEC9}">
      <dgm:prSet/>
      <dgm:spPr/>
      <dgm:t>
        <a:bodyPr/>
        <a:lstStyle/>
        <a:p>
          <a:endParaRPr lang="en-US"/>
        </a:p>
      </dgm:t>
    </dgm:pt>
    <dgm:pt modelId="{F4D3A0CC-CFED-4F8F-9124-50883D0C7FE3}">
      <dgm:prSet/>
      <dgm:spPr/>
      <dgm:t>
        <a:bodyPr/>
        <a:lstStyle/>
        <a:p>
          <a:r>
            <a:rPr lang="cs-CZ"/>
            <a:t>zda je funkcí ochrana subjektivních (veřejných) práv nebo též obecně dodržování objektivního práva</a:t>
          </a:r>
          <a:endParaRPr lang="en-US"/>
        </a:p>
      </dgm:t>
    </dgm:pt>
    <dgm:pt modelId="{4246A840-E671-4592-A256-9A713E73CC8C}" type="parTrans" cxnId="{E0E1841E-3FA7-48DD-BBBF-85E784C07EBC}">
      <dgm:prSet/>
      <dgm:spPr/>
      <dgm:t>
        <a:bodyPr/>
        <a:lstStyle/>
        <a:p>
          <a:endParaRPr lang="en-US"/>
        </a:p>
      </dgm:t>
    </dgm:pt>
    <dgm:pt modelId="{38E40613-F823-4B7E-B1C1-A2327CF3D473}" type="sibTrans" cxnId="{E0E1841E-3FA7-48DD-BBBF-85E784C07EBC}">
      <dgm:prSet/>
      <dgm:spPr/>
      <dgm:t>
        <a:bodyPr/>
        <a:lstStyle/>
        <a:p>
          <a:endParaRPr lang="en-US"/>
        </a:p>
      </dgm:t>
    </dgm:pt>
    <dgm:pt modelId="{1A63AF77-F0D3-4F3B-A561-857BA2BCA402}">
      <dgm:prSet/>
      <dgm:spPr/>
      <dgm:t>
        <a:bodyPr/>
        <a:lstStyle/>
        <a:p>
          <a:r>
            <a:rPr lang="cs-CZ"/>
            <a:t>zda může být před soudem zjišťován skutkový stav či zda se jen vychází ze skutkových zjištění správních orgánů </a:t>
          </a:r>
          <a:endParaRPr lang="en-US"/>
        </a:p>
      </dgm:t>
    </dgm:pt>
    <dgm:pt modelId="{8AD09CB1-A7D7-469B-9743-E3E3167BBA7D}" type="parTrans" cxnId="{96DA9E01-4793-4F40-B695-06ACEE5B91CC}">
      <dgm:prSet/>
      <dgm:spPr/>
      <dgm:t>
        <a:bodyPr/>
        <a:lstStyle/>
        <a:p>
          <a:endParaRPr lang="en-US"/>
        </a:p>
      </dgm:t>
    </dgm:pt>
    <dgm:pt modelId="{51167284-B4CE-4286-8817-5D43B34287E3}" type="sibTrans" cxnId="{96DA9E01-4793-4F40-B695-06ACEE5B91CC}">
      <dgm:prSet/>
      <dgm:spPr/>
      <dgm:t>
        <a:bodyPr/>
        <a:lstStyle/>
        <a:p>
          <a:endParaRPr lang="en-US"/>
        </a:p>
      </dgm:t>
    </dgm:pt>
    <dgm:pt modelId="{9B17D0DF-966A-4AC7-826F-CF39A2B924D5}" type="pres">
      <dgm:prSet presAssocID="{129130F9-0487-41E3-9C32-04F12E34FD4B}" presName="linear" presStyleCnt="0">
        <dgm:presLayoutVars>
          <dgm:animLvl val="lvl"/>
          <dgm:resizeHandles val="exact"/>
        </dgm:presLayoutVars>
      </dgm:prSet>
      <dgm:spPr/>
    </dgm:pt>
    <dgm:pt modelId="{8B98AF76-8680-43A6-BDCC-C723AC443416}" type="pres">
      <dgm:prSet presAssocID="{4C6AA175-25A3-436D-8BE9-52E7FFFD9CB4}" presName="parentText" presStyleLbl="node1" presStyleIdx="0" presStyleCnt="2">
        <dgm:presLayoutVars>
          <dgm:chMax val="0"/>
          <dgm:bulletEnabled val="1"/>
        </dgm:presLayoutVars>
      </dgm:prSet>
      <dgm:spPr/>
    </dgm:pt>
    <dgm:pt modelId="{BA1B693A-8028-4EC0-820F-BF4C03190263}" type="pres">
      <dgm:prSet presAssocID="{8E6B796E-A82A-4FED-8DB5-263BAF9CC068}" presName="spacer" presStyleCnt="0"/>
      <dgm:spPr/>
    </dgm:pt>
    <dgm:pt modelId="{7EC1A769-BC5B-4800-A0F8-78A604275B9F}" type="pres">
      <dgm:prSet presAssocID="{854B9411-3887-4C06-A484-04A53172F031}" presName="parentText" presStyleLbl="node1" presStyleIdx="1" presStyleCnt="2">
        <dgm:presLayoutVars>
          <dgm:chMax val="0"/>
          <dgm:bulletEnabled val="1"/>
        </dgm:presLayoutVars>
      </dgm:prSet>
      <dgm:spPr/>
    </dgm:pt>
    <dgm:pt modelId="{D7A4A6FB-A67C-4352-88BD-146ABB9BF34E}" type="pres">
      <dgm:prSet presAssocID="{854B9411-3887-4C06-A484-04A53172F031}" presName="childText" presStyleLbl="revTx" presStyleIdx="0" presStyleCnt="1">
        <dgm:presLayoutVars>
          <dgm:bulletEnabled val="1"/>
        </dgm:presLayoutVars>
      </dgm:prSet>
      <dgm:spPr/>
    </dgm:pt>
  </dgm:ptLst>
  <dgm:cxnLst>
    <dgm:cxn modelId="{96DA9E01-4793-4F40-B695-06ACEE5B91CC}" srcId="{854B9411-3887-4C06-A484-04A53172F031}" destId="{1A63AF77-F0D3-4F3B-A561-857BA2BCA402}" srcOrd="6" destOrd="0" parTransId="{8AD09CB1-A7D7-469B-9743-E3E3167BBA7D}" sibTransId="{51167284-B4CE-4286-8817-5D43B34287E3}"/>
    <dgm:cxn modelId="{20E6EF08-A58F-4708-AE75-7BFB63C85BCF}" type="presOf" srcId="{2950F730-F866-4AF3-8418-FCC04BC83CDC}" destId="{D7A4A6FB-A67C-4352-88BD-146ABB9BF34E}" srcOrd="0" destOrd="2" presId="urn:microsoft.com/office/officeart/2005/8/layout/vList2"/>
    <dgm:cxn modelId="{231DD610-B6C4-4DA4-90A0-8816CB20560D}" type="presOf" srcId="{4C6AA175-25A3-436D-8BE9-52E7FFFD9CB4}" destId="{8B98AF76-8680-43A6-BDCC-C723AC443416}" srcOrd="0" destOrd="0" presId="urn:microsoft.com/office/officeart/2005/8/layout/vList2"/>
    <dgm:cxn modelId="{C58D8616-45D7-46D9-B8AE-9FFB12836F4C}" srcId="{129130F9-0487-41E3-9C32-04F12E34FD4B}" destId="{854B9411-3887-4C06-A484-04A53172F031}" srcOrd="1" destOrd="0" parTransId="{9918B49F-0AA8-4F29-88CA-AE960ACB4C1C}" sibTransId="{F143CC18-2670-430C-A934-F04561C357AA}"/>
    <dgm:cxn modelId="{E0E1841E-3FA7-48DD-BBBF-85E784C07EBC}" srcId="{854B9411-3887-4C06-A484-04A53172F031}" destId="{F4D3A0CC-CFED-4F8F-9124-50883D0C7FE3}" srcOrd="5" destOrd="0" parTransId="{4246A840-E671-4592-A256-9A713E73CC8C}" sibTransId="{38E40613-F823-4B7E-B1C1-A2327CF3D473}"/>
    <dgm:cxn modelId="{6260B323-C11E-4894-B0E0-B9EF000B9357}" type="presOf" srcId="{129130F9-0487-41E3-9C32-04F12E34FD4B}" destId="{9B17D0DF-966A-4AC7-826F-CF39A2B924D5}" srcOrd="0" destOrd="0" presId="urn:microsoft.com/office/officeart/2005/8/layout/vList2"/>
    <dgm:cxn modelId="{BF21692C-DD33-49A7-A135-4285B05BF83B}" type="presOf" srcId="{04F511A1-4D0F-4BC1-8D15-3E0A0458E411}" destId="{D7A4A6FB-A67C-4352-88BD-146ABB9BF34E}" srcOrd="0" destOrd="4" presId="urn:microsoft.com/office/officeart/2005/8/layout/vList2"/>
    <dgm:cxn modelId="{123D083B-A3AA-4968-8FE7-E528636580BF}" type="presOf" srcId="{1A63AF77-F0D3-4F3B-A561-857BA2BCA402}" destId="{D7A4A6FB-A67C-4352-88BD-146ABB9BF34E}" srcOrd="0" destOrd="6" presId="urn:microsoft.com/office/officeart/2005/8/layout/vList2"/>
    <dgm:cxn modelId="{26B68A4F-9DB4-4C00-A863-FF0D766E8303}" type="presOf" srcId="{F46162E0-443A-4C02-B69A-AE058E7FEB10}" destId="{D7A4A6FB-A67C-4352-88BD-146ABB9BF34E}" srcOrd="0" destOrd="0" presId="urn:microsoft.com/office/officeart/2005/8/layout/vList2"/>
    <dgm:cxn modelId="{EF3BC28D-2D9E-446D-9D44-E954D0157E7A}" srcId="{854B9411-3887-4C06-A484-04A53172F031}" destId="{2950F730-F866-4AF3-8418-FCC04BC83CDC}" srcOrd="2" destOrd="0" parTransId="{80AF1797-F870-4C1D-859A-57306BB8E766}" sibTransId="{E5C04B0C-64B9-47F7-90BF-4CADD16432B5}"/>
    <dgm:cxn modelId="{049152B6-8B0D-489D-BE48-BC6ADF228657}" type="presOf" srcId="{3687AFB3-1F4A-414C-9BC4-1B8DC0BEF6B1}" destId="{D7A4A6FB-A67C-4352-88BD-146ABB9BF34E}" srcOrd="0" destOrd="1" presId="urn:microsoft.com/office/officeart/2005/8/layout/vList2"/>
    <dgm:cxn modelId="{9A1AE9B7-7D62-49FB-968B-BD80244D336F}" type="presOf" srcId="{F4D3A0CC-CFED-4F8F-9124-50883D0C7FE3}" destId="{D7A4A6FB-A67C-4352-88BD-146ABB9BF34E}" srcOrd="0" destOrd="5" presId="urn:microsoft.com/office/officeart/2005/8/layout/vList2"/>
    <dgm:cxn modelId="{D9ED66CB-05B6-49A0-83E9-40CCD318E806}" srcId="{854B9411-3887-4C06-A484-04A53172F031}" destId="{3687AFB3-1F4A-414C-9BC4-1B8DC0BEF6B1}" srcOrd="1" destOrd="0" parTransId="{5163DDDA-4A7B-40A3-8806-CA391C9996D7}" sibTransId="{DD915D1D-A32F-41F2-B80E-BD43247BAFB1}"/>
    <dgm:cxn modelId="{4100B2E1-1300-4FBF-8307-63F95730FEC9}" srcId="{854B9411-3887-4C06-A484-04A53172F031}" destId="{04F511A1-4D0F-4BC1-8D15-3E0A0458E411}" srcOrd="4" destOrd="0" parTransId="{F6D6E9F2-3C7F-4ADB-96A5-5B47B5F59FB2}" sibTransId="{61F593C2-C1A1-487F-B69B-4C8062FED8AE}"/>
    <dgm:cxn modelId="{0E65F1EB-F01E-4D12-A9D6-D2DDC14A57CE}" srcId="{854B9411-3887-4C06-A484-04A53172F031}" destId="{F46162E0-443A-4C02-B69A-AE058E7FEB10}" srcOrd="0" destOrd="0" parTransId="{D36647B7-2F1B-406A-BCDF-65F6A5BAC61F}" sibTransId="{56F84053-71D5-4DEB-8A19-62B4EE59055A}"/>
    <dgm:cxn modelId="{8F2DB8F0-50A9-4F75-BABB-E65BACF3F286}" type="presOf" srcId="{854B9411-3887-4C06-A484-04A53172F031}" destId="{7EC1A769-BC5B-4800-A0F8-78A604275B9F}" srcOrd="0" destOrd="0" presId="urn:microsoft.com/office/officeart/2005/8/layout/vList2"/>
    <dgm:cxn modelId="{D398BEF9-E336-4B70-B678-668AA04E7B54}" srcId="{854B9411-3887-4C06-A484-04A53172F031}" destId="{9926254C-30AF-4118-86B7-706F7E5C8648}" srcOrd="3" destOrd="0" parTransId="{BCA3C2EF-499D-4AE4-9CF1-1FFF631A3832}" sibTransId="{1D08D9FD-98CB-42F9-A096-1B9D383379EF}"/>
    <dgm:cxn modelId="{5003EEFB-8081-4DBF-A3CD-98660ADD1275}" type="presOf" srcId="{9926254C-30AF-4118-86B7-706F7E5C8648}" destId="{D7A4A6FB-A67C-4352-88BD-146ABB9BF34E}" srcOrd="0" destOrd="3" presId="urn:microsoft.com/office/officeart/2005/8/layout/vList2"/>
    <dgm:cxn modelId="{39CA5AFE-57B4-4BC9-9080-664F91918EE2}" srcId="{129130F9-0487-41E3-9C32-04F12E34FD4B}" destId="{4C6AA175-25A3-436D-8BE9-52E7FFFD9CB4}" srcOrd="0" destOrd="0" parTransId="{AC8F3A29-1F60-4798-9F70-F63271BEFB09}" sibTransId="{8E6B796E-A82A-4FED-8DB5-263BAF9CC068}"/>
    <dgm:cxn modelId="{F8922E54-74EF-45F0-82A1-AB5774C4862E}" type="presParOf" srcId="{9B17D0DF-966A-4AC7-826F-CF39A2B924D5}" destId="{8B98AF76-8680-43A6-BDCC-C723AC443416}" srcOrd="0" destOrd="0" presId="urn:microsoft.com/office/officeart/2005/8/layout/vList2"/>
    <dgm:cxn modelId="{131F78F7-70CE-406D-AB32-3C0E837570EC}" type="presParOf" srcId="{9B17D0DF-966A-4AC7-826F-CF39A2B924D5}" destId="{BA1B693A-8028-4EC0-820F-BF4C03190263}" srcOrd="1" destOrd="0" presId="urn:microsoft.com/office/officeart/2005/8/layout/vList2"/>
    <dgm:cxn modelId="{541AB87D-A9C9-4E6D-B4C6-CF22265C24D8}" type="presParOf" srcId="{9B17D0DF-966A-4AC7-826F-CF39A2B924D5}" destId="{7EC1A769-BC5B-4800-A0F8-78A604275B9F}" srcOrd="2" destOrd="0" presId="urn:microsoft.com/office/officeart/2005/8/layout/vList2"/>
    <dgm:cxn modelId="{5D2F04C7-7C02-47F3-A557-F6C5C8D72D00}" type="presParOf" srcId="{9B17D0DF-966A-4AC7-826F-CF39A2B924D5}" destId="{D7A4A6FB-A67C-4352-88BD-146ABB9BF34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C484D-AB4B-4463-A454-3D6FDB8580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9FFBDA5-0E9C-4346-8F1D-65850C56BCC3}">
      <dgm:prSet/>
      <dgm:spPr/>
      <dgm:t>
        <a:bodyPr/>
        <a:lstStyle/>
        <a:p>
          <a:r>
            <a:rPr lang="cs-CZ"/>
            <a:t>francouzské (Conseil d´Etat)</a:t>
          </a:r>
          <a:endParaRPr lang="en-US"/>
        </a:p>
      </dgm:t>
    </dgm:pt>
    <dgm:pt modelId="{87E18B0A-FE87-48FC-AC48-0ECDEDF24121}" type="parTrans" cxnId="{0EB4A9AB-0C0E-4DF2-9F0D-642BE35A55A9}">
      <dgm:prSet/>
      <dgm:spPr/>
      <dgm:t>
        <a:bodyPr/>
        <a:lstStyle/>
        <a:p>
          <a:endParaRPr lang="en-US"/>
        </a:p>
      </dgm:t>
    </dgm:pt>
    <dgm:pt modelId="{C9041AF5-0660-4ED2-A8D1-A757BF3F5B6A}" type="sibTrans" cxnId="{0EB4A9AB-0C0E-4DF2-9F0D-642BE35A55A9}">
      <dgm:prSet/>
      <dgm:spPr/>
      <dgm:t>
        <a:bodyPr/>
        <a:lstStyle/>
        <a:p>
          <a:endParaRPr lang="en-US"/>
        </a:p>
      </dgm:t>
    </dgm:pt>
    <dgm:pt modelId="{B166A09B-8222-42BA-8B57-7AAC93634A2D}">
      <dgm:prSet/>
      <dgm:spPr/>
      <dgm:t>
        <a:bodyPr/>
        <a:lstStyle/>
        <a:p>
          <a:r>
            <a:rPr lang="cs-CZ"/>
            <a:t>anglické (původně jen obecné soudy)</a:t>
          </a:r>
          <a:endParaRPr lang="en-US"/>
        </a:p>
      </dgm:t>
    </dgm:pt>
    <dgm:pt modelId="{D283CCD2-2083-44D8-B573-88B0DF8DB5E9}" type="parTrans" cxnId="{33A2C62C-FD56-46D1-BCD2-6DC767D6FFA8}">
      <dgm:prSet/>
      <dgm:spPr/>
      <dgm:t>
        <a:bodyPr/>
        <a:lstStyle/>
        <a:p>
          <a:endParaRPr lang="en-US"/>
        </a:p>
      </dgm:t>
    </dgm:pt>
    <dgm:pt modelId="{E5ED8FED-A4B8-40CD-82D1-D2F7559EF7BD}" type="sibTrans" cxnId="{33A2C62C-FD56-46D1-BCD2-6DC767D6FFA8}">
      <dgm:prSet/>
      <dgm:spPr/>
      <dgm:t>
        <a:bodyPr/>
        <a:lstStyle/>
        <a:p>
          <a:endParaRPr lang="en-US"/>
        </a:p>
      </dgm:t>
    </dgm:pt>
    <dgm:pt modelId="{483D40E6-13A9-4E30-AD56-39AFD060C7A9}">
      <dgm:prSet/>
      <dgm:spPr/>
      <dgm:t>
        <a:bodyPr/>
        <a:lstStyle/>
        <a:p>
          <a:r>
            <a:rPr lang="cs-CZ"/>
            <a:t>pruské (rozhodování kolegiálních orgánů s laickým a profesionálním prvkem v rámci správy, nebylo omezeno na kasační funkci, nahrazování správního uvážení)</a:t>
          </a:r>
          <a:endParaRPr lang="en-US"/>
        </a:p>
      </dgm:t>
    </dgm:pt>
    <dgm:pt modelId="{7CF74382-F774-42F0-A77D-169C610E709F}" type="parTrans" cxnId="{1D96BE63-6F69-40A1-A3D1-16FF9B3A6ED1}">
      <dgm:prSet/>
      <dgm:spPr/>
      <dgm:t>
        <a:bodyPr/>
        <a:lstStyle/>
        <a:p>
          <a:endParaRPr lang="en-US"/>
        </a:p>
      </dgm:t>
    </dgm:pt>
    <dgm:pt modelId="{2704C4CF-BF85-4769-B8F7-8AB577C314F0}" type="sibTrans" cxnId="{1D96BE63-6F69-40A1-A3D1-16FF9B3A6ED1}">
      <dgm:prSet/>
      <dgm:spPr/>
      <dgm:t>
        <a:bodyPr/>
        <a:lstStyle/>
        <a:p>
          <a:endParaRPr lang="en-US"/>
        </a:p>
      </dgm:t>
    </dgm:pt>
    <dgm:pt modelId="{6E62D675-13BF-48A1-B202-0DD11DF81F34}">
      <dgm:prSet/>
      <dgm:spPr/>
      <dgm:t>
        <a:bodyPr/>
        <a:lstStyle/>
        <a:p>
          <a:r>
            <a:rPr lang="cs-CZ"/>
            <a:t>rakouský (předlitavský) </a:t>
          </a:r>
          <a:endParaRPr lang="en-US"/>
        </a:p>
      </dgm:t>
    </dgm:pt>
    <dgm:pt modelId="{9EDD8D3D-09A7-4075-AE91-FC62B7C1A458}" type="parTrans" cxnId="{E2CBBED8-9A5B-453A-8CBC-2BF18BC173C5}">
      <dgm:prSet/>
      <dgm:spPr/>
      <dgm:t>
        <a:bodyPr/>
        <a:lstStyle/>
        <a:p>
          <a:endParaRPr lang="en-US"/>
        </a:p>
      </dgm:t>
    </dgm:pt>
    <dgm:pt modelId="{1CAA75DC-16FE-4F7F-91FF-E949ABF8DB35}" type="sibTrans" cxnId="{E2CBBED8-9A5B-453A-8CBC-2BF18BC173C5}">
      <dgm:prSet/>
      <dgm:spPr/>
      <dgm:t>
        <a:bodyPr/>
        <a:lstStyle/>
        <a:p>
          <a:endParaRPr lang="en-US"/>
        </a:p>
      </dgm:t>
    </dgm:pt>
    <dgm:pt modelId="{BA996654-1942-4E7B-9F9A-7E722056ACDC}">
      <dgm:prSet/>
      <dgm:spPr/>
      <dgm:t>
        <a:bodyPr/>
        <a:lstStyle/>
        <a:p>
          <a:r>
            <a:rPr lang="cs-CZ"/>
            <a:t>zvláštní správní soud</a:t>
          </a:r>
          <a:endParaRPr lang="en-US"/>
        </a:p>
      </dgm:t>
    </dgm:pt>
    <dgm:pt modelId="{6736169F-F340-455F-8E73-BD43B6F599F5}" type="parTrans" cxnId="{2174F42E-7D22-4CB4-A2CE-0E2FBF6C4726}">
      <dgm:prSet/>
      <dgm:spPr/>
      <dgm:t>
        <a:bodyPr/>
        <a:lstStyle/>
        <a:p>
          <a:endParaRPr lang="en-US"/>
        </a:p>
      </dgm:t>
    </dgm:pt>
    <dgm:pt modelId="{D0694CAF-730C-43B6-BF0C-7DAE5DB3C8C4}" type="sibTrans" cxnId="{2174F42E-7D22-4CB4-A2CE-0E2FBF6C4726}">
      <dgm:prSet/>
      <dgm:spPr/>
      <dgm:t>
        <a:bodyPr/>
        <a:lstStyle/>
        <a:p>
          <a:endParaRPr lang="en-US"/>
        </a:p>
      </dgm:t>
    </dgm:pt>
    <dgm:pt modelId="{0C408EAC-82EA-4705-8BA1-02740259B9CE}">
      <dgm:prSet/>
      <dgm:spPr/>
      <dgm:t>
        <a:bodyPr/>
        <a:lstStyle/>
        <a:p>
          <a:r>
            <a:rPr lang="cs-CZ"/>
            <a:t>výhradně k ochraně veřejných subjektivních práv</a:t>
          </a:r>
          <a:endParaRPr lang="en-US"/>
        </a:p>
      </dgm:t>
    </dgm:pt>
    <dgm:pt modelId="{FC68D1EC-E43E-4FC5-83F2-C62512FBE98C}" type="parTrans" cxnId="{08C97CFE-A16A-41FD-B872-6665F459EE96}">
      <dgm:prSet/>
      <dgm:spPr/>
      <dgm:t>
        <a:bodyPr/>
        <a:lstStyle/>
        <a:p>
          <a:endParaRPr lang="en-US"/>
        </a:p>
      </dgm:t>
    </dgm:pt>
    <dgm:pt modelId="{07CAC9FC-6409-4A0C-9B49-1EC43B265840}" type="sibTrans" cxnId="{08C97CFE-A16A-41FD-B872-6665F459EE96}">
      <dgm:prSet/>
      <dgm:spPr/>
      <dgm:t>
        <a:bodyPr/>
        <a:lstStyle/>
        <a:p>
          <a:endParaRPr lang="en-US"/>
        </a:p>
      </dgm:t>
    </dgm:pt>
    <dgm:pt modelId="{929DFC17-9617-41BB-986D-BF74D5F03E6E}">
      <dgm:prSet/>
      <dgm:spPr/>
      <dgm:t>
        <a:bodyPr/>
        <a:lstStyle/>
        <a:p>
          <a:r>
            <a:rPr lang="cs-CZ"/>
            <a:t>vykonávat spravedlnost, nikoli nahrazovat správu</a:t>
          </a:r>
          <a:endParaRPr lang="en-US"/>
        </a:p>
      </dgm:t>
    </dgm:pt>
    <dgm:pt modelId="{E43990C2-5523-4EC5-9255-CECA6F83937E}" type="parTrans" cxnId="{2FA912F6-3172-44D7-8BCA-7BDEF3C745BD}">
      <dgm:prSet/>
      <dgm:spPr/>
      <dgm:t>
        <a:bodyPr/>
        <a:lstStyle/>
        <a:p>
          <a:endParaRPr lang="en-US"/>
        </a:p>
      </dgm:t>
    </dgm:pt>
    <dgm:pt modelId="{327FCC05-B262-47A6-B68F-3669CDA7918A}" type="sibTrans" cxnId="{2FA912F6-3172-44D7-8BCA-7BDEF3C745BD}">
      <dgm:prSet/>
      <dgm:spPr/>
      <dgm:t>
        <a:bodyPr/>
        <a:lstStyle/>
        <a:p>
          <a:endParaRPr lang="en-US"/>
        </a:p>
      </dgm:t>
    </dgm:pt>
    <dgm:pt modelId="{4322E273-0C32-4B10-BD53-532023E21EDD}">
      <dgm:prSet/>
      <dgm:spPr/>
      <dgm:t>
        <a:bodyPr/>
        <a:lstStyle/>
        <a:p>
          <a:r>
            <a:rPr lang="cs-CZ"/>
            <a:t>jurisdikce následná, obrana proti konečným aktům správy</a:t>
          </a:r>
          <a:endParaRPr lang="en-US"/>
        </a:p>
      </dgm:t>
    </dgm:pt>
    <dgm:pt modelId="{1DD4206F-66D1-47D0-B7A0-38726BDFAB67}" type="parTrans" cxnId="{29A0E596-5566-4C19-B6DE-ED4B59132E46}">
      <dgm:prSet/>
      <dgm:spPr/>
      <dgm:t>
        <a:bodyPr/>
        <a:lstStyle/>
        <a:p>
          <a:endParaRPr lang="en-US"/>
        </a:p>
      </dgm:t>
    </dgm:pt>
    <dgm:pt modelId="{AD3F0CD5-1160-4D0E-83CD-8CCF43EA52C3}" type="sibTrans" cxnId="{29A0E596-5566-4C19-B6DE-ED4B59132E46}">
      <dgm:prSet/>
      <dgm:spPr/>
      <dgm:t>
        <a:bodyPr/>
        <a:lstStyle/>
        <a:p>
          <a:endParaRPr lang="en-US"/>
        </a:p>
      </dgm:t>
    </dgm:pt>
    <dgm:pt modelId="{DECED8A7-5B59-496F-A25D-FDA92C25286F}" type="pres">
      <dgm:prSet presAssocID="{091C484D-AB4B-4463-A454-3D6FDB8580AD}" presName="linear" presStyleCnt="0">
        <dgm:presLayoutVars>
          <dgm:animLvl val="lvl"/>
          <dgm:resizeHandles val="exact"/>
        </dgm:presLayoutVars>
      </dgm:prSet>
      <dgm:spPr/>
    </dgm:pt>
    <dgm:pt modelId="{1C6A3120-4E85-4B0B-AF2F-703DD24E937F}" type="pres">
      <dgm:prSet presAssocID="{69FFBDA5-0E9C-4346-8F1D-65850C56BCC3}" presName="parentText" presStyleLbl="node1" presStyleIdx="0" presStyleCnt="4">
        <dgm:presLayoutVars>
          <dgm:chMax val="0"/>
          <dgm:bulletEnabled val="1"/>
        </dgm:presLayoutVars>
      </dgm:prSet>
      <dgm:spPr/>
    </dgm:pt>
    <dgm:pt modelId="{7BB0025B-50E7-4980-AD06-82975020664F}" type="pres">
      <dgm:prSet presAssocID="{C9041AF5-0660-4ED2-A8D1-A757BF3F5B6A}" presName="spacer" presStyleCnt="0"/>
      <dgm:spPr/>
    </dgm:pt>
    <dgm:pt modelId="{BD46582B-73AD-4086-B2C6-53A9E68563FD}" type="pres">
      <dgm:prSet presAssocID="{B166A09B-8222-42BA-8B57-7AAC93634A2D}" presName="parentText" presStyleLbl="node1" presStyleIdx="1" presStyleCnt="4">
        <dgm:presLayoutVars>
          <dgm:chMax val="0"/>
          <dgm:bulletEnabled val="1"/>
        </dgm:presLayoutVars>
      </dgm:prSet>
      <dgm:spPr/>
    </dgm:pt>
    <dgm:pt modelId="{F03CD126-7A09-47F4-B99A-4A106A8062EB}" type="pres">
      <dgm:prSet presAssocID="{E5ED8FED-A4B8-40CD-82D1-D2F7559EF7BD}" presName="spacer" presStyleCnt="0"/>
      <dgm:spPr/>
    </dgm:pt>
    <dgm:pt modelId="{0E6A6C5E-6754-442C-A9C8-19CA7438BF37}" type="pres">
      <dgm:prSet presAssocID="{483D40E6-13A9-4E30-AD56-39AFD060C7A9}" presName="parentText" presStyleLbl="node1" presStyleIdx="2" presStyleCnt="4">
        <dgm:presLayoutVars>
          <dgm:chMax val="0"/>
          <dgm:bulletEnabled val="1"/>
        </dgm:presLayoutVars>
      </dgm:prSet>
      <dgm:spPr/>
    </dgm:pt>
    <dgm:pt modelId="{6826479C-F086-498C-984D-CFB7D3CA2119}" type="pres">
      <dgm:prSet presAssocID="{2704C4CF-BF85-4769-B8F7-8AB577C314F0}" presName="spacer" presStyleCnt="0"/>
      <dgm:spPr/>
    </dgm:pt>
    <dgm:pt modelId="{BDA4D67D-956E-4284-A5C0-3A229C9BC2FE}" type="pres">
      <dgm:prSet presAssocID="{6E62D675-13BF-48A1-B202-0DD11DF81F34}" presName="parentText" presStyleLbl="node1" presStyleIdx="3" presStyleCnt="4">
        <dgm:presLayoutVars>
          <dgm:chMax val="0"/>
          <dgm:bulletEnabled val="1"/>
        </dgm:presLayoutVars>
      </dgm:prSet>
      <dgm:spPr/>
    </dgm:pt>
    <dgm:pt modelId="{ACB7C065-ED8A-4476-A3D2-67F957BA466A}" type="pres">
      <dgm:prSet presAssocID="{6E62D675-13BF-48A1-B202-0DD11DF81F34}" presName="childText" presStyleLbl="revTx" presStyleIdx="0" presStyleCnt="1">
        <dgm:presLayoutVars>
          <dgm:bulletEnabled val="1"/>
        </dgm:presLayoutVars>
      </dgm:prSet>
      <dgm:spPr/>
    </dgm:pt>
  </dgm:ptLst>
  <dgm:cxnLst>
    <dgm:cxn modelId="{41161703-D546-410F-A680-340A1D19C0B0}" type="presOf" srcId="{4322E273-0C32-4B10-BD53-532023E21EDD}" destId="{ACB7C065-ED8A-4476-A3D2-67F957BA466A}" srcOrd="0" destOrd="3" presId="urn:microsoft.com/office/officeart/2005/8/layout/vList2"/>
    <dgm:cxn modelId="{98909D1F-EA05-4CD7-B3D3-A1FA26CB68FA}" type="presOf" srcId="{B166A09B-8222-42BA-8B57-7AAC93634A2D}" destId="{BD46582B-73AD-4086-B2C6-53A9E68563FD}" srcOrd="0" destOrd="0" presId="urn:microsoft.com/office/officeart/2005/8/layout/vList2"/>
    <dgm:cxn modelId="{05C7D52A-AD40-4F7F-88BD-EA22A95AC73F}" type="presOf" srcId="{6E62D675-13BF-48A1-B202-0DD11DF81F34}" destId="{BDA4D67D-956E-4284-A5C0-3A229C9BC2FE}" srcOrd="0" destOrd="0" presId="urn:microsoft.com/office/officeart/2005/8/layout/vList2"/>
    <dgm:cxn modelId="{33A2C62C-FD56-46D1-BCD2-6DC767D6FFA8}" srcId="{091C484D-AB4B-4463-A454-3D6FDB8580AD}" destId="{B166A09B-8222-42BA-8B57-7AAC93634A2D}" srcOrd="1" destOrd="0" parTransId="{D283CCD2-2083-44D8-B573-88B0DF8DB5E9}" sibTransId="{E5ED8FED-A4B8-40CD-82D1-D2F7559EF7BD}"/>
    <dgm:cxn modelId="{2174F42E-7D22-4CB4-A2CE-0E2FBF6C4726}" srcId="{6E62D675-13BF-48A1-B202-0DD11DF81F34}" destId="{BA996654-1942-4E7B-9F9A-7E722056ACDC}" srcOrd="0" destOrd="0" parTransId="{6736169F-F340-455F-8E73-BD43B6F599F5}" sibTransId="{D0694CAF-730C-43B6-BF0C-7DAE5DB3C8C4}"/>
    <dgm:cxn modelId="{ED1D695C-B058-4EE8-B5A1-41DDB0481411}" type="presOf" srcId="{BA996654-1942-4E7B-9F9A-7E722056ACDC}" destId="{ACB7C065-ED8A-4476-A3D2-67F957BA466A}" srcOrd="0" destOrd="0" presId="urn:microsoft.com/office/officeart/2005/8/layout/vList2"/>
    <dgm:cxn modelId="{F454A95D-6A2A-4E29-A3C1-325AD412F568}" type="presOf" srcId="{483D40E6-13A9-4E30-AD56-39AFD060C7A9}" destId="{0E6A6C5E-6754-442C-A9C8-19CA7438BF37}" srcOrd="0" destOrd="0" presId="urn:microsoft.com/office/officeart/2005/8/layout/vList2"/>
    <dgm:cxn modelId="{1D96BE63-6F69-40A1-A3D1-16FF9B3A6ED1}" srcId="{091C484D-AB4B-4463-A454-3D6FDB8580AD}" destId="{483D40E6-13A9-4E30-AD56-39AFD060C7A9}" srcOrd="2" destOrd="0" parTransId="{7CF74382-F774-42F0-A77D-169C610E709F}" sibTransId="{2704C4CF-BF85-4769-B8F7-8AB577C314F0}"/>
    <dgm:cxn modelId="{C47BA377-E85B-4B8E-ADCD-515E6CCC367C}" type="presOf" srcId="{69FFBDA5-0E9C-4346-8F1D-65850C56BCC3}" destId="{1C6A3120-4E85-4B0B-AF2F-703DD24E937F}" srcOrd="0" destOrd="0" presId="urn:microsoft.com/office/officeart/2005/8/layout/vList2"/>
    <dgm:cxn modelId="{9C31428F-E778-4A5E-8DAF-923A31D3F30C}" type="presOf" srcId="{929DFC17-9617-41BB-986D-BF74D5F03E6E}" destId="{ACB7C065-ED8A-4476-A3D2-67F957BA466A}" srcOrd="0" destOrd="2" presId="urn:microsoft.com/office/officeart/2005/8/layout/vList2"/>
    <dgm:cxn modelId="{29A0E596-5566-4C19-B6DE-ED4B59132E46}" srcId="{6E62D675-13BF-48A1-B202-0DD11DF81F34}" destId="{4322E273-0C32-4B10-BD53-532023E21EDD}" srcOrd="3" destOrd="0" parTransId="{1DD4206F-66D1-47D0-B7A0-38726BDFAB67}" sibTransId="{AD3F0CD5-1160-4D0E-83CD-8CCF43EA52C3}"/>
    <dgm:cxn modelId="{0EB4A9AB-0C0E-4DF2-9F0D-642BE35A55A9}" srcId="{091C484D-AB4B-4463-A454-3D6FDB8580AD}" destId="{69FFBDA5-0E9C-4346-8F1D-65850C56BCC3}" srcOrd="0" destOrd="0" parTransId="{87E18B0A-FE87-48FC-AC48-0ECDEDF24121}" sibTransId="{C9041AF5-0660-4ED2-A8D1-A757BF3F5B6A}"/>
    <dgm:cxn modelId="{B64322AC-92BE-4827-9195-6BA76E44C5DB}" type="presOf" srcId="{091C484D-AB4B-4463-A454-3D6FDB8580AD}" destId="{DECED8A7-5B59-496F-A25D-FDA92C25286F}" srcOrd="0" destOrd="0" presId="urn:microsoft.com/office/officeart/2005/8/layout/vList2"/>
    <dgm:cxn modelId="{260715AF-AFF2-44DB-81A4-C6469E02D303}" type="presOf" srcId="{0C408EAC-82EA-4705-8BA1-02740259B9CE}" destId="{ACB7C065-ED8A-4476-A3D2-67F957BA466A}" srcOrd="0" destOrd="1" presId="urn:microsoft.com/office/officeart/2005/8/layout/vList2"/>
    <dgm:cxn modelId="{E2CBBED8-9A5B-453A-8CBC-2BF18BC173C5}" srcId="{091C484D-AB4B-4463-A454-3D6FDB8580AD}" destId="{6E62D675-13BF-48A1-B202-0DD11DF81F34}" srcOrd="3" destOrd="0" parTransId="{9EDD8D3D-09A7-4075-AE91-FC62B7C1A458}" sibTransId="{1CAA75DC-16FE-4F7F-91FF-E949ABF8DB35}"/>
    <dgm:cxn modelId="{2FA912F6-3172-44D7-8BCA-7BDEF3C745BD}" srcId="{6E62D675-13BF-48A1-B202-0DD11DF81F34}" destId="{929DFC17-9617-41BB-986D-BF74D5F03E6E}" srcOrd="2" destOrd="0" parTransId="{E43990C2-5523-4EC5-9255-CECA6F83937E}" sibTransId="{327FCC05-B262-47A6-B68F-3669CDA7918A}"/>
    <dgm:cxn modelId="{08C97CFE-A16A-41FD-B872-6665F459EE96}" srcId="{6E62D675-13BF-48A1-B202-0DD11DF81F34}" destId="{0C408EAC-82EA-4705-8BA1-02740259B9CE}" srcOrd="1" destOrd="0" parTransId="{FC68D1EC-E43E-4FC5-83F2-C62512FBE98C}" sibTransId="{07CAC9FC-6409-4A0C-9B49-1EC43B265840}"/>
    <dgm:cxn modelId="{E9EA8532-5D2E-425D-B2D8-087F765F79FA}" type="presParOf" srcId="{DECED8A7-5B59-496F-A25D-FDA92C25286F}" destId="{1C6A3120-4E85-4B0B-AF2F-703DD24E937F}" srcOrd="0" destOrd="0" presId="urn:microsoft.com/office/officeart/2005/8/layout/vList2"/>
    <dgm:cxn modelId="{2B106A3F-39B2-4F05-92A1-192CA58E831A}" type="presParOf" srcId="{DECED8A7-5B59-496F-A25D-FDA92C25286F}" destId="{7BB0025B-50E7-4980-AD06-82975020664F}" srcOrd="1" destOrd="0" presId="urn:microsoft.com/office/officeart/2005/8/layout/vList2"/>
    <dgm:cxn modelId="{DE46951D-6822-4764-8A8C-50611A4B09F7}" type="presParOf" srcId="{DECED8A7-5B59-496F-A25D-FDA92C25286F}" destId="{BD46582B-73AD-4086-B2C6-53A9E68563FD}" srcOrd="2" destOrd="0" presId="urn:microsoft.com/office/officeart/2005/8/layout/vList2"/>
    <dgm:cxn modelId="{788903AE-2AB5-41AF-8809-E8BCDCC5FA71}" type="presParOf" srcId="{DECED8A7-5B59-496F-A25D-FDA92C25286F}" destId="{F03CD126-7A09-47F4-B99A-4A106A8062EB}" srcOrd="3" destOrd="0" presId="urn:microsoft.com/office/officeart/2005/8/layout/vList2"/>
    <dgm:cxn modelId="{92B05630-649A-4CC7-8987-E3DCA42E7F38}" type="presParOf" srcId="{DECED8A7-5B59-496F-A25D-FDA92C25286F}" destId="{0E6A6C5E-6754-442C-A9C8-19CA7438BF37}" srcOrd="4" destOrd="0" presId="urn:microsoft.com/office/officeart/2005/8/layout/vList2"/>
    <dgm:cxn modelId="{9951D261-4E92-4BF5-B3E3-9BBD7E9A24E1}" type="presParOf" srcId="{DECED8A7-5B59-496F-A25D-FDA92C25286F}" destId="{6826479C-F086-498C-984D-CFB7D3CA2119}" srcOrd="5" destOrd="0" presId="urn:microsoft.com/office/officeart/2005/8/layout/vList2"/>
    <dgm:cxn modelId="{3BE7EB0B-9084-4AD5-849F-8EF31112246F}" type="presParOf" srcId="{DECED8A7-5B59-496F-A25D-FDA92C25286F}" destId="{BDA4D67D-956E-4284-A5C0-3A229C9BC2FE}" srcOrd="6" destOrd="0" presId="urn:microsoft.com/office/officeart/2005/8/layout/vList2"/>
    <dgm:cxn modelId="{29528A1D-1352-4E3E-81BA-A2AC837D03E4}" type="presParOf" srcId="{DECED8A7-5B59-496F-A25D-FDA92C25286F}" destId="{ACB7C065-ED8A-4476-A3D2-67F957BA466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2CCF8-7D17-45BA-BF69-91A8660F990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6C52F070-4815-4634-85CD-AAB7BFD141E5}">
      <dgm:prSet/>
      <dgm:spPr/>
      <dgm:t>
        <a:bodyPr/>
        <a:lstStyle/>
        <a:p>
          <a:r>
            <a:rPr lang="cs-CZ"/>
            <a:t>Krajské soudy</a:t>
          </a:r>
          <a:endParaRPr lang="en-US"/>
        </a:p>
      </dgm:t>
    </dgm:pt>
    <dgm:pt modelId="{F1F5A609-7A90-47E6-82B1-426A2B0FE072}" type="parTrans" cxnId="{98C6E1A3-32C1-410A-8D47-F5D1DBFE1EA7}">
      <dgm:prSet/>
      <dgm:spPr/>
      <dgm:t>
        <a:bodyPr/>
        <a:lstStyle/>
        <a:p>
          <a:endParaRPr lang="en-US"/>
        </a:p>
      </dgm:t>
    </dgm:pt>
    <dgm:pt modelId="{53EDEF26-0F1F-4053-976A-B39655EB2425}" type="sibTrans" cxnId="{98C6E1A3-32C1-410A-8D47-F5D1DBFE1EA7}">
      <dgm:prSet/>
      <dgm:spPr/>
      <dgm:t>
        <a:bodyPr/>
        <a:lstStyle/>
        <a:p>
          <a:endParaRPr lang="en-US"/>
        </a:p>
      </dgm:t>
    </dgm:pt>
    <dgm:pt modelId="{A0895975-312C-457E-808D-84BE30AB3761}">
      <dgm:prSet/>
      <dgm:spPr/>
      <dgm:t>
        <a:bodyPr/>
        <a:lstStyle/>
        <a:p>
          <a:r>
            <a:rPr lang="cs-CZ"/>
            <a:t>specializované senáty (3 členné) a specializovaní samosoudci</a:t>
          </a:r>
          <a:endParaRPr lang="en-US"/>
        </a:p>
      </dgm:t>
    </dgm:pt>
    <dgm:pt modelId="{3EA9EEB2-C49E-4F0D-B8A4-86555EA13976}" type="parTrans" cxnId="{5C667999-D95B-4454-92C5-A94BBB3F1E70}">
      <dgm:prSet/>
      <dgm:spPr/>
      <dgm:t>
        <a:bodyPr/>
        <a:lstStyle/>
        <a:p>
          <a:endParaRPr lang="en-US"/>
        </a:p>
      </dgm:t>
    </dgm:pt>
    <dgm:pt modelId="{AA464E61-9132-4691-8868-6AE280DBF1FF}" type="sibTrans" cxnId="{5C667999-D95B-4454-92C5-A94BBB3F1E70}">
      <dgm:prSet/>
      <dgm:spPr/>
      <dgm:t>
        <a:bodyPr/>
        <a:lstStyle/>
        <a:p>
          <a:endParaRPr lang="en-US"/>
        </a:p>
      </dgm:t>
    </dgm:pt>
    <dgm:pt modelId="{A47D49D3-E073-44E3-BB10-67BE525CBF4D}">
      <dgm:prSet/>
      <dgm:spPr/>
      <dgm:t>
        <a:bodyPr/>
        <a:lstStyle/>
        <a:p>
          <a:r>
            <a:rPr lang="cs-CZ"/>
            <a:t>Nejvyšší správní soud</a:t>
          </a:r>
          <a:endParaRPr lang="en-US"/>
        </a:p>
      </dgm:t>
    </dgm:pt>
    <dgm:pt modelId="{A560F087-5E0F-404D-B98F-EBF7623A78BF}" type="parTrans" cxnId="{E1A94476-6CA4-4F68-84A8-6793844804BE}">
      <dgm:prSet/>
      <dgm:spPr/>
      <dgm:t>
        <a:bodyPr/>
        <a:lstStyle/>
        <a:p>
          <a:endParaRPr lang="en-US"/>
        </a:p>
      </dgm:t>
    </dgm:pt>
    <dgm:pt modelId="{D3967920-6947-4E34-981D-028A06A635AD}" type="sibTrans" cxnId="{E1A94476-6CA4-4F68-84A8-6793844804BE}">
      <dgm:prSet/>
      <dgm:spPr/>
      <dgm:t>
        <a:bodyPr/>
        <a:lstStyle/>
        <a:p>
          <a:endParaRPr lang="en-US"/>
        </a:p>
      </dgm:t>
    </dgm:pt>
    <dgm:pt modelId="{A3FAAF7A-F521-44D0-BA24-5DEC7CEAC41B}">
      <dgm:prSet/>
      <dgm:spPr/>
      <dgm:t>
        <a:bodyPr/>
        <a:lstStyle/>
        <a:p>
          <a:r>
            <a:rPr lang="cs-CZ"/>
            <a:t>V konkrétních věcech rozhodují senáty (3 členné, 7 členné) nebo rozšířené senáty (7 členné, 9 členné)</a:t>
          </a:r>
          <a:endParaRPr lang="en-US"/>
        </a:p>
      </dgm:t>
    </dgm:pt>
    <dgm:pt modelId="{EFE9DD08-24E2-4E4E-B79D-B37180958968}" type="parTrans" cxnId="{24FE7FF9-A998-4309-B570-0D5E6E13F19B}">
      <dgm:prSet/>
      <dgm:spPr/>
      <dgm:t>
        <a:bodyPr/>
        <a:lstStyle/>
        <a:p>
          <a:endParaRPr lang="en-US"/>
        </a:p>
      </dgm:t>
    </dgm:pt>
    <dgm:pt modelId="{1D64B24B-FF42-45C0-A3BA-09D03EDB77FB}" type="sibTrans" cxnId="{24FE7FF9-A998-4309-B570-0D5E6E13F19B}">
      <dgm:prSet/>
      <dgm:spPr/>
      <dgm:t>
        <a:bodyPr/>
        <a:lstStyle/>
        <a:p>
          <a:endParaRPr lang="en-US"/>
        </a:p>
      </dgm:t>
    </dgm:pt>
    <dgm:pt modelId="{1ECEE3B3-78FD-42A0-B708-74764370C34E}" type="pres">
      <dgm:prSet presAssocID="{14B2CCF8-7D17-45BA-BF69-91A8660F990E}" presName="diagram" presStyleCnt="0">
        <dgm:presLayoutVars>
          <dgm:chPref val="1"/>
          <dgm:dir/>
          <dgm:animOne val="branch"/>
          <dgm:animLvl val="lvl"/>
          <dgm:resizeHandles/>
        </dgm:presLayoutVars>
      </dgm:prSet>
      <dgm:spPr/>
    </dgm:pt>
    <dgm:pt modelId="{696FB064-0F72-4DCB-966F-CFF2428E0576}" type="pres">
      <dgm:prSet presAssocID="{6C52F070-4815-4634-85CD-AAB7BFD141E5}" presName="root" presStyleCnt="0"/>
      <dgm:spPr/>
    </dgm:pt>
    <dgm:pt modelId="{5A8E8CE7-28B9-415F-A519-C007F22F6168}" type="pres">
      <dgm:prSet presAssocID="{6C52F070-4815-4634-85CD-AAB7BFD141E5}" presName="rootComposite" presStyleCnt="0"/>
      <dgm:spPr/>
    </dgm:pt>
    <dgm:pt modelId="{52191554-D0AC-440D-A844-C16EDA2571C5}" type="pres">
      <dgm:prSet presAssocID="{6C52F070-4815-4634-85CD-AAB7BFD141E5}" presName="rootText" presStyleLbl="node1" presStyleIdx="0" presStyleCnt="2"/>
      <dgm:spPr/>
    </dgm:pt>
    <dgm:pt modelId="{1829DBCB-7ADC-4A2B-B927-D6AE059289BF}" type="pres">
      <dgm:prSet presAssocID="{6C52F070-4815-4634-85CD-AAB7BFD141E5}" presName="rootConnector" presStyleLbl="node1" presStyleIdx="0" presStyleCnt="2"/>
      <dgm:spPr/>
    </dgm:pt>
    <dgm:pt modelId="{638A53A2-C1E6-41F3-9E61-50F8464C19F6}" type="pres">
      <dgm:prSet presAssocID="{6C52F070-4815-4634-85CD-AAB7BFD141E5}" presName="childShape" presStyleCnt="0"/>
      <dgm:spPr/>
    </dgm:pt>
    <dgm:pt modelId="{6CD8A8A3-2668-4B1F-9DEC-246F4FA739C9}" type="pres">
      <dgm:prSet presAssocID="{3EA9EEB2-C49E-4F0D-B8A4-86555EA13976}" presName="Name13" presStyleLbl="parChTrans1D2" presStyleIdx="0" presStyleCnt="2"/>
      <dgm:spPr/>
    </dgm:pt>
    <dgm:pt modelId="{85BFD027-44D8-4C94-B2C6-6AA80F2D890D}" type="pres">
      <dgm:prSet presAssocID="{A0895975-312C-457E-808D-84BE30AB3761}" presName="childText" presStyleLbl="bgAcc1" presStyleIdx="0" presStyleCnt="2">
        <dgm:presLayoutVars>
          <dgm:bulletEnabled val="1"/>
        </dgm:presLayoutVars>
      </dgm:prSet>
      <dgm:spPr/>
    </dgm:pt>
    <dgm:pt modelId="{17D928C4-30A0-4B97-8E4B-2E9F1259DDB9}" type="pres">
      <dgm:prSet presAssocID="{A47D49D3-E073-44E3-BB10-67BE525CBF4D}" presName="root" presStyleCnt="0"/>
      <dgm:spPr/>
    </dgm:pt>
    <dgm:pt modelId="{BC2E6F8B-22F8-4D97-8AE4-B48699EE2255}" type="pres">
      <dgm:prSet presAssocID="{A47D49D3-E073-44E3-BB10-67BE525CBF4D}" presName="rootComposite" presStyleCnt="0"/>
      <dgm:spPr/>
    </dgm:pt>
    <dgm:pt modelId="{128ED1EB-3240-44F6-BE24-6126B11951CF}" type="pres">
      <dgm:prSet presAssocID="{A47D49D3-E073-44E3-BB10-67BE525CBF4D}" presName="rootText" presStyleLbl="node1" presStyleIdx="1" presStyleCnt="2"/>
      <dgm:spPr/>
    </dgm:pt>
    <dgm:pt modelId="{C6D3D868-BF72-429A-BAB2-C0A8DFCF4955}" type="pres">
      <dgm:prSet presAssocID="{A47D49D3-E073-44E3-BB10-67BE525CBF4D}" presName="rootConnector" presStyleLbl="node1" presStyleIdx="1" presStyleCnt="2"/>
      <dgm:spPr/>
    </dgm:pt>
    <dgm:pt modelId="{A1E4C3B5-BCC5-4680-8F11-C5724BC2BB86}" type="pres">
      <dgm:prSet presAssocID="{A47D49D3-E073-44E3-BB10-67BE525CBF4D}" presName="childShape" presStyleCnt="0"/>
      <dgm:spPr/>
    </dgm:pt>
    <dgm:pt modelId="{FEB96645-5067-40E1-B3C8-E79D9E53999C}" type="pres">
      <dgm:prSet presAssocID="{EFE9DD08-24E2-4E4E-B79D-B37180958968}" presName="Name13" presStyleLbl="parChTrans1D2" presStyleIdx="1" presStyleCnt="2"/>
      <dgm:spPr/>
    </dgm:pt>
    <dgm:pt modelId="{4F1290A9-847A-4341-BA0C-F3237D1DC20F}" type="pres">
      <dgm:prSet presAssocID="{A3FAAF7A-F521-44D0-BA24-5DEC7CEAC41B}" presName="childText" presStyleLbl="bgAcc1" presStyleIdx="1" presStyleCnt="2">
        <dgm:presLayoutVars>
          <dgm:bulletEnabled val="1"/>
        </dgm:presLayoutVars>
      </dgm:prSet>
      <dgm:spPr/>
    </dgm:pt>
  </dgm:ptLst>
  <dgm:cxnLst>
    <dgm:cxn modelId="{19102523-3BFF-4FB5-AC63-7946E4CDB072}" type="presOf" srcId="{6C52F070-4815-4634-85CD-AAB7BFD141E5}" destId="{1829DBCB-7ADC-4A2B-B927-D6AE059289BF}" srcOrd="1" destOrd="0" presId="urn:microsoft.com/office/officeart/2005/8/layout/hierarchy3"/>
    <dgm:cxn modelId="{2AFA5972-B894-42AC-94F1-384CEED79D8B}" type="presOf" srcId="{14B2CCF8-7D17-45BA-BF69-91A8660F990E}" destId="{1ECEE3B3-78FD-42A0-B708-74764370C34E}" srcOrd="0" destOrd="0" presId="urn:microsoft.com/office/officeart/2005/8/layout/hierarchy3"/>
    <dgm:cxn modelId="{E1A94476-6CA4-4F68-84A8-6793844804BE}" srcId="{14B2CCF8-7D17-45BA-BF69-91A8660F990E}" destId="{A47D49D3-E073-44E3-BB10-67BE525CBF4D}" srcOrd="1" destOrd="0" parTransId="{A560F087-5E0F-404D-B98F-EBF7623A78BF}" sibTransId="{D3967920-6947-4E34-981D-028A06A635AD}"/>
    <dgm:cxn modelId="{6041C278-0394-4C1B-B40E-AC0774CC9F2B}" type="presOf" srcId="{6C52F070-4815-4634-85CD-AAB7BFD141E5}" destId="{52191554-D0AC-440D-A844-C16EDA2571C5}" srcOrd="0" destOrd="0" presId="urn:microsoft.com/office/officeart/2005/8/layout/hierarchy3"/>
    <dgm:cxn modelId="{A8EEC27F-1B01-48F7-9602-058A00878959}" type="presOf" srcId="{A0895975-312C-457E-808D-84BE30AB3761}" destId="{85BFD027-44D8-4C94-B2C6-6AA80F2D890D}" srcOrd="0" destOrd="0" presId="urn:microsoft.com/office/officeart/2005/8/layout/hierarchy3"/>
    <dgm:cxn modelId="{5C667999-D95B-4454-92C5-A94BBB3F1E70}" srcId="{6C52F070-4815-4634-85CD-AAB7BFD141E5}" destId="{A0895975-312C-457E-808D-84BE30AB3761}" srcOrd="0" destOrd="0" parTransId="{3EA9EEB2-C49E-4F0D-B8A4-86555EA13976}" sibTransId="{AA464E61-9132-4691-8868-6AE280DBF1FF}"/>
    <dgm:cxn modelId="{98C6E1A3-32C1-410A-8D47-F5D1DBFE1EA7}" srcId="{14B2CCF8-7D17-45BA-BF69-91A8660F990E}" destId="{6C52F070-4815-4634-85CD-AAB7BFD141E5}" srcOrd="0" destOrd="0" parTransId="{F1F5A609-7A90-47E6-82B1-426A2B0FE072}" sibTransId="{53EDEF26-0F1F-4053-976A-B39655EB2425}"/>
    <dgm:cxn modelId="{224D90B1-098D-4F9E-980C-3F6ED801511A}" type="presOf" srcId="{EFE9DD08-24E2-4E4E-B79D-B37180958968}" destId="{FEB96645-5067-40E1-B3C8-E79D9E53999C}" srcOrd="0" destOrd="0" presId="urn:microsoft.com/office/officeart/2005/8/layout/hierarchy3"/>
    <dgm:cxn modelId="{507B6EBB-D827-4495-8842-CFE3C4E9021A}" type="presOf" srcId="{A47D49D3-E073-44E3-BB10-67BE525CBF4D}" destId="{C6D3D868-BF72-429A-BAB2-C0A8DFCF4955}" srcOrd="1" destOrd="0" presId="urn:microsoft.com/office/officeart/2005/8/layout/hierarchy3"/>
    <dgm:cxn modelId="{B835ADBB-9FA4-486D-8564-83AB99510CFB}" type="presOf" srcId="{3EA9EEB2-C49E-4F0D-B8A4-86555EA13976}" destId="{6CD8A8A3-2668-4B1F-9DEC-246F4FA739C9}" srcOrd="0" destOrd="0" presId="urn:microsoft.com/office/officeart/2005/8/layout/hierarchy3"/>
    <dgm:cxn modelId="{ACA6DDBF-8CAA-4380-BF08-39C2FA0331C1}" type="presOf" srcId="{A47D49D3-E073-44E3-BB10-67BE525CBF4D}" destId="{128ED1EB-3240-44F6-BE24-6126B11951CF}" srcOrd="0" destOrd="0" presId="urn:microsoft.com/office/officeart/2005/8/layout/hierarchy3"/>
    <dgm:cxn modelId="{AD7301F4-5920-43D1-BA76-AA64CAA9275B}" type="presOf" srcId="{A3FAAF7A-F521-44D0-BA24-5DEC7CEAC41B}" destId="{4F1290A9-847A-4341-BA0C-F3237D1DC20F}" srcOrd="0" destOrd="0" presId="urn:microsoft.com/office/officeart/2005/8/layout/hierarchy3"/>
    <dgm:cxn modelId="{24FE7FF9-A998-4309-B570-0D5E6E13F19B}" srcId="{A47D49D3-E073-44E3-BB10-67BE525CBF4D}" destId="{A3FAAF7A-F521-44D0-BA24-5DEC7CEAC41B}" srcOrd="0" destOrd="0" parTransId="{EFE9DD08-24E2-4E4E-B79D-B37180958968}" sibTransId="{1D64B24B-FF42-45C0-A3BA-09D03EDB77FB}"/>
    <dgm:cxn modelId="{CFD77110-8907-4086-A4D8-F44D5906E2AE}" type="presParOf" srcId="{1ECEE3B3-78FD-42A0-B708-74764370C34E}" destId="{696FB064-0F72-4DCB-966F-CFF2428E0576}" srcOrd="0" destOrd="0" presId="urn:microsoft.com/office/officeart/2005/8/layout/hierarchy3"/>
    <dgm:cxn modelId="{1F8086A3-5E70-4ECD-A510-D1C771BD23BC}" type="presParOf" srcId="{696FB064-0F72-4DCB-966F-CFF2428E0576}" destId="{5A8E8CE7-28B9-415F-A519-C007F22F6168}" srcOrd="0" destOrd="0" presId="urn:microsoft.com/office/officeart/2005/8/layout/hierarchy3"/>
    <dgm:cxn modelId="{8B27A63A-BF4A-4746-AB27-242BDA47BCB8}" type="presParOf" srcId="{5A8E8CE7-28B9-415F-A519-C007F22F6168}" destId="{52191554-D0AC-440D-A844-C16EDA2571C5}" srcOrd="0" destOrd="0" presId="urn:microsoft.com/office/officeart/2005/8/layout/hierarchy3"/>
    <dgm:cxn modelId="{D853DE48-14B5-4AB0-8696-8C82D7C1582F}" type="presParOf" srcId="{5A8E8CE7-28B9-415F-A519-C007F22F6168}" destId="{1829DBCB-7ADC-4A2B-B927-D6AE059289BF}" srcOrd="1" destOrd="0" presId="urn:microsoft.com/office/officeart/2005/8/layout/hierarchy3"/>
    <dgm:cxn modelId="{F848670F-C72C-4DD4-B322-CFEC638B6B64}" type="presParOf" srcId="{696FB064-0F72-4DCB-966F-CFF2428E0576}" destId="{638A53A2-C1E6-41F3-9E61-50F8464C19F6}" srcOrd="1" destOrd="0" presId="urn:microsoft.com/office/officeart/2005/8/layout/hierarchy3"/>
    <dgm:cxn modelId="{785803F2-878D-4D17-82AF-A69FC5E14AC4}" type="presParOf" srcId="{638A53A2-C1E6-41F3-9E61-50F8464C19F6}" destId="{6CD8A8A3-2668-4B1F-9DEC-246F4FA739C9}" srcOrd="0" destOrd="0" presId="urn:microsoft.com/office/officeart/2005/8/layout/hierarchy3"/>
    <dgm:cxn modelId="{C384C5C6-BB9D-4680-9ED0-78BD2FD8B3C7}" type="presParOf" srcId="{638A53A2-C1E6-41F3-9E61-50F8464C19F6}" destId="{85BFD027-44D8-4C94-B2C6-6AA80F2D890D}" srcOrd="1" destOrd="0" presId="urn:microsoft.com/office/officeart/2005/8/layout/hierarchy3"/>
    <dgm:cxn modelId="{60DDB39B-89EA-4F5C-9BC6-B21E5E38C322}" type="presParOf" srcId="{1ECEE3B3-78FD-42A0-B708-74764370C34E}" destId="{17D928C4-30A0-4B97-8E4B-2E9F1259DDB9}" srcOrd="1" destOrd="0" presId="urn:microsoft.com/office/officeart/2005/8/layout/hierarchy3"/>
    <dgm:cxn modelId="{C568E8FB-C471-4178-94E8-F984E25E7E88}" type="presParOf" srcId="{17D928C4-30A0-4B97-8E4B-2E9F1259DDB9}" destId="{BC2E6F8B-22F8-4D97-8AE4-B48699EE2255}" srcOrd="0" destOrd="0" presId="urn:microsoft.com/office/officeart/2005/8/layout/hierarchy3"/>
    <dgm:cxn modelId="{9676E0D4-0557-4F62-9834-1934BE8E67A1}" type="presParOf" srcId="{BC2E6F8B-22F8-4D97-8AE4-B48699EE2255}" destId="{128ED1EB-3240-44F6-BE24-6126B11951CF}" srcOrd="0" destOrd="0" presId="urn:microsoft.com/office/officeart/2005/8/layout/hierarchy3"/>
    <dgm:cxn modelId="{EC6C7A3B-B25D-4E09-8018-9C9309DE4282}" type="presParOf" srcId="{BC2E6F8B-22F8-4D97-8AE4-B48699EE2255}" destId="{C6D3D868-BF72-429A-BAB2-C0A8DFCF4955}" srcOrd="1" destOrd="0" presId="urn:microsoft.com/office/officeart/2005/8/layout/hierarchy3"/>
    <dgm:cxn modelId="{E4A87238-0B0C-4126-9696-79CC3578A02C}" type="presParOf" srcId="{17D928C4-30A0-4B97-8E4B-2E9F1259DDB9}" destId="{A1E4C3B5-BCC5-4680-8F11-C5724BC2BB86}" srcOrd="1" destOrd="0" presId="urn:microsoft.com/office/officeart/2005/8/layout/hierarchy3"/>
    <dgm:cxn modelId="{9CD7B859-1778-4EE3-B6AC-CB243648F16D}" type="presParOf" srcId="{A1E4C3B5-BCC5-4680-8F11-C5724BC2BB86}" destId="{FEB96645-5067-40E1-B3C8-E79D9E53999C}" srcOrd="0" destOrd="0" presId="urn:microsoft.com/office/officeart/2005/8/layout/hierarchy3"/>
    <dgm:cxn modelId="{A9CC7BCE-93E3-478C-ABBC-EF2A53E1D85A}" type="presParOf" srcId="{A1E4C3B5-BCC5-4680-8F11-C5724BC2BB86}" destId="{4F1290A9-847A-4341-BA0C-F3237D1DC20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62544D-34D6-4107-8D65-0C8DA6A0859D}"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C4F95FA8-13B3-4830-B429-0342202A6405}">
      <dgm:prSet/>
      <dgm:spPr/>
      <dgm:t>
        <a:bodyPr/>
        <a:lstStyle/>
        <a:p>
          <a:r>
            <a:rPr lang="cs-CZ"/>
            <a:t>věcná</a:t>
          </a:r>
          <a:endParaRPr lang="en-US"/>
        </a:p>
      </dgm:t>
    </dgm:pt>
    <dgm:pt modelId="{576748E1-8658-4E44-A2D3-4AA2953092EF}" type="parTrans" cxnId="{3AFFC7C2-BDBB-4F4A-8D8D-725BD3E1CD6F}">
      <dgm:prSet/>
      <dgm:spPr/>
      <dgm:t>
        <a:bodyPr/>
        <a:lstStyle/>
        <a:p>
          <a:endParaRPr lang="en-US"/>
        </a:p>
      </dgm:t>
    </dgm:pt>
    <dgm:pt modelId="{F0379197-EDD2-40D9-BE7E-C8986DDD8004}" type="sibTrans" cxnId="{3AFFC7C2-BDBB-4F4A-8D8D-725BD3E1CD6F}">
      <dgm:prSet/>
      <dgm:spPr/>
      <dgm:t>
        <a:bodyPr/>
        <a:lstStyle/>
        <a:p>
          <a:endParaRPr lang="en-US"/>
        </a:p>
      </dgm:t>
    </dgm:pt>
    <dgm:pt modelId="{C3B6A338-F932-40B9-9212-C2D254396908}">
      <dgm:prSet/>
      <dgm:spPr/>
      <dgm:t>
        <a:bodyPr/>
        <a:lstStyle/>
        <a:p>
          <a:r>
            <a:rPr lang="cs-CZ"/>
            <a:t>krajský soud, nestanoví-li zákon, že je věcně příslušný NSS</a:t>
          </a:r>
          <a:endParaRPr lang="en-US"/>
        </a:p>
      </dgm:t>
    </dgm:pt>
    <dgm:pt modelId="{DC927CC4-F656-42CC-BB36-2636C387C51A}" type="parTrans" cxnId="{0F91300C-1378-407C-AC91-F2403F648958}">
      <dgm:prSet/>
      <dgm:spPr/>
      <dgm:t>
        <a:bodyPr/>
        <a:lstStyle/>
        <a:p>
          <a:endParaRPr lang="en-US"/>
        </a:p>
      </dgm:t>
    </dgm:pt>
    <dgm:pt modelId="{0053169B-2789-4B2F-A37A-656B5D2AE09F}" type="sibTrans" cxnId="{0F91300C-1378-407C-AC91-F2403F648958}">
      <dgm:prSet/>
      <dgm:spPr/>
      <dgm:t>
        <a:bodyPr/>
        <a:lstStyle/>
        <a:p>
          <a:endParaRPr lang="en-US"/>
        </a:p>
      </dgm:t>
    </dgm:pt>
    <dgm:pt modelId="{B3283D0D-6BBB-4A25-BC8C-58FADC6B461D}">
      <dgm:prSet/>
      <dgm:spPr/>
      <dgm:t>
        <a:bodyPr/>
        <a:lstStyle/>
        <a:p>
          <a:r>
            <a:rPr lang="cs-CZ"/>
            <a:t>místní</a:t>
          </a:r>
          <a:endParaRPr lang="en-US"/>
        </a:p>
      </dgm:t>
    </dgm:pt>
    <dgm:pt modelId="{1C4F84D2-8685-4F5B-BF76-74204982C04B}" type="parTrans" cxnId="{2F912C2B-AFE2-43AE-ABD6-99B2BC170CEE}">
      <dgm:prSet/>
      <dgm:spPr/>
      <dgm:t>
        <a:bodyPr/>
        <a:lstStyle/>
        <a:p>
          <a:endParaRPr lang="en-US"/>
        </a:p>
      </dgm:t>
    </dgm:pt>
    <dgm:pt modelId="{42FF65F7-FDCE-4B56-BF54-7E69615DB169}" type="sibTrans" cxnId="{2F912C2B-AFE2-43AE-ABD6-99B2BC170CEE}">
      <dgm:prSet/>
      <dgm:spPr/>
      <dgm:t>
        <a:bodyPr/>
        <a:lstStyle/>
        <a:p>
          <a:endParaRPr lang="en-US"/>
        </a:p>
      </dgm:t>
    </dgm:pt>
    <dgm:pt modelId="{45B0328A-BEA5-4E94-B01C-08D8912891DB}">
      <dgm:prSet/>
      <dgm:spPr/>
      <dgm:t>
        <a:bodyPr/>
        <a:lstStyle/>
        <a:p>
          <a:r>
            <a:rPr lang="cs-CZ"/>
            <a:t>V jehož obvodu je sídlo správního orgánu, který ve věci vydal rozhodnutí v prvním stupni nebo jinak zasáhl do práv</a:t>
          </a:r>
          <a:endParaRPr lang="en-US"/>
        </a:p>
      </dgm:t>
    </dgm:pt>
    <dgm:pt modelId="{EE0A5AB5-559F-4BFB-82D1-A95816BC471C}" type="parTrans" cxnId="{626B45A6-3395-401D-9758-CC2A55C4820C}">
      <dgm:prSet/>
      <dgm:spPr/>
      <dgm:t>
        <a:bodyPr/>
        <a:lstStyle/>
        <a:p>
          <a:endParaRPr lang="en-US"/>
        </a:p>
      </dgm:t>
    </dgm:pt>
    <dgm:pt modelId="{353E9F5C-0E45-4C0B-93DD-B98CD0C7933C}" type="sibTrans" cxnId="{626B45A6-3395-401D-9758-CC2A55C4820C}">
      <dgm:prSet/>
      <dgm:spPr/>
      <dgm:t>
        <a:bodyPr/>
        <a:lstStyle/>
        <a:p>
          <a:endParaRPr lang="en-US"/>
        </a:p>
      </dgm:t>
    </dgm:pt>
    <dgm:pt modelId="{4BD4BEB9-FC6F-4CB6-B3A7-2CF1C9AB27CE}">
      <dgm:prSet/>
      <dgm:spPr/>
      <dgm:t>
        <a:bodyPr/>
        <a:lstStyle/>
        <a:p>
          <a:r>
            <a:rPr lang="cs-CZ"/>
            <a:t>Výjimka: věci důchodového pojištění … podle bydliště nebo sídla navrhovatele</a:t>
          </a:r>
          <a:endParaRPr lang="en-US"/>
        </a:p>
      </dgm:t>
    </dgm:pt>
    <dgm:pt modelId="{52F35405-F300-47BB-92F5-5441E6B4438C}" type="parTrans" cxnId="{CD210672-517B-48BE-9F13-C7768FC29AE5}">
      <dgm:prSet/>
      <dgm:spPr/>
      <dgm:t>
        <a:bodyPr/>
        <a:lstStyle/>
        <a:p>
          <a:endParaRPr lang="en-US"/>
        </a:p>
      </dgm:t>
    </dgm:pt>
    <dgm:pt modelId="{4512F3BA-94AC-45B8-9EDD-31E5C42D6897}" type="sibTrans" cxnId="{CD210672-517B-48BE-9F13-C7768FC29AE5}">
      <dgm:prSet/>
      <dgm:spPr/>
      <dgm:t>
        <a:bodyPr/>
        <a:lstStyle/>
        <a:p>
          <a:endParaRPr lang="en-US"/>
        </a:p>
      </dgm:t>
    </dgm:pt>
    <dgm:pt modelId="{9785BFA8-9B00-4004-A0EB-6683A0AD3C84}">
      <dgm:prSet/>
      <dgm:spPr/>
      <dgm:t>
        <a:bodyPr/>
        <a:lstStyle/>
        <a:p>
          <a:r>
            <a:rPr lang="cs-CZ"/>
            <a:t>kauzální</a:t>
          </a:r>
          <a:endParaRPr lang="en-US"/>
        </a:p>
      </dgm:t>
    </dgm:pt>
    <dgm:pt modelId="{B4EF81CA-61A5-4B60-A9D9-5CF2F2C92B22}" type="parTrans" cxnId="{74844646-0D08-4A2E-9B44-5A333444416D}">
      <dgm:prSet/>
      <dgm:spPr/>
      <dgm:t>
        <a:bodyPr/>
        <a:lstStyle/>
        <a:p>
          <a:endParaRPr lang="en-US"/>
        </a:p>
      </dgm:t>
    </dgm:pt>
    <dgm:pt modelId="{27C1B9D1-58A5-4B4A-A57F-DF024289AC91}" type="sibTrans" cxnId="{74844646-0D08-4A2E-9B44-5A333444416D}">
      <dgm:prSet/>
      <dgm:spPr/>
      <dgm:t>
        <a:bodyPr/>
        <a:lstStyle/>
        <a:p>
          <a:endParaRPr lang="en-US"/>
        </a:p>
      </dgm:t>
    </dgm:pt>
    <dgm:pt modelId="{979524D6-625A-49DB-98F2-B1FCB50A38CC}">
      <dgm:prSet/>
      <dgm:spPr/>
      <dgm:t>
        <a:bodyPr/>
        <a:lstStyle/>
        <a:p>
          <a:r>
            <a:rPr lang="cs-CZ"/>
            <a:t>KS v Ostravě – ve věcech rozhodnutí o stavbě dopravní infrastruktury</a:t>
          </a:r>
          <a:endParaRPr lang="en-US"/>
        </a:p>
      </dgm:t>
    </dgm:pt>
    <dgm:pt modelId="{5A4592EF-D560-42CA-9997-325559ABDF9A}" type="parTrans" cxnId="{778DC832-E860-4757-AB22-69CA5AEC0EA7}">
      <dgm:prSet/>
      <dgm:spPr/>
      <dgm:t>
        <a:bodyPr/>
        <a:lstStyle/>
        <a:p>
          <a:endParaRPr lang="en-US"/>
        </a:p>
      </dgm:t>
    </dgm:pt>
    <dgm:pt modelId="{5043F45A-144E-46F2-BE33-CBA312167311}" type="sibTrans" cxnId="{778DC832-E860-4757-AB22-69CA5AEC0EA7}">
      <dgm:prSet/>
      <dgm:spPr/>
      <dgm:t>
        <a:bodyPr/>
        <a:lstStyle/>
        <a:p>
          <a:endParaRPr lang="en-US"/>
        </a:p>
      </dgm:t>
    </dgm:pt>
    <dgm:pt modelId="{179B741F-74A4-4FF7-89A8-C57B4CF068EC}">
      <dgm:prSet/>
      <dgm:spPr/>
      <dgm:t>
        <a:bodyPr/>
        <a:lstStyle/>
        <a:p>
          <a:r>
            <a:rPr lang="cs-CZ"/>
            <a:t>MS v Praze – o návrhu na zrušení služebního předpisu</a:t>
          </a:r>
          <a:endParaRPr lang="en-US"/>
        </a:p>
      </dgm:t>
    </dgm:pt>
    <dgm:pt modelId="{C09E0345-02C8-4E24-A1A3-BDE9AD7C5C72}" type="parTrans" cxnId="{DF121526-3258-4555-A95B-2DEB97B35046}">
      <dgm:prSet/>
      <dgm:spPr/>
      <dgm:t>
        <a:bodyPr/>
        <a:lstStyle/>
        <a:p>
          <a:endParaRPr lang="en-US"/>
        </a:p>
      </dgm:t>
    </dgm:pt>
    <dgm:pt modelId="{E389B806-00ED-47C2-8044-95C40DC18797}" type="sibTrans" cxnId="{DF121526-3258-4555-A95B-2DEB97B35046}">
      <dgm:prSet/>
      <dgm:spPr/>
      <dgm:t>
        <a:bodyPr/>
        <a:lstStyle/>
        <a:p>
          <a:endParaRPr lang="en-US"/>
        </a:p>
      </dgm:t>
    </dgm:pt>
    <dgm:pt modelId="{48883234-74A7-4FDF-98A7-F180BD3B93C7}" type="pres">
      <dgm:prSet presAssocID="{8F62544D-34D6-4107-8D65-0C8DA6A0859D}" presName="linear" presStyleCnt="0">
        <dgm:presLayoutVars>
          <dgm:dir/>
          <dgm:animLvl val="lvl"/>
          <dgm:resizeHandles val="exact"/>
        </dgm:presLayoutVars>
      </dgm:prSet>
      <dgm:spPr/>
    </dgm:pt>
    <dgm:pt modelId="{60EE8AA2-9C90-4809-A0FE-26344FCE9BB4}" type="pres">
      <dgm:prSet presAssocID="{C4F95FA8-13B3-4830-B429-0342202A6405}" presName="parentLin" presStyleCnt="0"/>
      <dgm:spPr/>
    </dgm:pt>
    <dgm:pt modelId="{29DD6D3F-0845-44D8-87B7-637742AF1C45}" type="pres">
      <dgm:prSet presAssocID="{C4F95FA8-13B3-4830-B429-0342202A6405}" presName="parentLeftMargin" presStyleLbl="node1" presStyleIdx="0" presStyleCnt="3"/>
      <dgm:spPr/>
    </dgm:pt>
    <dgm:pt modelId="{F8136B06-649E-4DFB-A024-39A3F4D1ECCC}" type="pres">
      <dgm:prSet presAssocID="{C4F95FA8-13B3-4830-B429-0342202A6405}" presName="parentText" presStyleLbl="node1" presStyleIdx="0" presStyleCnt="3">
        <dgm:presLayoutVars>
          <dgm:chMax val="0"/>
          <dgm:bulletEnabled val="1"/>
        </dgm:presLayoutVars>
      </dgm:prSet>
      <dgm:spPr/>
    </dgm:pt>
    <dgm:pt modelId="{71D3CC2B-1EA8-4E7C-A152-56F816B18359}" type="pres">
      <dgm:prSet presAssocID="{C4F95FA8-13B3-4830-B429-0342202A6405}" presName="negativeSpace" presStyleCnt="0"/>
      <dgm:spPr/>
    </dgm:pt>
    <dgm:pt modelId="{9EF25B6A-3DB0-416C-B70A-76EFCE42C249}" type="pres">
      <dgm:prSet presAssocID="{C4F95FA8-13B3-4830-B429-0342202A6405}" presName="childText" presStyleLbl="conFgAcc1" presStyleIdx="0" presStyleCnt="3">
        <dgm:presLayoutVars>
          <dgm:bulletEnabled val="1"/>
        </dgm:presLayoutVars>
      </dgm:prSet>
      <dgm:spPr/>
    </dgm:pt>
    <dgm:pt modelId="{865B0361-0F6B-4DED-AFC8-2965C2400EB3}" type="pres">
      <dgm:prSet presAssocID="{F0379197-EDD2-40D9-BE7E-C8986DDD8004}" presName="spaceBetweenRectangles" presStyleCnt="0"/>
      <dgm:spPr/>
    </dgm:pt>
    <dgm:pt modelId="{A1D5DF28-4292-477D-8472-6D17CFD379EB}" type="pres">
      <dgm:prSet presAssocID="{B3283D0D-6BBB-4A25-BC8C-58FADC6B461D}" presName="parentLin" presStyleCnt="0"/>
      <dgm:spPr/>
    </dgm:pt>
    <dgm:pt modelId="{A304A23A-3E8B-4C02-8928-5E92966D05F1}" type="pres">
      <dgm:prSet presAssocID="{B3283D0D-6BBB-4A25-BC8C-58FADC6B461D}" presName="parentLeftMargin" presStyleLbl="node1" presStyleIdx="0" presStyleCnt="3"/>
      <dgm:spPr/>
    </dgm:pt>
    <dgm:pt modelId="{F9823BBF-F75D-4A86-9CE2-3E5739607324}" type="pres">
      <dgm:prSet presAssocID="{B3283D0D-6BBB-4A25-BC8C-58FADC6B461D}" presName="parentText" presStyleLbl="node1" presStyleIdx="1" presStyleCnt="3">
        <dgm:presLayoutVars>
          <dgm:chMax val="0"/>
          <dgm:bulletEnabled val="1"/>
        </dgm:presLayoutVars>
      </dgm:prSet>
      <dgm:spPr/>
    </dgm:pt>
    <dgm:pt modelId="{9A6E4629-D82A-44AC-B4DE-E78B7F82D907}" type="pres">
      <dgm:prSet presAssocID="{B3283D0D-6BBB-4A25-BC8C-58FADC6B461D}" presName="negativeSpace" presStyleCnt="0"/>
      <dgm:spPr/>
    </dgm:pt>
    <dgm:pt modelId="{F139A976-0645-48E0-A606-BE8D2A60DE9B}" type="pres">
      <dgm:prSet presAssocID="{B3283D0D-6BBB-4A25-BC8C-58FADC6B461D}" presName="childText" presStyleLbl="conFgAcc1" presStyleIdx="1" presStyleCnt="3">
        <dgm:presLayoutVars>
          <dgm:bulletEnabled val="1"/>
        </dgm:presLayoutVars>
      </dgm:prSet>
      <dgm:spPr/>
    </dgm:pt>
    <dgm:pt modelId="{D0A765B7-5D00-4BED-9510-F6D8031B62E9}" type="pres">
      <dgm:prSet presAssocID="{42FF65F7-FDCE-4B56-BF54-7E69615DB169}" presName="spaceBetweenRectangles" presStyleCnt="0"/>
      <dgm:spPr/>
    </dgm:pt>
    <dgm:pt modelId="{7E427E76-37E0-4E70-81E7-03585728DAB5}" type="pres">
      <dgm:prSet presAssocID="{9785BFA8-9B00-4004-A0EB-6683A0AD3C84}" presName="parentLin" presStyleCnt="0"/>
      <dgm:spPr/>
    </dgm:pt>
    <dgm:pt modelId="{BE6D342C-C070-49C4-8F2A-34DAEA360709}" type="pres">
      <dgm:prSet presAssocID="{9785BFA8-9B00-4004-A0EB-6683A0AD3C84}" presName="parentLeftMargin" presStyleLbl="node1" presStyleIdx="1" presStyleCnt="3"/>
      <dgm:spPr/>
    </dgm:pt>
    <dgm:pt modelId="{30A38CCB-5874-4DFB-B324-4A7CBD47B17E}" type="pres">
      <dgm:prSet presAssocID="{9785BFA8-9B00-4004-A0EB-6683A0AD3C84}" presName="parentText" presStyleLbl="node1" presStyleIdx="2" presStyleCnt="3">
        <dgm:presLayoutVars>
          <dgm:chMax val="0"/>
          <dgm:bulletEnabled val="1"/>
        </dgm:presLayoutVars>
      </dgm:prSet>
      <dgm:spPr/>
    </dgm:pt>
    <dgm:pt modelId="{7D2F820D-2F4A-41CE-998B-A0722522AAD7}" type="pres">
      <dgm:prSet presAssocID="{9785BFA8-9B00-4004-A0EB-6683A0AD3C84}" presName="negativeSpace" presStyleCnt="0"/>
      <dgm:spPr/>
    </dgm:pt>
    <dgm:pt modelId="{090575CB-F32E-44E8-B5CE-A27C0A9038A6}" type="pres">
      <dgm:prSet presAssocID="{9785BFA8-9B00-4004-A0EB-6683A0AD3C84}" presName="childText" presStyleLbl="conFgAcc1" presStyleIdx="2" presStyleCnt="3">
        <dgm:presLayoutVars>
          <dgm:bulletEnabled val="1"/>
        </dgm:presLayoutVars>
      </dgm:prSet>
      <dgm:spPr/>
    </dgm:pt>
  </dgm:ptLst>
  <dgm:cxnLst>
    <dgm:cxn modelId="{C58C4708-1045-4179-84DE-419B675486C3}" type="presOf" srcId="{4BD4BEB9-FC6F-4CB6-B3A7-2CF1C9AB27CE}" destId="{F139A976-0645-48E0-A606-BE8D2A60DE9B}" srcOrd="0" destOrd="1" presId="urn:microsoft.com/office/officeart/2005/8/layout/list1"/>
    <dgm:cxn modelId="{5AFF0F0B-E713-44FC-B976-6381BB5ABB1E}" type="presOf" srcId="{979524D6-625A-49DB-98F2-B1FCB50A38CC}" destId="{090575CB-F32E-44E8-B5CE-A27C0A9038A6}" srcOrd="0" destOrd="0" presId="urn:microsoft.com/office/officeart/2005/8/layout/list1"/>
    <dgm:cxn modelId="{0F91300C-1378-407C-AC91-F2403F648958}" srcId="{C4F95FA8-13B3-4830-B429-0342202A6405}" destId="{C3B6A338-F932-40B9-9212-C2D254396908}" srcOrd="0" destOrd="0" parTransId="{DC927CC4-F656-42CC-BB36-2636C387C51A}" sibTransId="{0053169B-2789-4B2F-A37A-656B5D2AE09F}"/>
    <dgm:cxn modelId="{3EE2C115-EFD7-4A04-B394-096A08D391B9}" type="presOf" srcId="{9785BFA8-9B00-4004-A0EB-6683A0AD3C84}" destId="{30A38CCB-5874-4DFB-B324-4A7CBD47B17E}" srcOrd="1" destOrd="0" presId="urn:microsoft.com/office/officeart/2005/8/layout/list1"/>
    <dgm:cxn modelId="{81FC511F-F9A8-4227-81C3-6CFC063A38E0}" type="presOf" srcId="{C4F95FA8-13B3-4830-B429-0342202A6405}" destId="{F8136B06-649E-4DFB-A024-39A3F4D1ECCC}" srcOrd="1" destOrd="0" presId="urn:microsoft.com/office/officeart/2005/8/layout/list1"/>
    <dgm:cxn modelId="{DF121526-3258-4555-A95B-2DEB97B35046}" srcId="{9785BFA8-9B00-4004-A0EB-6683A0AD3C84}" destId="{179B741F-74A4-4FF7-89A8-C57B4CF068EC}" srcOrd="1" destOrd="0" parTransId="{C09E0345-02C8-4E24-A1A3-BDE9AD7C5C72}" sibTransId="{E389B806-00ED-47C2-8044-95C40DC18797}"/>
    <dgm:cxn modelId="{2F912C2B-AFE2-43AE-ABD6-99B2BC170CEE}" srcId="{8F62544D-34D6-4107-8D65-0C8DA6A0859D}" destId="{B3283D0D-6BBB-4A25-BC8C-58FADC6B461D}" srcOrd="1" destOrd="0" parTransId="{1C4F84D2-8685-4F5B-BF76-74204982C04B}" sibTransId="{42FF65F7-FDCE-4B56-BF54-7E69615DB169}"/>
    <dgm:cxn modelId="{778DC832-E860-4757-AB22-69CA5AEC0EA7}" srcId="{9785BFA8-9B00-4004-A0EB-6683A0AD3C84}" destId="{979524D6-625A-49DB-98F2-B1FCB50A38CC}" srcOrd="0" destOrd="0" parTransId="{5A4592EF-D560-42CA-9997-325559ABDF9A}" sibTransId="{5043F45A-144E-46F2-BE33-CBA312167311}"/>
    <dgm:cxn modelId="{500B6641-9C98-440D-B0F3-CB66A755A6C0}" type="presOf" srcId="{179B741F-74A4-4FF7-89A8-C57B4CF068EC}" destId="{090575CB-F32E-44E8-B5CE-A27C0A9038A6}" srcOrd="0" destOrd="1" presId="urn:microsoft.com/office/officeart/2005/8/layout/list1"/>
    <dgm:cxn modelId="{C6BA1E46-52EA-41A5-8AA0-01BB9BE97137}" type="presOf" srcId="{9785BFA8-9B00-4004-A0EB-6683A0AD3C84}" destId="{BE6D342C-C070-49C4-8F2A-34DAEA360709}" srcOrd="0" destOrd="0" presId="urn:microsoft.com/office/officeart/2005/8/layout/list1"/>
    <dgm:cxn modelId="{74844646-0D08-4A2E-9B44-5A333444416D}" srcId="{8F62544D-34D6-4107-8D65-0C8DA6A0859D}" destId="{9785BFA8-9B00-4004-A0EB-6683A0AD3C84}" srcOrd="2" destOrd="0" parTransId="{B4EF81CA-61A5-4B60-A9D9-5CF2F2C92B22}" sibTransId="{27C1B9D1-58A5-4B4A-A57F-DF024289AC91}"/>
    <dgm:cxn modelId="{6547B370-E7C5-4B91-A070-25632840E0CA}" type="presOf" srcId="{8F62544D-34D6-4107-8D65-0C8DA6A0859D}" destId="{48883234-74A7-4FDF-98A7-F180BD3B93C7}" srcOrd="0" destOrd="0" presId="urn:microsoft.com/office/officeart/2005/8/layout/list1"/>
    <dgm:cxn modelId="{CD210672-517B-48BE-9F13-C7768FC29AE5}" srcId="{B3283D0D-6BBB-4A25-BC8C-58FADC6B461D}" destId="{4BD4BEB9-FC6F-4CB6-B3A7-2CF1C9AB27CE}" srcOrd="1" destOrd="0" parTransId="{52F35405-F300-47BB-92F5-5441E6B4438C}" sibTransId="{4512F3BA-94AC-45B8-9EDD-31E5C42D6897}"/>
    <dgm:cxn modelId="{626B45A6-3395-401D-9758-CC2A55C4820C}" srcId="{B3283D0D-6BBB-4A25-BC8C-58FADC6B461D}" destId="{45B0328A-BEA5-4E94-B01C-08D8912891DB}" srcOrd="0" destOrd="0" parTransId="{EE0A5AB5-559F-4BFB-82D1-A95816BC471C}" sibTransId="{353E9F5C-0E45-4C0B-93DD-B98CD0C7933C}"/>
    <dgm:cxn modelId="{060CA7B1-3BB1-45F0-93E4-FEE7F959B7B2}" type="presOf" srcId="{C3B6A338-F932-40B9-9212-C2D254396908}" destId="{9EF25B6A-3DB0-416C-B70A-76EFCE42C249}" srcOrd="0" destOrd="0" presId="urn:microsoft.com/office/officeart/2005/8/layout/list1"/>
    <dgm:cxn modelId="{78184BBA-BDC8-445D-8C7B-ADC4EDAE5466}" type="presOf" srcId="{B3283D0D-6BBB-4A25-BC8C-58FADC6B461D}" destId="{A304A23A-3E8B-4C02-8928-5E92966D05F1}" srcOrd="0" destOrd="0" presId="urn:microsoft.com/office/officeart/2005/8/layout/list1"/>
    <dgm:cxn modelId="{3AFFC7C2-BDBB-4F4A-8D8D-725BD3E1CD6F}" srcId="{8F62544D-34D6-4107-8D65-0C8DA6A0859D}" destId="{C4F95FA8-13B3-4830-B429-0342202A6405}" srcOrd="0" destOrd="0" parTransId="{576748E1-8658-4E44-A2D3-4AA2953092EF}" sibTransId="{F0379197-EDD2-40D9-BE7E-C8986DDD8004}"/>
    <dgm:cxn modelId="{5BCFF1CB-0481-4B67-A1D6-6E44118E6A7F}" type="presOf" srcId="{B3283D0D-6BBB-4A25-BC8C-58FADC6B461D}" destId="{F9823BBF-F75D-4A86-9CE2-3E5739607324}" srcOrd="1" destOrd="0" presId="urn:microsoft.com/office/officeart/2005/8/layout/list1"/>
    <dgm:cxn modelId="{EE80ABDD-F1FE-4254-8E18-1139D7B6CEDE}" type="presOf" srcId="{C4F95FA8-13B3-4830-B429-0342202A6405}" destId="{29DD6D3F-0845-44D8-87B7-637742AF1C45}" srcOrd="0" destOrd="0" presId="urn:microsoft.com/office/officeart/2005/8/layout/list1"/>
    <dgm:cxn modelId="{F07E04EE-309A-4F2B-A944-C824995A307A}" type="presOf" srcId="{45B0328A-BEA5-4E94-B01C-08D8912891DB}" destId="{F139A976-0645-48E0-A606-BE8D2A60DE9B}" srcOrd="0" destOrd="0" presId="urn:microsoft.com/office/officeart/2005/8/layout/list1"/>
    <dgm:cxn modelId="{F8881668-F85E-45C2-B8B1-74F6A9C571BB}" type="presParOf" srcId="{48883234-74A7-4FDF-98A7-F180BD3B93C7}" destId="{60EE8AA2-9C90-4809-A0FE-26344FCE9BB4}" srcOrd="0" destOrd="0" presId="urn:microsoft.com/office/officeart/2005/8/layout/list1"/>
    <dgm:cxn modelId="{525BE4FE-3354-4E69-A9BB-090ED8BA0AC5}" type="presParOf" srcId="{60EE8AA2-9C90-4809-A0FE-26344FCE9BB4}" destId="{29DD6D3F-0845-44D8-87B7-637742AF1C45}" srcOrd="0" destOrd="0" presId="urn:microsoft.com/office/officeart/2005/8/layout/list1"/>
    <dgm:cxn modelId="{F9FF6F38-CD1C-4D1B-9BF1-5C7E998C0F17}" type="presParOf" srcId="{60EE8AA2-9C90-4809-A0FE-26344FCE9BB4}" destId="{F8136B06-649E-4DFB-A024-39A3F4D1ECCC}" srcOrd="1" destOrd="0" presId="urn:microsoft.com/office/officeart/2005/8/layout/list1"/>
    <dgm:cxn modelId="{E5E34686-6718-4D3B-91B2-9C6F4D1E4CFE}" type="presParOf" srcId="{48883234-74A7-4FDF-98A7-F180BD3B93C7}" destId="{71D3CC2B-1EA8-4E7C-A152-56F816B18359}" srcOrd="1" destOrd="0" presId="urn:microsoft.com/office/officeart/2005/8/layout/list1"/>
    <dgm:cxn modelId="{93EB9EE4-320E-4E17-9AB7-BD361A09C7B6}" type="presParOf" srcId="{48883234-74A7-4FDF-98A7-F180BD3B93C7}" destId="{9EF25B6A-3DB0-416C-B70A-76EFCE42C249}" srcOrd="2" destOrd="0" presId="urn:microsoft.com/office/officeart/2005/8/layout/list1"/>
    <dgm:cxn modelId="{829C7200-BFCA-4C8A-BA1D-307E1400D6AF}" type="presParOf" srcId="{48883234-74A7-4FDF-98A7-F180BD3B93C7}" destId="{865B0361-0F6B-4DED-AFC8-2965C2400EB3}" srcOrd="3" destOrd="0" presId="urn:microsoft.com/office/officeart/2005/8/layout/list1"/>
    <dgm:cxn modelId="{FCB8114F-D295-4893-A66C-AE291222B7A0}" type="presParOf" srcId="{48883234-74A7-4FDF-98A7-F180BD3B93C7}" destId="{A1D5DF28-4292-477D-8472-6D17CFD379EB}" srcOrd="4" destOrd="0" presId="urn:microsoft.com/office/officeart/2005/8/layout/list1"/>
    <dgm:cxn modelId="{F2DAA325-D973-4F53-A441-40A3F0106ECE}" type="presParOf" srcId="{A1D5DF28-4292-477D-8472-6D17CFD379EB}" destId="{A304A23A-3E8B-4C02-8928-5E92966D05F1}" srcOrd="0" destOrd="0" presId="urn:microsoft.com/office/officeart/2005/8/layout/list1"/>
    <dgm:cxn modelId="{0DC846C6-0DD8-43E6-9BCA-8EA79EC62547}" type="presParOf" srcId="{A1D5DF28-4292-477D-8472-6D17CFD379EB}" destId="{F9823BBF-F75D-4A86-9CE2-3E5739607324}" srcOrd="1" destOrd="0" presId="urn:microsoft.com/office/officeart/2005/8/layout/list1"/>
    <dgm:cxn modelId="{A08B8CF5-2DA6-49B5-B072-E4B4B543E9DC}" type="presParOf" srcId="{48883234-74A7-4FDF-98A7-F180BD3B93C7}" destId="{9A6E4629-D82A-44AC-B4DE-E78B7F82D907}" srcOrd="5" destOrd="0" presId="urn:microsoft.com/office/officeart/2005/8/layout/list1"/>
    <dgm:cxn modelId="{F4C8ED59-AD3F-4750-926E-CA34D0C4A3D7}" type="presParOf" srcId="{48883234-74A7-4FDF-98A7-F180BD3B93C7}" destId="{F139A976-0645-48E0-A606-BE8D2A60DE9B}" srcOrd="6" destOrd="0" presId="urn:microsoft.com/office/officeart/2005/8/layout/list1"/>
    <dgm:cxn modelId="{92C17FE4-8F6B-453D-B0C6-A28C980A3A96}" type="presParOf" srcId="{48883234-74A7-4FDF-98A7-F180BD3B93C7}" destId="{D0A765B7-5D00-4BED-9510-F6D8031B62E9}" srcOrd="7" destOrd="0" presId="urn:microsoft.com/office/officeart/2005/8/layout/list1"/>
    <dgm:cxn modelId="{0C2E8B88-193E-4F85-8FB4-8987DB9BE0A0}" type="presParOf" srcId="{48883234-74A7-4FDF-98A7-F180BD3B93C7}" destId="{7E427E76-37E0-4E70-81E7-03585728DAB5}" srcOrd="8" destOrd="0" presId="urn:microsoft.com/office/officeart/2005/8/layout/list1"/>
    <dgm:cxn modelId="{DFC80C5C-2882-49C0-A170-5718EF5D7CBC}" type="presParOf" srcId="{7E427E76-37E0-4E70-81E7-03585728DAB5}" destId="{BE6D342C-C070-49C4-8F2A-34DAEA360709}" srcOrd="0" destOrd="0" presId="urn:microsoft.com/office/officeart/2005/8/layout/list1"/>
    <dgm:cxn modelId="{190433DD-D1EA-4CDF-9246-2EF3BCB6E7C3}" type="presParOf" srcId="{7E427E76-37E0-4E70-81E7-03585728DAB5}" destId="{30A38CCB-5874-4DFB-B324-4A7CBD47B17E}" srcOrd="1" destOrd="0" presId="urn:microsoft.com/office/officeart/2005/8/layout/list1"/>
    <dgm:cxn modelId="{30E9547E-80DA-48F6-A643-3FF7C9EA410F}" type="presParOf" srcId="{48883234-74A7-4FDF-98A7-F180BD3B93C7}" destId="{7D2F820D-2F4A-41CE-998B-A0722522AAD7}" srcOrd="9" destOrd="0" presId="urn:microsoft.com/office/officeart/2005/8/layout/list1"/>
    <dgm:cxn modelId="{5A76DC34-BF5B-42B7-8201-46964273CE83}" type="presParOf" srcId="{48883234-74A7-4FDF-98A7-F180BD3B93C7}" destId="{090575CB-F32E-44E8-B5CE-A27C0A9038A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C5BAD7-4DBB-4FCA-A93C-C0EF8726883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5C705B2-DABB-40F5-8443-26D18B872133}">
      <dgm:prSet/>
      <dgm:spPr/>
      <dgm:t>
        <a:bodyPr/>
        <a:lstStyle/>
        <a:p>
          <a:r>
            <a:rPr lang="cs-CZ"/>
            <a:t>zřízen od 1. 1. 2003, již předtím uveden v Ústavě</a:t>
          </a:r>
          <a:endParaRPr lang="en-US"/>
        </a:p>
      </dgm:t>
    </dgm:pt>
    <dgm:pt modelId="{FA3B7495-2BE6-4419-9766-4C11A1B015C3}" type="parTrans" cxnId="{EAECB449-91CA-4246-8046-C886C4BE44E8}">
      <dgm:prSet/>
      <dgm:spPr/>
      <dgm:t>
        <a:bodyPr/>
        <a:lstStyle/>
        <a:p>
          <a:endParaRPr lang="en-US"/>
        </a:p>
      </dgm:t>
    </dgm:pt>
    <dgm:pt modelId="{60A0A85E-9A41-4FDF-ADFD-7C9D6F1B6DF2}" type="sibTrans" cxnId="{EAECB449-91CA-4246-8046-C886C4BE44E8}">
      <dgm:prSet/>
      <dgm:spPr/>
      <dgm:t>
        <a:bodyPr/>
        <a:lstStyle/>
        <a:p>
          <a:endParaRPr lang="en-US"/>
        </a:p>
      </dgm:t>
    </dgm:pt>
    <dgm:pt modelId="{966DC8D0-FAEC-415B-B54B-485DF1073B2D}">
      <dgm:prSet/>
      <dgm:spPr/>
      <dgm:t>
        <a:bodyPr/>
        <a:lstStyle/>
        <a:p>
          <a:r>
            <a:rPr lang="cs-CZ"/>
            <a:t>vrcholný soudní orgán ve věcech patřících do pravomoci soudů ve správním soudnictví</a:t>
          </a:r>
          <a:endParaRPr lang="en-US"/>
        </a:p>
      </dgm:t>
    </dgm:pt>
    <dgm:pt modelId="{B0B8B39B-3788-4DFC-8AC9-D3411A7669A6}" type="parTrans" cxnId="{186994E2-CFE0-497C-8212-2B82D3520D30}">
      <dgm:prSet/>
      <dgm:spPr/>
      <dgm:t>
        <a:bodyPr/>
        <a:lstStyle/>
        <a:p>
          <a:endParaRPr lang="en-US"/>
        </a:p>
      </dgm:t>
    </dgm:pt>
    <dgm:pt modelId="{6C5777C1-53DC-4FF6-8B38-FDB944F3F06C}" type="sibTrans" cxnId="{186994E2-CFE0-497C-8212-2B82D3520D30}">
      <dgm:prSet/>
      <dgm:spPr/>
      <dgm:t>
        <a:bodyPr/>
        <a:lstStyle/>
        <a:p>
          <a:endParaRPr lang="en-US"/>
        </a:p>
      </dgm:t>
    </dgm:pt>
    <dgm:pt modelId="{35242BCB-21DD-49B1-A165-EEDDF05CE9CD}">
      <dgm:prSet/>
      <dgm:spPr/>
      <dgm:t>
        <a:bodyPr/>
        <a:lstStyle/>
        <a:p>
          <a:r>
            <a:rPr lang="cs-CZ"/>
            <a:t>čl. 87 odst. 3 Úst: zákon může stanovit, že namísto ÚS rozhoduje NSS</a:t>
          </a:r>
          <a:endParaRPr lang="en-US"/>
        </a:p>
      </dgm:t>
    </dgm:pt>
    <dgm:pt modelId="{46A39A54-E2DA-4B85-83EA-ECA5B3439CAA}" type="parTrans" cxnId="{D6601278-0156-41BA-8876-E3A84BC7F13B}">
      <dgm:prSet/>
      <dgm:spPr/>
      <dgm:t>
        <a:bodyPr/>
        <a:lstStyle/>
        <a:p>
          <a:endParaRPr lang="en-US"/>
        </a:p>
      </dgm:t>
    </dgm:pt>
    <dgm:pt modelId="{F36DC15A-3652-4DA5-8C29-8D21FACC83CF}" type="sibTrans" cxnId="{D6601278-0156-41BA-8876-E3A84BC7F13B}">
      <dgm:prSet/>
      <dgm:spPr/>
      <dgm:t>
        <a:bodyPr/>
        <a:lstStyle/>
        <a:p>
          <a:endParaRPr lang="en-US"/>
        </a:p>
      </dgm:t>
    </dgm:pt>
    <dgm:pt modelId="{7E38AF7D-17E8-4EBA-96F7-370A9CBA9FB8}">
      <dgm:prSet/>
      <dgm:spPr/>
      <dgm:t>
        <a:bodyPr/>
        <a:lstStyle/>
        <a:p>
          <a:r>
            <a:rPr lang="cs-CZ" dirty="0"/>
            <a:t>o zrušení právních předpisů nebo jejich jednotlivých ustanovení, jsou-li v rozporu se zákonem - </a:t>
          </a:r>
          <a:r>
            <a:rPr lang="cs-CZ" dirty="0">
              <a:solidFill>
                <a:srgbClr val="FF0000"/>
              </a:solidFill>
            </a:rPr>
            <a:t>nenaplněno</a:t>
          </a:r>
          <a:endParaRPr lang="en-US" dirty="0">
            <a:solidFill>
              <a:srgbClr val="FF0000"/>
            </a:solidFill>
          </a:endParaRPr>
        </a:p>
      </dgm:t>
    </dgm:pt>
    <dgm:pt modelId="{3E9AC65A-1221-4AED-AA78-91DF596CFBD1}" type="parTrans" cxnId="{2D73566B-C44D-498B-B3F7-761D42A954E4}">
      <dgm:prSet/>
      <dgm:spPr/>
      <dgm:t>
        <a:bodyPr/>
        <a:lstStyle/>
        <a:p>
          <a:endParaRPr lang="en-US"/>
        </a:p>
      </dgm:t>
    </dgm:pt>
    <dgm:pt modelId="{F37FFE45-763A-4F4A-BF8B-3FACE165F3E2}" type="sibTrans" cxnId="{2D73566B-C44D-498B-B3F7-761D42A954E4}">
      <dgm:prSet/>
      <dgm:spPr/>
      <dgm:t>
        <a:bodyPr/>
        <a:lstStyle/>
        <a:p>
          <a:endParaRPr lang="en-US"/>
        </a:p>
      </dgm:t>
    </dgm:pt>
    <dgm:pt modelId="{4CD0D051-0BB9-4A2E-85BA-851F3AD53C75}">
      <dgm:prSet/>
      <dgm:spPr/>
      <dgm:t>
        <a:bodyPr/>
        <a:lstStyle/>
        <a:p>
          <a:r>
            <a:rPr lang="cs-CZ" dirty="0"/>
            <a:t>spory o rozsah kompetencí státních orgánů a orgánů územní samosprávy, nepřísluší-li podle zákona jinému orgánu - </a:t>
          </a:r>
          <a:r>
            <a:rPr lang="cs-CZ" dirty="0">
              <a:solidFill>
                <a:srgbClr val="FF0000"/>
              </a:solidFill>
            </a:rPr>
            <a:t>naplněno</a:t>
          </a:r>
          <a:endParaRPr lang="en-US" dirty="0">
            <a:solidFill>
              <a:srgbClr val="FF0000"/>
            </a:solidFill>
          </a:endParaRPr>
        </a:p>
      </dgm:t>
    </dgm:pt>
    <dgm:pt modelId="{D00D5E7A-EC4A-4AE2-B489-3C7B40993AE6}" type="parTrans" cxnId="{B0D5118A-C65D-448E-8F83-E2B48BE19FD2}">
      <dgm:prSet/>
      <dgm:spPr/>
      <dgm:t>
        <a:bodyPr/>
        <a:lstStyle/>
        <a:p>
          <a:endParaRPr lang="en-US"/>
        </a:p>
      </dgm:t>
    </dgm:pt>
    <dgm:pt modelId="{479732AF-FE12-47B5-8972-83500C1B67DA}" type="sibTrans" cxnId="{B0D5118A-C65D-448E-8F83-E2B48BE19FD2}">
      <dgm:prSet/>
      <dgm:spPr/>
      <dgm:t>
        <a:bodyPr/>
        <a:lstStyle/>
        <a:p>
          <a:endParaRPr lang="en-US"/>
        </a:p>
      </dgm:t>
    </dgm:pt>
    <dgm:pt modelId="{CB0DFDE0-36AC-4375-9958-01328FB87BD8}" type="pres">
      <dgm:prSet presAssocID="{5DC5BAD7-4DBB-4FCA-A93C-C0EF87268834}" presName="linear" presStyleCnt="0">
        <dgm:presLayoutVars>
          <dgm:animLvl val="lvl"/>
          <dgm:resizeHandles val="exact"/>
        </dgm:presLayoutVars>
      </dgm:prSet>
      <dgm:spPr/>
    </dgm:pt>
    <dgm:pt modelId="{87C63104-5E3E-4CC8-919D-4BF7390ED181}" type="pres">
      <dgm:prSet presAssocID="{85C705B2-DABB-40F5-8443-26D18B872133}" presName="parentText" presStyleLbl="node1" presStyleIdx="0" presStyleCnt="3">
        <dgm:presLayoutVars>
          <dgm:chMax val="0"/>
          <dgm:bulletEnabled val="1"/>
        </dgm:presLayoutVars>
      </dgm:prSet>
      <dgm:spPr/>
    </dgm:pt>
    <dgm:pt modelId="{C5645581-2DDA-4802-9CD9-734DF496B5F3}" type="pres">
      <dgm:prSet presAssocID="{60A0A85E-9A41-4FDF-ADFD-7C9D6F1B6DF2}" presName="spacer" presStyleCnt="0"/>
      <dgm:spPr/>
    </dgm:pt>
    <dgm:pt modelId="{8C2806E5-6601-429A-A6C7-C00CB60BFF2F}" type="pres">
      <dgm:prSet presAssocID="{966DC8D0-FAEC-415B-B54B-485DF1073B2D}" presName="parentText" presStyleLbl="node1" presStyleIdx="1" presStyleCnt="3">
        <dgm:presLayoutVars>
          <dgm:chMax val="0"/>
          <dgm:bulletEnabled val="1"/>
        </dgm:presLayoutVars>
      </dgm:prSet>
      <dgm:spPr/>
    </dgm:pt>
    <dgm:pt modelId="{ABBBBDAB-6176-427D-BADA-1008A1992A34}" type="pres">
      <dgm:prSet presAssocID="{6C5777C1-53DC-4FF6-8B38-FDB944F3F06C}" presName="spacer" presStyleCnt="0"/>
      <dgm:spPr/>
    </dgm:pt>
    <dgm:pt modelId="{F8827B50-EC78-4590-9243-C70ED69F4368}" type="pres">
      <dgm:prSet presAssocID="{35242BCB-21DD-49B1-A165-EEDDF05CE9CD}" presName="parentText" presStyleLbl="node1" presStyleIdx="2" presStyleCnt="3">
        <dgm:presLayoutVars>
          <dgm:chMax val="0"/>
          <dgm:bulletEnabled val="1"/>
        </dgm:presLayoutVars>
      </dgm:prSet>
      <dgm:spPr/>
    </dgm:pt>
    <dgm:pt modelId="{14DFB88B-5D97-4799-B8B8-5161898B4B6B}" type="pres">
      <dgm:prSet presAssocID="{35242BCB-21DD-49B1-A165-EEDDF05CE9CD}" presName="childText" presStyleLbl="revTx" presStyleIdx="0" presStyleCnt="1">
        <dgm:presLayoutVars>
          <dgm:bulletEnabled val="1"/>
        </dgm:presLayoutVars>
      </dgm:prSet>
      <dgm:spPr/>
    </dgm:pt>
  </dgm:ptLst>
  <dgm:cxnLst>
    <dgm:cxn modelId="{6CEC9311-8B15-4031-80D5-B99E20475DFD}" type="presOf" srcId="{4CD0D051-0BB9-4A2E-85BA-851F3AD53C75}" destId="{14DFB88B-5D97-4799-B8B8-5161898B4B6B}" srcOrd="0" destOrd="1" presId="urn:microsoft.com/office/officeart/2005/8/layout/vList2"/>
    <dgm:cxn modelId="{069C7712-E9F1-466D-A3D3-BE6EC45EA264}" type="presOf" srcId="{85C705B2-DABB-40F5-8443-26D18B872133}" destId="{87C63104-5E3E-4CC8-919D-4BF7390ED181}" srcOrd="0" destOrd="0" presId="urn:microsoft.com/office/officeart/2005/8/layout/vList2"/>
    <dgm:cxn modelId="{2BEEC214-B0CB-4CF7-A547-196BBE46232E}" type="presOf" srcId="{966DC8D0-FAEC-415B-B54B-485DF1073B2D}" destId="{8C2806E5-6601-429A-A6C7-C00CB60BFF2F}" srcOrd="0" destOrd="0" presId="urn:microsoft.com/office/officeart/2005/8/layout/vList2"/>
    <dgm:cxn modelId="{04C0AB21-8E4A-43D0-A954-6EA97760AE99}" type="presOf" srcId="{35242BCB-21DD-49B1-A165-EEDDF05CE9CD}" destId="{F8827B50-EC78-4590-9243-C70ED69F4368}" srcOrd="0" destOrd="0" presId="urn:microsoft.com/office/officeart/2005/8/layout/vList2"/>
    <dgm:cxn modelId="{EAECB449-91CA-4246-8046-C886C4BE44E8}" srcId="{5DC5BAD7-4DBB-4FCA-A93C-C0EF87268834}" destId="{85C705B2-DABB-40F5-8443-26D18B872133}" srcOrd="0" destOrd="0" parTransId="{FA3B7495-2BE6-4419-9766-4C11A1B015C3}" sibTransId="{60A0A85E-9A41-4FDF-ADFD-7C9D6F1B6DF2}"/>
    <dgm:cxn modelId="{2D73566B-C44D-498B-B3F7-761D42A954E4}" srcId="{35242BCB-21DD-49B1-A165-EEDDF05CE9CD}" destId="{7E38AF7D-17E8-4EBA-96F7-370A9CBA9FB8}" srcOrd="0" destOrd="0" parTransId="{3E9AC65A-1221-4AED-AA78-91DF596CFBD1}" sibTransId="{F37FFE45-763A-4F4A-BF8B-3FACE165F3E2}"/>
    <dgm:cxn modelId="{D6601278-0156-41BA-8876-E3A84BC7F13B}" srcId="{5DC5BAD7-4DBB-4FCA-A93C-C0EF87268834}" destId="{35242BCB-21DD-49B1-A165-EEDDF05CE9CD}" srcOrd="2" destOrd="0" parTransId="{46A39A54-E2DA-4B85-83EA-ECA5B3439CAA}" sibTransId="{F36DC15A-3652-4DA5-8C29-8D21FACC83CF}"/>
    <dgm:cxn modelId="{B0D5118A-C65D-448E-8F83-E2B48BE19FD2}" srcId="{35242BCB-21DD-49B1-A165-EEDDF05CE9CD}" destId="{4CD0D051-0BB9-4A2E-85BA-851F3AD53C75}" srcOrd="1" destOrd="0" parTransId="{D00D5E7A-EC4A-4AE2-B489-3C7B40993AE6}" sibTransId="{479732AF-FE12-47B5-8972-83500C1B67DA}"/>
    <dgm:cxn modelId="{D13D7FA1-7BB3-4D2D-B10E-CF77636F363A}" type="presOf" srcId="{5DC5BAD7-4DBB-4FCA-A93C-C0EF87268834}" destId="{CB0DFDE0-36AC-4375-9958-01328FB87BD8}" srcOrd="0" destOrd="0" presId="urn:microsoft.com/office/officeart/2005/8/layout/vList2"/>
    <dgm:cxn modelId="{186994E2-CFE0-497C-8212-2B82D3520D30}" srcId="{5DC5BAD7-4DBB-4FCA-A93C-C0EF87268834}" destId="{966DC8D0-FAEC-415B-B54B-485DF1073B2D}" srcOrd="1" destOrd="0" parTransId="{B0B8B39B-3788-4DFC-8AC9-D3411A7669A6}" sibTransId="{6C5777C1-53DC-4FF6-8B38-FDB944F3F06C}"/>
    <dgm:cxn modelId="{48A57DE7-323D-46C7-991B-469AF5CFC869}" type="presOf" srcId="{7E38AF7D-17E8-4EBA-96F7-370A9CBA9FB8}" destId="{14DFB88B-5D97-4799-B8B8-5161898B4B6B}" srcOrd="0" destOrd="0" presId="urn:microsoft.com/office/officeart/2005/8/layout/vList2"/>
    <dgm:cxn modelId="{A581AB06-EAEE-4C84-A19F-E6A21D59B317}" type="presParOf" srcId="{CB0DFDE0-36AC-4375-9958-01328FB87BD8}" destId="{87C63104-5E3E-4CC8-919D-4BF7390ED181}" srcOrd="0" destOrd="0" presId="urn:microsoft.com/office/officeart/2005/8/layout/vList2"/>
    <dgm:cxn modelId="{5B22B3E6-0963-495E-93B0-93F9DCD05B67}" type="presParOf" srcId="{CB0DFDE0-36AC-4375-9958-01328FB87BD8}" destId="{C5645581-2DDA-4802-9CD9-734DF496B5F3}" srcOrd="1" destOrd="0" presId="urn:microsoft.com/office/officeart/2005/8/layout/vList2"/>
    <dgm:cxn modelId="{23A1F1F5-331E-4A4D-8E32-4FEEE39C774D}" type="presParOf" srcId="{CB0DFDE0-36AC-4375-9958-01328FB87BD8}" destId="{8C2806E5-6601-429A-A6C7-C00CB60BFF2F}" srcOrd="2" destOrd="0" presId="urn:microsoft.com/office/officeart/2005/8/layout/vList2"/>
    <dgm:cxn modelId="{2D5D4EFF-CCB7-4D61-8D24-9CB9FCCBE131}" type="presParOf" srcId="{CB0DFDE0-36AC-4375-9958-01328FB87BD8}" destId="{ABBBBDAB-6176-427D-BADA-1008A1992A34}" srcOrd="3" destOrd="0" presId="urn:microsoft.com/office/officeart/2005/8/layout/vList2"/>
    <dgm:cxn modelId="{E1A384EA-69F0-44D8-8AF4-596D6F3D43EF}" type="presParOf" srcId="{CB0DFDE0-36AC-4375-9958-01328FB87BD8}" destId="{F8827B50-EC78-4590-9243-C70ED69F4368}" srcOrd="4" destOrd="0" presId="urn:microsoft.com/office/officeart/2005/8/layout/vList2"/>
    <dgm:cxn modelId="{C4E523DE-7D20-4B4B-B68E-51CE505D154B}" type="presParOf" srcId="{CB0DFDE0-36AC-4375-9958-01328FB87BD8}" destId="{14DFB88B-5D97-4799-B8B8-5161898B4B6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93B4B-1A7D-4829-83E6-554020ED72C3}"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EC655D29-2695-4F71-9EDC-2C25B9D84C0D}">
      <dgm:prSet/>
      <dgm:spPr/>
      <dgm:t>
        <a:bodyPr/>
        <a:lstStyle/>
        <a:p>
          <a:r>
            <a:rPr lang="cs-CZ"/>
            <a:t>obecná žaloba</a:t>
          </a:r>
          <a:endParaRPr lang="en-US"/>
        </a:p>
      </dgm:t>
    </dgm:pt>
    <dgm:pt modelId="{4EA80943-A8BB-47B2-982A-6F9FC6FF93A7}" type="parTrans" cxnId="{E0876CEA-15AB-4AA7-85B7-E385DD7E3469}">
      <dgm:prSet/>
      <dgm:spPr/>
      <dgm:t>
        <a:bodyPr/>
        <a:lstStyle/>
        <a:p>
          <a:endParaRPr lang="en-US"/>
        </a:p>
      </dgm:t>
    </dgm:pt>
    <dgm:pt modelId="{67CD5F2A-2DE9-4E91-9552-A7617A9FBA9D}" type="sibTrans" cxnId="{E0876CEA-15AB-4AA7-85B7-E385DD7E3469}">
      <dgm:prSet/>
      <dgm:spPr/>
      <dgm:t>
        <a:bodyPr/>
        <a:lstStyle/>
        <a:p>
          <a:endParaRPr lang="en-US"/>
        </a:p>
      </dgm:t>
    </dgm:pt>
    <dgm:pt modelId="{E23C40C7-AABC-4DBA-AC1A-36E986BDC52F}">
      <dgm:prSet/>
      <dgm:spPr/>
      <dgm:t>
        <a:bodyPr/>
        <a:lstStyle/>
        <a:p>
          <a:r>
            <a:rPr lang="cs-CZ"/>
            <a:t>zvláštní žaloby ve věcech veřejného zájmu </a:t>
          </a:r>
          <a:endParaRPr lang="en-US"/>
        </a:p>
      </dgm:t>
    </dgm:pt>
    <dgm:pt modelId="{31BE2C28-1EA5-466B-AD9C-A8F7A3509CDB}" type="parTrans" cxnId="{DFB0B73C-A024-403F-9B2E-EF19E4A8CB9D}">
      <dgm:prSet/>
      <dgm:spPr/>
      <dgm:t>
        <a:bodyPr/>
        <a:lstStyle/>
        <a:p>
          <a:endParaRPr lang="en-US"/>
        </a:p>
      </dgm:t>
    </dgm:pt>
    <dgm:pt modelId="{58A5BC9E-5EC3-4598-91C6-395BAF7FBB2D}" type="sibTrans" cxnId="{DFB0B73C-A024-403F-9B2E-EF19E4A8CB9D}">
      <dgm:prSet/>
      <dgm:spPr/>
      <dgm:t>
        <a:bodyPr/>
        <a:lstStyle/>
        <a:p>
          <a:endParaRPr lang="en-US"/>
        </a:p>
      </dgm:t>
    </dgm:pt>
    <dgm:pt modelId="{447F6FA4-826A-42E3-897E-766BE0D51F05}">
      <dgm:prSet/>
      <dgm:spPr/>
      <dgm:t>
        <a:bodyPr/>
        <a:lstStyle/>
        <a:p>
          <a:r>
            <a:rPr lang="cs-CZ"/>
            <a:t>žaloby ve věcech územní samosprávy</a:t>
          </a:r>
          <a:endParaRPr lang="en-US"/>
        </a:p>
      </dgm:t>
    </dgm:pt>
    <dgm:pt modelId="{6F8F453D-B92E-473D-9F3B-CFC40596CF73}" type="parTrans" cxnId="{975D0C5F-F0E9-4B2D-A340-031FE9E9189B}">
      <dgm:prSet/>
      <dgm:spPr/>
      <dgm:t>
        <a:bodyPr/>
        <a:lstStyle/>
        <a:p>
          <a:endParaRPr lang="en-US"/>
        </a:p>
      </dgm:t>
    </dgm:pt>
    <dgm:pt modelId="{3EDF44EB-051E-4169-9660-B191DE4F6FF4}" type="sibTrans" cxnId="{975D0C5F-F0E9-4B2D-A340-031FE9E9189B}">
      <dgm:prSet/>
      <dgm:spPr/>
      <dgm:t>
        <a:bodyPr/>
        <a:lstStyle/>
        <a:p>
          <a:endParaRPr lang="en-US"/>
        </a:p>
      </dgm:t>
    </dgm:pt>
    <dgm:pt modelId="{7E9F8BAA-5EF2-4F2D-927E-CB166C8DE532}" type="pres">
      <dgm:prSet presAssocID="{B0493B4B-1A7D-4829-83E6-554020ED72C3}" presName="Name0" presStyleCnt="0">
        <dgm:presLayoutVars>
          <dgm:dir/>
          <dgm:animLvl val="lvl"/>
          <dgm:resizeHandles val="exact"/>
        </dgm:presLayoutVars>
      </dgm:prSet>
      <dgm:spPr/>
    </dgm:pt>
    <dgm:pt modelId="{7D42FFBA-CAAB-4E45-9C11-86356CD71FFD}" type="pres">
      <dgm:prSet presAssocID="{EC655D29-2695-4F71-9EDC-2C25B9D84C0D}" presName="linNode" presStyleCnt="0"/>
      <dgm:spPr/>
    </dgm:pt>
    <dgm:pt modelId="{31D9E35D-0FBE-4456-BC9A-0C803CC61A6B}" type="pres">
      <dgm:prSet presAssocID="{EC655D29-2695-4F71-9EDC-2C25B9D84C0D}" presName="parentText" presStyleLbl="node1" presStyleIdx="0" presStyleCnt="3">
        <dgm:presLayoutVars>
          <dgm:chMax val="1"/>
          <dgm:bulletEnabled val="1"/>
        </dgm:presLayoutVars>
      </dgm:prSet>
      <dgm:spPr/>
    </dgm:pt>
    <dgm:pt modelId="{691AB23C-C534-44AB-9294-12589D4F78EC}" type="pres">
      <dgm:prSet presAssocID="{67CD5F2A-2DE9-4E91-9552-A7617A9FBA9D}" presName="sp" presStyleCnt="0"/>
      <dgm:spPr/>
    </dgm:pt>
    <dgm:pt modelId="{CC4F54AA-7173-439E-9ED6-CF7BC068CA6E}" type="pres">
      <dgm:prSet presAssocID="{E23C40C7-AABC-4DBA-AC1A-36E986BDC52F}" presName="linNode" presStyleCnt="0"/>
      <dgm:spPr/>
    </dgm:pt>
    <dgm:pt modelId="{2345187F-696A-4FCF-B33D-607B5854567A}" type="pres">
      <dgm:prSet presAssocID="{E23C40C7-AABC-4DBA-AC1A-36E986BDC52F}" presName="parentText" presStyleLbl="node1" presStyleIdx="1" presStyleCnt="3">
        <dgm:presLayoutVars>
          <dgm:chMax val="1"/>
          <dgm:bulletEnabled val="1"/>
        </dgm:presLayoutVars>
      </dgm:prSet>
      <dgm:spPr/>
    </dgm:pt>
    <dgm:pt modelId="{9C224654-9A44-4E52-A8AE-FB2F2553730F}" type="pres">
      <dgm:prSet presAssocID="{58A5BC9E-5EC3-4598-91C6-395BAF7FBB2D}" presName="sp" presStyleCnt="0"/>
      <dgm:spPr/>
    </dgm:pt>
    <dgm:pt modelId="{64EC60CF-9BCF-4095-95BE-3F50F34C86CE}" type="pres">
      <dgm:prSet presAssocID="{447F6FA4-826A-42E3-897E-766BE0D51F05}" presName="linNode" presStyleCnt="0"/>
      <dgm:spPr/>
    </dgm:pt>
    <dgm:pt modelId="{7FB8DFD4-0A36-41B2-AD6E-D6ECD053330A}" type="pres">
      <dgm:prSet presAssocID="{447F6FA4-826A-42E3-897E-766BE0D51F05}" presName="parentText" presStyleLbl="node1" presStyleIdx="2" presStyleCnt="3">
        <dgm:presLayoutVars>
          <dgm:chMax val="1"/>
          <dgm:bulletEnabled val="1"/>
        </dgm:presLayoutVars>
      </dgm:prSet>
      <dgm:spPr/>
    </dgm:pt>
  </dgm:ptLst>
  <dgm:cxnLst>
    <dgm:cxn modelId="{25AC3B0E-37E9-4AA6-8E0A-26E03805805D}" type="presOf" srcId="{447F6FA4-826A-42E3-897E-766BE0D51F05}" destId="{7FB8DFD4-0A36-41B2-AD6E-D6ECD053330A}" srcOrd="0" destOrd="0" presId="urn:microsoft.com/office/officeart/2005/8/layout/vList5"/>
    <dgm:cxn modelId="{DFB0B73C-A024-403F-9B2E-EF19E4A8CB9D}" srcId="{B0493B4B-1A7D-4829-83E6-554020ED72C3}" destId="{E23C40C7-AABC-4DBA-AC1A-36E986BDC52F}" srcOrd="1" destOrd="0" parTransId="{31BE2C28-1EA5-466B-AD9C-A8F7A3509CDB}" sibTransId="{58A5BC9E-5EC3-4598-91C6-395BAF7FBB2D}"/>
    <dgm:cxn modelId="{975D0C5F-F0E9-4B2D-A340-031FE9E9189B}" srcId="{B0493B4B-1A7D-4829-83E6-554020ED72C3}" destId="{447F6FA4-826A-42E3-897E-766BE0D51F05}" srcOrd="2" destOrd="0" parTransId="{6F8F453D-B92E-473D-9F3B-CFC40596CF73}" sibTransId="{3EDF44EB-051E-4169-9660-B191DE4F6FF4}"/>
    <dgm:cxn modelId="{E41EB752-DD6B-4C2D-AC0D-9716DFB8A331}" type="presOf" srcId="{B0493B4B-1A7D-4829-83E6-554020ED72C3}" destId="{7E9F8BAA-5EF2-4F2D-927E-CB166C8DE532}" srcOrd="0" destOrd="0" presId="urn:microsoft.com/office/officeart/2005/8/layout/vList5"/>
    <dgm:cxn modelId="{DA826C87-3EB2-4049-AEFA-A93A41AA24E7}" type="presOf" srcId="{EC655D29-2695-4F71-9EDC-2C25B9D84C0D}" destId="{31D9E35D-0FBE-4456-BC9A-0C803CC61A6B}" srcOrd="0" destOrd="0" presId="urn:microsoft.com/office/officeart/2005/8/layout/vList5"/>
    <dgm:cxn modelId="{B168E5C0-1E40-4447-BE96-20FE18B0A625}" type="presOf" srcId="{E23C40C7-AABC-4DBA-AC1A-36E986BDC52F}" destId="{2345187F-696A-4FCF-B33D-607B5854567A}" srcOrd="0" destOrd="0" presId="urn:microsoft.com/office/officeart/2005/8/layout/vList5"/>
    <dgm:cxn modelId="{E0876CEA-15AB-4AA7-85B7-E385DD7E3469}" srcId="{B0493B4B-1A7D-4829-83E6-554020ED72C3}" destId="{EC655D29-2695-4F71-9EDC-2C25B9D84C0D}" srcOrd="0" destOrd="0" parTransId="{4EA80943-A8BB-47B2-982A-6F9FC6FF93A7}" sibTransId="{67CD5F2A-2DE9-4E91-9552-A7617A9FBA9D}"/>
    <dgm:cxn modelId="{2E033AA7-4406-40EF-A3E9-A8602499AFDC}" type="presParOf" srcId="{7E9F8BAA-5EF2-4F2D-927E-CB166C8DE532}" destId="{7D42FFBA-CAAB-4E45-9C11-86356CD71FFD}" srcOrd="0" destOrd="0" presId="urn:microsoft.com/office/officeart/2005/8/layout/vList5"/>
    <dgm:cxn modelId="{E1939B96-7C4A-4584-BC8F-FE028FF87D4B}" type="presParOf" srcId="{7D42FFBA-CAAB-4E45-9C11-86356CD71FFD}" destId="{31D9E35D-0FBE-4456-BC9A-0C803CC61A6B}" srcOrd="0" destOrd="0" presId="urn:microsoft.com/office/officeart/2005/8/layout/vList5"/>
    <dgm:cxn modelId="{AE0B90F1-03E2-4618-8428-3BAA8BDB25DD}" type="presParOf" srcId="{7E9F8BAA-5EF2-4F2D-927E-CB166C8DE532}" destId="{691AB23C-C534-44AB-9294-12589D4F78EC}" srcOrd="1" destOrd="0" presId="urn:microsoft.com/office/officeart/2005/8/layout/vList5"/>
    <dgm:cxn modelId="{2F3E2D9A-5328-4A21-B34B-D79A7381913C}" type="presParOf" srcId="{7E9F8BAA-5EF2-4F2D-927E-CB166C8DE532}" destId="{CC4F54AA-7173-439E-9ED6-CF7BC068CA6E}" srcOrd="2" destOrd="0" presId="urn:microsoft.com/office/officeart/2005/8/layout/vList5"/>
    <dgm:cxn modelId="{AC541C68-7A60-4BFD-86BA-F924079E2A78}" type="presParOf" srcId="{CC4F54AA-7173-439E-9ED6-CF7BC068CA6E}" destId="{2345187F-696A-4FCF-B33D-607B5854567A}" srcOrd="0" destOrd="0" presId="urn:microsoft.com/office/officeart/2005/8/layout/vList5"/>
    <dgm:cxn modelId="{A60E2672-78D4-42B4-9A89-413DF8BB1268}" type="presParOf" srcId="{7E9F8BAA-5EF2-4F2D-927E-CB166C8DE532}" destId="{9C224654-9A44-4E52-A8AE-FB2F2553730F}" srcOrd="3" destOrd="0" presId="urn:microsoft.com/office/officeart/2005/8/layout/vList5"/>
    <dgm:cxn modelId="{A1ACD306-4A18-480A-9B1C-9857C1A06CC2}" type="presParOf" srcId="{7E9F8BAA-5EF2-4F2D-927E-CB166C8DE532}" destId="{64EC60CF-9BCF-4095-95BE-3F50F34C86CE}" srcOrd="4" destOrd="0" presId="urn:microsoft.com/office/officeart/2005/8/layout/vList5"/>
    <dgm:cxn modelId="{C6091CE6-4CEA-4CA6-B5DF-791D882C0213}" type="presParOf" srcId="{64EC60CF-9BCF-4095-95BE-3F50F34C86CE}" destId="{7FB8DFD4-0A36-41B2-AD6E-D6ECD053330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67A87B-0355-4EA2-93CE-FDFAFB3E75C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ACD6338-79B0-4F1E-9BB6-D4DEBB9C8B4D}">
      <dgm:prSet/>
      <dgm:spPr/>
      <dgm:t>
        <a:bodyPr/>
        <a:lstStyle/>
        <a:p>
          <a:r>
            <a:rPr lang="cs-CZ"/>
            <a:t>OOP - správní akt smíšené povahy, překlenutí abstraktních aktů (právních předpisů správy) a konkrétních správních aktů</a:t>
          </a:r>
          <a:endParaRPr lang="en-US"/>
        </a:p>
      </dgm:t>
    </dgm:pt>
    <dgm:pt modelId="{E8FEBF7A-2F19-497B-82A2-1D024A29CC18}" type="parTrans" cxnId="{11C385A3-693F-4311-8963-027EF3D1988D}">
      <dgm:prSet/>
      <dgm:spPr/>
      <dgm:t>
        <a:bodyPr/>
        <a:lstStyle/>
        <a:p>
          <a:endParaRPr lang="en-US"/>
        </a:p>
      </dgm:t>
    </dgm:pt>
    <dgm:pt modelId="{F0772AAB-BC58-45E3-ADC4-D13004829EB8}" type="sibTrans" cxnId="{11C385A3-693F-4311-8963-027EF3D1988D}">
      <dgm:prSet/>
      <dgm:spPr/>
      <dgm:t>
        <a:bodyPr/>
        <a:lstStyle/>
        <a:p>
          <a:endParaRPr lang="en-US"/>
        </a:p>
      </dgm:t>
    </dgm:pt>
    <dgm:pt modelId="{431A0DE1-FDD5-40B8-8072-0AF5F60A2C40}">
      <dgm:prSet/>
      <dgm:spPr/>
      <dgm:t>
        <a:bodyPr/>
        <a:lstStyle/>
        <a:p>
          <a:r>
            <a:rPr lang="cs-CZ"/>
            <a:t>v konkrétní věci závazně upravuje právní poměry druhově, nikoli individuálně určených osob</a:t>
          </a:r>
          <a:endParaRPr lang="en-US"/>
        </a:p>
      </dgm:t>
    </dgm:pt>
    <dgm:pt modelId="{6D781111-B945-4401-931B-1B012BEE1681}" type="parTrans" cxnId="{03FD9140-7DE6-4570-BACF-5B3BF6798C3F}">
      <dgm:prSet/>
      <dgm:spPr/>
      <dgm:t>
        <a:bodyPr/>
        <a:lstStyle/>
        <a:p>
          <a:endParaRPr lang="en-US"/>
        </a:p>
      </dgm:t>
    </dgm:pt>
    <dgm:pt modelId="{D51C12AF-6ADA-47DF-B2E0-F52AFF9ADF14}" type="sibTrans" cxnId="{03FD9140-7DE6-4570-BACF-5B3BF6798C3F}">
      <dgm:prSet/>
      <dgm:spPr/>
      <dgm:t>
        <a:bodyPr/>
        <a:lstStyle/>
        <a:p>
          <a:endParaRPr lang="en-US"/>
        </a:p>
      </dgm:t>
    </dgm:pt>
    <dgm:pt modelId="{A936C5A3-43A6-40FB-AD21-6FD823BE2965}">
      <dgm:prSet/>
      <dgm:spPr/>
      <dgm:t>
        <a:bodyPr/>
        <a:lstStyle/>
        <a:p>
          <a:r>
            <a:rPr lang="cs-CZ"/>
            <a:t>kombinace abstraktní a konkrétní regulace</a:t>
          </a:r>
          <a:endParaRPr lang="en-US"/>
        </a:p>
      </dgm:t>
    </dgm:pt>
    <dgm:pt modelId="{77F7FA16-90F5-4687-993C-1BD8C6BBC340}" type="parTrans" cxnId="{3EF42D06-A6E0-4EE0-A328-1DAD361FD229}">
      <dgm:prSet/>
      <dgm:spPr/>
      <dgm:t>
        <a:bodyPr/>
        <a:lstStyle/>
        <a:p>
          <a:endParaRPr lang="en-US"/>
        </a:p>
      </dgm:t>
    </dgm:pt>
    <dgm:pt modelId="{7A0FE9F9-A445-4E3F-BF54-40E8DA92E957}" type="sibTrans" cxnId="{3EF42D06-A6E0-4EE0-A328-1DAD361FD229}">
      <dgm:prSet/>
      <dgm:spPr/>
      <dgm:t>
        <a:bodyPr/>
        <a:lstStyle/>
        <a:p>
          <a:endParaRPr lang="en-US"/>
        </a:p>
      </dgm:t>
    </dgm:pt>
    <dgm:pt modelId="{BB31706A-37E6-474B-91D4-E234787A8389}">
      <dgm:prSet/>
      <dgm:spPr/>
      <dgm:t>
        <a:bodyPr/>
        <a:lstStyle/>
        <a:p>
          <a:r>
            <a:rPr lang="cs-CZ"/>
            <a:t>jednostrannost</a:t>
          </a:r>
          <a:endParaRPr lang="en-US"/>
        </a:p>
      </dgm:t>
    </dgm:pt>
    <dgm:pt modelId="{1AEBFFEC-4BAB-4847-B20D-EE88385612DB}" type="parTrans" cxnId="{348D6999-9D20-4E55-8C0F-71483D0B72B0}">
      <dgm:prSet/>
      <dgm:spPr/>
      <dgm:t>
        <a:bodyPr/>
        <a:lstStyle/>
        <a:p>
          <a:endParaRPr lang="en-US"/>
        </a:p>
      </dgm:t>
    </dgm:pt>
    <dgm:pt modelId="{2958EEB2-5DBA-47D7-B21D-D990DE74690C}" type="sibTrans" cxnId="{348D6999-9D20-4E55-8C0F-71483D0B72B0}">
      <dgm:prSet/>
      <dgm:spPr/>
      <dgm:t>
        <a:bodyPr/>
        <a:lstStyle/>
        <a:p>
          <a:endParaRPr lang="en-US"/>
        </a:p>
      </dgm:t>
    </dgm:pt>
    <dgm:pt modelId="{CD81662A-C506-4560-A701-A8EC6E8215EA}">
      <dgm:prSet/>
      <dgm:spPr/>
      <dgm:t>
        <a:bodyPr/>
        <a:lstStyle/>
        <a:p>
          <a:r>
            <a:rPr lang="cs-CZ"/>
            <a:t>úkon s přímo působícími právními účinky</a:t>
          </a:r>
          <a:endParaRPr lang="en-US"/>
        </a:p>
      </dgm:t>
    </dgm:pt>
    <dgm:pt modelId="{3036E92C-CC57-4CB4-8FB9-F2E3FA919873}" type="parTrans" cxnId="{E8B84DB4-77B2-4ECD-ACDA-E8107A3714B3}">
      <dgm:prSet/>
      <dgm:spPr/>
      <dgm:t>
        <a:bodyPr/>
        <a:lstStyle/>
        <a:p>
          <a:endParaRPr lang="en-US"/>
        </a:p>
      </dgm:t>
    </dgm:pt>
    <dgm:pt modelId="{71100BA4-A11C-49D0-8FC9-6C86D46F2C6D}" type="sibTrans" cxnId="{E8B84DB4-77B2-4ECD-ACDA-E8107A3714B3}">
      <dgm:prSet/>
      <dgm:spPr/>
      <dgm:t>
        <a:bodyPr/>
        <a:lstStyle/>
        <a:p>
          <a:endParaRPr lang="en-US"/>
        </a:p>
      </dgm:t>
    </dgm:pt>
    <dgm:pt modelId="{77EBFF4E-E9C3-4071-AEF1-EA4D7741658A}">
      <dgm:prSet/>
      <dgm:spPr/>
      <dgm:t>
        <a:bodyPr/>
        <a:lstStyle/>
        <a:p>
          <a:r>
            <a:rPr lang="cs-CZ"/>
            <a:t>formalizovaný úkon</a:t>
          </a:r>
          <a:endParaRPr lang="en-US"/>
        </a:p>
      </dgm:t>
    </dgm:pt>
    <dgm:pt modelId="{BD37D472-1584-4126-AAE9-7CDA522EB01D}" type="parTrans" cxnId="{709E01A1-B0C5-4C7B-BC47-82088C4263AF}">
      <dgm:prSet/>
      <dgm:spPr/>
      <dgm:t>
        <a:bodyPr/>
        <a:lstStyle/>
        <a:p>
          <a:endParaRPr lang="en-US"/>
        </a:p>
      </dgm:t>
    </dgm:pt>
    <dgm:pt modelId="{D5A85C34-ABDB-4ACC-880F-18C5CAEC25CE}" type="sibTrans" cxnId="{709E01A1-B0C5-4C7B-BC47-82088C4263AF}">
      <dgm:prSet/>
      <dgm:spPr/>
      <dgm:t>
        <a:bodyPr/>
        <a:lstStyle/>
        <a:p>
          <a:endParaRPr lang="en-US"/>
        </a:p>
      </dgm:t>
    </dgm:pt>
    <dgm:pt modelId="{AFEECFC5-6F9B-4504-A284-70479B7462E9}">
      <dgm:prSet/>
      <dgm:spPr/>
      <dgm:t>
        <a:bodyPr/>
        <a:lstStyle/>
        <a:p>
          <a:r>
            <a:rPr lang="cs-CZ"/>
            <a:t>právně závazný</a:t>
          </a:r>
          <a:endParaRPr lang="en-US"/>
        </a:p>
      </dgm:t>
    </dgm:pt>
    <dgm:pt modelId="{EA8668F1-680D-4A08-B28B-E33CF87C13F3}" type="parTrans" cxnId="{84597ECC-800A-4D71-8C41-BFED047A8490}">
      <dgm:prSet/>
      <dgm:spPr/>
      <dgm:t>
        <a:bodyPr/>
        <a:lstStyle/>
        <a:p>
          <a:endParaRPr lang="en-US"/>
        </a:p>
      </dgm:t>
    </dgm:pt>
    <dgm:pt modelId="{FFDADF0F-CA61-4439-AE20-BF31C2676391}" type="sibTrans" cxnId="{84597ECC-800A-4D71-8C41-BFED047A8490}">
      <dgm:prSet/>
      <dgm:spPr/>
      <dgm:t>
        <a:bodyPr/>
        <a:lstStyle/>
        <a:p>
          <a:endParaRPr lang="en-US"/>
        </a:p>
      </dgm:t>
    </dgm:pt>
    <dgm:pt modelId="{48A226AD-4C92-4ACB-AC25-333705383F9D}">
      <dgm:prSet/>
      <dgm:spPr/>
      <dgm:t>
        <a:bodyPr/>
        <a:lstStyle/>
        <a:p>
          <a:r>
            <a:rPr lang="cs-CZ"/>
            <a:t>směřuje vůči nepodřízeným adresátům </a:t>
          </a:r>
          <a:endParaRPr lang="en-US"/>
        </a:p>
      </dgm:t>
    </dgm:pt>
    <dgm:pt modelId="{39D84E8F-23FC-4B4C-B3D0-B58A62B08107}" type="parTrans" cxnId="{26F9F185-DB9F-42DC-B75F-027CFB569EA3}">
      <dgm:prSet/>
      <dgm:spPr/>
      <dgm:t>
        <a:bodyPr/>
        <a:lstStyle/>
        <a:p>
          <a:endParaRPr lang="en-US"/>
        </a:p>
      </dgm:t>
    </dgm:pt>
    <dgm:pt modelId="{45C18F56-7641-4A8A-BDE3-AE6EE078A655}" type="sibTrans" cxnId="{26F9F185-DB9F-42DC-B75F-027CFB569EA3}">
      <dgm:prSet/>
      <dgm:spPr/>
      <dgm:t>
        <a:bodyPr/>
        <a:lstStyle/>
        <a:p>
          <a:endParaRPr lang="en-US"/>
        </a:p>
      </dgm:t>
    </dgm:pt>
    <dgm:pt modelId="{895AE8FB-7085-4791-AFAF-EBDA903D1722}" type="pres">
      <dgm:prSet presAssocID="{4867A87B-0355-4EA2-93CE-FDFAFB3E75CB}" presName="vert0" presStyleCnt="0">
        <dgm:presLayoutVars>
          <dgm:dir/>
          <dgm:animOne val="branch"/>
          <dgm:animLvl val="lvl"/>
        </dgm:presLayoutVars>
      </dgm:prSet>
      <dgm:spPr/>
    </dgm:pt>
    <dgm:pt modelId="{5AC7A0FC-0213-40EE-88DD-E2FDBF8F91ED}" type="pres">
      <dgm:prSet presAssocID="{AACD6338-79B0-4F1E-9BB6-D4DEBB9C8B4D}" presName="thickLine" presStyleLbl="alignNode1" presStyleIdx="0" presStyleCnt="8"/>
      <dgm:spPr/>
    </dgm:pt>
    <dgm:pt modelId="{0BD47EC5-1BEC-4B4E-9788-9C7495D55DAE}" type="pres">
      <dgm:prSet presAssocID="{AACD6338-79B0-4F1E-9BB6-D4DEBB9C8B4D}" presName="horz1" presStyleCnt="0"/>
      <dgm:spPr/>
    </dgm:pt>
    <dgm:pt modelId="{A5DA61D3-DF52-438A-8F49-03AB3DBB2B8C}" type="pres">
      <dgm:prSet presAssocID="{AACD6338-79B0-4F1E-9BB6-D4DEBB9C8B4D}" presName="tx1" presStyleLbl="revTx" presStyleIdx="0" presStyleCnt="8"/>
      <dgm:spPr/>
    </dgm:pt>
    <dgm:pt modelId="{6EC511AB-85CB-44D2-9C02-9D9888C12D98}" type="pres">
      <dgm:prSet presAssocID="{AACD6338-79B0-4F1E-9BB6-D4DEBB9C8B4D}" presName="vert1" presStyleCnt="0"/>
      <dgm:spPr/>
    </dgm:pt>
    <dgm:pt modelId="{96372FDE-DDDF-4A61-B50B-BC461A8F9371}" type="pres">
      <dgm:prSet presAssocID="{431A0DE1-FDD5-40B8-8072-0AF5F60A2C40}" presName="thickLine" presStyleLbl="alignNode1" presStyleIdx="1" presStyleCnt="8"/>
      <dgm:spPr/>
    </dgm:pt>
    <dgm:pt modelId="{EB08C36E-49FF-4834-8674-037F79E03E65}" type="pres">
      <dgm:prSet presAssocID="{431A0DE1-FDD5-40B8-8072-0AF5F60A2C40}" presName="horz1" presStyleCnt="0"/>
      <dgm:spPr/>
    </dgm:pt>
    <dgm:pt modelId="{BCE7A2EE-204D-48E7-84D6-E5954FFF6335}" type="pres">
      <dgm:prSet presAssocID="{431A0DE1-FDD5-40B8-8072-0AF5F60A2C40}" presName="tx1" presStyleLbl="revTx" presStyleIdx="1" presStyleCnt="8"/>
      <dgm:spPr/>
    </dgm:pt>
    <dgm:pt modelId="{447C1D63-358A-404D-9E80-40C3DC1BFBA4}" type="pres">
      <dgm:prSet presAssocID="{431A0DE1-FDD5-40B8-8072-0AF5F60A2C40}" presName="vert1" presStyleCnt="0"/>
      <dgm:spPr/>
    </dgm:pt>
    <dgm:pt modelId="{AB6BB244-8D82-4585-A51B-AAC77350D95A}" type="pres">
      <dgm:prSet presAssocID="{A936C5A3-43A6-40FB-AD21-6FD823BE2965}" presName="thickLine" presStyleLbl="alignNode1" presStyleIdx="2" presStyleCnt="8"/>
      <dgm:spPr/>
    </dgm:pt>
    <dgm:pt modelId="{338FABAB-94DA-4479-9839-E3F4A18240EF}" type="pres">
      <dgm:prSet presAssocID="{A936C5A3-43A6-40FB-AD21-6FD823BE2965}" presName="horz1" presStyleCnt="0"/>
      <dgm:spPr/>
    </dgm:pt>
    <dgm:pt modelId="{A4F2CBEB-0F73-4A5D-91A3-A0E3EF78D823}" type="pres">
      <dgm:prSet presAssocID="{A936C5A3-43A6-40FB-AD21-6FD823BE2965}" presName="tx1" presStyleLbl="revTx" presStyleIdx="2" presStyleCnt="8"/>
      <dgm:spPr/>
    </dgm:pt>
    <dgm:pt modelId="{8D2299B3-8633-47FA-998A-C690C2C979EA}" type="pres">
      <dgm:prSet presAssocID="{A936C5A3-43A6-40FB-AD21-6FD823BE2965}" presName="vert1" presStyleCnt="0"/>
      <dgm:spPr/>
    </dgm:pt>
    <dgm:pt modelId="{19F959B4-1ED6-41F4-B359-5E089EE840C3}" type="pres">
      <dgm:prSet presAssocID="{BB31706A-37E6-474B-91D4-E234787A8389}" presName="thickLine" presStyleLbl="alignNode1" presStyleIdx="3" presStyleCnt="8"/>
      <dgm:spPr/>
    </dgm:pt>
    <dgm:pt modelId="{68691915-B8DC-46D2-9BB9-9AA857595CAE}" type="pres">
      <dgm:prSet presAssocID="{BB31706A-37E6-474B-91D4-E234787A8389}" presName="horz1" presStyleCnt="0"/>
      <dgm:spPr/>
    </dgm:pt>
    <dgm:pt modelId="{5DA78657-DC23-41FD-99BE-954D87E003A4}" type="pres">
      <dgm:prSet presAssocID="{BB31706A-37E6-474B-91D4-E234787A8389}" presName="tx1" presStyleLbl="revTx" presStyleIdx="3" presStyleCnt="8"/>
      <dgm:spPr/>
    </dgm:pt>
    <dgm:pt modelId="{33104C9D-1FBE-4893-8BFF-CE6557D4F4B8}" type="pres">
      <dgm:prSet presAssocID="{BB31706A-37E6-474B-91D4-E234787A8389}" presName="vert1" presStyleCnt="0"/>
      <dgm:spPr/>
    </dgm:pt>
    <dgm:pt modelId="{4BABEEA2-4DCD-4D36-B18C-3D680C386411}" type="pres">
      <dgm:prSet presAssocID="{CD81662A-C506-4560-A701-A8EC6E8215EA}" presName="thickLine" presStyleLbl="alignNode1" presStyleIdx="4" presStyleCnt="8"/>
      <dgm:spPr/>
    </dgm:pt>
    <dgm:pt modelId="{F654445B-C010-4ADE-AAE0-15D58E175244}" type="pres">
      <dgm:prSet presAssocID="{CD81662A-C506-4560-A701-A8EC6E8215EA}" presName="horz1" presStyleCnt="0"/>
      <dgm:spPr/>
    </dgm:pt>
    <dgm:pt modelId="{844E8EAE-E143-4970-8739-4DE84D02A2D7}" type="pres">
      <dgm:prSet presAssocID="{CD81662A-C506-4560-A701-A8EC6E8215EA}" presName="tx1" presStyleLbl="revTx" presStyleIdx="4" presStyleCnt="8"/>
      <dgm:spPr/>
    </dgm:pt>
    <dgm:pt modelId="{613D6042-444F-4BA0-85F0-BDFFC09C7B62}" type="pres">
      <dgm:prSet presAssocID="{CD81662A-C506-4560-A701-A8EC6E8215EA}" presName="vert1" presStyleCnt="0"/>
      <dgm:spPr/>
    </dgm:pt>
    <dgm:pt modelId="{DE23293F-F71E-482C-870E-A2CAA1130915}" type="pres">
      <dgm:prSet presAssocID="{77EBFF4E-E9C3-4071-AEF1-EA4D7741658A}" presName="thickLine" presStyleLbl="alignNode1" presStyleIdx="5" presStyleCnt="8"/>
      <dgm:spPr/>
    </dgm:pt>
    <dgm:pt modelId="{38435D76-5FCA-486A-A036-96809E4D0050}" type="pres">
      <dgm:prSet presAssocID="{77EBFF4E-E9C3-4071-AEF1-EA4D7741658A}" presName="horz1" presStyleCnt="0"/>
      <dgm:spPr/>
    </dgm:pt>
    <dgm:pt modelId="{ED5FB889-31B2-4F49-AE9C-99804DF908DB}" type="pres">
      <dgm:prSet presAssocID="{77EBFF4E-E9C3-4071-AEF1-EA4D7741658A}" presName="tx1" presStyleLbl="revTx" presStyleIdx="5" presStyleCnt="8"/>
      <dgm:spPr/>
    </dgm:pt>
    <dgm:pt modelId="{2B7EF519-596B-4851-BF07-8849AE68280D}" type="pres">
      <dgm:prSet presAssocID="{77EBFF4E-E9C3-4071-AEF1-EA4D7741658A}" presName="vert1" presStyleCnt="0"/>
      <dgm:spPr/>
    </dgm:pt>
    <dgm:pt modelId="{335D7EF2-03CD-4E50-8594-9287911D0974}" type="pres">
      <dgm:prSet presAssocID="{AFEECFC5-6F9B-4504-A284-70479B7462E9}" presName="thickLine" presStyleLbl="alignNode1" presStyleIdx="6" presStyleCnt="8"/>
      <dgm:spPr/>
    </dgm:pt>
    <dgm:pt modelId="{BA076EAE-71E4-4D88-8958-4030E0480A2F}" type="pres">
      <dgm:prSet presAssocID="{AFEECFC5-6F9B-4504-A284-70479B7462E9}" presName="horz1" presStyleCnt="0"/>
      <dgm:spPr/>
    </dgm:pt>
    <dgm:pt modelId="{FD163BC3-AC65-4390-A0E1-30A08E28B359}" type="pres">
      <dgm:prSet presAssocID="{AFEECFC5-6F9B-4504-A284-70479B7462E9}" presName="tx1" presStyleLbl="revTx" presStyleIdx="6" presStyleCnt="8"/>
      <dgm:spPr/>
    </dgm:pt>
    <dgm:pt modelId="{9B830B7E-D94F-4599-A013-25BDD303EA73}" type="pres">
      <dgm:prSet presAssocID="{AFEECFC5-6F9B-4504-A284-70479B7462E9}" presName="vert1" presStyleCnt="0"/>
      <dgm:spPr/>
    </dgm:pt>
    <dgm:pt modelId="{C6E37CDC-BA29-4DE5-9668-92259C44BAFE}" type="pres">
      <dgm:prSet presAssocID="{48A226AD-4C92-4ACB-AC25-333705383F9D}" presName="thickLine" presStyleLbl="alignNode1" presStyleIdx="7" presStyleCnt="8"/>
      <dgm:spPr/>
    </dgm:pt>
    <dgm:pt modelId="{D894A389-8206-441F-91DC-8C4EC998F65B}" type="pres">
      <dgm:prSet presAssocID="{48A226AD-4C92-4ACB-AC25-333705383F9D}" presName="horz1" presStyleCnt="0"/>
      <dgm:spPr/>
    </dgm:pt>
    <dgm:pt modelId="{9BCB12EA-963D-4A65-AA8F-5AFF295A6035}" type="pres">
      <dgm:prSet presAssocID="{48A226AD-4C92-4ACB-AC25-333705383F9D}" presName="tx1" presStyleLbl="revTx" presStyleIdx="7" presStyleCnt="8"/>
      <dgm:spPr/>
    </dgm:pt>
    <dgm:pt modelId="{84D1E428-1C9C-46F3-B0CF-0652035371DF}" type="pres">
      <dgm:prSet presAssocID="{48A226AD-4C92-4ACB-AC25-333705383F9D}" presName="vert1" presStyleCnt="0"/>
      <dgm:spPr/>
    </dgm:pt>
  </dgm:ptLst>
  <dgm:cxnLst>
    <dgm:cxn modelId="{3EF42D06-A6E0-4EE0-A328-1DAD361FD229}" srcId="{4867A87B-0355-4EA2-93CE-FDFAFB3E75CB}" destId="{A936C5A3-43A6-40FB-AD21-6FD823BE2965}" srcOrd="2" destOrd="0" parTransId="{77F7FA16-90F5-4687-993C-1BD8C6BBC340}" sibTransId="{7A0FE9F9-A445-4E3F-BF54-40E8DA92E957}"/>
    <dgm:cxn modelId="{60382E1C-6A50-4FAC-89DD-A9CF04B2E2D1}" type="presOf" srcId="{AACD6338-79B0-4F1E-9BB6-D4DEBB9C8B4D}" destId="{A5DA61D3-DF52-438A-8F49-03AB3DBB2B8C}" srcOrd="0" destOrd="0" presId="urn:microsoft.com/office/officeart/2008/layout/LinedList"/>
    <dgm:cxn modelId="{03FD9140-7DE6-4570-BACF-5B3BF6798C3F}" srcId="{4867A87B-0355-4EA2-93CE-FDFAFB3E75CB}" destId="{431A0DE1-FDD5-40B8-8072-0AF5F60A2C40}" srcOrd="1" destOrd="0" parTransId="{6D781111-B945-4401-931B-1B012BEE1681}" sibTransId="{D51C12AF-6ADA-47DF-B2E0-F52AFF9ADF14}"/>
    <dgm:cxn modelId="{8878D642-94D0-427F-9A9B-B8C1CC3D3785}" type="presOf" srcId="{4867A87B-0355-4EA2-93CE-FDFAFB3E75CB}" destId="{895AE8FB-7085-4791-AFAF-EBDA903D1722}" srcOrd="0" destOrd="0" presId="urn:microsoft.com/office/officeart/2008/layout/LinedList"/>
    <dgm:cxn modelId="{26F9F185-DB9F-42DC-B75F-027CFB569EA3}" srcId="{4867A87B-0355-4EA2-93CE-FDFAFB3E75CB}" destId="{48A226AD-4C92-4ACB-AC25-333705383F9D}" srcOrd="7" destOrd="0" parTransId="{39D84E8F-23FC-4B4C-B3D0-B58A62B08107}" sibTransId="{45C18F56-7641-4A8A-BDE3-AE6EE078A655}"/>
    <dgm:cxn modelId="{56211888-A36D-45CF-B270-1105DF4D1C61}" type="presOf" srcId="{77EBFF4E-E9C3-4071-AEF1-EA4D7741658A}" destId="{ED5FB889-31B2-4F49-AE9C-99804DF908DB}" srcOrd="0" destOrd="0" presId="urn:microsoft.com/office/officeart/2008/layout/LinedList"/>
    <dgm:cxn modelId="{881AF596-F064-4CCF-ABBF-73D00D397B71}" type="presOf" srcId="{431A0DE1-FDD5-40B8-8072-0AF5F60A2C40}" destId="{BCE7A2EE-204D-48E7-84D6-E5954FFF6335}" srcOrd="0" destOrd="0" presId="urn:microsoft.com/office/officeart/2008/layout/LinedList"/>
    <dgm:cxn modelId="{348D6999-9D20-4E55-8C0F-71483D0B72B0}" srcId="{4867A87B-0355-4EA2-93CE-FDFAFB3E75CB}" destId="{BB31706A-37E6-474B-91D4-E234787A8389}" srcOrd="3" destOrd="0" parTransId="{1AEBFFEC-4BAB-4847-B20D-EE88385612DB}" sibTransId="{2958EEB2-5DBA-47D7-B21D-D990DE74690C}"/>
    <dgm:cxn modelId="{709E01A1-B0C5-4C7B-BC47-82088C4263AF}" srcId="{4867A87B-0355-4EA2-93CE-FDFAFB3E75CB}" destId="{77EBFF4E-E9C3-4071-AEF1-EA4D7741658A}" srcOrd="5" destOrd="0" parTransId="{BD37D472-1584-4126-AAE9-7CDA522EB01D}" sibTransId="{D5A85C34-ABDB-4ACC-880F-18C5CAEC25CE}"/>
    <dgm:cxn modelId="{11C385A3-693F-4311-8963-027EF3D1988D}" srcId="{4867A87B-0355-4EA2-93CE-FDFAFB3E75CB}" destId="{AACD6338-79B0-4F1E-9BB6-D4DEBB9C8B4D}" srcOrd="0" destOrd="0" parTransId="{E8FEBF7A-2F19-497B-82A2-1D024A29CC18}" sibTransId="{F0772AAB-BC58-45E3-ADC4-D13004829EB8}"/>
    <dgm:cxn modelId="{13C438AB-5DAC-4652-889A-DEC0D9B8A07A}" type="presOf" srcId="{A936C5A3-43A6-40FB-AD21-6FD823BE2965}" destId="{A4F2CBEB-0F73-4A5D-91A3-A0E3EF78D823}" srcOrd="0" destOrd="0" presId="urn:microsoft.com/office/officeart/2008/layout/LinedList"/>
    <dgm:cxn modelId="{E8B84DB4-77B2-4ECD-ACDA-E8107A3714B3}" srcId="{4867A87B-0355-4EA2-93CE-FDFAFB3E75CB}" destId="{CD81662A-C506-4560-A701-A8EC6E8215EA}" srcOrd="4" destOrd="0" parTransId="{3036E92C-CC57-4CB4-8FB9-F2E3FA919873}" sibTransId="{71100BA4-A11C-49D0-8FC9-6C86D46F2C6D}"/>
    <dgm:cxn modelId="{CE2995C6-D38D-40C5-9E1C-6FF3A41BBA9C}" type="presOf" srcId="{CD81662A-C506-4560-A701-A8EC6E8215EA}" destId="{844E8EAE-E143-4970-8739-4DE84D02A2D7}" srcOrd="0" destOrd="0" presId="urn:microsoft.com/office/officeart/2008/layout/LinedList"/>
    <dgm:cxn modelId="{CD6D34CB-FE77-43BD-9FDE-0B174DF4C0C8}" type="presOf" srcId="{48A226AD-4C92-4ACB-AC25-333705383F9D}" destId="{9BCB12EA-963D-4A65-AA8F-5AFF295A6035}" srcOrd="0" destOrd="0" presId="urn:microsoft.com/office/officeart/2008/layout/LinedList"/>
    <dgm:cxn modelId="{84597ECC-800A-4D71-8C41-BFED047A8490}" srcId="{4867A87B-0355-4EA2-93CE-FDFAFB3E75CB}" destId="{AFEECFC5-6F9B-4504-A284-70479B7462E9}" srcOrd="6" destOrd="0" parTransId="{EA8668F1-680D-4A08-B28B-E33CF87C13F3}" sibTransId="{FFDADF0F-CA61-4439-AE20-BF31C2676391}"/>
    <dgm:cxn modelId="{AA8B02CF-225D-4033-98DE-FB1A670446B7}" type="presOf" srcId="{BB31706A-37E6-474B-91D4-E234787A8389}" destId="{5DA78657-DC23-41FD-99BE-954D87E003A4}" srcOrd="0" destOrd="0" presId="urn:microsoft.com/office/officeart/2008/layout/LinedList"/>
    <dgm:cxn modelId="{44F858E0-9D02-404E-B6D5-FCA3651B3628}" type="presOf" srcId="{AFEECFC5-6F9B-4504-A284-70479B7462E9}" destId="{FD163BC3-AC65-4390-A0E1-30A08E28B359}" srcOrd="0" destOrd="0" presId="urn:microsoft.com/office/officeart/2008/layout/LinedList"/>
    <dgm:cxn modelId="{67880E1D-71C0-4796-8FCE-6ECD1C8C533B}" type="presParOf" srcId="{895AE8FB-7085-4791-AFAF-EBDA903D1722}" destId="{5AC7A0FC-0213-40EE-88DD-E2FDBF8F91ED}" srcOrd="0" destOrd="0" presId="urn:microsoft.com/office/officeart/2008/layout/LinedList"/>
    <dgm:cxn modelId="{164CEB89-5E6B-418B-9EFB-885D8F73C675}" type="presParOf" srcId="{895AE8FB-7085-4791-AFAF-EBDA903D1722}" destId="{0BD47EC5-1BEC-4B4E-9788-9C7495D55DAE}" srcOrd="1" destOrd="0" presId="urn:microsoft.com/office/officeart/2008/layout/LinedList"/>
    <dgm:cxn modelId="{96AFB941-BEBA-46AB-9337-8CCDD4F9455B}" type="presParOf" srcId="{0BD47EC5-1BEC-4B4E-9788-9C7495D55DAE}" destId="{A5DA61D3-DF52-438A-8F49-03AB3DBB2B8C}" srcOrd="0" destOrd="0" presId="urn:microsoft.com/office/officeart/2008/layout/LinedList"/>
    <dgm:cxn modelId="{2C5785E4-31A6-4510-9720-745ECAE1D4C1}" type="presParOf" srcId="{0BD47EC5-1BEC-4B4E-9788-9C7495D55DAE}" destId="{6EC511AB-85CB-44D2-9C02-9D9888C12D98}" srcOrd="1" destOrd="0" presId="urn:microsoft.com/office/officeart/2008/layout/LinedList"/>
    <dgm:cxn modelId="{5A2BADDB-7C8C-4470-A8D4-C7EEC0B83F06}" type="presParOf" srcId="{895AE8FB-7085-4791-AFAF-EBDA903D1722}" destId="{96372FDE-DDDF-4A61-B50B-BC461A8F9371}" srcOrd="2" destOrd="0" presId="urn:microsoft.com/office/officeart/2008/layout/LinedList"/>
    <dgm:cxn modelId="{B1CDCAB2-187A-4836-A120-EFB5F7FF8F5D}" type="presParOf" srcId="{895AE8FB-7085-4791-AFAF-EBDA903D1722}" destId="{EB08C36E-49FF-4834-8674-037F79E03E65}" srcOrd="3" destOrd="0" presId="urn:microsoft.com/office/officeart/2008/layout/LinedList"/>
    <dgm:cxn modelId="{3CACF216-91BC-4271-9A1D-A35491BFFF43}" type="presParOf" srcId="{EB08C36E-49FF-4834-8674-037F79E03E65}" destId="{BCE7A2EE-204D-48E7-84D6-E5954FFF6335}" srcOrd="0" destOrd="0" presId="urn:microsoft.com/office/officeart/2008/layout/LinedList"/>
    <dgm:cxn modelId="{9A442117-3F23-4BC3-9162-DD892A5A738C}" type="presParOf" srcId="{EB08C36E-49FF-4834-8674-037F79E03E65}" destId="{447C1D63-358A-404D-9E80-40C3DC1BFBA4}" srcOrd="1" destOrd="0" presId="urn:microsoft.com/office/officeart/2008/layout/LinedList"/>
    <dgm:cxn modelId="{4C403DBD-53B9-42DD-A15E-17C30F0F5B77}" type="presParOf" srcId="{895AE8FB-7085-4791-AFAF-EBDA903D1722}" destId="{AB6BB244-8D82-4585-A51B-AAC77350D95A}" srcOrd="4" destOrd="0" presId="urn:microsoft.com/office/officeart/2008/layout/LinedList"/>
    <dgm:cxn modelId="{CFBFE34C-7454-482B-B7BA-14E95EFF30B7}" type="presParOf" srcId="{895AE8FB-7085-4791-AFAF-EBDA903D1722}" destId="{338FABAB-94DA-4479-9839-E3F4A18240EF}" srcOrd="5" destOrd="0" presId="urn:microsoft.com/office/officeart/2008/layout/LinedList"/>
    <dgm:cxn modelId="{C557BF0F-5776-47B4-BBB8-EF51AE733A44}" type="presParOf" srcId="{338FABAB-94DA-4479-9839-E3F4A18240EF}" destId="{A4F2CBEB-0F73-4A5D-91A3-A0E3EF78D823}" srcOrd="0" destOrd="0" presId="urn:microsoft.com/office/officeart/2008/layout/LinedList"/>
    <dgm:cxn modelId="{3992377C-6A32-48C9-8D30-169FDDEF0199}" type="presParOf" srcId="{338FABAB-94DA-4479-9839-E3F4A18240EF}" destId="{8D2299B3-8633-47FA-998A-C690C2C979EA}" srcOrd="1" destOrd="0" presId="urn:microsoft.com/office/officeart/2008/layout/LinedList"/>
    <dgm:cxn modelId="{A0851E7F-A55D-4034-81AD-331396D3EC30}" type="presParOf" srcId="{895AE8FB-7085-4791-AFAF-EBDA903D1722}" destId="{19F959B4-1ED6-41F4-B359-5E089EE840C3}" srcOrd="6" destOrd="0" presId="urn:microsoft.com/office/officeart/2008/layout/LinedList"/>
    <dgm:cxn modelId="{F9F1F87F-0F4E-4866-B6E8-7145DC9B86A7}" type="presParOf" srcId="{895AE8FB-7085-4791-AFAF-EBDA903D1722}" destId="{68691915-B8DC-46D2-9BB9-9AA857595CAE}" srcOrd="7" destOrd="0" presId="urn:microsoft.com/office/officeart/2008/layout/LinedList"/>
    <dgm:cxn modelId="{3870265E-3654-4DD7-B52B-AF5BB92AE83C}" type="presParOf" srcId="{68691915-B8DC-46D2-9BB9-9AA857595CAE}" destId="{5DA78657-DC23-41FD-99BE-954D87E003A4}" srcOrd="0" destOrd="0" presId="urn:microsoft.com/office/officeart/2008/layout/LinedList"/>
    <dgm:cxn modelId="{CCFA8B40-5F63-4664-8A81-9C74260C1754}" type="presParOf" srcId="{68691915-B8DC-46D2-9BB9-9AA857595CAE}" destId="{33104C9D-1FBE-4893-8BFF-CE6557D4F4B8}" srcOrd="1" destOrd="0" presId="urn:microsoft.com/office/officeart/2008/layout/LinedList"/>
    <dgm:cxn modelId="{2E5F1856-CFB8-4385-A52F-37AD62C29A18}" type="presParOf" srcId="{895AE8FB-7085-4791-AFAF-EBDA903D1722}" destId="{4BABEEA2-4DCD-4D36-B18C-3D680C386411}" srcOrd="8" destOrd="0" presId="urn:microsoft.com/office/officeart/2008/layout/LinedList"/>
    <dgm:cxn modelId="{EC5493F5-0FCB-4CA4-A0A6-6E683202D180}" type="presParOf" srcId="{895AE8FB-7085-4791-AFAF-EBDA903D1722}" destId="{F654445B-C010-4ADE-AAE0-15D58E175244}" srcOrd="9" destOrd="0" presId="urn:microsoft.com/office/officeart/2008/layout/LinedList"/>
    <dgm:cxn modelId="{FEDE3A11-914C-41C7-954F-E5114B10F64A}" type="presParOf" srcId="{F654445B-C010-4ADE-AAE0-15D58E175244}" destId="{844E8EAE-E143-4970-8739-4DE84D02A2D7}" srcOrd="0" destOrd="0" presId="urn:microsoft.com/office/officeart/2008/layout/LinedList"/>
    <dgm:cxn modelId="{EE1A8B97-22B4-47BD-9B96-BCC6408F545A}" type="presParOf" srcId="{F654445B-C010-4ADE-AAE0-15D58E175244}" destId="{613D6042-444F-4BA0-85F0-BDFFC09C7B62}" srcOrd="1" destOrd="0" presId="urn:microsoft.com/office/officeart/2008/layout/LinedList"/>
    <dgm:cxn modelId="{4CB70709-003C-4ACC-9119-C6565C95120E}" type="presParOf" srcId="{895AE8FB-7085-4791-AFAF-EBDA903D1722}" destId="{DE23293F-F71E-482C-870E-A2CAA1130915}" srcOrd="10" destOrd="0" presId="urn:microsoft.com/office/officeart/2008/layout/LinedList"/>
    <dgm:cxn modelId="{017A3CF4-CEC0-4D35-9DCE-B933E14F355F}" type="presParOf" srcId="{895AE8FB-7085-4791-AFAF-EBDA903D1722}" destId="{38435D76-5FCA-486A-A036-96809E4D0050}" srcOrd="11" destOrd="0" presId="urn:microsoft.com/office/officeart/2008/layout/LinedList"/>
    <dgm:cxn modelId="{27EDDCF5-7E68-4949-B9FD-E88167E222BF}" type="presParOf" srcId="{38435D76-5FCA-486A-A036-96809E4D0050}" destId="{ED5FB889-31B2-4F49-AE9C-99804DF908DB}" srcOrd="0" destOrd="0" presId="urn:microsoft.com/office/officeart/2008/layout/LinedList"/>
    <dgm:cxn modelId="{001DE153-FF58-4274-ABA1-FD3923127232}" type="presParOf" srcId="{38435D76-5FCA-486A-A036-96809E4D0050}" destId="{2B7EF519-596B-4851-BF07-8849AE68280D}" srcOrd="1" destOrd="0" presId="urn:microsoft.com/office/officeart/2008/layout/LinedList"/>
    <dgm:cxn modelId="{A46D8E49-9CDF-43E9-B91C-B32408229482}" type="presParOf" srcId="{895AE8FB-7085-4791-AFAF-EBDA903D1722}" destId="{335D7EF2-03CD-4E50-8594-9287911D0974}" srcOrd="12" destOrd="0" presId="urn:microsoft.com/office/officeart/2008/layout/LinedList"/>
    <dgm:cxn modelId="{444387A4-B2F7-46A7-AF07-A81D795406E5}" type="presParOf" srcId="{895AE8FB-7085-4791-AFAF-EBDA903D1722}" destId="{BA076EAE-71E4-4D88-8958-4030E0480A2F}" srcOrd="13" destOrd="0" presId="urn:microsoft.com/office/officeart/2008/layout/LinedList"/>
    <dgm:cxn modelId="{CA4B5204-2BEE-47A5-B314-1BCCDEF694C3}" type="presParOf" srcId="{BA076EAE-71E4-4D88-8958-4030E0480A2F}" destId="{FD163BC3-AC65-4390-A0E1-30A08E28B359}" srcOrd="0" destOrd="0" presId="urn:microsoft.com/office/officeart/2008/layout/LinedList"/>
    <dgm:cxn modelId="{DCD5256E-B334-485B-BE77-CA59321166F4}" type="presParOf" srcId="{BA076EAE-71E4-4D88-8958-4030E0480A2F}" destId="{9B830B7E-D94F-4599-A013-25BDD303EA73}" srcOrd="1" destOrd="0" presId="urn:microsoft.com/office/officeart/2008/layout/LinedList"/>
    <dgm:cxn modelId="{FEC35046-D10E-4C00-B04D-2C733BF7C24D}" type="presParOf" srcId="{895AE8FB-7085-4791-AFAF-EBDA903D1722}" destId="{C6E37CDC-BA29-4DE5-9668-92259C44BAFE}" srcOrd="14" destOrd="0" presId="urn:microsoft.com/office/officeart/2008/layout/LinedList"/>
    <dgm:cxn modelId="{3B177168-FAD4-4A12-97D1-F6A0AD90CDE7}" type="presParOf" srcId="{895AE8FB-7085-4791-AFAF-EBDA903D1722}" destId="{D894A389-8206-441F-91DC-8C4EC998F65B}" srcOrd="15" destOrd="0" presId="urn:microsoft.com/office/officeart/2008/layout/LinedList"/>
    <dgm:cxn modelId="{4022FB81-A9DA-45A5-8C36-8E9BE7BE3CE1}" type="presParOf" srcId="{D894A389-8206-441F-91DC-8C4EC998F65B}" destId="{9BCB12EA-963D-4A65-AA8F-5AFF295A6035}" srcOrd="0" destOrd="0" presId="urn:microsoft.com/office/officeart/2008/layout/LinedList"/>
    <dgm:cxn modelId="{531E2F8F-0812-4E2A-B88E-0956B7C43E5C}" type="presParOf" srcId="{D894A389-8206-441F-91DC-8C4EC998F65B}" destId="{84D1E428-1C9C-46F3-B0CF-0652035371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41DB4F-3E3F-4914-B7D2-1D1997D3B33C}"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4D43139-C20B-4806-9699-CF80FDE2084A}">
      <dgm:prSet/>
      <dgm:spPr/>
      <dgm:t>
        <a:bodyPr/>
        <a:lstStyle/>
        <a:p>
          <a:r>
            <a:rPr lang="cs-CZ"/>
            <a:t>Zda se vydává jen v případech, kdy to zákon výslovně ukládá, nebo</a:t>
          </a:r>
          <a:endParaRPr lang="en-US"/>
        </a:p>
      </dgm:t>
    </dgm:pt>
    <dgm:pt modelId="{C514D7E4-E772-446F-9AF1-06FDDE85346F}" type="parTrans" cxnId="{4176621B-8E53-4F24-844D-6989710B60A6}">
      <dgm:prSet/>
      <dgm:spPr/>
      <dgm:t>
        <a:bodyPr/>
        <a:lstStyle/>
        <a:p>
          <a:endParaRPr lang="en-US"/>
        </a:p>
      </dgm:t>
    </dgm:pt>
    <dgm:pt modelId="{86287F7A-5B73-462F-9F0D-6C91565BB814}" type="sibTrans" cxnId="{4176621B-8E53-4F24-844D-6989710B60A6}">
      <dgm:prSet/>
      <dgm:spPr/>
      <dgm:t>
        <a:bodyPr/>
        <a:lstStyle/>
        <a:p>
          <a:endParaRPr lang="en-US"/>
        </a:p>
      </dgm:t>
    </dgm:pt>
    <dgm:pt modelId="{3E27AD0E-5488-486F-AF34-54C6F67096E7}">
      <dgm:prSet/>
      <dgm:spPr/>
      <dgm:t>
        <a:bodyPr/>
        <a:lstStyle/>
        <a:p>
          <a:r>
            <a:rPr lang="cs-CZ"/>
            <a:t>Zda se vydává ve všech případech, kdy jsou naplněny z obsahového hlediska pro určitý úkon pojmové znaky OOP</a:t>
          </a:r>
          <a:endParaRPr lang="en-US"/>
        </a:p>
      </dgm:t>
    </dgm:pt>
    <dgm:pt modelId="{CF735F02-170F-438C-AF00-C91B49557319}" type="parTrans" cxnId="{B8776A8E-92C4-418F-B7A1-0E78A1322A74}">
      <dgm:prSet/>
      <dgm:spPr/>
      <dgm:t>
        <a:bodyPr/>
        <a:lstStyle/>
        <a:p>
          <a:endParaRPr lang="en-US"/>
        </a:p>
      </dgm:t>
    </dgm:pt>
    <dgm:pt modelId="{4170A393-2461-408F-BCE7-FDE0D05C0155}" type="sibTrans" cxnId="{B8776A8E-92C4-418F-B7A1-0E78A1322A74}">
      <dgm:prSet/>
      <dgm:spPr/>
      <dgm:t>
        <a:bodyPr/>
        <a:lstStyle/>
        <a:p>
          <a:endParaRPr lang="en-US"/>
        </a:p>
      </dgm:t>
    </dgm:pt>
    <dgm:pt modelId="{C6301E20-E7D0-4F8E-9202-0AC09A0B5D02}">
      <dgm:prSet/>
      <dgm:spPr/>
      <dgm:t>
        <a:bodyPr/>
        <a:lstStyle/>
        <a:p>
          <a:r>
            <a:rPr lang="cs-CZ"/>
            <a:t>Formální pojetí: zásady územního rozvoje, územní plán, stanovení místní a přechodné úpravy provozu na pozemních komunikacích, stanovení klidových území národního parku</a:t>
          </a:r>
          <a:endParaRPr lang="en-US"/>
        </a:p>
      </dgm:t>
    </dgm:pt>
    <dgm:pt modelId="{CBE59CC5-D34E-4BB8-AED5-BC33CB1CF5B9}" type="parTrans" cxnId="{F545E2D6-7C97-4448-B286-B1146A167AB2}">
      <dgm:prSet/>
      <dgm:spPr/>
      <dgm:t>
        <a:bodyPr/>
        <a:lstStyle/>
        <a:p>
          <a:endParaRPr lang="en-US"/>
        </a:p>
      </dgm:t>
    </dgm:pt>
    <dgm:pt modelId="{5A71FBF9-1C32-4E9D-960E-58FF1BCFF777}" type="sibTrans" cxnId="{F545E2D6-7C97-4448-B286-B1146A167AB2}">
      <dgm:prSet/>
      <dgm:spPr/>
      <dgm:t>
        <a:bodyPr/>
        <a:lstStyle/>
        <a:p>
          <a:endParaRPr lang="en-US"/>
        </a:p>
      </dgm:t>
    </dgm:pt>
    <dgm:pt modelId="{C41E5BC6-94F2-4608-9226-0952C7324BCF}">
      <dgm:prSet/>
      <dgm:spPr/>
      <dgm:t>
        <a:bodyPr/>
        <a:lstStyle/>
        <a:p>
          <a:r>
            <a:rPr lang="cs-CZ"/>
            <a:t>Jen materiální pojetí: vyhlášení nových voleb do zastupitelstva obce, sdělení MPSV o závaznosti kolektivní smlouvy vyššího stupně i pro další zaměstnance</a:t>
          </a:r>
          <a:endParaRPr lang="en-US"/>
        </a:p>
      </dgm:t>
    </dgm:pt>
    <dgm:pt modelId="{F5A7C420-9870-46B1-B1DF-9083BB12948F}" type="parTrans" cxnId="{91E2C77A-01F0-41D0-91CD-C0AB9DA761C6}">
      <dgm:prSet/>
      <dgm:spPr/>
      <dgm:t>
        <a:bodyPr/>
        <a:lstStyle/>
        <a:p>
          <a:endParaRPr lang="en-US"/>
        </a:p>
      </dgm:t>
    </dgm:pt>
    <dgm:pt modelId="{0C0F6979-2EE2-4B90-9060-9CF816C901E7}" type="sibTrans" cxnId="{91E2C77A-01F0-41D0-91CD-C0AB9DA761C6}">
      <dgm:prSet/>
      <dgm:spPr/>
      <dgm:t>
        <a:bodyPr/>
        <a:lstStyle/>
        <a:p>
          <a:endParaRPr lang="en-US"/>
        </a:p>
      </dgm:t>
    </dgm:pt>
    <dgm:pt modelId="{1FEE44F2-33D8-4D18-ACF9-7B149E0EF52E}" type="pres">
      <dgm:prSet presAssocID="{C941DB4F-3E3F-4914-B7D2-1D1997D3B33C}" presName="vert0" presStyleCnt="0">
        <dgm:presLayoutVars>
          <dgm:dir/>
          <dgm:animOne val="branch"/>
          <dgm:animLvl val="lvl"/>
        </dgm:presLayoutVars>
      </dgm:prSet>
      <dgm:spPr/>
    </dgm:pt>
    <dgm:pt modelId="{142D0EEF-3BF9-450E-BD91-C49849ECC829}" type="pres">
      <dgm:prSet presAssocID="{64D43139-C20B-4806-9699-CF80FDE2084A}" presName="thickLine" presStyleLbl="alignNode1" presStyleIdx="0" presStyleCnt="4"/>
      <dgm:spPr/>
    </dgm:pt>
    <dgm:pt modelId="{147847F0-0AB5-45B6-8DED-495ADA35C3F5}" type="pres">
      <dgm:prSet presAssocID="{64D43139-C20B-4806-9699-CF80FDE2084A}" presName="horz1" presStyleCnt="0"/>
      <dgm:spPr/>
    </dgm:pt>
    <dgm:pt modelId="{41A7F811-1C59-4CF5-A159-09F839923942}" type="pres">
      <dgm:prSet presAssocID="{64D43139-C20B-4806-9699-CF80FDE2084A}" presName="tx1" presStyleLbl="revTx" presStyleIdx="0" presStyleCnt="4"/>
      <dgm:spPr/>
    </dgm:pt>
    <dgm:pt modelId="{D352C271-F7C8-4B93-9FA2-247A6DD09B3F}" type="pres">
      <dgm:prSet presAssocID="{64D43139-C20B-4806-9699-CF80FDE2084A}" presName="vert1" presStyleCnt="0"/>
      <dgm:spPr/>
    </dgm:pt>
    <dgm:pt modelId="{844E8C3B-F936-46D1-A00F-418CA8AACEB2}" type="pres">
      <dgm:prSet presAssocID="{3E27AD0E-5488-486F-AF34-54C6F67096E7}" presName="thickLine" presStyleLbl="alignNode1" presStyleIdx="1" presStyleCnt="4"/>
      <dgm:spPr/>
    </dgm:pt>
    <dgm:pt modelId="{CC4C97D6-A682-42A3-85F7-4A40F84A536E}" type="pres">
      <dgm:prSet presAssocID="{3E27AD0E-5488-486F-AF34-54C6F67096E7}" presName="horz1" presStyleCnt="0"/>
      <dgm:spPr/>
    </dgm:pt>
    <dgm:pt modelId="{D9EACDAF-74E6-486C-A7DA-04EC34811E81}" type="pres">
      <dgm:prSet presAssocID="{3E27AD0E-5488-486F-AF34-54C6F67096E7}" presName="tx1" presStyleLbl="revTx" presStyleIdx="1" presStyleCnt="4"/>
      <dgm:spPr/>
    </dgm:pt>
    <dgm:pt modelId="{75628F8A-47AC-4FAD-9AA3-8B8709C1E897}" type="pres">
      <dgm:prSet presAssocID="{3E27AD0E-5488-486F-AF34-54C6F67096E7}" presName="vert1" presStyleCnt="0"/>
      <dgm:spPr/>
    </dgm:pt>
    <dgm:pt modelId="{9F4BB6FA-28BA-48D8-AF1C-A91CD036D1C2}" type="pres">
      <dgm:prSet presAssocID="{C6301E20-E7D0-4F8E-9202-0AC09A0B5D02}" presName="thickLine" presStyleLbl="alignNode1" presStyleIdx="2" presStyleCnt="4"/>
      <dgm:spPr/>
    </dgm:pt>
    <dgm:pt modelId="{3ADC985D-2CD7-4335-A181-E62288AD4159}" type="pres">
      <dgm:prSet presAssocID="{C6301E20-E7D0-4F8E-9202-0AC09A0B5D02}" presName="horz1" presStyleCnt="0"/>
      <dgm:spPr/>
    </dgm:pt>
    <dgm:pt modelId="{7AAFD0EF-F9FF-4EE9-A52C-18A616DC61BC}" type="pres">
      <dgm:prSet presAssocID="{C6301E20-E7D0-4F8E-9202-0AC09A0B5D02}" presName="tx1" presStyleLbl="revTx" presStyleIdx="2" presStyleCnt="4"/>
      <dgm:spPr/>
    </dgm:pt>
    <dgm:pt modelId="{6E021EC8-0AEB-47CA-A828-6FB816BDAC56}" type="pres">
      <dgm:prSet presAssocID="{C6301E20-E7D0-4F8E-9202-0AC09A0B5D02}" presName="vert1" presStyleCnt="0"/>
      <dgm:spPr/>
    </dgm:pt>
    <dgm:pt modelId="{BC41F49E-7F32-4753-A803-F890C0CD3FF3}" type="pres">
      <dgm:prSet presAssocID="{C41E5BC6-94F2-4608-9226-0952C7324BCF}" presName="thickLine" presStyleLbl="alignNode1" presStyleIdx="3" presStyleCnt="4"/>
      <dgm:spPr/>
    </dgm:pt>
    <dgm:pt modelId="{D555CF6F-A0EC-4C07-A867-FD9D0F84CA6B}" type="pres">
      <dgm:prSet presAssocID="{C41E5BC6-94F2-4608-9226-0952C7324BCF}" presName="horz1" presStyleCnt="0"/>
      <dgm:spPr/>
    </dgm:pt>
    <dgm:pt modelId="{227116AC-9FCE-4ADB-8B4D-AEE8B6CA9963}" type="pres">
      <dgm:prSet presAssocID="{C41E5BC6-94F2-4608-9226-0952C7324BCF}" presName="tx1" presStyleLbl="revTx" presStyleIdx="3" presStyleCnt="4"/>
      <dgm:spPr/>
    </dgm:pt>
    <dgm:pt modelId="{482FA685-9E36-461A-B25A-368C9C7D3A3C}" type="pres">
      <dgm:prSet presAssocID="{C41E5BC6-94F2-4608-9226-0952C7324BCF}" presName="vert1" presStyleCnt="0"/>
      <dgm:spPr/>
    </dgm:pt>
  </dgm:ptLst>
  <dgm:cxnLst>
    <dgm:cxn modelId="{3CEEEC0D-C402-43E4-91ED-FC1E1357123D}" type="presOf" srcId="{64D43139-C20B-4806-9699-CF80FDE2084A}" destId="{41A7F811-1C59-4CF5-A159-09F839923942}" srcOrd="0" destOrd="0" presId="urn:microsoft.com/office/officeart/2008/layout/LinedList"/>
    <dgm:cxn modelId="{4176621B-8E53-4F24-844D-6989710B60A6}" srcId="{C941DB4F-3E3F-4914-B7D2-1D1997D3B33C}" destId="{64D43139-C20B-4806-9699-CF80FDE2084A}" srcOrd="0" destOrd="0" parTransId="{C514D7E4-E772-446F-9AF1-06FDDE85346F}" sibTransId="{86287F7A-5B73-462F-9F0D-6C91565BB814}"/>
    <dgm:cxn modelId="{6882A25B-42AA-48A2-AA26-7B7E7DB280BA}" type="presOf" srcId="{C41E5BC6-94F2-4608-9226-0952C7324BCF}" destId="{227116AC-9FCE-4ADB-8B4D-AEE8B6CA9963}" srcOrd="0" destOrd="0" presId="urn:microsoft.com/office/officeart/2008/layout/LinedList"/>
    <dgm:cxn modelId="{B513236E-4109-463C-BCB2-933CB9B01E15}" type="presOf" srcId="{C941DB4F-3E3F-4914-B7D2-1D1997D3B33C}" destId="{1FEE44F2-33D8-4D18-ACF9-7B149E0EF52E}" srcOrd="0" destOrd="0" presId="urn:microsoft.com/office/officeart/2008/layout/LinedList"/>
    <dgm:cxn modelId="{5B4B206F-2EE0-4B32-A674-797921E15D7F}" type="presOf" srcId="{C6301E20-E7D0-4F8E-9202-0AC09A0B5D02}" destId="{7AAFD0EF-F9FF-4EE9-A52C-18A616DC61BC}" srcOrd="0" destOrd="0" presId="urn:microsoft.com/office/officeart/2008/layout/LinedList"/>
    <dgm:cxn modelId="{91E2C77A-01F0-41D0-91CD-C0AB9DA761C6}" srcId="{C941DB4F-3E3F-4914-B7D2-1D1997D3B33C}" destId="{C41E5BC6-94F2-4608-9226-0952C7324BCF}" srcOrd="3" destOrd="0" parTransId="{F5A7C420-9870-46B1-B1DF-9083BB12948F}" sibTransId="{0C0F6979-2EE2-4B90-9060-9CF816C901E7}"/>
    <dgm:cxn modelId="{B8776A8E-92C4-418F-B7A1-0E78A1322A74}" srcId="{C941DB4F-3E3F-4914-B7D2-1D1997D3B33C}" destId="{3E27AD0E-5488-486F-AF34-54C6F67096E7}" srcOrd="1" destOrd="0" parTransId="{CF735F02-170F-438C-AF00-C91B49557319}" sibTransId="{4170A393-2461-408F-BCE7-FDE0D05C0155}"/>
    <dgm:cxn modelId="{8AA583A6-7C71-4EDD-8A6F-4EC8FE1683E2}" type="presOf" srcId="{3E27AD0E-5488-486F-AF34-54C6F67096E7}" destId="{D9EACDAF-74E6-486C-A7DA-04EC34811E81}" srcOrd="0" destOrd="0" presId="urn:microsoft.com/office/officeart/2008/layout/LinedList"/>
    <dgm:cxn modelId="{F545E2D6-7C97-4448-B286-B1146A167AB2}" srcId="{C941DB4F-3E3F-4914-B7D2-1D1997D3B33C}" destId="{C6301E20-E7D0-4F8E-9202-0AC09A0B5D02}" srcOrd="2" destOrd="0" parTransId="{CBE59CC5-D34E-4BB8-AED5-BC33CB1CF5B9}" sibTransId="{5A71FBF9-1C32-4E9D-960E-58FF1BCFF777}"/>
    <dgm:cxn modelId="{8A50888F-32D4-4632-9F81-2F257B95AF57}" type="presParOf" srcId="{1FEE44F2-33D8-4D18-ACF9-7B149E0EF52E}" destId="{142D0EEF-3BF9-450E-BD91-C49849ECC829}" srcOrd="0" destOrd="0" presId="urn:microsoft.com/office/officeart/2008/layout/LinedList"/>
    <dgm:cxn modelId="{89B50478-5A79-4E48-9227-F9B9818BF4FB}" type="presParOf" srcId="{1FEE44F2-33D8-4D18-ACF9-7B149E0EF52E}" destId="{147847F0-0AB5-45B6-8DED-495ADA35C3F5}" srcOrd="1" destOrd="0" presId="urn:microsoft.com/office/officeart/2008/layout/LinedList"/>
    <dgm:cxn modelId="{DC397B56-145A-4327-80EA-C24B54C569BA}" type="presParOf" srcId="{147847F0-0AB5-45B6-8DED-495ADA35C3F5}" destId="{41A7F811-1C59-4CF5-A159-09F839923942}" srcOrd="0" destOrd="0" presId="urn:microsoft.com/office/officeart/2008/layout/LinedList"/>
    <dgm:cxn modelId="{FCA98D06-83FE-4831-A170-21201E1FD33D}" type="presParOf" srcId="{147847F0-0AB5-45B6-8DED-495ADA35C3F5}" destId="{D352C271-F7C8-4B93-9FA2-247A6DD09B3F}" srcOrd="1" destOrd="0" presId="urn:microsoft.com/office/officeart/2008/layout/LinedList"/>
    <dgm:cxn modelId="{EB53F99A-61E6-45EB-AD2D-669AB91EE70D}" type="presParOf" srcId="{1FEE44F2-33D8-4D18-ACF9-7B149E0EF52E}" destId="{844E8C3B-F936-46D1-A00F-418CA8AACEB2}" srcOrd="2" destOrd="0" presId="urn:microsoft.com/office/officeart/2008/layout/LinedList"/>
    <dgm:cxn modelId="{FFC5BF91-CAB2-4FED-89C6-5CE6FBAE5D47}" type="presParOf" srcId="{1FEE44F2-33D8-4D18-ACF9-7B149E0EF52E}" destId="{CC4C97D6-A682-42A3-85F7-4A40F84A536E}" srcOrd="3" destOrd="0" presId="urn:microsoft.com/office/officeart/2008/layout/LinedList"/>
    <dgm:cxn modelId="{4947F94C-EFC3-4A72-8D06-59BE82895DA6}" type="presParOf" srcId="{CC4C97D6-A682-42A3-85F7-4A40F84A536E}" destId="{D9EACDAF-74E6-486C-A7DA-04EC34811E81}" srcOrd="0" destOrd="0" presId="urn:microsoft.com/office/officeart/2008/layout/LinedList"/>
    <dgm:cxn modelId="{9BF7BCBB-87E8-488F-ACBC-6F51FEF484AC}" type="presParOf" srcId="{CC4C97D6-A682-42A3-85F7-4A40F84A536E}" destId="{75628F8A-47AC-4FAD-9AA3-8B8709C1E897}" srcOrd="1" destOrd="0" presId="urn:microsoft.com/office/officeart/2008/layout/LinedList"/>
    <dgm:cxn modelId="{960D36BC-178B-4729-B79F-B253A532785A}" type="presParOf" srcId="{1FEE44F2-33D8-4D18-ACF9-7B149E0EF52E}" destId="{9F4BB6FA-28BA-48D8-AF1C-A91CD036D1C2}" srcOrd="4" destOrd="0" presId="urn:microsoft.com/office/officeart/2008/layout/LinedList"/>
    <dgm:cxn modelId="{10880807-9975-4A8E-A028-C86BF1AF8B61}" type="presParOf" srcId="{1FEE44F2-33D8-4D18-ACF9-7B149E0EF52E}" destId="{3ADC985D-2CD7-4335-A181-E62288AD4159}" srcOrd="5" destOrd="0" presId="urn:microsoft.com/office/officeart/2008/layout/LinedList"/>
    <dgm:cxn modelId="{64E68340-BD43-4E1F-9576-7CC5DFF4BF6B}" type="presParOf" srcId="{3ADC985D-2CD7-4335-A181-E62288AD4159}" destId="{7AAFD0EF-F9FF-4EE9-A52C-18A616DC61BC}" srcOrd="0" destOrd="0" presId="urn:microsoft.com/office/officeart/2008/layout/LinedList"/>
    <dgm:cxn modelId="{986DA81B-15D7-4E0D-8230-1C53CB5E3B24}" type="presParOf" srcId="{3ADC985D-2CD7-4335-A181-E62288AD4159}" destId="{6E021EC8-0AEB-47CA-A828-6FB816BDAC56}" srcOrd="1" destOrd="0" presId="urn:microsoft.com/office/officeart/2008/layout/LinedList"/>
    <dgm:cxn modelId="{EC02F3C4-320A-48A3-A9F8-B2E93D24596D}" type="presParOf" srcId="{1FEE44F2-33D8-4D18-ACF9-7B149E0EF52E}" destId="{BC41F49E-7F32-4753-A803-F890C0CD3FF3}" srcOrd="6" destOrd="0" presId="urn:microsoft.com/office/officeart/2008/layout/LinedList"/>
    <dgm:cxn modelId="{6A99E784-261C-483B-9B90-983E2C752E75}" type="presParOf" srcId="{1FEE44F2-33D8-4D18-ACF9-7B149E0EF52E}" destId="{D555CF6F-A0EC-4C07-A867-FD9D0F84CA6B}" srcOrd="7" destOrd="0" presId="urn:microsoft.com/office/officeart/2008/layout/LinedList"/>
    <dgm:cxn modelId="{FDE66BAD-CB18-4CBC-82CA-FF240AF01E2A}" type="presParOf" srcId="{D555CF6F-A0EC-4C07-A867-FD9D0F84CA6B}" destId="{227116AC-9FCE-4ADB-8B4D-AEE8B6CA9963}" srcOrd="0" destOrd="0" presId="urn:microsoft.com/office/officeart/2008/layout/LinedList"/>
    <dgm:cxn modelId="{E4C7CC0A-7632-4C95-A884-40F2FFDE7783}" type="presParOf" srcId="{D555CF6F-A0EC-4C07-A867-FD9D0F84CA6B}" destId="{482FA685-9E36-461A-B25A-368C9C7D3A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0AC5B-89D7-42C2-B184-F20B9FC1BD02}">
      <dsp:nvSpPr>
        <dsp:cNvPr id="0" name=""/>
        <dsp:cNvSpPr/>
      </dsp:nvSpPr>
      <dsp:spPr>
        <a:xfrm>
          <a:off x="0" y="469853"/>
          <a:ext cx="6263640" cy="793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91592" rIns="486128"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ochrana subjektivních veřejných práv před nezákonnými postupy správních orgánů</a:t>
          </a:r>
          <a:endParaRPr lang="en-US" sz="1400" kern="1200"/>
        </a:p>
      </dsp:txBody>
      <dsp:txXfrm>
        <a:off x="0" y="469853"/>
        <a:ext cx="6263640" cy="793800"/>
      </dsp:txXfrm>
    </dsp:sp>
    <dsp:sp modelId="{0BF4C967-CA9D-45F3-9D2B-5E429FA7AF06}">
      <dsp:nvSpPr>
        <dsp:cNvPr id="0" name=""/>
        <dsp:cNvSpPr/>
      </dsp:nvSpPr>
      <dsp:spPr>
        <a:xfrm>
          <a:off x="313182" y="263213"/>
          <a:ext cx="4384548"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622300">
            <a:lnSpc>
              <a:spcPct val="90000"/>
            </a:lnSpc>
            <a:spcBef>
              <a:spcPct val="0"/>
            </a:spcBef>
            <a:spcAft>
              <a:spcPct val="35000"/>
            </a:spcAft>
            <a:buNone/>
          </a:pPr>
          <a:r>
            <a:rPr lang="cs-CZ" sz="1400" kern="1200"/>
            <a:t>Správní soudnictví </a:t>
          </a:r>
          <a:endParaRPr lang="en-US" sz="1400" kern="1200"/>
        </a:p>
      </dsp:txBody>
      <dsp:txXfrm>
        <a:off x="333357" y="283388"/>
        <a:ext cx="4344198" cy="372930"/>
      </dsp:txXfrm>
    </dsp:sp>
    <dsp:sp modelId="{2BD3592C-D3BA-49B0-AFC6-ED6D142A4284}">
      <dsp:nvSpPr>
        <dsp:cNvPr id="0" name=""/>
        <dsp:cNvSpPr/>
      </dsp:nvSpPr>
      <dsp:spPr>
        <a:xfrm>
          <a:off x="0" y="1545893"/>
          <a:ext cx="6263640" cy="125685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91592" rIns="486128"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rozhodování podle části páté OSŘ</a:t>
          </a:r>
          <a:endParaRPr lang="en-US" sz="1400" kern="1200"/>
        </a:p>
        <a:p>
          <a:pPr marL="114300" lvl="1" indent="-114300" algn="l" defTabSz="622300">
            <a:lnSpc>
              <a:spcPct val="90000"/>
            </a:lnSpc>
            <a:spcBef>
              <a:spcPct val="0"/>
            </a:spcBef>
            <a:spcAft>
              <a:spcPct val="15000"/>
            </a:spcAft>
            <a:buChar char="•"/>
          </a:pPr>
          <a:r>
            <a:rPr lang="cs-CZ" sz="1400" kern="1200"/>
            <a:t>soudní ochrana ve věcech omezení osobní svobody</a:t>
          </a:r>
          <a:endParaRPr lang="en-US" sz="1400" kern="1200"/>
        </a:p>
        <a:p>
          <a:pPr marL="114300" lvl="1" indent="-114300" algn="l" defTabSz="622300">
            <a:lnSpc>
              <a:spcPct val="90000"/>
            </a:lnSpc>
            <a:spcBef>
              <a:spcPct val="0"/>
            </a:spcBef>
            <a:spcAft>
              <a:spcPct val="15000"/>
            </a:spcAft>
            <a:buChar char="•"/>
          </a:pPr>
          <a:r>
            <a:rPr lang="cs-CZ" sz="1400" kern="1200"/>
            <a:t>prejudiciální posuzování podzákonných právních předpisů a správních aktů</a:t>
          </a:r>
          <a:endParaRPr lang="en-US" sz="1400" kern="1200"/>
        </a:p>
      </dsp:txBody>
      <dsp:txXfrm>
        <a:off x="0" y="1545893"/>
        <a:ext cx="6263640" cy="1256850"/>
      </dsp:txXfrm>
    </dsp:sp>
    <dsp:sp modelId="{EEAE95EF-AA1A-4111-9202-6C3863849137}">
      <dsp:nvSpPr>
        <dsp:cNvPr id="0" name=""/>
        <dsp:cNvSpPr/>
      </dsp:nvSpPr>
      <dsp:spPr>
        <a:xfrm>
          <a:off x="313182" y="1339253"/>
          <a:ext cx="4384548" cy="413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622300">
            <a:lnSpc>
              <a:spcPct val="90000"/>
            </a:lnSpc>
            <a:spcBef>
              <a:spcPct val="0"/>
            </a:spcBef>
            <a:spcAft>
              <a:spcPct val="35000"/>
            </a:spcAft>
            <a:buNone/>
          </a:pPr>
          <a:r>
            <a:rPr lang="cs-CZ" sz="1400" kern="1200"/>
            <a:t>Civilní soudnictví</a:t>
          </a:r>
          <a:endParaRPr lang="en-US" sz="1400" kern="1200"/>
        </a:p>
      </dsp:txBody>
      <dsp:txXfrm>
        <a:off x="333357" y="1359428"/>
        <a:ext cx="4344198" cy="372930"/>
      </dsp:txXfrm>
    </dsp:sp>
    <dsp:sp modelId="{14F64D57-9660-4C2A-AAE6-8B014F3206F0}">
      <dsp:nvSpPr>
        <dsp:cNvPr id="0" name=""/>
        <dsp:cNvSpPr/>
      </dsp:nvSpPr>
      <dsp:spPr>
        <a:xfrm>
          <a:off x="0" y="3084984"/>
          <a:ext cx="6263640" cy="81585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91592" rIns="486128"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Trestní právo hmotné: zakotvení skutkových podstat trestných činů</a:t>
          </a:r>
          <a:endParaRPr lang="en-US" sz="1400" kern="1200"/>
        </a:p>
        <a:p>
          <a:pPr marL="114300" lvl="1" indent="-114300" algn="l" defTabSz="622300">
            <a:lnSpc>
              <a:spcPct val="90000"/>
            </a:lnSpc>
            <a:spcBef>
              <a:spcPct val="0"/>
            </a:spcBef>
            <a:spcAft>
              <a:spcPct val="15000"/>
            </a:spcAft>
            <a:buChar char="•"/>
          </a:pPr>
          <a:r>
            <a:rPr lang="cs-CZ" sz="1400" kern="1200"/>
            <a:t>Trestní proces</a:t>
          </a:r>
          <a:endParaRPr lang="en-US" sz="1400" kern="1200"/>
        </a:p>
      </dsp:txBody>
      <dsp:txXfrm>
        <a:off x="0" y="3084984"/>
        <a:ext cx="6263640" cy="815850"/>
      </dsp:txXfrm>
    </dsp:sp>
    <dsp:sp modelId="{12233C43-DDE0-4572-B269-33E929E3B0F0}">
      <dsp:nvSpPr>
        <dsp:cNvPr id="0" name=""/>
        <dsp:cNvSpPr/>
      </dsp:nvSpPr>
      <dsp:spPr>
        <a:xfrm>
          <a:off x="313182" y="2878343"/>
          <a:ext cx="4384548" cy="413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622300">
            <a:lnSpc>
              <a:spcPct val="90000"/>
            </a:lnSpc>
            <a:spcBef>
              <a:spcPct val="0"/>
            </a:spcBef>
            <a:spcAft>
              <a:spcPct val="35000"/>
            </a:spcAft>
            <a:buNone/>
          </a:pPr>
          <a:r>
            <a:rPr lang="cs-CZ" sz="1400" kern="1200"/>
            <a:t>(Trestní soudnictví)</a:t>
          </a:r>
          <a:endParaRPr lang="en-US" sz="1400" kern="1200"/>
        </a:p>
      </dsp:txBody>
      <dsp:txXfrm>
        <a:off x="333357" y="2898518"/>
        <a:ext cx="4344198" cy="372930"/>
      </dsp:txXfrm>
    </dsp:sp>
    <dsp:sp modelId="{56A4F960-1FAC-4073-847C-895010329DA8}">
      <dsp:nvSpPr>
        <dsp:cNvPr id="0" name=""/>
        <dsp:cNvSpPr/>
      </dsp:nvSpPr>
      <dsp:spPr>
        <a:xfrm>
          <a:off x="0" y="4183074"/>
          <a:ext cx="6263640" cy="1058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91592" rIns="486128" bIns="99568" numCol="1" spcCol="1270" anchor="t" anchorCtr="0">
          <a:noAutofit/>
        </a:bodyPr>
        <a:lstStyle/>
        <a:p>
          <a:pPr marL="114300" lvl="1" indent="-114300" algn="l" defTabSz="622300">
            <a:lnSpc>
              <a:spcPct val="90000"/>
            </a:lnSpc>
            <a:spcBef>
              <a:spcPct val="0"/>
            </a:spcBef>
            <a:spcAft>
              <a:spcPct val="15000"/>
            </a:spcAft>
            <a:buChar char="•"/>
          </a:pPr>
          <a:r>
            <a:rPr lang="cs-CZ" sz="1400" kern="1200"/>
            <a:t>princip subsidiarity ochrany</a:t>
          </a:r>
          <a:endParaRPr lang="en-US" sz="1400" kern="1200"/>
        </a:p>
        <a:p>
          <a:pPr marL="114300" lvl="1" indent="-114300" algn="l" defTabSz="622300">
            <a:lnSpc>
              <a:spcPct val="90000"/>
            </a:lnSpc>
            <a:spcBef>
              <a:spcPct val="0"/>
            </a:spcBef>
            <a:spcAft>
              <a:spcPct val="15000"/>
            </a:spcAft>
            <a:buChar char="•"/>
          </a:pPr>
          <a:r>
            <a:rPr lang="cs-CZ" sz="1400" kern="1200"/>
            <a:t>rozhodování o návrzích na zrušení zákonů a jiných právních předpisů</a:t>
          </a:r>
          <a:endParaRPr lang="en-US" sz="1400" kern="1200"/>
        </a:p>
        <a:p>
          <a:pPr marL="114300" lvl="1" indent="-114300" algn="l" defTabSz="622300">
            <a:lnSpc>
              <a:spcPct val="90000"/>
            </a:lnSpc>
            <a:spcBef>
              <a:spcPct val="0"/>
            </a:spcBef>
            <a:spcAft>
              <a:spcPct val="15000"/>
            </a:spcAft>
            <a:buChar char="•"/>
          </a:pPr>
          <a:r>
            <a:rPr lang="cs-CZ" sz="1400" kern="1200"/>
            <a:t>rozhodování o ústavních stížnostech</a:t>
          </a:r>
          <a:endParaRPr lang="en-US" sz="1400" kern="1200"/>
        </a:p>
      </dsp:txBody>
      <dsp:txXfrm>
        <a:off x="0" y="4183074"/>
        <a:ext cx="6263640" cy="1058400"/>
      </dsp:txXfrm>
    </dsp:sp>
    <dsp:sp modelId="{3E5BAC99-E333-4122-8522-8E532076FF0D}">
      <dsp:nvSpPr>
        <dsp:cNvPr id="0" name=""/>
        <dsp:cNvSpPr/>
      </dsp:nvSpPr>
      <dsp:spPr>
        <a:xfrm>
          <a:off x="313182" y="3976434"/>
          <a:ext cx="4384548" cy="413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622300">
            <a:lnSpc>
              <a:spcPct val="90000"/>
            </a:lnSpc>
            <a:spcBef>
              <a:spcPct val="0"/>
            </a:spcBef>
            <a:spcAft>
              <a:spcPct val="35000"/>
            </a:spcAft>
            <a:buNone/>
          </a:pPr>
          <a:r>
            <a:rPr lang="cs-CZ" sz="1400" kern="1200"/>
            <a:t>Ústavní soudnictví</a:t>
          </a:r>
          <a:endParaRPr lang="en-US" sz="1400" kern="1200"/>
        </a:p>
      </dsp:txBody>
      <dsp:txXfrm>
        <a:off x="333357" y="3996609"/>
        <a:ext cx="4344198"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65B1B-2F47-4263-A033-C2107FA7C537}">
      <dsp:nvSpPr>
        <dsp:cNvPr id="0" name=""/>
        <dsp:cNvSpPr/>
      </dsp:nvSpPr>
      <dsp:spPr>
        <a:xfrm>
          <a:off x="0" y="71693"/>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Uplynutím doby účinnosti OOP</a:t>
          </a:r>
          <a:endParaRPr lang="en-US" sz="3200" kern="1200"/>
        </a:p>
      </dsp:txBody>
      <dsp:txXfrm>
        <a:off x="62055" y="133748"/>
        <a:ext cx="6139530" cy="1147095"/>
      </dsp:txXfrm>
    </dsp:sp>
    <dsp:sp modelId="{8D30F9D8-1F7A-4601-9A79-340D46E7A34B}">
      <dsp:nvSpPr>
        <dsp:cNvPr id="0" name=""/>
        <dsp:cNvSpPr/>
      </dsp:nvSpPr>
      <dsp:spPr>
        <a:xfrm>
          <a:off x="0" y="1435058"/>
          <a:ext cx="626364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Pozdějším OOP, které nahradí předchozí</a:t>
          </a:r>
          <a:endParaRPr lang="en-US" sz="3200" kern="1200"/>
        </a:p>
      </dsp:txBody>
      <dsp:txXfrm>
        <a:off x="62055" y="1497113"/>
        <a:ext cx="6139530" cy="1147095"/>
      </dsp:txXfrm>
    </dsp:sp>
    <dsp:sp modelId="{F84ECE47-DEF6-47AC-A54C-94DBD4EDC5B1}">
      <dsp:nvSpPr>
        <dsp:cNvPr id="0" name=""/>
        <dsp:cNvSpPr/>
      </dsp:nvSpPr>
      <dsp:spPr>
        <a:xfrm>
          <a:off x="0" y="2798423"/>
          <a:ext cx="626364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V důsledku přezkumného řízení (nadřízeným orgánem)</a:t>
          </a:r>
          <a:endParaRPr lang="en-US" sz="3200" kern="1200"/>
        </a:p>
      </dsp:txBody>
      <dsp:txXfrm>
        <a:off x="62055" y="2860478"/>
        <a:ext cx="6139530" cy="1147095"/>
      </dsp:txXfrm>
    </dsp:sp>
    <dsp:sp modelId="{20EDC61E-9BC3-4079-A573-7BAD2E30E129}">
      <dsp:nvSpPr>
        <dsp:cNvPr id="0" name=""/>
        <dsp:cNvSpPr/>
      </dsp:nvSpPr>
      <dsp:spPr>
        <a:xfrm>
          <a:off x="0" y="4161789"/>
          <a:ext cx="626364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Rozsudkem ve správním soudnictví</a:t>
          </a:r>
          <a:endParaRPr lang="en-US" sz="3200" kern="1200"/>
        </a:p>
      </dsp:txBody>
      <dsp:txXfrm>
        <a:off x="62055" y="4223844"/>
        <a:ext cx="6139530" cy="11470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0CFDE-3378-4A72-84E4-8DDC54F4003B}">
      <dsp:nvSpPr>
        <dsp:cNvPr id="0" name=""/>
        <dsp:cNvSpPr/>
      </dsp:nvSpPr>
      <dsp:spPr>
        <a:xfrm>
          <a:off x="0" y="211508"/>
          <a:ext cx="626364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a:t>Povaha a přípustnost kasační stížnosti</a:t>
          </a:r>
          <a:endParaRPr lang="en-US" sz="2200" kern="1200"/>
        </a:p>
      </dsp:txBody>
      <dsp:txXfrm>
        <a:off x="25759" y="237267"/>
        <a:ext cx="6212122" cy="476152"/>
      </dsp:txXfrm>
    </dsp:sp>
    <dsp:sp modelId="{D36CE8CA-8F04-417A-A81E-CAC57290AB72}">
      <dsp:nvSpPr>
        <dsp:cNvPr id="0" name=""/>
        <dsp:cNvSpPr/>
      </dsp:nvSpPr>
      <dsp:spPr>
        <a:xfrm>
          <a:off x="0" y="739179"/>
          <a:ext cx="6263640" cy="455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i="1" kern="1200"/>
            <a:t>kasační stížnost je opravným prostředkem proti pravomocnému rozhodnutí krajského soudu ve správním soudnictví.</a:t>
          </a:r>
          <a:r>
            <a:rPr lang="cs-CZ" sz="1700" kern="1200"/>
            <a:t> Je přípustná proti každému rozhodnutí krajského soudu, není-li zákonem výslovně stanoveno, že je nepřípustná.</a:t>
          </a:r>
          <a:endParaRPr lang="en-US" sz="1700" kern="1200"/>
        </a:p>
        <a:p>
          <a:pPr marL="171450" lvl="1" indent="-171450" algn="l" defTabSz="755650">
            <a:lnSpc>
              <a:spcPct val="90000"/>
            </a:lnSpc>
            <a:spcBef>
              <a:spcPct val="0"/>
            </a:spcBef>
            <a:spcAft>
              <a:spcPct val="20000"/>
            </a:spcAft>
            <a:buChar char="•"/>
          </a:pPr>
          <a:r>
            <a:rPr lang="cs-CZ" sz="1700" kern="1200"/>
            <a:t>kasační stížnost </a:t>
          </a:r>
          <a:r>
            <a:rPr lang="cs-CZ" sz="1700" i="1" kern="1200"/>
            <a:t>je nepřípustná</a:t>
          </a:r>
          <a:r>
            <a:rPr lang="cs-CZ" sz="1700" kern="1200"/>
            <a:t>:</a:t>
          </a:r>
          <a:endParaRPr lang="en-US" sz="1700" kern="1200"/>
        </a:p>
        <a:p>
          <a:pPr marL="342900" lvl="2" indent="-171450" algn="l" defTabSz="755650">
            <a:lnSpc>
              <a:spcPct val="90000"/>
            </a:lnSpc>
            <a:spcBef>
              <a:spcPct val="0"/>
            </a:spcBef>
            <a:spcAft>
              <a:spcPct val="20000"/>
            </a:spcAft>
            <a:buChar char="•"/>
          </a:pPr>
          <a:r>
            <a:rPr lang="cs-CZ" sz="1700" kern="1200"/>
            <a:t>ve věcech volebních</a:t>
          </a:r>
          <a:endParaRPr lang="en-US" sz="1700" kern="1200"/>
        </a:p>
        <a:p>
          <a:pPr marL="342900" lvl="2" indent="-171450" algn="l" defTabSz="755650">
            <a:lnSpc>
              <a:spcPct val="90000"/>
            </a:lnSpc>
            <a:spcBef>
              <a:spcPct val="0"/>
            </a:spcBef>
            <a:spcAft>
              <a:spcPct val="20000"/>
            </a:spcAft>
            <a:buChar char="•"/>
          </a:pPr>
          <a:r>
            <a:rPr lang="cs-CZ" sz="1700" kern="1200"/>
            <a:t>směřuje-li jen proti výroku o nákladech řízení nebo důvodům (odůvodnění) rozhodnutí</a:t>
          </a:r>
          <a:endParaRPr lang="en-US" sz="1700" kern="1200"/>
        </a:p>
        <a:p>
          <a:pPr marL="342900" lvl="2" indent="-171450" algn="l" defTabSz="755650">
            <a:lnSpc>
              <a:spcPct val="90000"/>
            </a:lnSpc>
            <a:spcBef>
              <a:spcPct val="0"/>
            </a:spcBef>
            <a:spcAft>
              <a:spcPct val="20000"/>
            </a:spcAft>
            <a:buChar char="•"/>
          </a:pPr>
          <a:r>
            <a:rPr lang="cs-CZ" sz="1700" kern="1200"/>
            <a:t>proti rozhodnutí, jímž KS rozhodl znovu poté, kdy jeho původní rozhodnutí zrušil NSS, ledaže je namítáno, že se KS neřídil závazným právním názorem NSS</a:t>
          </a:r>
          <a:endParaRPr lang="en-US" sz="1700" kern="1200"/>
        </a:p>
        <a:p>
          <a:pPr marL="342900" lvl="2" indent="-171450" algn="l" defTabSz="755650">
            <a:lnSpc>
              <a:spcPct val="90000"/>
            </a:lnSpc>
            <a:spcBef>
              <a:spcPct val="0"/>
            </a:spcBef>
            <a:spcAft>
              <a:spcPct val="20000"/>
            </a:spcAft>
            <a:buChar char="•"/>
          </a:pPr>
          <a:r>
            <a:rPr lang="cs-CZ" sz="1700" kern="1200"/>
            <a:t>proti rozhodnutí, jímž se pouze upravuje vedení řízení</a:t>
          </a:r>
          <a:endParaRPr lang="en-US" sz="1700" kern="1200"/>
        </a:p>
        <a:p>
          <a:pPr marL="342900" lvl="2" indent="-171450" algn="l" defTabSz="755650">
            <a:lnSpc>
              <a:spcPct val="90000"/>
            </a:lnSpc>
            <a:spcBef>
              <a:spcPct val="0"/>
            </a:spcBef>
            <a:spcAft>
              <a:spcPct val="20000"/>
            </a:spcAft>
            <a:buChar char="•"/>
          </a:pPr>
          <a:r>
            <a:rPr lang="cs-CZ" sz="1700" kern="1200"/>
            <a:t>proti rozhodnutí, které je podle své povahy dočasné</a:t>
          </a:r>
          <a:endParaRPr lang="en-US" sz="1700" kern="1200"/>
        </a:p>
        <a:p>
          <a:pPr marL="342900" lvl="2" indent="-171450" algn="l" defTabSz="755650">
            <a:lnSpc>
              <a:spcPct val="90000"/>
            </a:lnSpc>
            <a:spcBef>
              <a:spcPct val="0"/>
            </a:spcBef>
            <a:spcAft>
              <a:spcPct val="20000"/>
            </a:spcAft>
            <a:buChar char="•"/>
          </a:pPr>
          <a:r>
            <a:rPr lang="cs-CZ" sz="1700" kern="1200"/>
            <a:t>opírá-li se o jen o jiné důvody, které jsou uvedeny v § 103 SŘS jako důvody pro podání kasační stížnosti</a:t>
          </a:r>
          <a:endParaRPr lang="en-US" sz="1700" kern="1200"/>
        </a:p>
        <a:p>
          <a:pPr marL="342900" lvl="2" indent="-171450" algn="l" defTabSz="755650">
            <a:lnSpc>
              <a:spcPct val="90000"/>
            </a:lnSpc>
            <a:spcBef>
              <a:spcPct val="0"/>
            </a:spcBef>
            <a:spcAft>
              <a:spcPct val="20000"/>
            </a:spcAft>
            <a:buChar char="•"/>
          </a:pPr>
          <a:r>
            <a:rPr lang="cs-CZ" sz="1700" kern="1200"/>
            <a:t>opírá-li se o důvody, které stěžovatel neuplatnil v řízení před krajským soudem, ač tak mohl učinit</a:t>
          </a:r>
          <a:endParaRPr lang="en-US" sz="1700" kern="1200"/>
        </a:p>
      </dsp:txBody>
      <dsp:txXfrm>
        <a:off x="0" y="739179"/>
        <a:ext cx="6263640" cy="455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87C2C-FA78-4C52-9C56-28CE2AF5B283}">
      <dsp:nvSpPr>
        <dsp:cNvPr id="0" name=""/>
        <dsp:cNvSpPr/>
      </dsp:nvSpPr>
      <dsp:spPr>
        <a:xfrm>
          <a:off x="0" y="259163"/>
          <a:ext cx="6263640"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kasační stížnost lze podat </a:t>
          </a:r>
          <a:r>
            <a:rPr lang="cs-CZ" sz="1800" i="1" kern="1200"/>
            <a:t>jen z taxativně uvedených důvodů</a:t>
          </a:r>
          <a:r>
            <a:rPr lang="cs-CZ" sz="1800" kern="1200"/>
            <a:t>, které jsou však vymezeny dosti široce. </a:t>
          </a:r>
          <a:endParaRPr lang="en-US" sz="1800" kern="1200"/>
        </a:p>
      </dsp:txBody>
      <dsp:txXfrm>
        <a:off x="34954" y="294117"/>
        <a:ext cx="6193732" cy="646132"/>
      </dsp:txXfrm>
    </dsp:sp>
    <dsp:sp modelId="{E99F5EF2-58F2-4AD4-8B5A-0B690B9E07F0}">
      <dsp:nvSpPr>
        <dsp:cNvPr id="0" name=""/>
        <dsp:cNvSpPr/>
      </dsp:nvSpPr>
      <dsp:spPr>
        <a:xfrm>
          <a:off x="0" y="1027043"/>
          <a:ext cx="6263640" cy="716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důvodem může být:</a:t>
          </a:r>
          <a:endParaRPr lang="en-US" sz="1800" kern="1200"/>
        </a:p>
      </dsp:txBody>
      <dsp:txXfrm>
        <a:off x="34954" y="1061997"/>
        <a:ext cx="6193732" cy="646132"/>
      </dsp:txXfrm>
    </dsp:sp>
    <dsp:sp modelId="{09CDB50D-99BF-4B8D-B9F7-65A74C4AC3FC}">
      <dsp:nvSpPr>
        <dsp:cNvPr id="0" name=""/>
        <dsp:cNvSpPr/>
      </dsp:nvSpPr>
      <dsp:spPr>
        <a:xfrm>
          <a:off x="0" y="1743083"/>
          <a:ext cx="6263640"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kern="1200"/>
            <a:t>nezákonnost rozhodnutí KS spočívající v nesprávném posouzení právní otázky (např. nesprávná aplikace nebo výklad hmotného nebo procesního práva)</a:t>
          </a:r>
          <a:endParaRPr lang="en-US" sz="1400" kern="1200"/>
        </a:p>
        <a:p>
          <a:pPr marL="114300" lvl="1" indent="-114300" algn="l" defTabSz="622300">
            <a:lnSpc>
              <a:spcPct val="90000"/>
            </a:lnSpc>
            <a:spcBef>
              <a:spcPct val="0"/>
            </a:spcBef>
            <a:spcAft>
              <a:spcPct val="20000"/>
            </a:spcAft>
            <a:buChar char="•"/>
          </a:pPr>
          <a:r>
            <a:rPr lang="cs-CZ" sz="1400" kern="1200"/>
            <a:t>vady řízení před KS spočívající v tom, že KS nezrušil rozhodnutí správního orgánu, ač tak učinit měl pro vady v řízení před správním orgánem, neboť</a:t>
          </a:r>
          <a:endParaRPr lang="en-US" sz="1400" kern="1200"/>
        </a:p>
        <a:p>
          <a:pPr marL="228600" lvl="2" indent="-114300" algn="l" defTabSz="622300">
            <a:lnSpc>
              <a:spcPct val="90000"/>
            </a:lnSpc>
            <a:spcBef>
              <a:spcPct val="0"/>
            </a:spcBef>
            <a:spcAft>
              <a:spcPct val="20000"/>
            </a:spcAft>
            <a:buChar char="•"/>
          </a:pPr>
          <a:r>
            <a:rPr lang="cs-CZ" sz="1400" kern="1200"/>
            <a:t>bylo v řízení před krajským soudem důvodně vytýkáno, že skutková podstata, z níž vycházel správní orgán, nemá oporu ve spisech nebo je s nimi v rozporu, nebo byl při jejím zjišťování správním orgánem porušen procesní předpis tak, že to mohlo ovlivnit zákonnost správního rozhodnutí, nebo</a:t>
          </a:r>
          <a:endParaRPr lang="en-US" sz="1400" kern="1200"/>
        </a:p>
        <a:p>
          <a:pPr marL="228600" lvl="2" indent="-114300" algn="l" defTabSz="622300">
            <a:lnSpc>
              <a:spcPct val="90000"/>
            </a:lnSpc>
            <a:spcBef>
              <a:spcPct val="0"/>
            </a:spcBef>
            <a:spcAft>
              <a:spcPct val="20000"/>
            </a:spcAft>
            <a:buChar char="•"/>
          </a:pPr>
          <a:r>
            <a:rPr lang="cs-CZ" sz="1400" kern="1200"/>
            <a:t>rozhodnutí správního orgánu bylo nepřezkoumatelné pro nesrozumitelnost</a:t>
          </a:r>
          <a:endParaRPr lang="en-US" sz="1400" kern="1200"/>
        </a:p>
        <a:p>
          <a:pPr marL="114300" lvl="1" indent="-114300" algn="l" defTabSz="622300">
            <a:lnSpc>
              <a:spcPct val="90000"/>
            </a:lnSpc>
            <a:spcBef>
              <a:spcPct val="0"/>
            </a:spcBef>
            <a:spcAft>
              <a:spcPct val="20000"/>
            </a:spcAft>
            <a:buChar char="•"/>
          </a:pPr>
          <a:r>
            <a:rPr lang="cs-CZ" sz="1400" kern="1200"/>
            <a:t>zmatečnost řízení před soudem spočívající např. v chybějících podmínkách řízení, rozhodování vyloučeným soudcem nebo nesprávně obsazeným soudem</a:t>
          </a:r>
          <a:endParaRPr lang="en-US" sz="1400" kern="1200"/>
        </a:p>
        <a:p>
          <a:pPr marL="114300" lvl="1" indent="-114300" algn="l" defTabSz="622300">
            <a:lnSpc>
              <a:spcPct val="90000"/>
            </a:lnSpc>
            <a:spcBef>
              <a:spcPct val="0"/>
            </a:spcBef>
            <a:spcAft>
              <a:spcPct val="20000"/>
            </a:spcAft>
            <a:buChar char="•"/>
          </a:pPr>
          <a:r>
            <a:rPr lang="cs-CZ" sz="1400" kern="1200"/>
            <a:t>nepřezkoumatelnost rozhodnutí KS pro jeho nesrozumitelnost nebo nedostatek důvodů (odůvodnění)</a:t>
          </a:r>
          <a:endParaRPr lang="en-US" sz="1400" kern="1200"/>
        </a:p>
        <a:p>
          <a:pPr marL="114300" lvl="1" indent="-114300" algn="l" defTabSz="622300">
            <a:lnSpc>
              <a:spcPct val="90000"/>
            </a:lnSpc>
            <a:spcBef>
              <a:spcPct val="0"/>
            </a:spcBef>
            <a:spcAft>
              <a:spcPct val="20000"/>
            </a:spcAft>
            <a:buChar char="•"/>
          </a:pPr>
          <a:r>
            <a:rPr lang="cs-CZ" sz="1400" kern="1200"/>
            <a:t>jiná vada řízení před soudem, která mohla mít za následek nezákonné rozhodnutí ve věci samé</a:t>
          </a:r>
          <a:endParaRPr lang="en-US" sz="1400" kern="1200"/>
        </a:p>
        <a:p>
          <a:pPr marL="114300" lvl="1" indent="-114300" algn="l" defTabSz="622300">
            <a:lnSpc>
              <a:spcPct val="90000"/>
            </a:lnSpc>
            <a:spcBef>
              <a:spcPct val="0"/>
            </a:spcBef>
            <a:spcAft>
              <a:spcPct val="20000"/>
            </a:spcAft>
            <a:buChar char="•"/>
          </a:pPr>
          <a:r>
            <a:rPr lang="cs-CZ" sz="1400" kern="1200"/>
            <a:t>nezákonnost rozhodnutí o odmítnutí návrhu nebo o zastavení řízení</a:t>
          </a:r>
          <a:endParaRPr lang="en-US" sz="1400" kern="1200"/>
        </a:p>
      </dsp:txBody>
      <dsp:txXfrm>
        <a:off x="0" y="1743083"/>
        <a:ext cx="6263640" cy="35024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D93EA-5040-43A8-92DF-DB7BC106CC83}">
      <dsp:nvSpPr>
        <dsp:cNvPr id="0" name=""/>
        <dsp:cNvSpPr/>
      </dsp:nvSpPr>
      <dsp:spPr>
        <a:xfrm>
          <a:off x="0" y="125409"/>
          <a:ext cx="6263640" cy="1346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stěžovatel a všichni, kdo byli účastníky původního řízení před KS</a:t>
          </a:r>
          <a:endParaRPr lang="en-US" sz="1900" kern="1200"/>
        </a:p>
      </dsp:txBody>
      <dsp:txXfrm>
        <a:off x="65721" y="191130"/>
        <a:ext cx="6132198" cy="1214862"/>
      </dsp:txXfrm>
    </dsp:sp>
    <dsp:sp modelId="{18865A03-C9D3-4A3F-B5A7-1F6D81749538}">
      <dsp:nvSpPr>
        <dsp:cNvPr id="0" name=""/>
        <dsp:cNvSpPr/>
      </dsp:nvSpPr>
      <dsp:spPr>
        <a:xfrm>
          <a:off x="0" y="1526434"/>
          <a:ext cx="6263640" cy="13463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kasační stížnost může podat (stěžovatelem může být):</a:t>
          </a:r>
          <a:endParaRPr lang="en-US" sz="1900" kern="1200"/>
        </a:p>
      </dsp:txBody>
      <dsp:txXfrm>
        <a:off x="65721" y="1592155"/>
        <a:ext cx="6132198" cy="1214862"/>
      </dsp:txXfrm>
    </dsp:sp>
    <dsp:sp modelId="{EA6E67ED-A950-4816-B6F9-F75A33F41C7E}">
      <dsp:nvSpPr>
        <dsp:cNvPr id="0" name=""/>
        <dsp:cNvSpPr/>
      </dsp:nvSpPr>
      <dsp:spPr>
        <a:xfrm>
          <a:off x="0" y="2872738"/>
          <a:ext cx="6263640" cy="116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cs-CZ" sz="1500" i="1" kern="1200"/>
            <a:t>účastník soudního řízení</a:t>
          </a:r>
          <a:r>
            <a:rPr lang="cs-CZ" sz="1500" kern="1200"/>
            <a:t>, z něhož napadané rozhodnutí vzešlo, </a:t>
          </a:r>
          <a:r>
            <a:rPr lang="cs-CZ" sz="1500" i="1" kern="1200"/>
            <a:t>nebo osoba zúčastněná na řízení</a:t>
          </a:r>
          <a:endParaRPr lang="en-US" sz="1500" kern="1200"/>
        </a:p>
        <a:p>
          <a:pPr marL="114300" lvl="1" indent="-114300" algn="l" defTabSz="666750">
            <a:lnSpc>
              <a:spcPct val="90000"/>
            </a:lnSpc>
            <a:spcBef>
              <a:spcPct val="0"/>
            </a:spcBef>
            <a:spcAft>
              <a:spcPct val="20000"/>
            </a:spcAft>
            <a:buChar char="•"/>
          </a:pPr>
          <a:r>
            <a:rPr lang="cs-CZ" sz="1500" i="1" kern="1200"/>
            <a:t>(v</a:t>
          </a:r>
          <a:r>
            <a:rPr lang="cs-CZ" sz="1500" kern="1200"/>
            <a:t>četně osoby, o které KS nesprávně vyslovil, že není osobou zúčastněnou na řízení, a osoby, která práva osoby zúčastněné na řízení uplatnila až po vydání napadeného rozhodnutí KS)</a:t>
          </a:r>
          <a:endParaRPr lang="en-US" sz="1500" kern="1200"/>
        </a:p>
      </dsp:txBody>
      <dsp:txXfrm>
        <a:off x="0" y="2872738"/>
        <a:ext cx="6263640" cy="1160235"/>
      </dsp:txXfrm>
    </dsp:sp>
    <dsp:sp modelId="{758F79E6-09F6-4FEC-B57E-DC34FE6CD183}">
      <dsp:nvSpPr>
        <dsp:cNvPr id="0" name=""/>
        <dsp:cNvSpPr/>
      </dsp:nvSpPr>
      <dsp:spPr>
        <a:xfrm>
          <a:off x="0" y="4032973"/>
          <a:ext cx="6263640" cy="1346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a:t>stěžovatel musí být zastoupen advokátem (výjimka: má-li stěžovatel, jeho zaměstnanec nebo člen, který za něj jedná nebo jej zastupuje, právnické vzdělání, které je jinak vyžadováno pro výkon advokacie)</a:t>
          </a:r>
          <a:endParaRPr lang="en-US" sz="1900" kern="1200"/>
        </a:p>
      </dsp:txBody>
      <dsp:txXfrm>
        <a:off x="65721" y="4098694"/>
        <a:ext cx="6132198" cy="1214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E60C-4576-4FED-AB77-79A88396CD22}">
      <dsp:nvSpPr>
        <dsp:cNvPr id="0" name=""/>
        <dsp:cNvSpPr/>
      </dsp:nvSpPr>
      <dsp:spPr>
        <a:xfrm>
          <a:off x="0" y="387304"/>
          <a:ext cx="6263640" cy="2331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i="1" kern="1200"/>
            <a:t>Obnova řízení ve věcech správního soudnictví je mimořádným opravným prostředkem v řízeních ukončených pravomocným rozsudkem.</a:t>
          </a:r>
          <a:r>
            <a:rPr lang="cs-CZ" sz="2300" kern="1200"/>
            <a:t> </a:t>
          </a:r>
          <a:endParaRPr lang="en-US" sz="2300" kern="1200"/>
        </a:p>
      </dsp:txBody>
      <dsp:txXfrm>
        <a:off x="113835" y="501139"/>
        <a:ext cx="6035970" cy="2104249"/>
      </dsp:txXfrm>
    </dsp:sp>
    <dsp:sp modelId="{5E790265-2630-43BE-8998-582412FC9104}">
      <dsp:nvSpPr>
        <dsp:cNvPr id="0" name=""/>
        <dsp:cNvSpPr/>
      </dsp:nvSpPr>
      <dsp:spPr>
        <a:xfrm>
          <a:off x="0" y="2785464"/>
          <a:ext cx="6263640" cy="23319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Řízení se obnoví </a:t>
          </a:r>
          <a:r>
            <a:rPr lang="cs-CZ" sz="2300" i="1" kern="1200"/>
            <a:t>na návrh účastníka</a:t>
          </a:r>
          <a:r>
            <a:rPr lang="cs-CZ" sz="2300" kern="1200"/>
            <a:t> z </a:t>
          </a:r>
          <a:r>
            <a:rPr lang="cs-CZ" sz="2300" i="1" kern="1200"/>
            <a:t>důvodu</a:t>
          </a:r>
          <a:r>
            <a:rPr lang="cs-CZ" sz="2300" kern="1200"/>
            <a:t>, že vyšly najevo důkazy nebo skutečnosti, které bez jeho viny nebyly nebo nemohly být v původním řízení uplatněny, popřípadě bylo jinak rozhodnuto o předběžné otázce, jestliže výsledek obnoveného řízení může být pro něj příznivější.</a:t>
          </a:r>
          <a:endParaRPr lang="en-US" sz="2300" kern="1200"/>
        </a:p>
      </dsp:txBody>
      <dsp:txXfrm>
        <a:off x="113835" y="2899299"/>
        <a:ext cx="6035970" cy="21042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0408B-587D-49B2-B779-024460347B38}">
      <dsp:nvSpPr>
        <dsp:cNvPr id="0" name=""/>
        <dsp:cNvSpPr/>
      </dsp:nvSpPr>
      <dsp:spPr>
        <a:xfrm>
          <a:off x="0" y="58373"/>
          <a:ext cx="6263640" cy="2640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kern="1200"/>
            <a:t>Jen v řízení o ochraně před zásahem správního orgánu a ve věcech politických stran a hnutí</a:t>
          </a:r>
          <a:endParaRPr lang="en-US" sz="3700" kern="1200"/>
        </a:p>
      </dsp:txBody>
      <dsp:txXfrm>
        <a:off x="128908" y="187281"/>
        <a:ext cx="6005824" cy="2382874"/>
      </dsp:txXfrm>
    </dsp:sp>
    <dsp:sp modelId="{FCF281C0-F54A-4C94-9262-5AAD9EA660BE}">
      <dsp:nvSpPr>
        <dsp:cNvPr id="0" name=""/>
        <dsp:cNvSpPr/>
      </dsp:nvSpPr>
      <dsp:spPr>
        <a:xfrm>
          <a:off x="0" y="2805623"/>
          <a:ext cx="6263640" cy="2640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cs-CZ" sz="3700" kern="1200"/>
            <a:t>Není přípustná proti rozhodnutí o kasační stížnosti</a:t>
          </a:r>
          <a:endParaRPr lang="en-US" sz="3700" kern="1200"/>
        </a:p>
      </dsp:txBody>
      <dsp:txXfrm>
        <a:off x="128908" y="2934531"/>
        <a:ext cx="6005824" cy="23828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CE13-9BB7-4C57-94FA-5A4BEDEFF549}">
      <dsp:nvSpPr>
        <dsp:cNvPr id="0" name=""/>
        <dsp:cNvSpPr/>
      </dsp:nvSpPr>
      <dsp:spPr>
        <a:xfrm>
          <a:off x="0" y="108503"/>
          <a:ext cx="6263640" cy="2620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1.</a:t>
          </a:r>
          <a:r>
            <a:rPr lang="cs-CZ" sz="1600" i="1" kern="1200"/>
            <a:t>	řízení o povolení obnovy:</a:t>
          </a:r>
          <a:r>
            <a:rPr lang="cs-CZ" sz="1600" kern="1200"/>
            <a:t> soud, který vydal rozhodnutí, proti němuž návrh na obnovu směřuje, povolí usnesením obnovu, shledá-li pro to důvody, jinak ji zamítne. Lhůta pro podání návrhu na obnovu činí 3 měsíce ode dne, kdy se ten, kdo obnovu navrhuje, dozvěděl o důvodu obnovy. Objektivní lhůta pro podání návrhu na obnovu činí 3 roky od právní moci napadeného rozhodnutí, poté může být podán návrh jen tehdy, jestliže byl zrušen trestní rozsudek, kterým byl soud ve správním soudnictví při svém rozhodování vázán. Právní mocí rozhodnutí o povolení obnovy se ze zákona odkládá vykonatelnost původního rozhodnutí až do právní moci rozhodnutí v obnoveném řízení</a:t>
          </a:r>
          <a:endParaRPr lang="en-US" sz="1600" kern="1200"/>
        </a:p>
      </dsp:txBody>
      <dsp:txXfrm>
        <a:off x="127937" y="236440"/>
        <a:ext cx="6007766" cy="2364926"/>
      </dsp:txXfrm>
    </dsp:sp>
    <dsp:sp modelId="{D2C07F11-B063-429C-9475-4AD8F689AE5A}">
      <dsp:nvSpPr>
        <dsp:cNvPr id="0" name=""/>
        <dsp:cNvSpPr/>
      </dsp:nvSpPr>
      <dsp:spPr>
        <a:xfrm>
          <a:off x="0" y="2775383"/>
          <a:ext cx="6263640" cy="2620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2.</a:t>
          </a:r>
          <a:r>
            <a:rPr lang="cs-CZ" sz="1600" i="1" kern="1200"/>
            <a:t>	obnovené řízení: </a:t>
          </a:r>
          <a:r>
            <a:rPr lang="cs-CZ" sz="1600" kern="1200"/>
            <a:t>soud, který vedl původní řízení, v něm po pravomocném povolení obnovy pokračuje. Novým rozhodnutím v obnoveném řízení se nahrazuje původní rozhodnutí</a:t>
          </a:r>
          <a:endParaRPr lang="en-US" sz="1600" kern="1200"/>
        </a:p>
      </dsp:txBody>
      <dsp:txXfrm>
        <a:off x="127937" y="2903320"/>
        <a:ext cx="6007766" cy="236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8AF76-8680-43A6-BDCC-C723AC443416}">
      <dsp:nvSpPr>
        <dsp:cNvPr id="0" name=""/>
        <dsp:cNvSpPr/>
      </dsp:nvSpPr>
      <dsp:spPr>
        <a:xfrm>
          <a:off x="0" y="208943"/>
          <a:ext cx="6263640"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činnost nezávislých orgánů poskytujících ochranu práv jednotlivců vůči postupům orgánů veřejné správy nezákonně zasahujícím do těchto práv</a:t>
          </a:r>
          <a:endParaRPr lang="en-US" sz="1800" kern="1200"/>
        </a:p>
      </dsp:txBody>
      <dsp:txXfrm>
        <a:off x="48319" y="257262"/>
        <a:ext cx="6167002" cy="893182"/>
      </dsp:txXfrm>
    </dsp:sp>
    <dsp:sp modelId="{7EC1A769-BC5B-4800-A0F8-78A604275B9F}">
      <dsp:nvSpPr>
        <dsp:cNvPr id="0" name=""/>
        <dsp:cNvSpPr/>
      </dsp:nvSpPr>
      <dsp:spPr>
        <a:xfrm>
          <a:off x="0" y="1250603"/>
          <a:ext cx="6263640" cy="989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různé modely </a:t>
          </a:r>
          <a:endParaRPr lang="en-US" sz="1800" kern="1200"/>
        </a:p>
      </dsp:txBody>
      <dsp:txXfrm>
        <a:off x="48319" y="1298922"/>
        <a:ext cx="6167002" cy="893182"/>
      </dsp:txXfrm>
    </dsp:sp>
    <dsp:sp modelId="{D7A4A6FB-A67C-4352-88BD-146ABB9BF34E}">
      <dsp:nvSpPr>
        <dsp:cNvPr id="0" name=""/>
        <dsp:cNvSpPr/>
      </dsp:nvSpPr>
      <dsp:spPr>
        <a:xfrm>
          <a:off x="0" y="2240423"/>
          <a:ext cx="6263640"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kern="1200"/>
            <a:t>zda vykonávají správní soudnictví soudy v technickém smyslu oddělené od správních orgánů, či zda je vykonáváno orgány organizačně zařazenými uvnitř veřejné správy</a:t>
          </a:r>
          <a:endParaRPr lang="en-US" sz="1400" kern="1200"/>
        </a:p>
        <a:p>
          <a:pPr marL="114300" lvl="1" indent="-114300" algn="l" defTabSz="622300">
            <a:lnSpc>
              <a:spcPct val="90000"/>
            </a:lnSpc>
            <a:spcBef>
              <a:spcPct val="0"/>
            </a:spcBef>
            <a:spcAft>
              <a:spcPct val="20000"/>
            </a:spcAft>
            <a:buChar char="•"/>
          </a:pPr>
          <a:r>
            <a:rPr lang="cs-CZ" sz="1400" kern="1200"/>
            <a:t>v případě, že činnost vykonávají soudy, zda jde o soudy speciální (správní soudy) nebo soudy „řádné“</a:t>
          </a:r>
          <a:endParaRPr lang="en-US" sz="1400" kern="1200"/>
        </a:p>
        <a:p>
          <a:pPr marL="114300" lvl="1" indent="-114300" algn="l" defTabSz="622300">
            <a:lnSpc>
              <a:spcPct val="90000"/>
            </a:lnSpc>
            <a:spcBef>
              <a:spcPct val="0"/>
            </a:spcBef>
            <a:spcAft>
              <a:spcPct val="20000"/>
            </a:spcAft>
            <a:buChar char="•"/>
          </a:pPr>
          <a:r>
            <a:rPr lang="cs-CZ" sz="1400" kern="1200"/>
            <a:t>v případě, že existují speciální správní soudy, zda existuje jeden všeobecný správní soud, nebo zda existují i další speciální správní soudy</a:t>
          </a:r>
          <a:endParaRPr lang="en-US" sz="1400" kern="1200"/>
        </a:p>
        <a:p>
          <a:pPr marL="114300" lvl="1" indent="-114300" algn="l" defTabSz="622300">
            <a:lnSpc>
              <a:spcPct val="90000"/>
            </a:lnSpc>
            <a:spcBef>
              <a:spcPct val="0"/>
            </a:spcBef>
            <a:spcAft>
              <a:spcPct val="20000"/>
            </a:spcAft>
            <a:buChar char="•"/>
          </a:pPr>
          <a:r>
            <a:rPr lang="cs-CZ" sz="1400" kern="1200"/>
            <a:t>zda je správní soudnictví vykonáváno na jednom nebo více procesních stupních</a:t>
          </a:r>
          <a:endParaRPr lang="en-US" sz="1400" kern="1200"/>
        </a:p>
        <a:p>
          <a:pPr marL="114300" lvl="1" indent="-114300" algn="l" defTabSz="622300">
            <a:lnSpc>
              <a:spcPct val="90000"/>
            </a:lnSpc>
            <a:spcBef>
              <a:spcPct val="0"/>
            </a:spcBef>
            <a:spcAft>
              <a:spcPct val="20000"/>
            </a:spcAft>
            <a:buChar char="•"/>
          </a:pPr>
          <a:r>
            <a:rPr lang="cs-CZ" sz="1400" kern="1200"/>
            <a:t>zda je správní soudnictví pokračováním postupu před správními orgány nebo procesně od správního řízení odděleno</a:t>
          </a:r>
          <a:endParaRPr lang="en-US" sz="1400" kern="1200"/>
        </a:p>
        <a:p>
          <a:pPr marL="114300" lvl="1" indent="-114300" algn="l" defTabSz="622300">
            <a:lnSpc>
              <a:spcPct val="90000"/>
            </a:lnSpc>
            <a:spcBef>
              <a:spcPct val="0"/>
            </a:spcBef>
            <a:spcAft>
              <a:spcPct val="20000"/>
            </a:spcAft>
            <a:buChar char="•"/>
          </a:pPr>
          <a:r>
            <a:rPr lang="cs-CZ" sz="1400" kern="1200"/>
            <a:t>zda je funkcí ochrana subjektivních (veřejných) práv nebo též obecně dodržování objektivního práva</a:t>
          </a:r>
          <a:endParaRPr lang="en-US" sz="1400" kern="1200"/>
        </a:p>
        <a:p>
          <a:pPr marL="114300" lvl="1" indent="-114300" algn="l" defTabSz="622300">
            <a:lnSpc>
              <a:spcPct val="90000"/>
            </a:lnSpc>
            <a:spcBef>
              <a:spcPct val="0"/>
            </a:spcBef>
            <a:spcAft>
              <a:spcPct val="20000"/>
            </a:spcAft>
            <a:buChar char="•"/>
          </a:pPr>
          <a:r>
            <a:rPr lang="cs-CZ" sz="1400" kern="1200"/>
            <a:t>zda může být před soudem zjišťován skutkový stav či zda se jen vychází ze skutkových zjištění správních orgánů </a:t>
          </a:r>
          <a:endParaRPr lang="en-US" sz="1400" kern="1200"/>
        </a:p>
      </dsp:txBody>
      <dsp:txXfrm>
        <a:off x="0" y="2240423"/>
        <a:ext cx="6263640" cy="3055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A3120-4E85-4B0B-AF2F-703DD24E937F}">
      <dsp:nvSpPr>
        <dsp:cNvPr id="0" name=""/>
        <dsp:cNvSpPr/>
      </dsp:nvSpPr>
      <dsp:spPr>
        <a:xfrm>
          <a:off x="0" y="147796"/>
          <a:ext cx="5753100" cy="9983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francouzské (Conseil d´Etat)</a:t>
          </a:r>
          <a:endParaRPr lang="en-US" sz="1800" kern="1200"/>
        </a:p>
      </dsp:txBody>
      <dsp:txXfrm>
        <a:off x="48737" y="196533"/>
        <a:ext cx="5655626" cy="900901"/>
      </dsp:txXfrm>
    </dsp:sp>
    <dsp:sp modelId="{BD46582B-73AD-4086-B2C6-53A9E68563FD}">
      <dsp:nvSpPr>
        <dsp:cNvPr id="0" name=""/>
        <dsp:cNvSpPr/>
      </dsp:nvSpPr>
      <dsp:spPr>
        <a:xfrm>
          <a:off x="0" y="1198011"/>
          <a:ext cx="5753100" cy="99837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anglické (původně jen obecné soudy)</a:t>
          </a:r>
          <a:endParaRPr lang="en-US" sz="1800" kern="1200"/>
        </a:p>
      </dsp:txBody>
      <dsp:txXfrm>
        <a:off x="48737" y="1246748"/>
        <a:ext cx="5655626" cy="900901"/>
      </dsp:txXfrm>
    </dsp:sp>
    <dsp:sp modelId="{0E6A6C5E-6754-442C-A9C8-19CA7438BF37}">
      <dsp:nvSpPr>
        <dsp:cNvPr id="0" name=""/>
        <dsp:cNvSpPr/>
      </dsp:nvSpPr>
      <dsp:spPr>
        <a:xfrm>
          <a:off x="0" y="2248227"/>
          <a:ext cx="5753100" cy="99837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pruské (rozhodování kolegiálních orgánů s laickým a profesionálním prvkem v rámci správy, nebylo omezeno na kasační funkci, nahrazování správního uvážení)</a:t>
          </a:r>
          <a:endParaRPr lang="en-US" sz="1800" kern="1200"/>
        </a:p>
      </dsp:txBody>
      <dsp:txXfrm>
        <a:off x="48737" y="2296964"/>
        <a:ext cx="5655626" cy="900901"/>
      </dsp:txXfrm>
    </dsp:sp>
    <dsp:sp modelId="{BDA4D67D-956E-4284-A5C0-3A229C9BC2FE}">
      <dsp:nvSpPr>
        <dsp:cNvPr id="0" name=""/>
        <dsp:cNvSpPr/>
      </dsp:nvSpPr>
      <dsp:spPr>
        <a:xfrm>
          <a:off x="0" y="3298443"/>
          <a:ext cx="5753100" cy="9983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rakouský (předlitavský) </a:t>
          </a:r>
          <a:endParaRPr lang="en-US" sz="1800" kern="1200"/>
        </a:p>
      </dsp:txBody>
      <dsp:txXfrm>
        <a:off x="48737" y="3347180"/>
        <a:ext cx="5655626" cy="900901"/>
      </dsp:txXfrm>
    </dsp:sp>
    <dsp:sp modelId="{ACB7C065-ED8A-4476-A3D2-67F957BA466A}">
      <dsp:nvSpPr>
        <dsp:cNvPr id="0" name=""/>
        <dsp:cNvSpPr/>
      </dsp:nvSpPr>
      <dsp:spPr>
        <a:xfrm>
          <a:off x="0" y="4296818"/>
          <a:ext cx="57531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6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kern="1200"/>
            <a:t>zvláštní správní soud</a:t>
          </a:r>
          <a:endParaRPr lang="en-US" sz="1400" kern="1200"/>
        </a:p>
        <a:p>
          <a:pPr marL="114300" lvl="1" indent="-114300" algn="l" defTabSz="622300">
            <a:lnSpc>
              <a:spcPct val="90000"/>
            </a:lnSpc>
            <a:spcBef>
              <a:spcPct val="0"/>
            </a:spcBef>
            <a:spcAft>
              <a:spcPct val="20000"/>
            </a:spcAft>
            <a:buChar char="•"/>
          </a:pPr>
          <a:r>
            <a:rPr lang="cs-CZ" sz="1400" kern="1200"/>
            <a:t>výhradně k ochraně veřejných subjektivních práv</a:t>
          </a:r>
          <a:endParaRPr lang="en-US" sz="1400" kern="1200"/>
        </a:p>
        <a:p>
          <a:pPr marL="114300" lvl="1" indent="-114300" algn="l" defTabSz="622300">
            <a:lnSpc>
              <a:spcPct val="90000"/>
            </a:lnSpc>
            <a:spcBef>
              <a:spcPct val="0"/>
            </a:spcBef>
            <a:spcAft>
              <a:spcPct val="20000"/>
            </a:spcAft>
            <a:buChar char="•"/>
          </a:pPr>
          <a:r>
            <a:rPr lang="cs-CZ" sz="1400" kern="1200"/>
            <a:t>vykonávat spravedlnost, nikoli nahrazovat správu</a:t>
          </a:r>
          <a:endParaRPr lang="en-US" sz="1400" kern="1200"/>
        </a:p>
        <a:p>
          <a:pPr marL="114300" lvl="1" indent="-114300" algn="l" defTabSz="622300">
            <a:lnSpc>
              <a:spcPct val="90000"/>
            </a:lnSpc>
            <a:spcBef>
              <a:spcPct val="0"/>
            </a:spcBef>
            <a:spcAft>
              <a:spcPct val="20000"/>
            </a:spcAft>
            <a:buChar char="•"/>
          </a:pPr>
          <a:r>
            <a:rPr lang="cs-CZ" sz="1400" kern="1200"/>
            <a:t>jurisdikce následná, obrana proti konečným aktům správy</a:t>
          </a:r>
          <a:endParaRPr lang="en-US" sz="1400" kern="1200"/>
        </a:p>
      </dsp:txBody>
      <dsp:txXfrm>
        <a:off x="0" y="4296818"/>
        <a:ext cx="5753100" cy="96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1554-D0AC-440D-A844-C16EDA2571C5}">
      <dsp:nvSpPr>
        <dsp:cNvPr id="0" name=""/>
        <dsp:cNvSpPr/>
      </dsp:nvSpPr>
      <dsp:spPr>
        <a:xfrm>
          <a:off x="1778173" y="1831"/>
          <a:ext cx="3276214" cy="1638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cs-CZ" sz="4600" kern="1200"/>
            <a:t>Krajské soudy</a:t>
          </a:r>
          <a:endParaRPr lang="en-US" sz="4600" kern="1200"/>
        </a:p>
      </dsp:txBody>
      <dsp:txXfrm>
        <a:off x="1826152" y="49810"/>
        <a:ext cx="3180256" cy="1542149"/>
      </dsp:txXfrm>
    </dsp:sp>
    <dsp:sp modelId="{6CD8A8A3-2668-4B1F-9DEC-246F4FA739C9}">
      <dsp:nvSpPr>
        <dsp:cNvPr id="0" name=""/>
        <dsp:cNvSpPr/>
      </dsp:nvSpPr>
      <dsp:spPr>
        <a:xfrm>
          <a:off x="2105794" y="1639939"/>
          <a:ext cx="327621" cy="1228580"/>
        </a:xfrm>
        <a:custGeom>
          <a:avLst/>
          <a:gdLst/>
          <a:ahLst/>
          <a:cxnLst/>
          <a:rect l="0" t="0" r="0" b="0"/>
          <a:pathLst>
            <a:path>
              <a:moveTo>
                <a:pt x="0" y="0"/>
              </a:moveTo>
              <a:lnTo>
                <a:pt x="0" y="1228580"/>
              </a:lnTo>
              <a:lnTo>
                <a:pt x="327621" y="12285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FD027-44D8-4C94-B2C6-6AA80F2D890D}">
      <dsp:nvSpPr>
        <dsp:cNvPr id="0" name=""/>
        <dsp:cNvSpPr/>
      </dsp:nvSpPr>
      <dsp:spPr>
        <a:xfrm>
          <a:off x="2433416" y="2049465"/>
          <a:ext cx="2620971" cy="16381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cs-CZ" sz="2100" kern="1200"/>
            <a:t>specializované senáty (3 členné) a specializovaní samosoudci</a:t>
          </a:r>
          <a:endParaRPr lang="en-US" sz="2100" kern="1200"/>
        </a:p>
      </dsp:txBody>
      <dsp:txXfrm>
        <a:off x="2481395" y="2097444"/>
        <a:ext cx="2525013" cy="1542149"/>
      </dsp:txXfrm>
    </dsp:sp>
    <dsp:sp modelId="{128ED1EB-3240-44F6-BE24-6126B11951CF}">
      <dsp:nvSpPr>
        <dsp:cNvPr id="0" name=""/>
        <dsp:cNvSpPr/>
      </dsp:nvSpPr>
      <dsp:spPr>
        <a:xfrm>
          <a:off x="5873441" y="1831"/>
          <a:ext cx="3276214" cy="16381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cs-CZ" sz="4600" kern="1200"/>
            <a:t>Nejvyšší správní soud</a:t>
          </a:r>
          <a:endParaRPr lang="en-US" sz="4600" kern="1200"/>
        </a:p>
      </dsp:txBody>
      <dsp:txXfrm>
        <a:off x="5921420" y="49810"/>
        <a:ext cx="3180256" cy="1542149"/>
      </dsp:txXfrm>
    </dsp:sp>
    <dsp:sp modelId="{FEB96645-5067-40E1-B3C8-E79D9E53999C}">
      <dsp:nvSpPr>
        <dsp:cNvPr id="0" name=""/>
        <dsp:cNvSpPr/>
      </dsp:nvSpPr>
      <dsp:spPr>
        <a:xfrm>
          <a:off x="6201062" y="1639939"/>
          <a:ext cx="327621" cy="1228580"/>
        </a:xfrm>
        <a:custGeom>
          <a:avLst/>
          <a:gdLst/>
          <a:ahLst/>
          <a:cxnLst/>
          <a:rect l="0" t="0" r="0" b="0"/>
          <a:pathLst>
            <a:path>
              <a:moveTo>
                <a:pt x="0" y="0"/>
              </a:moveTo>
              <a:lnTo>
                <a:pt x="0" y="1228580"/>
              </a:lnTo>
              <a:lnTo>
                <a:pt x="327621" y="122858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290A9-847A-4341-BA0C-F3237D1DC20F}">
      <dsp:nvSpPr>
        <dsp:cNvPr id="0" name=""/>
        <dsp:cNvSpPr/>
      </dsp:nvSpPr>
      <dsp:spPr>
        <a:xfrm>
          <a:off x="6528684" y="2049465"/>
          <a:ext cx="2620971" cy="16381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cs-CZ" sz="2100" kern="1200"/>
            <a:t>V konkrétních věcech rozhodují senáty (3 členné, 7 členné) nebo rozšířené senáty (7 členné, 9 členné)</a:t>
          </a:r>
          <a:endParaRPr lang="en-US" sz="2100" kern="1200"/>
        </a:p>
      </dsp:txBody>
      <dsp:txXfrm>
        <a:off x="6576663" y="2097444"/>
        <a:ext cx="2525013" cy="1542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25B6A-3DB0-416C-B70A-76EFCE42C249}">
      <dsp:nvSpPr>
        <dsp:cNvPr id="0" name=""/>
        <dsp:cNvSpPr/>
      </dsp:nvSpPr>
      <dsp:spPr>
        <a:xfrm>
          <a:off x="0" y="452753"/>
          <a:ext cx="6263640" cy="1020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krajský soud, nestanoví-li zákon, že je věcně příslušný NSS</a:t>
          </a:r>
          <a:endParaRPr lang="en-US" sz="1800" kern="1200"/>
        </a:p>
      </dsp:txBody>
      <dsp:txXfrm>
        <a:off x="0" y="452753"/>
        <a:ext cx="6263640" cy="1020600"/>
      </dsp:txXfrm>
    </dsp:sp>
    <dsp:sp modelId="{F8136B06-649E-4DFB-A024-39A3F4D1ECCC}">
      <dsp:nvSpPr>
        <dsp:cNvPr id="0" name=""/>
        <dsp:cNvSpPr/>
      </dsp:nvSpPr>
      <dsp:spPr>
        <a:xfrm>
          <a:off x="313182" y="187073"/>
          <a:ext cx="4384548"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cs-CZ" sz="1800" kern="1200"/>
            <a:t>věcná</a:t>
          </a:r>
          <a:endParaRPr lang="en-US" sz="1800" kern="1200"/>
        </a:p>
      </dsp:txBody>
      <dsp:txXfrm>
        <a:off x="339121" y="213012"/>
        <a:ext cx="4332670" cy="479482"/>
      </dsp:txXfrm>
    </dsp:sp>
    <dsp:sp modelId="{F139A976-0645-48E0-A606-BE8D2A60DE9B}">
      <dsp:nvSpPr>
        <dsp:cNvPr id="0" name=""/>
        <dsp:cNvSpPr/>
      </dsp:nvSpPr>
      <dsp:spPr>
        <a:xfrm>
          <a:off x="0" y="1836233"/>
          <a:ext cx="6263640" cy="1814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V jehož obvodu je sídlo správního orgánu, který ve věci vydal rozhodnutí v prvním stupni nebo jinak zasáhl do práv</a:t>
          </a:r>
          <a:endParaRPr lang="en-US" sz="1800" kern="1200"/>
        </a:p>
        <a:p>
          <a:pPr marL="171450" lvl="1" indent="-171450" algn="l" defTabSz="800100">
            <a:lnSpc>
              <a:spcPct val="90000"/>
            </a:lnSpc>
            <a:spcBef>
              <a:spcPct val="0"/>
            </a:spcBef>
            <a:spcAft>
              <a:spcPct val="15000"/>
            </a:spcAft>
            <a:buChar char="•"/>
          </a:pPr>
          <a:r>
            <a:rPr lang="cs-CZ" sz="1800" kern="1200"/>
            <a:t>Výjimka: věci důchodového pojištění … podle bydliště nebo sídla navrhovatele</a:t>
          </a:r>
          <a:endParaRPr lang="en-US" sz="1800" kern="1200"/>
        </a:p>
      </dsp:txBody>
      <dsp:txXfrm>
        <a:off x="0" y="1836233"/>
        <a:ext cx="6263640" cy="1814400"/>
      </dsp:txXfrm>
    </dsp:sp>
    <dsp:sp modelId="{F9823BBF-F75D-4A86-9CE2-3E5739607324}">
      <dsp:nvSpPr>
        <dsp:cNvPr id="0" name=""/>
        <dsp:cNvSpPr/>
      </dsp:nvSpPr>
      <dsp:spPr>
        <a:xfrm>
          <a:off x="313182" y="1570553"/>
          <a:ext cx="4384548" cy="531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cs-CZ" sz="1800" kern="1200"/>
            <a:t>místní</a:t>
          </a:r>
          <a:endParaRPr lang="en-US" sz="1800" kern="1200"/>
        </a:p>
      </dsp:txBody>
      <dsp:txXfrm>
        <a:off x="339121" y="1596492"/>
        <a:ext cx="4332670" cy="479482"/>
      </dsp:txXfrm>
    </dsp:sp>
    <dsp:sp modelId="{090575CB-F32E-44E8-B5CE-A27C0A9038A6}">
      <dsp:nvSpPr>
        <dsp:cNvPr id="0" name=""/>
        <dsp:cNvSpPr/>
      </dsp:nvSpPr>
      <dsp:spPr>
        <a:xfrm>
          <a:off x="0" y="4013514"/>
          <a:ext cx="6263640" cy="13041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374904" rIns="4861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KS v Ostravě – ve věcech rozhodnutí o stavbě dopravní infrastruktury</a:t>
          </a:r>
          <a:endParaRPr lang="en-US" sz="1800" kern="1200"/>
        </a:p>
        <a:p>
          <a:pPr marL="171450" lvl="1" indent="-171450" algn="l" defTabSz="800100">
            <a:lnSpc>
              <a:spcPct val="90000"/>
            </a:lnSpc>
            <a:spcBef>
              <a:spcPct val="0"/>
            </a:spcBef>
            <a:spcAft>
              <a:spcPct val="15000"/>
            </a:spcAft>
            <a:buChar char="•"/>
          </a:pPr>
          <a:r>
            <a:rPr lang="cs-CZ" sz="1800" kern="1200"/>
            <a:t>MS v Praze – o návrhu na zrušení služebního předpisu</a:t>
          </a:r>
          <a:endParaRPr lang="en-US" sz="1800" kern="1200"/>
        </a:p>
      </dsp:txBody>
      <dsp:txXfrm>
        <a:off x="0" y="4013514"/>
        <a:ext cx="6263640" cy="1304100"/>
      </dsp:txXfrm>
    </dsp:sp>
    <dsp:sp modelId="{30A38CCB-5874-4DFB-B324-4A7CBD47B17E}">
      <dsp:nvSpPr>
        <dsp:cNvPr id="0" name=""/>
        <dsp:cNvSpPr/>
      </dsp:nvSpPr>
      <dsp:spPr>
        <a:xfrm>
          <a:off x="313182" y="3747833"/>
          <a:ext cx="4384548"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00100">
            <a:lnSpc>
              <a:spcPct val="90000"/>
            </a:lnSpc>
            <a:spcBef>
              <a:spcPct val="0"/>
            </a:spcBef>
            <a:spcAft>
              <a:spcPct val="35000"/>
            </a:spcAft>
            <a:buNone/>
          </a:pPr>
          <a:r>
            <a:rPr lang="cs-CZ" sz="1800" kern="1200"/>
            <a:t>kauzální</a:t>
          </a:r>
          <a:endParaRPr lang="en-US" sz="1800" kern="1200"/>
        </a:p>
      </dsp:txBody>
      <dsp:txXfrm>
        <a:off x="339121" y="3773772"/>
        <a:ext cx="433267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63104-5E3E-4CC8-919D-4BF7390ED181}">
      <dsp:nvSpPr>
        <dsp:cNvPr id="0" name=""/>
        <dsp:cNvSpPr/>
      </dsp:nvSpPr>
      <dsp:spPr>
        <a:xfrm>
          <a:off x="0" y="359108"/>
          <a:ext cx="6263640"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zřízen od 1. 1. 2003, již předtím uveden v Ústavě</a:t>
          </a:r>
          <a:endParaRPr lang="en-US" sz="2600" kern="1200"/>
        </a:p>
      </dsp:txBody>
      <dsp:txXfrm>
        <a:off x="50489" y="409597"/>
        <a:ext cx="6162662" cy="933302"/>
      </dsp:txXfrm>
    </dsp:sp>
    <dsp:sp modelId="{8C2806E5-6601-429A-A6C7-C00CB60BFF2F}">
      <dsp:nvSpPr>
        <dsp:cNvPr id="0" name=""/>
        <dsp:cNvSpPr/>
      </dsp:nvSpPr>
      <dsp:spPr>
        <a:xfrm>
          <a:off x="0" y="1468268"/>
          <a:ext cx="6263640"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vrcholný soudní orgán ve věcech patřících do pravomoci soudů ve správním soudnictví</a:t>
          </a:r>
          <a:endParaRPr lang="en-US" sz="2600" kern="1200"/>
        </a:p>
      </dsp:txBody>
      <dsp:txXfrm>
        <a:off x="50489" y="1518757"/>
        <a:ext cx="6162662" cy="933302"/>
      </dsp:txXfrm>
    </dsp:sp>
    <dsp:sp modelId="{F8827B50-EC78-4590-9243-C70ED69F4368}">
      <dsp:nvSpPr>
        <dsp:cNvPr id="0" name=""/>
        <dsp:cNvSpPr/>
      </dsp:nvSpPr>
      <dsp:spPr>
        <a:xfrm>
          <a:off x="0" y="2577428"/>
          <a:ext cx="6263640"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čl. 87 odst. 3 Úst: zákon může stanovit, že namísto ÚS rozhoduje NSS</a:t>
          </a:r>
          <a:endParaRPr lang="en-US" sz="2600" kern="1200"/>
        </a:p>
      </dsp:txBody>
      <dsp:txXfrm>
        <a:off x="50489" y="2627917"/>
        <a:ext cx="6162662" cy="933302"/>
      </dsp:txXfrm>
    </dsp:sp>
    <dsp:sp modelId="{14DFB88B-5D97-4799-B8B8-5161898B4B6B}">
      <dsp:nvSpPr>
        <dsp:cNvPr id="0" name=""/>
        <dsp:cNvSpPr/>
      </dsp:nvSpPr>
      <dsp:spPr>
        <a:xfrm>
          <a:off x="0" y="3611709"/>
          <a:ext cx="6263640"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cs-CZ" sz="2000" kern="1200" dirty="0"/>
            <a:t>o zrušení právních předpisů nebo jejich jednotlivých ustanovení, jsou-li v rozporu se zákonem - </a:t>
          </a:r>
          <a:r>
            <a:rPr lang="cs-CZ" sz="2000" kern="1200" dirty="0">
              <a:solidFill>
                <a:srgbClr val="FF0000"/>
              </a:solidFill>
            </a:rPr>
            <a:t>nenaplněno</a:t>
          </a:r>
          <a:endParaRPr lang="en-US" sz="2000" kern="1200" dirty="0">
            <a:solidFill>
              <a:srgbClr val="FF0000"/>
            </a:solidFill>
          </a:endParaRPr>
        </a:p>
        <a:p>
          <a:pPr marL="228600" lvl="1" indent="-228600" algn="l" defTabSz="889000">
            <a:lnSpc>
              <a:spcPct val="90000"/>
            </a:lnSpc>
            <a:spcBef>
              <a:spcPct val="0"/>
            </a:spcBef>
            <a:spcAft>
              <a:spcPct val="20000"/>
            </a:spcAft>
            <a:buChar char="•"/>
          </a:pPr>
          <a:r>
            <a:rPr lang="cs-CZ" sz="2000" kern="1200" dirty="0"/>
            <a:t>spory o rozsah kompetencí státních orgánů a orgánů územní samosprávy, nepřísluší-li podle zákona jinému orgánu - </a:t>
          </a:r>
          <a:r>
            <a:rPr lang="cs-CZ" sz="2000" kern="1200" dirty="0">
              <a:solidFill>
                <a:srgbClr val="FF0000"/>
              </a:solidFill>
            </a:rPr>
            <a:t>naplněno</a:t>
          </a:r>
          <a:endParaRPr lang="en-US" sz="2000" kern="1200" dirty="0">
            <a:solidFill>
              <a:srgbClr val="FF0000"/>
            </a:solidFill>
          </a:endParaRPr>
        </a:p>
      </dsp:txBody>
      <dsp:txXfrm>
        <a:off x="0" y="3611709"/>
        <a:ext cx="6263640" cy="1533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9E35D-0FBE-4456-BC9A-0C803CC61A6B}">
      <dsp:nvSpPr>
        <dsp:cNvPr id="0" name=""/>
        <dsp:cNvSpPr/>
      </dsp:nvSpPr>
      <dsp:spPr>
        <a:xfrm>
          <a:off x="2133386" y="2663"/>
          <a:ext cx="2400059" cy="1757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obecná žaloba</a:t>
          </a:r>
          <a:endParaRPr lang="en-US" sz="2600" kern="1200"/>
        </a:p>
      </dsp:txBody>
      <dsp:txXfrm>
        <a:off x="2219185" y="88462"/>
        <a:ext cx="2228461" cy="1586012"/>
      </dsp:txXfrm>
    </dsp:sp>
    <dsp:sp modelId="{2345187F-696A-4FCF-B33D-607B5854567A}">
      <dsp:nvSpPr>
        <dsp:cNvPr id="0" name=""/>
        <dsp:cNvSpPr/>
      </dsp:nvSpPr>
      <dsp:spPr>
        <a:xfrm>
          <a:off x="2133386" y="1848154"/>
          <a:ext cx="2400059" cy="175761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zvláštní žaloby ve věcech veřejného zájmu </a:t>
          </a:r>
          <a:endParaRPr lang="en-US" sz="2600" kern="1200"/>
        </a:p>
      </dsp:txBody>
      <dsp:txXfrm>
        <a:off x="2219185" y="1933953"/>
        <a:ext cx="2228461" cy="1586012"/>
      </dsp:txXfrm>
    </dsp:sp>
    <dsp:sp modelId="{7FB8DFD4-0A36-41B2-AD6E-D6ECD053330A}">
      <dsp:nvSpPr>
        <dsp:cNvPr id="0" name=""/>
        <dsp:cNvSpPr/>
      </dsp:nvSpPr>
      <dsp:spPr>
        <a:xfrm>
          <a:off x="2133386" y="3693646"/>
          <a:ext cx="2400059" cy="175761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žaloby ve věcech územní samosprávy</a:t>
          </a:r>
          <a:endParaRPr lang="en-US" sz="2600" kern="1200"/>
        </a:p>
      </dsp:txBody>
      <dsp:txXfrm>
        <a:off x="2219185" y="3779445"/>
        <a:ext cx="2228461" cy="1586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7A0FC-0213-40EE-88DD-E2FDBF8F91E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A61D3-DF52-438A-8F49-03AB3DBB2B8C}">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OOP - správní akt smíšené povahy, překlenutí abstraktních aktů (právních předpisů správy) a konkrétních správních aktů</a:t>
          </a:r>
          <a:endParaRPr lang="en-US" sz="1900" kern="1200"/>
        </a:p>
      </dsp:txBody>
      <dsp:txXfrm>
        <a:off x="0" y="0"/>
        <a:ext cx="6900512" cy="692017"/>
      </dsp:txXfrm>
    </dsp:sp>
    <dsp:sp modelId="{96372FDE-DDDF-4A61-B50B-BC461A8F9371}">
      <dsp:nvSpPr>
        <dsp:cNvPr id="0" name=""/>
        <dsp:cNvSpPr/>
      </dsp:nvSpPr>
      <dsp:spPr>
        <a:xfrm>
          <a:off x="0" y="692017"/>
          <a:ext cx="6900512"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7A2EE-204D-48E7-84D6-E5954FFF6335}">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v konkrétní věci závazně upravuje právní poměry druhově, nikoli individuálně určených osob</a:t>
          </a:r>
          <a:endParaRPr lang="en-US" sz="1900" kern="1200"/>
        </a:p>
      </dsp:txBody>
      <dsp:txXfrm>
        <a:off x="0" y="692017"/>
        <a:ext cx="6900512" cy="692017"/>
      </dsp:txXfrm>
    </dsp:sp>
    <dsp:sp modelId="{AB6BB244-8D82-4585-A51B-AAC77350D95A}">
      <dsp:nvSpPr>
        <dsp:cNvPr id="0" name=""/>
        <dsp:cNvSpPr/>
      </dsp:nvSpPr>
      <dsp:spPr>
        <a:xfrm>
          <a:off x="0" y="1384035"/>
          <a:ext cx="6900512"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2CBEB-0F73-4A5D-91A3-A0E3EF78D823}">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kombinace abstraktní a konkrétní regulace</a:t>
          </a:r>
          <a:endParaRPr lang="en-US" sz="1900" kern="1200"/>
        </a:p>
      </dsp:txBody>
      <dsp:txXfrm>
        <a:off x="0" y="1384035"/>
        <a:ext cx="6900512" cy="692017"/>
      </dsp:txXfrm>
    </dsp:sp>
    <dsp:sp modelId="{19F959B4-1ED6-41F4-B359-5E089EE840C3}">
      <dsp:nvSpPr>
        <dsp:cNvPr id="0" name=""/>
        <dsp:cNvSpPr/>
      </dsp:nvSpPr>
      <dsp:spPr>
        <a:xfrm>
          <a:off x="0" y="2076052"/>
          <a:ext cx="6900512"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8657-DC23-41FD-99BE-954D87E003A4}">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jednostrannost</a:t>
          </a:r>
          <a:endParaRPr lang="en-US" sz="1900" kern="1200"/>
        </a:p>
      </dsp:txBody>
      <dsp:txXfrm>
        <a:off x="0" y="2076052"/>
        <a:ext cx="6900512" cy="692017"/>
      </dsp:txXfrm>
    </dsp:sp>
    <dsp:sp modelId="{4BABEEA2-4DCD-4D36-B18C-3D680C386411}">
      <dsp:nvSpPr>
        <dsp:cNvPr id="0" name=""/>
        <dsp:cNvSpPr/>
      </dsp:nvSpPr>
      <dsp:spPr>
        <a:xfrm>
          <a:off x="0" y="2768070"/>
          <a:ext cx="6900512"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E8EAE-E143-4970-8739-4DE84D02A2D7}">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úkon s přímo působícími právními účinky</a:t>
          </a:r>
          <a:endParaRPr lang="en-US" sz="1900" kern="1200"/>
        </a:p>
      </dsp:txBody>
      <dsp:txXfrm>
        <a:off x="0" y="2768070"/>
        <a:ext cx="6900512" cy="692017"/>
      </dsp:txXfrm>
    </dsp:sp>
    <dsp:sp modelId="{DE23293F-F71E-482C-870E-A2CAA1130915}">
      <dsp:nvSpPr>
        <dsp:cNvPr id="0" name=""/>
        <dsp:cNvSpPr/>
      </dsp:nvSpPr>
      <dsp:spPr>
        <a:xfrm>
          <a:off x="0" y="3460088"/>
          <a:ext cx="6900512"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FB889-31B2-4F49-AE9C-99804DF908DB}">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formalizovaný úkon</a:t>
          </a:r>
          <a:endParaRPr lang="en-US" sz="1900" kern="1200"/>
        </a:p>
      </dsp:txBody>
      <dsp:txXfrm>
        <a:off x="0" y="3460088"/>
        <a:ext cx="6900512" cy="692017"/>
      </dsp:txXfrm>
    </dsp:sp>
    <dsp:sp modelId="{335D7EF2-03CD-4E50-8594-9287911D0974}">
      <dsp:nvSpPr>
        <dsp:cNvPr id="0" name=""/>
        <dsp:cNvSpPr/>
      </dsp:nvSpPr>
      <dsp:spPr>
        <a:xfrm>
          <a:off x="0" y="4152105"/>
          <a:ext cx="6900512"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63BC3-AC65-4390-A0E1-30A08E28B359}">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právně závazný</a:t>
          </a:r>
          <a:endParaRPr lang="en-US" sz="1900" kern="1200"/>
        </a:p>
      </dsp:txBody>
      <dsp:txXfrm>
        <a:off x="0" y="4152105"/>
        <a:ext cx="6900512" cy="692017"/>
      </dsp:txXfrm>
    </dsp:sp>
    <dsp:sp modelId="{C6E37CDC-BA29-4DE5-9668-92259C44BAFE}">
      <dsp:nvSpPr>
        <dsp:cNvPr id="0" name=""/>
        <dsp:cNvSpPr/>
      </dsp:nvSpPr>
      <dsp:spPr>
        <a:xfrm>
          <a:off x="0" y="484412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B12EA-963D-4A65-AA8F-5AFF295A6035}">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směřuje vůči nepodřízeným adresátům </a:t>
          </a:r>
          <a:endParaRPr lang="en-US" sz="1900" kern="1200"/>
        </a:p>
      </dsp:txBody>
      <dsp:txXfrm>
        <a:off x="0" y="4844123"/>
        <a:ext cx="6900512" cy="692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D0EEF-3BF9-450E-BD91-C49849ECC829}">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7F811-1C59-4CF5-A159-09F83992394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Zda se vydává jen v případech, kdy to zákon výslovně ukládá, nebo</a:t>
          </a:r>
          <a:endParaRPr lang="en-US" sz="2100" kern="1200"/>
        </a:p>
      </dsp:txBody>
      <dsp:txXfrm>
        <a:off x="0" y="0"/>
        <a:ext cx="6900512" cy="1384035"/>
      </dsp:txXfrm>
    </dsp:sp>
    <dsp:sp modelId="{844E8C3B-F936-46D1-A00F-418CA8AACEB2}">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ACDAF-74E6-486C-A7DA-04EC34811E8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Zda se vydává ve všech případech, kdy jsou naplněny z obsahového hlediska pro určitý úkon pojmové znaky OOP</a:t>
          </a:r>
          <a:endParaRPr lang="en-US" sz="2100" kern="1200"/>
        </a:p>
      </dsp:txBody>
      <dsp:txXfrm>
        <a:off x="0" y="1384035"/>
        <a:ext cx="6900512" cy="1384035"/>
      </dsp:txXfrm>
    </dsp:sp>
    <dsp:sp modelId="{9F4BB6FA-28BA-48D8-AF1C-A91CD036D1C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FD0EF-F9FF-4EE9-A52C-18A616DC61B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Formální pojetí: zásady územního rozvoje, územní plán, stanovení místní a přechodné úpravy provozu na pozemních komunikacích, stanovení klidových území národního parku</a:t>
          </a:r>
          <a:endParaRPr lang="en-US" sz="2100" kern="1200"/>
        </a:p>
      </dsp:txBody>
      <dsp:txXfrm>
        <a:off x="0" y="2768070"/>
        <a:ext cx="6900512" cy="1384035"/>
      </dsp:txXfrm>
    </dsp:sp>
    <dsp:sp modelId="{BC41F49E-7F32-4753-A803-F890C0CD3FF3}">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116AC-9FCE-4ADB-8B4D-AEE8B6CA996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cs-CZ" sz="2100" kern="1200"/>
            <a:t>Jen materiální pojetí: vyhlášení nových voleb do zastupitelstva obce, sdělení MPSV o závaznosti kolektivní smlouvy vyššího stupně i pro další zaměstnance</a:t>
          </a:r>
          <a:endParaRPr lang="en-US" sz="21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27.02.2026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27.02.2026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27.02.2026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F59FB-3826-8186-4611-73E7197A6CD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64D311C0-E369-7E58-9049-A3F984670E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7F44C30-B6B3-3B37-DD83-9E5B243EDA0E}"/>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5B49006A-CED1-810C-62CB-99C42FBD84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4F0865E-48E9-71F8-0F28-8A0F26FF7E4B}"/>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205753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A4BA7-625A-2815-2830-A487E8806A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7B05965-5CC9-7683-DE81-7C216E89259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9B5A54F-3C54-545C-F627-FD6A79E9FFD3}"/>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23F58EB5-73D1-8F43-DAF7-45418C443C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A481B3-EF88-CE2B-ECAD-2A637084B4FD}"/>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233073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05CAEC-6CA9-1C4A-2F82-86270B24D39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F9F12B3-ED5B-1AD8-7A79-CB8F93089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6A5C7EC-80CF-52CC-E778-69D9BB763315}"/>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5DD1CD4D-66E0-CCC6-A405-C79CC795CF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44BCEA-5740-02D7-567D-4BC2CC586410}"/>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95389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BFD0EC-4BA3-7031-3C16-28EA8E7E4ED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8224588-67BB-417D-950C-D38B9A038BA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106F3336-E9BC-8E4F-09F8-8D1DDF651EF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639FCD9-0015-8D75-270F-047B839F3CC0}"/>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6" name="Zástupný symbol pro zápatí 5">
            <a:extLst>
              <a:ext uri="{FF2B5EF4-FFF2-40B4-BE49-F238E27FC236}">
                <a16:creationId xmlns:a16="http://schemas.microsoft.com/office/drawing/2014/main" id="{FD238240-F15A-3588-CDBA-062B8554056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637C6CC-600C-5FE8-6B8B-DA7300612A65}"/>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67117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D476E-FF1D-4EDC-F083-C4EBEF75FFD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0059A62-6E1B-4512-D62F-270CDF4CF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58AA1B7-6998-16EE-EFC6-EF1096CBFEA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FE51A4E-FE2B-7B20-8DA1-32B3D71D1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B4637EB-E8A1-CA82-BDE7-70B3D57CCAA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44DAA3A-7F31-0625-A257-0C0A6791DB57}"/>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8" name="Zástupný symbol pro zápatí 7">
            <a:extLst>
              <a:ext uri="{FF2B5EF4-FFF2-40B4-BE49-F238E27FC236}">
                <a16:creationId xmlns:a16="http://schemas.microsoft.com/office/drawing/2014/main" id="{A954961A-95BB-2AEB-4771-87CB1F21CF3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87FEB67-5A1B-A7D4-3B89-D42C4078B030}"/>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97640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41E8AC-C85D-F717-85D7-CAD65C64359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18FAA73-18D8-45F5-F376-87224B622F0E}"/>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4" name="Zástupný symbol pro zápatí 3">
            <a:extLst>
              <a:ext uri="{FF2B5EF4-FFF2-40B4-BE49-F238E27FC236}">
                <a16:creationId xmlns:a16="http://schemas.microsoft.com/office/drawing/2014/main" id="{73E0742D-DBF8-029A-BB82-1237303999A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6B1B4B1-B135-BACB-596E-85B349A1143E}"/>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307185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C680378-45C5-06E4-698F-F58370C32105}"/>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3" name="Zástupný symbol pro zápatí 2">
            <a:extLst>
              <a:ext uri="{FF2B5EF4-FFF2-40B4-BE49-F238E27FC236}">
                <a16:creationId xmlns:a16="http://schemas.microsoft.com/office/drawing/2014/main" id="{68B4802E-56E1-90AB-2AFC-9A459DE5AD1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502BD1E-FCFE-C674-9B85-C50C04E579CB}"/>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311957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D27EE-08F8-6D72-C9E2-3A24577DC56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F154ECA-333A-B787-05FD-A76319A28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225EBF7-770F-B7E2-192E-B61CCF305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A3265C-94C0-EA7C-A3D8-3CBA93E3A2A7}"/>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6" name="Zástupný symbol pro zápatí 5">
            <a:extLst>
              <a:ext uri="{FF2B5EF4-FFF2-40B4-BE49-F238E27FC236}">
                <a16:creationId xmlns:a16="http://schemas.microsoft.com/office/drawing/2014/main" id="{E77AD145-28D3-5586-7F9B-BCCA117217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120CC96-8B4C-D11D-5CE5-65B6641B0907}"/>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1688162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64DF7-CFC3-A022-AD08-9BE78FCE16E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0D75BDA-90C0-8F36-673A-55871BD5B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A472D5F-1DE9-79E9-E1CB-217348B8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AA186CC-DB84-23D8-625F-F87F054A6D03}"/>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6" name="Zástupný symbol pro zápatí 5">
            <a:extLst>
              <a:ext uri="{FF2B5EF4-FFF2-40B4-BE49-F238E27FC236}">
                <a16:creationId xmlns:a16="http://schemas.microsoft.com/office/drawing/2014/main" id="{70C63BF0-DDB9-C741-A7E9-D66E6F092D5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F467BD3-2899-C4B1-2EAB-AFE802E1FB51}"/>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159701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5B1CA-F4D3-F80D-6BA3-74A4EA22493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C723858-0EEC-D0EF-FDC2-ADF6EA93C6D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6DC4B3-B4CD-6E54-993A-CFFE4C1CBE04}"/>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B88BE4F8-64E7-7B75-CD8A-9FDBA0E9FA5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991D3DE-83D3-9145-0896-195A190D5C42}"/>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100051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49CE21A-BC12-8188-558F-7038DCCB8DB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60A058-63CA-DC64-C6A5-BF7C7441127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1A1C62-6E86-800F-358A-DD95DA0708EA}"/>
              </a:ext>
            </a:extLst>
          </p:cNvPr>
          <p:cNvSpPr>
            <a:spLocks noGrp="1"/>
          </p:cNvSpPr>
          <p:nvPr>
            <p:ph type="dt" sz="half" idx="10"/>
          </p:nvPr>
        </p:nvSpPr>
        <p:spPr/>
        <p:txBody>
          <a:body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6FA15EA9-193F-2BDA-7EEE-BD6B74F56A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8699477-B57A-042D-DE8D-EC4E7BC559FA}"/>
              </a:ext>
            </a:extLst>
          </p:cNvPr>
          <p:cNvSpPr>
            <a:spLocks noGrp="1"/>
          </p:cNvSpPr>
          <p:nvPr>
            <p:ph type="sldNum" sz="quarter" idx="12"/>
          </p:nvPr>
        </p:nvSpPr>
        <p:spPr/>
        <p:txBody>
          <a:bodyPr/>
          <a:lstStyle/>
          <a:p>
            <a:fld id="{E9FD3CF5-EEC0-4A85-AB07-2FB2EF5E41A0}" type="slidenum">
              <a:rPr lang="cs-CZ" smtClean="0"/>
              <a:t>‹#›</a:t>
            </a:fld>
            <a:endParaRPr lang="cs-CZ"/>
          </a:p>
        </p:txBody>
      </p:sp>
    </p:spTree>
    <p:extLst>
      <p:ext uri="{BB962C8B-B14F-4D97-AF65-F5344CB8AC3E}">
        <p14:creationId xmlns:p14="http://schemas.microsoft.com/office/powerpoint/2010/main" val="30284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2EA3C6B-E7A8-BEBF-B266-C01D3C388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A9835AF-C3CC-AF39-B0DE-0FE12C74D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BA9C04-F0E9-80E0-E0A0-1EDAEECFB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FD799-BFEC-4A24-86DB-DD6A7D27F430}" type="datetimeFigureOut">
              <a:rPr lang="cs-CZ" smtClean="0"/>
              <a:t>27.02.2026</a:t>
            </a:fld>
            <a:endParaRPr lang="cs-CZ"/>
          </a:p>
        </p:txBody>
      </p:sp>
      <p:sp>
        <p:nvSpPr>
          <p:cNvPr id="5" name="Zástupný symbol pro zápatí 4">
            <a:extLst>
              <a:ext uri="{FF2B5EF4-FFF2-40B4-BE49-F238E27FC236}">
                <a16:creationId xmlns:a16="http://schemas.microsoft.com/office/drawing/2014/main" id="{6977F077-0029-B7ED-7B8B-166DC8E73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D6042F5-B3E6-025B-F03F-699BAAD8E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D3CF5-EEC0-4A85-AB07-2FB2EF5E41A0}" type="slidenum">
              <a:rPr lang="cs-CZ" smtClean="0"/>
              <a:t>‹#›</a:t>
            </a:fld>
            <a:endParaRPr lang="cs-CZ"/>
          </a:p>
        </p:txBody>
      </p:sp>
    </p:spTree>
    <p:extLst>
      <p:ext uri="{BB962C8B-B14F-4D97-AF65-F5344CB8AC3E}">
        <p14:creationId xmlns:p14="http://schemas.microsoft.com/office/powerpoint/2010/main" val="331606498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1881352"/>
            <a:ext cx="9144000" cy="2416328"/>
          </a:xfrm>
        </p:spPr>
        <p:txBody>
          <a:bodyPr>
            <a:normAutofit fontScale="90000"/>
          </a:bodyPr>
          <a:lstStyle/>
          <a:p>
            <a:pPr algn="l" rtl="0">
              <a:spcAft>
                <a:spcPts val="800"/>
              </a:spcAft>
              <a:buNone/>
            </a:pPr>
            <a:br>
              <a:rPr lang="cs-CZ" dirty="0"/>
            </a:br>
            <a:r>
              <a:rPr lang="cs-CZ" sz="3100" dirty="0"/>
              <a:t>kontrola veřejné správy a správní dozor</a:t>
            </a:r>
            <a:br>
              <a:rPr lang="cs-CZ" sz="2200" dirty="0"/>
            </a:br>
            <a:br>
              <a:rPr lang="cs-CZ" sz="2200" dirty="0"/>
            </a:br>
            <a:r>
              <a:rPr lang="cs-CZ" sz="2200" dirty="0"/>
              <a:t>přednáška k tématům:</a:t>
            </a:r>
            <a:br>
              <a:rPr lang="cs-CZ" sz="2200" dirty="0"/>
            </a:br>
            <a:br>
              <a:rPr lang="cs-CZ" sz="2200" b="0" i="0" dirty="0">
                <a:solidFill>
                  <a:schemeClr val="bg2"/>
                </a:solidFill>
                <a:effectLst/>
                <a:latin typeface="Aptos" panose="020B0004020202020204" pitchFamily="34" charset="0"/>
              </a:rPr>
            </a:br>
            <a:r>
              <a:rPr lang="cs-CZ" sz="2200" b="0" i="0" dirty="0">
                <a:solidFill>
                  <a:schemeClr val="bg2"/>
                </a:solidFill>
                <a:effectLst/>
                <a:latin typeface="Aptos" panose="020B0004020202020204" pitchFamily="34" charset="0"/>
              </a:rPr>
              <a:t>Správní soudnictví a jeho význam</a:t>
            </a:r>
            <a:br>
              <a:rPr lang="cs-CZ" sz="2200" b="0" i="0" dirty="0">
                <a:solidFill>
                  <a:schemeClr val="bg2"/>
                </a:solidFill>
                <a:effectLst/>
                <a:latin typeface="Aptos" panose="020B0004020202020204" pitchFamily="34" charset="0"/>
              </a:rPr>
            </a:br>
            <a:endParaRPr lang="cs-CZ" sz="2200" b="1" dirty="0">
              <a:solidFill>
                <a:schemeClr val="bg2"/>
              </a:solidFill>
            </a:endParaRP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lstStyle/>
          <a:p>
            <a:r>
              <a:rPr lang="cs-CZ" dirty="0"/>
              <a:t>Prof. JUDr. Martin Kopecký, CSc. </a:t>
            </a:r>
          </a:p>
          <a:p>
            <a:r>
              <a:rPr lang="cs-CZ" sz="1200" dirty="0"/>
              <a:t>Katedra veřejného práva a veřejné správy</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C6C1072-0257-45B1-A8E8-DAB92A4AB2DC}"/>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Nejvyšší správní soud</a:t>
            </a:r>
          </a:p>
        </p:txBody>
      </p:sp>
      <p:graphicFrame>
        <p:nvGraphicFramePr>
          <p:cNvPr id="18" name="Zástupný obsah 2">
            <a:extLst>
              <a:ext uri="{FF2B5EF4-FFF2-40B4-BE49-F238E27FC236}">
                <a16:creationId xmlns:a16="http://schemas.microsoft.com/office/drawing/2014/main" id="{BD5D99E5-0CE4-4E94-C86A-5F2B27ABF702}"/>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2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9244E5A-2A6C-407D-B1FC-D923ED0E90AF}"/>
              </a:ext>
            </a:extLst>
          </p:cNvPr>
          <p:cNvSpPr>
            <a:spLocks noGrp="1"/>
          </p:cNvSpPr>
          <p:nvPr>
            <p:ph type="title"/>
          </p:nvPr>
        </p:nvSpPr>
        <p:spPr>
          <a:xfrm>
            <a:off x="826396" y="586855"/>
            <a:ext cx="4230100" cy="3387497"/>
          </a:xfrm>
        </p:spPr>
        <p:txBody>
          <a:bodyPr anchor="b">
            <a:normAutofit/>
          </a:bodyPr>
          <a:lstStyle/>
          <a:p>
            <a:pPr algn="r"/>
            <a:r>
              <a:rPr lang="cs-CZ" sz="4000">
                <a:solidFill>
                  <a:srgbClr val="FFFFFF"/>
                </a:solidFill>
              </a:rPr>
              <a:t>Složení NSS</a:t>
            </a:r>
          </a:p>
        </p:txBody>
      </p:sp>
      <p:sp>
        <p:nvSpPr>
          <p:cNvPr id="3" name="Zástupný obsah 2">
            <a:extLst>
              <a:ext uri="{FF2B5EF4-FFF2-40B4-BE49-F238E27FC236}">
                <a16:creationId xmlns:a16="http://schemas.microsoft.com/office/drawing/2014/main" id="{54A826C4-9B71-4C8F-83BA-0BBEEB18A81E}"/>
              </a:ext>
            </a:extLst>
          </p:cNvPr>
          <p:cNvSpPr>
            <a:spLocks noGrp="1"/>
          </p:cNvSpPr>
          <p:nvPr>
            <p:ph idx="1"/>
          </p:nvPr>
        </p:nvSpPr>
        <p:spPr>
          <a:xfrm>
            <a:off x="6503158" y="649480"/>
            <a:ext cx="4862447" cy="5546047"/>
          </a:xfrm>
        </p:spPr>
        <p:txBody>
          <a:bodyPr anchor="ctr">
            <a:normAutofit/>
          </a:bodyPr>
          <a:lstStyle/>
          <a:p>
            <a:r>
              <a:rPr lang="cs-CZ" sz="2000"/>
              <a:t>předseda soudu, místopředseda soudu – jmenuje prezident republiky ze soudců tohoto soudu (kontrasignovaná pravomoc)</a:t>
            </a:r>
          </a:p>
          <a:p>
            <a:r>
              <a:rPr lang="cs-CZ" sz="2000"/>
              <a:t>předsedové kolegií (v současnosti nejsou zřízena)</a:t>
            </a:r>
          </a:p>
          <a:p>
            <a:r>
              <a:rPr lang="cs-CZ" sz="2000"/>
              <a:t>předsedové senátů</a:t>
            </a:r>
          </a:p>
          <a:p>
            <a:r>
              <a:rPr lang="cs-CZ" sz="2000"/>
              <a:t>ostatní soudci</a:t>
            </a:r>
          </a:p>
          <a:p>
            <a:pPr marL="0" indent="0">
              <a:buNone/>
            </a:pPr>
            <a:endParaRPr lang="cs-CZ" sz="2000"/>
          </a:p>
          <a:p>
            <a:pPr marL="0" indent="0">
              <a:buNone/>
            </a:pPr>
            <a:r>
              <a:rPr lang="cs-CZ" sz="2000" b="1" i="1"/>
              <a:t>Organizační formy</a:t>
            </a:r>
          </a:p>
          <a:p>
            <a:pPr marL="0" indent="0">
              <a:buNone/>
            </a:pPr>
            <a:r>
              <a:rPr lang="cs-CZ" sz="2000"/>
              <a:t>plénum</a:t>
            </a:r>
          </a:p>
          <a:p>
            <a:pPr marL="0" indent="0">
              <a:buNone/>
            </a:pPr>
            <a:r>
              <a:rPr lang="cs-CZ" sz="2000"/>
              <a:t>(kolegia)</a:t>
            </a:r>
          </a:p>
          <a:p>
            <a:pPr marL="0" indent="0">
              <a:buNone/>
            </a:pPr>
            <a:r>
              <a:rPr lang="cs-CZ" sz="2000"/>
              <a:t>senáty (3 nebo 7 členů)</a:t>
            </a:r>
          </a:p>
          <a:p>
            <a:pPr marL="0" indent="0">
              <a:buNone/>
            </a:pPr>
            <a:r>
              <a:rPr lang="cs-CZ" sz="2000"/>
              <a:t>rozšířené senáty (7 nebo 9 členů)</a:t>
            </a:r>
          </a:p>
        </p:txBody>
      </p:sp>
    </p:spTree>
    <p:extLst>
      <p:ext uri="{BB962C8B-B14F-4D97-AF65-F5344CB8AC3E}">
        <p14:creationId xmlns:p14="http://schemas.microsoft.com/office/powerpoint/2010/main" val="92303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51F3DF0-7C20-48E7-BFFA-E66872F4D0E2}"/>
              </a:ext>
            </a:extLst>
          </p:cNvPr>
          <p:cNvSpPr>
            <a:spLocks noGrp="1"/>
          </p:cNvSpPr>
          <p:nvPr>
            <p:ph type="title"/>
          </p:nvPr>
        </p:nvSpPr>
        <p:spPr>
          <a:xfrm>
            <a:off x="958506" y="800392"/>
            <a:ext cx="10264697" cy="1212102"/>
          </a:xfrm>
        </p:spPr>
        <p:txBody>
          <a:bodyPr>
            <a:normAutofit/>
          </a:bodyPr>
          <a:lstStyle/>
          <a:p>
            <a:r>
              <a:rPr lang="cs-CZ" sz="4000">
                <a:solidFill>
                  <a:srgbClr val="FFFFFF"/>
                </a:solidFill>
              </a:rPr>
              <a:t>Působnost NSS</a:t>
            </a:r>
          </a:p>
        </p:txBody>
      </p:sp>
      <p:sp>
        <p:nvSpPr>
          <p:cNvPr id="3" name="Zástupný obsah 2">
            <a:extLst>
              <a:ext uri="{FF2B5EF4-FFF2-40B4-BE49-F238E27FC236}">
                <a16:creationId xmlns:a16="http://schemas.microsoft.com/office/drawing/2014/main" id="{EA598BC5-A455-456B-ACF9-4362AF3B7643}"/>
              </a:ext>
            </a:extLst>
          </p:cNvPr>
          <p:cNvSpPr>
            <a:spLocks noGrp="1"/>
          </p:cNvSpPr>
          <p:nvPr>
            <p:ph idx="1"/>
          </p:nvPr>
        </p:nvSpPr>
        <p:spPr>
          <a:xfrm>
            <a:off x="1367624" y="2490436"/>
            <a:ext cx="9708995" cy="3567173"/>
          </a:xfrm>
        </p:spPr>
        <p:txBody>
          <a:bodyPr anchor="ctr">
            <a:normAutofit/>
          </a:bodyPr>
          <a:lstStyle/>
          <a:p>
            <a:pPr indent="-179705">
              <a:spcBef>
                <a:spcPts val="0"/>
              </a:spcBef>
              <a:spcAft>
                <a:spcPts val="600"/>
              </a:spcAft>
            </a:pP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rozhoduje ve věcech správního soudnictví</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stanovených SŘS nebo zvláštním zákonem </a:t>
            </a: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do věcné příslušnosti tohoto soudu</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(o kompetenčních žalobách, v některých věcech volebních a v některých věcech politických stran a hnutí, o některých návrzích na zrušení opatření obecné povahy) </a:t>
            </a:r>
          </a:p>
          <a:p>
            <a:pPr indent="-179705">
              <a:spcBef>
                <a:spcPts val="0"/>
              </a:spcBef>
              <a:spcAft>
                <a:spcPts val="600"/>
              </a:spcAft>
            </a:pP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rozhoduje o kasačních stížnostech</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proti pravomocným rozhodnutím krajských soudů ve správním soudnictví</a:t>
            </a:r>
          </a:p>
          <a:p>
            <a:pPr indent="-179705">
              <a:spcBef>
                <a:spcPts val="0"/>
              </a:spcBef>
              <a:spcAft>
                <a:spcPts val="600"/>
              </a:spcAft>
            </a:pP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rozhoduje o obnově řízení ve věcech, ve kterých rozhodoval NSS</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(ve věcech politických stran a hnutí)</a:t>
            </a:r>
          </a:p>
          <a:p>
            <a:pPr indent="-179705">
              <a:spcBef>
                <a:spcPts val="0"/>
              </a:spcBef>
              <a:spcAft>
                <a:spcPts val="600"/>
              </a:spcAft>
            </a:pP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v zájmu jednotného rozhodování soudů ve správním soudnictví přijímá </a:t>
            </a: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stanoviska</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k rozhodovací činnosti soudů ve věcech určitého druhu (přijímá kolegium nebo plénum NSS nikoli v souvislosti s rozhodovací činností v konkrétní věci, měla by působit váhou své právní argumentace, nejsou právně závazná)</a:t>
            </a:r>
          </a:p>
          <a:p>
            <a:pPr indent="-179705">
              <a:spcBef>
                <a:spcPts val="0"/>
              </a:spcBef>
              <a:spcAft>
                <a:spcPts val="600"/>
              </a:spcAft>
            </a:pP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v zájmu zákonného a jednotného rozhodování správních orgánů přijímá </a:t>
            </a: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zásadní usnesení</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ke konkrétním právním názorům</a:t>
            </a:r>
          </a:p>
          <a:p>
            <a:pPr>
              <a:spcBef>
                <a:spcPts val="0"/>
              </a:spcBef>
              <a:spcAft>
                <a:spcPts val="600"/>
              </a:spcAft>
            </a:pP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je </a:t>
            </a:r>
            <a:r>
              <a:rPr lang="cs-CZ" sz="1500" i="1" dirty="0">
                <a:effectLst/>
                <a:latin typeface="Times New Roman" panose="02020603050405020304" pitchFamily="18" charset="0"/>
                <a:ea typeface="Times New Roman" panose="02020603050405020304" pitchFamily="18" charset="0"/>
                <a:cs typeface="Times New Roman" panose="02020603050405020304" pitchFamily="18" charset="0"/>
              </a:rPr>
              <a:t>kárným soudem</a:t>
            </a:r>
            <a:r>
              <a:rPr lang="cs-CZ" sz="1500" dirty="0">
                <a:effectLst/>
                <a:latin typeface="Times New Roman" panose="02020603050405020304" pitchFamily="18" charset="0"/>
                <a:ea typeface="Times New Roman" panose="02020603050405020304" pitchFamily="18" charset="0"/>
                <a:cs typeface="Times New Roman" panose="02020603050405020304" pitchFamily="18" charset="0"/>
              </a:rPr>
              <a:t> ve věcech upravených v zákoně č. 7/2002 Sb., o řízení ve věcech soudců, státních zástupců a soudních exekutorů</a:t>
            </a:r>
            <a:endParaRPr lang="cs-CZ"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64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725CF6BE-AB40-404F-BEB3-D472B69EACFD}"/>
              </a:ext>
            </a:extLst>
          </p:cNvPr>
          <p:cNvSpPr>
            <a:spLocks noGrp="1"/>
          </p:cNvSpPr>
          <p:nvPr>
            <p:ph type="title"/>
          </p:nvPr>
        </p:nvSpPr>
        <p:spPr>
          <a:xfrm>
            <a:off x="934872" y="982272"/>
            <a:ext cx="3388419" cy="4560970"/>
          </a:xfrm>
        </p:spPr>
        <p:txBody>
          <a:bodyPr>
            <a:normAutofit/>
          </a:bodyPr>
          <a:lstStyle/>
          <a:p>
            <a:r>
              <a:rPr lang="cs-CZ" sz="4000">
                <a:solidFill>
                  <a:srgbClr val="FFFFFF"/>
                </a:solidFill>
              </a:rPr>
              <a:t>Možnost judikaturního odklonu od dřívějšího právního názoru</a:t>
            </a:r>
          </a:p>
        </p:txBody>
      </p:sp>
      <p:sp>
        <p:nvSpPr>
          <p:cNvPr id="4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B6C1B614-8941-4A30-8C6C-F8292486312B}"/>
              </a:ext>
            </a:extLst>
          </p:cNvPr>
          <p:cNvSpPr>
            <a:spLocks noGrp="1"/>
          </p:cNvSpPr>
          <p:nvPr>
            <p:ph idx="1"/>
          </p:nvPr>
        </p:nvSpPr>
        <p:spPr>
          <a:xfrm>
            <a:off x="5221862" y="1719618"/>
            <a:ext cx="5948831" cy="4334629"/>
          </a:xfrm>
        </p:spPr>
        <p:txBody>
          <a:bodyPr anchor="ctr">
            <a:normAutofit/>
          </a:bodyPr>
          <a:lstStyle/>
          <a:p>
            <a:pPr marL="144145" indent="-144145">
              <a:spcBef>
                <a:spcPts val="0"/>
              </a:spcBef>
              <a:spcAft>
                <a:spcPts val="600"/>
              </a:spcAft>
              <a:tabLst>
                <a:tab pos="144145" algn="l"/>
              </a:tabLst>
            </a:pPr>
            <a:r>
              <a:rPr lang="cs-CZ" sz="2400" dirty="0">
                <a:solidFill>
                  <a:srgbClr val="FEFFFF"/>
                </a:solidFill>
                <a:effectLst/>
                <a:latin typeface="Times New Roman" panose="02020603050405020304" pitchFamily="18" charset="0"/>
                <a:ea typeface="Times New Roman" panose="02020603050405020304" pitchFamily="18" charset="0"/>
                <a:cs typeface="Times New Roman" panose="02020603050405020304" pitchFamily="18" charset="0"/>
              </a:rPr>
              <a:t>dospěl-li senát NSS při svém rozhodování k právnímu názoru, který je odlišný od právního názoru již vyjádřeného v rozhodnutí NSS, postoupí věc k rozhodnutí rozšířenému senátu</a:t>
            </a:r>
          </a:p>
          <a:p>
            <a:pPr marL="144145" indent="-144145">
              <a:spcBef>
                <a:spcPts val="0"/>
              </a:spcBef>
              <a:spcAft>
                <a:spcPts val="600"/>
              </a:spcAft>
              <a:tabLst>
                <a:tab pos="144145" algn="l"/>
              </a:tabLst>
            </a:pPr>
            <a:r>
              <a:rPr lang="cs-CZ" sz="2400" dirty="0">
                <a:solidFill>
                  <a:srgbClr val="FEFFFF"/>
                </a:solidFill>
                <a:effectLst/>
                <a:latin typeface="Times New Roman" panose="02020603050405020304" pitchFamily="18" charset="0"/>
                <a:ea typeface="Times New Roman" panose="02020603050405020304" pitchFamily="18" charset="0"/>
                <a:cs typeface="Times New Roman" panose="02020603050405020304" pitchFamily="18" charset="0"/>
              </a:rPr>
              <a:t>k postoupení věci senát nepřistoupí, byl-li odlišný právní názor, který chce zaujmout, již vysloven ve stanovisku NSS</a:t>
            </a:r>
          </a:p>
        </p:txBody>
      </p:sp>
    </p:spTree>
    <p:extLst>
      <p:ext uri="{BB962C8B-B14F-4D97-AF65-F5344CB8AC3E}">
        <p14:creationId xmlns:p14="http://schemas.microsoft.com/office/powerpoint/2010/main" val="170380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ctrTitle"/>
          </p:nvPr>
        </p:nvSpPr>
        <p:spPr>
          <a:xfrm>
            <a:off x="1314824" y="735106"/>
            <a:ext cx="10053763" cy="2928470"/>
          </a:xfrm>
        </p:spPr>
        <p:txBody>
          <a:bodyPr anchor="b">
            <a:normAutofit/>
          </a:bodyPr>
          <a:lstStyle/>
          <a:p>
            <a:pPr algn="l"/>
            <a:r>
              <a:rPr lang="cs-CZ" sz="4800" dirty="0">
                <a:solidFill>
                  <a:srgbClr val="FFFFFF"/>
                </a:solidFill>
              </a:rPr>
              <a:t>Vybraná obecná ustanovení o řízení </a:t>
            </a:r>
            <a:br>
              <a:rPr lang="cs-CZ" sz="4800" dirty="0">
                <a:solidFill>
                  <a:srgbClr val="FFFFFF"/>
                </a:solidFill>
              </a:rPr>
            </a:br>
            <a:r>
              <a:rPr lang="cs-CZ" sz="4800" dirty="0">
                <a:solidFill>
                  <a:srgbClr val="FFFFFF"/>
                </a:solidFill>
              </a:rPr>
              <a:t>ve správním soudnictví</a:t>
            </a:r>
          </a:p>
        </p:txBody>
      </p:sp>
      <p:sp>
        <p:nvSpPr>
          <p:cNvPr id="3" name="Podnadpis 2"/>
          <p:cNvSpPr>
            <a:spLocks noGrp="1"/>
          </p:cNvSpPr>
          <p:nvPr>
            <p:ph type="subTitle" idx="1"/>
          </p:nvPr>
        </p:nvSpPr>
        <p:spPr>
          <a:xfrm>
            <a:off x="1350682" y="4870824"/>
            <a:ext cx="10005951" cy="1458258"/>
          </a:xfrm>
        </p:spPr>
        <p:txBody>
          <a:bodyPr anchor="ctr">
            <a:normAutofit/>
          </a:bodyPr>
          <a:lstStyle/>
          <a:p>
            <a:pPr algn="l"/>
            <a:r>
              <a:rPr lang="cs-CZ" dirty="0"/>
              <a:t>Část třetí, hlava I - § 32 až 64 </a:t>
            </a:r>
          </a:p>
          <a:p>
            <a:pPr algn="l"/>
            <a:r>
              <a:rPr lang="cs-CZ" dirty="0"/>
              <a:t>použijí se použijí pro jednotlivé (zvláštní) druhy řízení, neobsahují-li zvláštní ustanovení o řízení něco jiného </a:t>
            </a:r>
          </a:p>
        </p:txBody>
      </p:sp>
    </p:spTree>
    <p:extLst>
      <p:ext uri="{BB962C8B-B14F-4D97-AF65-F5344CB8AC3E}">
        <p14:creationId xmlns:p14="http://schemas.microsoft.com/office/powerpoint/2010/main" val="32703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Subsidiarita OSŘ</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Nestanoví-li SŘS jinak, použijí se pro řízení ve správním soudnictví podle § 64 SŘS přiměřeně ustanovení části prvé a třetí OSŘ. </a:t>
            </a:r>
          </a:p>
          <a:p>
            <a:r>
              <a:rPr lang="cs-CZ" sz="2000"/>
              <a:t>Např.  se použije ustanovení § 5 OSŘ o poučování účastníků o jejich procesních právech a povinnostech.</a:t>
            </a:r>
          </a:p>
        </p:txBody>
      </p:sp>
    </p:spTree>
    <p:extLst>
      <p:ext uri="{BB962C8B-B14F-4D97-AF65-F5344CB8AC3E}">
        <p14:creationId xmlns:p14="http://schemas.microsoft.com/office/powerpoint/2010/main" val="381286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Účastníci řízení</a:t>
            </a:r>
          </a:p>
        </p:txBody>
      </p:sp>
      <p:sp>
        <p:nvSpPr>
          <p:cNvPr id="3" name="Zástupný symbol pro obsah 2"/>
          <p:cNvSpPr>
            <a:spLocks noGrp="1"/>
          </p:cNvSpPr>
          <p:nvPr>
            <p:ph idx="1"/>
          </p:nvPr>
        </p:nvSpPr>
        <p:spPr>
          <a:xfrm>
            <a:off x="4810259" y="649480"/>
            <a:ext cx="6555347" cy="5546047"/>
          </a:xfrm>
        </p:spPr>
        <p:txBody>
          <a:bodyPr anchor="ctr">
            <a:normAutofit/>
          </a:bodyPr>
          <a:lstStyle/>
          <a:p>
            <a:pPr lvl="0"/>
            <a:r>
              <a:rPr lang="cs-CZ" sz="1900"/>
              <a:t>Účastníci řízení (§ 33 SŘS) </a:t>
            </a:r>
          </a:p>
          <a:p>
            <a:pPr lvl="1"/>
            <a:r>
              <a:rPr lang="cs-CZ" sz="1900"/>
              <a:t>navrhovatel (žalobce) a odpůrce (žalovaný), o němž to stanoví zákon, popř. jsou účastníky ti, o nichž to stanoví SŘS v úpravě o jednotlivých řízeních.</a:t>
            </a:r>
          </a:p>
          <a:p>
            <a:pPr lvl="0"/>
            <a:r>
              <a:rPr lang="cs-CZ" sz="1900"/>
              <a:t>Způsobilost být účastníkem </a:t>
            </a:r>
          </a:p>
          <a:p>
            <a:pPr lvl="1"/>
            <a:r>
              <a:rPr lang="cs-CZ" sz="1900"/>
              <a:t>má ten, kdo má právní osobnost, a správní orgán, jinak i ten, komu ji zákon přiznává. </a:t>
            </a:r>
          </a:p>
          <a:p>
            <a:r>
              <a:rPr lang="cs-CZ" sz="1900"/>
              <a:t>Procesní způsobilost (způsobilost samostatně činit v řízení úkony)</a:t>
            </a:r>
          </a:p>
          <a:p>
            <a:pPr lvl="1"/>
            <a:r>
              <a:rPr lang="cs-CZ" sz="1900"/>
              <a:t>má účastník v tom rozsahu, „v jakém má způsobilost vlastními úkony nabývat práv a brát na sebe povinnosti“ (text § 33 odst. 3 SŘS), tedy – v případě fyzické osoby – v jakém je svéprávný. Ač právnickým osobám svéprávnost podle koncepce ObčZ nenáleží, v procesním právu na ně lze hledět jako na procesní způsobilé, když úkony činěné osobou jednající za ní budou přímo procesními. </a:t>
            </a:r>
          </a:p>
          <a:p>
            <a:pPr lvl="1"/>
            <a:r>
              <a:rPr lang="cs-CZ" sz="1900"/>
              <a:t>procesní způsobilost má i správní orgán a také ten, kdo je podle zákona oprávněn podat návrh</a:t>
            </a:r>
          </a:p>
        </p:txBody>
      </p:sp>
    </p:spTree>
    <p:extLst>
      <p:ext uri="{BB962C8B-B14F-4D97-AF65-F5344CB8AC3E}">
        <p14:creationId xmlns:p14="http://schemas.microsoft.com/office/powerpoint/2010/main" val="401800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56823" y="962166"/>
            <a:ext cx="3103808" cy="4421876"/>
          </a:xfrm>
        </p:spPr>
        <p:txBody>
          <a:bodyPr anchor="t">
            <a:normAutofit/>
          </a:bodyPr>
          <a:lstStyle/>
          <a:p>
            <a:pPr algn="r"/>
            <a:r>
              <a:rPr lang="cs-CZ" sz="4000"/>
              <a:t>Osoby zúčastněné na řízení</a:t>
            </a:r>
          </a:p>
        </p:txBody>
      </p:sp>
      <p:sp>
        <p:nvSpPr>
          <p:cNvPr id="3" name="Zástupný symbol pro obsah 2"/>
          <p:cNvSpPr>
            <a:spLocks noGrp="1"/>
          </p:cNvSpPr>
          <p:nvPr>
            <p:ph idx="1"/>
          </p:nvPr>
        </p:nvSpPr>
        <p:spPr>
          <a:xfrm>
            <a:off x="4088929" y="962167"/>
            <a:ext cx="6858113" cy="4743174"/>
          </a:xfrm>
        </p:spPr>
        <p:txBody>
          <a:bodyPr anchor="t">
            <a:normAutofit lnSpcReduction="10000"/>
          </a:bodyPr>
          <a:lstStyle/>
          <a:p>
            <a:r>
              <a:rPr lang="cs-CZ" sz="1600" dirty="0"/>
              <a:t>§ 34 SŘS</a:t>
            </a:r>
          </a:p>
          <a:p>
            <a:r>
              <a:rPr lang="cs-CZ" sz="1600" dirty="0"/>
              <a:t>osoba, která byla přímo dotčena ve svých právech a povinnostech vydáním napadeného správního rozhodnutí, tím, že rozhodnutí nebylo vydáno, jakož i ta, která může být přímo dotčena zrušením správního rozhodnutí nebo vydáním navrhovaného rozhodnutí soudu, není-li účastníkem a výslovně soudu oznámila, že bude v řízení práva osoby zúčastněné na řízení uplatňovat</a:t>
            </a:r>
          </a:p>
          <a:p>
            <a:r>
              <a:rPr lang="cs-CZ" sz="1600" dirty="0"/>
              <a:t>navrhovatel je povinen v návrhu označit osoby, které přicházejí v úvahu jako osoby zúčastněné na řízení, jsou-li mu známy. </a:t>
            </a:r>
          </a:p>
          <a:p>
            <a:r>
              <a:rPr lang="cs-CZ" sz="1600" dirty="0"/>
              <a:t>předseda senátu takové osoby  vyrozumí o probíhajícím řízení a vyzve je, aby oznámily ve stanovené lhůtě, zda v řízení budou uplatňovat práva osoby zúčastněné na řízení</a:t>
            </a:r>
          </a:p>
          <a:p>
            <a:r>
              <a:rPr lang="cs-CZ" sz="1600" dirty="0"/>
              <a:t>Není-li stanoveno jinak, má stejná procesní práva a povinnosti jako účastník, např. právo předkládat písemná vyjádření, nahlížet do spisu, být vyrozuměn o nařízeném jednání a žádat, aby jí bylo při jednání uděleno slovo</a:t>
            </a:r>
          </a:p>
          <a:p>
            <a:r>
              <a:rPr lang="cs-CZ" sz="1600" dirty="0"/>
              <a:t>doručuje se jí žaloba, některá usnesení, rozhodnutí, jímž se řízení u soudu končí</a:t>
            </a:r>
          </a:p>
          <a:p>
            <a:r>
              <a:rPr lang="cs-CZ" sz="1600" dirty="0"/>
              <a:t>nemůže disponovat předmětem řízení, </a:t>
            </a:r>
            <a:r>
              <a:rPr lang="cs-CZ" sz="1600" b="1" dirty="0"/>
              <a:t>je ale oprávněna podat kasační stížnost</a:t>
            </a:r>
            <a:endParaRPr lang="cs-CZ" sz="16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88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Žaloby k ochraně subjektivních veřejných práv</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proti rozhodnutí správního orgánu</a:t>
            </a:r>
          </a:p>
          <a:p>
            <a:r>
              <a:rPr lang="cs-CZ" sz="2000"/>
              <a:t>k ochraně před nečinností správního orgánu</a:t>
            </a:r>
          </a:p>
          <a:p>
            <a:r>
              <a:rPr lang="cs-CZ" sz="2000"/>
              <a:t>k ochraně před nezákonným zásahem, pokynem nebo donucením správního orgánu </a:t>
            </a:r>
          </a:p>
          <a:p>
            <a:endParaRPr lang="cs-CZ" sz="2000"/>
          </a:p>
          <a:p>
            <a:r>
              <a:rPr lang="cs-CZ" sz="2000"/>
              <a:t>kdy podat jakou žalobu?</a:t>
            </a:r>
          </a:p>
        </p:txBody>
      </p:sp>
    </p:spTree>
    <p:extLst>
      <p:ext uri="{BB962C8B-B14F-4D97-AF65-F5344CB8AC3E}">
        <p14:creationId xmlns:p14="http://schemas.microsoft.com/office/powerpoint/2010/main" val="312003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86834" y="591344"/>
            <a:ext cx="3200400" cy="5585619"/>
          </a:xfrm>
        </p:spPr>
        <p:txBody>
          <a:bodyPr>
            <a:normAutofit/>
          </a:bodyPr>
          <a:lstStyle/>
          <a:p>
            <a:r>
              <a:rPr lang="cs-CZ" dirty="0">
                <a:solidFill>
                  <a:srgbClr val="FFFFFF"/>
                </a:solidFill>
              </a:rPr>
              <a:t>Řízení o žalobě proti rozhodnutí správního orgánu</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447308" y="591344"/>
            <a:ext cx="6906491" cy="5585619"/>
          </a:xfrm>
        </p:spPr>
        <p:txBody>
          <a:bodyPr anchor="ctr">
            <a:normAutofit/>
          </a:bodyPr>
          <a:lstStyle/>
          <a:p>
            <a:r>
              <a:rPr lang="cs-CZ" sz="1400" dirty="0"/>
              <a:t>pojem „rozhodnutí“ - úkon správního orgánu, jímž se zakládají, mění, ruší nebo závazně určují práva nebo povinnosti jednotlivce</a:t>
            </a:r>
          </a:p>
          <a:p>
            <a:r>
              <a:rPr lang="cs-CZ" sz="1400" dirty="0"/>
              <a:t>„právo“ - konkrétní subjektivní právo, oprávnění, možnost chovat se určitým způsobem vyplývajícím z objektivního práva, povinností - subjektivní povinnost, nutnost chovat se objektivním právem stanoveným způsobem. </a:t>
            </a:r>
          </a:p>
          <a:p>
            <a:r>
              <a:rPr lang="cs-CZ" sz="1400" b="1" dirty="0"/>
              <a:t>jaký úkon je rozhodnutím</a:t>
            </a:r>
            <a:r>
              <a:rPr lang="cs-CZ" sz="1400" dirty="0"/>
              <a:t>? Materiální (obsahované) hledisko,  v některých případech i v kombinaci s formálním hlediskem.</a:t>
            </a:r>
          </a:p>
          <a:p>
            <a:r>
              <a:rPr lang="cs-CZ" sz="1400" dirty="0"/>
              <a:t>Z obsahového hlediska: úkon, který je schopný zasáhnout do subjektivních veřejných práv žalobce. </a:t>
            </a:r>
          </a:p>
          <a:p>
            <a:pPr lvl="1"/>
            <a:r>
              <a:rPr lang="cs-CZ" sz="1400" dirty="0"/>
              <a:t>úkony, kterými jsou upraveny (založeny, měněny, rušeny nebo závazně určeny) subjektivní veřejná hmotná práva nebo povinnosti.  </a:t>
            </a:r>
          </a:p>
          <a:p>
            <a:pPr lvl="1"/>
            <a:r>
              <a:rPr lang="cs-CZ" sz="1400" dirty="0"/>
              <a:t>rozhodnutí procesní, v jejichž důsledku nedošlo k meritornímu projednání věci, např. rozhodnutí o zamítnutí odvolání pro opožděnost nebo nepřípustnost, rozhodnutí o zamítnutí žádosti o obnovu řízení atd. </a:t>
            </a:r>
          </a:p>
          <a:p>
            <a:pPr lvl="1"/>
            <a:r>
              <a:rPr lang="cs-CZ" sz="1400" dirty="0"/>
              <a:t>procesní úkony správního orgánu, jejichž důsledkem může být zásah do právní sféry založené dřívějším pravomocným rozhodnutím, např. rozhodnutí o nařízení obnovy řízení. </a:t>
            </a:r>
          </a:p>
          <a:p>
            <a:r>
              <a:rPr lang="cs-CZ" sz="1400" dirty="0"/>
              <a:t>zásadně se má jednat o písemný formalizovaný akt s přezkoumatelným obsahem. </a:t>
            </a:r>
          </a:p>
          <a:p>
            <a:r>
              <a:rPr lang="cs-CZ" sz="1400" dirty="0"/>
              <a:t>pojem „správní orgán“ § 4 odst. 1 písm. a) SŘS</a:t>
            </a:r>
          </a:p>
        </p:txBody>
      </p:sp>
    </p:spTree>
    <p:extLst>
      <p:ext uri="{BB962C8B-B14F-4D97-AF65-F5344CB8AC3E}">
        <p14:creationId xmlns:p14="http://schemas.microsoft.com/office/powerpoint/2010/main" val="330246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E243BD4-04EF-D69D-92D6-30A540B3382E}"/>
              </a:ext>
            </a:extLst>
          </p:cNvPr>
          <p:cNvSpPr>
            <a:spLocks noGrp="1"/>
          </p:cNvSpPr>
          <p:nvPr>
            <p:ph type="title"/>
          </p:nvPr>
        </p:nvSpPr>
        <p:spPr>
          <a:xfrm>
            <a:off x="524741" y="620392"/>
            <a:ext cx="3808268" cy="5504688"/>
          </a:xfrm>
        </p:spPr>
        <p:txBody>
          <a:bodyPr>
            <a:normAutofit/>
          </a:bodyPr>
          <a:lstStyle/>
          <a:p>
            <a:r>
              <a:rPr lang="cs-CZ" sz="5600">
                <a:solidFill>
                  <a:schemeClr val="bg1"/>
                </a:solidFill>
              </a:rPr>
              <a:t>Soudní ochrana práv jednotlivců před postupy státu</a:t>
            </a:r>
          </a:p>
        </p:txBody>
      </p:sp>
      <p:graphicFrame>
        <p:nvGraphicFramePr>
          <p:cNvPr id="27" name="Zástupný obsah 2">
            <a:extLst>
              <a:ext uri="{FF2B5EF4-FFF2-40B4-BE49-F238E27FC236}">
                <a16:creationId xmlns:a16="http://schemas.microsoft.com/office/drawing/2014/main" id="{0CB9B744-8962-6FFC-6E31-09133FB8DBA1}"/>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09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586478" y="1683756"/>
            <a:ext cx="3115265" cy="2396359"/>
          </a:xfrm>
        </p:spPr>
        <p:txBody>
          <a:bodyPr anchor="b">
            <a:normAutofit/>
          </a:bodyPr>
          <a:lstStyle/>
          <a:p>
            <a:pPr algn="r"/>
            <a:r>
              <a:rPr lang="cs-CZ" sz="4000">
                <a:solidFill>
                  <a:srgbClr val="FFFFFF"/>
                </a:solidFill>
              </a:rPr>
              <a:t>Druhy žalob</a:t>
            </a:r>
          </a:p>
        </p:txBody>
      </p:sp>
      <p:graphicFrame>
        <p:nvGraphicFramePr>
          <p:cNvPr id="5" name="Zástupný symbol pro obsah 2">
            <a:extLst>
              <a:ext uri="{FF2B5EF4-FFF2-40B4-BE49-F238E27FC236}">
                <a16:creationId xmlns:a16="http://schemas.microsoft.com/office/drawing/2014/main" id="{373B9ABC-BF37-3166-6C1A-E22F00726A8D}"/>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17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Aktivní žalobní legitimace</a:t>
            </a:r>
            <a:br>
              <a:rPr lang="cs-CZ" sz="4000">
                <a:solidFill>
                  <a:srgbClr val="FFFFFF"/>
                </a:solidFill>
              </a:rPr>
            </a:br>
            <a:r>
              <a:rPr lang="cs-CZ" sz="4000">
                <a:solidFill>
                  <a:srgbClr val="FFFFFF"/>
                </a:solidFill>
              </a:rPr>
              <a:t>(k obecné žalobě)</a:t>
            </a:r>
          </a:p>
        </p:txBody>
      </p:sp>
      <p:sp>
        <p:nvSpPr>
          <p:cNvPr id="3" name="Zástupný symbol pro obsah 2"/>
          <p:cNvSpPr>
            <a:spLocks noGrp="1"/>
          </p:cNvSpPr>
          <p:nvPr>
            <p:ph idx="1"/>
          </p:nvPr>
        </p:nvSpPr>
        <p:spPr>
          <a:xfrm>
            <a:off x="4810259" y="649480"/>
            <a:ext cx="6555347" cy="5546047"/>
          </a:xfrm>
        </p:spPr>
        <p:txBody>
          <a:bodyPr anchor="ctr">
            <a:normAutofit/>
          </a:bodyPr>
          <a:lstStyle/>
          <a:p>
            <a:pPr lvl="0"/>
            <a:r>
              <a:rPr lang="cs-CZ" sz="1600" dirty="0"/>
              <a:t>§ 65</a:t>
            </a:r>
          </a:p>
          <a:p>
            <a:pPr lvl="0"/>
            <a:r>
              <a:rPr lang="cs-CZ" sz="1600" dirty="0"/>
              <a:t>ten, kdo tvrdí, že byl rozhodnutím správního orgánu zkrácen na svých právech, a to veřejných subjektivních hmotných právech, přímo nebo v důsledku porušení takových svých práv v předcházejícím řízení. Žalobou se může domáhat zrušení rozhodnutí nebo vyslovení jeho nicotnosti, popř. upuštění od trestu uloženého za správní delikt nebo jeho snížení. </a:t>
            </a:r>
          </a:p>
          <a:p>
            <a:r>
              <a:rPr lang="cs-CZ" sz="1600" dirty="0"/>
              <a:t>ten, kdo nemá aktivní legitimaci podle § 65 odst. 1 SŘS, tedy nemohl být rozhodnutím zkrácen na svých subjektivních veřejných hmotných právech, ale byl účastníkem řízení před správním orgánem a tvrdí, že postupem správního orgánu byl zkrácen na právech, která mu příslušejí (půjde o práva procesní), takovým způsobem, že to mohlo mít za následek nezákonné rozhodnutí. </a:t>
            </a:r>
          </a:p>
          <a:p>
            <a:pPr lvl="1"/>
            <a:r>
              <a:rPr lang="cs-CZ" sz="1600" dirty="0"/>
              <a:t>Žalobní legitimaci má i osoba, o jejíchž hmotných subjektivních právech nebo povinnostech se v řízení před správním orgánem nerozhodovalo, avšak která na základě úpravy ve zvláštním zákoně vystupovala jako účastník řízení před správním orgánem a náležela jí z tohoto důvodu příslušná procesní práva (např. navrhovat důkazy, vyjadřovat se k podkladům pro rozhodnutí atd.). Např. obec, na jejímž území má být umístěna stavba nebo uskutečněn jiný záměr - účastník územního řízení, spolek, jehož předmětem činností je ochrana přírody a krajiny, byl-li účastníkem řízení vedeném podle zákona o ochraně přírody a krajiny</a:t>
            </a:r>
          </a:p>
          <a:p>
            <a:endParaRPr lang="cs-CZ" sz="1600" dirty="0"/>
          </a:p>
        </p:txBody>
      </p:sp>
    </p:spTree>
    <p:extLst>
      <p:ext uri="{BB962C8B-B14F-4D97-AF65-F5344CB8AC3E}">
        <p14:creationId xmlns:p14="http://schemas.microsoft.com/office/powerpoint/2010/main" val="377494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Zvláštní žalobní legitimace</a:t>
            </a:r>
          </a:p>
        </p:txBody>
      </p:sp>
      <p:sp>
        <p:nvSpPr>
          <p:cNvPr id="3" name="Zástupný symbol pro obsah 2"/>
          <p:cNvSpPr>
            <a:spLocks noGrp="1"/>
          </p:cNvSpPr>
          <p:nvPr>
            <p:ph idx="1"/>
          </p:nvPr>
        </p:nvSpPr>
        <p:spPr>
          <a:xfrm>
            <a:off x="4810259" y="649480"/>
            <a:ext cx="6555347" cy="5546047"/>
          </a:xfrm>
        </p:spPr>
        <p:txBody>
          <a:bodyPr anchor="ctr">
            <a:normAutofit/>
          </a:bodyPr>
          <a:lstStyle/>
          <a:p>
            <a:pPr lvl="0"/>
            <a:r>
              <a:rPr lang="cs-CZ" sz="2000" dirty="0"/>
              <a:t>§ 66</a:t>
            </a:r>
          </a:p>
          <a:p>
            <a:pPr lvl="0"/>
            <a:r>
              <a:rPr lang="cs-CZ" sz="2000" dirty="0"/>
              <a:t>nejvyšší státní zástupce, jestliže k jejímu podání shledá závažný veřejný zájem. Úvaha nejvyššího státního zástupce, zda je ve věci dán závažný veřejný zájem, nepodléhá přezkumu správními soudy. </a:t>
            </a:r>
          </a:p>
          <a:p>
            <a:pPr lvl="0"/>
            <a:r>
              <a:rPr lang="cs-CZ" sz="2000" dirty="0"/>
              <a:t>veřejný ochránce práv nebo ochránce práv dětí, jestliže k jejímu podání prokáže závažný veřejný zájem.</a:t>
            </a:r>
          </a:p>
          <a:p>
            <a:r>
              <a:rPr lang="cs-CZ" sz="2000" dirty="0" err="1"/>
              <a:t>blanketní</a:t>
            </a:r>
            <a:r>
              <a:rPr lang="cs-CZ" sz="2000" dirty="0"/>
              <a:t> </a:t>
            </a:r>
            <a:r>
              <a:rPr lang="cs-CZ" sz="2000" dirty="0" err="1"/>
              <a:t>ust</a:t>
            </a:r>
            <a:r>
              <a:rPr lang="cs-CZ" sz="2000" dirty="0"/>
              <a:t>. § 66 odst. 1 SŘS za podmínek určených zákony upravujícími řízení před správními orgány ten správní orgán, o němž to takový zákon stanoví</a:t>
            </a:r>
          </a:p>
          <a:p>
            <a:r>
              <a:rPr lang="cs-CZ" sz="2000" dirty="0" err="1"/>
              <a:t>blanketní</a:t>
            </a:r>
            <a:r>
              <a:rPr lang="cs-CZ" sz="2000" dirty="0"/>
              <a:t> </a:t>
            </a:r>
            <a:r>
              <a:rPr lang="cs-CZ" sz="2000" dirty="0" err="1"/>
              <a:t>ust</a:t>
            </a:r>
            <a:r>
              <a:rPr lang="cs-CZ" sz="2000" dirty="0"/>
              <a:t>. § 66 odst. 4 ten, komu toto oprávnění výslovně svěřuje zvláštní zákon nebo mezinárodní smlouva, která je součástí právního řádu. Např. žaloba dotčené veřejnosti podle § 9d zák. č. 100/2001 Sb., o posuzování vlivů na životní prostředí.</a:t>
            </a:r>
          </a:p>
          <a:p>
            <a:endParaRPr lang="cs-CZ" sz="2000" dirty="0"/>
          </a:p>
        </p:txBody>
      </p:sp>
    </p:spTree>
    <p:extLst>
      <p:ext uri="{BB962C8B-B14F-4D97-AF65-F5344CB8AC3E}">
        <p14:creationId xmlns:p14="http://schemas.microsoft.com/office/powerpoint/2010/main" val="223346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Žaloby ve věcech samosprávy</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 67</a:t>
            </a:r>
          </a:p>
          <a:p>
            <a:r>
              <a:rPr lang="cs-CZ" sz="2000"/>
              <a:t>Ust. SŘS o žalobě proti rozhodnutí se přiměřeně použijí též v případě žalob ve věcech samosprávy, které lze podat v případech vyplývajících z obecního zřízení, krajského zřízení nebo zákona o hlavním městě Praze:</a:t>
            </a:r>
          </a:p>
          <a:p>
            <a:pPr lvl="0"/>
            <a:r>
              <a:rPr lang="cs-CZ" sz="2000"/>
              <a:t>v rámci dozoru nad samostatnou působností správní orgán, kterému je svěřena pravomoc podat žalobu proti usnesení nebo opatření orgánu územního samosprávního celku v samostatné působnosti, odporují-li zákonu nebo jinému právnímu předpisu</a:t>
            </a:r>
          </a:p>
          <a:p>
            <a:pPr lvl="0"/>
            <a:r>
              <a:rPr lang="cs-CZ" sz="2000"/>
              <a:t>územní samosprávný celek proti rozhodnutí správního orgánu o rozpuštění zastupitelstva</a:t>
            </a:r>
          </a:p>
          <a:p>
            <a:endParaRPr lang="cs-CZ" sz="2000"/>
          </a:p>
        </p:txBody>
      </p:sp>
    </p:spTree>
    <p:extLst>
      <p:ext uri="{BB962C8B-B14F-4D97-AF65-F5344CB8AC3E}">
        <p14:creationId xmlns:p14="http://schemas.microsoft.com/office/powerpoint/2010/main" val="70578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Účastníci řízení</a:t>
            </a:r>
          </a:p>
        </p:txBody>
      </p:sp>
      <p:sp>
        <p:nvSpPr>
          <p:cNvPr id="3" name="Zástupný symbol pro obsah 2"/>
          <p:cNvSpPr>
            <a:spLocks noGrp="1"/>
          </p:cNvSpPr>
          <p:nvPr>
            <p:ph idx="1"/>
          </p:nvPr>
        </p:nvSpPr>
        <p:spPr>
          <a:xfrm>
            <a:off x="4810259" y="649480"/>
            <a:ext cx="6555347" cy="5546047"/>
          </a:xfrm>
        </p:spPr>
        <p:txBody>
          <a:bodyPr anchor="ctr">
            <a:normAutofit/>
          </a:bodyPr>
          <a:lstStyle/>
          <a:p>
            <a:pPr marL="0" indent="0">
              <a:buNone/>
            </a:pPr>
            <a:endParaRPr lang="cs-CZ" sz="2000" dirty="0"/>
          </a:p>
          <a:p>
            <a:r>
              <a:rPr lang="cs-CZ" sz="2000" dirty="0"/>
              <a:t>Žalobce</a:t>
            </a:r>
          </a:p>
          <a:p>
            <a:r>
              <a:rPr lang="cs-CZ" sz="2000" dirty="0"/>
              <a:t>Správní orgán, který rozhodl v posledním stupni </a:t>
            </a:r>
            <a:r>
              <a:rPr lang="cs-CZ" sz="2000" i="1" dirty="0"/>
              <a:t>(na který jeho působnost přešla)</a:t>
            </a:r>
          </a:p>
          <a:p>
            <a:endParaRPr lang="cs-CZ" sz="2000" i="1" dirty="0"/>
          </a:p>
          <a:p>
            <a:r>
              <a:rPr lang="cs-CZ" sz="2000" dirty="0">
                <a:solidFill>
                  <a:srgbClr val="FF0000"/>
                </a:solidFill>
              </a:rPr>
              <a:t>(osoby zúčastněné na řízení – nejsou účastníky řízení)</a:t>
            </a:r>
          </a:p>
        </p:txBody>
      </p:sp>
    </p:spTree>
    <p:extLst>
      <p:ext uri="{BB962C8B-B14F-4D97-AF65-F5344CB8AC3E}">
        <p14:creationId xmlns:p14="http://schemas.microsoft.com/office/powerpoint/2010/main" val="339946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Lhůta pro podání žaloby</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dirty="0"/>
              <a:t>§ 72</a:t>
            </a:r>
          </a:p>
          <a:p>
            <a:r>
              <a:rPr lang="cs-CZ" sz="2000" dirty="0"/>
              <a:t>do dvou měsíců poté, kdy rozhodnutí bylo žalobci oznámeno, nestanoví-li zvláštní zákon jinou lhůtu</a:t>
            </a:r>
          </a:p>
          <a:p>
            <a:r>
              <a:rPr lang="cs-CZ" sz="2000" dirty="0"/>
              <a:t>Pokud se žalobci rozhodnutí neoznamuje, běží tato lhůta ode den, kdy se prokazatelně s rozhodnutím seznámil, nejpozději lze žalobu podat do 1 roku od právní moci rozhodnutí</a:t>
            </a:r>
          </a:p>
          <a:p>
            <a:r>
              <a:rPr lang="cs-CZ" sz="2000" dirty="0"/>
              <a:t>žalobu k ochraně veřejného zájmu může nejvyšší státní zástupce nebo veřejný ochránce práv nebo ochránce práv dětí podat do tří let od právní moci rozhodnutí, nestanoví-li zvláštní zákon jinak, a nenabývá-li rozhodnutí právní moci, od doručení rozhodnutí poslednímu účastníku, který proti němu mohl žalobu sám podat</a:t>
            </a:r>
          </a:p>
        </p:txBody>
      </p:sp>
    </p:spTree>
    <p:extLst>
      <p:ext uri="{BB962C8B-B14F-4D97-AF65-F5344CB8AC3E}">
        <p14:creationId xmlns:p14="http://schemas.microsoft.com/office/powerpoint/2010/main" val="291827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Dispoziční zásada, její prolomení</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1700" dirty="0"/>
              <a:t>soud přezkoumává napadené výroky správního rozhodnutí zásadně jen v mezích žalobních bodů (§ 75 odst. 2 SŘS). Soud neprovádí obecný přezkum zákonnosti napadeného rozhodnutí správního rozhodnutí</a:t>
            </a:r>
          </a:p>
          <a:p>
            <a:r>
              <a:rPr lang="cs-CZ" sz="1700" dirty="0"/>
              <a:t>K některým vadám přihlíží soud z úřední povinnosti, </a:t>
            </a:r>
            <a:r>
              <a:rPr lang="cs-CZ" sz="1700" dirty="0" err="1"/>
              <a:t>zejm</a:t>
            </a:r>
            <a:r>
              <a:rPr lang="cs-CZ" sz="1700" dirty="0"/>
              <a:t>:</a:t>
            </a:r>
          </a:p>
          <a:p>
            <a:pPr lvl="1"/>
            <a:r>
              <a:rPr lang="cs-CZ" sz="1700" dirty="0"/>
              <a:t>k nicotnosti správního rozhodnutí: zjistí-li soud, že rozhodnutí trpí takovými vadami, které vyvolávají jeho nicotnost, vysloví rozsudkem tuto nicotnost i bez návrhu;</a:t>
            </a:r>
          </a:p>
          <a:p>
            <a:pPr lvl="1"/>
            <a:r>
              <a:rPr lang="cs-CZ" sz="1700" dirty="0"/>
              <a:t>k vadám řízení, pokud brání věcnému projednání žaloby v mezích uplatněných žalobních bodů (např. nepřezkoumatelnost rozhodnutí správního orgánu);</a:t>
            </a:r>
          </a:p>
          <a:p>
            <a:pPr lvl="1"/>
            <a:r>
              <a:rPr lang="cs-CZ" sz="1700" dirty="0"/>
              <a:t>k některým skutečnostem významným z hlediska hmotného práva, jako např. prekluzi – zániku práva jeho neuplatněním či absolutní neplatnost smlouvy; </a:t>
            </a:r>
          </a:p>
          <a:p>
            <a:pPr lvl="1"/>
            <a:r>
              <a:rPr lang="cs-CZ" sz="1700" dirty="0"/>
              <a:t>v oblasti správního trestání k zásadě ne bis in idem, obsažené v čl. 40 odst. 5 Listiny, k protiprávnosti postihovaného jednání</a:t>
            </a:r>
          </a:p>
          <a:p>
            <a:endParaRPr lang="cs-CZ" sz="1700" dirty="0"/>
          </a:p>
          <a:p>
            <a:r>
              <a:rPr lang="cs-CZ" sz="1700" dirty="0"/>
              <a:t>Soud vychází při přezkoumávání rozhodnutí ze skutkového a právního stavu, který tu byl v době rozhodování správního orgánu. </a:t>
            </a:r>
            <a:r>
              <a:rPr lang="cs-CZ" sz="1700" i="1" dirty="0"/>
              <a:t>Někdy výjimky.</a:t>
            </a:r>
          </a:p>
          <a:p>
            <a:endParaRPr lang="cs-CZ" sz="1700" dirty="0"/>
          </a:p>
        </p:txBody>
      </p:sp>
    </p:spTree>
    <p:extLst>
      <p:ext uri="{BB962C8B-B14F-4D97-AF65-F5344CB8AC3E}">
        <p14:creationId xmlns:p14="http://schemas.microsoft.com/office/powerpoint/2010/main" val="243717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Způsoby rozhodnutí</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1400" dirty="0"/>
              <a:t>Neodmítne-li soud žalobu nebo nezastaví-li řízení, rozhodne o žalobě ve věci samé rozsudkem takto:</a:t>
            </a:r>
          </a:p>
          <a:p>
            <a:pPr lvl="0"/>
            <a:r>
              <a:rPr lang="cs-CZ" sz="1400" dirty="0"/>
              <a:t>zruší rozhodnutí správního orgánu</a:t>
            </a:r>
          </a:p>
          <a:p>
            <a:pPr lvl="1"/>
            <a:r>
              <a:rPr lang="cs-CZ" sz="1400" dirty="0"/>
              <a:t>pro nezákonnost nebo pro vady řízení (procesní pochybení v řízení před správním orgánem, které mohlo mít vliv na zákonnost napadeného rozhodnutí).  Pro nezákonnost zruší soud napadené rozhodnutí i tehdy, pokud správní orgán překročil zákonem stanovené správního uvážení nebo jej zneužil. </a:t>
            </a:r>
          </a:p>
          <a:p>
            <a:pPr lvl="1"/>
            <a:r>
              <a:rPr lang="cs-CZ" sz="1400" dirty="0"/>
              <a:t>může podle okolností zrušit i rozhodnutí správního orgánu nižšího stupně</a:t>
            </a:r>
          </a:p>
          <a:p>
            <a:pPr lvl="1"/>
            <a:r>
              <a:rPr lang="cs-CZ" sz="1400" dirty="0"/>
              <a:t>zruší-li soud napadené rozhodnutí, vrátí věc žalovanému správnímu orgánu k dalšímu řízení</a:t>
            </a:r>
          </a:p>
          <a:p>
            <a:pPr lvl="1"/>
            <a:r>
              <a:rPr lang="cs-CZ" sz="1400" dirty="0"/>
              <a:t>možnost zrušení i závazného podkladu napadeného rozhodnutí</a:t>
            </a:r>
          </a:p>
          <a:p>
            <a:pPr lvl="0"/>
            <a:r>
              <a:rPr lang="cs-CZ" sz="1400" dirty="0"/>
              <a:t>prohlásí rozhodnutí správního orgánu za nicotné</a:t>
            </a:r>
          </a:p>
          <a:p>
            <a:pPr lvl="0"/>
            <a:r>
              <a:rPr lang="cs-CZ" sz="1400" dirty="0"/>
              <a:t>upustí od trestu za správní delikt uloženého rozhodnutím správního orgánu nebo tento trest sníží </a:t>
            </a:r>
          </a:p>
          <a:p>
            <a:pPr lvl="1"/>
            <a:r>
              <a:rPr lang="cs-CZ" sz="1400" dirty="0"/>
              <a:t>Soudu náleží moderační právo upustit od trestu za správní delikt nebo takový trest snížit v mezích zákonem dovolených, nejsou-li důvody pro zrušení napadeného rozhodnutí pro nezákonnost nebo vady řízení. Soud je oprávněn k tomu zásahu do správního rozhodnutí tehdy, je-li uložený správní trest zjevně nepřiměřený, soud je v takovém případě oprávněn nahradit správní uvážení o výši sankce, které považuje za zjevně nesprávné, uvážením soudním. </a:t>
            </a:r>
          </a:p>
          <a:p>
            <a:pPr lvl="0"/>
            <a:r>
              <a:rPr lang="cs-CZ" sz="1400" dirty="0"/>
              <a:t>žalobu zamítne</a:t>
            </a:r>
          </a:p>
          <a:p>
            <a:pPr lvl="1"/>
            <a:r>
              <a:rPr lang="cs-CZ" sz="1400" dirty="0"/>
              <a:t>Věcně žalobu zamítne, není-li důvodná.</a:t>
            </a:r>
          </a:p>
        </p:txBody>
      </p:sp>
    </p:spTree>
    <p:extLst>
      <p:ext uri="{BB962C8B-B14F-4D97-AF65-F5344CB8AC3E}">
        <p14:creationId xmlns:p14="http://schemas.microsoft.com/office/powerpoint/2010/main" val="192745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86834" y="1153572"/>
            <a:ext cx="3200400" cy="4461163"/>
          </a:xfrm>
        </p:spPr>
        <p:txBody>
          <a:bodyPr>
            <a:normAutofit/>
          </a:bodyPr>
          <a:lstStyle/>
          <a:p>
            <a:r>
              <a:rPr lang="cs-CZ">
                <a:solidFill>
                  <a:srgbClr val="FFFFFF"/>
                </a:solidFill>
              </a:rPr>
              <a:t>Řízení o žalobě na ochranu proti nečinnosti správního orgánu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447308" y="591344"/>
            <a:ext cx="6906491" cy="5585619"/>
          </a:xfrm>
        </p:spPr>
        <p:txBody>
          <a:bodyPr anchor="ctr">
            <a:normAutofit/>
          </a:bodyPr>
          <a:lstStyle/>
          <a:p>
            <a:r>
              <a:rPr lang="cs-CZ" dirty="0"/>
              <a:t>součástí práva na spravedlivý proces je právo na projednání věci v přiměřené lhůtě</a:t>
            </a:r>
          </a:p>
          <a:p>
            <a:r>
              <a:rPr lang="cs-CZ" dirty="0"/>
              <a:t>porušení povinnosti projednat věc v přiměřené lhůtě může být jiným zásahem do ústavně zaručených základních práv a svobod (čl. 38 odst. 2 Listiny) </a:t>
            </a:r>
          </a:p>
          <a:p>
            <a:r>
              <a:rPr lang="cs-CZ" dirty="0"/>
              <a:t>až do nabytí účinnosti SŘS bylo možné poskytnout soudní ochranu proti nezákonné nečinnosti veřejné správy jen na základě ústavní stížnosti, došlo-li nečinností k zásahu do základního práva </a:t>
            </a:r>
          </a:p>
          <a:p>
            <a:endParaRPr lang="cs-CZ" dirty="0"/>
          </a:p>
        </p:txBody>
      </p:sp>
    </p:spTree>
    <p:extLst>
      <p:ext uri="{BB962C8B-B14F-4D97-AF65-F5344CB8AC3E}">
        <p14:creationId xmlns:p14="http://schemas.microsoft.com/office/powerpoint/2010/main" val="78035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Nadpis 1"/>
          <p:cNvSpPr>
            <a:spLocks noGrp="1"/>
          </p:cNvSpPr>
          <p:nvPr>
            <p:ph type="title"/>
          </p:nvPr>
        </p:nvSpPr>
        <p:spPr>
          <a:xfrm>
            <a:off x="777240" y="731519"/>
            <a:ext cx="2845191" cy="3237579"/>
          </a:xfrm>
        </p:spPr>
        <p:txBody>
          <a:bodyPr>
            <a:normAutofit/>
          </a:bodyPr>
          <a:lstStyle/>
          <a:p>
            <a:r>
              <a:rPr lang="cs-CZ" sz="3800">
                <a:solidFill>
                  <a:srgbClr val="FFFFFF"/>
                </a:solidFill>
              </a:rPr>
              <a:t>Jaké veřejné subjektivní právo je chráněno žalobou?</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379709" y="686862"/>
            <a:ext cx="7037591" cy="5475129"/>
          </a:xfrm>
        </p:spPr>
        <p:txBody>
          <a:bodyPr anchor="ctr">
            <a:normAutofit/>
          </a:bodyPr>
          <a:lstStyle/>
          <a:p>
            <a:r>
              <a:rPr lang="cs-CZ" sz="2400" dirty="0"/>
              <a:t>žaloba proti nečinnosti správního orgánu je žalobou k ochraně veřejného subjektivního práva na vydání rozhodnutí ve věci nebo osvědčení</a:t>
            </a:r>
          </a:p>
          <a:p>
            <a:r>
              <a:rPr lang="cs-CZ" sz="2400" dirty="0"/>
              <a:t>nelze se domáhat nápravy jiné nečinnosti veřejné správy, spočívající např. v nevydání normativního aktu, nezahájení správního řízení z úřední moci, nevydání jen procesního rozhodnutí či neprovedení faktických úkonů</a:t>
            </a:r>
          </a:p>
          <a:p>
            <a:r>
              <a:rPr lang="cs-CZ" sz="2400" dirty="0"/>
              <a:t>subjektivní veřejné právo na vydání rozhodnutí ve věci nenáleží nejenom žadateli, který zahájil správní řízení svou žádostí, ale i dalším účastníkům řízení</a:t>
            </a:r>
          </a:p>
          <a:p>
            <a:endParaRPr lang="cs-CZ" sz="2400" dirty="0"/>
          </a:p>
        </p:txBody>
      </p:sp>
    </p:spTree>
    <p:extLst>
      <p:ext uri="{BB962C8B-B14F-4D97-AF65-F5344CB8AC3E}">
        <p14:creationId xmlns:p14="http://schemas.microsoft.com/office/powerpoint/2010/main" val="54390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411FACC-FB38-546B-E380-C407AB610165}"/>
              </a:ext>
            </a:extLst>
          </p:cNvPr>
          <p:cNvSpPr>
            <a:spLocks noGrp="1"/>
          </p:cNvSpPr>
          <p:nvPr>
            <p:ph type="title"/>
          </p:nvPr>
        </p:nvSpPr>
        <p:spPr>
          <a:xfrm>
            <a:off x="2019300" y="538956"/>
            <a:ext cx="8985250" cy="1118394"/>
          </a:xfrm>
        </p:spPr>
        <p:txBody>
          <a:bodyPr anchor="t">
            <a:normAutofit/>
          </a:bodyPr>
          <a:lstStyle/>
          <a:p>
            <a:r>
              <a:rPr lang="cs-CZ" sz="4000"/>
              <a:t>Veřejná subjektivní práva</a:t>
            </a:r>
          </a:p>
        </p:txBody>
      </p:sp>
      <p:pic>
        <p:nvPicPr>
          <p:cNvPr id="7" name="Graphic 6" descr="Zámek">
            <a:extLst>
              <a:ext uri="{FF2B5EF4-FFF2-40B4-BE49-F238E27FC236}">
                <a16:creationId xmlns:a16="http://schemas.microsoft.com/office/drawing/2014/main" id="{D146194D-95D2-C945-80C9-B670940FAA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3" name="Zástupný obsah 2">
            <a:extLst>
              <a:ext uri="{FF2B5EF4-FFF2-40B4-BE49-F238E27FC236}">
                <a16:creationId xmlns:a16="http://schemas.microsoft.com/office/drawing/2014/main" id="{A568ECAF-5EE9-2576-BEB7-8E9896FF1AA5}"/>
              </a:ext>
            </a:extLst>
          </p:cNvPr>
          <p:cNvSpPr>
            <a:spLocks noGrp="1"/>
          </p:cNvSpPr>
          <p:nvPr>
            <p:ph idx="1"/>
          </p:nvPr>
        </p:nvSpPr>
        <p:spPr>
          <a:xfrm>
            <a:off x="1009650" y="1847849"/>
            <a:ext cx="9994900" cy="4254501"/>
          </a:xfrm>
        </p:spPr>
        <p:txBody>
          <a:bodyPr>
            <a:normAutofit/>
          </a:bodyPr>
          <a:lstStyle/>
          <a:p>
            <a:pPr>
              <a:spcBef>
                <a:spcPts val="0"/>
              </a:spcBef>
              <a:spcAft>
                <a:spcPts val="400"/>
              </a:spcAft>
            </a:pPr>
            <a:r>
              <a:rPr lang="cs-CZ" sz="1400" dirty="0"/>
              <a:t>oprávnění jednotlivce vyplývající z norem veřejného práva, právního řádu, na zákonné postupy veřejné moci vůči němu</a:t>
            </a:r>
          </a:p>
          <a:p>
            <a:pPr>
              <a:spcBef>
                <a:spcPts val="0"/>
              </a:spcBef>
              <a:spcAft>
                <a:spcPts val="400"/>
              </a:spcAft>
            </a:pPr>
            <a:r>
              <a:rPr lang="cs-CZ" sz="1400" dirty="0"/>
              <a:t>veřejná subjektivní práva jsou odrazem povinnosti veřejné moci vystupovat vůči jednotlivcům jen na základě zákona, v jeho mezích a způsobem jím stanoveným. Veřejné subjektivní právo, zkoumané v rámci správního práva, předpokládá, aby právní norma opravňovala nebo zavazovala veřejnou správu k určitému chování a aby daná pravidla ne třeba výlučně, ale minimálně také byla v zájmu jednotlivce, kterému toto subjektivní právo svědčí. Pro existenci subjektivního práva je důležité právní uznání existence zájmu osoby na určitém chování ze strany veřejné moci.</a:t>
            </a:r>
          </a:p>
          <a:p>
            <a:pPr>
              <a:spcBef>
                <a:spcPts val="0"/>
              </a:spcBef>
              <a:spcAft>
                <a:spcPts val="400"/>
              </a:spcAft>
            </a:pPr>
            <a:r>
              <a:rPr lang="cs-CZ" sz="1400" dirty="0"/>
              <a:t>Ne každé povinnosti veřejné moci odpovídá veřejné subjektivní právo. Nevyplynulo-li by ze zákona něco jiného, neexistuje např. subjektivní právo jednotlivce na výkon správního dozoru, tedy činnosti, ke které je správní úřad ze zákona povinen, byť by výkon dozoru byl v zájmu takového jednotlivce..</a:t>
            </a:r>
          </a:p>
          <a:p>
            <a:pPr>
              <a:spcBef>
                <a:spcPts val="0"/>
              </a:spcBef>
              <a:spcAft>
                <a:spcPts val="400"/>
              </a:spcAft>
            </a:pPr>
            <a:r>
              <a:rPr lang="cs-CZ" sz="1400" b="1" dirty="0"/>
              <a:t>skupiny veřejných subjektivních práv</a:t>
            </a:r>
            <a:r>
              <a:rPr lang="cs-CZ" sz="1400" dirty="0"/>
              <a:t>:</a:t>
            </a:r>
          </a:p>
          <a:p>
            <a:pPr marL="0" indent="0">
              <a:spcBef>
                <a:spcPts val="0"/>
              </a:spcBef>
              <a:spcAft>
                <a:spcPts val="400"/>
              </a:spcAft>
              <a:buNone/>
            </a:pPr>
            <a:r>
              <a:rPr lang="cs-CZ" sz="1400" dirty="0"/>
              <a:t>	■	právo na vydání povolení či souhlasu</a:t>
            </a:r>
          </a:p>
          <a:p>
            <a:pPr marL="0" indent="0">
              <a:spcBef>
                <a:spcPts val="0"/>
              </a:spcBef>
              <a:spcAft>
                <a:spcPts val="400"/>
              </a:spcAft>
              <a:buNone/>
            </a:pPr>
            <a:r>
              <a:rPr lang="cs-CZ" sz="1400" dirty="0"/>
              <a:t>	■	právo na poskytnutí veřejných plnění</a:t>
            </a:r>
          </a:p>
          <a:p>
            <a:pPr marL="0" indent="0">
              <a:spcBef>
                <a:spcPts val="0"/>
              </a:spcBef>
              <a:spcAft>
                <a:spcPts val="400"/>
              </a:spcAft>
              <a:buNone/>
            </a:pPr>
            <a:r>
              <a:rPr lang="cs-CZ" sz="1400" dirty="0"/>
              <a:t>	■	právo, aby se veřejná moc zdržela nepřípustných zásahů do svobodné sféry jednotlivce</a:t>
            </a:r>
          </a:p>
          <a:p>
            <a:pPr marL="0" indent="0">
              <a:spcBef>
                <a:spcPts val="0"/>
              </a:spcBef>
              <a:spcAft>
                <a:spcPts val="400"/>
              </a:spcAft>
              <a:buNone/>
            </a:pPr>
            <a:r>
              <a:rPr lang="cs-CZ" sz="1400" dirty="0"/>
              <a:t>	■	procesní práva účastníka řízení</a:t>
            </a:r>
          </a:p>
          <a:p>
            <a:pPr marL="0" indent="0">
              <a:spcBef>
                <a:spcPts val="0"/>
              </a:spcBef>
              <a:spcAft>
                <a:spcPts val="400"/>
              </a:spcAft>
              <a:buNone/>
            </a:pPr>
            <a:r>
              <a:rPr lang="cs-CZ" sz="1400" dirty="0"/>
              <a:t>	■	právo na řádné odůvodnění správního uvážení</a:t>
            </a:r>
          </a:p>
          <a:p>
            <a:pPr marL="0" indent="0">
              <a:spcBef>
                <a:spcPts val="0"/>
              </a:spcBef>
              <a:spcAft>
                <a:spcPts val="400"/>
              </a:spcAft>
              <a:buNone/>
            </a:pPr>
            <a:r>
              <a:rPr lang="cs-CZ" sz="1400" dirty="0"/>
              <a:t>	■	právo na účast na výkonu veřejné moci, včetně práva na rovný přístup k voleným a jiným veřejným funkcím 		a na ochranu před protiprávním zbavením veřejné funkce</a:t>
            </a:r>
          </a:p>
          <a:p>
            <a:pPr marL="0" indent="0">
              <a:spcBef>
                <a:spcPts val="0"/>
              </a:spcBef>
              <a:spcAft>
                <a:spcPts val="400"/>
              </a:spcAft>
              <a:buNone/>
            </a:pPr>
            <a:r>
              <a:rPr lang="cs-CZ" sz="1400" dirty="0"/>
              <a:t>	■	právo na řádný výkon úřední činnosti z moci úřední, má-li výkon této moci dopad do práv dotčené osoby 		a není-li jiný nástroj ochrany těchto práv </a:t>
            </a:r>
          </a:p>
        </p:txBody>
      </p:sp>
    </p:spTree>
    <p:extLst>
      <p:ext uri="{BB962C8B-B14F-4D97-AF65-F5344CB8AC3E}">
        <p14:creationId xmlns:p14="http://schemas.microsoft.com/office/powerpoint/2010/main" val="406717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365125"/>
            <a:ext cx="10515600" cy="1325563"/>
          </a:xfrm>
        </p:spPr>
        <p:txBody>
          <a:bodyPr>
            <a:normAutofit/>
          </a:bodyPr>
          <a:lstStyle/>
          <a:p>
            <a:r>
              <a:rPr lang="cs-CZ" dirty="0"/>
              <a:t>Lhůta pro podání žaloby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838200" y="1825625"/>
            <a:ext cx="10515600" cy="4351338"/>
          </a:xfrm>
        </p:spPr>
        <p:txBody>
          <a:bodyPr>
            <a:normAutofit/>
          </a:bodyPr>
          <a:lstStyle/>
          <a:p>
            <a:r>
              <a:rPr lang="cs-CZ" dirty="0"/>
              <a:t>nejpozději do jednoho roku ode dne, kdy ve věci, v níž se žalobce domáhá ochrany, marně proběhla lhůta stanovená zákonem pro vydání rozhodnutí nebo osvědčení, a není-li taková lhůta stanovena, ode dne, kdy byl žalobcem vůči správnímu orgánu nebo správním orgánem proti žalobci učiněn poslední úkon</a:t>
            </a:r>
          </a:p>
        </p:txBody>
      </p:sp>
    </p:spTree>
    <p:extLst>
      <p:ext uri="{BB962C8B-B14F-4D97-AF65-F5344CB8AC3E}">
        <p14:creationId xmlns:p14="http://schemas.microsoft.com/office/powerpoint/2010/main" val="397086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Nadpis 1"/>
          <p:cNvSpPr>
            <a:spLocks noGrp="1"/>
          </p:cNvSpPr>
          <p:nvPr>
            <p:ph type="title"/>
          </p:nvPr>
        </p:nvSpPr>
        <p:spPr>
          <a:xfrm>
            <a:off x="777240" y="731519"/>
            <a:ext cx="2845191" cy="3237579"/>
          </a:xfrm>
        </p:spPr>
        <p:txBody>
          <a:bodyPr>
            <a:normAutofit/>
          </a:bodyPr>
          <a:lstStyle/>
          <a:p>
            <a:r>
              <a:rPr lang="cs-CZ" sz="3800">
                <a:solidFill>
                  <a:srgbClr val="FFFFFF"/>
                </a:solidFill>
              </a:rPr>
              <a:t>Zkoumání důvodnosti žaloby</a:t>
            </a:r>
          </a:p>
        </p:txBody>
      </p:sp>
      <p:sp>
        <p:nvSpPr>
          <p:cNvPr id="24"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379709" y="686862"/>
            <a:ext cx="7037591" cy="5475129"/>
          </a:xfrm>
        </p:spPr>
        <p:txBody>
          <a:bodyPr anchor="ctr">
            <a:normAutofit/>
          </a:bodyPr>
          <a:lstStyle/>
          <a:p>
            <a:r>
              <a:rPr lang="cs-CZ" sz="2600" dirty="0"/>
              <a:t>Soud rozhoduje o žalobě na základě skutkového stavu zjištěného ke dni svého rozhodnutí. </a:t>
            </a:r>
          </a:p>
          <a:p>
            <a:r>
              <a:rPr lang="cs-CZ" sz="2600" dirty="0"/>
              <a:t>Zkoumá důvodnost požadavku, aby byla správnímu orgánu uložena povinnost vydat rozhodnutí, nepředjímá však meritorní obsah budoucího rozhodnutí. </a:t>
            </a:r>
          </a:p>
          <a:p>
            <a:r>
              <a:rPr lang="cs-CZ" sz="2600" dirty="0"/>
              <a:t>Je-li žaloba důvodná, uloží soud rozsudkem správnímu orgánu povinnost vydat rozhodnutí nebo osvědčení a stanoví k tomu přiměřenou lhůtu, ne však delší, než kterou určuje zvláštní zákon.</a:t>
            </a:r>
          </a:p>
          <a:p>
            <a:r>
              <a:rPr lang="cs-CZ" sz="2600" dirty="0"/>
              <a:t>Není-li žaloba důvodná, zamítne ji. </a:t>
            </a:r>
          </a:p>
          <a:p>
            <a:endParaRPr lang="cs-CZ" sz="2600" dirty="0"/>
          </a:p>
        </p:txBody>
      </p:sp>
    </p:spTree>
    <p:extLst>
      <p:ext uri="{BB962C8B-B14F-4D97-AF65-F5344CB8AC3E}">
        <p14:creationId xmlns:p14="http://schemas.microsoft.com/office/powerpoint/2010/main" val="177015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86834" y="1153572"/>
            <a:ext cx="3200400" cy="4461163"/>
          </a:xfrm>
        </p:spPr>
        <p:txBody>
          <a:bodyPr>
            <a:normAutofit/>
          </a:bodyPr>
          <a:lstStyle/>
          <a:p>
            <a:r>
              <a:rPr lang="cs-CZ">
                <a:solidFill>
                  <a:srgbClr val="FFFFFF"/>
                </a:solidFill>
              </a:rPr>
              <a:t>Žaloba k ochraně před nezákonným zásahem, pokynem nebo donucením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447308" y="591344"/>
            <a:ext cx="6906491" cy="5585619"/>
          </a:xfrm>
        </p:spPr>
        <p:txBody>
          <a:bodyPr anchor="ctr">
            <a:normAutofit/>
          </a:bodyPr>
          <a:lstStyle/>
          <a:p>
            <a:r>
              <a:rPr lang="cs-CZ" sz="1600" dirty="0"/>
              <a:t>nečinnostní a zásahová žaloba jsou podpůrným prostředkem ochrany subjektivních veřejných práv pro případy, v nichž nelze použít žalobu proti rozhodnutí správního orgánu. </a:t>
            </a:r>
          </a:p>
          <a:p>
            <a:r>
              <a:rPr lang="cs-CZ" sz="1600" dirty="0"/>
              <a:t>rozdíl mezi žalobou proti rozhodnutí správního orgánu a zásahovou žalobou spočívá ve formě aktů nebo úkonů, proti nimž uvedené žaloby chrání: </a:t>
            </a:r>
          </a:p>
          <a:p>
            <a:pPr lvl="1"/>
            <a:r>
              <a:rPr lang="cs-CZ" sz="1600" dirty="0"/>
              <a:t>žaloba proti rozhodnutí správního orgánu chrání proti aktům majícím obecně povahu (individuálního) správního aktu</a:t>
            </a:r>
          </a:p>
          <a:p>
            <a:pPr lvl="1"/>
            <a:r>
              <a:rPr lang="cs-CZ" sz="1600" dirty="0"/>
              <a:t>zásahová žaloba chrání proti jakýmkoli jiným aktům či úkonům veřejné správy směřujícím proti jednotlivci, které jsou způsobilé zasáhnout sféru jeho práv a povinností a které nejsou pouhými procesními úkony technicky zajišťujícími průběh řízení. </a:t>
            </a:r>
          </a:p>
          <a:p>
            <a:pPr marL="457200" lvl="1" indent="0">
              <a:buNone/>
            </a:pPr>
            <a:r>
              <a:rPr lang="cs-CZ" sz="1600" dirty="0"/>
              <a:t>Zásahem nejsou jen akty neformální povahy či faktické úkony, ale i o jakékoli jiné konání či opomenutí konat, nelze-li je podřadit pod pojem rozhodnutí. </a:t>
            </a:r>
          </a:p>
          <a:p>
            <a:pPr marL="457200" lvl="1" indent="0">
              <a:buNone/>
            </a:pPr>
            <a:r>
              <a:rPr lang="cs-CZ" sz="1600" dirty="0"/>
              <a:t>Zásahem proto může být i nezákonná nečinnost spočívající v neučinění nějakého úkonu jiného než rozhodnutí. </a:t>
            </a:r>
          </a:p>
          <a:p>
            <a:endParaRPr lang="cs-CZ" sz="1300" dirty="0"/>
          </a:p>
        </p:txBody>
      </p:sp>
    </p:spTree>
    <p:extLst>
      <p:ext uri="{BB962C8B-B14F-4D97-AF65-F5344CB8AC3E}">
        <p14:creationId xmlns:p14="http://schemas.microsoft.com/office/powerpoint/2010/main" val="63721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Kdo a čeho se může domáhat?</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Každý, kdo tvrdí, že byl přímo zkrácen na svých právech nezákonným zásahem, pokynem nebo donucením správního orgánu („zásah“), který není rozhodnutím, a byl zaměřen přímo proti němu nebo v jeho důsledku bylo proti němu přímo zasaženo, může se žalobou domáhat</a:t>
            </a:r>
          </a:p>
          <a:p>
            <a:pPr lvl="1"/>
            <a:r>
              <a:rPr lang="cs-CZ" sz="2000"/>
              <a:t>ochrany proti němu nebo </a:t>
            </a:r>
          </a:p>
          <a:p>
            <a:pPr lvl="1"/>
            <a:r>
              <a:rPr lang="cs-CZ" sz="2000"/>
              <a:t>určení toho, že zásah byl nezákonný. </a:t>
            </a:r>
          </a:p>
          <a:p>
            <a:pPr marL="457200" lvl="1" indent="0">
              <a:buNone/>
            </a:pPr>
            <a:r>
              <a:rPr lang="cs-CZ" sz="2000"/>
              <a:t>I když by byl zásah nezákonný, nemůže podat žalobu kdokoli, ale pouze ten, kdo tvrdí přímé zkrácení ve svých právech, žaloba nemá povahu actio popularis.  </a:t>
            </a:r>
          </a:p>
        </p:txBody>
      </p:sp>
    </p:spTree>
    <p:extLst>
      <p:ext uri="{BB962C8B-B14F-4D97-AF65-F5344CB8AC3E}">
        <p14:creationId xmlns:p14="http://schemas.microsoft.com/office/powerpoint/2010/main" val="4291656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Žalovaný</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správní orgán, který podle žaloby provedl zásah; jde-li o zásah ozbrojených sil, veřejného ozbrojeného sboru, ozbrojeného bezpečnostního sboru nebo jiného obdobného sboru, který není správním orgánem, anebo příslušníka takového sboru, je žalovaným správní orgán, který takový sbor řídí nebo jemuž je takový sbor podřízen, a u obecní policie obec</a:t>
            </a:r>
          </a:p>
          <a:p>
            <a:r>
              <a:rPr lang="cs-CZ" sz="2000"/>
              <a:t>Jak určit správně žalovaného, výzva soudu k úpravě označení žalovaného</a:t>
            </a:r>
          </a:p>
        </p:txBody>
      </p:sp>
    </p:spTree>
    <p:extLst>
      <p:ext uri="{BB962C8B-B14F-4D97-AF65-F5344CB8AC3E}">
        <p14:creationId xmlns:p14="http://schemas.microsoft.com/office/powerpoint/2010/main" val="389095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Lhůta pro podání žaloby</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do dvou měsíců ode dne, kdy se žalobce dozvěděl o nezákonném zásahu, nejpozději však podat do dvou let od okamžiku, kdy k němu došlo</a:t>
            </a:r>
          </a:p>
        </p:txBody>
      </p:sp>
    </p:spTree>
    <p:extLst>
      <p:ext uri="{BB962C8B-B14F-4D97-AF65-F5344CB8AC3E}">
        <p14:creationId xmlns:p14="http://schemas.microsoft.com/office/powerpoint/2010/main" val="3832861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Rozhodný stav</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Soud rozhoduje na základě skutkového stavu zjištěného ke dni svého rozhodnutí</a:t>
            </a:r>
          </a:p>
          <a:p>
            <a:r>
              <a:rPr lang="cs-CZ" sz="2000"/>
              <a:t>rozhoduje-li soud pouze o určení toho, zda zásah byl nezákonný, vychází ze skutkového a právního stavu, který tu byl v době zásahu</a:t>
            </a:r>
          </a:p>
        </p:txBody>
      </p:sp>
    </p:spTree>
    <p:extLst>
      <p:ext uri="{BB962C8B-B14F-4D97-AF65-F5344CB8AC3E}">
        <p14:creationId xmlns:p14="http://schemas.microsoft.com/office/powerpoint/2010/main" val="76121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Rozsudek</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2000"/>
              <a:t>Je-li žaloba důvodná, určí soud, že provedený zásah byl nezákonný, a trvá-li takový zásah nebo jeho důsledky anebo hrozí-li jeho opakování, zakáže správnímu orgánu, aby v porušování žalobcova práva pokračoval, a přikáže, aby, je-li to možné, obnovil stav před zásahem. </a:t>
            </a:r>
          </a:p>
          <a:p>
            <a:r>
              <a:rPr lang="cs-CZ" sz="2000"/>
              <a:t>Není-li žaloba důvodná, soud žalobu zamítne.</a:t>
            </a:r>
          </a:p>
        </p:txBody>
      </p:sp>
    </p:spTree>
    <p:extLst>
      <p:ext uri="{BB962C8B-B14F-4D97-AF65-F5344CB8AC3E}">
        <p14:creationId xmlns:p14="http://schemas.microsoft.com/office/powerpoint/2010/main" val="212442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2C77D2F-F5BC-C41F-2930-63438012ACE2}"/>
              </a:ext>
            </a:extLst>
          </p:cNvPr>
          <p:cNvSpPr>
            <a:spLocks noGrp="1"/>
          </p:cNvSpPr>
          <p:nvPr>
            <p:ph type="title"/>
          </p:nvPr>
        </p:nvSpPr>
        <p:spPr>
          <a:xfrm>
            <a:off x="635000" y="640823"/>
            <a:ext cx="3418659" cy="5583148"/>
          </a:xfrm>
        </p:spPr>
        <p:txBody>
          <a:bodyPr anchor="ctr">
            <a:normAutofit/>
          </a:bodyPr>
          <a:lstStyle/>
          <a:p>
            <a:r>
              <a:rPr lang="cs-CZ" sz="5400" dirty="0"/>
              <a:t>Opatření obecné povahy - znaky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Zástupný obsah 2">
            <a:extLst>
              <a:ext uri="{FF2B5EF4-FFF2-40B4-BE49-F238E27FC236}">
                <a16:creationId xmlns:a16="http://schemas.microsoft.com/office/drawing/2014/main" id="{F81BB5B2-8DC3-0260-115C-2812C9DCD1C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373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A893E03-EB3A-8F74-3209-64F0DF2A7F3C}"/>
              </a:ext>
            </a:extLst>
          </p:cNvPr>
          <p:cNvSpPr>
            <a:spLocks noGrp="1"/>
          </p:cNvSpPr>
          <p:nvPr>
            <p:ph type="title"/>
          </p:nvPr>
        </p:nvSpPr>
        <p:spPr>
          <a:xfrm>
            <a:off x="635000" y="640823"/>
            <a:ext cx="3418659" cy="5583148"/>
          </a:xfrm>
        </p:spPr>
        <p:txBody>
          <a:bodyPr anchor="ctr">
            <a:normAutofit/>
          </a:bodyPr>
          <a:lstStyle/>
          <a:p>
            <a:r>
              <a:rPr lang="cs-CZ" sz="5400"/>
              <a:t>Formální a materiální pojetí OOP</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Zástupný obsah 2">
            <a:extLst>
              <a:ext uri="{FF2B5EF4-FFF2-40B4-BE49-F238E27FC236}">
                <a16:creationId xmlns:a16="http://schemas.microsoft.com/office/drawing/2014/main" id="{A88F8933-2D00-423C-D5A7-38039994666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96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04D49A2-28AD-B63A-BF30-4AC75B18DB63}"/>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Obecně ke správnímu soudnictví</a:t>
            </a:r>
          </a:p>
        </p:txBody>
      </p:sp>
      <p:graphicFrame>
        <p:nvGraphicFramePr>
          <p:cNvPr id="5" name="Zástupný obsah 2">
            <a:extLst>
              <a:ext uri="{FF2B5EF4-FFF2-40B4-BE49-F238E27FC236}">
                <a16:creationId xmlns:a16="http://schemas.microsoft.com/office/drawing/2014/main" id="{EB4C5715-F965-8BBC-F00C-B019225EDEEA}"/>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188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92C2F-A180-7508-A005-9889ACD133BC}"/>
              </a:ext>
            </a:extLst>
          </p:cNvPr>
          <p:cNvSpPr>
            <a:spLocks noGrp="1"/>
          </p:cNvSpPr>
          <p:nvPr>
            <p:ph type="title"/>
          </p:nvPr>
        </p:nvSpPr>
        <p:spPr>
          <a:xfrm>
            <a:off x="4965430" y="629268"/>
            <a:ext cx="6586491" cy="1286160"/>
          </a:xfrm>
        </p:spPr>
        <p:txBody>
          <a:bodyPr anchor="b">
            <a:normAutofit/>
          </a:bodyPr>
          <a:lstStyle/>
          <a:p>
            <a:r>
              <a:rPr lang="cs-CZ" dirty="0"/>
              <a:t>Vznik OOP</a:t>
            </a:r>
          </a:p>
        </p:txBody>
      </p:sp>
      <p:sp>
        <p:nvSpPr>
          <p:cNvPr id="3" name="Zástupný obsah 2">
            <a:extLst>
              <a:ext uri="{FF2B5EF4-FFF2-40B4-BE49-F238E27FC236}">
                <a16:creationId xmlns:a16="http://schemas.microsoft.com/office/drawing/2014/main" id="{B2D0895E-95D5-0302-6E11-5A34B811EAD1}"/>
              </a:ext>
            </a:extLst>
          </p:cNvPr>
          <p:cNvSpPr>
            <a:spLocks noGrp="1"/>
          </p:cNvSpPr>
          <p:nvPr>
            <p:ph idx="1"/>
          </p:nvPr>
        </p:nvSpPr>
        <p:spPr>
          <a:xfrm>
            <a:off x="4965431" y="2438400"/>
            <a:ext cx="6586489" cy="3785419"/>
          </a:xfrm>
        </p:spPr>
        <p:txBody>
          <a:bodyPr>
            <a:normAutofit/>
          </a:bodyPr>
          <a:lstStyle/>
          <a:p>
            <a:r>
              <a:rPr lang="cs-CZ" sz="2000" dirty="0"/>
              <a:t>Správní orgán zahajuje řízení o vydání a vydává OOP z moci úřední, nevyplývá-li ze zvláštní úpravy, že tak může činit na návrh oprávněné osoby</a:t>
            </a:r>
          </a:p>
          <a:p>
            <a:r>
              <a:rPr lang="cs-CZ" sz="2000" dirty="0"/>
              <a:t>Nejedná se o správní řízení!</a:t>
            </a:r>
          </a:p>
          <a:p>
            <a:r>
              <a:rPr lang="cs-CZ" sz="2000" dirty="0"/>
              <a:t>Správní orgán po projednání s dotčenými orgány zveřejní návrh OOP</a:t>
            </a:r>
          </a:p>
          <a:p>
            <a:r>
              <a:rPr lang="cs-CZ" sz="2000" dirty="0"/>
              <a:t>Možnost vznášet připomínky a námitky</a:t>
            </a:r>
          </a:p>
          <a:p>
            <a:r>
              <a:rPr lang="cs-CZ" sz="2000" dirty="0"/>
              <a:t>Vydání OOP, obsahuje odůvodnění, účinnost OOP</a:t>
            </a:r>
          </a:p>
        </p:txBody>
      </p:sp>
      <p:pic>
        <p:nvPicPr>
          <p:cNvPr id="5" name="Picture 4">
            <a:extLst>
              <a:ext uri="{FF2B5EF4-FFF2-40B4-BE49-F238E27FC236}">
                <a16:creationId xmlns:a16="http://schemas.microsoft.com/office/drawing/2014/main" id="{0718CFC4-5E5B-4629-9A5A-223AC46076EC}"/>
              </a:ext>
            </a:extLst>
          </p:cNvPr>
          <p:cNvPicPr>
            <a:picLocks noChangeAspect="1"/>
          </p:cNvPicPr>
          <p:nvPr/>
        </p:nvPicPr>
        <p:blipFill rotWithShape="1">
          <a:blip r:embed="rId2"/>
          <a:srcRect l="52033" r="284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CB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525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52675B0D-47E6-3BCC-2EEC-6C965574CF13}"/>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Pozbytí účinků OOP</a:t>
            </a:r>
          </a:p>
        </p:txBody>
      </p:sp>
      <p:graphicFrame>
        <p:nvGraphicFramePr>
          <p:cNvPr id="5" name="Zástupný obsah 2">
            <a:extLst>
              <a:ext uri="{FF2B5EF4-FFF2-40B4-BE49-F238E27FC236}">
                <a16:creationId xmlns:a16="http://schemas.microsoft.com/office/drawing/2014/main" id="{0843ED12-21EA-4840-8E9C-DDAE0F8A913B}"/>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456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686834" y="1153572"/>
            <a:ext cx="3200400" cy="4461163"/>
          </a:xfrm>
        </p:spPr>
        <p:txBody>
          <a:bodyPr>
            <a:normAutofit/>
          </a:bodyPr>
          <a:lstStyle/>
          <a:p>
            <a:r>
              <a:rPr lang="cs-CZ">
                <a:solidFill>
                  <a:srgbClr val="FFFFFF"/>
                </a:solidFill>
              </a:rPr>
              <a:t>Řízení o návrhu na zrušení opatření obecné povahy nebo jeho části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4447308" y="591344"/>
            <a:ext cx="6906491" cy="5585619"/>
          </a:xfrm>
        </p:spPr>
        <p:txBody>
          <a:bodyPr anchor="ctr">
            <a:normAutofit/>
          </a:bodyPr>
          <a:lstStyle/>
          <a:p>
            <a:r>
              <a:rPr lang="cs-CZ" dirty="0"/>
              <a:t>Procesní úprava řízení o návrhu na zrušení OOP byla do SŘS zavedena zákonem č. 127/2005 Sb., o elektronických komunikacích (dříve, než byl institut opatření obecné povahy zakotven do </a:t>
            </a:r>
            <a:r>
              <a:rPr lang="cs-CZ" dirty="0" err="1"/>
              <a:t>spr</a:t>
            </a:r>
            <a:r>
              <a:rPr lang="cs-CZ" dirty="0"/>
              <a:t>. řádu)</a:t>
            </a:r>
          </a:p>
          <a:p>
            <a:pPr marL="0" indent="0">
              <a:buNone/>
            </a:pPr>
            <a:endParaRPr lang="cs-CZ" dirty="0"/>
          </a:p>
        </p:txBody>
      </p:sp>
    </p:spTree>
    <p:extLst>
      <p:ext uri="{BB962C8B-B14F-4D97-AF65-F5344CB8AC3E}">
        <p14:creationId xmlns:p14="http://schemas.microsoft.com/office/powerpoint/2010/main" val="874521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Aktivní legitimace</a:t>
            </a:r>
          </a:p>
        </p:txBody>
      </p:sp>
      <p:sp>
        <p:nvSpPr>
          <p:cNvPr id="3" name="Zástupný symbol pro obsah 2"/>
          <p:cNvSpPr>
            <a:spLocks noGrp="1"/>
          </p:cNvSpPr>
          <p:nvPr>
            <p:ph idx="1"/>
          </p:nvPr>
        </p:nvSpPr>
        <p:spPr>
          <a:xfrm>
            <a:off x="4810259" y="649480"/>
            <a:ext cx="6555347" cy="5546047"/>
          </a:xfrm>
        </p:spPr>
        <p:txBody>
          <a:bodyPr anchor="ctr">
            <a:normAutofit/>
          </a:bodyPr>
          <a:lstStyle/>
          <a:p>
            <a:pPr lvl="0"/>
            <a:r>
              <a:rPr lang="cs-CZ" sz="2000" dirty="0"/>
              <a:t>ten, kdo tvrdí, že byl na svých právech opatřením obecné povahy, vydaným správním orgánem, zkrácen – lhůta podle § 101b odst. 1 SŘS </a:t>
            </a:r>
          </a:p>
          <a:p>
            <a:pPr lvl="0"/>
            <a:r>
              <a:rPr lang="cs-CZ" sz="2000" dirty="0"/>
              <a:t>ten, kdo je současně oprávněn podat žalobu nebo jiný návrh ve věci, ve které bylo opatřením obecné povahy užito (incidenční přezkum OOP) – bez ohledu na lhůtu podle § 101b odst. 1 SŘS - může navrhnout zrušení opatření obecné povahy jen společně s takovým návrhem.</a:t>
            </a:r>
          </a:p>
          <a:p>
            <a:pPr lvl="0"/>
            <a:r>
              <a:rPr lang="cs-CZ" sz="2000" dirty="0"/>
              <a:t>obec, jde-li o opatření obecné povahy vydané krajem, resp. orgánem kraje</a:t>
            </a:r>
          </a:p>
          <a:p>
            <a:pPr lvl="0"/>
            <a:r>
              <a:rPr lang="cs-CZ" sz="2000" dirty="0"/>
              <a:t>nejvyšší státní zástupce</a:t>
            </a:r>
          </a:p>
          <a:p>
            <a:pPr lvl="0"/>
            <a:r>
              <a:rPr lang="cs-CZ" sz="2000" dirty="0"/>
              <a:t>veřejný ochránce práv nebo ochránce práv dětí</a:t>
            </a:r>
          </a:p>
          <a:p>
            <a:endParaRPr lang="cs-CZ" sz="2000" dirty="0"/>
          </a:p>
          <a:p>
            <a:endParaRPr lang="cs-CZ" sz="2000" dirty="0"/>
          </a:p>
          <a:p>
            <a:r>
              <a:rPr lang="cs-CZ" sz="2000" b="1" dirty="0"/>
              <a:t>odpůrcem</a:t>
            </a:r>
            <a:r>
              <a:rPr lang="cs-CZ" sz="2000" dirty="0"/>
              <a:t> je v řízení ten, kdo opatření obecné povahy vydal. </a:t>
            </a:r>
          </a:p>
          <a:p>
            <a:endParaRPr lang="cs-CZ" sz="2000" dirty="0"/>
          </a:p>
        </p:txBody>
      </p:sp>
    </p:spTree>
    <p:extLst>
      <p:ext uri="{BB962C8B-B14F-4D97-AF65-F5344CB8AC3E}">
        <p14:creationId xmlns:p14="http://schemas.microsoft.com/office/powerpoint/2010/main" val="355708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Lhůta</a:t>
            </a:r>
          </a:p>
        </p:txBody>
      </p:sp>
      <p:sp>
        <p:nvSpPr>
          <p:cNvPr id="3" name="Zástupný symbol pro obsah 2"/>
          <p:cNvSpPr>
            <a:spLocks noGrp="1"/>
          </p:cNvSpPr>
          <p:nvPr>
            <p:ph idx="1"/>
          </p:nvPr>
        </p:nvSpPr>
        <p:spPr>
          <a:xfrm>
            <a:off x="4810259" y="649480"/>
            <a:ext cx="6555347" cy="5546047"/>
          </a:xfrm>
        </p:spPr>
        <p:txBody>
          <a:bodyPr anchor="ctr">
            <a:normAutofit lnSpcReduction="10000"/>
          </a:bodyPr>
          <a:lstStyle/>
          <a:p>
            <a:r>
              <a:rPr lang="cs-CZ" sz="2400" dirty="0"/>
              <a:t>Návrh na zrušení opatření obecné povahy lze podat do 1 roku ode dne, kdy opatření obecné povahy nabylo účinnosti. </a:t>
            </a:r>
          </a:p>
          <a:p>
            <a:r>
              <a:rPr lang="cs-CZ" sz="2400" dirty="0"/>
              <a:t>Problém incidenčního přezkumu!!!</a:t>
            </a:r>
          </a:p>
          <a:p>
            <a:endParaRPr lang="cs-CZ" sz="2400" dirty="0"/>
          </a:p>
          <a:p>
            <a:r>
              <a:rPr lang="cs-CZ" sz="2400" i="1" dirty="0"/>
              <a:t>§ 101b odst. 1 SŘS: Návrh lze podat do 1 roku ode dne, kdy návrhem napadené opatření obecné povahy nabylo účinnosti. Zmeškání lhůty pro podání návrhu nelze prominout, a to ani ve vazbě na navazující správní rozhodnutí, opatření nebo jiný úkon nahrazující rozhodnutí. </a:t>
            </a:r>
            <a:r>
              <a:rPr lang="cs-CZ" sz="2400" dirty="0"/>
              <a:t>(je-li podán návrh až po 1 roce, co nabylo OOP účinnosti, může navrhovat jen, že se OOP nebo jeho část nepoužijí v jeho věci) </a:t>
            </a:r>
          </a:p>
          <a:p>
            <a:r>
              <a:rPr lang="cs-CZ" sz="2400" dirty="0"/>
              <a:t>NSZ, veřejný ochránce práv a ochránce práv dětí do 3 let ode dne nabytí účinnosti OOP</a:t>
            </a:r>
          </a:p>
          <a:p>
            <a:endParaRPr lang="cs-CZ" sz="2000" dirty="0"/>
          </a:p>
        </p:txBody>
      </p:sp>
    </p:spTree>
    <p:extLst>
      <p:ext uri="{BB962C8B-B14F-4D97-AF65-F5344CB8AC3E}">
        <p14:creationId xmlns:p14="http://schemas.microsoft.com/office/powerpoint/2010/main" val="3479770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Návrh a rozhodnutí</a:t>
            </a:r>
          </a:p>
        </p:txBody>
      </p:sp>
      <p:sp>
        <p:nvSpPr>
          <p:cNvPr id="3" name="Zástupný symbol pro obsah 2"/>
          <p:cNvSpPr>
            <a:spLocks noGrp="1"/>
          </p:cNvSpPr>
          <p:nvPr>
            <p:ph idx="1"/>
          </p:nvPr>
        </p:nvSpPr>
        <p:spPr>
          <a:xfrm>
            <a:off x="4810259" y="649480"/>
            <a:ext cx="6555347" cy="5546047"/>
          </a:xfrm>
        </p:spPr>
        <p:txBody>
          <a:bodyPr anchor="ctr">
            <a:normAutofit/>
          </a:bodyPr>
          <a:lstStyle/>
          <a:p>
            <a:r>
              <a:rPr lang="cs-CZ" sz="1900"/>
              <a:t>Soud je při svém rozhodování vázán rozsahem a důvody návrhu.</a:t>
            </a:r>
          </a:p>
          <a:p>
            <a:r>
              <a:rPr lang="cs-CZ" sz="1900"/>
              <a:t>Věcně soud o návrhu rozhodne rozsudkem tak, že</a:t>
            </a:r>
          </a:p>
          <a:p>
            <a:pPr lvl="1"/>
            <a:r>
              <a:rPr lang="cs-CZ" sz="1900"/>
              <a:t>zruší OOP nebo jeho část dnem, který v rozsudku stanoví, jestliže je v rozporu se zákonem, nebo že ten, kdo je vydal, překročil meze své působnosti a pravomoci, anebo že OOP nebylo vydáno zákonem stanoveným způsobem</a:t>
            </a:r>
          </a:p>
          <a:p>
            <a:pPr lvl="1"/>
            <a:r>
              <a:rPr lang="cs-CZ" sz="1900"/>
              <a:t>návrh zamítne, není-li důvodný. </a:t>
            </a:r>
          </a:p>
          <a:p>
            <a:r>
              <a:rPr lang="cs-CZ" sz="1900"/>
              <a:t>Bylo-li na základě OOP, které bylo zrušeno (jeho části) rozhodnuto o správním deliktu a toto rozhodnutí nabylo právní moci, ale nebylo dosud vykonáno, je zrušení takového OOP důvodem pro obnovu řízení podle ustanovení příslušného procesního předpisu. Jinak zůstávají práva a povinnosti z právních vztahů vzniklých před zrušením opatření obecné povahy nebo jeho částí nedotčena. </a:t>
            </a:r>
          </a:p>
          <a:p>
            <a:r>
              <a:rPr lang="cs-CZ" sz="1900"/>
              <a:t>Soud rozhodne o návrhu do 90 dnů poté, kdy návrh došel soudu.</a:t>
            </a:r>
          </a:p>
        </p:txBody>
      </p:sp>
    </p:spTree>
    <p:extLst>
      <p:ext uri="{BB962C8B-B14F-4D97-AF65-F5344CB8AC3E}">
        <p14:creationId xmlns:p14="http://schemas.microsoft.com/office/powerpoint/2010/main" val="388434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4CDB028-49F1-42F1-B85E-63DC35C24DDC}"/>
              </a:ext>
            </a:extLst>
          </p:cNvPr>
          <p:cNvSpPr>
            <a:spLocks noGrp="1"/>
          </p:cNvSpPr>
          <p:nvPr>
            <p:ph type="title"/>
          </p:nvPr>
        </p:nvSpPr>
        <p:spPr>
          <a:xfrm>
            <a:off x="312724" y="3433763"/>
            <a:ext cx="3197013" cy="2743200"/>
          </a:xfrm>
        </p:spPr>
        <p:txBody>
          <a:bodyPr anchor="t">
            <a:normAutofit/>
          </a:bodyPr>
          <a:lstStyle/>
          <a:p>
            <a:pPr algn="ctr"/>
            <a:r>
              <a:rPr lang="cs-CZ" sz="4800" dirty="0">
                <a:solidFill>
                  <a:schemeClr val="bg1"/>
                </a:solidFill>
              </a:rPr>
              <a:t>Opravné prostředky ve správním soudnictví</a:t>
            </a:r>
          </a:p>
        </p:txBody>
      </p:sp>
      <p:pic>
        <p:nvPicPr>
          <p:cNvPr id="7" name="Graphic 6" descr="Robot (obrys)">
            <a:extLst>
              <a:ext uri="{FF2B5EF4-FFF2-40B4-BE49-F238E27FC236}">
                <a16:creationId xmlns:a16="http://schemas.microsoft.com/office/drawing/2014/main" id="{7471665A-F14D-1A93-2F37-D50D9C0E78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Zástupný obsah 2">
            <a:extLst>
              <a:ext uri="{FF2B5EF4-FFF2-40B4-BE49-F238E27FC236}">
                <a16:creationId xmlns:a16="http://schemas.microsoft.com/office/drawing/2014/main" id="{E78E2DD1-D4D4-4287-965B-3FF80766FA53}"/>
              </a:ext>
            </a:extLst>
          </p:cNvPr>
          <p:cNvSpPr>
            <a:spLocks noGrp="1"/>
          </p:cNvSpPr>
          <p:nvPr>
            <p:ph idx="1"/>
          </p:nvPr>
        </p:nvSpPr>
        <p:spPr>
          <a:xfrm>
            <a:off x="4330719" y="641615"/>
            <a:ext cx="7289799" cy="5533496"/>
          </a:xfrm>
        </p:spPr>
        <p:txBody>
          <a:bodyPr anchor="ctr">
            <a:normAutofit/>
          </a:bodyPr>
          <a:lstStyle/>
          <a:p>
            <a:r>
              <a:rPr lang="cs-CZ" dirty="0">
                <a:effectLst/>
                <a:latin typeface="Times New Roman" panose="02020603050405020304" pitchFamily="18" charset="0"/>
                <a:ea typeface="Times New Roman" panose="02020603050405020304" pitchFamily="18" charset="0"/>
              </a:rPr>
              <a:t>řízení ve správním soudnictví je procesně jednoinstanční řízení bez možnosti podat řádný opravný prostředek. </a:t>
            </a:r>
          </a:p>
          <a:p>
            <a:r>
              <a:rPr lang="cs-CZ" dirty="0">
                <a:effectLst/>
                <a:latin typeface="Times New Roman" panose="02020603050405020304" pitchFamily="18" charset="0"/>
                <a:ea typeface="Times New Roman" panose="02020603050405020304" pitchFamily="18" charset="0"/>
              </a:rPr>
              <a:t>proti rozhodnutí soudu vydanému ve věci správního soudnictví jsou opravné prostředky přípustné, jen stanoví-li tak SŘS (§ 53 odst. 3 SŘS).</a:t>
            </a:r>
          </a:p>
          <a:p>
            <a:r>
              <a:rPr lang="cs-CZ" dirty="0">
                <a:effectLst/>
                <a:latin typeface="Times New Roman" panose="02020603050405020304" pitchFamily="18" charset="0"/>
                <a:ea typeface="Times New Roman" panose="02020603050405020304" pitchFamily="18" charset="0"/>
              </a:rPr>
              <a:t>mimořádnými opravnými prostředky ve správním soudnictví jsou</a:t>
            </a:r>
          </a:p>
          <a:p>
            <a:pPr lvl="1"/>
            <a:r>
              <a:rPr lang="cs-CZ" i="1" dirty="0">
                <a:effectLst/>
                <a:latin typeface="Times New Roman" panose="02020603050405020304" pitchFamily="18" charset="0"/>
                <a:ea typeface="Times New Roman" panose="02020603050405020304" pitchFamily="18" charset="0"/>
              </a:rPr>
              <a:t>kasační stížnost </a:t>
            </a:r>
            <a:endParaRPr lang="cs-CZ" dirty="0">
              <a:effectLst/>
              <a:latin typeface="Times New Roman" panose="02020603050405020304" pitchFamily="18" charset="0"/>
              <a:ea typeface="Times New Roman" panose="02020603050405020304" pitchFamily="18" charset="0"/>
            </a:endParaRPr>
          </a:p>
          <a:p>
            <a:pPr lvl="1"/>
            <a:r>
              <a:rPr lang="cs-CZ" i="1" dirty="0">
                <a:effectLst/>
                <a:latin typeface="Times New Roman" panose="02020603050405020304" pitchFamily="18" charset="0"/>
                <a:ea typeface="Times New Roman" panose="02020603050405020304" pitchFamily="18" charset="0"/>
              </a:rPr>
              <a:t>obnova řízení</a:t>
            </a:r>
            <a:endParaRPr lang="cs-CZ"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89746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B169E94-701F-4B1B-A468-03C5C9FCF783}"/>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Kasační stížnost</a:t>
            </a:r>
          </a:p>
        </p:txBody>
      </p:sp>
      <p:graphicFrame>
        <p:nvGraphicFramePr>
          <p:cNvPr id="5" name="Zástupný obsah 2">
            <a:extLst>
              <a:ext uri="{FF2B5EF4-FFF2-40B4-BE49-F238E27FC236}">
                <a16:creationId xmlns:a16="http://schemas.microsoft.com/office/drawing/2014/main" id="{A149F678-E422-4DF9-1B6D-A0056D114B42}"/>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623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B8CF0C6-5160-4D39-9E47-C8887E2407C7}"/>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Důvody kasační stížnosti</a:t>
            </a:r>
          </a:p>
        </p:txBody>
      </p:sp>
      <p:graphicFrame>
        <p:nvGraphicFramePr>
          <p:cNvPr id="5" name="Zástupný obsah 2">
            <a:extLst>
              <a:ext uri="{FF2B5EF4-FFF2-40B4-BE49-F238E27FC236}">
                <a16:creationId xmlns:a16="http://schemas.microsoft.com/office/drawing/2014/main" id="{AB0BE674-9A2A-5D8D-3E26-3FF3CB5CC5A3}"/>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55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7E63FBB-8889-4877-A03D-47FEA3476603}"/>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Účastníci řízení o kasační stížnosti</a:t>
            </a:r>
          </a:p>
        </p:txBody>
      </p:sp>
      <p:graphicFrame>
        <p:nvGraphicFramePr>
          <p:cNvPr id="5" name="Zástupný obsah 2">
            <a:extLst>
              <a:ext uri="{FF2B5EF4-FFF2-40B4-BE49-F238E27FC236}">
                <a16:creationId xmlns:a16="http://schemas.microsoft.com/office/drawing/2014/main" id="{8180103D-C2F8-FF58-DCD7-0F22E0F39AEB}"/>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8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B04F2DB-A227-ABD3-FEDD-71F3A4A90FE4}"/>
              </a:ext>
            </a:extLst>
          </p:cNvPr>
          <p:cNvSpPr>
            <a:spLocks noGrp="1"/>
          </p:cNvSpPr>
          <p:nvPr>
            <p:ph type="title"/>
          </p:nvPr>
        </p:nvSpPr>
        <p:spPr>
          <a:xfrm>
            <a:off x="838200" y="624568"/>
            <a:ext cx="3766457" cy="5412920"/>
          </a:xfrm>
        </p:spPr>
        <p:txBody>
          <a:bodyPr>
            <a:normAutofit/>
          </a:bodyPr>
          <a:lstStyle/>
          <a:p>
            <a:r>
              <a:rPr lang="cs-CZ">
                <a:solidFill>
                  <a:srgbClr val="FFFFFF"/>
                </a:solidFill>
              </a:rPr>
              <a:t>Tradiční modely správního soudnictví</a:t>
            </a:r>
          </a:p>
        </p:txBody>
      </p:sp>
      <p:graphicFrame>
        <p:nvGraphicFramePr>
          <p:cNvPr id="5" name="Zástupný obsah 2">
            <a:extLst>
              <a:ext uri="{FF2B5EF4-FFF2-40B4-BE49-F238E27FC236}">
                <a16:creationId xmlns:a16="http://schemas.microsoft.com/office/drawing/2014/main" id="{6C1DC346-92C3-329E-67B6-704B9718D6C9}"/>
              </a:ext>
            </a:extLst>
          </p:cNvPr>
          <p:cNvGraphicFramePr>
            <a:graphicFrameLocks noGrp="1"/>
          </p:cNvGraphicFramePr>
          <p:nvPr>
            <p:ph idx="1"/>
          </p:nvPr>
        </p:nvGraphicFramePr>
        <p:xfrm>
          <a:off x="5600700" y="623888"/>
          <a:ext cx="5753100" cy="54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6001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5C455071-DFAE-42AC-A7AF-0A810807C2BA}"/>
              </a:ext>
            </a:extLst>
          </p:cNvPr>
          <p:cNvSpPr>
            <a:spLocks noGrp="1"/>
          </p:cNvSpPr>
          <p:nvPr>
            <p:ph type="title"/>
          </p:nvPr>
        </p:nvSpPr>
        <p:spPr>
          <a:xfrm>
            <a:off x="838200" y="624568"/>
            <a:ext cx="3766457" cy="5412920"/>
          </a:xfrm>
        </p:spPr>
        <p:txBody>
          <a:bodyPr>
            <a:normAutofit/>
          </a:bodyPr>
          <a:lstStyle/>
          <a:p>
            <a:r>
              <a:rPr lang="cs-CZ">
                <a:solidFill>
                  <a:srgbClr val="FFFFFF"/>
                </a:solidFill>
              </a:rPr>
              <a:t>Podání a účinky kasační stížnosti</a:t>
            </a:r>
          </a:p>
        </p:txBody>
      </p:sp>
      <p:sp>
        <p:nvSpPr>
          <p:cNvPr id="3" name="Zástupný obsah 2">
            <a:extLst>
              <a:ext uri="{FF2B5EF4-FFF2-40B4-BE49-F238E27FC236}">
                <a16:creationId xmlns:a16="http://schemas.microsoft.com/office/drawing/2014/main" id="{E0E288A6-F553-4F70-89C0-5D73AD5A79B6}"/>
              </a:ext>
            </a:extLst>
          </p:cNvPr>
          <p:cNvSpPr>
            <a:spLocks noGrp="1"/>
          </p:cNvSpPr>
          <p:nvPr>
            <p:ph idx="1"/>
          </p:nvPr>
        </p:nvSpPr>
        <p:spPr>
          <a:xfrm>
            <a:off x="5600700" y="624568"/>
            <a:ext cx="5753098" cy="5412920"/>
          </a:xfrm>
        </p:spPr>
        <p:txBody>
          <a:bodyPr anchor="ctr">
            <a:noAutofit/>
          </a:bodyPr>
          <a:lstStyle/>
          <a:p>
            <a:pPr>
              <a:lnSpc>
                <a:spcPct val="100000"/>
              </a:lnSpc>
              <a:spcBef>
                <a:spcPts val="0"/>
              </a:spcBef>
              <a:tabLst>
                <a:tab pos="179705" algn="l"/>
              </a:tabLst>
            </a:pPr>
            <a:r>
              <a:rPr lang="cs-CZ" sz="1600" dirty="0">
                <a:effectLst/>
                <a:latin typeface="Arial" panose="020B0604020202020204" pitchFamily="34" charset="0"/>
                <a:ea typeface="Times New Roman" panose="02020603050405020304" pitchFamily="18" charset="0"/>
                <a:cs typeface="Arial" panose="020B0604020202020204" pitchFamily="34" charset="0"/>
              </a:rPr>
              <a:t>kasační stížnost musí být podána </a:t>
            </a:r>
            <a:r>
              <a:rPr lang="cs-CZ" sz="1600" i="1" dirty="0">
                <a:effectLst/>
                <a:latin typeface="Arial" panose="020B0604020202020204" pitchFamily="34" charset="0"/>
                <a:ea typeface="Times New Roman" panose="02020603050405020304" pitchFamily="18" charset="0"/>
                <a:cs typeface="Arial" panose="020B0604020202020204" pitchFamily="34" charset="0"/>
              </a:rPr>
              <a:t>do dvou týdnů</a:t>
            </a:r>
            <a:r>
              <a:rPr lang="cs-CZ" sz="1600" dirty="0">
                <a:effectLst/>
                <a:latin typeface="Arial" panose="020B0604020202020204" pitchFamily="34" charset="0"/>
                <a:ea typeface="Times New Roman" panose="02020603050405020304" pitchFamily="18" charset="0"/>
                <a:cs typeface="Arial" panose="020B0604020202020204" pitchFamily="34" charset="0"/>
              </a:rPr>
              <a:t> po doručení rozhodnutí krajského soudu</a:t>
            </a:r>
          </a:p>
          <a:p>
            <a:pPr>
              <a:lnSpc>
                <a:spcPct val="100000"/>
              </a:lnSpc>
              <a:spcBef>
                <a:spcPts val="0"/>
              </a:spcBef>
              <a:tabLst>
                <a:tab pos="179705" algn="l"/>
              </a:tabLst>
            </a:pPr>
            <a:r>
              <a:rPr lang="cs-CZ" sz="1600" dirty="0">
                <a:latin typeface="Arial" panose="020B0604020202020204" pitchFamily="34" charset="0"/>
                <a:ea typeface="Times New Roman" panose="02020603050405020304" pitchFamily="18" charset="0"/>
                <a:cs typeface="Arial" panose="020B0604020202020204" pitchFamily="34" charset="0"/>
              </a:rPr>
              <a:t>p</a:t>
            </a:r>
            <a:r>
              <a:rPr lang="cs-CZ" sz="1600" dirty="0">
                <a:effectLst/>
                <a:latin typeface="Arial" panose="020B0604020202020204" pitchFamily="34" charset="0"/>
                <a:ea typeface="Times New Roman" panose="02020603050405020304" pitchFamily="18" charset="0"/>
                <a:cs typeface="Arial" panose="020B0604020202020204" pitchFamily="34" charset="0"/>
              </a:rPr>
              <a:t>odává se u NSS</a:t>
            </a:r>
          </a:p>
          <a:p>
            <a:pPr>
              <a:lnSpc>
                <a:spcPct val="100000"/>
              </a:lnSpc>
              <a:spcBef>
                <a:spcPts val="0"/>
              </a:spcBef>
              <a:tabLst>
                <a:tab pos="179705" algn="l"/>
              </a:tabLst>
            </a:pPr>
            <a:r>
              <a:rPr lang="cs-CZ" sz="1600" dirty="0">
                <a:latin typeface="Arial" panose="020B0604020202020204" pitchFamily="34" charset="0"/>
                <a:ea typeface="Times New Roman" panose="02020603050405020304" pitchFamily="18" charset="0"/>
                <a:cs typeface="Arial" panose="020B0604020202020204" pitchFamily="34" charset="0"/>
              </a:rPr>
              <a:t>n</a:t>
            </a:r>
            <a:r>
              <a:rPr lang="cs-CZ" sz="1600" dirty="0">
                <a:effectLst/>
                <a:latin typeface="Arial" panose="020B0604020202020204" pitchFamily="34" charset="0"/>
                <a:ea typeface="Times New Roman" panose="02020603050405020304" pitchFamily="18" charset="0"/>
                <a:cs typeface="Arial" panose="020B0604020202020204" pitchFamily="34" charset="0"/>
              </a:rPr>
              <a:t>emá-li kasační stížnost všechny zákonem požadované náležitosti již při jejím podání, musí být tyto náležitosti doplněny ve lhůtě jednoho měsíce od doručení usnesení vydaného předsedou senátu, kterým byl stěžovatel vyzván k doplnění podání (tato koncentrační lhůta může být prodloužena nejdéle o další měsíc)</a:t>
            </a:r>
          </a:p>
          <a:p>
            <a:pPr>
              <a:lnSpc>
                <a:spcPct val="100000"/>
              </a:lnSpc>
              <a:spcBef>
                <a:spcPts val="0"/>
              </a:spcBef>
              <a:tabLst>
                <a:tab pos="179705" algn="l"/>
              </a:tabLst>
            </a:pPr>
            <a:r>
              <a:rPr lang="cs-CZ" sz="1600" dirty="0">
                <a:effectLst/>
                <a:latin typeface="Arial" panose="020B0604020202020204" pitchFamily="34" charset="0"/>
                <a:ea typeface="Times New Roman" panose="02020603050405020304" pitchFamily="18" charset="0"/>
                <a:cs typeface="Arial" panose="020B0604020202020204" pitchFamily="34" charset="0"/>
              </a:rPr>
              <a:t>kasační stížnost </a:t>
            </a:r>
            <a:r>
              <a:rPr lang="cs-CZ" sz="1600" i="1" dirty="0">
                <a:effectLst/>
                <a:latin typeface="Arial" panose="020B0604020202020204" pitchFamily="34" charset="0"/>
                <a:ea typeface="Times New Roman" panose="02020603050405020304" pitchFamily="18" charset="0"/>
                <a:cs typeface="Arial" panose="020B0604020202020204" pitchFamily="34" charset="0"/>
              </a:rPr>
              <a:t>nemá ze zákona odkladný účinek</a:t>
            </a:r>
            <a:r>
              <a:rPr lang="cs-CZ" sz="1600" dirty="0">
                <a:effectLst/>
                <a:latin typeface="Arial" panose="020B0604020202020204" pitchFamily="34" charset="0"/>
                <a:ea typeface="Times New Roman" panose="02020603050405020304" pitchFamily="18" charset="0"/>
                <a:cs typeface="Arial" panose="020B0604020202020204" pitchFamily="34" charset="0"/>
              </a:rPr>
              <a:t> ve vztahu k napadenému rozhodnutí KS. NSS jej však může na návrh stěžovatele přiznat. Bylo-li předmětem řízení správní rozhodnutí, měl by NSS v usnesení, kterým rozhoduje o přiznání odkladného účinku, vymezit rozsah tohoto odkladného účinku, tj. zda se vztahuje pouze na rozhodnutí krajského soudu nebo jeho část nebo pouze na správní rozhodnutí přezkoumávané v řízení před KS či na část tohoto správního rozhodnutí, anebo na soudní i správní rozhodnutí (či jejich části) současně.</a:t>
            </a:r>
          </a:p>
          <a:p>
            <a:pPr>
              <a:lnSpc>
                <a:spcPct val="100000"/>
              </a:lnSpc>
              <a:spcBef>
                <a:spcPts val="0"/>
              </a:spcBef>
              <a:tabLst>
                <a:tab pos="179705" algn="l"/>
              </a:tabLst>
            </a:pPr>
            <a:r>
              <a:rPr lang="cs-CZ" sz="1600" dirty="0">
                <a:latin typeface="Arial" panose="020B0604020202020204" pitchFamily="34" charset="0"/>
                <a:ea typeface="Times New Roman" panose="02020603050405020304" pitchFamily="18" charset="0"/>
                <a:cs typeface="Arial" panose="020B0604020202020204" pitchFamily="34" charset="0"/>
              </a:rPr>
              <a:t>k</a:t>
            </a:r>
            <a:r>
              <a:rPr lang="cs-CZ" sz="1600" dirty="0">
                <a:effectLst/>
                <a:latin typeface="Arial" panose="020B0604020202020204" pitchFamily="34" charset="0"/>
                <a:ea typeface="Times New Roman" panose="02020603050405020304" pitchFamily="18" charset="0"/>
                <a:cs typeface="Arial" panose="020B0604020202020204" pitchFamily="34" charset="0"/>
              </a:rPr>
              <a:t>asační stížnost musí uvádět, v jakém rozsahu (proti jakým výrokům) a z jakých důvodů stěžovatel napadá rozhodnutí KS</a:t>
            </a:r>
          </a:p>
        </p:txBody>
      </p:sp>
    </p:spTree>
    <p:extLst>
      <p:ext uri="{BB962C8B-B14F-4D97-AF65-F5344CB8AC3E}">
        <p14:creationId xmlns:p14="http://schemas.microsoft.com/office/powerpoint/2010/main" val="3954124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8261BA6-B2AF-4011-9F6E-5ADEDACD2476}"/>
              </a:ext>
            </a:extLst>
          </p:cNvPr>
          <p:cNvSpPr>
            <a:spLocks noGrp="1"/>
          </p:cNvSpPr>
          <p:nvPr>
            <p:ph type="title"/>
          </p:nvPr>
        </p:nvSpPr>
        <p:spPr>
          <a:xfrm>
            <a:off x="838200" y="624568"/>
            <a:ext cx="3766457" cy="5412920"/>
          </a:xfrm>
        </p:spPr>
        <p:txBody>
          <a:bodyPr>
            <a:normAutofit/>
          </a:bodyPr>
          <a:lstStyle/>
          <a:p>
            <a:r>
              <a:rPr lang="cs-CZ">
                <a:solidFill>
                  <a:srgbClr val="FFFFFF"/>
                </a:solidFill>
              </a:rPr>
              <a:t>Dispoziční zásada</a:t>
            </a:r>
          </a:p>
        </p:txBody>
      </p:sp>
      <p:sp>
        <p:nvSpPr>
          <p:cNvPr id="3" name="Zástupný obsah 2">
            <a:extLst>
              <a:ext uri="{FF2B5EF4-FFF2-40B4-BE49-F238E27FC236}">
                <a16:creationId xmlns:a16="http://schemas.microsoft.com/office/drawing/2014/main" id="{453FA1B4-AE20-48DC-A2E7-BD8027BEA2DF}"/>
              </a:ext>
            </a:extLst>
          </p:cNvPr>
          <p:cNvSpPr>
            <a:spLocks noGrp="1"/>
          </p:cNvSpPr>
          <p:nvPr>
            <p:ph idx="1"/>
          </p:nvPr>
        </p:nvSpPr>
        <p:spPr>
          <a:xfrm>
            <a:off x="5600700" y="624568"/>
            <a:ext cx="5753098" cy="5412920"/>
          </a:xfrm>
        </p:spPr>
        <p:txBody>
          <a:bodyPr anchor="ctr">
            <a:normAutofit/>
          </a:bodyPr>
          <a:lstStyle/>
          <a:p>
            <a:pPr>
              <a:spcBef>
                <a:spcPts val="0"/>
              </a:spcBef>
              <a:spcAft>
                <a:spcPts val="600"/>
              </a:spcAft>
            </a:pPr>
            <a:r>
              <a:rPr lang="cs-CZ" sz="1900">
                <a:effectLst/>
                <a:latin typeface="Arial" panose="020B0604020202020204" pitchFamily="34" charset="0"/>
                <a:ea typeface="Times New Roman" panose="02020603050405020304" pitchFamily="18" charset="0"/>
                <a:cs typeface="Arial" panose="020B0604020202020204" pitchFamily="34" charset="0"/>
              </a:rPr>
              <a:t>NSS je vázán </a:t>
            </a:r>
            <a:r>
              <a:rPr lang="cs-CZ" sz="1900" i="1">
                <a:effectLst/>
                <a:latin typeface="Arial" panose="020B0604020202020204" pitchFamily="34" charset="0"/>
                <a:ea typeface="Times New Roman" panose="02020603050405020304" pitchFamily="18" charset="0"/>
                <a:cs typeface="Arial" panose="020B0604020202020204" pitchFamily="34" charset="0"/>
              </a:rPr>
              <a:t>rozsahem</a:t>
            </a:r>
            <a:r>
              <a:rPr lang="cs-CZ" sz="1900">
                <a:effectLst/>
                <a:latin typeface="Arial" panose="020B0604020202020204" pitchFamily="34" charset="0"/>
                <a:ea typeface="Times New Roman" panose="02020603050405020304" pitchFamily="18" charset="0"/>
                <a:cs typeface="Arial" panose="020B0604020202020204" pitchFamily="34" charset="0"/>
              </a:rPr>
              <a:t> kasační stížnosti vázán</a:t>
            </a:r>
          </a:p>
          <a:p>
            <a:pPr>
              <a:spcBef>
                <a:spcPts val="0"/>
              </a:spcBef>
              <a:spcAft>
                <a:spcPts val="600"/>
              </a:spcAft>
            </a:pPr>
            <a:r>
              <a:rPr lang="cs-CZ" sz="1900">
                <a:effectLst/>
                <a:latin typeface="Arial" panose="020B0604020202020204" pitchFamily="34" charset="0"/>
                <a:ea typeface="Times New Roman" panose="02020603050405020304" pitchFamily="18" charset="0"/>
                <a:cs typeface="Arial" panose="020B0604020202020204" pitchFamily="34" charset="0"/>
              </a:rPr>
              <a:t>výjimkou je případ, kdy je na napadeném výroku závislý výrok, který napaden nebyl (pokud by NSS uznal důvodnost kasační stížnosti, zrušil by z důvodu provázanosti s napadeným a rušeným výrokem rozhodnutí KS i výrok na něm závislý), nebo je-li rozhodnutí správního orgánu, které přezkoumával KS, podle NSS nicotné</a:t>
            </a:r>
          </a:p>
          <a:p>
            <a:pPr marL="0" indent="0">
              <a:spcBef>
                <a:spcPts val="0"/>
              </a:spcBef>
              <a:spcAft>
                <a:spcPts val="600"/>
              </a:spcAft>
              <a:buNone/>
            </a:pPr>
            <a:endParaRPr lang="cs-CZ" sz="190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pPr>
            <a:r>
              <a:rPr lang="cs-CZ" sz="1900">
                <a:effectLst/>
                <a:latin typeface="Arial" panose="020B0604020202020204" pitchFamily="34" charset="0"/>
                <a:ea typeface="Times New Roman" panose="02020603050405020304" pitchFamily="18" charset="0"/>
                <a:cs typeface="Arial" panose="020B0604020202020204" pitchFamily="34" charset="0"/>
              </a:rPr>
              <a:t>NSS je vázán </a:t>
            </a:r>
            <a:r>
              <a:rPr lang="cs-CZ" sz="1900" i="1">
                <a:effectLst/>
                <a:latin typeface="Arial" panose="020B0604020202020204" pitchFamily="34" charset="0"/>
                <a:ea typeface="Times New Roman" panose="02020603050405020304" pitchFamily="18" charset="0"/>
                <a:cs typeface="Arial" panose="020B0604020202020204" pitchFamily="34" charset="0"/>
              </a:rPr>
              <a:t>důvody </a:t>
            </a:r>
            <a:r>
              <a:rPr lang="cs-CZ" sz="1900">
                <a:effectLst/>
                <a:latin typeface="Arial" panose="020B0604020202020204" pitchFamily="34" charset="0"/>
                <a:ea typeface="Times New Roman" panose="02020603050405020304" pitchFamily="18" charset="0"/>
                <a:cs typeface="Arial" panose="020B0604020202020204" pitchFamily="34" charset="0"/>
              </a:rPr>
              <a:t>kasační stížnosti, jak je vymezil stěžovatel</a:t>
            </a:r>
          </a:p>
          <a:p>
            <a:pPr>
              <a:spcBef>
                <a:spcPts val="0"/>
              </a:spcBef>
              <a:spcAft>
                <a:spcPts val="600"/>
              </a:spcAft>
            </a:pPr>
            <a:r>
              <a:rPr lang="cs-CZ" sz="1900">
                <a:effectLst/>
                <a:latin typeface="Arial" panose="020B0604020202020204" pitchFamily="34" charset="0"/>
                <a:ea typeface="Times New Roman" panose="02020603050405020304" pitchFamily="18" charset="0"/>
                <a:cs typeface="Arial" panose="020B0604020202020204" pitchFamily="34" charset="0"/>
              </a:rPr>
              <a:t>to neplatí, bylo-li řízení před KS zatíženo procesní vadou, která mohla mít za následek nezákonné rozhodnutí o věci samé, je-li napadené rozhodnutí KS nepřezkoumatelné, jakož i v případech, kdy je rozhodnutí správního orgánu nicotné</a:t>
            </a:r>
            <a:endParaRPr lang="cs-CZ" sz="1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86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622F652-2CF6-4EF1-82AE-34D7DBE9B646}"/>
              </a:ext>
            </a:extLst>
          </p:cNvPr>
          <p:cNvSpPr>
            <a:spLocks noGrp="1"/>
          </p:cNvSpPr>
          <p:nvPr>
            <p:ph type="title"/>
          </p:nvPr>
        </p:nvSpPr>
        <p:spPr>
          <a:xfrm>
            <a:off x="838200" y="624568"/>
            <a:ext cx="3766457" cy="5412920"/>
          </a:xfrm>
        </p:spPr>
        <p:txBody>
          <a:bodyPr>
            <a:normAutofit/>
          </a:bodyPr>
          <a:lstStyle/>
          <a:p>
            <a:r>
              <a:rPr lang="cs-CZ">
                <a:solidFill>
                  <a:srgbClr val="FFFFFF"/>
                </a:solidFill>
              </a:rPr>
              <a:t>Rozhodnutí NSS</a:t>
            </a:r>
          </a:p>
        </p:txBody>
      </p:sp>
      <p:sp>
        <p:nvSpPr>
          <p:cNvPr id="3" name="Zástupný obsah 2">
            <a:extLst>
              <a:ext uri="{FF2B5EF4-FFF2-40B4-BE49-F238E27FC236}">
                <a16:creationId xmlns:a16="http://schemas.microsoft.com/office/drawing/2014/main" id="{ABD31201-1498-409E-856E-CEC49A224465}"/>
              </a:ext>
            </a:extLst>
          </p:cNvPr>
          <p:cNvSpPr>
            <a:spLocks noGrp="1"/>
          </p:cNvSpPr>
          <p:nvPr>
            <p:ph idx="1"/>
          </p:nvPr>
        </p:nvSpPr>
        <p:spPr>
          <a:xfrm>
            <a:off x="5600700" y="624568"/>
            <a:ext cx="5753098" cy="5412920"/>
          </a:xfrm>
        </p:spPr>
        <p:txBody>
          <a:bodyPr anchor="ctr">
            <a:normAutofit/>
          </a:bodyPr>
          <a:lstStyle/>
          <a:p>
            <a:pPr indent="-179705">
              <a:spcBef>
                <a:spcPts val="0"/>
              </a:spcBef>
            </a:pPr>
            <a:r>
              <a:rPr lang="cs-CZ" sz="1600" i="1" dirty="0">
                <a:effectLst/>
                <a:latin typeface="Arial" panose="020B0604020202020204" pitchFamily="34" charset="0"/>
                <a:ea typeface="Times New Roman" panose="02020603050405020304" pitchFamily="18" charset="0"/>
                <a:cs typeface="Arial" panose="020B0604020202020204" pitchFamily="34" charset="0"/>
              </a:rPr>
              <a:t>usnesením řízení zastaví</a:t>
            </a:r>
            <a:r>
              <a:rPr lang="cs-CZ" sz="1600" dirty="0">
                <a:effectLst/>
                <a:latin typeface="Arial" panose="020B0604020202020204" pitchFamily="34" charset="0"/>
                <a:ea typeface="Times New Roman" panose="02020603050405020304" pitchFamily="18" charset="0"/>
                <a:cs typeface="Arial" panose="020B0604020202020204" pitchFamily="34" charset="0"/>
              </a:rPr>
              <a:t> (např. z důvodu zpětvzetí kasační stížnosti, pro nezaplacení soudního poplatku)</a:t>
            </a:r>
          </a:p>
          <a:p>
            <a:pPr indent="-179705">
              <a:spcBef>
                <a:spcPts val="0"/>
              </a:spcBef>
            </a:pPr>
            <a:r>
              <a:rPr lang="cs-CZ" sz="1600" i="1" dirty="0">
                <a:effectLst/>
                <a:latin typeface="Arial" panose="020B0604020202020204" pitchFamily="34" charset="0"/>
                <a:ea typeface="Times New Roman" panose="02020603050405020304" pitchFamily="18" charset="0"/>
                <a:cs typeface="Arial" panose="020B0604020202020204" pitchFamily="34" charset="0"/>
              </a:rPr>
              <a:t>usnesením kasační stížnost odmítne</a:t>
            </a:r>
            <a:r>
              <a:rPr lang="cs-CZ" sz="1600" dirty="0">
                <a:effectLst/>
                <a:latin typeface="Arial" panose="020B0604020202020204" pitchFamily="34" charset="0"/>
                <a:ea typeface="Times New Roman" panose="02020603050405020304" pitchFamily="18" charset="0"/>
                <a:cs typeface="Arial" panose="020B0604020202020204" pitchFamily="34" charset="0"/>
              </a:rPr>
              <a:t> (např. pro její opožděnost, je-li podána někým, kdo k tomu nebyl oprávněn, je-li kasační stížnost nepřípustná). Ve věcech</a:t>
            </a:r>
            <a:r>
              <a:rPr lang="cs-CZ" sz="1600" dirty="0">
                <a:latin typeface="Arial" panose="020B0604020202020204" pitchFamily="34" charset="0"/>
                <a:cs typeface="Arial" panose="020B0604020202020204" pitchFamily="34" charset="0"/>
              </a:rPr>
              <a:t>, v nichž před krajským soudem rozhodoval specializovaný samosoudce,</a:t>
            </a:r>
            <a:r>
              <a:rPr lang="cs-CZ" sz="1600" dirty="0">
                <a:effectLst/>
                <a:latin typeface="Arial" panose="020B0604020202020204" pitchFamily="34" charset="0"/>
                <a:ea typeface="Times New Roman" panose="02020603050405020304" pitchFamily="18" charset="0"/>
                <a:cs typeface="Arial" panose="020B0604020202020204" pitchFamily="34" charset="0"/>
              </a:rPr>
              <a:t> odmítne NSS kasační stížnost pro </a:t>
            </a:r>
            <a:r>
              <a:rPr lang="cs-CZ" sz="1600" i="1" dirty="0">
                <a:effectLst/>
                <a:latin typeface="Arial" panose="020B0604020202020204" pitchFamily="34" charset="0"/>
                <a:ea typeface="Times New Roman" panose="02020603050405020304" pitchFamily="18" charset="0"/>
                <a:cs typeface="Arial" panose="020B0604020202020204" pitchFamily="34" charset="0"/>
              </a:rPr>
              <a:t>nepřijatelnost</a:t>
            </a:r>
            <a:r>
              <a:rPr lang="cs-CZ" sz="1600" dirty="0">
                <a:effectLst/>
                <a:latin typeface="Arial" panose="020B0604020202020204" pitchFamily="34" charset="0"/>
                <a:ea typeface="Times New Roman" panose="02020603050405020304" pitchFamily="18" charset="0"/>
                <a:cs typeface="Arial" panose="020B0604020202020204" pitchFamily="34" charset="0"/>
              </a:rPr>
              <a:t>, jestliže svým významem podstatně nepřesahuje vlastní zájmy stěžovatele</a:t>
            </a:r>
          </a:p>
          <a:p>
            <a:pPr indent="-179705">
              <a:spcBef>
                <a:spcPts val="0"/>
              </a:spcBef>
            </a:pPr>
            <a:r>
              <a:rPr lang="cs-CZ" sz="1600" spc="-20" dirty="0">
                <a:effectLst/>
                <a:latin typeface="Arial" panose="020B0604020202020204" pitchFamily="34" charset="0"/>
                <a:ea typeface="Times New Roman" panose="02020603050405020304" pitchFamily="18" charset="0"/>
                <a:cs typeface="Arial" panose="020B0604020202020204" pitchFamily="34" charset="0"/>
              </a:rPr>
              <a:t>je-li kasační stížnost důvodná, </a:t>
            </a:r>
            <a:r>
              <a:rPr lang="cs-CZ" sz="1600" i="1" spc="-20" dirty="0">
                <a:effectLst/>
                <a:latin typeface="Arial" panose="020B0604020202020204" pitchFamily="34" charset="0"/>
                <a:ea typeface="Times New Roman" panose="02020603050405020304" pitchFamily="18" charset="0"/>
                <a:cs typeface="Arial" panose="020B0604020202020204" pitchFamily="34" charset="0"/>
              </a:rPr>
              <a:t>rozsudkem zruší rozsudek KS</a:t>
            </a:r>
            <a:r>
              <a:rPr lang="cs-CZ" sz="1600" spc="-20" dirty="0">
                <a:effectLst/>
                <a:latin typeface="Arial" panose="020B0604020202020204" pitchFamily="34" charset="0"/>
                <a:ea typeface="Times New Roman" panose="02020603050405020304" pitchFamily="18" charset="0"/>
                <a:cs typeface="Arial" panose="020B0604020202020204" pitchFamily="34" charset="0"/>
              </a:rPr>
              <a:t>. V takovém případě rovněž:</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p>
            <a:pPr marL="539750" indent="-179705">
              <a:spcBef>
                <a:spcPts val="0"/>
              </a:spcBef>
            </a:pPr>
            <a:r>
              <a:rPr lang="cs-CZ" sz="1600" dirty="0">
                <a:effectLst/>
                <a:latin typeface="Arial" panose="020B0604020202020204" pitchFamily="34" charset="0"/>
                <a:ea typeface="Times New Roman" panose="02020603050405020304" pitchFamily="18" charset="0"/>
                <a:cs typeface="Arial" panose="020B0604020202020204" pitchFamily="34" charset="0"/>
              </a:rPr>
              <a:t>rozhodne tak, že </a:t>
            </a:r>
            <a:r>
              <a:rPr lang="cs-CZ" sz="1600" i="1" dirty="0">
                <a:effectLst/>
                <a:latin typeface="Arial" panose="020B0604020202020204" pitchFamily="34" charset="0"/>
                <a:ea typeface="Times New Roman" panose="02020603050405020304" pitchFamily="18" charset="0"/>
                <a:cs typeface="Arial" panose="020B0604020202020204" pitchFamily="34" charset="0"/>
              </a:rPr>
              <a:t>věc vrátí KS k dalšímu řízení</a:t>
            </a:r>
            <a:r>
              <a:rPr lang="cs-CZ" sz="1600" dirty="0">
                <a:effectLst/>
                <a:latin typeface="Arial" panose="020B0604020202020204" pitchFamily="34" charset="0"/>
                <a:ea typeface="Times New Roman" panose="02020603050405020304" pitchFamily="18" charset="0"/>
                <a:cs typeface="Arial" panose="020B0604020202020204" pitchFamily="34" charset="0"/>
              </a:rPr>
              <a:t>; KS je pak vázán právním názorem NSS vysloveným ve zrušovacím rozhodnutí;</a:t>
            </a:r>
          </a:p>
          <a:p>
            <a:pPr marL="539750" indent="-179705">
              <a:spcBef>
                <a:spcPts val="0"/>
              </a:spcBef>
            </a:pPr>
            <a:r>
              <a:rPr lang="cs-CZ" sz="1600" i="1" dirty="0">
                <a:effectLst/>
                <a:latin typeface="Arial" panose="020B0604020202020204" pitchFamily="34" charset="0"/>
                <a:ea typeface="Times New Roman" panose="02020603050405020304" pitchFamily="18" charset="0"/>
                <a:cs typeface="Arial" panose="020B0604020202020204" pitchFamily="34" charset="0"/>
              </a:rPr>
              <a:t>řízení zastaví, návrh odmítne nebo rozhodne o postoupení věci</a:t>
            </a:r>
            <a:r>
              <a:rPr lang="cs-CZ" sz="1600" dirty="0">
                <a:effectLst/>
                <a:latin typeface="Arial" panose="020B0604020202020204" pitchFamily="34" charset="0"/>
                <a:ea typeface="Times New Roman" panose="02020603050405020304" pitchFamily="18" charset="0"/>
                <a:cs typeface="Arial" panose="020B0604020202020204" pitchFamily="34" charset="0"/>
              </a:rPr>
              <a:t>, jestliže k takovému rozhodnutí byly již důvody v řízení před KS;</a:t>
            </a:r>
          </a:p>
          <a:p>
            <a:pPr marL="539750" indent="-179705">
              <a:spcBef>
                <a:spcPts val="0"/>
              </a:spcBef>
            </a:pPr>
            <a:r>
              <a:rPr lang="cs-CZ" sz="1600" i="1" dirty="0">
                <a:effectLst/>
                <a:latin typeface="Arial" panose="020B0604020202020204" pitchFamily="34" charset="0"/>
                <a:ea typeface="Times New Roman" panose="02020603050405020304" pitchFamily="18" charset="0"/>
                <a:cs typeface="Arial" panose="020B0604020202020204" pitchFamily="34" charset="0"/>
              </a:rPr>
              <a:t>sám rozhodne ve věci</a:t>
            </a:r>
            <a:r>
              <a:rPr lang="cs-CZ" sz="1600" dirty="0">
                <a:effectLst/>
                <a:latin typeface="Arial" panose="020B0604020202020204" pitchFamily="34" charset="0"/>
                <a:ea typeface="Times New Roman" panose="02020603050405020304" pitchFamily="18" charset="0"/>
                <a:cs typeface="Arial" panose="020B0604020202020204" pitchFamily="34" charset="0"/>
              </a:rPr>
              <a:t>, pokud k tomu byly důvody již v řízení před KS (NSS takto může rozhodnout o zrušení rozhodnutí správního orgánu nebo vyslovení jeho nicotnosti, o zrušení opatření obecné povahy nebo jeho části nebo vyhoví návrhu na ochranu ve věci místního nebo krajského referenda);</a:t>
            </a:r>
          </a:p>
          <a:p>
            <a:pPr indent="-179705">
              <a:spcBef>
                <a:spcPts val="0"/>
              </a:spcBef>
            </a:pPr>
            <a:r>
              <a:rPr lang="cs-CZ" sz="1600" i="1" dirty="0">
                <a:effectLst/>
                <a:latin typeface="Arial" panose="020B0604020202020204" pitchFamily="34" charset="0"/>
                <a:ea typeface="Times New Roman" panose="02020603050405020304" pitchFamily="18" charset="0"/>
                <a:cs typeface="Arial" panose="020B0604020202020204" pitchFamily="34" charset="0"/>
              </a:rPr>
              <a:t>rozsudkem zamítne kasační stížnost.</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2335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E59E78A-4475-4F27-87F4-915FBE012373}"/>
              </a:ext>
            </a:extLst>
          </p:cNvPr>
          <p:cNvSpPr>
            <a:spLocks noGrp="1"/>
          </p:cNvSpPr>
          <p:nvPr>
            <p:ph type="title"/>
          </p:nvPr>
        </p:nvSpPr>
        <p:spPr>
          <a:xfrm>
            <a:off x="524741" y="620392"/>
            <a:ext cx="3808268" cy="5504688"/>
          </a:xfrm>
        </p:spPr>
        <p:txBody>
          <a:bodyPr>
            <a:normAutofit/>
          </a:bodyPr>
          <a:lstStyle/>
          <a:p>
            <a:r>
              <a:rPr lang="cs-CZ" sz="6000" dirty="0">
                <a:solidFill>
                  <a:schemeClr val="bg1"/>
                </a:solidFill>
              </a:rPr>
              <a:t>Obnova řízení</a:t>
            </a:r>
          </a:p>
        </p:txBody>
      </p:sp>
      <p:graphicFrame>
        <p:nvGraphicFramePr>
          <p:cNvPr id="5" name="Zástupný obsah 2">
            <a:extLst>
              <a:ext uri="{FF2B5EF4-FFF2-40B4-BE49-F238E27FC236}">
                <a16:creationId xmlns:a16="http://schemas.microsoft.com/office/drawing/2014/main" id="{197F1182-4301-93CD-3860-D07ACC605C9F}"/>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665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805FD3A-5A43-407F-B51E-EC79C261A774}"/>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Přípustnost</a:t>
            </a:r>
          </a:p>
        </p:txBody>
      </p:sp>
      <p:graphicFrame>
        <p:nvGraphicFramePr>
          <p:cNvPr id="5" name="Zástupný obsah 2">
            <a:extLst>
              <a:ext uri="{FF2B5EF4-FFF2-40B4-BE49-F238E27FC236}">
                <a16:creationId xmlns:a16="http://schemas.microsoft.com/office/drawing/2014/main" id="{1D3D1BE5-AF66-8161-3998-9BE16C40F956}"/>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011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91A0982-3E30-4783-BA04-F1F5FDE5057B}"/>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Fáze obnovy řízení</a:t>
            </a:r>
          </a:p>
        </p:txBody>
      </p:sp>
      <p:graphicFrame>
        <p:nvGraphicFramePr>
          <p:cNvPr id="5" name="Zástupný obsah 2">
            <a:extLst>
              <a:ext uri="{FF2B5EF4-FFF2-40B4-BE49-F238E27FC236}">
                <a16:creationId xmlns:a16="http://schemas.microsoft.com/office/drawing/2014/main" id="{B5C49C41-4591-008D-468C-B206A489B602}"/>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329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56</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2A832036-0FD0-769C-F133-9288184E9976}"/>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Vývoj správního soudnictví na území dnešní České republiky</a:t>
            </a:r>
          </a:p>
        </p:txBody>
      </p:sp>
      <p:sp>
        <p:nvSpPr>
          <p:cNvPr id="3" name="Zástupný obsah 2">
            <a:extLst>
              <a:ext uri="{FF2B5EF4-FFF2-40B4-BE49-F238E27FC236}">
                <a16:creationId xmlns:a16="http://schemas.microsoft.com/office/drawing/2014/main" id="{371C2229-964A-FE80-09F0-B5263AFE9AED}"/>
              </a:ext>
            </a:extLst>
          </p:cNvPr>
          <p:cNvSpPr>
            <a:spLocks noGrp="1"/>
          </p:cNvSpPr>
          <p:nvPr>
            <p:ph idx="1"/>
          </p:nvPr>
        </p:nvSpPr>
        <p:spPr>
          <a:xfrm>
            <a:off x="4810259" y="649480"/>
            <a:ext cx="6555347" cy="5546047"/>
          </a:xfrm>
        </p:spPr>
        <p:txBody>
          <a:bodyPr anchor="ctr">
            <a:normAutofit/>
          </a:bodyPr>
          <a:lstStyle/>
          <a:p>
            <a:r>
              <a:rPr lang="cs-CZ" sz="1700" dirty="0"/>
              <a:t>rakouský Správní soudní dvůr (1876)</a:t>
            </a:r>
          </a:p>
          <a:p>
            <a:r>
              <a:rPr lang="cs-CZ" sz="1700" dirty="0"/>
              <a:t>československý nejvyšší správní soud (1918, až 1952)</a:t>
            </a:r>
          </a:p>
          <a:p>
            <a:r>
              <a:rPr lang="cs-CZ" sz="1700" dirty="0"/>
              <a:t>… zrušení správního soudnictví, soudní přezkum jenom těch rozhodnutí správních orgánů, o nichž to stanovil výslovně zákon (enumerativní výčet), až do r. 1989 prakticky jen ve věcech nemocenských a sociálních, postup dle tehdejší úpravy OSŘ (1963)</a:t>
            </a:r>
          </a:p>
          <a:p>
            <a:r>
              <a:rPr lang="cs-CZ" sz="1700" dirty="0"/>
              <a:t>od r. 1990: v souvislosti s obnovením demokratických institucí rozšiřování enumerativního výčtu správních rozhodnutí, které mohl přezkoumat soud</a:t>
            </a:r>
          </a:p>
          <a:p>
            <a:r>
              <a:rPr lang="cs-CZ" sz="1700" dirty="0"/>
              <a:t>Listina základních práv a svobod (1991) – čl. 36 odst. 2 – požadavek obecné soudní přezkoumatelnosti správních rozhodnutí</a:t>
            </a:r>
          </a:p>
          <a:p>
            <a:r>
              <a:rPr lang="cs-CZ" sz="1700" dirty="0"/>
              <a:t>novela OSŘ č. 519/1991 Sb.  - správní soudnictví vykonávané civilními soudy</a:t>
            </a:r>
          </a:p>
          <a:p>
            <a:r>
              <a:rPr lang="cs-CZ" sz="1700" dirty="0"/>
              <a:t>Původně nenaplněná Ústava ČR o Nejvyšším správním soudu</a:t>
            </a:r>
          </a:p>
          <a:p>
            <a:r>
              <a:rPr lang="cs-CZ" sz="1700" dirty="0"/>
              <a:t>nález </a:t>
            </a:r>
            <a:r>
              <a:rPr lang="cs-CZ" sz="1700" dirty="0" err="1"/>
              <a:t>Pl</a:t>
            </a:r>
            <a:r>
              <a:rPr lang="cs-CZ" sz="1700" dirty="0"/>
              <a:t>. ÚS 16/99 – zrušení části páté OSŘ o správním soudnictví</a:t>
            </a:r>
          </a:p>
          <a:p>
            <a:r>
              <a:rPr lang="cs-CZ" sz="1700" dirty="0"/>
              <a:t>zákon č. 150/2002 Sb., soudní řád správní (! též novela OSŘ – nová část pátá)</a:t>
            </a:r>
          </a:p>
        </p:txBody>
      </p:sp>
    </p:spTree>
    <p:extLst>
      <p:ext uri="{BB962C8B-B14F-4D97-AF65-F5344CB8AC3E}">
        <p14:creationId xmlns:p14="http://schemas.microsoft.com/office/powerpoint/2010/main" val="330533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CAB1972-3878-0F87-45C9-D1D0816B8C58}"/>
              </a:ext>
            </a:extLst>
          </p:cNvPr>
          <p:cNvSpPr>
            <a:spLocks noGrp="1"/>
          </p:cNvSpPr>
          <p:nvPr>
            <p:ph type="title"/>
          </p:nvPr>
        </p:nvSpPr>
        <p:spPr>
          <a:xfrm>
            <a:off x="1383564" y="348865"/>
            <a:ext cx="9718111" cy="1576446"/>
          </a:xfrm>
        </p:spPr>
        <p:txBody>
          <a:bodyPr anchor="ctr">
            <a:normAutofit/>
          </a:bodyPr>
          <a:lstStyle/>
          <a:p>
            <a:r>
              <a:rPr lang="cs-CZ" sz="4000">
                <a:solidFill>
                  <a:srgbClr val="FFFFFF"/>
                </a:solidFill>
              </a:rPr>
              <a:t>Kdo vykonává správní soudnictví?</a:t>
            </a:r>
          </a:p>
        </p:txBody>
      </p:sp>
      <p:graphicFrame>
        <p:nvGraphicFramePr>
          <p:cNvPr id="5" name="Zástupný obsah 2">
            <a:extLst>
              <a:ext uri="{FF2B5EF4-FFF2-40B4-BE49-F238E27FC236}">
                <a16:creationId xmlns:a16="http://schemas.microsoft.com/office/drawing/2014/main" id="{142E8BB5-E578-0B62-D699-DC0AB5EBFE1D}"/>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25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45D5BBC-E8C7-33FD-F40B-1A651A3F7EA0}"/>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Pravomoc soudů ve správním soudnictví</a:t>
            </a:r>
          </a:p>
        </p:txBody>
      </p:sp>
      <p:sp>
        <p:nvSpPr>
          <p:cNvPr id="3" name="Zástupný obsah 2">
            <a:extLst>
              <a:ext uri="{FF2B5EF4-FFF2-40B4-BE49-F238E27FC236}">
                <a16:creationId xmlns:a16="http://schemas.microsoft.com/office/drawing/2014/main" id="{40F61CE4-00ED-9F5E-44CB-5342B0D7BC91}"/>
              </a:ext>
            </a:extLst>
          </p:cNvPr>
          <p:cNvSpPr>
            <a:spLocks noGrp="1"/>
          </p:cNvSpPr>
          <p:nvPr>
            <p:ph idx="1"/>
          </p:nvPr>
        </p:nvSpPr>
        <p:spPr>
          <a:xfrm>
            <a:off x="4810259" y="649480"/>
            <a:ext cx="6555347" cy="5546047"/>
          </a:xfrm>
        </p:spPr>
        <p:txBody>
          <a:bodyPr anchor="ctr">
            <a:normAutofit/>
          </a:bodyPr>
          <a:lstStyle/>
          <a:p>
            <a:r>
              <a:rPr lang="cs-CZ" sz="2000" dirty="0"/>
              <a:t>rozhodují </a:t>
            </a:r>
          </a:p>
          <a:p>
            <a:pPr lvl="1"/>
            <a:r>
              <a:rPr lang="cs-CZ" sz="2000" dirty="0"/>
              <a:t>o žalobách proti rozhodnutí správního orgánu</a:t>
            </a:r>
          </a:p>
          <a:p>
            <a:pPr lvl="1"/>
            <a:r>
              <a:rPr lang="cs-CZ" sz="2000" dirty="0"/>
              <a:t>o žalobách k ochraně proti nečinnosti správního orgánu</a:t>
            </a:r>
          </a:p>
          <a:p>
            <a:pPr lvl="1"/>
            <a:r>
              <a:rPr lang="cs-CZ" sz="2000" dirty="0"/>
              <a:t>o žalobách k ochraně před nezákonným zásahem správního orgánu</a:t>
            </a:r>
          </a:p>
          <a:p>
            <a:pPr lvl="1"/>
            <a:r>
              <a:rPr lang="cs-CZ" sz="2000" dirty="0"/>
              <a:t>o kompetenčních žalobách</a:t>
            </a:r>
          </a:p>
          <a:p>
            <a:pPr lvl="1"/>
            <a:r>
              <a:rPr lang="cs-CZ" sz="2000" dirty="0"/>
              <a:t>ve věcech volebních a ve věcech místního a krajského referenda</a:t>
            </a:r>
          </a:p>
          <a:p>
            <a:pPr lvl="1"/>
            <a:r>
              <a:rPr lang="cs-CZ" sz="2000" dirty="0"/>
              <a:t>ve věcech politických stran a politických hnutí</a:t>
            </a:r>
          </a:p>
          <a:p>
            <a:pPr lvl="1"/>
            <a:r>
              <a:rPr lang="cs-CZ" sz="2000" dirty="0"/>
              <a:t>o návrhu na zrušení opatření obecné povahy nebo jeho části</a:t>
            </a:r>
          </a:p>
          <a:p>
            <a:pPr lvl="1"/>
            <a:r>
              <a:rPr lang="cs-CZ" sz="2000" dirty="0"/>
              <a:t>(o návrhu na zrušení služebního předpisu)</a:t>
            </a:r>
          </a:p>
        </p:txBody>
      </p:sp>
    </p:spTree>
    <p:extLst>
      <p:ext uri="{BB962C8B-B14F-4D97-AF65-F5344CB8AC3E}">
        <p14:creationId xmlns:p14="http://schemas.microsoft.com/office/powerpoint/2010/main" val="340737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58E0B00-0096-1FF6-A14A-2429B8FC84D9}"/>
              </a:ext>
            </a:extLst>
          </p:cNvPr>
          <p:cNvSpPr>
            <a:spLocks noGrp="1"/>
          </p:cNvSpPr>
          <p:nvPr>
            <p:ph type="title"/>
          </p:nvPr>
        </p:nvSpPr>
        <p:spPr>
          <a:xfrm>
            <a:off x="524741" y="620392"/>
            <a:ext cx="3808268" cy="5504688"/>
          </a:xfrm>
        </p:spPr>
        <p:txBody>
          <a:bodyPr>
            <a:normAutofit/>
          </a:bodyPr>
          <a:lstStyle/>
          <a:p>
            <a:r>
              <a:rPr lang="cs-CZ" sz="6000">
                <a:solidFill>
                  <a:schemeClr val="bg1"/>
                </a:solidFill>
              </a:rPr>
              <a:t>Příslušnost soudů ve správním soudnictví</a:t>
            </a:r>
          </a:p>
        </p:txBody>
      </p:sp>
      <p:graphicFrame>
        <p:nvGraphicFramePr>
          <p:cNvPr id="5" name="Zástupný obsah 2">
            <a:extLst>
              <a:ext uri="{FF2B5EF4-FFF2-40B4-BE49-F238E27FC236}">
                <a16:creationId xmlns:a16="http://schemas.microsoft.com/office/drawing/2014/main" id="{503CB8E6-334E-24F8-7A95-D74B8254544D}"/>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296364"/>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875</TotalTime>
  <Words>5551</Words>
  <Application>Microsoft Office PowerPoint</Application>
  <PresentationFormat>Širokoúhlá obrazovka</PresentationFormat>
  <Paragraphs>353</Paragraphs>
  <Slides>56</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56</vt:i4>
      </vt:variant>
    </vt:vector>
  </HeadingPairs>
  <TitlesOfParts>
    <vt:vector size="63" baseType="lpstr">
      <vt:lpstr>Aptos</vt:lpstr>
      <vt:lpstr>Arial</vt:lpstr>
      <vt:lpstr>Calibri</vt:lpstr>
      <vt:lpstr>Calibri Light</vt:lpstr>
      <vt:lpstr>Times New Roman</vt:lpstr>
      <vt:lpstr>Motiv Office</vt:lpstr>
      <vt:lpstr>1_Motiv Office</vt:lpstr>
      <vt:lpstr> kontrola veřejné správy a správní dozor  přednáška k tématům:  Správní soudnictví a jeho význam </vt:lpstr>
      <vt:lpstr>Soudní ochrana práv jednotlivců před postupy státu</vt:lpstr>
      <vt:lpstr>Veřejná subjektivní práva</vt:lpstr>
      <vt:lpstr>Obecně ke správnímu soudnictví</vt:lpstr>
      <vt:lpstr>Tradiční modely správního soudnictví</vt:lpstr>
      <vt:lpstr>Vývoj správního soudnictví na území dnešní České republiky</vt:lpstr>
      <vt:lpstr>Kdo vykonává správní soudnictví?</vt:lpstr>
      <vt:lpstr>Pravomoc soudů ve správním soudnictví</vt:lpstr>
      <vt:lpstr>Příslušnost soudů ve správním soudnictví</vt:lpstr>
      <vt:lpstr>Nejvyšší správní soud</vt:lpstr>
      <vt:lpstr>Složení NSS</vt:lpstr>
      <vt:lpstr>Působnost NSS</vt:lpstr>
      <vt:lpstr>Možnost judikaturního odklonu od dřívějšího právního názoru</vt:lpstr>
      <vt:lpstr>Vybraná obecná ustanovení o řízení  ve správním soudnictví</vt:lpstr>
      <vt:lpstr>Subsidiarita OSŘ</vt:lpstr>
      <vt:lpstr>Účastníci řízení</vt:lpstr>
      <vt:lpstr>Osoby zúčastněné na řízení</vt:lpstr>
      <vt:lpstr>Žaloby k ochraně subjektivních veřejných práv</vt:lpstr>
      <vt:lpstr>Řízení o žalobě proti rozhodnutí správního orgánu</vt:lpstr>
      <vt:lpstr>Druhy žalob</vt:lpstr>
      <vt:lpstr>Aktivní žalobní legitimace (k obecné žalobě)</vt:lpstr>
      <vt:lpstr>Zvláštní žalobní legitimace</vt:lpstr>
      <vt:lpstr>Žaloby ve věcech samosprávy</vt:lpstr>
      <vt:lpstr>Účastníci řízení</vt:lpstr>
      <vt:lpstr>Lhůta pro podání žaloby</vt:lpstr>
      <vt:lpstr>Dispoziční zásada, její prolomení</vt:lpstr>
      <vt:lpstr>Způsoby rozhodnutí</vt:lpstr>
      <vt:lpstr>Řízení o žalobě na ochranu proti nečinnosti správního orgánu</vt:lpstr>
      <vt:lpstr>Jaké veřejné subjektivní právo je chráněno žalobou?</vt:lpstr>
      <vt:lpstr>Lhůta pro podání žaloby</vt:lpstr>
      <vt:lpstr>Zkoumání důvodnosti žaloby</vt:lpstr>
      <vt:lpstr>Žaloba k ochraně před nezákonným zásahem, pokynem nebo donucením</vt:lpstr>
      <vt:lpstr>Kdo a čeho se může domáhat?</vt:lpstr>
      <vt:lpstr>Žalovaný</vt:lpstr>
      <vt:lpstr>Lhůta pro podání žaloby</vt:lpstr>
      <vt:lpstr>Rozhodný stav</vt:lpstr>
      <vt:lpstr>Rozsudek</vt:lpstr>
      <vt:lpstr>Opatření obecné povahy - znaky</vt:lpstr>
      <vt:lpstr>Formální a materiální pojetí OOP</vt:lpstr>
      <vt:lpstr>Vznik OOP</vt:lpstr>
      <vt:lpstr>Pozbytí účinků OOP</vt:lpstr>
      <vt:lpstr>Řízení o návrhu na zrušení opatření obecné povahy nebo jeho části</vt:lpstr>
      <vt:lpstr>Aktivní legitimace</vt:lpstr>
      <vt:lpstr>Lhůta</vt:lpstr>
      <vt:lpstr>Návrh a rozhodnutí</vt:lpstr>
      <vt:lpstr>Opravné prostředky ve správním soudnictví</vt:lpstr>
      <vt:lpstr>Kasační stížnost</vt:lpstr>
      <vt:lpstr>Důvody kasační stížnosti</vt:lpstr>
      <vt:lpstr>Účastníci řízení o kasační stížnosti</vt:lpstr>
      <vt:lpstr>Podání a účinky kasační stížnosti</vt:lpstr>
      <vt:lpstr>Dispoziční zásada</vt:lpstr>
      <vt:lpstr>Rozhodnutí NSS</vt:lpstr>
      <vt:lpstr>Obnova řízení</vt:lpstr>
      <vt:lpstr>Přípustnost</vt:lpstr>
      <vt:lpstr>Fáze obnovy řízení</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Martin Kopecký</cp:lastModifiedBy>
  <cp:revision>16</cp:revision>
  <dcterms:created xsi:type="dcterms:W3CDTF">2025-01-18T09:44:04Z</dcterms:created>
  <dcterms:modified xsi:type="dcterms:W3CDTF">2026-02-27T14:47:43Z</dcterms:modified>
</cp:coreProperties>
</file>