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65"/>
  </p:notesMasterIdLst>
  <p:handoutMasterIdLst>
    <p:handoutMasterId r:id="rId66"/>
  </p:handoutMasterIdLst>
  <p:sldIdLst>
    <p:sldId id="264" r:id="rId4"/>
    <p:sldId id="312" r:id="rId5"/>
    <p:sldId id="345" r:id="rId6"/>
    <p:sldId id="258" r:id="rId7"/>
    <p:sldId id="259" r:id="rId8"/>
    <p:sldId id="260" r:id="rId9"/>
    <p:sldId id="261" r:id="rId10"/>
    <p:sldId id="262" r:id="rId11"/>
    <p:sldId id="263" r:id="rId12"/>
    <p:sldId id="376" r:id="rId13"/>
    <p:sldId id="377" r:id="rId14"/>
    <p:sldId id="266" r:id="rId15"/>
    <p:sldId id="267" r:id="rId16"/>
    <p:sldId id="378" r:id="rId17"/>
    <p:sldId id="379" r:id="rId18"/>
    <p:sldId id="380" r:id="rId19"/>
    <p:sldId id="373" r:id="rId20"/>
    <p:sldId id="357" r:id="rId21"/>
    <p:sldId id="374" r:id="rId22"/>
    <p:sldId id="382" r:id="rId23"/>
    <p:sldId id="358" r:id="rId24"/>
    <p:sldId id="359" r:id="rId25"/>
    <p:sldId id="360" r:id="rId26"/>
    <p:sldId id="269" r:id="rId27"/>
    <p:sldId id="270" r:id="rId28"/>
    <p:sldId id="361" r:id="rId29"/>
    <p:sldId id="279" r:id="rId30"/>
    <p:sldId id="273" r:id="rId31"/>
    <p:sldId id="274" r:id="rId32"/>
    <p:sldId id="275" r:id="rId33"/>
    <p:sldId id="276" r:id="rId34"/>
    <p:sldId id="384" r:id="rId35"/>
    <p:sldId id="362" r:id="rId36"/>
    <p:sldId id="282" r:id="rId37"/>
    <p:sldId id="283" r:id="rId38"/>
    <p:sldId id="284" r:id="rId39"/>
    <p:sldId id="285" r:id="rId40"/>
    <p:sldId id="265" r:id="rId41"/>
    <p:sldId id="286" r:id="rId42"/>
    <p:sldId id="386" r:id="rId43"/>
    <p:sldId id="289" r:id="rId44"/>
    <p:sldId id="317" r:id="rId45"/>
    <p:sldId id="318" r:id="rId46"/>
    <p:sldId id="290" r:id="rId47"/>
    <p:sldId id="388" r:id="rId48"/>
    <p:sldId id="390" r:id="rId49"/>
    <p:sldId id="391" r:id="rId50"/>
    <p:sldId id="387" r:id="rId51"/>
    <p:sldId id="392" r:id="rId52"/>
    <p:sldId id="393" r:id="rId53"/>
    <p:sldId id="320" r:id="rId54"/>
    <p:sldId id="321" r:id="rId55"/>
    <p:sldId id="322" r:id="rId56"/>
    <p:sldId id="323" r:id="rId57"/>
    <p:sldId id="324" r:id="rId58"/>
    <p:sldId id="325" r:id="rId59"/>
    <p:sldId id="326" r:id="rId60"/>
    <p:sldId id="395" r:id="rId61"/>
    <p:sldId id="327" r:id="rId62"/>
    <p:sldId id="363" r:id="rId63"/>
    <p:sldId id="268" r:id="rId6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61868-1452-4A12-8F15-7BBB88A1E2FD}" v="15" dt="2026-03-09T09:18:10.74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5928"/>
  </p:normalViewPr>
  <p:slideViewPr>
    <p:cSldViewPr snapToGrid="0">
      <p:cViewPr varScale="1">
        <p:scale>
          <a:sx n="74" d="100"/>
          <a:sy n="74" d="100"/>
        </p:scale>
        <p:origin x="440" y="56"/>
      </p:cViewPr>
      <p:guideLst/>
    </p:cSldViewPr>
  </p:slideViewPr>
  <p:outlineViewPr>
    <p:cViewPr>
      <p:scale>
        <a:sx n="33" d="100"/>
        <a:sy n="33" d="100"/>
      </p:scale>
      <p:origin x="0" y="-7768"/>
    </p:cViewPr>
  </p:outlineViewPr>
  <p:notesTextViewPr>
    <p:cViewPr>
      <p:scale>
        <a:sx n="1" d="1"/>
        <a:sy n="1" d="1"/>
      </p:scale>
      <p:origin x="0" y="0"/>
    </p:cViewPr>
  </p:notesTextViewPr>
  <p:notesViewPr>
    <p:cSldViewPr snapToGrid="0">
      <p:cViewPr varScale="1">
        <p:scale>
          <a:sx n="87" d="100"/>
          <a:sy n="87" d="100"/>
        </p:scale>
        <p:origin x="2696"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microsoft.com/office/2015/10/relationships/revisionInfo" Target="revisionInfo.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opecký" userId="9286bb40e6f258d3" providerId="LiveId" clId="{E05CAF44-8749-4CE1-A508-FD8D1D03B3B3}"/>
    <pc:docChg chg="undo custSel addSld delSld modSld sldOrd">
      <pc:chgData name="Martin Kopecký" userId="9286bb40e6f258d3" providerId="LiveId" clId="{E05CAF44-8749-4CE1-A508-FD8D1D03B3B3}" dt="2026-03-09T09:19:24.671" v="774" actId="47"/>
      <pc:docMkLst>
        <pc:docMk/>
      </pc:docMkLst>
      <pc:sldChg chg="modSp add mod">
        <pc:chgData name="Martin Kopecký" userId="9286bb40e6f258d3" providerId="LiveId" clId="{E05CAF44-8749-4CE1-A508-FD8D1D03B3B3}" dt="2026-03-09T08:50:42.251" v="88" actId="27636"/>
        <pc:sldMkLst>
          <pc:docMk/>
          <pc:sldMk cId="13765823" sldId="258"/>
        </pc:sldMkLst>
        <pc:spChg chg="mod">
          <ac:chgData name="Martin Kopecký" userId="9286bb40e6f258d3" providerId="LiveId" clId="{E05CAF44-8749-4CE1-A508-FD8D1D03B3B3}" dt="2026-03-09T08:50:42.251" v="88" actId="27636"/>
          <ac:spMkLst>
            <pc:docMk/>
            <pc:sldMk cId="13765823" sldId="258"/>
            <ac:spMk id="3" creationId="{836791A2-1F05-41C6-A450-D59C44C481EF}"/>
          </ac:spMkLst>
        </pc:spChg>
      </pc:sldChg>
      <pc:sldChg chg="del">
        <pc:chgData name="Martin Kopecký" userId="9286bb40e6f258d3" providerId="LiveId" clId="{E05CAF44-8749-4CE1-A508-FD8D1D03B3B3}" dt="2026-03-09T08:41:19.795" v="19" actId="47"/>
        <pc:sldMkLst>
          <pc:docMk/>
          <pc:sldMk cId="2024898458" sldId="258"/>
        </pc:sldMkLst>
      </pc:sldChg>
      <pc:sldChg chg="modSp add mod">
        <pc:chgData name="Martin Kopecký" userId="9286bb40e6f258d3" providerId="LiveId" clId="{E05CAF44-8749-4CE1-A508-FD8D1D03B3B3}" dt="2026-03-09T08:51:48.037" v="94" actId="27636"/>
        <pc:sldMkLst>
          <pc:docMk/>
          <pc:sldMk cId="474833020" sldId="259"/>
        </pc:sldMkLst>
        <pc:spChg chg="mod">
          <ac:chgData name="Martin Kopecký" userId="9286bb40e6f258d3" providerId="LiveId" clId="{E05CAF44-8749-4CE1-A508-FD8D1D03B3B3}" dt="2026-03-09T08:51:48.037" v="94" actId="27636"/>
          <ac:spMkLst>
            <pc:docMk/>
            <pc:sldMk cId="474833020" sldId="259"/>
            <ac:spMk id="3" creationId="{85487882-3FA7-4D82-A9D9-6890083C9681}"/>
          </ac:spMkLst>
        </pc:spChg>
      </pc:sldChg>
      <pc:sldChg chg="modSp add mod">
        <pc:chgData name="Martin Kopecký" userId="9286bb40e6f258d3" providerId="LiveId" clId="{E05CAF44-8749-4CE1-A508-FD8D1D03B3B3}" dt="2026-03-09T08:52:00.687" v="96" actId="6549"/>
        <pc:sldMkLst>
          <pc:docMk/>
          <pc:sldMk cId="2177017765" sldId="260"/>
        </pc:sldMkLst>
        <pc:spChg chg="mod">
          <ac:chgData name="Martin Kopecký" userId="9286bb40e6f258d3" providerId="LiveId" clId="{E05CAF44-8749-4CE1-A508-FD8D1D03B3B3}" dt="2026-03-09T08:52:00.687" v="96" actId="6549"/>
          <ac:spMkLst>
            <pc:docMk/>
            <pc:sldMk cId="2177017765" sldId="260"/>
            <ac:spMk id="3" creationId="{2D86FC82-3103-4C17-B9C1-7BF48B3761F1}"/>
          </ac:spMkLst>
        </pc:spChg>
      </pc:sldChg>
      <pc:sldChg chg="del">
        <pc:chgData name="Martin Kopecký" userId="9286bb40e6f258d3" providerId="LiveId" clId="{E05CAF44-8749-4CE1-A508-FD8D1D03B3B3}" dt="2026-03-09T08:41:19.795" v="19" actId="47"/>
        <pc:sldMkLst>
          <pc:docMk/>
          <pc:sldMk cId="4003031771" sldId="260"/>
        </pc:sldMkLst>
      </pc:sldChg>
      <pc:sldChg chg="add">
        <pc:chgData name="Martin Kopecký" userId="9286bb40e6f258d3" providerId="LiveId" clId="{E05CAF44-8749-4CE1-A508-FD8D1D03B3B3}" dt="2026-03-09T08:50:42.222" v="87"/>
        <pc:sldMkLst>
          <pc:docMk/>
          <pc:sldMk cId="2861995229" sldId="261"/>
        </pc:sldMkLst>
      </pc:sldChg>
      <pc:sldChg chg="del">
        <pc:chgData name="Martin Kopecký" userId="9286bb40e6f258d3" providerId="LiveId" clId="{E05CAF44-8749-4CE1-A508-FD8D1D03B3B3}" dt="2026-03-09T08:41:19.795" v="19" actId="47"/>
        <pc:sldMkLst>
          <pc:docMk/>
          <pc:sldMk cId="1937831008" sldId="262"/>
        </pc:sldMkLst>
      </pc:sldChg>
      <pc:sldChg chg="add">
        <pc:chgData name="Martin Kopecký" userId="9286bb40e6f258d3" providerId="LiveId" clId="{E05CAF44-8749-4CE1-A508-FD8D1D03B3B3}" dt="2026-03-09T08:50:42.222" v="87"/>
        <pc:sldMkLst>
          <pc:docMk/>
          <pc:sldMk cId="2743688939" sldId="262"/>
        </pc:sldMkLst>
      </pc:sldChg>
      <pc:sldChg chg="del">
        <pc:chgData name="Martin Kopecký" userId="9286bb40e6f258d3" providerId="LiveId" clId="{E05CAF44-8749-4CE1-A508-FD8D1D03B3B3}" dt="2026-03-09T08:41:19.795" v="19" actId="47"/>
        <pc:sldMkLst>
          <pc:docMk/>
          <pc:sldMk cId="2025241035" sldId="263"/>
        </pc:sldMkLst>
      </pc:sldChg>
      <pc:sldChg chg="add">
        <pc:chgData name="Martin Kopecký" userId="9286bb40e6f258d3" providerId="LiveId" clId="{E05CAF44-8749-4CE1-A508-FD8D1D03B3B3}" dt="2026-03-09T08:50:42.222" v="87"/>
        <pc:sldMkLst>
          <pc:docMk/>
          <pc:sldMk cId="2313101863" sldId="263"/>
        </pc:sldMkLst>
      </pc:sldChg>
      <pc:sldChg chg="modSp mod">
        <pc:chgData name="Martin Kopecký" userId="9286bb40e6f258d3" providerId="LiveId" clId="{E05CAF44-8749-4CE1-A508-FD8D1D03B3B3}" dt="2026-03-09T08:49:49.126" v="84" actId="20577"/>
        <pc:sldMkLst>
          <pc:docMk/>
          <pc:sldMk cId="2478625944" sldId="264"/>
        </pc:sldMkLst>
        <pc:spChg chg="mod">
          <ac:chgData name="Martin Kopecký" userId="9286bb40e6f258d3" providerId="LiveId" clId="{E05CAF44-8749-4CE1-A508-FD8D1D03B3B3}" dt="2026-03-09T08:49:49.126" v="84" actId="20577"/>
          <ac:spMkLst>
            <pc:docMk/>
            <pc:sldMk cId="2478625944" sldId="264"/>
            <ac:spMk id="2" creationId="{38A5984E-E41E-58BC-4CEB-5BDB04E6BD89}"/>
          </ac:spMkLst>
        </pc:spChg>
      </pc:sldChg>
      <pc:sldChg chg="modSp mod">
        <pc:chgData name="Martin Kopecký" userId="9286bb40e6f258d3" providerId="LiveId" clId="{E05CAF44-8749-4CE1-A508-FD8D1D03B3B3}" dt="2026-03-09T09:00:46.566" v="327" actId="6549"/>
        <pc:sldMkLst>
          <pc:docMk/>
          <pc:sldMk cId="484170257" sldId="265"/>
        </pc:sldMkLst>
        <pc:spChg chg="mod">
          <ac:chgData name="Martin Kopecký" userId="9286bb40e6f258d3" providerId="LiveId" clId="{E05CAF44-8749-4CE1-A508-FD8D1D03B3B3}" dt="2026-03-09T09:00:46.566" v="327" actId="6549"/>
          <ac:spMkLst>
            <pc:docMk/>
            <pc:sldMk cId="484170257" sldId="265"/>
            <ac:spMk id="3" creationId="{6E11EC6C-B113-4641-AFA0-99D77EFFB6F3}"/>
          </ac:spMkLst>
        </pc:spChg>
      </pc:sldChg>
      <pc:sldChg chg="del">
        <pc:chgData name="Martin Kopecký" userId="9286bb40e6f258d3" providerId="LiveId" clId="{E05CAF44-8749-4CE1-A508-FD8D1D03B3B3}" dt="2026-03-09T08:41:34.126" v="21" actId="47"/>
        <pc:sldMkLst>
          <pc:docMk/>
          <pc:sldMk cId="2793347558" sldId="266"/>
        </pc:sldMkLst>
      </pc:sldChg>
      <pc:sldChg chg="add">
        <pc:chgData name="Martin Kopecký" userId="9286bb40e6f258d3" providerId="LiveId" clId="{E05CAF44-8749-4CE1-A508-FD8D1D03B3B3}" dt="2026-03-09T08:50:42.222" v="87"/>
        <pc:sldMkLst>
          <pc:docMk/>
          <pc:sldMk cId="3205564956" sldId="266"/>
        </pc:sldMkLst>
      </pc:sldChg>
      <pc:sldChg chg="add">
        <pc:chgData name="Martin Kopecký" userId="9286bb40e6f258d3" providerId="LiveId" clId="{E05CAF44-8749-4CE1-A508-FD8D1D03B3B3}" dt="2026-03-09T08:50:42.222" v="87"/>
        <pc:sldMkLst>
          <pc:docMk/>
          <pc:sldMk cId="1503136189" sldId="267"/>
        </pc:sldMkLst>
      </pc:sldChg>
      <pc:sldChg chg="del">
        <pc:chgData name="Martin Kopecký" userId="9286bb40e6f258d3" providerId="LiveId" clId="{E05CAF44-8749-4CE1-A508-FD8D1D03B3B3}" dt="2026-03-09T08:41:19.795" v="19" actId="47"/>
        <pc:sldMkLst>
          <pc:docMk/>
          <pc:sldMk cId="2785687649" sldId="267"/>
        </pc:sldMkLst>
      </pc:sldChg>
      <pc:sldChg chg="modSp mod">
        <pc:chgData name="Martin Kopecký" userId="9286bb40e6f258d3" providerId="LiveId" clId="{E05CAF44-8749-4CE1-A508-FD8D1D03B3B3}" dt="2026-03-09T08:57:27.141" v="293" actId="6549"/>
        <pc:sldMkLst>
          <pc:docMk/>
          <pc:sldMk cId="3262274950" sldId="269"/>
        </pc:sldMkLst>
        <pc:spChg chg="mod">
          <ac:chgData name="Martin Kopecký" userId="9286bb40e6f258d3" providerId="LiveId" clId="{E05CAF44-8749-4CE1-A508-FD8D1D03B3B3}" dt="2026-03-09T08:57:27.141" v="293" actId="6549"/>
          <ac:spMkLst>
            <pc:docMk/>
            <pc:sldMk cId="3262274950" sldId="269"/>
            <ac:spMk id="3" creationId="{43B25E07-51C0-48FF-A610-CFF7D4705B76}"/>
          </ac:spMkLst>
        </pc:spChg>
      </pc:sldChg>
      <pc:sldChg chg="del">
        <pc:chgData name="Martin Kopecký" userId="9286bb40e6f258d3" providerId="LiveId" clId="{E05CAF44-8749-4CE1-A508-FD8D1D03B3B3}" dt="2026-03-09T08:41:19.795" v="19" actId="47"/>
        <pc:sldMkLst>
          <pc:docMk/>
          <pc:sldMk cId="2607065241" sldId="271"/>
        </pc:sldMkLst>
      </pc:sldChg>
      <pc:sldChg chg="del">
        <pc:chgData name="Martin Kopecký" userId="9286bb40e6f258d3" providerId="LiveId" clId="{E05CAF44-8749-4CE1-A508-FD8D1D03B3B3}" dt="2026-03-09T08:41:19.795" v="19" actId="47"/>
        <pc:sldMkLst>
          <pc:docMk/>
          <pc:sldMk cId="2920285288" sldId="272"/>
        </pc:sldMkLst>
      </pc:sldChg>
      <pc:sldChg chg="modSp mod">
        <pc:chgData name="Martin Kopecký" userId="9286bb40e6f258d3" providerId="LiveId" clId="{E05CAF44-8749-4CE1-A508-FD8D1D03B3B3}" dt="2026-03-09T08:59:18.377" v="320" actId="6549"/>
        <pc:sldMkLst>
          <pc:docMk/>
          <pc:sldMk cId="1702459369" sldId="282"/>
        </pc:sldMkLst>
        <pc:spChg chg="mod">
          <ac:chgData name="Martin Kopecký" userId="9286bb40e6f258d3" providerId="LiveId" clId="{E05CAF44-8749-4CE1-A508-FD8D1D03B3B3}" dt="2026-03-09T08:59:18.377" v="320" actId="6549"/>
          <ac:spMkLst>
            <pc:docMk/>
            <pc:sldMk cId="1702459369" sldId="282"/>
            <ac:spMk id="3" creationId="{4A7FA1A6-6109-4E58-BECF-14B8DA6D3510}"/>
          </ac:spMkLst>
        </pc:spChg>
      </pc:sldChg>
      <pc:sldChg chg="modSp mod">
        <pc:chgData name="Martin Kopecký" userId="9286bb40e6f258d3" providerId="LiveId" clId="{E05CAF44-8749-4CE1-A508-FD8D1D03B3B3}" dt="2026-03-09T08:59:37.244" v="325" actId="20577"/>
        <pc:sldMkLst>
          <pc:docMk/>
          <pc:sldMk cId="1740181633" sldId="283"/>
        </pc:sldMkLst>
        <pc:spChg chg="mod">
          <ac:chgData name="Martin Kopecký" userId="9286bb40e6f258d3" providerId="LiveId" clId="{E05CAF44-8749-4CE1-A508-FD8D1D03B3B3}" dt="2026-03-09T08:59:37.244" v="325" actId="20577"/>
          <ac:spMkLst>
            <pc:docMk/>
            <pc:sldMk cId="1740181633" sldId="283"/>
            <ac:spMk id="3" creationId="{4B5BB459-CCEA-4E25-BDC9-EAB4F8EC5C55}"/>
          </ac:spMkLst>
        </pc:spChg>
      </pc:sldChg>
      <pc:sldChg chg="del">
        <pc:chgData name="Martin Kopecký" userId="9286bb40e6f258d3" providerId="LiveId" clId="{E05CAF44-8749-4CE1-A508-FD8D1D03B3B3}" dt="2026-03-09T08:41:27.429" v="20" actId="47"/>
        <pc:sldMkLst>
          <pc:docMk/>
          <pc:sldMk cId="1970696998" sldId="296"/>
        </pc:sldMkLst>
      </pc:sldChg>
      <pc:sldChg chg="del">
        <pc:chgData name="Martin Kopecký" userId="9286bb40e6f258d3" providerId="LiveId" clId="{E05CAF44-8749-4CE1-A508-FD8D1D03B3B3}" dt="2026-03-09T08:41:34.126" v="21" actId="47"/>
        <pc:sldMkLst>
          <pc:docMk/>
          <pc:sldMk cId="2821591668" sldId="298"/>
        </pc:sldMkLst>
      </pc:sldChg>
      <pc:sldChg chg="del">
        <pc:chgData name="Martin Kopecký" userId="9286bb40e6f258d3" providerId="LiveId" clId="{E05CAF44-8749-4CE1-A508-FD8D1D03B3B3}" dt="2026-03-09T08:41:34.126" v="21" actId="47"/>
        <pc:sldMkLst>
          <pc:docMk/>
          <pc:sldMk cId="2002650510" sldId="299"/>
        </pc:sldMkLst>
      </pc:sldChg>
      <pc:sldChg chg="del">
        <pc:chgData name="Martin Kopecký" userId="9286bb40e6f258d3" providerId="LiveId" clId="{E05CAF44-8749-4CE1-A508-FD8D1D03B3B3}" dt="2026-03-09T08:41:34.126" v="21" actId="47"/>
        <pc:sldMkLst>
          <pc:docMk/>
          <pc:sldMk cId="379050393" sldId="300"/>
        </pc:sldMkLst>
      </pc:sldChg>
      <pc:sldChg chg="del">
        <pc:chgData name="Martin Kopecký" userId="9286bb40e6f258d3" providerId="LiveId" clId="{E05CAF44-8749-4CE1-A508-FD8D1D03B3B3}" dt="2026-03-09T08:41:34.126" v="21" actId="47"/>
        <pc:sldMkLst>
          <pc:docMk/>
          <pc:sldMk cId="4110837187" sldId="301"/>
        </pc:sldMkLst>
      </pc:sldChg>
      <pc:sldChg chg="del">
        <pc:chgData name="Martin Kopecký" userId="9286bb40e6f258d3" providerId="LiveId" clId="{E05CAF44-8749-4CE1-A508-FD8D1D03B3B3}" dt="2026-03-09T08:41:44.355" v="22" actId="47"/>
        <pc:sldMkLst>
          <pc:docMk/>
          <pc:sldMk cId="2561792603" sldId="302"/>
        </pc:sldMkLst>
      </pc:sldChg>
      <pc:sldChg chg="del">
        <pc:chgData name="Martin Kopecký" userId="9286bb40e6f258d3" providerId="LiveId" clId="{E05CAF44-8749-4CE1-A508-FD8D1D03B3B3}" dt="2026-03-09T08:41:34.126" v="21" actId="47"/>
        <pc:sldMkLst>
          <pc:docMk/>
          <pc:sldMk cId="2027422974" sldId="303"/>
        </pc:sldMkLst>
      </pc:sldChg>
      <pc:sldChg chg="del">
        <pc:chgData name="Martin Kopecký" userId="9286bb40e6f258d3" providerId="LiveId" clId="{E05CAF44-8749-4CE1-A508-FD8D1D03B3B3}" dt="2026-03-09T08:41:44.355" v="22" actId="47"/>
        <pc:sldMkLst>
          <pc:docMk/>
          <pc:sldMk cId="2720846119" sldId="304"/>
        </pc:sldMkLst>
      </pc:sldChg>
      <pc:sldChg chg="del">
        <pc:chgData name="Martin Kopecký" userId="9286bb40e6f258d3" providerId="LiveId" clId="{E05CAF44-8749-4CE1-A508-FD8D1D03B3B3}" dt="2026-03-09T08:41:44.355" v="22" actId="47"/>
        <pc:sldMkLst>
          <pc:docMk/>
          <pc:sldMk cId="4009369618" sldId="305"/>
        </pc:sldMkLst>
      </pc:sldChg>
      <pc:sldChg chg="del">
        <pc:chgData name="Martin Kopecký" userId="9286bb40e6f258d3" providerId="LiveId" clId="{E05CAF44-8749-4CE1-A508-FD8D1D03B3B3}" dt="2026-03-09T08:41:44.355" v="22" actId="47"/>
        <pc:sldMkLst>
          <pc:docMk/>
          <pc:sldMk cId="322307239" sldId="306"/>
        </pc:sldMkLst>
      </pc:sldChg>
      <pc:sldChg chg="del">
        <pc:chgData name="Martin Kopecký" userId="9286bb40e6f258d3" providerId="LiveId" clId="{E05CAF44-8749-4CE1-A508-FD8D1D03B3B3}" dt="2026-03-09T08:41:44.355" v="22" actId="47"/>
        <pc:sldMkLst>
          <pc:docMk/>
          <pc:sldMk cId="515642688" sldId="307"/>
        </pc:sldMkLst>
      </pc:sldChg>
      <pc:sldChg chg="del">
        <pc:chgData name="Martin Kopecký" userId="9286bb40e6f258d3" providerId="LiveId" clId="{E05CAF44-8749-4CE1-A508-FD8D1D03B3B3}" dt="2026-03-09T08:41:44.355" v="22" actId="47"/>
        <pc:sldMkLst>
          <pc:docMk/>
          <pc:sldMk cId="3171567306" sldId="308"/>
        </pc:sldMkLst>
      </pc:sldChg>
      <pc:sldChg chg="del">
        <pc:chgData name="Martin Kopecký" userId="9286bb40e6f258d3" providerId="LiveId" clId="{E05CAF44-8749-4CE1-A508-FD8D1D03B3B3}" dt="2026-03-09T08:41:44.355" v="22" actId="47"/>
        <pc:sldMkLst>
          <pc:docMk/>
          <pc:sldMk cId="3929409063" sldId="309"/>
        </pc:sldMkLst>
      </pc:sldChg>
      <pc:sldChg chg="del">
        <pc:chgData name="Martin Kopecký" userId="9286bb40e6f258d3" providerId="LiveId" clId="{E05CAF44-8749-4CE1-A508-FD8D1D03B3B3}" dt="2026-03-09T08:41:44.355" v="22" actId="47"/>
        <pc:sldMkLst>
          <pc:docMk/>
          <pc:sldMk cId="2531202189" sldId="310"/>
        </pc:sldMkLst>
      </pc:sldChg>
      <pc:sldChg chg="del">
        <pc:chgData name="Martin Kopecký" userId="9286bb40e6f258d3" providerId="LiveId" clId="{E05CAF44-8749-4CE1-A508-FD8D1D03B3B3}" dt="2026-03-09T08:41:44.355" v="22" actId="47"/>
        <pc:sldMkLst>
          <pc:docMk/>
          <pc:sldMk cId="2687070312" sldId="311"/>
        </pc:sldMkLst>
      </pc:sldChg>
      <pc:sldChg chg="modSp mod ord">
        <pc:chgData name="Martin Kopecký" userId="9286bb40e6f258d3" providerId="LiveId" clId="{E05CAF44-8749-4CE1-A508-FD8D1D03B3B3}" dt="2026-03-09T08:49:59.503" v="85" actId="13926"/>
        <pc:sldMkLst>
          <pc:docMk/>
          <pc:sldMk cId="3198046620" sldId="312"/>
        </pc:sldMkLst>
        <pc:spChg chg="mod">
          <ac:chgData name="Martin Kopecký" userId="9286bb40e6f258d3" providerId="LiveId" clId="{E05CAF44-8749-4CE1-A508-FD8D1D03B3B3}" dt="2026-03-09T08:49:59.503" v="85" actId="13926"/>
          <ac:spMkLst>
            <pc:docMk/>
            <pc:sldMk cId="3198046620" sldId="312"/>
            <ac:spMk id="2" creationId="{04F1CBFC-C4A8-DB7A-0EFC-33D072F03EAD}"/>
          </ac:spMkLst>
        </pc:spChg>
        <pc:spChg chg="mod">
          <ac:chgData name="Martin Kopecký" userId="9286bb40e6f258d3" providerId="LiveId" clId="{E05CAF44-8749-4CE1-A508-FD8D1D03B3B3}" dt="2026-03-09T08:42:02.869" v="24" actId="6549"/>
          <ac:spMkLst>
            <pc:docMk/>
            <pc:sldMk cId="3198046620" sldId="312"/>
            <ac:spMk id="3" creationId="{3492A89D-C479-850C-AB5F-30E58F906B94}"/>
          </ac:spMkLst>
        </pc:spChg>
      </pc:sldChg>
      <pc:sldChg chg="del">
        <pc:chgData name="Martin Kopecký" userId="9286bb40e6f258d3" providerId="LiveId" clId="{E05CAF44-8749-4CE1-A508-FD8D1D03B3B3}" dt="2026-03-09T08:42:33.104" v="25" actId="47"/>
        <pc:sldMkLst>
          <pc:docMk/>
          <pc:sldMk cId="1970061344" sldId="313"/>
        </pc:sldMkLst>
      </pc:sldChg>
      <pc:sldChg chg="modSp mod">
        <pc:chgData name="Martin Kopecký" userId="9286bb40e6f258d3" providerId="LiveId" clId="{E05CAF44-8749-4CE1-A508-FD8D1D03B3B3}" dt="2026-03-09T09:02:43.630" v="386" actId="20577"/>
        <pc:sldMkLst>
          <pc:docMk/>
          <pc:sldMk cId="416646589" sldId="317"/>
        </pc:sldMkLst>
        <pc:spChg chg="mod">
          <ac:chgData name="Martin Kopecký" userId="9286bb40e6f258d3" providerId="LiveId" clId="{E05CAF44-8749-4CE1-A508-FD8D1D03B3B3}" dt="2026-03-09T09:02:43.630" v="386" actId="20577"/>
          <ac:spMkLst>
            <pc:docMk/>
            <pc:sldMk cId="416646589" sldId="317"/>
            <ac:spMk id="3" creationId="{9BAF825C-5A95-4009-8A46-7182057694DC}"/>
          </ac:spMkLst>
        </pc:spChg>
      </pc:sldChg>
      <pc:sldChg chg="modSp mod">
        <pc:chgData name="Martin Kopecký" userId="9286bb40e6f258d3" providerId="LiveId" clId="{E05CAF44-8749-4CE1-A508-FD8D1D03B3B3}" dt="2026-03-09T09:19:11.295" v="773" actId="13926"/>
        <pc:sldMkLst>
          <pc:docMk/>
          <pc:sldMk cId="3583938551" sldId="327"/>
        </pc:sldMkLst>
        <pc:spChg chg="mod">
          <ac:chgData name="Martin Kopecký" userId="9286bb40e6f258d3" providerId="LiveId" clId="{E05CAF44-8749-4CE1-A508-FD8D1D03B3B3}" dt="2026-03-09T09:19:11.295" v="773" actId="13926"/>
          <ac:spMkLst>
            <pc:docMk/>
            <pc:sldMk cId="3583938551" sldId="327"/>
            <ac:spMk id="2" creationId="{04A60491-E207-4DBE-9980-7802A4E8A495}"/>
          </ac:spMkLst>
        </pc:spChg>
      </pc:sldChg>
      <pc:sldChg chg="del">
        <pc:chgData name="Martin Kopecký" userId="9286bb40e6f258d3" providerId="LiveId" clId="{E05CAF44-8749-4CE1-A508-FD8D1D03B3B3}" dt="2026-03-09T08:41:19.795" v="19" actId="47"/>
        <pc:sldMkLst>
          <pc:docMk/>
          <pc:sldMk cId="2021217450" sldId="328"/>
        </pc:sldMkLst>
      </pc:sldChg>
      <pc:sldChg chg="del">
        <pc:chgData name="Martin Kopecký" userId="9286bb40e6f258d3" providerId="LiveId" clId="{E05CAF44-8749-4CE1-A508-FD8D1D03B3B3}" dt="2026-03-09T08:41:19.795" v="19" actId="47"/>
        <pc:sldMkLst>
          <pc:docMk/>
          <pc:sldMk cId="217515526" sldId="329"/>
        </pc:sldMkLst>
      </pc:sldChg>
      <pc:sldChg chg="del">
        <pc:chgData name="Martin Kopecký" userId="9286bb40e6f258d3" providerId="LiveId" clId="{E05CAF44-8749-4CE1-A508-FD8D1D03B3B3}" dt="2026-03-09T08:41:19.795" v="19" actId="47"/>
        <pc:sldMkLst>
          <pc:docMk/>
          <pc:sldMk cId="3905722077" sldId="330"/>
        </pc:sldMkLst>
      </pc:sldChg>
      <pc:sldChg chg="del">
        <pc:chgData name="Martin Kopecký" userId="9286bb40e6f258d3" providerId="LiveId" clId="{E05CAF44-8749-4CE1-A508-FD8D1D03B3B3}" dt="2026-03-09T08:41:19.795" v="19" actId="47"/>
        <pc:sldMkLst>
          <pc:docMk/>
          <pc:sldMk cId="3516850846" sldId="331"/>
        </pc:sldMkLst>
      </pc:sldChg>
      <pc:sldChg chg="del">
        <pc:chgData name="Martin Kopecký" userId="9286bb40e6f258d3" providerId="LiveId" clId="{E05CAF44-8749-4CE1-A508-FD8D1D03B3B3}" dt="2026-03-09T08:41:19.795" v="19" actId="47"/>
        <pc:sldMkLst>
          <pc:docMk/>
          <pc:sldMk cId="2582823920" sldId="332"/>
        </pc:sldMkLst>
      </pc:sldChg>
      <pc:sldChg chg="del">
        <pc:chgData name="Martin Kopecký" userId="9286bb40e6f258d3" providerId="LiveId" clId="{E05CAF44-8749-4CE1-A508-FD8D1D03B3B3}" dt="2026-03-09T08:41:19.795" v="19" actId="47"/>
        <pc:sldMkLst>
          <pc:docMk/>
          <pc:sldMk cId="3208126666" sldId="333"/>
        </pc:sldMkLst>
      </pc:sldChg>
      <pc:sldChg chg="del">
        <pc:chgData name="Martin Kopecký" userId="9286bb40e6f258d3" providerId="LiveId" clId="{E05CAF44-8749-4CE1-A508-FD8D1D03B3B3}" dt="2026-03-09T08:41:19.795" v="19" actId="47"/>
        <pc:sldMkLst>
          <pc:docMk/>
          <pc:sldMk cId="3484590904" sldId="334"/>
        </pc:sldMkLst>
      </pc:sldChg>
      <pc:sldChg chg="del">
        <pc:chgData name="Martin Kopecký" userId="9286bb40e6f258d3" providerId="LiveId" clId="{E05CAF44-8749-4CE1-A508-FD8D1D03B3B3}" dt="2026-03-09T09:19:24.671" v="774" actId="47"/>
        <pc:sldMkLst>
          <pc:docMk/>
          <pc:sldMk cId="4201884496" sldId="335"/>
        </pc:sldMkLst>
      </pc:sldChg>
      <pc:sldChg chg="del">
        <pc:chgData name="Martin Kopecký" userId="9286bb40e6f258d3" providerId="LiveId" clId="{E05CAF44-8749-4CE1-A508-FD8D1D03B3B3}" dt="2026-03-09T08:41:27.429" v="20" actId="47"/>
        <pc:sldMkLst>
          <pc:docMk/>
          <pc:sldMk cId="42421146" sldId="336"/>
        </pc:sldMkLst>
      </pc:sldChg>
      <pc:sldChg chg="del">
        <pc:chgData name="Martin Kopecký" userId="9286bb40e6f258d3" providerId="LiveId" clId="{E05CAF44-8749-4CE1-A508-FD8D1D03B3B3}" dt="2026-03-09T08:41:27.429" v="20" actId="47"/>
        <pc:sldMkLst>
          <pc:docMk/>
          <pc:sldMk cId="3750423687" sldId="337"/>
        </pc:sldMkLst>
      </pc:sldChg>
      <pc:sldChg chg="del">
        <pc:chgData name="Martin Kopecký" userId="9286bb40e6f258d3" providerId="LiveId" clId="{E05CAF44-8749-4CE1-A508-FD8D1D03B3B3}" dt="2026-03-09T08:41:27.429" v="20" actId="47"/>
        <pc:sldMkLst>
          <pc:docMk/>
          <pc:sldMk cId="1601194879" sldId="338"/>
        </pc:sldMkLst>
      </pc:sldChg>
      <pc:sldChg chg="del">
        <pc:chgData name="Martin Kopecký" userId="9286bb40e6f258d3" providerId="LiveId" clId="{E05CAF44-8749-4CE1-A508-FD8D1D03B3B3}" dt="2026-03-09T08:41:27.429" v="20" actId="47"/>
        <pc:sldMkLst>
          <pc:docMk/>
          <pc:sldMk cId="229535515" sldId="339"/>
        </pc:sldMkLst>
      </pc:sldChg>
      <pc:sldChg chg="del">
        <pc:chgData name="Martin Kopecký" userId="9286bb40e6f258d3" providerId="LiveId" clId="{E05CAF44-8749-4CE1-A508-FD8D1D03B3B3}" dt="2026-03-09T08:41:27.429" v="20" actId="47"/>
        <pc:sldMkLst>
          <pc:docMk/>
          <pc:sldMk cId="2757044380" sldId="340"/>
        </pc:sldMkLst>
      </pc:sldChg>
      <pc:sldChg chg="del">
        <pc:chgData name="Martin Kopecký" userId="9286bb40e6f258d3" providerId="LiveId" clId="{E05CAF44-8749-4CE1-A508-FD8D1D03B3B3}" dt="2026-03-09T08:41:27.429" v="20" actId="47"/>
        <pc:sldMkLst>
          <pc:docMk/>
          <pc:sldMk cId="3976500633" sldId="341"/>
        </pc:sldMkLst>
      </pc:sldChg>
      <pc:sldChg chg="del">
        <pc:chgData name="Martin Kopecký" userId="9286bb40e6f258d3" providerId="LiveId" clId="{E05CAF44-8749-4CE1-A508-FD8D1D03B3B3}" dt="2026-03-09T08:41:19.795" v="19" actId="47"/>
        <pc:sldMkLst>
          <pc:docMk/>
          <pc:sldMk cId="2910652170" sldId="342"/>
        </pc:sldMkLst>
      </pc:sldChg>
      <pc:sldChg chg="del">
        <pc:chgData name="Martin Kopecký" userId="9286bb40e6f258d3" providerId="LiveId" clId="{E05CAF44-8749-4CE1-A508-FD8D1D03B3B3}" dt="2026-03-09T08:41:27.429" v="20" actId="47"/>
        <pc:sldMkLst>
          <pc:docMk/>
          <pc:sldMk cId="3326901456" sldId="343"/>
        </pc:sldMkLst>
      </pc:sldChg>
      <pc:sldChg chg="modSp mod">
        <pc:chgData name="Martin Kopecký" userId="9286bb40e6f258d3" providerId="LiveId" clId="{E05CAF44-8749-4CE1-A508-FD8D1D03B3B3}" dt="2026-03-09T08:48:50.823" v="58" actId="6549"/>
        <pc:sldMkLst>
          <pc:docMk/>
          <pc:sldMk cId="2501063854" sldId="345"/>
        </pc:sldMkLst>
        <pc:spChg chg="mod">
          <ac:chgData name="Martin Kopecký" userId="9286bb40e6f258d3" providerId="LiveId" clId="{E05CAF44-8749-4CE1-A508-FD8D1D03B3B3}" dt="2026-03-09T08:48:50.823" v="58" actId="6549"/>
          <ac:spMkLst>
            <pc:docMk/>
            <pc:sldMk cId="2501063854" sldId="345"/>
            <ac:spMk id="2" creationId="{D97C3200-A08C-0389-524B-707361825A21}"/>
          </ac:spMkLst>
        </pc:spChg>
      </pc:sldChg>
      <pc:sldChg chg="del">
        <pc:chgData name="Martin Kopecký" userId="9286bb40e6f258d3" providerId="LiveId" clId="{E05CAF44-8749-4CE1-A508-FD8D1D03B3B3}" dt="2026-03-09T08:41:19.795" v="19" actId="47"/>
        <pc:sldMkLst>
          <pc:docMk/>
          <pc:sldMk cId="452296244" sldId="347"/>
        </pc:sldMkLst>
      </pc:sldChg>
      <pc:sldChg chg="del">
        <pc:chgData name="Martin Kopecký" userId="9286bb40e6f258d3" providerId="LiveId" clId="{E05CAF44-8749-4CE1-A508-FD8D1D03B3B3}" dt="2026-03-09T08:41:27.429" v="20" actId="47"/>
        <pc:sldMkLst>
          <pc:docMk/>
          <pc:sldMk cId="947287302" sldId="348"/>
        </pc:sldMkLst>
      </pc:sldChg>
      <pc:sldChg chg="del">
        <pc:chgData name="Martin Kopecký" userId="9286bb40e6f258d3" providerId="LiveId" clId="{E05CAF44-8749-4CE1-A508-FD8D1D03B3B3}" dt="2026-03-09T08:41:27.429" v="20" actId="47"/>
        <pc:sldMkLst>
          <pc:docMk/>
          <pc:sldMk cId="3279373735" sldId="349"/>
        </pc:sldMkLst>
      </pc:sldChg>
      <pc:sldChg chg="del">
        <pc:chgData name="Martin Kopecký" userId="9286bb40e6f258d3" providerId="LiveId" clId="{E05CAF44-8749-4CE1-A508-FD8D1D03B3B3}" dt="2026-03-09T08:41:34.126" v="21" actId="47"/>
        <pc:sldMkLst>
          <pc:docMk/>
          <pc:sldMk cId="1526508278" sldId="350"/>
        </pc:sldMkLst>
      </pc:sldChg>
      <pc:sldChg chg="del">
        <pc:chgData name="Martin Kopecký" userId="9286bb40e6f258d3" providerId="LiveId" clId="{E05CAF44-8749-4CE1-A508-FD8D1D03B3B3}" dt="2026-03-09T08:41:44.355" v="22" actId="47"/>
        <pc:sldMkLst>
          <pc:docMk/>
          <pc:sldMk cId="1861707237" sldId="351"/>
        </pc:sldMkLst>
      </pc:sldChg>
      <pc:sldChg chg="del">
        <pc:chgData name="Martin Kopecký" userId="9286bb40e6f258d3" providerId="LiveId" clId="{E05CAF44-8749-4CE1-A508-FD8D1D03B3B3}" dt="2026-03-09T08:41:44.355" v="22" actId="47"/>
        <pc:sldMkLst>
          <pc:docMk/>
          <pc:sldMk cId="3338200068" sldId="352"/>
        </pc:sldMkLst>
      </pc:sldChg>
      <pc:sldChg chg="del">
        <pc:chgData name="Martin Kopecký" userId="9286bb40e6f258d3" providerId="LiveId" clId="{E05CAF44-8749-4CE1-A508-FD8D1D03B3B3}" dt="2026-03-09T08:41:44.355" v="22" actId="47"/>
        <pc:sldMkLst>
          <pc:docMk/>
          <pc:sldMk cId="98699749" sldId="353"/>
        </pc:sldMkLst>
      </pc:sldChg>
      <pc:sldChg chg="del">
        <pc:chgData name="Martin Kopecký" userId="9286bb40e6f258d3" providerId="LiveId" clId="{E05CAF44-8749-4CE1-A508-FD8D1D03B3B3}" dt="2026-03-09T08:41:44.355" v="22" actId="47"/>
        <pc:sldMkLst>
          <pc:docMk/>
          <pc:sldMk cId="3042950015" sldId="354"/>
        </pc:sldMkLst>
      </pc:sldChg>
      <pc:sldChg chg="del">
        <pc:chgData name="Martin Kopecký" userId="9286bb40e6f258d3" providerId="LiveId" clId="{E05CAF44-8749-4CE1-A508-FD8D1D03B3B3}" dt="2026-03-09T08:41:44.355" v="22" actId="47"/>
        <pc:sldMkLst>
          <pc:docMk/>
          <pc:sldMk cId="1946179470" sldId="355"/>
        </pc:sldMkLst>
      </pc:sldChg>
      <pc:sldChg chg="del ord">
        <pc:chgData name="Martin Kopecký" userId="9286bb40e6f258d3" providerId="LiveId" clId="{E05CAF44-8749-4CE1-A508-FD8D1D03B3B3}" dt="2026-03-09T08:50:57.242" v="91" actId="2696"/>
        <pc:sldMkLst>
          <pc:docMk/>
          <pc:sldMk cId="3780430022" sldId="356"/>
        </pc:sldMkLst>
      </pc:sldChg>
      <pc:sldChg chg="modSp mod">
        <pc:chgData name="Martin Kopecký" userId="9286bb40e6f258d3" providerId="LiveId" clId="{E05CAF44-8749-4CE1-A508-FD8D1D03B3B3}" dt="2026-03-09T08:56:08.939" v="238" actId="6549"/>
        <pc:sldMkLst>
          <pc:docMk/>
          <pc:sldMk cId="53965351" sldId="357"/>
        </pc:sldMkLst>
        <pc:spChg chg="mod">
          <ac:chgData name="Martin Kopecký" userId="9286bb40e6f258d3" providerId="LiveId" clId="{E05CAF44-8749-4CE1-A508-FD8D1D03B3B3}" dt="2026-03-09T08:56:08.939" v="238" actId="6549"/>
          <ac:spMkLst>
            <pc:docMk/>
            <pc:sldMk cId="53965351" sldId="357"/>
            <ac:spMk id="3" creationId="{21F81C27-2318-4A12-A6E9-86B00E70A8FB}"/>
          </ac:spMkLst>
        </pc:spChg>
      </pc:sldChg>
      <pc:sldChg chg="modSp mod">
        <pc:chgData name="Martin Kopecký" userId="9286bb40e6f258d3" providerId="LiveId" clId="{E05CAF44-8749-4CE1-A508-FD8D1D03B3B3}" dt="2026-03-09T08:57:00.716" v="283" actId="20577"/>
        <pc:sldMkLst>
          <pc:docMk/>
          <pc:sldMk cId="4150388584" sldId="359"/>
        </pc:sldMkLst>
        <pc:spChg chg="mod">
          <ac:chgData name="Martin Kopecký" userId="9286bb40e6f258d3" providerId="LiveId" clId="{E05CAF44-8749-4CE1-A508-FD8D1D03B3B3}" dt="2026-03-09T08:57:00.716" v="283" actId="20577"/>
          <ac:spMkLst>
            <pc:docMk/>
            <pc:sldMk cId="4150388584" sldId="359"/>
            <ac:spMk id="3" creationId="{CF7CFF2D-B871-40E0-91F5-97EB086821B4}"/>
          </ac:spMkLst>
        </pc:spChg>
      </pc:sldChg>
      <pc:sldChg chg="modSp mod">
        <pc:chgData name="Martin Kopecký" userId="9286bb40e6f258d3" providerId="LiveId" clId="{E05CAF44-8749-4CE1-A508-FD8D1D03B3B3}" dt="2026-03-09T08:57:42.902" v="296" actId="20577"/>
        <pc:sldMkLst>
          <pc:docMk/>
          <pc:sldMk cId="1692925205" sldId="361"/>
        </pc:sldMkLst>
        <pc:spChg chg="mod">
          <ac:chgData name="Martin Kopecký" userId="9286bb40e6f258d3" providerId="LiveId" clId="{E05CAF44-8749-4CE1-A508-FD8D1D03B3B3}" dt="2026-03-09T08:57:42.902" v="296" actId="20577"/>
          <ac:spMkLst>
            <pc:docMk/>
            <pc:sldMk cId="1692925205" sldId="361"/>
            <ac:spMk id="3" creationId="{F8AC2A69-64A2-43AA-9116-0463FB58735B}"/>
          </ac:spMkLst>
        </pc:spChg>
      </pc:sldChg>
      <pc:sldChg chg="del">
        <pc:chgData name="Martin Kopecký" userId="9286bb40e6f258d3" providerId="LiveId" clId="{E05CAF44-8749-4CE1-A508-FD8D1D03B3B3}" dt="2026-03-09T09:19:24.671" v="774" actId="47"/>
        <pc:sldMkLst>
          <pc:docMk/>
          <pc:sldMk cId="1556364438" sldId="364"/>
        </pc:sldMkLst>
      </pc:sldChg>
      <pc:sldChg chg="del">
        <pc:chgData name="Martin Kopecký" userId="9286bb40e6f258d3" providerId="LiveId" clId="{E05CAF44-8749-4CE1-A508-FD8D1D03B3B3}" dt="2026-03-09T09:19:24.671" v="774" actId="47"/>
        <pc:sldMkLst>
          <pc:docMk/>
          <pc:sldMk cId="2117736580" sldId="365"/>
        </pc:sldMkLst>
      </pc:sldChg>
      <pc:sldChg chg="del">
        <pc:chgData name="Martin Kopecký" userId="9286bb40e6f258d3" providerId="LiveId" clId="{E05CAF44-8749-4CE1-A508-FD8D1D03B3B3}" dt="2026-03-09T09:19:24.671" v="774" actId="47"/>
        <pc:sldMkLst>
          <pc:docMk/>
          <pc:sldMk cId="3349933138" sldId="366"/>
        </pc:sldMkLst>
      </pc:sldChg>
      <pc:sldChg chg="del">
        <pc:chgData name="Martin Kopecký" userId="9286bb40e6f258d3" providerId="LiveId" clId="{E05CAF44-8749-4CE1-A508-FD8D1D03B3B3}" dt="2026-03-09T09:19:24.671" v="774" actId="47"/>
        <pc:sldMkLst>
          <pc:docMk/>
          <pc:sldMk cId="3403764156" sldId="367"/>
        </pc:sldMkLst>
      </pc:sldChg>
      <pc:sldChg chg="del">
        <pc:chgData name="Martin Kopecký" userId="9286bb40e6f258d3" providerId="LiveId" clId="{E05CAF44-8749-4CE1-A508-FD8D1D03B3B3}" dt="2026-03-09T09:19:24.671" v="774" actId="47"/>
        <pc:sldMkLst>
          <pc:docMk/>
          <pc:sldMk cId="873979993" sldId="368"/>
        </pc:sldMkLst>
      </pc:sldChg>
      <pc:sldChg chg="new del ord">
        <pc:chgData name="Martin Kopecký" userId="9286bb40e6f258d3" providerId="LiveId" clId="{E05CAF44-8749-4CE1-A508-FD8D1D03B3B3}" dt="2026-03-09T08:48:35.852" v="34" actId="47"/>
        <pc:sldMkLst>
          <pc:docMk/>
          <pc:sldMk cId="1756078347" sldId="369"/>
        </pc:sldMkLst>
      </pc:sldChg>
      <pc:sldChg chg="new del">
        <pc:chgData name="Martin Kopecký" userId="9286bb40e6f258d3" providerId="LiveId" clId="{E05CAF44-8749-4CE1-A508-FD8D1D03B3B3}" dt="2026-03-09T08:48:32.436" v="33" actId="47"/>
        <pc:sldMkLst>
          <pc:docMk/>
          <pc:sldMk cId="3469706487" sldId="370"/>
        </pc:sldMkLst>
      </pc:sldChg>
      <pc:sldChg chg="add del">
        <pc:chgData name="Martin Kopecký" userId="9286bb40e6f258d3" providerId="LiveId" clId="{E05CAF44-8749-4CE1-A508-FD8D1D03B3B3}" dt="2026-03-09T08:53:48.355" v="138" actId="47"/>
        <pc:sldMkLst>
          <pc:docMk/>
          <pc:sldMk cId="3291455935" sldId="371"/>
        </pc:sldMkLst>
      </pc:sldChg>
      <pc:sldChg chg="add del">
        <pc:chgData name="Martin Kopecký" userId="9286bb40e6f258d3" providerId="LiveId" clId="{E05CAF44-8749-4CE1-A508-FD8D1D03B3B3}" dt="2026-03-09T08:53:49.528" v="139" actId="47"/>
        <pc:sldMkLst>
          <pc:docMk/>
          <pc:sldMk cId="2788503031" sldId="372"/>
        </pc:sldMkLst>
      </pc:sldChg>
      <pc:sldChg chg="modSp add mod">
        <pc:chgData name="Martin Kopecký" userId="9286bb40e6f258d3" providerId="LiveId" clId="{E05CAF44-8749-4CE1-A508-FD8D1D03B3B3}" dt="2026-03-09T08:55:10.321" v="226" actId="6549"/>
        <pc:sldMkLst>
          <pc:docMk/>
          <pc:sldMk cId="4029771434" sldId="373"/>
        </pc:sldMkLst>
        <pc:spChg chg="mod">
          <ac:chgData name="Martin Kopecký" userId="9286bb40e6f258d3" providerId="LiveId" clId="{E05CAF44-8749-4CE1-A508-FD8D1D03B3B3}" dt="2026-03-09T08:55:10.321" v="226" actId="6549"/>
          <ac:spMkLst>
            <pc:docMk/>
            <pc:sldMk cId="4029771434" sldId="373"/>
            <ac:spMk id="2" creationId="{BE30C639-FFB2-3190-9245-E2A7BB74004C}"/>
          </ac:spMkLst>
        </pc:spChg>
      </pc:sldChg>
      <pc:sldChg chg="add">
        <pc:chgData name="Martin Kopecký" userId="9286bb40e6f258d3" providerId="LiveId" clId="{E05CAF44-8749-4CE1-A508-FD8D1D03B3B3}" dt="2026-03-09T08:49:26.746" v="63"/>
        <pc:sldMkLst>
          <pc:docMk/>
          <pc:sldMk cId="2548327331" sldId="374"/>
        </pc:sldMkLst>
      </pc:sldChg>
      <pc:sldChg chg="new del">
        <pc:chgData name="Martin Kopecký" userId="9286bb40e6f258d3" providerId="LiveId" clId="{E05CAF44-8749-4CE1-A508-FD8D1D03B3B3}" dt="2026-03-09T08:51:00.113" v="92" actId="47"/>
        <pc:sldMkLst>
          <pc:docMk/>
          <pc:sldMk cId="3751095669" sldId="375"/>
        </pc:sldMkLst>
      </pc:sldChg>
      <pc:sldChg chg="add">
        <pc:chgData name="Martin Kopecký" userId="9286bb40e6f258d3" providerId="LiveId" clId="{E05CAF44-8749-4CE1-A508-FD8D1D03B3B3}" dt="2026-03-09T08:50:42.222" v="87"/>
        <pc:sldMkLst>
          <pc:docMk/>
          <pc:sldMk cId="1950207501" sldId="376"/>
        </pc:sldMkLst>
      </pc:sldChg>
      <pc:sldChg chg="add">
        <pc:chgData name="Martin Kopecký" userId="9286bb40e6f258d3" providerId="LiveId" clId="{E05CAF44-8749-4CE1-A508-FD8D1D03B3B3}" dt="2026-03-09T08:50:42.222" v="87"/>
        <pc:sldMkLst>
          <pc:docMk/>
          <pc:sldMk cId="2102102077" sldId="377"/>
        </pc:sldMkLst>
      </pc:sldChg>
      <pc:sldChg chg="add">
        <pc:chgData name="Martin Kopecký" userId="9286bb40e6f258d3" providerId="LiveId" clId="{E05CAF44-8749-4CE1-A508-FD8D1D03B3B3}" dt="2026-03-09T08:50:42.222" v="87"/>
        <pc:sldMkLst>
          <pc:docMk/>
          <pc:sldMk cId="2538627378" sldId="378"/>
        </pc:sldMkLst>
      </pc:sldChg>
      <pc:sldChg chg="modSp add mod">
        <pc:chgData name="Martin Kopecký" userId="9286bb40e6f258d3" providerId="LiveId" clId="{E05CAF44-8749-4CE1-A508-FD8D1D03B3B3}" dt="2026-03-09T08:52:58.240" v="98" actId="27636"/>
        <pc:sldMkLst>
          <pc:docMk/>
          <pc:sldMk cId="3563411945" sldId="379"/>
        </pc:sldMkLst>
        <pc:spChg chg="mod">
          <ac:chgData name="Martin Kopecký" userId="9286bb40e6f258d3" providerId="LiveId" clId="{E05CAF44-8749-4CE1-A508-FD8D1D03B3B3}" dt="2026-03-09T08:52:58.240" v="98" actId="27636"/>
          <ac:spMkLst>
            <pc:docMk/>
            <pc:sldMk cId="3563411945" sldId="379"/>
            <ac:spMk id="3" creationId="{ABE78FBA-C273-4B1A-9D60-DE8F3BA42A84}"/>
          </ac:spMkLst>
        </pc:spChg>
      </pc:sldChg>
      <pc:sldChg chg="modSp add mod">
        <pc:chgData name="Martin Kopecký" userId="9286bb40e6f258d3" providerId="LiveId" clId="{E05CAF44-8749-4CE1-A508-FD8D1D03B3B3}" dt="2026-03-09T08:53:20.979" v="137" actId="20577"/>
        <pc:sldMkLst>
          <pc:docMk/>
          <pc:sldMk cId="3739368163" sldId="380"/>
        </pc:sldMkLst>
        <pc:spChg chg="mod">
          <ac:chgData name="Martin Kopecký" userId="9286bb40e6f258d3" providerId="LiveId" clId="{E05CAF44-8749-4CE1-A508-FD8D1D03B3B3}" dt="2026-03-09T08:53:20.979" v="137" actId="20577"/>
          <ac:spMkLst>
            <pc:docMk/>
            <pc:sldMk cId="3739368163" sldId="380"/>
            <ac:spMk id="3" creationId="{D7508962-9C7D-4140-BD81-14B7622A1CAC}"/>
          </ac:spMkLst>
        </pc:spChg>
      </pc:sldChg>
      <pc:sldChg chg="new del">
        <pc:chgData name="Martin Kopecký" userId="9286bb40e6f258d3" providerId="LiveId" clId="{E05CAF44-8749-4CE1-A508-FD8D1D03B3B3}" dt="2026-03-09T08:56:52.204" v="275" actId="47"/>
        <pc:sldMkLst>
          <pc:docMk/>
          <pc:sldMk cId="3495370069" sldId="381"/>
        </pc:sldMkLst>
      </pc:sldChg>
      <pc:sldChg chg="modSp add mod ord">
        <pc:chgData name="Martin Kopecký" userId="9286bb40e6f258d3" providerId="LiveId" clId="{E05CAF44-8749-4CE1-A508-FD8D1D03B3B3}" dt="2026-03-09T08:56:41.749" v="274" actId="20577"/>
        <pc:sldMkLst>
          <pc:docMk/>
          <pc:sldMk cId="3607999744" sldId="382"/>
        </pc:sldMkLst>
        <pc:spChg chg="mod">
          <ac:chgData name="Martin Kopecký" userId="9286bb40e6f258d3" providerId="LiveId" clId="{E05CAF44-8749-4CE1-A508-FD8D1D03B3B3}" dt="2026-03-09T08:56:41.749" v="274" actId="20577"/>
          <ac:spMkLst>
            <pc:docMk/>
            <pc:sldMk cId="3607999744" sldId="382"/>
            <ac:spMk id="2" creationId="{02046918-948B-EEFE-0582-11391F9FFEF1}"/>
          </ac:spMkLst>
        </pc:spChg>
      </pc:sldChg>
      <pc:sldChg chg="new del ord">
        <pc:chgData name="Martin Kopecký" userId="9286bb40e6f258d3" providerId="LiveId" clId="{E05CAF44-8749-4CE1-A508-FD8D1D03B3B3}" dt="2026-03-09T08:58:29.507" v="301" actId="47"/>
        <pc:sldMkLst>
          <pc:docMk/>
          <pc:sldMk cId="3274746075" sldId="383"/>
        </pc:sldMkLst>
      </pc:sldChg>
      <pc:sldChg chg="modSp add mod">
        <pc:chgData name="Martin Kopecký" userId="9286bb40e6f258d3" providerId="LiveId" clId="{E05CAF44-8749-4CE1-A508-FD8D1D03B3B3}" dt="2026-03-09T08:58:52.141" v="314" actId="20577"/>
        <pc:sldMkLst>
          <pc:docMk/>
          <pc:sldMk cId="2226223850" sldId="384"/>
        </pc:sldMkLst>
        <pc:spChg chg="mod">
          <ac:chgData name="Martin Kopecký" userId="9286bb40e6f258d3" providerId="LiveId" clId="{E05CAF44-8749-4CE1-A508-FD8D1D03B3B3}" dt="2026-03-09T08:58:52.141" v="314" actId="20577"/>
          <ac:spMkLst>
            <pc:docMk/>
            <pc:sldMk cId="2226223850" sldId="384"/>
            <ac:spMk id="2" creationId="{4F6A4C16-8005-FC43-660A-42648A3007A3}"/>
          </ac:spMkLst>
        </pc:spChg>
      </pc:sldChg>
      <pc:sldChg chg="new del ord">
        <pc:chgData name="Martin Kopecký" userId="9286bb40e6f258d3" providerId="LiveId" clId="{E05CAF44-8749-4CE1-A508-FD8D1D03B3B3}" dt="2026-03-09T09:02:26.283" v="382" actId="47"/>
        <pc:sldMkLst>
          <pc:docMk/>
          <pc:sldMk cId="1924055558" sldId="385"/>
        </pc:sldMkLst>
      </pc:sldChg>
      <pc:sldChg chg="modSp add mod">
        <pc:chgData name="Martin Kopecký" userId="9286bb40e6f258d3" providerId="LiveId" clId="{E05CAF44-8749-4CE1-A508-FD8D1D03B3B3}" dt="2026-03-09T09:02:04.412" v="381" actId="20577"/>
        <pc:sldMkLst>
          <pc:docMk/>
          <pc:sldMk cId="504872149" sldId="386"/>
        </pc:sldMkLst>
        <pc:spChg chg="mod">
          <ac:chgData name="Martin Kopecký" userId="9286bb40e6f258d3" providerId="LiveId" clId="{E05CAF44-8749-4CE1-A508-FD8D1D03B3B3}" dt="2026-03-09T09:02:04.412" v="381" actId="20577"/>
          <ac:spMkLst>
            <pc:docMk/>
            <pc:sldMk cId="504872149" sldId="386"/>
            <ac:spMk id="2" creationId="{D518E2C0-4AE0-89A7-445C-A01D908A0612}"/>
          </ac:spMkLst>
        </pc:spChg>
      </pc:sldChg>
      <pc:sldChg chg="modSp new mod">
        <pc:chgData name="Martin Kopecký" userId="9286bb40e6f258d3" providerId="LiveId" clId="{E05CAF44-8749-4CE1-A508-FD8D1D03B3B3}" dt="2026-03-09T09:17:10.344" v="690" actId="20577"/>
        <pc:sldMkLst>
          <pc:docMk/>
          <pc:sldMk cId="1233054121" sldId="387"/>
        </pc:sldMkLst>
        <pc:spChg chg="mod">
          <ac:chgData name="Martin Kopecký" userId="9286bb40e6f258d3" providerId="LiveId" clId="{E05CAF44-8749-4CE1-A508-FD8D1D03B3B3}" dt="2026-03-09T09:15:08.933" v="656" actId="20577"/>
          <ac:spMkLst>
            <pc:docMk/>
            <pc:sldMk cId="1233054121" sldId="387"/>
            <ac:spMk id="2" creationId="{EA266E86-A4A0-65AB-C8E0-00EE0B897E0A}"/>
          </ac:spMkLst>
        </pc:spChg>
        <pc:spChg chg="mod">
          <ac:chgData name="Martin Kopecký" userId="9286bb40e6f258d3" providerId="LiveId" clId="{E05CAF44-8749-4CE1-A508-FD8D1D03B3B3}" dt="2026-03-09T09:17:10.344" v="690" actId="20577"/>
          <ac:spMkLst>
            <pc:docMk/>
            <pc:sldMk cId="1233054121" sldId="387"/>
            <ac:spMk id="3" creationId="{9F28C918-BF77-537E-97FB-100003C4D72C}"/>
          </ac:spMkLst>
        </pc:spChg>
      </pc:sldChg>
      <pc:sldChg chg="modSp add mod ord">
        <pc:chgData name="Martin Kopecký" userId="9286bb40e6f258d3" providerId="LiveId" clId="{E05CAF44-8749-4CE1-A508-FD8D1D03B3B3}" dt="2026-03-09T09:04:06.023" v="440"/>
        <pc:sldMkLst>
          <pc:docMk/>
          <pc:sldMk cId="691931864" sldId="388"/>
        </pc:sldMkLst>
        <pc:spChg chg="mod">
          <ac:chgData name="Martin Kopecký" userId="9286bb40e6f258d3" providerId="LiveId" clId="{E05CAF44-8749-4CE1-A508-FD8D1D03B3B3}" dt="2026-03-09T09:04:01.802" v="438" actId="20577"/>
          <ac:spMkLst>
            <pc:docMk/>
            <pc:sldMk cId="691931864" sldId="388"/>
            <ac:spMk id="2" creationId="{C63E9907-1BC2-4EB6-CD36-1D886E5A1924}"/>
          </ac:spMkLst>
        </pc:spChg>
      </pc:sldChg>
      <pc:sldChg chg="modSp new del mod ord">
        <pc:chgData name="Martin Kopecký" userId="9286bb40e6f258d3" providerId="LiveId" clId="{E05CAF44-8749-4CE1-A508-FD8D1D03B3B3}" dt="2026-03-09T09:14:30.273" v="631" actId="47"/>
        <pc:sldMkLst>
          <pc:docMk/>
          <pc:sldMk cId="357065635" sldId="389"/>
        </pc:sldMkLst>
        <pc:spChg chg="mod">
          <ac:chgData name="Martin Kopecký" userId="9286bb40e6f258d3" providerId="LiveId" clId="{E05CAF44-8749-4CE1-A508-FD8D1D03B3B3}" dt="2026-03-09T09:09:44.175" v="558" actId="6549"/>
          <ac:spMkLst>
            <pc:docMk/>
            <pc:sldMk cId="357065635" sldId="389"/>
            <ac:spMk id="3" creationId="{7AE65799-6606-F5C0-983B-A98B17F70670}"/>
          </ac:spMkLst>
        </pc:spChg>
      </pc:sldChg>
      <pc:sldChg chg="modSp new mod">
        <pc:chgData name="Martin Kopecký" userId="9286bb40e6f258d3" providerId="LiveId" clId="{E05CAF44-8749-4CE1-A508-FD8D1D03B3B3}" dt="2026-03-09T09:14:07.390" v="630" actId="27636"/>
        <pc:sldMkLst>
          <pc:docMk/>
          <pc:sldMk cId="2019327730" sldId="390"/>
        </pc:sldMkLst>
        <pc:spChg chg="mod">
          <ac:chgData name="Martin Kopecký" userId="9286bb40e6f258d3" providerId="LiveId" clId="{E05CAF44-8749-4CE1-A508-FD8D1D03B3B3}" dt="2026-03-09T09:13:31.727" v="625" actId="6549"/>
          <ac:spMkLst>
            <pc:docMk/>
            <pc:sldMk cId="2019327730" sldId="390"/>
            <ac:spMk id="2" creationId="{6EF2F411-8052-DBDC-E5D6-96F51B124AB2}"/>
          </ac:spMkLst>
        </pc:spChg>
        <pc:spChg chg="mod">
          <ac:chgData name="Martin Kopecký" userId="9286bb40e6f258d3" providerId="LiveId" clId="{E05CAF44-8749-4CE1-A508-FD8D1D03B3B3}" dt="2026-03-09T09:14:07.390" v="630" actId="27636"/>
          <ac:spMkLst>
            <pc:docMk/>
            <pc:sldMk cId="2019327730" sldId="390"/>
            <ac:spMk id="3" creationId="{2058F998-206C-447D-21F5-60FFEA9F318C}"/>
          </ac:spMkLst>
        </pc:spChg>
      </pc:sldChg>
      <pc:sldChg chg="modSp new mod">
        <pc:chgData name="Martin Kopecký" userId="9286bb40e6f258d3" providerId="LiveId" clId="{E05CAF44-8749-4CE1-A508-FD8D1D03B3B3}" dt="2026-03-09T09:13:00.563" v="624" actId="6549"/>
        <pc:sldMkLst>
          <pc:docMk/>
          <pc:sldMk cId="214416350" sldId="391"/>
        </pc:sldMkLst>
        <pc:spChg chg="mod">
          <ac:chgData name="Martin Kopecký" userId="9286bb40e6f258d3" providerId="LiveId" clId="{E05CAF44-8749-4CE1-A508-FD8D1D03B3B3}" dt="2026-03-09T09:12:49.091" v="621" actId="20577"/>
          <ac:spMkLst>
            <pc:docMk/>
            <pc:sldMk cId="214416350" sldId="391"/>
            <ac:spMk id="2" creationId="{F7B623E3-9362-DBCB-5127-945CA214DD73}"/>
          </ac:spMkLst>
        </pc:spChg>
        <pc:spChg chg="mod">
          <ac:chgData name="Martin Kopecký" userId="9286bb40e6f258d3" providerId="LiveId" clId="{E05CAF44-8749-4CE1-A508-FD8D1D03B3B3}" dt="2026-03-09T09:13:00.563" v="624" actId="6549"/>
          <ac:spMkLst>
            <pc:docMk/>
            <pc:sldMk cId="214416350" sldId="391"/>
            <ac:spMk id="3" creationId="{356F2C8C-FC76-1B2E-A7CB-0653AAB7766B}"/>
          </ac:spMkLst>
        </pc:spChg>
      </pc:sldChg>
      <pc:sldChg chg="new del">
        <pc:chgData name="Martin Kopecký" userId="9286bb40e6f258d3" providerId="LiveId" clId="{E05CAF44-8749-4CE1-A508-FD8D1D03B3B3}" dt="2026-03-09T09:14:58.037" v="633" actId="47"/>
        <pc:sldMkLst>
          <pc:docMk/>
          <pc:sldMk cId="3506730565" sldId="392"/>
        </pc:sldMkLst>
      </pc:sldChg>
      <pc:sldChg chg="new">
        <pc:chgData name="Martin Kopecký" userId="9286bb40e6f258d3" providerId="LiveId" clId="{E05CAF44-8749-4CE1-A508-FD8D1D03B3B3}" dt="2026-03-09T09:17:29.858" v="691" actId="680"/>
        <pc:sldMkLst>
          <pc:docMk/>
          <pc:sldMk cId="3998818929" sldId="392"/>
        </pc:sldMkLst>
      </pc:sldChg>
      <pc:sldChg chg="modSp add mod">
        <pc:chgData name="Martin Kopecký" userId="9286bb40e6f258d3" providerId="LiveId" clId="{E05CAF44-8749-4CE1-A508-FD8D1D03B3B3}" dt="2026-03-09T09:17:51.201" v="699" actId="20577"/>
        <pc:sldMkLst>
          <pc:docMk/>
          <pc:sldMk cId="2097711607" sldId="393"/>
        </pc:sldMkLst>
        <pc:spChg chg="mod">
          <ac:chgData name="Martin Kopecký" userId="9286bb40e6f258d3" providerId="LiveId" clId="{E05CAF44-8749-4CE1-A508-FD8D1D03B3B3}" dt="2026-03-09T09:17:51.201" v="699" actId="20577"/>
          <ac:spMkLst>
            <pc:docMk/>
            <pc:sldMk cId="2097711607" sldId="393"/>
            <ac:spMk id="2" creationId="{EE6E86D4-4F87-D986-1A0C-2A6EFC9ACA77}"/>
          </ac:spMkLst>
        </pc:spChg>
      </pc:sldChg>
      <pc:sldChg chg="new del ord">
        <pc:chgData name="Martin Kopecký" userId="9286bb40e6f258d3" providerId="LiveId" clId="{E05CAF44-8749-4CE1-A508-FD8D1D03B3B3}" dt="2026-03-09T09:18:45.617" v="771" actId="47"/>
        <pc:sldMkLst>
          <pc:docMk/>
          <pc:sldMk cId="1305057088" sldId="394"/>
        </pc:sldMkLst>
      </pc:sldChg>
      <pc:sldChg chg="modSp add mod">
        <pc:chgData name="Martin Kopecký" userId="9286bb40e6f258d3" providerId="LiveId" clId="{E05CAF44-8749-4CE1-A508-FD8D1D03B3B3}" dt="2026-03-09T09:18:40.879" v="770" actId="20577"/>
        <pc:sldMkLst>
          <pc:docMk/>
          <pc:sldMk cId="4079592789" sldId="395"/>
        </pc:sldMkLst>
        <pc:spChg chg="mod">
          <ac:chgData name="Martin Kopecký" userId="9286bb40e6f258d3" providerId="LiveId" clId="{E05CAF44-8749-4CE1-A508-FD8D1D03B3B3}" dt="2026-03-09T09:18:40.879" v="770" actId="20577"/>
          <ac:spMkLst>
            <pc:docMk/>
            <pc:sldMk cId="4079592789" sldId="395"/>
            <ac:spMk id="2" creationId="{830F4A78-82B8-7068-448B-C807CB36D6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9481172-56BA-6C88-168E-D96C21B47D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0C878F87-09B6-0DE1-6A0A-D3E83B35E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439F6-3E71-9744-A5FD-F8360DC2B55B}" type="datetimeFigureOut">
              <a:rPr lang="cs-CZ" smtClean="0"/>
              <a:t>09.03.2026</a:t>
            </a:fld>
            <a:endParaRPr lang="cs-CZ"/>
          </a:p>
        </p:txBody>
      </p:sp>
      <p:sp>
        <p:nvSpPr>
          <p:cNvPr id="4" name="Zástupný symbol pro zápatí 3">
            <a:extLst>
              <a:ext uri="{FF2B5EF4-FFF2-40B4-BE49-F238E27FC236}">
                <a16:creationId xmlns:a16="http://schemas.microsoft.com/office/drawing/2014/main" id="{7E02C864-4460-15D6-DE8C-0E643C3EE1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625D8B96-87C9-2E0D-8058-68FEE7E1CC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E44AF-43CC-394B-BC78-30B75A456210}" type="slidenum">
              <a:rPr lang="cs-CZ" smtClean="0"/>
              <a:t>‹#›</a:t>
            </a:fld>
            <a:endParaRPr lang="cs-CZ"/>
          </a:p>
        </p:txBody>
      </p:sp>
    </p:spTree>
    <p:extLst>
      <p:ext uri="{BB962C8B-B14F-4D97-AF65-F5344CB8AC3E}">
        <p14:creationId xmlns:p14="http://schemas.microsoft.com/office/powerpoint/2010/main" val="154027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23E5-E723-4485-9A71-51DD2E0513A0}" type="datetimeFigureOut">
              <a:rPr lang="cs-CZ" smtClean="0"/>
              <a:t>09.03.2026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EC3DE-2A43-4B52-8ED0-7B171497C052}" type="slidenum">
              <a:rPr lang="cs-CZ" smtClean="0"/>
              <a:t>‹#›</a:t>
            </a:fld>
            <a:endParaRPr lang="cs-CZ"/>
          </a:p>
        </p:txBody>
      </p:sp>
    </p:spTree>
    <p:extLst>
      <p:ext uri="{BB962C8B-B14F-4D97-AF65-F5344CB8AC3E}">
        <p14:creationId xmlns:p14="http://schemas.microsoft.com/office/powerpoint/2010/main" val="161344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1"/>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1540E11-6C50-40B5-ED84-651C0E2EB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96" y="0"/>
            <a:ext cx="12272394" cy="6858000"/>
          </a:xfrm>
          <a:prstGeom prst="rect">
            <a:avLst/>
          </a:prstGeom>
        </p:spPr>
      </p:pic>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2048376"/>
            <a:ext cx="9144000" cy="2387600"/>
          </a:xfrm>
        </p:spPr>
        <p:txBody>
          <a:bodyPr anchor="b">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4712599"/>
            <a:ext cx="9144000" cy="11294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10" name="Obrázek 9" descr="Obsah obrázku Písmo, Grafika, text, grafický design&#10;&#10;Popis byl vytvořen automaticky">
            <a:extLst>
              <a:ext uri="{FF2B5EF4-FFF2-40B4-BE49-F238E27FC236}">
                <a16:creationId xmlns:a16="http://schemas.microsoft.com/office/drawing/2014/main" id="{4917296F-2561-2C95-0483-5A5B579659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0079" y="678863"/>
            <a:ext cx="3430380" cy="707025"/>
          </a:xfrm>
          <a:prstGeom prst="rect">
            <a:avLst/>
          </a:prstGeom>
        </p:spPr>
      </p:pic>
    </p:spTree>
    <p:extLst>
      <p:ext uri="{BB962C8B-B14F-4D97-AF65-F5344CB8AC3E}">
        <p14:creationId xmlns:p14="http://schemas.microsoft.com/office/powerpoint/2010/main" val="67298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itát">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2847975" y="1485900"/>
            <a:ext cx="6477000" cy="4643438"/>
          </a:xfrm>
        </p:spPr>
        <p:txBody>
          <a:bodyPr/>
          <a:lstStyle>
            <a:lvl1pPr marL="0" indent="0">
              <a:lnSpc>
                <a:spcPct val="108000"/>
              </a:lnSpc>
              <a:buNone/>
              <a:defRPr/>
            </a:lvl1pPr>
            <a:lvl2pPr marL="0" indent="0">
              <a:buNone/>
              <a:defRPr sz="1700">
                <a:solidFill>
                  <a:schemeClr val="accent1"/>
                </a:solidFill>
              </a:defRPr>
            </a:lvl2pPr>
            <a:lvl3pPr marL="0" indent="0">
              <a:buNone/>
              <a:defRPr sz="1700"/>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p:txBody>
      </p:sp>
      <p:pic>
        <p:nvPicPr>
          <p:cNvPr id="5" name="Obrázek 4">
            <a:extLst>
              <a:ext uri="{FF2B5EF4-FFF2-40B4-BE49-F238E27FC236}">
                <a16:creationId xmlns:a16="http://schemas.microsoft.com/office/drawing/2014/main" id="{E6896127-A932-05AF-19AA-A3EF7B493D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9" name="Zástupný symbol pro zápatí 4">
            <a:extLst>
              <a:ext uri="{FF2B5EF4-FFF2-40B4-BE49-F238E27FC236}">
                <a16:creationId xmlns:a16="http://schemas.microsoft.com/office/drawing/2014/main" id="{3090B9CC-DBE2-DF80-DD04-267F4BDD318B}"/>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201E28EC-073B-84AF-FF8E-979B5D3D62F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4958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ABA3B-E3F6-9A92-9135-4EE08586C3C6}"/>
              </a:ext>
            </a:extLst>
          </p:cNvPr>
          <p:cNvSpPr>
            <a:spLocks noGrp="1"/>
          </p:cNvSpPr>
          <p:nvPr>
            <p:ph type="title"/>
          </p:nvPr>
        </p:nvSpPr>
        <p:spPr/>
        <p:txBody>
          <a:bodyPr/>
          <a:lstStyle/>
          <a:p>
            <a:r>
              <a:rPr lang="cs-CZ"/>
              <a:t>Kliknutím lze upravit styl.</a:t>
            </a:r>
          </a:p>
        </p:txBody>
      </p:sp>
      <p:pic>
        <p:nvPicPr>
          <p:cNvPr id="7" name="Obrázek 6">
            <a:extLst>
              <a:ext uri="{FF2B5EF4-FFF2-40B4-BE49-F238E27FC236}">
                <a16:creationId xmlns:a16="http://schemas.microsoft.com/office/drawing/2014/main" id="{A812DFB0-A8C7-0073-6389-FF363AEF1D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8" name="Zástupný symbol pro zápatí 4">
            <a:extLst>
              <a:ext uri="{FF2B5EF4-FFF2-40B4-BE49-F238E27FC236}">
                <a16:creationId xmlns:a16="http://schemas.microsoft.com/office/drawing/2014/main" id="{011D1AA5-5182-C810-225E-97E45E4FDB17}"/>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BFC91CA1-2364-05B0-0F04-690A1C5B007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2244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9438A86-4A25-73CF-7171-B61A241DD7A7}"/>
              </a:ext>
            </a:extLst>
          </p:cNvPr>
          <p:cNvSpPr>
            <a:spLocks noGrp="1"/>
          </p:cNvSpPr>
          <p:nvPr>
            <p:ph type="dt" sz="half" idx="10"/>
          </p:nvPr>
        </p:nvSpPr>
        <p:spPr>
          <a:xfrm>
            <a:off x="838200" y="5925276"/>
            <a:ext cx="2743200" cy="365125"/>
          </a:xfrm>
          <a:prstGeom prst="rect">
            <a:avLst/>
          </a:prstGeom>
        </p:spPr>
        <p:txBody>
          <a:bodyPr/>
          <a:lstStyle/>
          <a:p>
            <a:fld id="{1A945517-90B0-4E61-B5DD-AC2B75BAD2CB}" type="datetime1">
              <a:rPr lang="cs-CZ" smtClean="0"/>
              <a:t>09.03.2026</a:t>
            </a:fld>
            <a:endParaRPr lang="cs-CZ"/>
          </a:p>
        </p:txBody>
      </p:sp>
      <p:pic>
        <p:nvPicPr>
          <p:cNvPr id="5" name="Obrázek 4">
            <a:extLst>
              <a:ext uri="{FF2B5EF4-FFF2-40B4-BE49-F238E27FC236}">
                <a16:creationId xmlns:a16="http://schemas.microsoft.com/office/drawing/2014/main" id="{501D3696-2239-C380-C5DC-7A40F1D888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6560"/>
            <a:ext cx="1370861" cy="286357"/>
          </a:xfrm>
          <a:prstGeom prst="rect">
            <a:avLst/>
          </a:prstGeom>
        </p:spPr>
      </p:pic>
      <p:sp>
        <p:nvSpPr>
          <p:cNvPr id="6" name="Zástupný symbol pro zápatí 4">
            <a:extLst>
              <a:ext uri="{FF2B5EF4-FFF2-40B4-BE49-F238E27FC236}">
                <a16:creationId xmlns:a16="http://schemas.microsoft.com/office/drawing/2014/main" id="{CA22F0A3-7A6F-26D0-F7E4-38F90D636C4D}"/>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7" name="Zástupný symbol pro číslo snímku 5">
            <a:extLst>
              <a:ext uri="{FF2B5EF4-FFF2-40B4-BE49-F238E27FC236}">
                <a16:creationId xmlns:a16="http://schemas.microsoft.com/office/drawing/2014/main" id="{70A463D7-59BA-DD1A-EE96-881BA846FA04}"/>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74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ředěl 1">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4" name="Obrázek 3">
            <a:extLst>
              <a:ext uri="{FF2B5EF4-FFF2-40B4-BE49-F238E27FC236}">
                <a16:creationId xmlns:a16="http://schemas.microsoft.com/office/drawing/2014/main" id="{D3CF39BF-5858-1FA2-AE20-3D3663541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550802" y="6275382"/>
            <a:ext cx="1370861" cy="282953"/>
          </a:xfrm>
          <a:prstGeom prst="rect">
            <a:avLst/>
          </a:prstGeom>
        </p:spPr>
      </p:pic>
    </p:spTree>
    <p:extLst>
      <p:ext uri="{BB962C8B-B14F-4D97-AF65-F5344CB8AC3E}">
        <p14:creationId xmlns:p14="http://schemas.microsoft.com/office/powerpoint/2010/main" val="165502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ředěl 2">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968500"/>
            <a:ext cx="5712621" cy="4359776"/>
          </a:xfrm>
        </p:spPr>
        <p:txBody>
          <a:bodyPr anchor="b">
            <a:normAutofit/>
          </a:bodyPr>
          <a:lstStyle>
            <a:lvl1pPr algn="l">
              <a:defRPr sz="3300">
                <a:solidFill>
                  <a:schemeClr val="bg1"/>
                </a:solidFill>
              </a:defRPr>
            </a:lvl1pPr>
          </a:lstStyle>
          <a:p>
            <a:r>
              <a:rPr lang="cs-CZ"/>
              <a:t>Kliknutím lze upravit styl.</a:t>
            </a:r>
            <a:endParaRPr lang="cs-CZ" dirty="0"/>
          </a:p>
        </p:txBody>
      </p:sp>
      <p:pic>
        <p:nvPicPr>
          <p:cNvPr id="3" name="Obrázek 2">
            <a:extLst>
              <a:ext uri="{FF2B5EF4-FFF2-40B4-BE49-F238E27FC236}">
                <a16:creationId xmlns:a16="http://schemas.microsoft.com/office/drawing/2014/main" id="{5ACBBC27-DDEA-6C5A-8ACF-67EDD56D84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325161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Závěr">
    <p:bg>
      <p:bgPr>
        <a:solidFill>
          <a:schemeClr val="accent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8328B-5CE4-7A03-03BD-AA46BAACABC4}"/>
              </a:ext>
            </a:extLst>
          </p:cNvPr>
          <p:cNvSpPr>
            <a:spLocks noGrp="1"/>
          </p:cNvSpPr>
          <p:nvPr>
            <p:ph type="ctrTitle"/>
          </p:nvPr>
        </p:nvSpPr>
        <p:spPr>
          <a:xfrm>
            <a:off x="650079" y="1692776"/>
            <a:ext cx="9144000" cy="1304424"/>
          </a:xfrm>
        </p:spPr>
        <p:txBody>
          <a:bodyPr anchor="t">
            <a:normAutofit/>
          </a:bodyPr>
          <a:lstStyle>
            <a:lvl1pPr algn="l">
              <a:defRPr sz="3300">
                <a:solidFill>
                  <a:schemeClr val="bg1"/>
                </a:solidFill>
              </a:defRPr>
            </a:lvl1pPr>
          </a:lstStyle>
          <a:p>
            <a:r>
              <a:rPr lang="cs-CZ" dirty="0"/>
              <a:t>Kliknutím lze upravit styl.</a:t>
            </a:r>
          </a:p>
        </p:txBody>
      </p:sp>
      <p:sp>
        <p:nvSpPr>
          <p:cNvPr id="3" name="Podnadpis 2">
            <a:extLst>
              <a:ext uri="{FF2B5EF4-FFF2-40B4-BE49-F238E27FC236}">
                <a16:creationId xmlns:a16="http://schemas.microsoft.com/office/drawing/2014/main" id="{33A880A5-CC4C-E83E-2A77-2EAA9E5DFE92}"/>
              </a:ext>
            </a:extLst>
          </p:cNvPr>
          <p:cNvSpPr>
            <a:spLocks noGrp="1"/>
          </p:cNvSpPr>
          <p:nvPr>
            <p:ph type="subTitle" idx="1"/>
          </p:nvPr>
        </p:nvSpPr>
        <p:spPr>
          <a:xfrm>
            <a:off x="650079" y="3848999"/>
            <a:ext cx="9144000" cy="824601"/>
          </a:xfrm>
        </p:spPr>
        <p:txBody>
          <a:bodyPr>
            <a:normAutofit/>
          </a:bodyPr>
          <a:lstStyle>
            <a:lvl1pPr marL="0" indent="0" algn="l">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pic>
        <p:nvPicPr>
          <p:cNvPr id="5" name="Obrázek 4">
            <a:extLst>
              <a:ext uri="{FF2B5EF4-FFF2-40B4-BE49-F238E27FC236}">
                <a16:creationId xmlns:a16="http://schemas.microsoft.com/office/drawing/2014/main" id="{EB2BB669-96AF-C460-0644-D9B33EBD9D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8262"/>
            <a:ext cx="1370861" cy="282953"/>
          </a:xfrm>
          <a:prstGeom prst="rect">
            <a:avLst/>
          </a:prstGeom>
        </p:spPr>
      </p:pic>
    </p:spTree>
    <p:extLst>
      <p:ext uri="{BB962C8B-B14F-4D97-AF65-F5344CB8AC3E}">
        <p14:creationId xmlns:p14="http://schemas.microsoft.com/office/powerpoint/2010/main" val="113429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5B1D0EC9-522E-7760-9533-ED823A8D61A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5A7BEC56-EE77-297B-48FC-43CFAD8E116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pic>
        <p:nvPicPr>
          <p:cNvPr id="13" name="Obrázek 12">
            <a:extLst>
              <a:ext uri="{FF2B5EF4-FFF2-40B4-BE49-F238E27FC236}">
                <a16:creationId xmlns:a16="http://schemas.microsoft.com/office/drawing/2014/main" id="{78885C40-6A50-FFD6-B978-4E000D35B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Tree>
    <p:extLst>
      <p:ext uri="{BB962C8B-B14F-4D97-AF65-F5344CB8AC3E}">
        <p14:creationId xmlns:p14="http://schemas.microsoft.com/office/powerpoint/2010/main" val="174242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Nadpis a obsah 2">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C78FD6-2722-2821-10E5-2E697D7B0CD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497FA54-5776-58AE-AEC4-FAE86FE9D78B}"/>
              </a:ext>
            </a:extLst>
          </p:cNvPr>
          <p:cNvSpPr>
            <a:spLocks noGrp="1"/>
          </p:cNvSpPr>
          <p:nvPr>
            <p:ph idx="1"/>
          </p:nvPr>
        </p:nvSpPr>
        <p:spPr/>
        <p:txBody>
          <a:bodyPr/>
          <a:lstStyle>
            <a:lvl1pPr marL="0" indent="0">
              <a:lnSpc>
                <a:spcPct val="100000"/>
              </a:lnSpc>
              <a:buFontTx/>
              <a:buNone/>
              <a:defRPr/>
            </a:lvl1pPr>
            <a:lvl2pPr marL="0" indent="0">
              <a:lnSpc>
                <a:spcPct val="100000"/>
              </a:lnSpc>
              <a:spcBef>
                <a:spcPts val="800"/>
              </a:spcBef>
              <a:buNone/>
              <a:defRPr/>
            </a:lvl2pPr>
            <a:lvl3pPr marL="177800" indent="-177800">
              <a:lnSpc>
                <a:spcPct val="100000"/>
              </a:lnSpc>
              <a:defRPr/>
            </a:lvl3pPr>
            <a:lvl4pPr marL="355600" indent="-177800">
              <a:lnSpc>
                <a:spcPct val="100000"/>
              </a:lnSpc>
              <a:defRPr/>
            </a:lvl4pPr>
            <a:lvl5pPr marL="533400" indent="-177800">
              <a:lnSpc>
                <a:spcPct val="100000"/>
              </a:lnSpc>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7" name="Obrázek 6">
            <a:extLst>
              <a:ext uri="{FF2B5EF4-FFF2-40B4-BE49-F238E27FC236}">
                <a16:creationId xmlns:a16="http://schemas.microsoft.com/office/drawing/2014/main" id="{43564D70-284F-88A1-FC08-29E63F8319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8" name="Zástupný symbol pro zápatí 4">
            <a:extLst>
              <a:ext uri="{FF2B5EF4-FFF2-40B4-BE49-F238E27FC236}">
                <a16:creationId xmlns:a16="http://schemas.microsoft.com/office/drawing/2014/main" id="{B1E62B60-5FB1-9381-00CF-C665EB008B39}"/>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D7E0B353-40A5-48F9-C049-D884C812055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24090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9BF45EE8-2365-24C4-6E7D-F72C293DBA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77ECF020-D996-697F-4779-13801850A6BC}"/>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D1159978-FAB9-CBE7-228C-DA9796E0DA3B}"/>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18156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898E9-BDDF-2C46-A65A-B5D157FBFAE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9"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6172198" y="1825625"/>
            <a:ext cx="5181600" cy="4351338"/>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8" name="Obrázek 7">
            <a:extLst>
              <a:ext uri="{FF2B5EF4-FFF2-40B4-BE49-F238E27FC236}">
                <a16:creationId xmlns:a16="http://schemas.microsoft.com/office/drawing/2014/main" id="{8CCBA954-9BEE-4D3C-C0ED-19047D66F1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87962" y="6457926"/>
            <a:ext cx="1370861" cy="283626"/>
          </a:xfrm>
          <a:prstGeom prst="rect">
            <a:avLst/>
          </a:prstGeom>
        </p:spPr>
      </p:pic>
      <p:sp>
        <p:nvSpPr>
          <p:cNvPr id="9" name="Zástupný symbol pro zápatí 4">
            <a:extLst>
              <a:ext uri="{FF2B5EF4-FFF2-40B4-BE49-F238E27FC236}">
                <a16:creationId xmlns:a16="http://schemas.microsoft.com/office/drawing/2014/main" id="{406CC1D3-5C60-B944-EDE9-263819023011}"/>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10" name="Zástupný symbol pro číslo snímku 5">
            <a:extLst>
              <a:ext uri="{FF2B5EF4-FFF2-40B4-BE49-F238E27FC236}">
                <a16:creationId xmlns:a16="http://schemas.microsoft.com/office/drawing/2014/main" id="{0D240CD1-21EB-CFB6-BC30-937FEEEB1F36}"/>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2690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brázek a popis">
    <p:bg>
      <p:bgPr>
        <a:solidFill>
          <a:schemeClr val="bg1"/>
        </a:solidFill>
        <a:effectLst/>
      </p:bgPr>
    </p:bg>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8BEF76-B4E5-F95D-2B21-2DE64B7C25B0}"/>
              </a:ext>
            </a:extLst>
          </p:cNvPr>
          <p:cNvSpPr>
            <a:spLocks noGrp="1"/>
          </p:cNvSpPr>
          <p:nvPr>
            <p:ph sz="half" idx="1"/>
          </p:nvPr>
        </p:nvSpPr>
        <p:spPr>
          <a:xfrm>
            <a:off x="647698" y="647700"/>
            <a:ext cx="8331201" cy="5529263"/>
          </a:xfrm>
        </p:spPr>
        <p:txBody>
          <a:bodyPr/>
          <a:lstStyle>
            <a:lvl1pPr marL="0" indent="0">
              <a:buNone/>
              <a:defRPr/>
            </a:lvl1pPr>
            <a:lvl2pPr marL="0" indent="0">
              <a:buNone/>
              <a:defRPr/>
            </a:lvl2pPr>
            <a:lvl3pPr marL="176400" indent="-176400">
              <a:defRPr/>
            </a:lvl3pPr>
            <a:lvl4pPr marL="356400" indent="-176400">
              <a:defRPr/>
            </a:lvl4pPr>
            <a:lvl5pPr marL="532800" indent="-176400">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B6D9E3CA-86C1-4CCA-2FC2-451A03D057C1}"/>
              </a:ext>
            </a:extLst>
          </p:cNvPr>
          <p:cNvSpPr>
            <a:spLocks noGrp="1"/>
          </p:cNvSpPr>
          <p:nvPr>
            <p:ph sz="half" idx="2"/>
          </p:nvPr>
        </p:nvSpPr>
        <p:spPr>
          <a:xfrm>
            <a:off x="9271000" y="1825625"/>
            <a:ext cx="2374900" cy="4351338"/>
          </a:xfrm>
        </p:spPr>
        <p:txBody>
          <a:bodyPr anchor="b">
            <a:normAutofit/>
          </a:bodyPr>
          <a:lstStyle>
            <a:lvl1pPr marL="0" indent="0">
              <a:buNone/>
              <a:defRPr sz="1500" b="0"/>
            </a:lvl1pPr>
            <a:lvl2pPr marL="0" indent="0">
              <a:buNone/>
              <a:defRPr sz="1500"/>
            </a:lvl2pPr>
            <a:lvl3pPr marL="176400" indent="-176400">
              <a:defRPr sz="1500"/>
            </a:lvl3pPr>
            <a:lvl4pPr marL="356400" indent="-176400">
              <a:defRPr sz="1500"/>
            </a:lvl4pPr>
            <a:lvl5pPr marL="532800" indent="-176400">
              <a:defRPr sz="1500"/>
            </a:lvl5pPr>
          </a:lstStyle>
          <a:p>
            <a:pPr lvl="0"/>
            <a:r>
              <a:rPr lang="cs-CZ"/>
              <a:t>Po kliknutí můžete upravovat styly textu v předloze.</a:t>
            </a:r>
          </a:p>
        </p:txBody>
      </p:sp>
      <p:pic>
        <p:nvPicPr>
          <p:cNvPr id="5" name="Obrázek 4">
            <a:extLst>
              <a:ext uri="{FF2B5EF4-FFF2-40B4-BE49-F238E27FC236}">
                <a16:creationId xmlns:a16="http://schemas.microsoft.com/office/drawing/2014/main" id="{18ECC450-B476-55C6-13E7-241DFDEEE9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78818" y="6456560"/>
            <a:ext cx="1370861" cy="286357"/>
          </a:xfrm>
          <a:prstGeom prst="rect">
            <a:avLst/>
          </a:prstGeom>
        </p:spPr>
      </p:pic>
      <p:sp>
        <p:nvSpPr>
          <p:cNvPr id="8" name="Zástupný symbol pro zápatí 4">
            <a:extLst>
              <a:ext uri="{FF2B5EF4-FFF2-40B4-BE49-F238E27FC236}">
                <a16:creationId xmlns:a16="http://schemas.microsoft.com/office/drawing/2014/main" id="{F0E1EB24-A4FD-400D-F98D-FB4FA830495F}"/>
              </a:ext>
            </a:extLst>
          </p:cNvPr>
          <p:cNvSpPr>
            <a:spLocks noGrp="1"/>
          </p:cNvSpPr>
          <p:nvPr>
            <p:ph type="ftr" sz="quarter" idx="11"/>
          </p:nvPr>
        </p:nvSpPr>
        <p:spPr>
          <a:xfrm>
            <a:off x="411162" y="6417177"/>
            <a:ext cx="10942637" cy="365125"/>
          </a:xfrm>
          <a:prstGeom prst="rect">
            <a:avLst/>
          </a:prstGeom>
        </p:spPr>
        <p:txBody>
          <a:bodyPr/>
          <a:lstStyle>
            <a:lvl1pPr>
              <a:defRPr>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9" name="Zástupný symbol pro číslo snímku 5">
            <a:extLst>
              <a:ext uri="{FF2B5EF4-FFF2-40B4-BE49-F238E27FC236}">
                <a16:creationId xmlns:a16="http://schemas.microsoft.com/office/drawing/2014/main" id="{5C645297-7913-9A99-1FD0-28864B28167D}"/>
              </a:ext>
            </a:extLst>
          </p:cNvPr>
          <p:cNvSpPr>
            <a:spLocks noGrp="1"/>
          </p:cNvSpPr>
          <p:nvPr>
            <p:ph type="sldNum" sz="quarter" idx="12"/>
          </p:nvPr>
        </p:nvSpPr>
        <p:spPr>
          <a:xfrm>
            <a:off x="87457" y="6421831"/>
            <a:ext cx="272435" cy="365125"/>
          </a:xfrm>
          <a:prstGeom prst="rect">
            <a:avLst/>
          </a:prstGeom>
        </p:spPr>
        <p:txBody>
          <a:bodyPr/>
          <a:lstStyle>
            <a:lvl1pPr>
              <a:defRPr>
                <a:solidFill>
                  <a:schemeClr val="accent3"/>
                </a:solidFill>
              </a:defRPr>
            </a:lvl1pPr>
          </a:lstStyle>
          <a:p>
            <a:fld id="{5E608FB1-680A-4E9D-A95E-8C4CFA1B47E3}" type="slidenum">
              <a:rPr lang="cs-CZ" smtClean="0"/>
              <a:pPr/>
              <a:t>‹#›</a:t>
            </a:fld>
            <a:endParaRPr lang="cs-CZ" dirty="0"/>
          </a:p>
        </p:txBody>
      </p:sp>
    </p:spTree>
    <p:extLst>
      <p:ext uri="{BB962C8B-B14F-4D97-AF65-F5344CB8AC3E}">
        <p14:creationId xmlns:p14="http://schemas.microsoft.com/office/powerpoint/2010/main" val="36546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1818620-6694-CE30-09D5-0385EC1EA19F}"/>
              </a:ext>
            </a:extLst>
          </p:cNvPr>
          <p:cNvSpPr>
            <a:spLocks noGrp="1"/>
          </p:cNvSpPr>
          <p:nvPr>
            <p:ph type="title"/>
          </p:nvPr>
        </p:nvSpPr>
        <p:spPr>
          <a:xfrm>
            <a:off x="647699" y="717550"/>
            <a:ext cx="10706099" cy="867861"/>
          </a:xfrm>
          <a:prstGeom prst="rect">
            <a:avLst/>
          </a:prstGeom>
        </p:spPr>
        <p:txBody>
          <a:bodyPr vert="horz" lIns="0" tIns="0" rIns="0" bIns="0" rtlCol="0" anchor="t">
            <a:normAutofit/>
          </a:bodyPr>
          <a:lstStyle/>
          <a:p>
            <a:r>
              <a:rPr lang="cs-CZ" dirty="0"/>
              <a:t>Kliknutím lze upravit styl.</a:t>
            </a:r>
          </a:p>
        </p:txBody>
      </p:sp>
      <p:sp>
        <p:nvSpPr>
          <p:cNvPr id="3" name="Zástupný text 2">
            <a:extLst>
              <a:ext uri="{FF2B5EF4-FFF2-40B4-BE49-F238E27FC236}">
                <a16:creationId xmlns:a16="http://schemas.microsoft.com/office/drawing/2014/main" id="{4A359F36-CC92-C5E0-1D93-EB04F26AAC30}"/>
              </a:ext>
            </a:extLst>
          </p:cNvPr>
          <p:cNvSpPr>
            <a:spLocks noGrp="1"/>
          </p:cNvSpPr>
          <p:nvPr>
            <p:ph type="body" idx="1"/>
          </p:nvPr>
        </p:nvSpPr>
        <p:spPr>
          <a:xfrm>
            <a:off x="647700" y="1825625"/>
            <a:ext cx="10706100" cy="4351338"/>
          </a:xfrm>
          <a:prstGeom prst="rect">
            <a:avLst/>
          </a:prstGeom>
        </p:spPr>
        <p:txBody>
          <a:bodyPr vert="horz" lIns="0" tIns="0" rIns="0" bIns="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DD416615-ACE9-1166-FF1A-B39597AF460A}"/>
              </a:ext>
            </a:extLst>
          </p:cNvPr>
          <p:cNvSpPr>
            <a:spLocks noGrp="1"/>
          </p:cNvSpPr>
          <p:nvPr>
            <p:ph type="ftr" sz="quarter" idx="3"/>
          </p:nvPr>
        </p:nvSpPr>
        <p:spPr>
          <a:xfrm>
            <a:off x="411162" y="6417177"/>
            <a:ext cx="10942637" cy="365125"/>
          </a:xfrm>
          <a:prstGeom prst="rect">
            <a:avLst/>
          </a:prstGeom>
        </p:spPr>
        <p:txBody>
          <a:bodyPr vert="horz" lIns="0" tIns="0" rIns="0" bIns="0" rtlCol="0" anchor="ctr"/>
          <a:lstStyle>
            <a:lvl1pPr algn="l">
              <a:defRPr sz="1100">
                <a:solidFill>
                  <a:schemeClr val="accent2"/>
                </a:solidFill>
              </a:defRPr>
            </a:lvl1pPr>
          </a:lstStyle>
          <a:p>
            <a:r>
              <a:rPr lang="en-US" dirty="0"/>
              <a:t>Short name of the </a:t>
            </a:r>
            <a:r>
              <a:rPr lang="en-US" dirty="0" err="1"/>
              <a:t>powerpoint</a:t>
            </a:r>
            <a:r>
              <a:rPr lang="en-US" dirty="0"/>
              <a:t> presentation, maximum length two thirds of the page</a:t>
            </a:r>
            <a:endParaRPr lang="cs-CZ" dirty="0"/>
          </a:p>
        </p:txBody>
      </p:sp>
      <p:sp>
        <p:nvSpPr>
          <p:cNvPr id="6" name="Zástupný symbol pro číslo snímku 5">
            <a:extLst>
              <a:ext uri="{FF2B5EF4-FFF2-40B4-BE49-F238E27FC236}">
                <a16:creationId xmlns:a16="http://schemas.microsoft.com/office/drawing/2014/main" id="{762E3233-1704-433C-8B0E-4C03A48D495B}"/>
              </a:ext>
            </a:extLst>
          </p:cNvPr>
          <p:cNvSpPr>
            <a:spLocks noGrp="1"/>
          </p:cNvSpPr>
          <p:nvPr>
            <p:ph type="sldNum" sz="quarter" idx="4"/>
          </p:nvPr>
        </p:nvSpPr>
        <p:spPr>
          <a:xfrm>
            <a:off x="101600" y="6420491"/>
            <a:ext cx="272435" cy="365125"/>
          </a:xfrm>
          <a:prstGeom prst="rect">
            <a:avLst/>
          </a:prstGeom>
        </p:spPr>
        <p:txBody>
          <a:bodyPr vert="horz" lIns="0" tIns="0" rIns="0" bIns="0" rtlCol="0" anchor="ctr"/>
          <a:lstStyle>
            <a:lvl1pPr algn="r">
              <a:defRPr sz="1100" b="1">
                <a:solidFill>
                  <a:schemeClr val="accent3"/>
                </a:solidFill>
              </a:defRPr>
            </a:lvl1pPr>
          </a:lstStyle>
          <a:p>
            <a:fld id="{5E608FB1-680A-4E9D-A95E-8C4CFA1B47E3}" type="slidenum">
              <a:rPr lang="cs-CZ" smtClean="0"/>
              <a:pPr/>
              <a:t>‹#›</a:t>
            </a:fld>
            <a:endParaRPr lang="cs-CZ" dirty="0"/>
          </a:p>
        </p:txBody>
      </p:sp>
      <p:sp>
        <p:nvSpPr>
          <p:cNvPr id="33" name="TextovéPole 32">
            <a:extLst>
              <a:ext uri="{FF2B5EF4-FFF2-40B4-BE49-F238E27FC236}">
                <a16:creationId xmlns:a16="http://schemas.microsoft.com/office/drawing/2014/main" id="{B52155B1-7D35-8CBF-21B4-8799EABA85C0}"/>
              </a:ext>
            </a:extLst>
          </p:cNvPr>
          <p:cNvSpPr txBox="1"/>
          <p:nvPr userDrawn="1"/>
        </p:nvSpPr>
        <p:spPr>
          <a:xfrm>
            <a:off x="337165" y="6498434"/>
            <a:ext cx="36870" cy="169277"/>
          </a:xfrm>
          <a:prstGeom prst="rect">
            <a:avLst/>
          </a:prstGeom>
          <a:noFill/>
        </p:spPr>
        <p:txBody>
          <a:bodyPr wrap="none" lIns="0" tIns="0" rIns="0" bIns="0" rtlCol="0">
            <a:spAutoFit/>
          </a:bodyPr>
          <a:lstStyle/>
          <a:p>
            <a:r>
              <a:rPr lang="cs-CZ" sz="1100" dirty="0">
                <a:solidFill>
                  <a:schemeClr val="tx2"/>
                </a:solidFill>
              </a:rPr>
              <a:t>|</a:t>
            </a:r>
          </a:p>
        </p:txBody>
      </p:sp>
    </p:spTree>
    <p:extLst>
      <p:ext uri="{BB962C8B-B14F-4D97-AF65-F5344CB8AC3E}">
        <p14:creationId xmlns:p14="http://schemas.microsoft.com/office/powerpoint/2010/main" val="103397760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0" r:id="rId5"/>
    <p:sldLayoutId id="2147483660" r:id="rId6"/>
    <p:sldLayoutId id="2147483652" r:id="rId7"/>
    <p:sldLayoutId id="2147483661" r:id="rId8"/>
    <p:sldLayoutId id="2147483662" r:id="rId9"/>
    <p:sldLayoutId id="2147483663" r:id="rId10"/>
    <p:sldLayoutId id="2147483654" r:id="rId11"/>
    <p:sldLayoutId id="2147483655" r:id="rId12"/>
  </p:sldLayoutIdLst>
  <p:hf hdr="0" dt="0"/>
  <p:txStyles>
    <p:titleStyle>
      <a:lvl1pPr algn="l" defTabSz="914400" rtl="0" eaLnBrk="1" latinLnBrk="0" hangingPunct="1">
        <a:lnSpc>
          <a:spcPct val="90000"/>
        </a:lnSpc>
        <a:spcBef>
          <a:spcPct val="0"/>
        </a:spcBef>
        <a:buNone/>
        <a:defRPr sz="3100" kern="1200" cap="all" baseline="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1000"/>
        </a:spcBef>
        <a:buFont typeface="Arial" panose="020B0604020202020204" pitchFamily="34" charset="0"/>
        <a:buChar char="•"/>
        <a:defRPr sz="2200" b="1" kern="1200">
          <a:solidFill>
            <a:schemeClr val="accent2"/>
          </a:solidFill>
          <a:latin typeface="+mn-lt"/>
          <a:ea typeface="+mn-ea"/>
          <a:cs typeface="+mn-cs"/>
        </a:defRPr>
      </a:lvl1pPr>
      <a:lvl2pPr marL="542925" indent="-276225"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buFont typeface="Arial" panose="020B0604020202020204" pitchFamily="34" charset="0"/>
        <a:buChar char="•"/>
        <a:defRPr sz="1700" kern="1200">
          <a:solidFill>
            <a:schemeClr val="tx2"/>
          </a:solidFill>
          <a:latin typeface="+mn-lt"/>
          <a:ea typeface="+mn-ea"/>
          <a:cs typeface="+mn-cs"/>
        </a:defRPr>
      </a:lvl3pPr>
      <a:lvl4pPr marL="1076325" indent="-266700" algn="l" defTabSz="914400" rtl="0" eaLnBrk="1" latinLnBrk="0" hangingPunct="1">
        <a:lnSpc>
          <a:spcPct val="100000"/>
        </a:lnSpc>
        <a:spcBef>
          <a:spcPts val="1000"/>
        </a:spcBef>
        <a:buFont typeface="Arial" panose="020B0604020202020204" pitchFamily="34" charset="0"/>
        <a:buChar char="•"/>
        <a:defRPr sz="15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5984E-E41E-58BC-4CEB-5BDB04E6BD89}"/>
              </a:ext>
            </a:extLst>
          </p:cNvPr>
          <p:cNvSpPr>
            <a:spLocks noGrp="1"/>
          </p:cNvSpPr>
          <p:nvPr>
            <p:ph type="ctrTitle"/>
          </p:nvPr>
        </p:nvSpPr>
        <p:spPr>
          <a:xfrm>
            <a:off x="650079" y="1881352"/>
            <a:ext cx="9144000" cy="2416328"/>
          </a:xfrm>
        </p:spPr>
        <p:txBody>
          <a:bodyPr>
            <a:normAutofit/>
          </a:bodyPr>
          <a:lstStyle/>
          <a:p>
            <a:br>
              <a:rPr lang="cs-CZ" dirty="0"/>
            </a:br>
            <a:r>
              <a:rPr lang="cs-CZ" dirty="0"/>
              <a:t>Správní právo I. – Úvod do správního práva</a:t>
            </a:r>
            <a:br>
              <a:rPr lang="cs-CZ" dirty="0"/>
            </a:br>
            <a:r>
              <a:rPr lang="cs-CZ" b="1" dirty="0"/>
              <a:t>Organizace veřejné správy II. </a:t>
            </a:r>
            <a:br>
              <a:rPr lang="cs-CZ" b="1" dirty="0"/>
            </a:br>
            <a:r>
              <a:rPr lang="cs-CZ" b="1" dirty="0"/>
              <a:t>(územní samospráva)</a:t>
            </a:r>
          </a:p>
        </p:txBody>
      </p:sp>
      <p:sp>
        <p:nvSpPr>
          <p:cNvPr id="9" name="Podnadpis 8">
            <a:extLst>
              <a:ext uri="{FF2B5EF4-FFF2-40B4-BE49-F238E27FC236}">
                <a16:creationId xmlns:a16="http://schemas.microsoft.com/office/drawing/2014/main" id="{F730C0B0-4C35-7DDE-5DBA-E74C469D9BDC}"/>
              </a:ext>
            </a:extLst>
          </p:cNvPr>
          <p:cNvSpPr>
            <a:spLocks noGrp="1"/>
          </p:cNvSpPr>
          <p:nvPr>
            <p:ph type="subTitle" idx="1"/>
          </p:nvPr>
        </p:nvSpPr>
        <p:spPr/>
        <p:txBody>
          <a:bodyPr/>
          <a:lstStyle/>
          <a:p>
            <a:r>
              <a:rPr lang="cs-CZ" dirty="0"/>
              <a:t>Prof. JUDr. Martin Kopecký, CSc. </a:t>
            </a:r>
          </a:p>
          <a:p>
            <a:r>
              <a:rPr lang="cs-CZ" sz="1200" dirty="0"/>
              <a:t>Katedra veřejného práva a veřejné správy</a:t>
            </a:r>
          </a:p>
        </p:txBody>
      </p:sp>
    </p:spTree>
    <p:extLst>
      <p:ext uri="{BB962C8B-B14F-4D97-AF65-F5344CB8AC3E}">
        <p14:creationId xmlns:p14="http://schemas.microsoft.com/office/powerpoint/2010/main" val="247862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80F33B-D682-46B4-8756-E032FAA2C3F5}"/>
              </a:ext>
            </a:extLst>
          </p:cNvPr>
          <p:cNvSpPr>
            <a:spLocks noGrp="1"/>
          </p:cNvSpPr>
          <p:nvPr>
            <p:ph type="title"/>
          </p:nvPr>
        </p:nvSpPr>
        <p:spPr/>
        <p:txBody>
          <a:bodyPr/>
          <a:lstStyle/>
          <a:p>
            <a:r>
              <a:rPr lang="cs-CZ" dirty="0"/>
              <a:t>Období Československé republiky</a:t>
            </a:r>
          </a:p>
        </p:txBody>
      </p:sp>
      <p:sp>
        <p:nvSpPr>
          <p:cNvPr id="3" name="Zástupný obsah 2">
            <a:extLst>
              <a:ext uri="{FF2B5EF4-FFF2-40B4-BE49-F238E27FC236}">
                <a16:creationId xmlns:a16="http://schemas.microsoft.com/office/drawing/2014/main" id="{1F797C68-0A5E-4453-A4C1-991E0F147DD8}"/>
              </a:ext>
            </a:extLst>
          </p:cNvPr>
          <p:cNvSpPr>
            <a:spLocks noGrp="1"/>
          </p:cNvSpPr>
          <p:nvPr>
            <p:ph idx="1"/>
          </p:nvPr>
        </p:nvSpPr>
        <p:spPr/>
        <p:txBody>
          <a:bodyPr/>
          <a:lstStyle/>
          <a:p>
            <a:r>
              <a:rPr lang="cs-CZ" dirty="0"/>
              <a:t>Novely ke stávajícím obecním zřízením</a:t>
            </a:r>
          </a:p>
          <a:p>
            <a:r>
              <a:rPr lang="cs-CZ" dirty="0"/>
              <a:t>Župní zákon č. 126/1920 Sb., o zřízení župních a okresních úřadů</a:t>
            </a:r>
          </a:p>
          <a:p>
            <a:r>
              <a:rPr lang="cs-CZ" dirty="0"/>
              <a:t>Zákon č. 125/1927 Sb., o organizaci politické správy</a:t>
            </a:r>
          </a:p>
          <a:p>
            <a:pPr lvl="1"/>
            <a:r>
              <a:rPr lang="cs-CZ" dirty="0"/>
              <a:t>Odstranění organizačního oddělení politické správy a vyšší územní samosprávy</a:t>
            </a:r>
          </a:p>
          <a:p>
            <a:pPr lvl="1"/>
            <a:r>
              <a:rPr lang="cs-CZ" dirty="0"/>
              <a:t>4 země (Česká, Moravskoslezská, Slovenská, Podkarpatská)</a:t>
            </a:r>
          </a:p>
          <a:p>
            <a:pPr lvl="1"/>
            <a:r>
              <a:rPr lang="cs-CZ" dirty="0"/>
              <a:t>Okresy organizačně spojené s okresními úřady</a:t>
            </a:r>
          </a:p>
        </p:txBody>
      </p:sp>
    </p:spTree>
    <p:extLst>
      <p:ext uri="{BB962C8B-B14F-4D97-AF65-F5344CB8AC3E}">
        <p14:creationId xmlns:p14="http://schemas.microsoft.com/office/powerpoint/2010/main" val="195020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277117-461E-46EB-A342-1E52613E6332}"/>
              </a:ext>
            </a:extLst>
          </p:cNvPr>
          <p:cNvSpPr>
            <a:spLocks noGrp="1"/>
          </p:cNvSpPr>
          <p:nvPr>
            <p:ph type="title"/>
          </p:nvPr>
        </p:nvSpPr>
        <p:spPr/>
        <p:txBody>
          <a:bodyPr/>
          <a:lstStyle/>
          <a:p>
            <a:r>
              <a:rPr lang="cs-CZ" dirty="0"/>
              <a:t>Vývoj v období národních výborů</a:t>
            </a:r>
          </a:p>
        </p:txBody>
      </p:sp>
      <p:sp>
        <p:nvSpPr>
          <p:cNvPr id="3" name="Zástupný obsah 2">
            <a:extLst>
              <a:ext uri="{FF2B5EF4-FFF2-40B4-BE49-F238E27FC236}">
                <a16:creationId xmlns:a16="http://schemas.microsoft.com/office/drawing/2014/main" id="{A4E43EDC-01B6-4546-8E11-832CEBD68D98}"/>
              </a:ext>
            </a:extLst>
          </p:cNvPr>
          <p:cNvSpPr>
            <a:spLocks noGrp="1"/>
          </p:cNvSpPr>
          <p:nvPr>
            <p:ph idx="1"/>
          </p:nvPr>
        </p:nvSpPr>
        <p:spPr/>
        <p:txBody>
          <a:bodyPr>
            <a:normAutofit fontScale="85000" lnSpcReduction="20000"/>
          </a:bodyPr>
          <a:lstStyle/>
          <a:p>
            <a:r>
              <a:rPr lang="cs-CZ" dirty="0"/>
              <a:t>Název národní výbory – 1848, 1918 (v revoluční letech)</a:t>
            </a:r>
          </a:p>
          <a:p>
            <a:r>
              <a:rPr lang="cs-CZ" dirty="0"/>
              <a:t>V období II. světové války ilegální odbojové orgány</a:t>
            </a:r>
          </a:p>
          <a:p>
            <a:r>
              <a:rPr lang="cs-CZ" dirty="0"/>
              <a:t>Rozdíly mezi londýnskou a moskevskou koncepcí</a:t>
            </a:r>
          </a:p>
          <a:p>
            <a:pPr lvl="1"/>
            <a:r>
              <a:rPr lang="cs-CZ" dirty="0"/>
              <a:t>V trvalosti (dočasné orgán, měly být nahrazeny řádnou organizací politické správy a samosprávy x trvalý základ nové organizace)</a:t>
            </a:r>
          </a:p>
          <a:p>
            <a:pPr lvl="1"/>
            <a:r>
              <a:rPr lang="cs-CZ" dirty="0"/>
              <a:t>V rozsahu kompetencí (samospráva x spojené státní a samosprávné funkce) </a:t>
            </a:r>
          </a:p>
          <a:p>
            <a:r>
              <a:rPr lang="cs-CZ" dirty="0"/>
              <a:t>Ústavní dekret o národních výborech a prozatímním Národním shromáždění č. 18/1944 </a:t>
            </a:r>
            <a:r>
              <a:rPr lang="cs-CZ" dirty="0" err="1"/>
              <a:t>Úř</a:t>
            </a:r>
            <a:r>
              <a:rPr lang="cs-CZ" dirty="0"/>
              <a:t>. </a:t>
            </a:r>
            <a:r>
              <a:rPr lang="cs-CZ" dirty="0" err="1"/>
              <a:t>věst</a:t>
            </a:r>
            <a:r>
              <a:rPr lang="cs-CZ" dirty="0"/>
              <a:t>.</a:t>
            </a:r>
          </a:p>
          <a:p>
            <a:pPr lvl="1"/>
            <a:r>
              <a:rPr lang="cs-CZ" dirty="0"/>
              <a:t>Text dohodnut mezi vládou a moskevským vedením KSČ 31. 8. 1944</a:t>
            </a:r>
          </a:p>
          <a:p>
            <a:pPr lvl="1"/>
            <a:r>
              <a:rPr lang="cs-CZ" dirty="0"/>
              <a:t>NV místní, okresní a zemské</a:t>
            </a:r>
          </a:p>
          <a:p>
            <a:pPr lvl="1"/>
            <a:r>
              <a:rPr lang="cs-CZ" dirty="0"/>
              <a:t>Ve všech oborech veřejné správy</a:t>
            </a:r>
          </a:p>
          <a:p>
            <a:pPr lvl="1"/>
            <a:r>
              <a:rPr lang="cs-CZ" dirty="0"/>
              <a:t>Dočasné orgány</a:t>
            </a:r>
          </a:p>
          <a:p>
            <a:pPr lvl="1"/>
            <a:r>
              <a:rPr lang="cs-CZ" dirty="0"/>
              <a:t>Ve věcech výkonu státní správy podřízeny vládě</a:t>
            </a:r>
          </a:p>
          <a:p>
            <a:r>
              <a:rPr lang="cs-CZ" dirty="0"/>
              <a:t>Vládní nařízení č. 4/1945 Sb., o volbě a pravomoci národních výborů</a:t>
            </a:r>
          </a:p>
          <a:p>
            <a:pPr marL="457200" lvl="1" indent="0">
              <a:buNone/>
            </a:pPr>
            <a:endParaRPr lang="cs-CZ" dirty="0"/>
          </a:p>
        </p:txBody>
      </p:sp>
    </p:spTree>
    <p:extLst>
      <p:ext uri="{BB962C8B-B14F-4D97-AF65-F5344CB8AC3E}">
        <p14:creationId xmlns:p14="http://schemas.microsoft.com/office/powerpoint/2010/main" val="210210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5763CF-8919-44AE-A6C6-2690FB1662CE}"/>
              </a:ext>
            </a:extLst>
          </p:cNvPr>
          <p:cNvSpPr>
            <a:spLocks noGrp="1"/>
          </p:cNvSpPr>
          <p:nvPr>
            <p:ph type="title"/>
          </p:nvPr>
        </p:nvSpPr>
        <p:spPr/>
        <p:txBody>
          <a:bodyPr/>
          <a:lstStyle/>
          <a:p>
            <a:r>
              <a:rPr lang="cs-CZ" dirty="0"/>
              <a:t>Povaha národních výborů do r. 1948</a:t>
            </a:r>
          </a:p>
        </p:txBody>
      </p:sp>
      <p:sp>
        <p:nvSpPr>
          <p:cNvPr id="3" name="Zástupný obsah 2">
            <a:extLst>
              <a:ext uri="{FF2B5EF4-FFF2-40B4-BE49-F238E27FC236}">
                <a16:creationId xmlns:a16="http://schemas.microsoft.com/office/drawing/2014/main" id="{C6DC0CF6-AAA1-4DD2-ADFF-5D3925EB1A2A}"/>
              </a:ext>
            </a:extLst>
          </p:cNvPr>
          <p:cNvSpPr>
            <a:spLocks noGrp="1"/>
          </p:cNvSpPr>
          <p:nvPr>
            <p:ph idx="1"/>
          </p:nvPr>
        </p:nvSpPr>
        <p:spPr/>
        <p:txBody>
          <a:bodyPr/>
          <a:lstStyle/>
          <a:p>
            <a:r>
              <a:rPr lang="cs-CZ" dirty="0"/>
              <a:t>Nahradily dřívější orgány veřejné správy, nezanikly ale územní samosprávné celky</a:t>
            </a:r>
          </a:p>
          <a:p>
            <a:r>
              <a:rPr lang="cs-CZ" dirty="0"/>
              <a:t>Dvojí povaha:</a:t>
            </a:r>
          </a:p>
          <a:p>
            <a:pPr lvl="1"/>
            <a:r>
              <a:rPr lang="cs-CZ" dirty="0"/>
              <a:t>Orgány obcí, okresů a zemí</a:t>
            </a:r>
          </a:p>
          <a:p>
            <a:pPr lvl="1"/>
            <a:r>
              <a:rPr lang="cs-CZ" dirty="0"/>
              <a:t>Státní orgány</a:t>
            </a:r>
          </a:p>
          <a:p>
            <a:r>
              <a:rPr lang="cs-CZ" dirty="0"/>
              <a:t>Jako orgány s. s. podřízeny vládě </a:t>
            </a:r>
          </a:p>
          <a:p>
            <a:r>
              <a:rPr lang="cs-CZ" dirty="0"/>
              <a:t>Podřízeny vyššímu národnímu výboru</a:t>
            </a:r>
          </a:p>
          <a:p>
            <a:endParaRPr lang="cs-CZ" dirty="0"/>
          </a:p>
          <a:p>
            <a:pPr marL="0" indent="0">
              <a:buNone/>
            </a:pPr>
            <a:endParaRPr lang="cs-CZ" dirty="0"/>
          </a:p>
        </p:txBody>
      </p:sp>
    </p:spTree>
    <p:extLst>
      <p:ext uri="{BB962C8B-B14F-4D97-AF65-F5344CB8AC3E}">
        <p14:creationId xmlns:p14="http://schemas.microsoft.com/office/powerpoint/2010/main" val="320556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12F5B9-B9D9-413D-B48F-763EA4A8AAE0}"/>
              </a:ext>
            </a:extLst>
          </p:cNvPr>
          <p:cNvSpPr>
            <a:spLocks noGrp="1"/>
          </p:cNvSpPr>
          <p:nvPr>
            <p:ph type="title"/>
          </p:nvPr>
        </p:nvSpPr>
        <p:spPr/>
        <p:txBody>
          <a:bodyPr/>
          <a:lstStyle/>
          <a:p>
            <a:r>
              <a:rPr lang="cs-CZ" dirty="0"/>
              <a:t>Příprava nové ústavy</a:t>
            </a:r>
          </a:p>
        </p:txBody>
      </p:sp>
      <p:sp>
        <p:nvSpPr>
          <p:cNvPr id="3" name="Zástupný obsah 2">
            <a:extLst>
              <a:ext uri="{FF2B5EF4-FFF2-40B4-BE49-F238E27FC236}">
                <a16:creationId xmlns:a16="http://schemas.microsoft.com/office/drawing/2014/main" id="{BA8A6869-5758-4C31-BE73-07CD46D71AF7}"/>
              </a:ext>
            </a:extLst>
          </p:cNvPr>
          <p:cNvSpPr>
            <a:spLocks noGrp="1"/>
          </p:cNvSpPr>
          <p:nvPr>
            <p:ph idx="1"/>
          </p:nvPr>
        </p:nvSpPr>
        <p:spPr/>
        <p:txBody>
          <a:bodyPr/>
          <a:lstStyle/>
          <a:p>
            <a:r>
              <a:rPr lang="cs-CZ" dirty="0"/>
              <a:t>Žádná ze stran Národní fronty nebyla otevřeně proti národním výborům</a:t>
            </a:r>
          </a:p>
          <a:p>
            <a:r>
              <a:rPr lang="cs-CZ" dirty="0"/>
              <a:t>Heslo zlidovění správy: namísto jmenovaných byrokratů měla přejít působnost na volené sborové orgány</a:t>
            </a:r>
          </a:p>
          <a:p>
            <a:r>
              <a:rPr lang="cs-CZ" dirty="0"/>
              <a:t>Návrh KSČ nepočítal s existencí místní samosprávy v pojetí veřejné správy odlišné od státní správy, měl být překonán rozpor stát x místa, podřízenost vyšším celkům</a:t>
            </a:r>
          </a:p>
          <a:p>
            <a:r>
              <a:rPr lang="cs-CZ" dirty="0"/>
              <a:t>Ústava č. 150/1948 Sb. přijata po únorovém převratu, ale podle návrhu z r. 1946, zachovávala ještě komunální vlastnictví</a:t>
            </a:r>
          </a:p>
        </p:txBody>
      </p:sp>
    </p:spTree>
    <p:extLst>
      <p:ext uri="{BB962C8B-B14F-4D97-AF65-F5344CB8AC3E}">
        <p14:creationId xmlns:p14="http://schemas.microsoft.com/office/powerpoint/2010/main" val="150313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2C803D-2868-4B6C-86B6-E0EE4E8BCC4B}"/>
              </a:ext>
            </a:extLst>
          </p:cNvPr>
          <p:cNvSpPr>
            <a:spLocks noGrp="1"/>
          </p:cNvSpPr>
          <p:nvPr>
            <p:ph type="title"/>
          </p:nvPr>
        </p:nvSpPr>
        <p:spPr/>
        <p:txBody>
          <a:bodyPr/>
          <a:lstStyle/>
          <a:p>
            <a:r>
              <a:rPr lang="cs-CZ" dirty="0"/>
              <a:t>Ústava ČSSR z r. 1960</a:t>
            </a:r>
          </a:p>
        </p:txBody>
      </p:sp>
      <p:sp>
        <p:nvSpPr>
          <p:cNvPr id="3" name="Zástupný obsah 2">
            <a:extLst>
              <a:ext uri="{FF2B5EF4-FFF2-40B4-BE49-F238E27FC236}">
                <a16:creationId xmlns:a16="http://schemas.microsoft.com/office/drawing/2014/main" id="{E6A6C032-06BA-4112-9AAD-817243F4F64D}"/>
              </a:ext>
            </a:extLst>
          </p:cNvPr>
          <p:cNvSpPr>
            <a:spLocks noGrp="1"/>
          </p:cNvSpPr>
          <p:nvPr>
            <p:ph idx="1"/>
          </p:nvPr>
        </p:nvSpPr>
        <p:spPr/>
        <p:txBody>
          <a:bodyPr/>
          <a:lstStyle/>
          <a:p>
            <a:r>
              <a:rPr lang="cs-CZ" dirty="0"/>
              <a:t>Národní výbory jako orgány státní moci a státní správy</a:t>
            </a:r>
          </a:p>
          <a:p>
            <a:r>
              <a:rPr lang="cs-CZ" dirty="0"/>
              <a:t>Od r. 1949 byly kraje (1960 územní reforma)</a:t>
            </a:r>
          </a:p>
          <a:p>
            <a:r>
              <a:rPr lang="cs-CZ" dirty="0"/>
              <a:t>Místní a městské národní výbory</a:t>
            </a:r>
          </a:p>
          <a:p>
            <a:r>
              <a:rPr lang="cs-CZ" dirty="0"/>
              <a:t>Okresní národní výbory</a:t>
            </a:r>
          </a:p>
          <a:p>
            <a:r>
              <a:rPr lang="cs-CZ" dirty="0"/>
              <a:t>Krajské národní výbory</a:t>
            </a:r>
          </a:p>
        </p:txBody>
      </p:sp>
    </p:spTree>
    <p:extLst>
      <p:ext uri="{BB962C8B-B14F-4D97-AF65-F5344CB8AC3E}">
        <p14:creationId xmlns:p14="http://schemas.microsoft.com/office/powerpoint/2010/main" val="253862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2EB0A8-F2C5-40B5-83AA-81DD564D669F}"/>
              </a:ext>
            </a:extLst>
          </p:cNvPr>
          <p:cNvSpPr>
            <a:spLocks noGrp="1"/>
          </p:cNvSpPr>
          <p:nvPr>
            <p:ph type="title"/>
          </p:nvPr>
        </p:nvSpPr>
        <p:spPr/>
        <p:txBody>
          <a:bodyPr/>
          <a:lstStyle/>
          <a:p>
            <a:r>
              <a:rPr lang="cs-CZ" dirty="0"/>
              <a:t>Změny po r. 1989</a:t>
            </a:r>
          </a:p>
        </p:txBody>
      </p:sp>
      <p:sp>
        <p:nvSpPr>
          <p:cNvPr id="3" name="Zástupný obsah 2">
            <a:extLst>
              <a:ext uri="{FF2B5EF4-FFF2-40B4-BE49-F238E27FC236}">
                <a16:creationId xmlns:a16="http://schemas.microsoft.com/office/drawing/2014/main" id="{ABE78FBA-C273-4B1A-9D60-DE8F3BA42A84}"/>
              </a:ext>
            </a:extLst>
          </p:cNvPr>
          <p:cNvSpPr>
            <a:spLocks noGrp="1"/>
          </p:cNvSpPr>
          <p:nvPr>
            <p:ph idx="1"/>
          </p:nvPr>
        </p:nvSpPr>
        <p:spPr/>
        <p:txBody>
          <a:bodyPr>
            <a:normAutofit lnSpcReduction="10000"/>
          </a:bodyPr>
          <a:lstStyle/>
          <a:p>
            <a:r>
              <a:rPr lang="cs-CZ" dirty="0"/>
              <a:t>Nová koncepce</a:t>
            </a:r>
          </a:p>
          <a:p>
            <a:pPr lvl="1"/>
            <a:r>
              <a:rPr lang="cs-CZ" dirty="0"/>
              <a:t>Zrušení celé soustavy národních výborů</a:t>
            </a:r>
          </a:p>
          <a:p>
            <a:pPr lvl="1"/>
            <a:r>
              <a:rPr lang="cs-CZ" dirty="0"/>
              <a:t>Obnovení samosprávy na úrovni obcí</a:t>
            </a:r>
          </a:p>
          <a:p>
            <a:pPr lvl="1"/>
            <a:r>
              <a:rPr lang="cs-CZ" dirty="0"/>
              <a:t>Okresní úřady jako orgány státní</a:t>
            </a:r>
          </a:p>
          <a:p>
            <a:pPr lvl="1"/>
            <a:r>
              <a:rPr lang="cs-CZ" dirty="0"/>
              <a:t>Na úrovni krajů zrušení KNV bez náhrady</a:t>
            </a:r>
          </a:p>
          <a:p>
            <a:r>
              <a:rPr lang="cs-CZ" dirty="0"/>
              <a:t>Úst. zákon č. 294/1990 Sb. – hlava sedmá Ústavy (1960) „Místní samospráva“</a:t>
            </a:r>
          </a:p>
          <a:p>
            <a:r>
              <a:rPr lang="cs-CZ" dirty="0"/>
              <a:t>Zákon č. 367/1990 Sb., o obcích</a:t>
            </a:r>
          </a:p>
          <a:p>
            <a:r>
              <a:rPr lang="cs-CZ" dirty="0"/>
              <a:t>Zákon č. 418/1990 Sb., o hlavním městě Praze</a:t>
            </a:r>
          </a:p>
          <a:p>
            <a:r>
              <a:rPr lang="cs-CZ" dirty="0"/>
              <a:t>Zákon č. 425/1990 Sb., o okresních úřadech</a:t>
            </a:r>
          </a:p>
          <a:p>
            <a:r>
              <a:rPr lang="cs-CZ" dirty="0"/>
              <a:t>Zákon č. 172/1991 Sb., o přechodu některých věcí z majetku ČR do vlastnictví obcí</a:t>
            </a:r>
          </a:p>
          <a:p>
            <a:endParaRPr lang="cs-CZ" dirty="0"/>
          </a:p>
        </p:txBody>
      </p:sp>
    </p:spTree>
    <p:extLst>
      <p:ext uri="{BB962C8B-B14F-4D97-AF65-F5344CB8AC3E}">
        <p14:creationId xmlns:p14="http://schemas.microsoft.com/office/powerpoint/2010/main" val="3563411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33EB8A-A9DA-4F2D-AA0E-86513E43721D}"/>
              </a:ext>
            </a:extLst>
          </p:cNvPr>
          <p:cNvSpPr>
            <a:spLocks noGrp="1"/>
          </p:cNvSpPr>
          <p:nvPr>
            <p:ph type="title"/>
          </p:nvPr>
        </p:nvSpPr>
        <p:spPr/>
        <p:txBody>
          <a:bodyPr/>
          <a:lstStyle/>
          <a:p>
            <a:r>
              <a:rPr lang="cs-CZ" dirty="0"/>
              <a:t>Další kroky v reformě veřejné správy</a:t>
            </a:r>
          </a:p>
        </p:txBody>
      </p:sp>
      <p:sp>
        <p:nvSpPr>
          <p:cNvPr id="3" name="Zástupný obsah 2">
            <a:extLst>
              <a:ext uri="{FF2B5EF4-FFF2-40B4-BE49-F238E27FC236}">
                <a16:creationId xmlns:a16="http://schemas.microsoft.com/office/drawing/2014/main" id="{D7508962-9C7D-4140-BD81-14B7622A1CAC}"/>
              </a:ext>
            </a:extLst>
          </p:cNvPr>
          <p:cNvSpPr>
            <a:spLocks noGrp="1"/>
          </p:cNvSpPr>
          <p:nvPr>
            <p:ph idx="1"/>
          </p:nvPr>
        </p:nvSpPr>
        <p:spPr/>
        <p:txBody>
          <a:bodyPr/>
          <a:lstStyle/>
          <a:p>
            <a:r>
              <a:rPr lang="cs-CZ" dirty="0"/>
              <a:t>Ústava ČR č. 1/1993 Sb.</a:t>
            </a:r>
          </a:p>
          <a:p>
            <a:r>
              <a:rPr lang="cs-CZ" dirty="0"/>
              <a:t>Ústavní zákon č. 347/1997 Sb., o vytvoření VÚSC</a:t>
            </a:r>
          </a:p>
          <a:p>
            <a:r>
              <a:rPr lang="cs-CZ" dirty="0"/>
              <a:t>Zákony o územních samosprávných celcích z r. 2000</a:t>
            </a:r>
          </a:p>
          <a:p>
            <a:r>
              <a:rPr lang="cs-CZ" dirty="0"/>
              <a:t>Ukončení činnosti okresních úřadů k 31. 12. 2002</a:t>
            </a:r>
          </a:p>
          <a:p>
            <a:endParaRPr lang="cs-CZ" dirty="0"/>
          </a:p>
        </p:txBody>
      </p:sp>
    </p:spTree>
    <p:extLst>
      <p:ext uri="{BB962C8B-B14F-4D97-AF65-F5344CB8AC3E}">
        <p14:creationId xmlns:p14="http://schemas.microsoft.com/office/powerpoint/2010/main" val="373936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B447D-6989-E224-6E24-2C73C091FEF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E30C639-FFB2-3190-9245-E2A7BB74004C}"/>
              </a:ext>
            </a:extLst>
          </p:cNvPr>
          <p:cNvSpPr>
            <a:spLocks noGrp="1"/>
          </p:cNvSpPr>
          <p:nvPr>
            <p:ph type="ctrTitle"/>
          </p:nvPr>
        </p:nvSpPr>
        <p:spPr/>
        <p:txBody>
          <a:bodyPr/>
          <a:lstStyle/>
          <a:p>
            <a:r>
              <a:rPr lang="cs-CZ" dirty="0"/>
              <a:t>II. Ústavní úprava územní samosprávy Evropská charta místní samosprávy</a:t>
            </a:r>
          </a:p>
        </p:txBody>
      </p:sp>
    </p:spTree>
    <p:extLst>
      <p:ext uri="{BB962C8B-B14F-4D97-AF65-F5344CB8AC3E}">
        <p14:creationId xmlns:p14="http://schemas.microsoft.com/office/powerpoint/2010/main" val="402977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68DE1E-09BC-4443-9AC8-2FAB42164F05}"/>
              </a:ext>
            </a:extLst>
          </p:cNvPr>
          <p:cNvSpPr>
            <a:spLocks noGrp="1"/>
          </p:cNvSpPr>
          <p:nvPr>
            <p:ph type="title"/>
          </p:nvPr>
        </p:nvSpPr>
        <p:spPr/>
        <p:txBody>
          <a:bodyPr/>
          <a:lstStyle/>
          <a:p>
            <a:r>
              <a:rPr lang="cs-CZ" dirty="0"/>
              <a:t>Ústavní úprava</a:t>
            </a:r>
          </a:p>
        </p:txBody>
      </p:sp>
      <p:sp>
        <p:nvSpPr>
          <p:cNvPr id="3" name="Zástupný obsah 2">
            <a:extLst>
              <a:ext uri="{FF2B5EF4-FFF2-40B4-BE49-F238E27FC236}">
                <a16:creationId xmlns:a16="http://schemas.microsoft.com/office/drawing/2014/main" id="{21F81C27-2318-4A12-A6E9-86B00E70A8FB}"/>
              </a:ext>
            </a:extLst>
          </p:cNvPr>
          <p:cNvSpPr>
            <a:spLocks noGrp="1"/>
          </p:cNvSpPr>
          <p:nvPr>
            <p:ph idx="1"/>
          </p:nvPr>
        </p:nvSpPr>
        <p:spPr/>
        <p:txBody>
          <a:bodyPr/>
          <a:lstStyle/>
          <a:p>
            <a:r>
              <a:rPr lang="cs-CZ" dirty="0"/>
              <a:t>Ústava</a:t>
            </a:r>
          </a:p>
          <a:p>
            <a:pPr lvl="1"/>
            <a:r>
              <a:rPr lang="cs-CZ" dirty="0"/>
              <a:t> čl. 8 zaručuje se samospráva územních samosprávných celků</a:t>
            </a:r>
          </a:p>
          <a:p>
            <a:pPr lvl="1"/>
            <a:r>
              <a:rPr lang="cs-CZ" dirty="0"/>
              <a:t>Hlava třetí moc výkonná čl. 79 odst. 3</a:t>
            </a:r>
          </a:p>
          <a:p>
            <a:pPr lvl="1"/>
            <a:r>
              <a:rPr lang="cs-CZ" dirty="0"/>
              <a:t>Hlava čtvrtá moc soudní čl. 87 oprávnění Ústavního soudu</a:t>
            </a:r>
          </a:p>
          <a:p>
            <a:pPr lvl="1"/>
            <a:r>
              <a:rPr lang="cs-CZ" dirty="0"/>
              <a:t>Hlava sedmá Územní samospráva</a:t>
            </a:r>
          </a:p>
          <a:p>
            <a:r>
              <a:rPr lang="cs-CZ" dirty="0"/>
              <a:t>Listina základních práv a svobod</a:t>
            </a:r>
          </a:p>
          <a:p>
            <a:pPr lvl="1"/>
            <a:r>
              <a:rPr lang="cs-CZ" dirty="0"/>
              <a:t>Čl. 21 volby, možnost přímého podílu na správě věcí veřejných</a:t>
            </a:r>
          </a:p>
          <a:p>
            <a:r>
              <a:rPr lang="cs-CZ" dirty="0"/>
              <a:t>ústavní zákon č. 347/1997 Sb., o vytvoření vyšších územních samosprávných celků</a:t>
            </a:r>
          </a:p>
        </p:txBody>
      </p:sp>
    </p:spTree>
    <p:extLst>
      <p:ext uri="{BB962C8B-B14F-4D97-AF65-F5344CB8AC3E}">
        <p14:creationId xmlns:p14="http://schemas.microsoft.com/office/powerpoint/2010/main" val="5396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1B2F-74FB-695B-5EAA-A54DC406E3B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92464C4-58FD-CD35-78E0-522B11CDA91F}"/>
              </a:ext>
            </a:extLst>
          </p:cNvPr>
          <p:cNvSpPr>
            <a:spLocks noGrp="1"/>
          </p:cNvSpPr>
          <p:nvPr>
            <p:ph type="title"/>
          </p:nvPr>
        </p:nvSpPr>
        <p:spPr/>
        <p:txBody>
          <a:bodyPr/>
          <a:lstStyle/>
          <a:p>
            <a:r>
              <a:rPr lang="cs-CZ" dirty="0"/>
              <a:t>Evropská charta místní samosprávy</a:t>
            </a:r>
          </a:p>
        </p:txBody>
      </p:sp>
      <p:sp>
        <p:nvSpPr>
          <p:cNvPr id="3" name="Zástupný obsah 2">
            <a:extLst>
              <a:ext uri="{FF2B5EF4-FFF2-40B4-BE49-F238E27FC236}">
                <a16:creationId xmlns:a16="http://schemas.microsoft.com/office/drawing/2014/main" id="{87D32F4C-0F0F-2833-02B6-9BE2EA659B59}"/>
              </a:ext>
            </a:extLst>
          </p:cNvPr>
          <p:cNvSpPr>
            <a:spLocks noGrp="1"/>
          </p:cNvSpPr>
          <p:nvPr>
            <p:ph idx="1"/>
          </p:nvPr>
        </p:nvSpPr>
        <p:spPr/>
        <p:txBody>
          <a:bodyPr>
            <a:normAutofit fontScale="77500" lnSpcReduction="20000"/>
          </a:bodyPr>
          <a:lstStyle/>
          <a:p>
            <a:r>
              <a:rPr lang="cs-CZ" dirty="0"/>
              <a:t>U nás vyhlášena pod č. 181/1999 Sb.</a:t>
            </a:r>
          </a:p>
          <a:p>
            <a:r>
              <a:rPr lang="cs-CZ" dirty="0"/>
              <a:t>Z 15. 10. 1985, sjednána v rámci institucí Rady Evropy</a:t>
            </a:r>
          </a:p>
          <a:p>
            <a:r>
              <a:rPr lang="cs-CZ" dirty="0"/>
              <a:t>POŽADAVKY:</a:t>
            </a:r>
          </a:p>
          <a:p>
            <a:r>
              <a:rPr lang="cs-CZ" dirty="0"/>
              <a:t>Podmínka zákonného uznání místní samosprávy, popř. i na ústavní úrovni</a:t>
            </a:r>
          </a:p>
          <a:p>
            <a:r>
              <a:rPr lang="cs-CZ" dirty="0"/>
              <a:t>Místní samospráva – právo a schopnost místních společenství v mezích daných zákonem na svou odpovědnost a v zájmu místního obyvatelstva upravovat a spravovat podstatnou část veřejných věcí</a:t>
            </a:r>
          </a:p>
          <a:p>
            <a:r>
              <a:rPr lang="cs-CZ" dirty="0"/>
              <a:t>Svobodně zvolené rady (shromáždění), přímé, rovné a všeobecné volební právo, možnost přímé účasti občanů</a:t>
            </a:r>
          </a:p>
          <a:p>
            <a:r>
              <a:rPr lang="cs-CZ" dirty="0"/>
              <a:t>Pravomoci poskytnuté místním společenstvím jsou zpravidla plné a výlučné. Jiný orgán, ústřední či regionální, do nich může zasáhnout nebo je omezit jen stanoví-li tak zákon.</a:t>
            </a:r>
          </a:p>
          <a:p>
            <a:r>
              <a:rPr lang="cs-CZ" dirty="0"/>
              <a:t>Hranice místních správních jednotek nelze měnit bez předchozí konzultace s obyvatelstvem dotčených jednotek, provedené pokud možno referendem, kde zákon referendum umožňuje.</a:t>
            </a:r>
          </a:p>
          <a:p>
            <a:r>
              <a:rPr lang="cs-CZ" dirty="0"/>
              <a:t>Správní dozor nad místními společenstvími lze vykonávat jen tak a v takových případech, jak to stanoví ústava nebo zákon. Správní dozor nad místními společenstvími se vykonává tak, aby se zajistilo, že zasahování kontrolujícího orgánu je přiměřené významu zájmů, které má chránit.</a:t>
            </a:r>
          </a:p>
          <a:p>
            <a:endParaRPr lang="cs-CZ" dirty="0"/>
          </a:p>
        </p:txBody>
      </p:sp>
    </p:spTree>
    <p:extLst>
      <p:ext uri="{BB962C8B-B14F-4D97-AF65-F5344CB8AC3E}">
        <p14:creationId xmlns:p14="http://schemas.microsoft.com/office/powerpoint/2010/main" val="254832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1CBFC-C4A8-DB7A-0EFC-33D072F03EAD}"/>
              </a:ext>
            </a:extLst>
          </p:cNvPr>
          <p:cNvSpPr>
            <a:spLocks noGrp="1"/>
          </p:cNvSpPr>
          <p:nvPr>
            <p:ph type="title"/>
          </p:nvPr>
        </p:nvSpPr>
        <p:spPr/>
        <p:txBody>
          <a:bodyPr/>
          <a:lstStyle/>
          <a:p>
            <a:r>
              <a:rPr lang="cs-CZ" dirty="0"/>
              <a:t>Samospráva</a:t>
            </a:r>
          </a:p>
        </p:txBody>
      </p:sp>
      <p:sp>
        <p:nvSpPr>
          <p:cNvPr id="3" name="Zástupný obsah 2">
            <a:extLst>
              <a:ext uri="{FF2B5EF4-FFF2-40B4-BE49-F238E27FC236}">
                <a16:creationId xmlns:a16="http://schemas.microsoft.com/office/drawing/2014/main" id="{3492A89D-C479-850C-AB5F-30E58F906B94}"/>
              </a:ext>
            </a:extLst>
          </p:cNvPr>
          <p:cNvSpPr>
            <a:spLocks noGrp="1"/>
          </p:cNvSpPr>
          <p:nvPr>
            <p:ph idx="1"/>
          </p:nvPr>
        </p:nvSpPr>
        <p:spPr/>
        <p:txBody>
          <a:bodyPr/>
          <a:lstStyle/>
          <a:p>
            <a:r>
              <a:rPr lang="cs-CZ" dirty="0"/>
              <a:t>Ústavou a zákony stanovený okruh úkolů veřejné správy, jejichž vykonávání vlastním jménem a na vlastní odpovědnost je svěřeno samosprávné veřejnoprávní korporaci odlišné od státu</a:t>
            </a:r>
          </a:p>
          <a:p>
            <a:r>
              <a:rPr lang="cs-CZ" dirty="0"/>
              <a:t>Projev decentralizace veřejné správy</a:t>
            </a:r>
          </a:p>
          <a:p>
            <a:r>
              <a:rPr lang="cs-CZ" dirty="0"/>
              <a:t>Druhy:</a:t>
            </a:r>
          </a:p>
          <a:p>
            <a:pPr marL="0" indent="0">
              <a:buNone/>
            </a:pPr>
            <a:r>
              <a:rPr lang="cs-CZ" dirty="0"/>
              <a:t>	územní</a:t>
            </a:r>
          </a:p>
          <a:p>
            <a:pPr marL="0" indent="0">
              <a:buNone/>
            </a:pPr>
            <a:r>
              <a:rPr lang="cs-CZ" dirty="0"/>
              <a:t>	profesní a jiná zájmová samospráva </a:t>
            </a:r>
          </a:p>
        </p:txBody>
      </p:sp>
    </p:spTree>
    <p:extLst>
      <p:ext uri="{BB962C8B-B14F-4D97-AF65-F5344CB8AC3E}">
        <p14:creationId xmlns:p14="http://schemas.microsoft.com/office/powerpoint/2010/main" val="319804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14013-9050-B230-A89C-A20EFB5680C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2046918-948B-EEFE-0582-11391F9FFEF1}"/>
              </a:ext>
            </a:extLst>
          </p:cNvPr>
          <p:cNvSpPr>
            <a:spLocks noGrp="1"/>
          </p:cNvSpPr>
          <p:nvPr>
            <p:ph type="ctrTitle"/>
          </p:nvPr>
        </p:nvSpPr>
        <p:spPr/>
        <p:txBody>
          <a:bodyPr/>
          <a:lstStyle/>
          <a:p>
            <a:r>
              <a:rPr lang="cs-CZ" dirty="0"/>
              <a:t>III. Znaky územních samosprávných celků</a:t>
            </a:r>
          </a:p>
        </p:txBody>
      </p:sp>
    </p:spTree>
    <p:extLst>
      <p:ext uri="{BB962C8B-B14F-4D97-AF65-F5344CB8AC3E}">
        <p14:creationId xmlns:p14="http://schemas.microsoft.com/office/powerpoint/2010/main" val="3607999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7E244-1168-4D3B-B0DF-EABF8F36B9D4}"/>
              </a:ext>
            </a:extLst>
          </p:cNvPr>
          <p:cNvSpPr>
            <a:spLocks noGrp="1"/>
          </p:cNvSpPr>
          <p:nvPr>
            <p:ph type="title"/>
          </p:nvPr>
        </p:nvSpPr>
        <p:spPr/>
        <p:txBody>
          <a:bodyPr/>
          <a:lstStyle/>
          <a:p>
            <a:r>
              <a:rPr lang="cs-CZ" dirty="0">
                <a:highlight>
                  <a:srgbClr val="FFFF00"/>
                </a:highlight>
              </a:rPr>
              <a:t>Základní znaky ÚSC</a:t>
            </a:r>
          </a:p>
        </p:txBody>
      </p:sp>
      <p:sp>
        <p:nvSpPr>
          <p:cNvPr id="3" name="Zástupný obsah 2">
            <a:extLst>
              <a:ext uri="{FF2B5EF4-FFF2-40B4-BE49-F238E27FC236}">
                <a16:creationId xmlns:a16="http://schemas.microsoft.com/office/drawing/2014/main" id="{9AA328FD-D128-4397-9B2B-650E575B3667}"/>
              </a:ext>
            </a:extLst>
          </p:cNvPr>
          <p:cNvSpPr>
            <a:spLocks noGrp="1"/>
          </p:cNvSpPr>
          <p:nvPr>
            <p:ph idx="1"/>
          </p:nvPr>
        </p:nvSpPr>
        <p:spPr/>
        <p:txBody>
          <a:bodyPr/>
          <a:lstStyle/>
          <a:p>
            <a:r>
              <a:rPr lang="cs-CZ" dirty="0"/>
              <a:t>územní základ</a:t>
            </a:r>
          </a:p>
          <a:p>
            <a:r>
              <a:rPr lang="cs-CZ" dirty="0"/>
              <a:t>osobní základ</a:t>
            </a:r>
          </a:p>
          <a:p>
            <a:r>
              <a:rPr lang="cs-CZ" dirty="0"/>
              <a:t>právo na samosprávu (právní osobnost, oprávnění vykonávat na svém území decentralizovanou veřejnou správu)</a:t>
            </a:r>
          </a:p>
        </p:txBody>
      </p:sp>
    </p:spTree>
    <p:extLst>
      <p:ext uri="{BB962C8B-B14F-4D97-AF65-F5344CB8AC3E}">
        <p14:creationId xmlns:p14="http://schemas.microsoft.com/office/powerpoint/2010/main" val="2618061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8C56D5-C3E8-45F6-B320-A4722186F541}"/>
              </a:ext>
            </a:extLst>
          </p:cNvPr>
          <p:cNvSpPr>
            <a:spLocks noGrp="1"/>
          </p:cNvSpPr>
          <p:nvPr>
            <p:ph type="title"/>
          </p:nvPr>
        </p:nvSpPr>
        <p:spPr/>
        <p:txBody>
          <a:bodyPr/>
          <a:lstStyle/>
          <a:p>
            <a:r>
              <a:rPr lang="cs-CZ" dirty="0"/>
              <a:t>Území obcí</a:t>
            </a:r>
          </a:p>
        </p:txBody>
      </p:sp>
      <p:sp>
        <p:nvSpPr>
          <p:cNvPr id="3" name="Zástupný obsah 2">
            <a:extLst>
              <a:ext uri="{FF2B5EF4-FFF2-40B4-BE49-F238E27FC236}">
                <a16:creationId xmlns:a16="http://schemas.microsoft.com/office/drawing/2014/main" id="{CF7CFF2D-B871-40E0-91F5-97EB086821B4}"/>
              </a:ext>
            </a:extLst>
          </p:cNvPr>
          <p:cNvSpPr>
            <a:spLocks noGrp="1"/>
          </p:cNvSpPr>
          <p:nvPr>
            <p:ph idx="1"/>
          </p:nvPr>
        </p:nvSpPr>
        <p:spPr/>
        <p:txBody>
          <a:bodyPr/>
          <a:lstStyle/>
          <a:p>
            <a:r>
              <a:rPr lang="cs-CZ" dirty="0"/>
              <a:t>Každá část území ČR součástí území některé obce, výjimka: vojenské újezdy</a:t>
            </a:r>
          </a:p>
          <a:p>
            <a:r>
              <a:rPr lang="cs-CZ" dirty="0"/>
              <a:t>Území obce je tvořeno jedním nebo více katastrálními územími</a:t>
            </a:r>
          </a:p>
          <a:p>
            <a:r>
              <a:rPr lang="cs-CZ" dirty="0"/>
              <a:t>Možnost mít části obce (§ 27 odst. 2 </a:t>
            </a:r>
            <a:r>
              <a:rPr lang="cs-CZ" dirty="0" err="1"/>
              <a:t>OZř</a:t>
            </a:r>
            <a:r>
              <a:rPr lang="cs-CZ" dirty="0"/>
              <a:t>) – evidenční jednotka vytvářená budovami s č. p. nebo s č. ev.</a:t>
            </a:r>
          </a:p>
        </p:txBody>
      </p:sp>
    </p:spTree>
    <p:extLst>
      <p:ext uri="{BB962C8B-B14F-4D97-AF65-F5344CB8AC3E}">
        <p14:creationId xmlns:p14="http://schemas.microsoft.com/office/powerpoint/2010/main" val="4150388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349894-815D-4472-A3C3-417C5D50CD95}"/>
              </a:ext>
            </a:extLst>
          </p:cNvPr>
          <p:cNvSpPr>
            <a:spLocks noGrp="1"/>
          </p:cNvSpPr>
          <p:nvPr>
            <p:ph type="title"/>
          </p:nvPr>
        </p:nvSpPr>
        <p:spPr/>
        <p:txBody>
          <a:bodyPr/>
          <a:lstStyle/>
          <a:p>
            <a:r>
              <a:rPr lang="cs-CZ" dirty="0"/>
              <a:t>Změny území obcí</a:t>
            </a:r>
          </a:p>
        </p:txBody>
      </p:sp>
      <p:sp>
        <p:nvSpPr>
          <p:cNvPr id="3" name="Zástupný obsah 2">
            <a:extLst>
              <a:ext uri="{FF2B5EF4-FFF2-40B4-BE49-F238E27FC236}">
                <a16:creationId xmlns:a16="http://schemas.microsoft.com/office/drawing/2014/main" id="{7F022EE6-1208-4E35-BBCC-6C7DC2142539}"/>
              </a:ext>
            </a:extLst>
          </p:cNvPr>
          <p:cNvSpPr>
            <a:spLocks noGrp="1"/>
          </p:cNvSpPr>
          <p:nvPr>
            <p:ph idx="1"/>
          </p:nvPr>
        </p:nvSpPr>
        <p:spPr/>
        <p:txBody>
          <a:bodyPr/>
          <a:lstStyle/>
          <a:p>
            <a:r>
              <a:rPr lang="cs-CZ" dirty="0"/>
              <a:t>Sloučení obcí</a:t>
            </a:r>
          </a:p>
          <a:p>
            <a:r>
              <a:rPr lang="cs-CZ" dirty="0"/>
              <a:t>Připojení obce</a:t>
            </a:r>
          </a:p>
          <a:p>
            <a:r>
              <a:rPr lang="cs-CZ" dirty="0"/>
              <a:t>Oddělení části obce</a:t>
            </a:r>
          </a:p>
          <a:p>
            <a:r>
              <a:rPr lang="cs-CZ" dirty="0"/>
              <a:t>Změna hranic obcí, při které nedochází ke sloučení obcí, připojení obce nebo oddělení části obce</a:t>
            </a:r>
          </a:p>
          <a:p>
            <a:r>
              <a:rPr lang="cs-CZ" dirty="0"/>
              <a:t>Územní změny obcí vyvolané změnami jiných územních jednotek</a:t>
            </a:r>
          </a:p>
        </p:txBody>
      </p:sp>
    </p:spTree>
    <p:extLst>
      <p:ext uri="{BB962C8B-B14F-4D97-AF65-F5344CB8AC3E}">
        <p14:creationId xmlns:p14="http://schemas.microsoft.com/office/powerpoint/2010/main" val="3924484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035BFA-20BE-4DF5-8B09-7EF468C9373A}"/>
              </a:ext>
            </a:extLst>
          </p:cNvPr>
          <p:cNvSpPr>
            <a:spLocks noGrp="1"/>
          </p:cNvSpPr>
          <p:nvPr>
            <p:ph type="title"/>
          </p:nvPr>
        </p:nvSpPr>
        <p:spPr/>
        <p:txBody>
          <a:bodyPr/>
          <a:lstStyle/>
          <a:p>
            <a:r>
              <a:rPr lang="cs-CZ" dirty="0"/>
              <a:t>Sloučení obcí (připojení obce)</a:t>
            </a:r>
          </a:p>
        </p:txBody>
      </p:sp>
      <p:sp>
        <p:nvSpPr>
          <p:cNvPr id="3" name="Zástupný obsah 2">
            <a:extLst>
              <a:ext uri="{FF2B5EF4-FFF2-40B4-BE49-F238E27FC236}">
                <a16:creationId xmlns:a16="http://schemas.microsoft.com/office/drawing/2014/main" id="{43B25E07-51C0-48FF-A610-CFF7D4705B76}"/>
              </a:ext>
            </a:extLst>
          </p:cNvPr>
          <p:cNvSpPr>
            <a:spLocks noGrp="1"/>
          </p:cNvSpPr>
          <p:nvPr>
            <p:ph idx="1"/>
          </p:nvPr>
        </p:nvSpPr>
        <p:spPr/>
        <p:txBody>
          <a:bodyPr>
            <a:normAutofit fontScale="77500" lnSpcReduction="20000"/>
          </a:bodyPr>
          <a:lstStyle/>
          <a:p>
            <a:r>
              <a:rPr lang="cs-CZ" dirty="0"/>
              <a:t>Podstata sloučení x připojení</a:t>
            </a:r>
          </a:p>
          <a:p>
            <a:r>
              <a:rPr lang="cs-CZ" dirty="0"/>
              <a:t>Náležitosti (§ 19 odst. 5 </a:t>
            </a:r>
            <a:r>
              <a:rPr lang="cs-CZ" dirty="0" err="1"/>
              <a:t>OZř</a:t>
            </a:r>
            <a:r>
              <a:rPr lang="cs-CZ" dirty="0"/>
              <a:t>)</a:t>
            </a:r>
          </a:p>
          <a:p>
            <a:pPr lvl="1"/>
            <a:r>
              <a:rPr lang="cs-CZ" dirty="0"/>
              <a:t>Den sloučení</a:t>
            </a:r>
          </a:p>
          <a:p>
            <a:pPr lvl="1"/>
            <a:r>
              <a:rPr lang="cs-CZ" dirty="0"/>
              <a:t>Název obce a sídlo orgánů (pokud by nedohodly, rozhodne MV)</a:t>
            </a:r>
          </a:p>
          <a:p>
            <a:pPr lvl="1"/>
            <a:r>
              <a:rPr lang="cs-CZ" dirty="0"/>
              <a:t>Určení právních předpisů vydaných slučovanými obcemi nebo připojovanou obcí, které zůstanou v platnosti</a:t>
            </a:r>
          </a:p>
          <a:p>
            <a:pPr lvl="1"/>
            <a:r>
              <a:rPr lang="cs-CZ" dirty="0"/>
              <a:t>Výčet katastrálních území</a:t>
            </a:r>
          </a:p>
          <a:p>
            <a:pPr lvl="1"/>
            <a:r>
              <a:rPr lang="cs-CZ" dirty="0"/>
              <a:t>Určení majetku</a:t>
            </a:r>
          </a:p>
          <a:p>
            <a:r>
              <a:rPr lang="cs-CZ" dirty="0"/>
              <a:t>Právní nástupnictví</a:t>
            </a:r>
          </a:p>
          <a:p>
            <a:pPr lvl="1"/>
            <a:r>
              <a:rPr lang="cs-CZ" dirty="0"/>
              <a:t>Přechod práv a závazků</a:t>
            </a:r>
          </a:p>
          <a:p>
            <a:pPr lvl="1"/>
            <a:r>
              <a:rPr lang="cs-CZ" dirty="0"/>
              <a:t>Kompetence nositelů veřejné správy</a:t>
            </a:r>
          </a:p>
          <a:p>
            <a:pPr lvl="1"/>
            <a:r>
              <a:rPr lang="cs-CZ" dirty="0"/>
              <a:t>Zanikají orgány zaniklé obce </a:t>
            </a:r>
          </a:p>
          <a:p>
            <a:r>
              <a:rPr lang="cs-CZ" dirty="0"/>
              <a:t>Na základě dohody uzavřené na základě rozhodnutí zastupitelstev, není-li podán návrh na konání místního referenda</a:t>
            </a:r>
          </a:p>
          <a:p>
            <a:r>
              <a:rPr lang="cs-CZ" dirty="0"/>
              <a:t>Dohoda je svou povahou veřejnoprávní smlouva</a:t>
            </a:r>
          </a:p>
        </p:txBody>
      </p:sp>
    </p:spTree>
    <p:extLst>
      <p:ext uri="{BB962C8B-B14F-4D97-AF65-F5344CB8AC3E}">
        <p14:creationId xmlns:p14="http://schemas.microsoft.com/office/powerpoint/2010/main" val="3262274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CA5D9-82DC-4FDA-81BB-4F9BC647B1C1}"/>
              </a:ext>
            </a:extLst>
          </p:cNvPr>
          <p:cNvSpPr>
            <a:spLocks noGrp="1"/>
          </p:cNvSpPr>
          <p:nvPr>
            <p:ph type="title"/>
          </p:nvPr>
        </p:nvSpPr>
        <p:spPr/>
        <p:txBody>
          <a:bodyPr/>
          <a:lstStyle/>
          <a:p>
            <a:r>
              <a:rPr lang="cs-CZ" dirty="0"/>
              <a:t>Oddělení části obce</a:t>
            </a:r>
          </a:p>
        </p:txBody>
      </p:sp>
      <p:sp>
        <p:nvSpPr>
          <p:cNvPr id="3" name="Zástupný obsah 2">
            <a:extLst>
              <a:ext uri="{FF2B5EF4-FFF2-40B4-BE49-F238E27FC236}">
                <a16:creationId xmlns:a16="http://schemas.microsoft.com/office/drawing/2014/main" id="{C89FC73B-BBB7-453F-8E02-5AE44C915261}"/>
              </a:ext>
            </a:extLst>
          </p:cNvPr>
          <p:cNvSpPr>
            <a:spLocks noGrp="1"/>
          </p:cNvSpPr>
          <p:nvPr>
            <p:ph idx="1"/>
          </p:nvPr>
        </p:nvSpPr>
        <p:spPr/>
        <p:txBody>
          <a:bodyPr/>
          <a:lstStyle/>
          <a:p>
            <a:r>
              <a:rPr lang="cs-CZ" dirty="0"/>
              <a:t>Část obce, která se chce oddělit, musí mít samostatné kat. území sousedící nejméně se 2 obcemi (1 obcí a cizím státem), tvořit souvislý území celek, po oddělení musí mít aspoň 1000 občanů (stejné podmínky i zbývající část obce)</a:t>
            </a:r>
          </a:p>
          <a:p>
            <a:r>
              <a:rPr lang="cs-CZ" dirty="0"/>
              <a:t>Na základě výsledku referenda v oddělované části obce</a:t>
            </a:r>
          </a:p>
          <a:p>
            <a:r>
              <a:rPr lang="cs-CZ" dirty="0"/>
              <a:t>Náležitosti návrhu</a:t>
            </a:r>
          </a:p>
          <a:p>
            <a:r>
              <a:rPr lang="cs-CZ" dirty="0"/>
              <a:t>Postavení přípravného výboru</a:t>
            </a:r>
          </a:p>
          <a:p>
            <a:r>
              <a:rPr lang="cs-CZ" dirty="0"/>
              <a:t>Dohoda obec x přípravný výbor o rozdělení majetku</a:t>
            </a:r>
          </a:p>
          <a:p>
            <a:r>
              <a:rPr lang="cs-CZ" dirty="0"/>
              <a:t>Rozhodne krajský úřad v přenesené působnosti</a:t>
            </a:r>
          </a:p>
        </p:txBody>
      </p:sp>
    </p:spTree>
    <p:extLst>
      <p:ext uri="{BB962C8B-B14F-4D97-AF65-F5344CB8AC3E}">
        <p14:creationId xmlns:p14="http://schemas.microsoft.com/office/powerpoint/2010/main" val="4118430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852521-7FF4-4AFC-9293-3966BA214FA6}"/>
              </a:ext>
            </a:extLst>
          </p:cNvPr>
          <p:cNvSpPr>
            <a:spLocks noGrp="1"/>
          </p:cNvSpPr>
          <p:nvPr>
            <p:ph type="title"/>
          </p:nvPr>
        </p:nvSpPr>
        <p:spPr/>
        <p:txBody>
          <a:bodyPr/>
          <a:lstStyle/>
          <a:p>
            <a:r>
              <a:rPr lang="cs-CZ" dirty="0"/>
              <a:t>Jiné změny hranic obcí</a:t>
            </a:r>
          </a:p>
        </p:txBody>
      </p:sp>
      <p:sp>
        <p:nvSpPr>
          <p:cNvPr id="3" name="Zástupný obsah 2">
            <a:extLst>
              <a:ext uri="{FF2B5EF4-FFF2-40B4-BE49-F238E27FC236}">
                <a16:creationId xmlns:a16="http://schemas.microsoft.com/office/drawing/2014/main" id="{F8AC2A69-64A2-43AA-9116-0463FB58735B}"/>
              </a:ext>
            </a:extLst>
          </p:cNvPr>
          <p:cNvSpPr>
            <a:spLocks noGrp="1"/>
          </p:cNvSpPr>
          <p:nvPr>
            <p:ph idx="1"/>
          </p:nvPr>
        </p:nvSpPr>
        <p:spPr/>
        <p:txBody>
          <a:bodyPr/>
          <a:lstStyle/>
          <a:p>
            <a:r>
              <a:rPr lang="cs-CZ" dirty="0"/>
              <a:t>Na základě dohody podle § 26 </a:t>
            </a:r>
            <a:r>
              <a:rPr lang="cs-CZ" dirty="0" err="1"/>
              <a:t>OZř</a:t>
            </a:r>
            <a:endParaRPr lang="cs-CZ" dirty="0"/>
          </a:p>
          <a:p>
            <a:r>
              <a:rPr lang="cs-CZ" dirty="0"/>
              <a:t>Povinnost uzavřít dohodu o změně na základě výzvy MV (§ 26a </a:t>
            </a:r>
            <a:r>
              <a:rPr lang="cs-CZ" dirty="0" err="1"/>
              <a:t>OZř</a:t>
            </a:r>
            <a:r>
              <a:rPr lang="cs-CZ" dirty="0"/>
              <a:t>) – zajištění souladu hranic obcí a hranicemi katastrálních území</a:t>
            </a:r>
          </a:p>
        </p:txBody>
      </p:sp>
    </p:spTree>
    <p:extLst>
      <p:ext uri="{BB962C8B-B14F-4D97-AF65-F5344CB8AC3E}">
        <p14:creationId xmlns:p14="http://schemas.microsoft.com/office/powerpoint/2010/main" val="1692925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818BA3-5F93-4C59-8779-C48D191BA8AD}"/>
              </a:ext>
            </a:extLst>
          </p:cNvPr>
          <p:cNvSpPr>
            <a:spLocks noGrp="1"/>
          </p:cNvSpPr>
          <p:nvPr>
            <p:ph type="title"/>
          </p:nvPr>
        </p:nvSpPr>
        <p:spPr/>
        <p:txBody>
          <a:bodyPr/>
          <a:lstStyle/>
          <a:p>
            <a:r>
              <a:rPr lang="cs-CZ" dirty="0"/>
              <a:t>Území krajů</a:t>
            </a:r>
          </a:p>
        </p:txBody>
      </p:sp>
      <p:sp>
        <p:nvSpPr>
          <p:cNvPr id="3" name="Zástupný obsah 2">
            <a:extLst>
              <a:ext uri="{FF2B5EF4-FFF2-40B4-BE49-F238E27FC236}">
                <a16:creationId xmlns:a16="http://schemas.microsoft.com/office/drawing/2014/main" id="{E79A10D3-51D2-4EE7-81E2-434FB12FDD9E}"/>
              </a:ext>
            </a:extLst>
          </p:cNvPr>
          <p:cNvSpPr>
            <a:spLocks noGrp="1"/>
          </p:cNvSpPr>
          <p:nvPr>
            <p:ph idx="1"/>
          </p:nvPr>
        </p:nvSpPr>
        <p:spPr/>
        <p:txBody>
          <a:bodyPr/>
          <a:lstStyle/>
          <a:p>
            <a:r>
              <a:rPr lang="cs-CZ" dirty="0"/>
              <a:t>vymezeno územím okresů vyjmenovaných v </a:t>
            </a:r>
            <a:r>
              <a:rPr lang="cs-CZ" dirty="0" err="1"/>
              <a:t>ú.z</a:t>
            </a:r>
            <a:r>
              <a:rPr lang="cs-CZ" dirty="0"/>
              <a:t>. o vytvoření VÚSC</a:t>
            </a:r>
          </a:p>
          <a:p>
            <a:r>
              <a:rPr lang="cs-CZ" dirty="0"/>
              <a:t>hl. m. Praha vymezena územím hl. m. P. </a:t>
            </a:r>
          </a:p>
          <a:p>
            <a:r>
              <a:rPr lang="cs-CZ" dirty="0"/>
              <a:t>hranice lze měnit pouze zákonem</a:t>
            </a:r>
          </a:p>
        </p:txBody>
      </p:sp>
    </p:spTree>
    <p:extLst>
      <p:ext uri="{BB962C8B-B14F-4D97-AF65-F5344CB8AC3E}">
        <p14:creationId xmlns:p14="http://schemas.microsoft.com/office/powerpoint/2010/main" val="377946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2EE84-3FD7-49B6-8C3E-FB08377497B2}"/>
              </a:ext>
            </a:extLst>
          </p:cNvPr>
          <p:cNvSpPr>
            <a:spLocks noGrp="1"/>
          </p:cNvSpPr>
          <p:nvPr>
            <p:ph type="title"/>
          </p:nvPr>
        </p:nvSpPr>
        <p:spPr/>
        <p:txBody>
          <a:bodyPr/>
          <a:lstStyle/>
          <a:p>
            <a:r>
              <a:rPr lang="cs-CZ" dirty="0"/>
              <a:t>Občané obce a kraje</a:t>
            </a:r>
          </a:p>
        </p:txBody>
      </p:sp>
      <p:sp>
        <p:nvSpPr>
          <p:cNvPr id="3" name="Zástupný obsah 2">
            <a:extLst>
              <a:ext uri="{FF2B5EF4-FFF2-40B4-BE49-F238E27FC236}">
                <a16:creationId xmlns:a16="http://schemas.microsoft.com/office/drawing/2014/main" id="{8E672C15-8CC4-422F-B3EF-B8572E305014}"/>
              </a:ext>
            </a:extLst>
          </p:cNvPr>
          <p:cNvSpPr>
            <a:spLocks noGrp="1"/>
          </p:cNvSpPr>
          <p:nvPr>
            <p:ph idx="1"/>
          </p:nvPr>
        </p:nvSpPr>
        <p:spPr/>
        <p:txBody>
          <a:bodyPr/>
          <a:lstStyle/>
          <a:p>
            <a:r>
              <a:rPr lang="cs-CZ" dirty="0"/>
              <a:t>Občané obce – fyzické osoby, které jsou státními občany ČR a jsou v obci hlášeny k trvalému pobytu</a:t>
            </a:r>
          </a:p>
          <a:p>
            <a:endParaRPr lang="cs-CZ" dirty="0"/>
          </a:p>
          <a:p>
            <a:r>
              <a:rPr lang="cs-CZ" dirty="0"/>
              <a:t>Občané kraje – </a:t>
            </a:r>
            <a:r>
              <a:rPr lang="cs-CZ" dirty="0" err="1"/>
              <a:t>f.os</a:t>
            </a:r>
            <a:r>
              <a:rPr lang="cs-CZ" dirty="0"/>
              <a:t>., které jsou státním občanem ČR a jsou přihlášeny k trvalému pobytu v některé obci nebo na území vojenského újezdu v obvodu kraje</a:t>
            </a:r>
          </a:p>
        </p:txBody>
      </p:sp>
    </p:spTree>
    <p:extLst>
      <p:ext uri="{BB962C8B-B14F-4D97-AF65-F5344CB8AC3E}">
        <p14:creationId xmlns:p14="http://schemas.microsoft.com/office/powerpoint/2010/main" val="498473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0ECA8-BD8B-45F3-9C66-25CCAD6F3894}"/>
              </a:ext>
            </a:extLst>
          </p:cNvPr>
          <p:cNvSpPr>
            <a:spLocks noGrp="1"/>
          </p:cNvSpPr>
          <p:nvPr>
            <p:ph type="title"/>
          </p:nvPr>
        </p:nvSpPr>
        <p:spPr/>
        <p:txBody>
          <a:bodyPr/>
          <a:lstStyle/>
          <a:p>
            <a:r>
              <a:rPr lang="cs-CZ" dirty="0"/>
              <a:t>Cizinci </a:t>
            </a:r>
          </a:p>
        </p:txBody>
      </p:sp>
      <p:sp>
        <p:nvSpPr>
          <p:cNvPr id="3" name="Zástupný obsah 2">
            <a:extLst>
              <a:ext uri="{FF2B5EF4-FFF2-40B4-BE49-F238E27FC236}">
                <a16:creationId xmlns:a16="http://schemas.microsoft.com/office/drawing/2014/main" id="{14FEE1E8-B709-424F-876A-9DC5B22A4806}"/>
              </a:ext>
            </a:extLst>
          </p:cNvPr>
          <p:cNvSpPr>
            <a:spLocks noGrp="1"/>
          </p:cNvSpPr>
          <p:nvPr>
            <p:ph idx="1"/>
          </p:nvPr>
        </p:nvSpPr>
        <p:spPr/>
        <p:txBody>
          <a:bodyPr/>
          <a:lstStyle/>
          <a:p>
            <a:r>
              <a:rPr lang="cs-CZ" dirty="0"/>
              <a:t>Cizinci s trvalým pobytem na území obce (kraje), kteří dosáhli věku 18 let, mají oprávnění náležící občanům obce (kraje), stanoví-li tak mezinárodní smlouva, kterou je ČR vázána a byla vyhlášena</a:t>
            </a:r>
          </a:p>
          <a:p>
            <a:endParaRPr lang="cs-CZ" dirty="0"/>
          </a:p>
          <a:p>
            <a:r>
              <a:rPr lang="cs-CZ" dirty="0"/>
              <a:t>Odlišit: čl. 22 odst. 1 konsolidovaného znění Smlouvy o fungování EU – každý občan EU mající bydliště v členském státě, jehož není státním příslušníkem, má právo volit a být volen v obecních volbách v členském státě, v němž má bydliště, za stejných podmínek jako státní příslušník tohoto státu</a:t>
            </a:r>
          </a:p>
        </p:txBody>
      </p:sp>
    </p:spTree>
    <p:extLst>
      <p:ext uri="{BB962C8B-B14F-4D97-AF65-F5344CB8AC3E}">
        <p14:creationId xmlns:p14="http://schemas.microsoft.com/office/powerpoint/2010/main" val="342025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C3EFC-FF62-B5C4-8546-5D0CE291B65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97C3200-A08C-0389-524B-707361825A21}"/>
              </a:ext>
            </a:extLst>
          </p:cNvPr>
          <p:cNvSpPr>
            <a:spLocks noGrp="1"/>
          </p:cNvSpPr>
          <p:nvPr>
            <p:ph type="ctrTitle"/>
          </p:nvPr>
        </p:nvSpPr>
        <p:spPr/>
        <p:txBody>
          <a:bodyPr/>
          <a:lstStyle/>
          <a:p>
            <a:r>
              <a:rPr lang="cs-CZ" dirty="0"/>
              <a:t>I. Vývoj územní samosprávy</a:t>
            </a:r>
          </a:p>
        </p:txBody>
      </p:sp>
    </p:spTree>
    <p:extLst>
      <p:ext uri="{BB962C8B-B14F-4D97-AF65-F5344CB8AC3E}">
        <p14:creationId xmlns:p14="http://schemas.microsoft.com/office/powerpoint/2010/main" val="2501063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A5FBFE-1FAF-4A09-9ACB-EE7D9B095B03}"/>
              </a:ext>
            </a:extLst>
          </p:cNvPr>
          <p:cNvSpPr>
            <a:spLocks noGrp="1"/>
          </p:cNvSpPr>
          <p:nvPr>
            <p:ph type="title"/>
          </p:nvPr>
        </p:nvSpPr>
        <p:spPr/>
        <p:txBody>
          <a:bodyPr/>
          <a:lstStyle/>
          <a:p>
            <a:r>
              <a:rPr lang="cs-CZ" dirty="0"/>
              <a:t>Další osoby se zvláštními oprávněními</a:t>
            </a:r>
          </a:p>
        </p:txBody>
      </p:sp>
      <p:sp>
        <p:nvSpPr>
          <p:cNvPr id="3" name="Zástupný obsah 2">
            <a:extLst>
              <a:ext uri="{FF2B5EF4-FFF2-40B4-BE49-F238E27FC236}">
                <a16:creationId xmlns:a16="http://schemas.microsoft.com/office/drawing/2014/main" id="{31AAE67C-E39F-41B3-8CFF-7EFE8902A04F}"/>
              </a:ext>
            </a:extLst>
          </p:cNvPr>
          <p:cNvSpPr>
            <a:spLocks noGrp="1"/>
          </p:cNvSpPr>
          <p:nvPr>
            <p:ph idx="1"/>
          </p:nvPr>
        </p:nvSpPr>
        <p:spPr/>
        <p:txBody>
          <a:bodyPr/>
          <a:lstStyle/>
          <a:p>
            <a:r>
              <a:rPr lang="cs-CZ" dirty="0"/>
              <a:t>Fyzické osoby, které jsou vlastníky nemovitosti na území obce (kraje), které dosáhly věku 18 let  </a:t>
            </a:r>
          </a:p>
        </p:txBody>
      </p:sp>
    </p:spTree>
    <p:extLst>
      <p:ext uri="{BB962C8B-B14F-4D97-AF65-F5344CB8AC3E}">
        <p14:creationId xmlns:p14="http://schemas.microsoft.com/office/powerpoint/2010/main" val="518812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A7A4C0-8956-4B37-BB28-3C5DCF4E4561}"/>
              </a:ext>
            </a:extLst>
          </p:cNvPr>
          <p:cNvSpPr>
            <a:spLocks noGrp="1"/>
          </p:cNvSpPr>
          <p:nvPr>
            <p:ph type="title"/>
          </p:nvPr>
        </p:nvSpPr>
        <p:spPr/>
        <p:txBody>
          <a:bodyPr/>
          <a:lstStyle/>
          <a:p>
            <a:r>
              <a:rPr lang="cs-CZ" dirty="0"/>
              <a:t>Práva občanů obce (kraje)</a:t>
            </a:r>
          </a:p>
        </p:txBody>
      </p:sp>
      <p:sp>
        <p:nvSpPr>
          <p:cNvPr id="3" name="Zástupný obsah 2">
            <a:extLst>
              <a:ext uri="{FF2B5EF4-FFF2-40B4-BE49-F238E27FC236}">
                <a16:creationId xmlns:a16="http://schemas.microsoft.com/office/drawing/2014/main" id="{440C48C4-EF3F-43DC-BCB2-AF4FE18A696E}"/>
              </a:ext>
            </a:extLst>
          </p:cNvPr>
          <p:cNvSpPr>
            <a:spLocks noGrp="1"/>
          </p:cNvSpPr>
          <p:nvPr>
            <p:ph idx="1"/>
          </p:nvPr>
        </p:nvSpPr>
        <p:spPr/>
        <p:txBody>
          <a:bodyPr>
            <a:normAutofit fontScale="85000" lnSpcReduction="20000"/>
          </a:bodyPr>
          <a:lstStyle/>
          <a:p>
            <a:pPr marL="179705" indent="-179705" algn="just">
              <a:lnSpc>
                <a:spcPct val="100000"/>
              </a:lnSpc>
            </a:pPr>
            <a:r>
              <a:rPr lang="cs-CZ" sz="1800" i="1" dirty="0">
                <a:solidFill>
                  <a:srgbClr val="000000"/>
                </a:solidFill>
                <a:effectLst/>
                <a:latin typeface="Times New Roman" panose="02020603050405020304" pitchFamily="18" charset="0"/>
                <a:ea typeface="Times New Roman" panose="02020603050405020304" pitchFamily="18" charset="0"/>
              </a:rPr>
              <a:t>právo volit a být volen do </a:t>
            </a:r>
            <a:r>
              <a:rPr lang="cs-CZ" sz="1800" dirty="0">
                <a:solidFill>
                  <a:srgbClr val="000000"/>
                </a:solidFill>
                <a:effectLst/>
                <a:latin typeface="Times New Roman" panose="02020603050405020304" pitchFamily="18" charset="0"/>
                <a:ea typeface="Times New Roman" panose="02020603050405020304" pitchFamily="18" charset="0"/>
              </a:rPr>
              <a:t>zastupitelstev), a to za podmínek stanovených příslušným volebním zákonem</a:t>
            </a:r>
          </a:p>
          <a:p>
            <a:pPr marL="179705" indent="-179705" algn="just">
              <a:lnSpc>
                <a:spcPct val="100000"/>
              </a:lnSpc>
            </a:pPr>
            <a:r>
              <a:rPr lang="cs-CZ" sz="1800" i="1" dirty="0">
                <a:solidFill>
                  <a:srgbClr val="000000"/>
                </a:solidFill>
                <a:effectLst/>
                <a:latin typeface="Times New Roman" panose="02020603050405020304" pitchFamily="18" charset="0"/>
                <a:ea typeface="Times New Roman" panose="02020603050405020304" pitchFamily="18" charset="0"/>
              </a:rPr>
              <a:t>právo účastnit se hlasování v</a:t>
            </a:r>
            <a:r>
              <a:rPr lang="cs-CZ" sz="1800" dirty="0">
                <a:solidFill>
                  <a:srgbClr val="000000"/>
                </a:solidFill>
                <a:effectLst/>
                <a:latin typeface="Times New Roman" panose="02020603050405020304" pitchFamily="18" charset="0"/>
                <a:ea typeface="Times New Roman" panose="02020603050405020304" pitchFamily="18" charset="0"/>
              </a:rPr>
              <a:t> místním a krajském </a:t>
            </a:r>
            <a:r>
              <a:rPr lang="cs-CZ" sz="1800" i="1" dirty="0">
                <a:solidFill>
                  <a:srgbClr val="000000"/>
                </a:solidFill>
                <a:effectLst/>
                <a:latin typeface="Times New Roman" panose="02020603050405020304" pitchFamily="18" charset="0"/>
                <a:ea typeface="Times New Roman" panose="02020603050405020304" pitchFamily="18" charset="0"/>
              </a:rPr>
              <a:t>referendu</a:t>
            </a:r>
            <a:endParaRPr lang="cs-CZ" sz="1800" dirty="0">
              <a:solidFill>
                <a:srgbClr val="000000"/>
              </a:solidFill>
              <a:effectLst/>
              <a:latin typeface="Times New Roman" panose="02020603050405020304" pitchFamily="18" charset="0"/>
              <a:ea typeface="Times New Roman" panose="02020603050405020304" pitchFamily="18" charset="0"/>
            </a:endParaRPr>
          </a:p>
          <a:p>
            <a:pPr marL="179705" indent="-179705" algn="just">
              <a:lnSpc>
                <a:spcPct val="100000"/>
              </a:lnSpc>
            </a:pPr>
            <a:r>
              <a:rPr lang="cs-CZ" sz="1800" i="1" dirty="0">
                <a:solidFill>
                  <a:srgbClr val="000000"/>
                </a:solidFill>
                <a:effectLst/>
                <a:latin typeface="Times New Roman" panose="02020603050405020304" pitchFamily="18" charset="0"/>
                <a:ea typeface="Times New Roman" panose="02020603050405020304" pitchFamily="18" charset="0"/>
              </a:rPr>
              <a:t>právo vyjadřovat na zasedání zastupitelstva v souladu s jednacím řádem svá stanoviska</a:t>
            </a:r>
            <a:r>
              <a:rPr lang="cs-CZ" sz="1800" dirty="0">
                <a:solidFill>
                  <a:srgbClr val="000000"/>
                </a:solidFill>
                <a:effectLst/>
                <a:latin typeface="Times New Roman" panose="02020603050405020304" pitchFamily="18" charset="0"/>
                <a:ea typeface="Times New Roman" panose="02020603050405020304" pitchFamily="18" charset="0"/>
              </a:rPr>
              <a:t> k projednávaným věcem, </a:t>
            </a:r>
            <a:r>
              <a:rPr lang="cs-CZ" sz="1800" i="1" dirty="0">
                <a:solidFill>
                  <a:srgbClr val="000000"/>
                </a:solidFill>
                <a:effectLst/>
                <a:latin typeface="Times New Roman" panose="02020603050405020304" pitchFamily="18" charset="0"/>
                <a:ea typeface="Times New Roman" panose="02020603050405020304" pitchFamily="18" charset="0"/>
              </a:rPr>
              <a:t>vyjadřovat se k návrhu rozpočtu a k závěrečnému účtu, nahlížet do rozpočtu a do závěrečného účtu, do usnesení a zápisů</a:t>
            </a:r>
            <a:r>
              <a:rPr lang="cs-CZ" sz="1800" dirty="0">
                <a:solidFill>
                  <a:srgbClr val="000000"/>
                </a:solidFill>
                <a:effectLst/>
                <a:latin typeface="Times New Roman" panose="02020603050405020304" pitchFamily="18" charset="0"/>
                <a:ea typeface="Times New Roman" panose="02020603050405020304" pitchFamily="18" charset="0"/>
              </a:rPr>
              <a:t> z jednání zastupitelstva, rady, výborů zastupitelstva a komisí rady a pořizovat si z nich výpisy </a:t>
            </a:r>
          </a:p>
          <a:p>
            <a:pPr marL="179705" indent="-179705" algn="just">
              <a:lnSpc>
                <a:spcPct val="100000"/>
              </a:lnSpc>
            </a:pPr>
            <a:r>
              <a:rPr lang="cs-CZ" sz="1800" i="1" dirty="0">
                <a:solidFill>
                  <a:srgbClr val="000000"/>
                </a:solidFill>
                <a:effectLst/>
                <a:latin typeface="Times New Roman" panose="02020603050405020304" pitchFamily="18" charset="0"/>
                <a:ea typeface="Times New Roman" panose="02020603050405020304" pitchFamily="18" charset="0"/>
              </a:rPr>
              <a:t>právo požadovat projednání určité záležitosti</a:t>
            </a:r>
            <a:r>
              <a:rPr lang="cs-CZ" sz="1800" dirty="0">
                <a:solidFill>
                  <a:srgbClr val="000000"/>
                </a:solidFill>
                <a:effectLst/>
                <a:latin typeface="Times New Roman" panose="02020603050405020304" pitchFamily="18" charset="0"/>
                <a:ea typeface="Times New Roman" panose="02020603050405020304" pitchFamily="18" charset="0"/>
              </a:rPr>
              <a:t> v oblasti samostatné působnosti radou nebo zastupitelstvem; je-li žádost podepsána kvalifikovaným počtem občanů, musí být v orgánech obce (kraje) v zákonem určené lhůtě projednána. </a:t>
            </a:r>
          </a:p>
          <a:p>
            <a:pPr marL="179705" indent="-179705" algn="just">
              <a:lnSpc>
                <a:spcPct val="100000"/>
              </a:lnSpc>
            </a:pPr>
            <a:r>
              <a:rPr lang="cs-CZ" sz="1800" i="1" dirty="0">
                <a:solidFill>
                  <a:srgbClr val="000000"/>
                </a:solidFill>
                <a:effectLst/>
                <a:latin typeface="Times New Roman" panose="02020603050405020304" pitchFamily="18" charset="0"/>
                <a:ea typeface="Times New Roman" panose="02020603050405020304" pitchFamily="18" charset="0"/>
              </a:rPr>
              <a:t>právo podávat orgánům obce (kraje) návrhy, připomínky a podněty</a:t>
            </a:r>
            <a:r>
              <a:rPr lang="cs-CZ" sz="1800" dirty="0">
                <a:solidFill>
                  <a:srgbClr val="000000"/>
                </a:solidFill>
                <a:effectLst/>
                <a:latin typeface="Times New Roman" panose="02020603050405020304" pitchFamily="18" charset="0"/>
                <a:ea typeface="Times New Roman" panose="02020603050405020304" pitchFamily="18" charset="0"/>
              </a:rPr>
              <a:t>, které jsou příslušné orgány povinny v zákonem stanovené lhůtě vyřídit. </a:t>
            </a:r>
          </a:p>
          <a:p>
            <a:pPr marL="636905" lvl="1" indent="-179705" algn="just">
              <a:lnSpc>
                <a:spcPct val="100000"/>
              </a:lnSpc>
            </a:pPr>
            <a:r>
              <a:rPr lang="cs-CZ" sz="1400" dirty="0">
                <a:solidFill>
                  <a:srgbClr val="000000"/>
                </a:solidFill>
                <a:effectLst/>
                <a:latin typeface="Times New Roman" panose="02020603050405020304" pitchFamily="18" charset="0"/>
                <a:ea typeface="Times New Roman" panose="02020603050405020304" pitchFamily="18" charset="0"/>
              </a:rPr>
              <a:t>Ústavní právo obracet se se svými peticemi a jinými návrhy a stížnostmi na orgány územní samosprávy (srov. čl. 18 odst. 1 Listiny), realizované zejména právem podávat petice a stížnosti, náleží </a:t>
            </a:r>
            <a:r>
              <a:rPr lang="cs-CZ" sz="1400" i="1" dirty="0">
                <a:solidFill>
                  <a:srgbClr val="000000"/>
                </a:solidFill>
                <a:effectLst/>
                <a:latin typeface="Times New Roman" panose="02020603050405020304" pitchFamily="18" charset="0"/>
                <a:ea typeface="Times New Roman" panose="02020603050405020304" pitchFamily="18" charset="0"/>
              </a:rPr>
              <a:t>každému</a:t>
            </a:r>
            <a:r>
              <a:rPr lang="cs-CZ" sz="1400" dirty="0">
                <a:solidFill>
                  <a:srgbClr val="000000"/>
                </a:solidFill>
                <a:effectLst/>
                <a:latin typeface="Times New Roman" panose="02020603050405020304" pitchFamily="18" charset="0"/>
                <a:ea typeface="Times New Roman" panose="02020603050405020304" pitchFamily="18" charset="0"/>
              </a:rPr>
              <a:t>.</a:t>
            </a:r>
          </a:p>
          <a:p>
            <a:pPr marL="179705" indent="-179705" algn="just">
              <a:lnSpc>
                <a:spcPct val="100000"/>
              </a:lnSpc>
            </a:pPr>
            <a:r>
              <a:rPr lang="cs-CZ" sz="1800" i="1" dirty="0">
                <a:solidFill>
                  <a:srgbClr val="000000"/>
                </a:solidFill>
                <a:effectLst/>
                <a:latin typeface="Times New Roman" panose="02020603050405020304" pitchFamily="18" charset="0"/>
                <a:ea typeface="Times New Roman" panose="02020603050405020304" pitchFamily="18" charset="0"/>
              </a:rPr>
              <a:t>práva občanů příslušejících k národnostním a etnickým menšinám</a:t>
            </a:r>
            <a:r>
              <a:rPr lang="cs-CZ" sz="1800" dirty="0">
                <a:solidFill>
                  <a:srgbClr val="000000"/>
                </a:solidFill>
                <a:effectLst/>
                <a:latin typeface="Times New Roman" panose="02020603050405020304" pitchFamily="18" charset="0"/>
                <a:ea typeface="Times New Roman" panose="02020603050405020304" pitchFamily="18" charset="0"/>
              </a:rPr>
              <a:t>. </a:t>
            </a:r>
          </a:p>
          <a:p>
            <a:pPr marL="636905" lvl="1" indent="-179705" algn="just">
              <a:lnSpc>
                <a:spcPct val="100000"/>
              </a:lnSpc>
            </a:pPr>
            <a:r>
              <a:rPr lang="cs-CZ" sz="1400" dirty="0">
                <a:solidFill>
                  <a:srgbClr val="000000"/>
                </a:solidFill>
                <a:effectLst/>
                <a:latin typeface="Times New Roman" panose="02020603050405020304" pitchFamily="18" charset="0"/>
                <a:ea typeface="Times New Roman" panose="02020603050405020304" pitchFamily="18" charset="0"/>
              </a:rPr>
              <a:t>Podle čl. 25 odst. 2 Listiny se těmto občanům zaručuje za podmínek stanovených zákonem mj. právo užívat jejich jazyka v úředním styku a právo účasti na řešení věcí týkajících se národnostních a etnických menšin. V obci obývané příslušníky národnostních menšin se název obce, jejích částí, ulic a jiných veřejných prostranství a označení budov státních orgánů a územních samosprávných celků uvádějí též v jazyce národnostní menšiny, jestliže se v posledních dvou sčítáních lidu hlásilo k této národnosti alespoň 10 % občanů obce, pokud o to požádají zástupci příslušné národností menšiny prostřednictvím výboru pro národnostní menšiny a pokud ten svým usnesením návrh doporučí, anebo pokud o to písemně požádá spolek, který podle stanov zastupuje zájmy příslušné národnostní menšiny a který ke dni podání žádosti působí alespoň 5 let na území obce. V obcích a krajích s kvalifikovaným počtem obyvatel hlásících se k jiné než české národnosti se podle zákona též zřizuje výbor pro národnostní menšiny, pokud o to písemně požádá spolek zastupující zájmy národnostní menšiny.</a:t>
            </a:r>
          </a:p>
        </p:txBody>
      </p:sp>
    </p:spTree>
    <p:extLst>
      <p:ext uri="{BB962C8B-B14F-4D97-AF65-F5344CB8AC3E}">
        <p14:creationId xmlns:p14="http://schemas.microsoft.com/office/powerpoint/2010/main" val="251964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B336E-2BD5-E74C-F550-9E110449686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F6A4C16-8005-FC43-660A-42648A3007A3}"/>
              </a:ext>
            </a:extLst>
          </p:cNvPr>
          <p:cNvSpPr>
            <a:spLocks noGrp="1"/>
          </p:cNvSpPr>
          <p:nvPr>
            <p:ph type="ctrTitle"/>
          </p:nvPr>
        </p:nvSpPr>
        <p:spPr/>
        <p:txBody>
          <a:bodyPr/>
          <a:lstStyle/>
          <a:p>
            <a:r>
              <a:rPr lang="cs-CZ" dirty="0"/>
              <a:t>IV. Druhy obcí</a:t>
            </a:r>
          </a:p>
        </p:txBody>
      </p:sp>
    </p:spTree>
    <p:extLst>
      <p:ext uri="{BB962C8B-B14F-4D97-AF65-F5344CB8AC3E}">
        <p14:creationId xmlns:p14="http://schemas.microsoft.com/office/powerpoint/2010/main" val="2226223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59D9C5-C9BA-44DB-B91F-4F9AEB79E8DD}"/>
              </a:ext>
            </a:extLst>
          </p:cNvPr>
          <p:cNvSpPr>
            <a:spLocks noGrp="1"/>
          </p:cNvSpPr>
          <p:nvPr>
            <p:ph type="title"/>
          </p:nvPr>
        </p:nvSpPr>
        <p:spPr/>
        <p:txBody>
          <a:bodyPr/>
          <a:lstStyle/>
          <a:p>
            <a:r>
              <a:rPr lang="cs-CZ" dirty="0">
                <a:highlight>
                  <a:srgbClr val="FFFF00"/>
                </a:highlight>
              </a:rPr>
              <a:t>Členění obcí</a:t>
            </a:r>
          </a:p>
        </p:txBody>
      </p:sp>
      <p:sp>
        <p:nvSpPr>
          <p:cNvPr id="3" name="Zástupný obsah 2">
            <a:extLst>
              <a:ext uri="{FF2B5EF4-FFF2-40B4-BE49-F238E27FC236}">
                <a16:creationId xmlns:a16="http://schemas.microsoft.com/office/drawing/2014/main" id="{3BCFC6A5-1DB1-4660-8E93-E2DA8A972920}"/>
              </a:ext>
            </a:extLst>
          </p:cNvPr>
          <p:cNvSpPr>
            <a:spLocks noGrp="1"/>
          </p:cNvSpPr>
          <p:nvPr>
            <p:ph idx="1"/>
          </p:nvPr>
        </p:nvSpPr>
        <p:spPr/>
        <p:txBody>
          <a:bodyPr>
            <a:normAutofit/>
          </a:bodyPr>
          <a:lstStyle/>
          <a:p>
            <a:r>
              <a:rPr lang="cs-CZ" dirty="0"/>
              <a:t>Zásada jednotné právní úpravy pro všechny obce x rozdělení obcí do několika druhů </a:t>
            </a:r>
          </a:p>
          <a:p>
            <a:r>
              <a:rPr lang="cs-CZ" dirty="0"/>
              <a:t>Členění na druhy podle </a:t>
            </a:r>
            <a:r>
              <a:rPr lang="cs-CZ" dirty="0" err="1"/>
              <a:t>Ozř</a:t>
            </a:r>
            <a:r>
              <a:rPr lang="cs-CZ" dirty="0"/>
              <a:t>:</a:t>
            </a:r>
          </a:p>
          <a:p>
            <a:pPr lvl="1"/>
            <a:r>
              <a:rPr lang="cs-CZ" dirty="0"/>
              <a:t>obce</a:t>
            </a:r>
          </a:p>
          <a:p>
            <a:pPr lvl="1"/>
            <a:r>
              <a:rPr lang="cs-CZ" dirty="0"/>
              <a:t>městyse</a:t>
            </a:r>
          </a:p>
          <a:p>
            <a:pPr lvl="1"/>
            <a:r>
              <a:rPr lang="cs-CZ" dirty="0"/>
              <a:t>města</a:t>
            </a:r>
          </a:p>
          <a:p>
            <a:pPr lvl="1"/>
            <a:r>
              <a:rPr lang="cs-CZ" dirty="0"/>
              <a:t>statutární města</a:t>
            </a:r>
          </a:p>
          <a:p>
            <a:pPr lvl="2"/>
            <a:r>
              <a:rPr lang="cs-CZ" dirty="0"/>
              <a:t>územně členěná</a:t>
            </a:r>
          </a:p>
          <a:p>
            <a:pPr lvl="2"/>
            <a:r>
              <a:rPr lang="cs-CZ" dirty="0"/>
              <a:t>územně nečleněná</a:t>
            </a:r>
          </a:p>
          <a:p>
            <a:pPr lvl="1"/>
            <a:r>
              <a:rPr lang="cs-CZ" dirty="0"/>
              <a:t>hlavní město Praha</a:t>
            </a:r>
          </a:p>
        </p:txBody>
      </p:sp>
    </p:spTree>
    <p:extLst>
      <p:ext uri="{BB962C8B-B14F-4D97-AF65-F5344CB8AC3E}">
        <p14:creationId xmlns:p14="http://schemas.microsoft.com/office/powerpoint/2010/main" val="4198607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8FCA4D-4273-4724-80F1-0CDC6B30F7CD}"/>
              </a:ext>
            </a:extLst>
          </p:cNvPr>
          <p:cNvSpPr>
            <a:spLocks noGrp="1"/>
          </p:cNvSpPr>
          <p:nvPr>
            <p:ph type="title"/>
          </p:nvPr>
        </p:nvSpPr>
        <p:spPr/>
        <p:txBody>
          <a:bodyPr/>
          <a:lstStyle/>
          <a:p>
            <a:r>
              <a:rPr lang="cs-CZ" dirty="0">
                <a:highlight>
                  <a:srgbClr val="FFFF00"/>
                </a:highlight>
              </a:rPr>
              <a:t>Statutární města</a:t>
            </a:r>
          </a:p>
        </p:txBody>
      </p:sp>
      <p:sp>
        <p:nvSpPr>
          <p:cNvPr id="3" name="Zástupný obsah 2">
            <a:extLst>
              <a:ext uri="{FF2B5EF4-FFF2-40B4-BE49-F238E27FC236}">
                <a16:creationId xmlns:a16="http://schemas.microsoft.com/office/drawing/2014/main" id="{4A7FA1A6-6109-4E58-BECF-14B8DA6D3510}"/>
              </a:ext>
            </a:extLst>
          </p:cNvPr>
          <p:cNvSpPr>
            <a:spLocks noGrp="1"/>
          </p:cNvSpPr>
          <p:nvPr>
            <p:ph idx="1"/>
          </p:nvPr>
        </p:nvSpPr>
        <p:spPr/>
        <p:txBody>
          <a:bodyPr/>
          <a:lstStyle/>
          <a:p>
            <a:r>
              <a:rPr lang="cs-CZ" dirty="0"/>
              <a:t>Historický základ názvu: šlo o města se zvláštním statutem, která nepodléhala obecním zřízením, statut byl přijímán formou zákonů</a:t>
            </a:r>
          </a:p>
          <a:p>
            <a:r>
              <a:rPr lang="cs-CZ" dirty="0"/>
              <a:t>Odlišovala se vnitřní organizací, měla širší rozsah působnosti, neboť měla působnost okresního úřadu včetně působnosti vyššího stupně samosprávy</a:t>
            </a:r>
          </a:p>
          <a:p>
            <a:r>
              <a:rPr lang="cs-CZ" dirty="0"/>
              <a:t>V období první čsl. republiky v českých zemích počet zredukován na 5 vč. Prahy</a:t>
            </a:r>
          </a:p>
          <a:p>
            <a:r>
              <a:rPr lang="cs-CZ" dirty="0"/>
              <a:t>Od r. 1990 narostl počet z 13 na 26 (Praha se nepočítá)</a:t>
            </a:r>
          </a:p>
        </p:txBody>
      </p:sp>
    </p:spTree>
    <p:extLst>
      <p:ext uri="{BB962C8B-B14F-4D97-AF65-F5344CB8AC3E}">
        <p14:creationId xmlns:p14="http://schemas.microsoft.com/office/powerpoint/2010/main" val="1702459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3C4444-7B09-48FF-93E2-302310F8A409}"/>
              </a:ext>
            </a:extLst>
          </p:cNvPr>
          <p:cNvSpPr>
            <a:spLocks noGrp="1"/>
          </p:cNvSpPr>
          <p:nvPr>
            <p:ph type="title"/>
          </p:nvPr>
        </p:nvSpPr>
        <p:spPr/>
        <p:txBody>
          <a:bodyPr/>
          <a:lstStyle/>
          <a:p>
            <a:r>
              <a:rPr lang="cs-CZ" dirty="0"/>
              <a:t>Charakteristika současné úpravy</a:t>
            </a:r>
          </a:p>
        </p:txBody>
      </p:sp>
      <p:sp>
        <p:nvSpPr>
          <p:cNvPr id="3" name="Zástupný obsah 2">
            <a:extLst>
              <a:ext uri="{FF2B5EF4-FFF2-40B4-BE49-F238E27FC236}">
                <a16:creationId xmlns:a16="http://schemas.microsoft.com/office/drawing/2014/main" id="{4B5BB459-CCEA-4E25-BDC9-EAB4F8EC5C55}"/>
              </a:ext>
            </a:extLst>
          </p:cNvPr>
          <p:cNvSpPr>
            <a:spLocks noGrp="1"/>
          </p:cNvSpPr>
          <p:nvPr>
            <p:ph idx="1"/>
          </p:nvPr>
        </p:nvSpPr>
        <p:spPr/>
        <p:txBody>
          <a:bodyPr/>
          <a:lstStyle/>
          <a:p>
            <a:r>
              <a:rPr lang="cs-CZ" dirty="0"/>
              <a:t>Statutárními města vyjmenovaná výslovně v </a:t>
            </a:r>
            <a:r>
              <a:rPr lang="cs-CZ" dirty="0" err="1"/>
              <a:t>OZř</a:t>
            </a:r>
            <a:endParaRPr lang="cs-CZ" dirty="0"/>
          </a:p>
          <a:p>
            <a:r>
              <a:rPr lang="cs-CZ" dirty="0"/>
              <a:t>Podléhají obecné úpravě postavení obcí, s některými zvláštnostmi v </a:t>
            </a:r>
            <a:r>
              <a:rPr lang="cs-CZ" dirty="0" err="1"/>
              <a:t>OZř</a:t>
            </a:r>
            <a:endParaRPr lang="cs-CZ" dirty="0"/>
          </a:p>
          <a:p>
            <a:r>
              <a:rPr lang="cs-CZ" dirty="0"/>
              <a:t>Na základě rozhodnutí statutárních měst se může jejich území členit na městské obvody nebo městské části</a:t>
            </a:r>
          </a:p>
          <a:p>
            <a:r>
              <a:rPr lang="cs-CZ" dirty="0"/>
              <a:t>Dvě skupiny</a:t>
            </a:r>
          </a:p>
          <a:p>
            <a:pPr lvl="1"/>
            <a:r>
              <a:rPr lang="cs-CZ" dirty="0"/>
              <a:t>Územně členěná statutární města (7)</a:t>
            </a:r>
          </a:p>
          <a:p>
            <a:pPr lvl="2"/>
            <a:r>
              <a:rPr lang="cs-CZ" dirty="0"/>
              <a:t>Z toho plně 5</a:t>
            </a:r>
          </a:p>
          <a:p>
            <a:pPr lvl="2"/>
            <a:r>
              <a:rPr lang="cs-CZ" dirty="0"/>
              <a:t>S městskými obvody (částmi) jen na části statutárního města 2</a:t>
            </a:r>
          </a:p>
          <a:p>
            <a:pPr lvl="1"/>
            <a:r>
              <a:rPr lang="cs-CZ" dirty="0"/>
              <a:t>Ostatní statutární města (19)</a:t>
            </a:r>
          </a:p>
        </p:txBody>
      </p:sp>
    </p:spTree>
    <p:extLst>
      <p:ext uri="{BB962C8B-B14F-4D97-AF65-F5344CB8AC3E}">
        <p14:creationId xmlns:p14="http://schemas.microsoft.com/office/powerpoint/2010/main" val="1740181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DABF45-665D-4204-A4F7-CD8D5909DB64}"/>
              </a:ext>
            </a:extLst>
          </p:cNvPr>
          <p:cNvSpPr>
            <a:spLocks noGrp="1"/>
          </p:cNvSpPr>
          <p:nvPr>
            <p:ph type="title"/>
          </p:nvPr>
        </p:nvSpPr>
        <p:spPr/>
        <p:txBody>
          <a:bodyPr/>
          <a:lstStyle/>
          <a:p>
            <a:r>
              <a:rPr lang="cs-CZ" dirty="0"/>
              <a:t>Odlišnosti od ostatních obcí</a:t>
            </a:r>
          </a:p>
        </p:txBody>
      </p:sp>
      <p:sp>
        <p:nvSpPr>
          <p:cNvPr id="3" name="Zástupný obsah 2">
            <a:extLst>
              <a:ext uri="{FF2B5EF4-FFF2-40B4-BE49-F238E27FC236}">
                <a16:creationId xmlns:a16="http://schemas.microsoft.com/office/drawing/2014/main" id="{2CB7AD3D-21B9-4C4D-934C-248AFF4AD057}"/>
              </a:ext>
            </a:extLst>
          </p:cNvPr>
          <p:cNvSpPr>
            <a:spLocks noGrp="1"/>
          </p:cNvSpPr>
          <p:nvPr>
            <p:ph idx="1"/>
          </p:nvPr>
        </p:nvSpPr>
        <p:spPr/>
        <p:txBody>
          <a:bodyPr/>
          <a:lstStyle/>
          <a:p>
            <a:r>
              <a:rPr lang="cs-CZ" dirty="0"/>
              <a:t>Rozsah přenesené působnosti</a:t>
            </a:r>
          </a:p>
          <a:p>
            <a:r>
              <a:rPr lang="cs-CZ" dirty="0"/>
              <a:t>Názvy orgánů</a:t>
            </a:r>
          </a:p>
          <a:p>
            <a:r>
              <a:rPr lang="cs-CZ" dirty="0"/>
              <a:t>Možnost přijmout statut (obecně závaznou vyhlášku o zřízení městských obvodů nebo městských částí)</a:t>
            </a:r>
          </a:p>
        </p:txBody>
      </p:sp>
    </p:spTree>
    <p:extLst>
      <p:ext uri="{BB962C8B-B14F-4D97-AF65-F5344CB8AC3E}">
        <p14:creationId xmlns:p14="http://schemas.microsoft.com/office/powerpoint/2010/main" val="3665879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278FA8-626C-4A20-9F50-9543A8E10F61}"/>
              </a:ext>
            </a:extLst>
          </p:cNvPr>
          <p:cNvSpPr>
            <a:spLocks noGrp="1"/>
          </p:cNvSpPr>
          <p:nvPr>
            <p:ph type="title"/>
          </p:nvPr>
        </p:nvSpPr>
        <p:spPr/>
        <p:txBody>
          <a:bodyPr/>
          <a:lstStyle/>
          <a:p>
            <a:r>
              <a:rPr lang="cs-CZ" dirty="0"/>
              <a:t>Městský obvod (část) statutárního města</a:t>
            </a:r>
          </a:p>
        </p:txBody>
      </p:sp>
      <p:sp>
        <p:nvSpPr>
          <p:cNvPr id="3" name="Zástupný obsah 2">
            <a:extLst>
              <a:ext uri="{FF2B5EF4-FFF2-40B4-BE49-F238E27FC236}">
                <a16:creationId xmlns:a16="http://schemas.microsoft.com/office/drawing/2014/main" id="{1077C9C7-4434-42A8-99D4-B187EBC5F003}"/>
              </a:ext>
            </a:extLst>
          </p:cNvPr>
          <p:cNvSpPr>
            <a:spLocks noGrp="1"/>
          </p:cNvSpPr>
          <p:nvPr>
            <p:ph idx="1"/>
          </p:nvPr>
        </p:nvSpPr>
        <p:spPr/>
        <p:txBody>
          <a:bodyPr>
            <a:normAutofit fontScale="92500" lnSpcReduction="10000"/>
          </a:bodyPr>
          <a:lstStyle/>
          <a:p>
            <a:r>
              <a:rPr lang="cs-CZ" dirty="0"/>
              <a:t>Vymezena svými hranicemi</a:t>
            </a:r>
          </a:p>
          <a:p>
            <a:r>
              <a:rPr lang="cs-CZ" dirty="0"/>
              <a:t>Vlastní orgány</a:t>
            </a:r>
          </a:p>
          <a:p>
            <a:r>
              <a:rPr lang="cs-CZ" dirty="0"/>
              <a:t>Nejedná se o samostatný stupeň územní samosprávy</a:t>
            </a:r>
          </a:p>
          <a:p>
            <a:r>
              <a:rPr lang="cs-CZ" dirty="0"/>
              <a:t>Organizační složka statutárního města</a:t>
            </a:r>
          </a:p>
          <a:p>
            <a:r>
              <a:rPr lang="cs-CZ" dirty="0"/>
              <a:t>Podílejí se na výkonu samostatné působnosti statutárního města (za podmínek stanovených zákonem + statutem)</a:t>
            </a:r>
          </a:p>
          <a:p>
            <a:r>
              <a:rPr lang="cs-CZ" dirty="0"/>
              <a:t>Jejich orgány vykonávají přenesenou působnost, kterou podle zvláštních zákonů vykonávají orgány obce, statutární město ale může statutem tento rozsah změnit a tyto činnosti může pak vykonávat magistrát nebo orgány některých městských obvodů (částí)</a:t>
            </a:r>
          </a:p>
          <a:p>
            <a:r>
              <a:rPr lang="cs-CZ" dirty="0"/>
              <a:t>Nejsou právnickou osobou</a:t>
            </a:r>
          </a:p>
          <a:p>
            <a:r>
              <a:rPr lang="cs-CZ" dirty="0"/>
              <a:t>Za podmínek zákona a statutu mohou nakládat se svěřeným majetkem města</a:t>
            </a:r>
          </a:p>
        </p:txBody>
      </p:sp>
    </p:spTree>
    <p:extLst>
      <p:ext uri="{BB962C8B-B14F-4D97-AF65-F5344CB8AC3E}">
        <p14:creationId xmlns:p14="http://schemas.microsoft.com/office/powerpoint/2010/main" val="2631052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490993-DDF3-4273-B0D9-004A1F87FEFE}"/>
              </a:ext>
            </a:extLst>
          </p:cNvPr>
          <p:cNvSpPr>
            <a:spLocks noGrp="1"/>
          </p:cNvSpPr>
          <p:nvPr>
            <p:ph type="title"/>
          </p:nvPr>
        </p:nvSpPr>
        <p:spPr/>
        <p:txBody>
          <a:bodyPr/>
          <a:lstStyle/>
          <a:p>
            <a:r>
              <a:rPr lang="cs-CZ" dirty="0">
                <a:highlight>
                  <a:srgbClr val="FFFF00"/>
                </a:highlight>
              </a:rPr>
              <a:t>Hlavní město Praha</a:t>
            </a:r>
          </a:p>
        </p:txBody>
      </p:sp>
      <p:sp>
        <p:nvSpPr>
          <p:cNvPr id="3" name="Zástupný obsah 2">
            <a:extLst>
              <a:ext uri="{FF2B5EF4-FFF2-40B4-BE49-F238E27FC236}">
                <a16:creationId xmlns:a16="http://schemas.microsoft.com/office/drawing/2014/main" id="{6E11EC6C-B113-4641-AFA0-99D77EFFB6F3}"/>
              </a:ext>
            </a:extLst>
          </p:cNvPr>
          <p:cNvSpPr>
            <a:spLocks noGrp="1"/>
          </p:cNvSpPr>
          <p:nvPr>
            <p:ph idx="1"/>
          </p:nvPr>
        </p:nvSpPr>
        <p:spPr/>
        <p:txBody>
          <a:bodyPr/>
          <a:lstStyle/>
          <a:p>
            <a:r>
              <a:rPr lang="cs-CZ" dirty="0"/>
              <a:t>zvláštní úprava v zákoně č. 131/2000 Sb., o hlavním městě Praze</a:t>
            </a:r>
          </a:p>
          <a:p>
            <a:r>
              <a:rPr lang="cs-CZ" dirty="0"/>
              <a:t>vztah k </a:t>
            </a:r>
            <a:r>
              <a:rPr lang="cs-CZ" dirty="0" err="1"/>
              <a:t>OZř</a:t>
            </a:r>
            <a:r>
              <a:rPr lang="cs-CZ" dirty="0"/>
              <a:t>, </a:t>
            </a:r>
            <a:r>
              <a:rPr lang="cs-CZ" dirty="0" err="1"/>
              <a:t>KZř</a:t>
            </a:r>
            <a:endParaRPr lang="cs-CZ" dirty="0"/>
          </a:p>
          <a:p>
            <a:r>
              <a:rPr lang="cs-CZ" dirty="0"/>
              <a:t>územně správní členění: 10 obvodů</a:t>
            </a:r>
          </a:p>
          <a:p>
            <a:r>
              <a:rPr lang="cs-CZ" dirty="0"/>
              <a:t>území je tvořeno katastrálními územími uvedeným v příloze z ZHMP</a:t>
            </a:r>
          </a:p>
          <a:p>
            <a:r>
              <a:rPr lang="cs-CZ" dirty="0"/>
              <a:t>člení se na městské části</a:t>
            </a:r>
          </a:p>
          <a:p>
            <a:r>
              <a:rPr lang="cs-CZ" dirty="0"/>
              <a:t>vznik městských částí k 23. 11. 1990 x později</a:t>
            </a:r>
          </a:p>
          <a:p>
            <a:r>
              <a:rPr lang="cs-CZ" dirty="0"/>
              <a:t>Statut hl. m. P.</a:t>
            </a:r>
          </a:p>
        </p:txBody>
      </p:sp>
    </p:spTree>
    <p:extLst>
      <p:ext uri="{BB962C8B-B14F-4D97-AF65-F5344CB8AC3E}">
        <p14:creationId xmlns:p14="http://schemas.microsoft.com/office/powerpoint/2010/main" val="484170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C7004A-2EBC-48E4-A9F1-82A9AC90E450}"/>
              </a:ext>
            </a:extLst>
          </p:cNvPr>
          <p:cNvSpPr>
            <a:spLocks noGrp="1"/>
          </p:cNvSpPr>
          <p:nvPr>
            <p:ph type="title"/>
          </p:nvPr>
        </p:nvSpPr>
        <p:spPr/>
        <p:txBody>
          <a:bodyPr/>
          <a:lstStyle/>
          <a:p>
            <a:r>
              <a:rPr lang="cs-CZ" dirty="0"/>
              <a:t>Městské části hl. m. P.</a:t>
            </a:r>
          </a:p>
        </p:txBody>
      </p:sp>
      <p:sp>
        <p:nvSpPr>
          <p:cNvPr id="3" name="Zástupný obsah 2">
            <a:extLst>
              <a:ext uri="{FF2B5EF4-FFF2-40B4-BE49-F238E27FC236}">
                <a16:creationId xmlns:a16="http://schemas.microsoft.com/office/drawing/2014/main" id="{76B274CA-6B84-4AF7-ADBE-C4C278A6DE36}"/>
              </a:ext>
            </a:extLst>
          </p:cNvPr>
          <p:cNvSpPr>
            <a:spLocks noGrp="1"/>
          </p:cNvSpPr>
          <p:nvPr>
            <p:ph idx="1"/>
          </p:nvPr>
        </p:nvSpPr>
        <p:spPr/>
        <p:txBody>
          <a:bodyPr/>
          <a:lstStyle/>
          <a:p>
            <a:r>
              <a:rPr lang="cs-CZ" dirty="0"/>
              <a:t>nejsou nositeli samostatného stupně územní samosprávy</a:t>
            </a:r>
          </a:p>
          <a:p>
            <a:r>
              <a:rPr lang="cs-CZ" dirty="0"/>
              <a:t>v rozsahu stanoveném zákonem a statutem vystupují v právních vztazích svým jménem</a:t>
            </a:r>
          </a:p>
          <a:p>
            <a:r>
              <a:rPr lang="cs-CZ" dirty="0"/>
              <a:t>nejsou subjektem vlastnického práva</a:t>
            </a:r>
          </a:p>
          <a:p>
            <a:r>
              <a:rPr lang="cs-CZ" dirty="0"/>
              <a:t>formulace „samospráva městských částí“, „samostatná působnost městských částí“ </a:t>
            </a:r>
          </a:p>
        </p:txBody>
      </p:sp>
    </p:spTree>
    <p:extLst>
      <p:ext uri="{BB962C8B-B14F-4D97-AF65-F5344CB8AC3E}">
        <p14:creationId xmlns:p14="http://schemas.microsoft.com/office/powerpoint/2010/main" val="317625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903344-1BCC-4C3B-8D9D-60E4E418476F}"/>
              </a:ext>
            </a:extLst>
          </p:cNvPr>
          <p:cNvSpPr>
            <a:spLocks noGrp="1"/>
          </p:cNvSpPr>
          <p:nvPr>
            <p:ph type="title"/>
          </p:nvPr>
        </p:nvSpPr>
        <p:spPr/>
        <p:txBody>
          <a:bodyPr/>
          <a:lstStyle/>
          <a:p>
            <a:r>
              <a:rPr lang="cs-CZ" dirty="0"/>
              <a:t>Vznik územní samosprávy</a:t>
            </a:r>
          </a:p>
        </p:txBody>
      </p:sp>
      <p:sp>
        <p:nvSpPr>
          <p:cNvPr id="3" name="Zástupný obsah 2">
            <a:extLst>
              <a:ext uri="{FF2B5EF4-FFF2-40B4-BE49-F238E27FC236}">
                <a16:creationId xmlns:a16="http://schemas.microsoft.com/office/drawing/2014/main" id="{836791A2-1F05-41C6-A450-D59C44C481EF}"/>
              </a:ext>
            </a:extLst>
          </p:cNvPr>
          <p:cNvSpPr>
            <a:spLocks noGrp="1"/>
          </p:cNvSpPr>
          <p:nvPr>
            <p:ph idx="1"/>
          </p:nvPr>
        </p:nvSpPr>
        <p:spPr/>
        <p:txBody>
          <a:bodyPr>
            <a:normAutofit fontScale="92500" lnSpcReduction="20000"/>
          </a:bodyPr>
          <a:lstStyle/>
          <a:p>
            <a:r>
              <a:rPr lang="cs-CZ" dirty="0"/>
              <a:t>Souvisel s rozpadem feudálního absolutismu a s nástupem konstituční monarchie </a:t>
            </a:r>
          </a:p>
          <a:p>
            <a:r>
              <a:rPr lang="cs-CZ" dirty="0"/>
              <a:t>Předpokladem zrušení poddanství a roboty (patentem z 7. 9. 1848)</a:t>
            </a:r>
          </a:p>
          <a:p>
            <a:r>
              <a:rPr lang="cs-CZ" dirty="0"/>
              <a:t>V době feudalismu prvky samosprávy u královských měst</a:t>
            </a:r>
          </a:p>
          <a:p>
            <a:pPr lvl="1"/>
            <a:r>
              <a:rPr lang="cs-CZ" dirty="0"/>
              <a:t>Vyjmuta ze zemského práva, přímé podřízení králi</a:t>
            </a:r>
          </a:p>
          <a:p>
            <a:pPr lvl="1"/>
            <a:r>
              <a:rPr lang="cs-CZ" dirty="0"/>
              <a:t>Oprávnění určovat si vlastní zákony, požívaly samosprávu, vlastní soudnictví</a:t>
            </a:r>
          </a:p>
          <a:p>
            <a:pPr lvl="1"/>
            <a:r>
              <a:rPr lang="cs-CZ" dirty="0"/>
              <a:t>V omezené míře vydržovaly si brannou moc</a:t>
            </a:r>
          </a:p>
          <a:p>
            <a:pPr lvl="1"/>
            <a:r>
              <a:rPr lang="cs-CZ" dirty="0"/>
              <a:t>Základem městské správy byla městská rada (jmenovaná králem, resp. jeho jménem podkomořím)</a:t>
            </a:r>
          </a:p>
          <a:p>
            <a:pPr lvl="1"/>
            <a:r>
              <a:rPr lang="cs-CZ" dirty="0"/>
              <a:t>Na čele městské rady stál purkmistr, v jehož funkci se střídali jednotliví radní</a:t>
            </a:r>
          </a:p>
          <a:p>
            <a:pPr lvl="1"/>
            <a:r>
              <a:rPr lang="cs-CZ" dirty="0"/>
              <a:t>Zájmy panovníka hájil královský rychtář, dohlížel na výkon městské správy</a:t>
            </a:r>
          </a:p>
          <a:p>
            <a:pPr lvl="1"/>
            <a:r>
              <a:rPr lang="cs-CZ" dirty="0"/>
              <a:t>samospráva svobodných měst byla důsledkem nezávislosti na státní moci, především z důvodu i ekonomické soběstačnosti</a:t>
            </a:r>
          </a:p>
          <a:p>
            <a:pPr lvl="1"/>
            <a:r>
              <a:rPr lang="cs-CZ" dirty="0"/>
              <a:t>Zánik feudální samosprávy souvisel s </a:t>
            </a:r>
            <a:r>
              <a:rPr lang="cs-CZ" b="1" dirty="0"/>
              <a:t>regulací magistrátů</a:t>
            </a:r>
            <a:r>
              <a:rPr lang="cs-CZ" dirty="0"/>
              <a:t> Josefa II. (1783-1785) – magistráty byly státními (zeměpanskými) úřady</a:t>
            </a:r>
          </a:p>
        </p:txBody>
      </p:sp>
    </p:spTree>
    <p:extLst>
      <p:ext uri="{BB962C8B-B14F-4D97-AF65-F5344CB8AC3E}">
        <p14:creationId xmlns:p14="http://schemas.microsoft.com/office/powerpoint/2010/main" val="13765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E22EB-0D66-AA2F-FEF7-BCC4C833A66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518E2C0-4AE0-89A7-445C-A01D908A0612}"/>
              </a:ext>
            </a:extLst>
          </p:cNvPr>
          <p:cNvSpPr>
            <a:spLocks noGrp="1"/>
          </p:cNvSpPr>
          <p:nvPr>
            <p:ph type="ctrTitle"/>
          </p:nvPr>
        </p:nvSpPr>
        <p:spPr/>
        <p:txBody>
          <a:bodyPr/>
          <a:lstStyle/>
          <a:p>
            <a:r>
              <a:rPr lang="cs-CZ" dirty="0"/>
              <a:t>V. Působnost územních samosprávných celků</a:t>
            </a:r>
          </a:p>
        </p:txBody>
      </p:sp>
    </p:spTree>
    <p:extLst>
      <p:ext uri="{BB962C8B-B14F-4D97-AF65-F5344CB8AC3E}">
        <p14:creationId xmlns:p14="http://schemas.microsoft.com/office/powerpoint/2010/main" val="504872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3FBC78-A1A6-4366-A69F-667B2BDCFE13}"/>
              </a:ext>
            </a:extLst>
          </p:cNvPr>
          <p:cNvSpPr>
            <a:spLocks noGrp="1"/>
          </p:cNvSpPr>
          <p:nvPr>
            <p:ph type="title"/>
          </p:nvPr>
        </p:nvSpPr>
        <p:spPr/>
        <p:txBody>
          <a:bodyPr/>
          <a:lstStyle/>
          <a:p>
            <a:r>
              <a:rPr lang="cs-CZ" dirty="0">
                <a:highlight>
                  <a:srgbClr val="FFFF00"/>
                </a:highlight>
              </a:rPr>
              <a:t>Působnost ÚSC</a:t>
            </a:r>
          </a:p>
        </p:txBody>
      </p:sp>
      <p:sp>
        <p:nvSpPr>
          <p:cNvPr id="3" name="Zástupný obsah 2">
            <a:extLst>
              <a:ext uri="{FF2B5EF4-FFF2-40B4-BE49-F238E27FC236}">
                <a16:creationId xmlns:a16="http://schemas.microsoft.com/office/drawing/2014/main" id="{AB91B3C0-1676-41D5-8B49-19DD2FF511A3}"/>
              </a:ext>
            </a:extLst>
          </p:cNvPr>
          <p:cNvSpPr>
            <a:spLocks noGrp="1"/>
          </p:cNvSpPr>
          <p:nvPr>
            <p:ph idx="1"/>
          </p:nvPr>
        </p:nvSpPr>
        <p:spPr/>
        <p:txBody>
          <a:bodyPr>
            <a:normAutofit/>
          </a:bodyPr>
          <a:lstStyle/>
          <a:p>
            <a:r>
              <a:rPr lang="cs-CZ" dirty="0"/>
              <a:t>Územní x věcná</a:t>
            </a:r>
          </a:p>
          <a:p>
            <a:r>
              <a:rPr lang="cs-CZ" dirty="0"/>
              <a:t>Výkon působnosti mimo územní obvod obce (zejm. problém obcí s pověřeným obecním úřadem a s rozšířeno působností, veřejnoprávní smlouvy o výkonu úkolů obecní policie)</a:t>
            </a:r>
          </a:p>
          <a:p>
            <a:r>
              <a:rPr lang="cs-CZ" dirty="0"/>
              <a:t>Význam působnosti k výkonu veřejné správy plněné veřejnoprávními prostředky</a:t>
            </a:r>
          </a:p>
          <a:p>
            <a:r>
              <a:rPr lang="cs-CZ" dirty="0"/>
              <a:t>Samostatná působnost – projev decentralizace veřejné správy</a:t>
            </a:r>
          </a:p>
          <a:p>
            <a:r>
              <a:rPr lang="cs-CZ" dirty="0"/>
              <a:t>Přenesená působnost – vertikální dekoncentrace státní správy</a:t>
            </a:r>
          </a:p>
          <a:p>
            <a:r>
              <a:rPr lang="cs-CZ" dirty="0"/>
              <a:t>Výkon samostatné působnosti právem ÚSC (součást práva na územní samosprávu) x povinnost vykonávat orgánům ÚSC zákonem svěřenou přenesenou působnost</a:t>
            </a:r>
          </a:p>
        </p:txBody>
      </p:sp>
    </p:spTree>
    <p:extLst>
      <p:ext uri="{BB962C8B-B14F-4D97-AF65-F5344CB8AC3E}">
        <p14:creationId xmlns:p14="http://schemas.microsoft.com/office/powerpoint/2010/main" val="3758691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A7914-C51A-463A-8DEA-4A404DEC3359}"/>
              </a:ext>
            </a:extLst>
          </p:cNvPr>
          <p:cNvSpPr>
            <a:spLocks noGrp="1"/>
          </p:cNvSpPr>
          <p:nvPr>
            <p:ph type="title"/>
          </p:nvPr>
        </p:nvSpPr>
        <p:spPr/>
        <p:txBody>
          <a:bodyPr/>
          <a:lstStyle/>
          <a:p>
            <a:r>
              <a:rPr lang="cs-CZ" dirty="0"/>
              <a:t>Samostatná působnost obcí</a:t>
            </a:r>
          </a:p>
        </p:txBody>
      </p:sp>
      <p:sp>
        <p:nvSpPr>
          <p:cNvPr id="3" name="Zástupný obsah 2">
            <a:extLst>
              <a:ext uri="{FF2B5EF4-FFF2-40B4-BE49-F238E27FC236}">
                <a16:creationId xmlns:a16="http://schemas.microsoft.com/office/drawing/2014/main" id="{9BAF825C-5A95-4009-8A46-7182057694DC}"/>
              </a:ext>
            </a:extLst>
          </p:cNvPr>
          <p:cNvSpPr>
            <a:spLocks noGrp="1"/>
          </p:cNvSpPr>
          <p:nvPr>
            <p:ph idx="1"/>
          </p:nvPr>
        </p:nvSpPr>
        <p:spPr/>
        <p:txBody>
          <a:bodyPr>
            <a:noAutofit/>
          </a:bodyPr>
          <a:lstStyle/>
          <a:p>
            <a:pPr marL="179705" indent="-179705" algn="just">
              <a:lnSpc>
                <a:spcPct val="100000"/>
              </a:lnSpc>
              <a:spcBef>
                <a:spcPts val="200"/>
              </a:spcBef>
            </a:pPr>
            <a:r>
              <a:rPr lang="cs-CZ" sz="1400" dirty="0">
                <a:solidFill>
                  <a:srgbClr val="000000"/>
                </a:solidFill>
                <a:effectLst/>
                <a:latin typeface="Times New Roman" panose="02020603050405020304" pitchFamily="18" charset="0"/>
                <a:ea typeface="Times New Roman" panose="02020603050405020304" pitchFamily="18" charset="0"/>
              </a:rPr>
              <a:t>§ 7 odst. 1 </a:t>
            </a:r>
            <a:r>
              <a:rPr lang="cs-CZ" sz="1400" dirty="0" err="1">
                <a:solidFill>
                  <a:srgbClr val="000000"/>
                </a:solidFill>
                <a:effectLst/>
                <a:latin typeface="Times New Roman" panose="02020603050405020304" pitchFamily="18" charset="0"/>
                <a:ea typeface="Times New Roman" panose="02020603050405020304" pitchFamily="18" charset="0"/>
              </a:rPr>
              <a:t>O</a:t>
            </a:r>
            <a:r>
              <a:rPr lang="cs-CZ" sz="1400" dirty="0" err="1">
                <a:solidFill>
                  <a:srgbClr val="000000"/>
                </a:solidFill>
                <a:latin typeface="Times New Roman" panose="02020603050405020304" pitchFamily="18" charset="0"/>
                <a:ea typeface="Times New Roman" panose="02020603050405020304" pitchFamily="18" charset="0"/>
              </a:rPr>
              <a:t>Z</a:t>
            </a:r>
            <a:r>
              <a:rPr lang="cs-CZ" sz="1400" dirty="0" err="1">
                <a:solidFill>
                  <a:srgbClr val="000000"/>
                </a:solidFill>
                <a:effectLst/>
                <a:latin typeface="Times New Roman" panose="02020603050405020304" pitchFamily="18" charset="0"/>
                <a:ea typeface="Times New Roman" panose="02020603050405020304" pitchFamily="18" charset="0"/>
              </a:rPr>
              <a:t>ř</a:t>
            </a:r>
            <a:r>
              <a:rPr lang="cs-CZ" sz="1400" dirty="0">
                <a:solidFill>
                  <a:srgbClr val="000000"/>
                </a:solidFill>
                <a:effectLst/>
                <a:latin typeface="Times New Roman" panose="02020603050405020304" pitchFamily="18" charset="0"/>
                <a:ea typeface="Times New Roman" panose="02020603050405020304" pitchFamily="18" charset="0"/>
              </a:rPr>
              <a:t> : „obec spravuje své záležitosti samostatně“, legislativní označení „samostatná působnost“.</a:t>
            </a:r>
          </a:p>
          <a:p>
            <a:pPr marL="179705" indent="-179705" algn="just">
              <a:lnSpc>
                <a:spcPct val="100000"/>
              </a:lnSpc>
              <a:spcBef>
                <a:spcPts val="200"/>
              </a:spcBef>
            </a:pPr>
            <a:r>
              <a:rPr lang="cs-CZ" sz="1400" dirty="0">
                <a:solidFill>
                  <a:srgbClr val="000000"/>
                </a:solidFill>
                <a:effectLst/>
                <a:latin typeface="Times New Roman" panose="02020603050405020304" pitchFamily="18" charset="0"/>
                <a:ea typeface="Times New Roman" panose="02020603050405020304" pitchFamily="18" charset="0"/>
              </a:rPr>
              <a:t>§ 35 odst. 1 </a:t>
            </a:r>
            <a:r>
              <a:rPr lang="cs-CZ" sz="1400" dirty="0" err="1">
                <a:solidFill>
                  <a:srgbClr val="000000"/>
                </a:solidFill>
                <a:effectLst/>
                <a:latin typeface="Times New Roman" panose="02020603050405020304" pitchFamily="18" charset="0"/>
                <a:ea typeface="Times New Roman" panose="02020603050405020304" pitchFamily="18" charset="0"/>
              </a:rPr>
              <a:t>OZř</a:t>
            </a:r>
            <a:r>
              <a:rPr lang="cs-CZ" sz="1400" dirty="0">
                <a:solidFill>
                  <a:srgbClr val="000000"/>
                </a:solidFill>
                <a:effectLst/>
                <a:latin typeface="Times New Roman" panose="02020603050405020304" pitchFamily="18" charset="0"/>
                <a:ea typeface="Times New Roman" panose="02020603050405020304" pitchFamily="18" charset="0"/>
              </a:rPr>
              <a:t>: „do samostatné působnosti obce patří záležitosti, které jsou v zájmu obce a občanů obce, pokud nejsou zákonem svěřeny krajům nebo pokud nejde o přenesenou působnost orgánů obce nebo o působnost, která je zvláštním zákonem svěřena správním úřadům jako výkon státní správy“.</a:t>
            </a:r>
          </a:p>
          <a:p>
            <a:pPr marL="179705" indent="-179705" algn="just">
              <a:lnSpc>
                <a:spcPct val="100000"/>
              </a:lnSpc>
              <a:spcBef>
                <a:spcPts val="200"/>
              </a:spcBef>
            </a:pPr>
            <a:r>
              <a:rPr lang="cs-CZ" sz="1400" dirty="0">
                <a:solidFill>
                  <a:srgbClr val="000000"/>
                </a:solidFill>
                <a:effectLst/>
                <a:latin typeface="Times New Roman" panose="02020603050405020304" pitchFamily="18" charset="0"/>
                <a:ea typeface="Times New Roman" panose="02020603050405020304" pitchFamily="18" charset="0"/>
              </a:rPr>
              <a:t>obecné vymezení obsahuje i § 35 odst. 2 ve větě druhé a třetí: „Obec v samostatné působnosti ve svém územním obvodu dále pečuje v souladu s místními předpoklady a s místními zvyklostmi o vytváření podmínek pro rozvoj sociální péče a pro uspokojování potřeb svých občanů. Jde především o uspokojování potřeby bydlení, ochrany a rozvoje zdraví, dopravy a spojů, potřeby informací, výchovy a vzdělávání, celkového kulturního rozvoje a ochrany veřejného pořádku.“</a:t>
            </a:r>
          </a:p>
          <a:p>
            <a:pPr marL="179705" indent="-179705" algn="just">
              <a:lnSpc>
                <a:spcPct val="100000"/>
              </a:lnSpc>
              <a:spcBef>
                <a:spcPts val="200"/>
              </a:spcBef>
            </a:pPr>
            <a:r>
              <a:rPr lang="cs-CZ" sz="1400" dirty="0">
                <a:solidFill>
                  <a:srgbClr val="000000"/>
                </a:solidFill>
                <a:effectLst/>
                <a:latin typeface="Times New Roman" panose="02020603050405020304" pitchFamily="18" charset="0"/>
                <a:ea typeface="Times New Roman" panose="02020603050405020304" pitchFamily="18" charset="0"/>
              </a:rPr>
              <a:t>věta první § 35 odst. 2 </a:t>
            </a:r>
            <a:r>
              <a:rPr lang="cs-CZ" sz="1400" dirty="0" err="1">
                <a:solidFill>
                  <a:srgbClr val="000000"/>
                </a:solidFill>
                <a:effectLst/>
                <a:latin typeface="Times New Roman" panose="02020603050405020304" pitchFamily="18" charset="0"/>
                <a:ea typeface="Times New Roman" panose="02020603050405020304" pitchFamily="18" charset="0"/>
              </a:rPr>
              <a:t>OZř</a:t>
            </a:r>
            <a:r>
              <a:rPr lang="cs-CZ" sz="1400" dirty="0">
                <a:solidFill>
                  <a:srgbClr val="000000"/>
                </a:solidFill>
                <a:effectLst/>
                <a:latin typeface="Times New Roman" panose="02020603050405020304" pitchFamily="18" charset="0"/>
                <a:ea typeface="Times New Roman" panose="02020603050405020304" pitchFamily="18" charset="0"/>
              </a:rPr>
              <a:t> „do samostatné působnosti obce patří zejména záležitosti uvedené v § 84, § 85 a § 102, s výjimkou vydávání nařízení obce“</a:t>
            </a:r>
          </a:p>
          <a:p>
            <a:pPr marL="179705" indent="-179705" algn="just">
              <a:lnSpc>
                <a:spcPct val="100000"/>
              </a:lnSpc>
              <a:spcBef>
                <a:spcPts val="200"/>
              </a:spcBef>
            </a:pPr>
            <a:r>
              <a:rPr lang="cs-CZ" sz="1400" dirty="0">
                <a:solidFill>
                  <a:srgbClr val="000000"/>
                </a:solidFill>
                <a:effectLst/>
                <a:latin typeface="Times New Roman" panose="02020603050405020304" pitchFamily="18" charset="0"/>
                <a:ea typeface="Times New Roman" panose="02020603050405020304" pitchFamily="18" charset="0"/>
              </a:rPr>
              <a:t>do samostatné působnosti se řadí i další činnosti, konkrétně uvedené na jiných místech obecního zřízení, především v jiných ustanoveních hlavy II, nazvané „Samostatná působnost obce“ (např. zřizování obecní policie – § 35a odst. 2, hospodaření obce – zejm. § 38–44, spolupráce mezi obcemi – § 46–54, spolupráce s obcemi jiných států – § 55), ale i na jiných místech zákona (např. § 10 – vymezení okruhu obecně závazných vyhlášek obce, kterými lze uložit povinnost).</a:t>
            </a:r>
          </a:p>
          <a:p>
            <a:pPr marL="179705" indent="-179705" algn="just">
              <a:lnSpc>
                <a:spcPct val="100000"/>
              </a:lnSpc>
              <a:spcBef>
                <a:spcPts val="200"/>
              </a:spcBef>
            </a:pPr>
            <a:r>
              <a:rPr lang="cs-CZ" sz="1400" dirty="0">
                <a:solidFill>
                  <a:srgbClr val="000000"/>
                </a:solidFill>
                <a:effectLst/>
                <a:latin typeface="Times New Roman" panose="02020603050405020304" pitchFamily="18" charset="0"/>
                <a:ea typeface="Times New Roman" panose="02020603050405020304" pitchFamily="18" charset="0"/>
              </a:rPr>
              <a:t>do samostatné působnosti náleží i ty činnosti, které obec vykonává v samostatné působnosti podle výslovné úpravy obsažené ve zvláštních zákonech</a:t>
            </a:r>
          </a:p>
          <a:p>
            <a:pPr marL="180340" indent="-180340" algn="just">
              <a:lnSpc>
                <a:spcPct val="100000"/>
              </a:lnSpc>
              <a:spcBef>
                <a:spcPts val="200"/>
              </a:spcBef>
            </a:pPr>
            <a:r>
              <a:rPr lang="cs-CZ" sz="1400" dirty="0">
                <a:solidFill>
                  <a:srgbClr val="000000"/>
                </a:solidFill>
                <a:latin typeface="Times New Roman" panose="02020603050405020304" pitchFamily="18" charset="0"/>
                <a:ea typeface="Times New Roman" panose="02020603050405020304" pitchFamily="18" charset="0"/>
              </a:rPr>
              <a:t>§</a:t>
            </a:r>
            <a:r>
              <a:rPr lang="cs-CZ" sz="1400" dirty="0">
                <a:solidFill>
                  <a:srgbClr val="000000"/>
                </a:solidFill>
                <a:effectLst/>
                <a:latin typeface="Times New Roman" panose="02020603050405020304" pitchFamily="18" charset="0"/>
                <a:ea typeface="Times New Roman" panose="02020603050405020304" pitchFamily="18" charset="0"/>
              </a:rPr>
              <a:t> 8 </a:t>
            </a:r>
            <a:r>
              <a:rPr lang="cs-CZ" sz="1400" dirty="0" err="1">
                <a:solidFill>
                  <a:srgbClr val="000000"/>
                </a:solidFill>
                <a:effectLst/>
                <a:latin typeface="Times New Roman" panose="02020603050405020304" pitchFamily="18" charset="0"/>
                <a:ea typeface="Times New Roman" panose="02020603050405020304" pitchFamily="18" charset="0"/>
              </a:rPr>
              <a:t>OZř</a:t>
            </a:r>
            <a:r>
              <a:rPr lang="cs-CZ" sz="1400" dirty="0">
                <a:solidFill>
                  <a:srgbClr val="000000"/>
                </a:solidFill>
                <a:effectLst/>
                <a:latin typeface="Times New Roman" panose="02020603050405020304" pitchFamily="18" charset="0"/>
                <a:ea typeface="Times New Roman" panose="02020603050405020304" pitchFamily="18" charset="0"/>
              </a:rPr>
              <a:t> „pokud zvláštní zákon upravuje působnost obcí a nestanoví, že jde o přenesenou působnost obce, platí, že jde vždy o samostatnou působnost“</a:t>
            </a:r>
            <a:endParaRPr lang="cs-CZ" sz="1400" dirty="0"/>
          </a:p>
        </p:txBody>
      </p:sp>
    </p:spTree>
    <p:extLst>
      <p:ext uri="{BB962C8B-B14F-4D97-AF65-F5344CB8AC3E}">
        <p14:creationId xmlns:p14="http://schemas.microsoft.com/office/powerpoint/2010/main" val="416646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FF7CE1-8D8F-4462-B9E5-A67F97979212}"/>
              </a:ext>
            </a:extLst>
          </p:cNvPr>
          <p:cNvSpPr>
            <a:spLocks noGrp="1"/>
          </p:cNvSpPr>
          <p:nvPr>
            <p:ph type="title"/>
          </p:nvPr>
        </p:nvSpPr>
        <p:spPr/>
        <p:txBody>
          <a:bodyPr/>
          <a:lstStyle/>
          <a:p>
            <a:r>
              <a:rPr lang="cs-CZ" dirty="0"/>
              <a:t>Přehled vybraných činností v samostatné působnosti obce</a:t>
            </a:r>
          </a:p>
        </p:txBody>
      </p:sp>
      <p:sp>
        <p:nvSpPr>
          <p:cNvPr id="3" name="Zástupný obsah 2">
            <a:extLst>
              <a:ext uri="{FF2B5EF4-FFF2-40B4-BE49-F238E27FC236}">
                <a16:creationId xmlns:a16="http://schemas.microsoft.com/office/drawing/2014/main" id="{E19F0AE3-657C-43C9-991B-0FE837032EC8}"/>
              </a:ext>
            </a:extLst>
          </p:cNvPr>
          <p:cNvSpPr>
            <a:spLocks noGrp="1"/>
          </p:cNvSpPr>
          <p:nvPr>
            <p:ph idx="1"/>
          </p:nvPr>
        </p:nvSpPr>
        <p:spPr/>
        <p:txBody>
          <a:bodyPr>
            <a:normAutofit/>
          </a:bodyPr>
          <a:lstStyle/>
          <a:p>
            <a:pPr marL="179705" indent="-179705" algn="just">
              <a:lnSpc>
                <a:spcPct val="100000"/>
              </a:lnSpc>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záležitosti existence obce a jejich územních změn</a:t>
            </a:r>
          </a:p>
          <a:p>
            <a:pPr marL="179705" indent="-179705" algn="just">
              <a:lnSpc>
                <a:spcPct val="100000"/>
              </a:lnSpc>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vnitřní organizace obce</a:t>
            </a:r>
          </a:p>
          <a:p>
            <a:pPr marL="179705" indent="-179705" algn="just">
              <a:lnSpc>
                <a:spcPct val="100000"/>
              </a:lnSpc>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rozpočtové hospodaření</a:t>
            </a:r>
          </a:p>
          <a:p>
            <a:pPr marL="179705" indent="-179705" algn="just">
              <a:lnSpc>
                <a:spcPct val="100000"/>
              </a:lnSpc>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hospodaření s obecním majetkem</a:t>
            </a:r>
          </a:p>
          <a:p>
            <a:pPr marL="179705" indent="-179705" algn="just">
              <a:lnSpc>
                <a:spcPct val="100000"/>
              </a:lnSpc>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podnikatelské aktivity obce</a:t>
            </a:r>
          </a:p>
          <a:p>
            <a:pPr marL="179705" indent="-179705" algn="just">
              <a:lnSpc>
                <a:spcPct val="100000"/>
              </a:lnSpc>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zakládání a zřizování právnických osob a organizačních složek obcí, jejich rušení, zakladatelské a zřizovatelské vztahy k nim</a:t>
            </a:r>
          </a:p>
          <a:p>
            <a:pPr marL="179705" indent="-179705" algn="just">
              <a:lnSpc>
                <a:spcPct val="100000"/>
              </a:lnSpc>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zabezpečování místních záležitosti veřejného pořádku</a:t>
            </a:r>
          </a:p>
          <a:p>
            <a:pPr marL="179705" indent="-179705" algn="just">
              <a:lnSpc>
                <a:spcPct val="100000"/>
              </a:lnSpc>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stanovení místních poplatků</a:t>
            </a:r>
          </a:p>
          <a:p>
            <a:pPr marL="179705" indent="-179705" algn="just">
              <a:lnSpc>
                <a:spcPct val="100000"/>
              </a:lnSpc>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spolupráce obce s jinými subjekty</a:t>
            </a:r>
          </a:p>
          <a:p>
            <a:pPr marL="179705" indent="-179705" algn="just">
              <a:lnSpc>
                <a:spcPct val="100000"/>
              </a:lnSpc>
              <a:spcBef>
                <a:spcPts val="600"/>
              </a:spcBef>
            </a:pPr>
            <a:r>
              <a:rPr lang="cs-CZ" sz="1800" dirty="0">
                <a:solidFill>
                  <a:srgbClr val="000000"/>
                </a:solidFill>
                <a:effectLst/>
                <a:latin typeface="Times New Roman" panose="02020603050405020304" pitchFamily="18" charset="0"/>
                <a:ea typeface="Times New Roman" panose="02020603050405020304" pitchFamily="18" charset="0"/>
              </a:rPr>
              <a:t>záležitosti rozvoje obce</a:t>
            </a:r>
          </a:p>
        </p:txBody>
      </p:sp>
    </p:spTree>
    <p:extLst>
      <p:ext uri="{BB962C8B-B14F-4D97-AF65-F5344CB8AC3E}">
        <p14:creationId xmlns:p14="http://schemas.microsoft.com/office/powerpoint/2010/main" val="2822500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0527C6-2887-4175-8116-FEAC8662CC11}"/>
              </a:ext>
            </a:extLst>
          </p:cNvPr>
          <p:cNvSpPr>
            <a:spLocks noGrp="1"/>
          </p:cNvSpPr>
          <p:nvPr>
            <p:ph type="title"/>
          </p:nvPr>
        </p:nvSpPr>
        <p:spPr/>
        <p:txBody>
          <a:bodyPr/>
          <a:lstStyle/>
          <a:p>
            <a:r>
              <a:rPr lang="cs-CZ" dirty="0"/>
              <a:t>Přenesená působnost</a:t>
            </a:r>
          </a:p>
        </p:txBody>
      </p:sp>
      <p:sp>
        <p:nvSpPr>
          <p:cNvPr id="3" name="Zástupný obsah 2">
            <a:extLst>
              <a:ext uri="{FF2B5EF4-FFF2-40B4-BE49-F238E27FC236}">
                <a16:creationId xmlns:a16="http://schemas.microsoft.com/office/drawing/2014/main" id="{799315EE-3D6F-454B-892A-F8358D0A158B}"/>
              </a:ext>
            </a:extLst>
          </p:cNvPr>
          <p:cNvSpPr>
            <a:spLocks noGrp="1"/>
          </p:cNvSpPr>
          <p:nvPr>
            <p:ph idx="1"/>
          </p:nvPr>
        </p:nvSpPr>
        <p:spPr/>
        <p:txBody>
          <a:bodyPr>
            <a:normAutofit/>
          </a:bodyPr>
          <a:lstStyle/>
          <a:p>
            <a:r>
              <a:rPr lang="cs-CZ" dirty="0"/>
              <a:t>výkon státní správy orgány ÚSC</a:t>
            </a:r>
          </a:p>
          <a:p>
            <a:r>
              <a:rPr lang="cs-CZ" dirty="0"/>
              <a:t>nepřímý výkon státní správy</a:t>
            </a:r>
          </a:p>
          <a:p>
            <a:r>
              <a:rPr lang="cs-CZ" dirty="0"/>
              <a:t>povinnost, kterou lze uložit jen na základě zákona</a:t>
            </a:r>
          </a:p>
          <a:p>
            <a:r>
              <a:rPr lang="cs-CZ" dirty="0"/>
              <a:t>druhy obcí z hlediska rozsahu vykonané přenesené působnosti</a:t>
            </a:r>
          </a:p>
          <a:p>
            <a:pPr lvl="1"/>
            <a:r>
              <a:rPr lang="cs-CZ" dirty="0"/>
              <a:t>obce se základním rozsahem přenesené působnosti – „jedničkové“</a:t>
            </a:r>
          </a:p>
          <a:p>
            <a:pPr lvl="1"/>
            <a:r>
              <a:rPr lang="cs-CZ" dirty="0"/>
              <a:t>obce s pověřeným obecním úřadem (základní rozsah </a:t>
            </a:r>
            <a:r>
              <a:rPr lang="cs-CZ" dirty="0" err="1"/>
              <a:t>p.p</a:t>
            </a:r>
            <a:r>
              <a:rPr lang="cs-CZ" dirty="0"/>
              <a:t>. jim rovněž náleží) – „dvojkové“</a:t>
            </a:r>
          </a:p>
          <a:p>
            <a:pPr lvl="1"/>
            <a:r>
              <a:rPr lang="cs-CZ" dirty="0"/>
              <a:t>obce s obecním úřadem obce s rozšířenou působností (základní rozsahu </a:t>
            </a:r>
            <a:r>
              <a:rPr lang="cs-CZ" dirty="0" err="1"/>
              <a:t>p.p</a:t>
            </a:r>
            <a:r>
              <a:rPr lang="cs-CZ" dirty="0"/>
              <a:t>. jim rovněž náleží) – „trojkové“</a:t>
            </a:r>
          </a:p>
          <a:p>
            <a:r>
              <a:rPr lang="cs-CZ" dirty="0"/>
              <a:t>není právní nárok na výkon přenesené působnosti</a:t>
            </a:r>
          </a:p>
          <a:p>
            <a:r>
              <a:rPr lang="cs-CZ" dirty="0"/>
              <a:t>možnost odejmutí přenesené působnosti</a:t>
            </a:r>
          </a:p>
        </p:txBody>
      </p:sp>
    </p:spTree>
    <p:extLst>
      <p:ext uri="{BB962C8B-B14F-4D97-AF65-F5344CB8AC3E}">
        <p14:creationId xmlns:p14="http://schemas.microsoft.com/office/powerpoint/2010/main" val="2178762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235FB-9227-5E6E-703C-7FD2F62DFF4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63E9907-1BC2-4EB6-CD36-1D886E5A1924}"/>
              </a:ext>
            </a:extLst>
          </p:cNvPr>
          <p:cNvSpPr>
            <a:spLocks noGrp="1"/>
          </p:cNvSpPr>
          <p:nvPr>
            <p:ph type="ctrTitle"/>
          </p:nvPr>
        </p:nvSpPr>
        <p:spPr/>
        <p:txBody>
          <a:bodyPr/>
          <a:lstStyle/>
          <a:p>
            <a:r>
              <a:rPr lang="cs-CZ" dirty="0"/>
              <a:t>VI. Spolupráce územních samosprávných celků</a:t>
            </a:r>
          </a:p>
        </p:txBody>
      </p:sp>
    </p:spTree>
    <p:extLst>
      <p:ext uri="{BB962C8B-B14F-4D97-AF65-F5344CB8AC3E}">
        <p14:creationId xmlns:p14="http://schemas.microsoft.com/office/powerpoint/2010/main" val="691931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F2F411-8052-DBDC-E5D6-96F51B124AB2}"/>
              </a:ext>
            </a:extLst>
          </p:cNvPr>
          <p:cNvSpPr>
            <a:spLocks noGrp="1"/>
          </p:cNvSpPr>
          <p:nvPr>
            <p:ph type="title"/>
          </p:nvPr>
        </p:nvSpPr>
        <p:spPr/>
        <p:txBody>
          <a:bodyPr/>
          <a:lstStyle/>
          <a:p>
            <a:r>
              <a:rPr lang="cs-CZ" dirty="0"/>
              <a:t>Svazky obcí</a:t>
            </a:r>
          </a:p>
        </p:txBody>
      </p:sp>
      <p:sp>
        <p:nvSpPr>
          <p:cNvPr id="3" name="Zástupný obsah 2">
            <a:extLst>
              <a:ext uri="{FF2B5EF4-FFF2-40B4-BE49-F238E27FC236}">
                <a16:creationId xmlns:a16="http://schemas.microsoft.com/office/drawing/2014/main" id="{2058F998-206C-447D-21F5-60FFEA9F318C}"/>
              </a:ext>
            </a:extLst>
          </p:cNvPr>
          <p:cNvSpPr>
            <a:spLocks noGrp="1"/>
          </p:cNvSpPr>
          <p:nvPr>
            <p:ph idx="1"/>
          </p:nvPr>
        </p:nvSpPr>
        <p:spPr/>
        <p:txBody>
          <a:bodyPr>
            <a:normAutofit fontScale="92500"/>
          </a:bodyPr>
          <a:lstStyle/>
          <a:p>
            <a:pPr>
              <a:spcBef>
                <a:spcPts val="600"/>
              </a:spcBef>
            </a:pPr>
            <a:r>
              <a:rPr lang="cs-CZ" sz="2100" dirty="0"/>
              <a:t>Na základě smlouvy mohou obce vytvořit za účelem ochrany a prosazování svých společných zájmů svazek obcí, jakož i vstupovat do svazků již vytvořených. Členy svazku mohou být jen obce. K ustavení svazku obcí dochází uzavřením smlouvy o vytvoření svazku obcí mezi dvěma nebo více obcemi, právní osobnosti nabývá zápisem do rejstříku obcí vedeného u krajského úřadu příslušného podle sídla svazku</a:t>
            </a:r>
          </a:p>
          <a:p>
            <a:pPr>
              <a:spcBef>
                <a:spcPts val="600"/>
              </a:spcBef>
            </a:pPr>
            <a:r>
              <a:rPr lang="cs-CZ" sz="2100" dirty="0" err="1"/>
              <a:t>OZř</a:t>
            </a:r>
            <a:r>
              <a:rPr lang="cs-CZ" sz="2100" dirty="0"/>
              <a:t> a </a:t>
            </a:r>
            <a:r>
              <a:rPr lang="cs-CZ" sz="2100" dirty="0" err="1"/>
              <a:t>PrhZ</a:t>
            </a:r>
            <a:r>
              <a:rPr lang="cs-CZ" sz="2100" dirty="0"/>
              <a:t> vypočítávají demonstrativně možný předmět činnosti svazku obcí: např. jím mohou být úkoly v oblasti školství, sociální péče, zdravotnictví, zabezpečování čistoty obce, správa majetku obcí, úkoly v oblasti ochrany ovzduší, správa majetku obcí. Tyto zákony stanoví rovněž povinnost svazků obcí požádat krajský úřad o přezkoumání hospodaření svazku za uplynulý kalendářní rok, anebo zadat přezkoumání auditorovi. Občanům obcí sdružených ve svazku obcí, kteří dosáhli věku 18 let, náleží některá práva obdobná vybraným právům vůči ÚSC: např. právo účastnit se zasedání orgánu svazku, nahlížet do zápisů o jeho jednání, podávat orgánu svazku obcí písemné návrhy, podávat vyjádření k návrhu rozpočtu a k závěrečnému účtu svazku.</a:t>
            </a:r>
          </a:p>
          <a:p>
            <a:endParaRPr lang="cs-CZ" dirty="0"/>
          </a:p>
        </p:txBody>
      </p:sp>
      <p:sp>
        <p:nvSpPr>
          <p:cNvPr id="4" name="Zástupný symbol pro zápatí 3">
            <a:extLst>
              <a:ext uri="{FF2B5EF4-FFF2-40B4-BE49-F238E27FC236}">
                <a16:creationId xmlns:a16="http://schemas.microsoft.com/office/drawing/2014/main" id="{3CF6CA98-4CB9-74AB-86C7-31BB63DAD6ED}"/>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DF3D037B-DBA6-DDC7-C50A-1E15DD27F5A4}"/>
              </a:ext>
            </a:extLst>
          </p:cNvPr>
          <p:cNvSpPr>
            <a:spLocks noGrp="1"/>
          </p:cNvSpPr>
          <p:nvPr>
            <p:ph type="sldNum" sz="quarter" idx="12"/>
          </p:nvPr>
        </p:nvSpPr>
        <p:spPr/>
        <p:txBody>
          <a:bodyPr/>
          <a:lstStyle/>
          <a:p>
            <a:fld id="{5E608FB1-680A-4E9D-A95E-8C4CFA1B47E3}" type="slidenum">
              <a:rPr lang="cs-CZ" smtClean="0"/>
              <a:pPr/>
              <a:t>46</a:t>
            </a:fld>
            <a:endParaRPr lang="cs-CZ" dirty="0"/>
          </a:p>
        </p:txBody>
      </p:sp>
    </p:spTree>
    <p:extLst>
      <p:ext uri="{BB962C8B-B14F-4D97-AF65-F5344CB8AC3E}">
        <p14:creationId xmlns:p14="http://schemas.microsoft.com/office/powerpoint/2010/main" val="2019327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623E3-9362-DBCB-5127-945CA214DD73}"/>
              </a:ext>
            </a:extLst>
          </p:cNvPr>
          <p:cNvSpPr>
            <a:spLocks noGrp="1"/>
          </p:cNvSpPr>
          <p:nvPr>
            <p:ph type="title"/>
          </p:nvPr>
        </p:nvSpPr>
        <p:spPr/>
        <p:txBody>
          <a:bodyPr/>
          <a:lstStyle/>
          <a:p>
            <a:r>
              <a:rPr lang="cs-CZ" dirty="0"/>
              <a:t>Společenství obcí</a:t>
            </a:r>
          </a:p>
        </p:txBody>
      </p:sp>
      <p:sp>
        <p:nvSpPr>
          <p:cNvPr id="3" name="Zástupný obsah 2">
            <a:extLst>
              <a:ext uri="{FF2B5EF4-FFF2-40B4-BE49-F238E27FC236}">
                <a16:creationId xmlns:a16="http://schemas.microsoft.com/office/drawing/2014/main" id="{356F2C8C-FC76-1B2E-A7CB-0653AAB7766B}"/>
              </a:ext>
            </a:extLst>
          </p:cNvPr>
          <p:cNvSpPr>
            <a:spLocks noGrp="1"/>
          </p:cNvSpPr>
          <p:nvPr>
            <p:ph idx="1"/>
          </p:nvPr>
        </p:nvSpPr>
        <p:spPr/>
        <p:txBody>
          <a:bodyPr>
            <a:normAutofit fontScale="62500" lnSpcReduction="20000"/>
          </a:bodyPr>
          <a:lstStyle/>
          <a:p>
            <a:pPr>
              <a:spcBef>
                <a:spcPts val="600"/>
              </a:spcBef>
            </a:pPr>
            <a:r>
              <a:rPr lang="cs-CZ" sz="2400" dirty="0"/>
              <a:t>Druhem svazku obcí je společenství obcí. Toto postavení může nabýt svazek obcí, který splňuje zákonné podmínky, a to minimální možný počet členských obcí a nejvyšší možný počet společenství obcí ve správním obvodu obce s rozšířenou působností. Svazek obcí nabývá postavení společenství obcí dnem nabytí právní moci rozhodnutí krajského úřadu. Obec může být členem pouze jednoho společenství obcí.</a:t>
            </a:r>
          </a:p>
          <a:p>
            <a:pPr>
              <a:spcBef>
                <a:spcPts val="600"/>
              </a:spcBef>
            </a:pPr>
            <a:r>
              <a:rPr lang="cs-CZ" sz="2400" dirty="0"/>
              <a:t>Předmětem činnosti společenství obcí je – vedle činností, které mohou vykonávat i jiné svazky obcí – zajišťování koordinace veřejných služeb na území členských obcí a strategického rozvoje tohoto území. Za tímto účelem společenství obcí zpracovává strategii rozvoje společenství obcí. </a:t>
            </a:r>
          </a:p>
          <a:p>
            <a:pPr>
              <a:spcBef>
                <a:spcPts val="600"/>
              </a:spcBef>
            </a:pPr>
            <a:r>
              <a:rPr lang="cs-CZ" sz="2400" dirty="0"/>
              <a:t>Nejvyšším orgánem společenství obcí je shromáždění starostů složené ze starostů členských obcí; starostu obce zastupuje místostarosta obce, případně starostou určený zástupce z řad členů zastupitelstva obce. Shromáždění starostů rozhoduje o všech záležitostech společenství obcí, pokud stanovy nesvěřují rozhodování jinému orgánu společenství obcí. V čele shromáždění starostů stojí předseda, který je statutárním orgánem společenství obcí. Předsedu zastupuje místopředseda, případně více místopředsedů. Předseda a místopředseda jsou voleni shromážděním starostů z řad jeho členů.</a:t>
            </a:r>
          </a:p>
          <a:p>
            <a:pPr>
              <a:spcBef>
                <a:spcPts val="600"/>
              </a:spcBef>
            </a:pPr>
            <a:r>
              <a:rPr lang="cs-CZ" sz="2400" dirty="0" err="1"/>
              <a:t>OZř</a:t>
            </a:r>
            <a:r>
              <a:rPr lang="cs-CZ" sz="2400" dirty="0"/>
              <a:t> upravuje postavení zaměstnance společenství obcí. Obec, která je členem společenství obcí, může prostřednictvím takového zaměstnance, za podmínek upravených stanovami společenství obcí a na základě dohody mezi společenstvím obcí a členskou obcí, zajišťovat výkon správních činností, a to jak v rámci samostatné působnosti obce, tak v rámci přenesené působnosti svěřené obci v základním rozsahu.</a:t>
            </a:r>
          </a:p>
          <a:p>
            <a:endParaRPr lang="cs-CZ" dirty="0"/>
          </a:p>
        </p:txBody>
      </p:sp>
      <p:sp>
        <p:nvSpPr>
          <p:cNvPr id="4" name="Zástupný symbol pro zápatí 3">
            <a:extLst>
              <a:ext uri="{FF2B5EF4-FFF2-40B4-BE49-F238E27FC236}">
                <a16:creationId xmlns:a16="http://schemas.microsoft.com/office/drawing/2014/main" id="{D98ECAB5-9260-BA3E-5804-ABC3687FC9B5}"/>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FAF7FAA3-C2CA-1A58-4642-136FF91113CB}"/>
              </a:ext>
            </a:extLst>
          </p:cNvPr>
          <p:cNvSpPr>
            <a:spLocks noGrp="1"/>
          </p:cNvSpPr>
          <p:nvPr>
            <p:ph type="sldNum" sz="quarter" idx="12"/>
          </p:nvPr>
        </p:nvSpPr>
        <p:spPr/>
        <p:txBody>
          <a:bodyPr/>
          <a:lstStyle/>
          <a:p>
            <a:fld id="{5E608FB1-680A-4E9D-A95E-8C4CFA1B47E3}" type="slidenum">
              <a:rPr lang="cs-CZ" smtClean="0"/>
              <a:pPr/>
              <a:t>47</a:t>
            </a:fld>
            <a:endParaRPr lang="cs-CZ" dirty="0"/>
          </a:p>
        </p:txBody>
      </p:sp>
    </p:spTree>
    <p:extLst>
      <p:ext uri="{BB962C8B-B14F-4D97-AF65-F5344CB8AC3E}">
        <p14:creationId xmlns:p14="http://schemas.microsoft.com/office/powerpoint/2010/main" val="214416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266E86-A4A0-65AB-C8E0-00EE0B897E0A}"/>
              </a:ext>
            </a:extLst>
          </p:cNvPr>
          <p:cNvSpPr>
            <a:spLocks noGrp="1"/>
          </p:cNvSpPr>
          <p:nvPr>
            <p:ph type="title"/>
          </p:nvPr>
        </p:nvSpPr>
        <p:spPr/>
        <p:txBody>
          <a:bodyPr/>
          <a:lstStyle/>
          <a:p>
            <a:r>
              <a:rPr lang="cs-CZ" dirty="0"/>
              <a:t>Další formy spolupráce</a:t>
            </a:r>
          </a:p>
        </p:txBody>
      </p:sp>
      <p:sp>
        <p:nvSpPr>
          <p:cNvPr id="3" name="Zástupný obsah 2">
            <a:extLst>
              <a:ext uri="{FF2B5EF4-FFF2-40B4-BE49-F238E27FC236}">
                <a16:creationId xmlns:a16="http://schemas.microsoft.com/office/drawing/2014/main" id="{9F28C918-BF77-537E-97FB-100003C4D72C}"/>
              </a:ext>
            </a:extLst>
          </p:cNvPr>
          <p:cNvSpPr>
            <a:spLocks noGrp="1"/>
          </p:cNvSpPr>
          <p:nvPr>
            <p:ph idx="1"/>
          </p:nvPr>
        </p:nvSpPr>
        <p:spPr/>
        <p:txBody>
          <a:bodyPr>
            <a:normAutofit fontScale="55000" lnSpcReduction="20000"/>
          </a:bodyPr>
          <a:lstStyle/>
          <a:p>
            <a:pPr marL="0" indent="0">
              <a:buNone/>
            </a:pPr>
            <a:r>
              <a:rPr lang="cs-CZ" i="1" dirty="0"/>
              <a:t>	Spolupráce s právnickými a fyzickými osobami</a:t>
            </a:r>
            <a:endParaRPr lang="cs-CZ" dirty="0"/>
          </a:p>
          <a:p>
            <a:r>
              <a:rPr lang="cs-CZ" dirty="0"/>
              <a:t>Pod takto označenou spolupráci řadí </a:t>
            </a:r>
            <a:r>
              <a:rPr lang="cs-CZ" dirty="0" err="1"/>
              <a:t>OZř</a:t>
            </a:r>
            <a:r>
              <a:rPr lang="cs-CZ" dirty="0"/>
              <a:t> spolupráci mezi obcemi a právnickými a fyzickými osobami v občanskoprávních vztazích, přičemž lze pro ni použít ustanovení </a:t>
            </a:r>
            <a:r>
              <a:rPr lang="cs-CZ" dirty="0" err="1"/>
              <a:t>ObčZ</a:t>
            </a:r>
            <a:r>
              <a:rPr lang="cs-CZ" dirty="0"/>
              <a:t> o spolku a o smlouvě o společnosti. Obdobně předvídá takový způsob spolupráce mezi kraji, hlavním městem Prahou, popř. i městskými částmi hlavního města Prahy, na straně jedné, a jinými osobami na straně druhé, i </a:t>
            </a:r>
            <a:r>
              <a:rPr lang="cs-CZ" dirty="0" err="1"/>
              <a:t>KZř</a:t>
            </a:r>
            <a:r>
              <a:rPr lang="cs-CZ" dirty="0"/>
              <a:t> a </a:t>
            </a:r>
            <a:r>
              <a:rPr lang="cs-CZ" dirty="0" err="1"/>
              <a:t>PrhZ</a:t>
            </a:r>
            <a:r>
              <a:rPr lang="cs-CZ" dirty="0"/>
              <a:t>.</a:t>
            </a:r>
          </a:p>
          <a:p>
            <a:pPr marL="0" indent="0">
              <a:buNone/>
            </a:pPr>
            <a:r>
              <a:rPr lang="cs-CZ" i="1" dirty="0"/>
              <a:t>	Spolupráce se subjekty z jiných států</a:t>
            </a:r>
            <a:endParaRPr lang="cs-CZ" dirty="0"/>
          </a:p>
          <a:p>
            <a:r>
              <a:rPr lang="cs-CZ" dirty="0"/>
              <a:t>Zákonná úprava předvídá možnost spolupráce tuzemských samosprávných celků se samosprávnými celky jiných států a členství v mezinárodních sdruženích takových subjektů. </a:t>
            </a:r>
            <a:r>
              <a:rPr lang="cs-CZ" dirty="0" err="1"/>
              <a:t>OZř</a:t>
            </a:r>
            <a:r>
              <a:rPr lang="cs-CZ" dirty="0"/>
              <a:t> a </a:t>
            </a:r>
            <a:r>
              <a:rPr lang="cs-CZ" dirty="0" err="1"/>
              <a:t>PrhZ</a:t>
            </a:r>
            <a:r>
              <a:rPr lang="cs-CZ" dirty="0"/>
              <a:t> předvídají rovněž možnost spolupráce dobrovolných svazků obcí se svazky obcí jiných států. Na rozdíl od úpravy účinné do 31. 12. 2013 již současná úprava nestanoví obligatorní náležitosti smluv o spolupráci se zahraničními subjekty ani nevyžaduje schválení smlouvy o spolupráci, na jejichž základě má vzniknout právnická osoba nebo členství v již existující právnické osobě, Ministerstvem vnitra po předchozím projednání s Ministerstvem zahraničních věcí.</a:t>
            </a:r>
          </a:p>
          <a:p>
            <a:pPr marL="0" indent="0">
              <a:buNone/>
            </a:pPr>
            <a:r>
              <a:rPr lang="cs-CZ" i="1" dirty="0"/>
              <a:t>	Spolupráce obcí při plnění úkolů obecní policie</a:t>
            </a:r>
            <a:endParaRPr lang="cs-CZ" dirty="0"/>
          </a:p>
          <a:p>
            <a:r>
              <a:rPr lang="cs-CZ" dirty="0"/>
              <a:t>Na základě veřejnoprávní smlouvy mezi obcí nebo obcemi, které nezřídily obecní policii, s obcí v témže vyšším územním samosprávném celku, která obecní policii zřídila, může obecní policie zřízená v jedné obci vykonávat úkoly, které pro ni vyplývají ze zákona, i na území jiné obce nebo obcí. Veřejnoprávní smlouva má mj. obsahovat určení rozsahu úkolů podle zákona, který bude obecní policie vykonávat na území obce nebo obcí, které obecní policii nezřídily. K platnosti této veřejnoprávní smlouvy je třeba souhlasu krajského úřadu (o udělení souhlasu se rozhoduje v přenesené působnosti ve správním řízení). </a:t>
            </a:r>
          </a:p>
          <a:p>
            <a:pPr marL="0" indent="0">
              <a:buNone/>
            </a:pPr>
            <a:r>
              <a:rPr lang="cs-CZ" i="1" dirty="0"/>
              <a:t>	Spolupráce k zajištění výkonu státní správy</a:t>
            </a:r>
            <a:endParaRPr lang="cs-CZ" dirty="0"/>
          </a:p>
          <a:p>
            <a:r>
              <a:rPr lang="cs-CZ" dirty="0"/>
              <a:t>Obce, jejichž orgány vykonávají přenesenou působnost ve stejném správním obvodu obce s rozšířenou působností, mohou uzavřít (se souhlasem krajského úřadu) veřejnoprávní smlouvu, podle níž budou orgány jedné obce vykonávat přenesenou působnost nebo část přenesené působnosti pro orgány jiné obce (jiných obcí), která je (které jsou) účastníkem veřejnoprávní smlouvy. Předmětem veřejnoprávní smlouvy nemůže být přenesená působnost, která je na základě zákona svěřena orgánům jen některých obcí.</a:t>
            </a:r>
          </a:p>
          <a:p>
            <a:endParaRPr lang="cs-CZ" dirty="0"/>
          </a:p>
        </p:txBody>
      </p:sp>
      <p:sp>
        <p:nvSpPr>
          <p:cNvPr id="4" name="Zástupný symbol pro zápatí 3">
            <a:extLst>
              <a:ext uri="{FF2B5EF4-FFF2-40B4-BE49-F238E27FC236}">
                <a16:creationId xmlns:a16="http://schemas.microsoft.com/office/drawing/2014/main" id="{050E44A8-639B-DC08-EAF5-70A8B62E838E}"/>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D8DDB213-A01A-675D-7E39-ECBFBB273A51}"/>
              </a:ext>
            </a:extLst>
          </p:cNvPr>
          <p:cNvSpPr>
            <a:spLocks noGrp="1"/>
          </p:cNvSpPr>
          <p:nvPr>
            <p:ph type="sldNum" sz="quarter" idx="12"/>
          </p:nvPr>
        </p:nvSpPr>
        <p:spPr/>
        <p:txBody>
          <a:bodyPr/>
          <a:lstStyle/>
          <a:p>
            <a:fld id="{5E608FB1-680A-4E9D-A95E-8C4CFA1B47E3}" type="slidenum">
              <a:rPr lang="cs-CZ" smtClean="0"/>
              <a:pPr/>
              <a:t>48</a:t>
            </a:fld>
            <a:endParaRPr lang="cs-CZ" dirty="0"/>
          </a:p>
        </p:txBody>
      </p:sp>
    </p:spTree>
    <p:extLst>
      <p:ext uri="{BB962C8B-B14F-4D97-AF65-F5344CB8AC3E}">
        <p14:creationId xmlns:p14="http://schemas.microsoft.com/office/powerpoint/2010/main" val="1233054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3C639C-9BC3-6D30-A450-A40370AE369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CC8051A-FA49-2F86-BC46-FB96EFF1DB8C}"/>
              </a:ext>
            </a:extLst>
          </p:cNvPr>
          <p:cNvSpPr>
            <a:spLocks noGrp="1"/>
          </p:cNvSpPr>
          <p:nvPr>
            <p:ph idx="1"/>
          </p:nvPr>
        </p:nvSpPr>
        <p:spPr/>
        <p:txBody>
          <a:bodyPr/>
          <a:lstStyle/>
          <a:p>
            <a:endParaRPr lang="cs-CZ"/>
          </a:p>
        </p:txBody>
      </p:sp>
      <p:sp>
        <p:nvSpPr>
          <p:cNvPr id="4" name="Zástupný symbol pro zápatí 3">
            <a:extLst>
              <a:ext uri="{FF2B5EF4-FFF2-40B4-BE49-F238E27FC236}">
                <a16:creationId xmlns:a16="http://schemas.microsoft.com/office/drawing/2014/main" id="{827EF6E1-A5C6-B18F-0D64-17BFC82D1503}"/>
              </a:ext>
            </a:extLst>
          </p:cNvPr>
          <p:cNvSpPr>
            <a:spLocks noGrp="1"/>
          </p:cNvSpPr>
          <p:nvPr>
            <p:ph type="ftr" sz="quarter" idx="11"/>
          </p:nvPr>
        </p:nvSpPr>
        <p:spPr/>
        <p:txBody>
          <a:bodyPr/>
          <a:lstStyle/>
          <a:p>
            <a:r>
              <a:rPr lang="en-US"/>
              <a:t>Short name of the powerpoint presentation, maximum length two thirds of the page</a:t>
            </a:r>
            <a:endParaRPr lang="cs-CZ" dirty="0"/>
          </a:p>
        </p:txBody>
      </p:sp>
      <p:sp>
        <p:nvSpPr>
          <p:cNvPr id="5" name="Zástupný symbol pro číslo snímku 4">
            <a:extLst>
              <a:ext uri="{FF2B5EF4-FFF2-40B4-BE49-F238E27FC236}">
                <a16:creationId xmlns:a16="http://schemas.microsoft.com/office/drawing/2014/main" id="{E1475E01-5C12-1688-5C09-3F681BF5E353}"/>
              </a:ext>
            </a:extLst>
          </p:cNvPr>
          <p:cNvSpPr>
            <a:spLocks noGrp="1"/>
          </p:cNvSpPr>
          <p:nvPr>
            <p:ph type="sldNum" sz="quarter" idx="12"/>
          </p:nvPr>
        </p:nvSpPr>
        <p:spPr/>
        <p:txBody>
          <a:bodyPr/>
          <a:lstStyle/>
          <a:p>
            <a:fld id="{5E608FB1-680A-4E9D-A95E-8C4CFA1B47E3}" type="slidenum">
              <a:rPr lang="cs-CZ" smtClean="0"/>
              <a:pPr/>
              <a:t>49</a:t>
            </a:fld>
            <a:endParaRPr lang="cs-CZ" dirty="0"/>
          </a:p>
        </p:txBody>
      </p:sp>
    </p:spTree>
    <p:extLst>
      <p:ext uri="{BB962C8B-B14F-4D97-AF65-F5344CB8AC3E}">
        <p14:creationId xmlns:p14="http://schemas.microsoft.com/office/powerpoint/2010/main" val="399881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2CD93F-E64E-4957-88AE-391DCAC46083}"/>
              </a:ext>
            </a:extLst>
          </p:cNvPr>
          <p:cNvSpPr>
            <a:spLocks noGrp="1"/>
          </p:cNvSpPr>
          <p:nvPr>
            <p:ph type="title"/>
          </p:nvPr>
        </p:nvSpPr>
        <p:spPr/>
        <p:txBody>
          <a:bodyPr/>
          <a:lstStyle/>
          <a:p>
            <a:r>
              <a:rPr lang="cs-CZ" dirty="0"/>
              <a:t>Vznik samosprávy</a:t>
            </a:r>
          </a:p>
        </p:txBody>
      </p:sp>
      <p:sp>
        <p:nvSpPr>
          <p:cNvPr id="3" name="Zástupný obsah 2">
            <a:extLst>
              <a:ext uri="{FF2B5EF4-FFF2-40B4-BE49-F238E27FC236}">
                <a16:creationId xmlns:a16="http://schemas.microsoft.com/office/drawing/2014/main" id="{85487882-3FA7-4D82-A9D9-6890083C9681}"/>
              </a:ext>
            </a:extLst>
          </p:cNvPr>
          <p:cNvSpPr>
            <a:spLocks noGrp="1"/>
          </p:cNvSpPr>
          <p:nvPr>
            <p:ph idx="1"/>
          </p:nvPr>
        </p:nvSpPr>
        <p:spPr/>
        <p:txBody>
          <a:bodyPr>
            <a:normAutofit/>
          </a:bodyPr>
          <a:lstStyle/>
          <a:p>
            <a:r>
              <a:rPr lang="cs-CZ" dirty="0"/>
              <a:t>Územní samospráva se začala vyvíjet nejprve na základním stupni, vznikla ale i na vyšší úrovni</a:t>
            </a:r>
          </a:p>
          <a:p>
            <a:r>
              <a:rPr lang="cs-CZ" dirty="0"/>
              <a:t> neodvozovala původ od samosprávy feudální</a:t>
            </a:r>
          </a:p>
          <a:p>
            <a:r>
              <a:rPr lang="cs-CZ" dirty="0"/>
              <a:t>Předpokladem byla osobní svoboda a rovnoprávnost občanů</a:t>
            </a:r>
          </a:p>
          <a:p>
            <a:r>
              <a:rPr lang="cs-CZ" dirty="0"/>
              <a:t>Revoluční rok 1848</a:t>
            </a:r>
          </a:p>
          <a:p>
            <a:r>
              <a:rPr lang="cs-CZ" dirty="0"/>
              <a:t>Prvá petice občanů shromážděných ve Svatováclavských lázních</a:t>
            </a:r>
          </a:p>
          <a:p>
            <a:pPr lvl="1"/>
            <a:r>
              <a:rPr lang="cs-CZ" dirty="0"/>
              <a:t>11. 3. 1848</a:t>
            </a:r>
          </a:p>
          <a:p>
            <a:pPr lvl="1"/>
            <a:r>
              <a:rPr lang="cs-CZ" dirty="0"/>
              <a:t>Požadavek na zavedení obecní samosprávy – možnost volby obecních představitelů, veřejnost jednání v obecních záležitostech</a:t>
            </a:r>
          </a:p>
          <a:p>
            <a:pPr lvl="1"/>
            <a:r>
              <a:rPr lang="cs-CZ" dirty="0"/>
              <a:t>Požadavek nebyl naplněn</a:t>
            </a:r>
          </a:p>
        </p:txBody>
      </p:sp>
    </p:spTree>
    <p:extLst>
      <p:ext uri="{BB962C8B-B14F-4D97-AF65-F5344CB8AC3E}">
        <p14:creationId xmlns:p14="http://schemas.microsoft.com/office/powerpoint/2010/main" val="474833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9052D-A21A-E814-4541-F9A2141113C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E6E86D4-4F87-D986-1A0C-2A6EFC9ACA77}"/>
              </a:ext>
            </a:extLst>
          </p:cNvPr>
          <p:cNvSpPr>
            <a:spLocks noGrp="1"/>
          </p:cNvSpPr>
          <p:nvPr>
            <p:ph type="ctrTitle"/>
          </p:nvPr>
        </p:nvSpPr>
        <p:spPr/>
        <p:txBody>
          <a:bodyPr/>
          <a:lstStyle/>
          <a:p>
            <a:r>
              <a:rPr lang="cs-CZ" dirty="0"/>
              <a:t>VII. orgány územních samosprávných celků</a:t>
            </a:r>
          </a:p>
        </p:txBody>
      </p:sp>
    </p:spTree>
    <p:extLst>
      <p:ext uri="{BB962C8B-B14F-4D97-AF65-F5344CB8AC3E}">
        <p14:creationId xmlns:p14="http://schemas.microsoft.com/office/powerpoint/2010/main" val="2097711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43EE1F-63B9-4729-B504-446B39CF7F91}"/>
              </a:ext>
            </a:extLst>
          </p:cNvPr>
          <p:cNvSpPr>
            <a:spLocks noGrp="1"/>
          </p:cNvSpPr>
          <p:nvPr>
            <p:ph type="title"/>
          </p:nvPr>
        </p:nvSpPr>
        <p:spPr/>
        <p:txBody>
          <a:bodyPr/>
          <a:lstStyle/>
          <a:p>
            <a:r>
              <a:rPr lang="cs-CZ" dirty="0">
                <a:highlight>
                  <a:srgbClr val="FFFF00"/>
                </a:highlight>
              </a:rPr>
              <a:t>Orgány obcí a krajů</a:t>
            </a:r>
          </a:p>
        </p:txBody>
      </p:sp>
      <p:sp>
        <p:nvSpPr>
          <p:cNvPr id="3" name="Zástupný obsah 2">
            <a:extLst>
              <a:ext uri="{FF2B5EF4-FFF2-40B4-BE49-F238E27FC236}">
                <a16:creationId xmlns:a16="http://schemas.microsoft.com/office/drawing/2014/main" id="{0410764C-04F5-46C9-A352-AC6C5E718266}"/>
              </a:ext>
            </a:extLst>
          </p:cNvPr>
          <p:cNvSpPr>
            <a:spLocks noGrp="1"/>
          </p:cNvSpPr>
          <p:nvPr>
            <p:ph idx="1"/>
          </p:nvPr>
        </p:nvSpPr>
        <p:spPr/>
        <p:txBody>
          <a:bodyPr>
            <a:normAutofit lnSpcReduction="10000"/>
          </a:bodyPr>
          <a:lstStyle/>
          <a:p>
            <a:pPr>
              <a:lnSpc>
                <a:spcPct val="100000"/>
              </a:lnSpc>
            </a:pPr>
            <a:r>
              <a:rPr lang="cs-CZ" sz="2400" dirty="0"/>
              <a:t>ústavní úprava:</a:t>
            </a:r>
          </a:p>
          <a:p>
            <a:pPr lvl="1">
              <a:lnSpc>
                <a:spcPct val="100000"/>
              </a:lnSpc>
            </a:pPr>
            <a:r>
              <a:rPr lang="cs-CZ" dirty="0"/>
              <a:t>Obec je samostatně spravována zastupitelstvem.</a:t>
            </a:r>
          </a:p>
          <a:p>
            <a:pPr lvl="1">
              <a:lnSpc>
                <a:spcPct val="100000"/>
              </a:lnSpc>
            </a:pPr>
            <a:r>
              <a:rPr lang="cs-CZ" dirty="0"/>
              <a:t>Vyšší územní samosprávný celek je samostatně spravován zastupitelstvem.</a:t>
            </a:r>
          </a:p>
          <a:p>
            <a:pPr>
              <a:lnSpc>
                <a:spcPct val="100000"/>
              </a:lnSpc>
            </a:pPr>
            <a:r>
              <a:rPr lang="cs-CZ" sz="2400" dirty="0"/>
              <a:t>zákonná úprava</a:t>
            </a:r>
          </a:p>
          <a:p>
            <a:pPr lvl="1" algn="just">
              <a:lnSpc>
                <a:spcPct val="100000"/>
              </a:lnSpc>
              <a:spcAft>
                <a:spcPts val="565"/>
              </a:spcAft>
              <a:tabLst>
                <a:tab pos="179705" algn="l"/>
              </a:tabLst>
            </a:pPr>
            <a:r>
              <a:rPr lang="cs-CZ" i="1" dirty="0"/>
              <a:t>orgány obce</a:t>
            </a:r>
            <a:r>
              <a:rPr lang="cs-CZ" dirty="0"/>
              <a:t> podle </a:t>
            </a:r>
            <a:r>
              <a:rPr lang="cs-CZ" dirty="0" err="1"/>
              <a:t>OZř</a:t>
            </a:r>
            <a:r>
              <a:rPr lang="cs-CZ" dirty="0"/>
              <a:t> zastupitelstvo o</a:t>
            </a:r>
            <a:r>
              <a:rPr lang="cs-CZ" dirty="0">
                <a:effectLst/>
                <a:ea typeface="Times New Roman" panose="02020603050405020304" pitchFamily="18" charset="0"/>
                <a:cs typeface="Times New Roman" panose="02020603050405020304" pitchFamily="18" charset="0"/>
              </a:rPr>
              <a:t>bce, rada obce, starosta, obecní úřad, zvláštní orgány obce, též komise, jestliže jim byl svěřen výkon přenesené působnosti; podle zákona o obecní policii obecní policie</a:t>
            </a:r>
          </a:p>
          <a:p>
            <a:pPr lvl="1" algn="just">
              <a:lnSpc>
                <a:spcPct val="100000"/>
              </a:lnSpc>
              <a:spcAft>
                <a:spcPts val="565"/>
              </a:spcAft>
              <a:tabLst>
                <a:tab pos="179705" algn="l"/>
              </a:tabLst>
            </a:pPr>
            <a:r>
              <a:rPr lang="cs-CZ" i="1" dirty="0">
                <a:effectLst/>
                <a:ea typeface="Times New Roman" panose="02020603050405020304" pitchFamily="18" charset="0"/>
                <a:cs typeface="Times New Roman" panose="02020603050405020304" pitchFamily="18" charset="0"/>
              </a:rPr>
              <a:t>orgány kraje</a:t>
            </a:r>
            <a:r>
              <a:rPr lang="cs-CZ" dirty="0">
                <a:effectLst/>
                <a:ea typeface="Times New Roman" panose="02020603050405020304" pitchFamily="18" charset="0"/>
                <a:cs typeface="Times New Roman" panose="02020603050405020304" pitchFamily="18" charset="0"/>
              </a:rPr>
              <a:t> podle </a:t>
            </a:r>
            <a:r>
              <a:rPr lang="cs-CZ" dirty="0" err="1">
                <a:effectLst/>
                <a:ea typeface="Times New Roman" panose="02020603050405020304" pitchFamily="18" charset="0"/>
                <a:cs typeface="Times New Roman" panose="02020603050405020304" pitchFamily="18" charset="0"/>
              </a:rPr>
              <a:t>KZř</a:t>
            </a:r>
            <a:r>
              <a:rPr lang="cs-CZ" dirty="0">
                <a:effectLst/>
                <a:ea typeface="Times New Roman" panose="02020603050405020304" pitchFamily="18" charset="0"/>
                <a:cs typeface="Times New Roman" panose="02020603050405020304" pitchFamily="18" charset="0"/>
              </a:rPr>
              <a:t> zastupitelstvo kraje, rada kraje, hejtman kraje, krajský úřad a zvláštní orgány kraje </a:t>
            </a:r>
            <a:endParaRPr lang="cs-CZ" dirty="0"/>
          </a:p>
          <a:p>
            <a:pPr>
              <a:lnSpc>
                <a:spcPct val="100000"/>
              </a:lnSpc>
            </a:pPr>
            <a:r>
              <a:rPr lang="cs-CZ" sz="2400" dirty="0"/>
              <a:t>možnost přímého výkonu působnosti ÚSC občany v rámci místního / krajského referenda</a:t>
            </a:r>
          </a:p>
        </p:txBody>
      </p:sp>
    </p:spTree>
    <p:extLst>
      <p:ext uri="{BB962C8B-B14F-4D97-AF65-F5344CB8AC3E}">
        <p14:creationId xmlns:p14="http://schemas.microsoft.com/office/powerpoint/2010/main" val="2651487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5D3687-1906-48D8-98F5-7B25C53CF68D}"/>
              </a:ext>
            </a:extLst>
          </p:cNvPr>
          <p:cNvSpPr>
            <a:spLocks noGrp="1"/>
          </p:cNvSpPr>
          <p:nvPr>
            <p:ph type="title"/>
          </p:nvPr>
        </p:nvSpPr>
        <p:spPr/>
        <p:txBody>
          <a:bodyPr/>
          <a:lstStyle/>
          <a:p>
            <a:r>
              <a:rPr lang="cs-CZ" dirty="0">
                <a:highlight>
                  <a:srgbClr val="FFFF00"/>
                </a:highlight>
              </a:rPr>
              <a:t>Orgány obce</a:t>
            </a:r>
          </a:p>
        </p:txBody>
      </p:sp>
      <p:sp>
        <p:nvSpPr>
          <p:cNvPr id="3" name="Zástupný obsah 2">
            <a:extLst>
              <a:ext uri="{FF2B5EF4-FFF2-40B4-BE49-F238E27FC236}">
                <a16:creationId xmlns:a16="http://schemas.microsoft.com/office/drawing/2014/main" id="{C37B4977-29A9-4C71-9947-AA356EC4B256}"/>
              </a:ext>
            </a:extLst>
          </p:cNvPr>
          <p:cNvSpPr>
            <a:spLocks noGrp="1"/>
          </p:cNvSpPr>
          <p:nvPr>
            <p:ph idx="1"/>
          </p:nvPr>
        </p:nvSpPr>
        <p:spPr/>
        <p:txBody>
          <a:bodyPr>
            <a:normAutofit fontScale="92500"/>
          </a:bodyPr>
          <a:lstStyle/>
          <a:p>
            <a:r>
              <a:rPr lang="cs-CZ" dirty="0"/>
              <a:t>Zastupitelstvo obce</a:t>
            </a:r>
          </a:p>
          <a:p>
            <a:endParaRPr lang="cs-CZ" dirty="0"/>
          </a:p>
          <a:p>
            <a:pPr algn="just">
              <a:lnSpc>
                <a:spcPct val="12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kolegiální orgán složený z členů volených v přímých volbách občany obce</a:t>
            </a:r>
          </a:p>
          <a:p>
            <a:pPr algn="just">
              <a:lnSpc>
                <a:spcPct val="120000"/>
              </a:lnSpc>
              <a:spcBef>
                <a:spcPts val="0"/>
              </a:spcBef>
              <a:tabLst>
                <a:tab pos="179705" algn="l"/>
              </a:tabLst>
            </a:pPr>
            <a:r>
              <a:rPr lang="cs-CZ" sz="1800" dirty="0">
                <a:solidFill>
                  <a:srgbClr val="000000"/>
                </a:solidFill>
                <a:latin typeface="Times New Roman" panose="02020603050405020304" pitchFamily="18" charset="0"/>
                <a:ea typeface="Times New Roman" panose="02020603050405020304" pitchFamily="18" charset="0"/>
              </a:rPr>
              <a:t>z</a:t>
            </a:r>
            <a:r>
              <a:rPr lang="cs-CZ" sz="1800" dirty="0">
                <a:solidFill>
                  <a:srgbClr val="000000"/>
                </a:solidFill>
                <a:effectLst/>
                <a:latin typeface="Times New Roman" panose="02020603050405020304" pitchFamily="18" charset="0"/>
                <a:ea typeface="Times New Roman" panose="02020603050405020304" pitchFamily="18" charset="0"/>
              </a:rPr>
              <a:t>ákon stanoví minimální a maximální počet členů zastupitelstva v závislosti na počtu obyvatel obce, počet členů zastupitelstva stanoví dosavadní zastupitelstvo nejpozději 85 dnů přede dnem voleb</a:t>
            </a:r>
          </a:p>
          <a:p>
            <a:pPr algn="just">
              <a:lnSpc>
                <a:spcPct val="12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je</a:t>
            </a:r>
            <a:r>
              <a:rPr lang="cs-CZ" sz="1800" i="1" dirty="0">
                <a:solidFill>
                  <a:srgbClr val="000000"/>
                </a:solidFill>
                <a:effectLst/>
                <a:latin typeface="Times New Roman" panose="02020603050405020304" pitchFamily="18" charset="0"/>
                <a:ea typeface="Times New Roman" panose="02020603050405020304" pitchFamily="18" charset="0"/>
              </a:rPr>
              <a:t> nejvyšším orgánem obce</a:t>
            </a:r>
            <a:r>
              <a:rPr lang="cs-CZ" sz="1800" dirty="0">
                <a:solidFill>
                  <a:srgbClr val="000000"/>
                </a:solidFill>
                <a:effectLst/>
                <a:latin typeface="Times New Roman" panose="02020603050405020304" pitchFamily="18" charset="0"/>
                <a:ea typeface="Times New Roman" panose="02020603050405020304" pitchFamily="18" charset="0"/>
              </a:rPr>
              <a:t>, kterému náleží rozhodující oprávnění v oblasti samostatné působnosti. </a:t>
            </a:r>
          </a:p>
          <a:p>
            <a:pPr algn="just">
              <a:lnSpc>
                <a:spcPct val="12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zastupitelstvo</a:t>
            </a:r>
          </a:p>
          <a:p>
            <a:pPr lvl="1" algn="just">
              <a:lnSpc>
                <a:spcPct val="120000"/>
              </a:lnSpc>
              <a:spcBef>
                <a:spcPts val="0"/>
              </a:spcBef>
              <a:tabLst>
                <a:tab pos="179705" algn="l"/>
              </a:tabLst>
            </a:pPr>
            <a:r>
              <a:rPr lang="cs-CZ" sz="1400" dirty="0">
                <a:solidFill>
                  <a:srgbClr val="000000"/>
                </a:solidFill>
                <a:effectLst/>
                <a:latin typeface="Times New Roman" panose="02020603050405020304" pitchFamily="18" charset="0"/>
                <a:ea typeface="Times New Roman" panose="02020603050405020304" pitchFamily="18" charset="0"/>
              </a:rPr>
              <a:t>rozhoduje v těch záležitostech, které jsou mu vyhrazeny zákonem a dále </a:t>
            </a:r>
          </a:p>
          <a:p>
            <a:pPr lvl="1" algn="just">
              <a:lnSpc>
                <a:spcPct val="120000"/>
              </a:lnSpc>
              <a:spcBef>
                <a:spcPts val="0"/>
              </a:spcBef>
              <a:tabLst>
                <a:tab pos="179705" algn="l"/>
              </a:tabLst>
            </a:pPr>
            <a:r>
              <a:rPr lang="cs-CZ" sz="1400" dirty="0">
                <a:solidFill>
                  <a:srgbClr val="000000"/>
                </a:solidFill>
                <a:effectLst/>
                <a:latin typeface="Times New Roman" panose="02020603050405020304" pitchFamily="18" charset="0"/>
                <a:ea typeface="Times New Roman" panose="02020603050405020304" pitchFamily="18" charset="0"/>
              </a:rPr>
              <a:t>si může vyhradit další pravomoc v rámci samostatné působnosti obce, mimo pravomoci, které jsou v zákoně vyhrazeny radě</a:t>
            </a:r>
          </a:p>
          <a:p>
            <a:pPr algn="just">
              <a:lnSpc>
                <a:spcPct val="12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zastupitelstvo volí ze svých řad starostu, místostarostu a další členy rady obce a odvolává je z funkce </a:t>
            </a:r>
          </a:p>
          <a:p>
            <a:pPr algn="just">
              <a:lnSpc>
                <a:spcPct val="120000"/>
              </a:lnSpc>
              <a:spcBef>
                <a:spcPts val="0"/>
              </a:spcBef>
              <a:tabLst>
                <a:tab pos="179705" algn="l"/>
              </a:tabLst>
            </a:pPr>
            <a:r>
              <a:rPr lang="cs-CZ" sz="1800" dirty="0">
                <a:solidFill>
                  <a:srgbClr val="000000"/>
                </a:solidFill>
                <a:latin typeface="Times New Roman" panose="02020603050405020304" pitchFamily="18" charset="0"/>
                <a:ea typeface="Times New Roman" panose="02020603050405020304" pitchFamily="18" charset="0"/>
              </a:rPr>
              <a:t>r</a:t>
            </a:r>
            <a:r>
              <a:rPr lang="cs-CZ" sz="1800" dirty="0">
                <a:solidFill>
                  <a:srgbClr val="000000"/>
                </a:solidFill>
                <a:effectLst/>
                <a:latin typeface="Times New Roman" panose="02020603050405020304" pitchFamily="18" charset="0"/>
                <a:ea typeface="Times New Roman" panose="02020603050405020304" pitchFamily="18" charset="0"/>
              </a:rPr>
              <a:t>ozhoduje o některých právních jednáních obce, např. o nabytí a převodu nemovitých věcí a o jejich zastavení</a:t>
            </a:r>
          </a:p>
          <a:p>
            <a:pPr algn="just">
              <a:lnSpc>
                <a:spcPct val="120000"/>
              </a:lnSpc>
              <a:spcBef>
                <a:spcPts val="0"/>
              </a:spcBef>
              <a:tabLst>
                <a:tab pos="179705" algn="l"/>
              </a:tabLst>
            </a:pPr>
            <a:r>
              <a:rPr lang="cs-CZ" sz="1800" spc="-5" dirty="0">
                <a:solidFill>
                  <a:srgbClr val="000000"/>
                </a:solidFill>
                <a:effectLst/>
                <a:latin typeface="Times New Roman" panose="02020603050405020304" pitchFamily="18" charset="0"/>
                <a:ea typeface="Times New Roman" panose="02020603050405020304" pitchFamily="18" charset="0"/>
              </a:rPr>
              <a:t>zastupitelstvu nepřísluší, až na zákonné výjimky, rozhodovat v přenesené působnosti obce</a:t>
            </a:r>
            <a:endParaRPr lang="cs-CZ" sz="1800" dirty="0">
              <a:solidFill>
                <a:srgbClr val="000000"/>
              </a:solidFill>
              <a:effectLst/>
              <a:latin typeface="Times New Roman" panose="02020603050405020304" pitchFamily="18" charset="0"/>
              <a:ea typeface="Times New Roman" panose="02020603050405020304" pitchFamily="18" charset="0"/>
            </a:endParaRPr>
          </a:p>
          <a:p>
            <a:pPr algn="just">
              <a:lnSpc>
                <a:spcPct val="120000"/>
              </a:lnSpc>
              <a:spcBef>
                <a:spcPts val="0"/>
              </a:spcBef>
              <a:tabLst>
                <a:tab pos="179705" algn="l"/>
              </a:tabLst>
            </a:pPr>
            <a:r>
              <a:rPr lang="cs-CZ" sz="1800" i="1" dirty="0">
                <a:solidFill>
                  <a:srgbClr val="000000"/>
                </a:solidFill>
                <a:effectLst/>
                <a:latin typeface="Times New Roman" panose="02020603050405020304" pitchFamily="18" charset="0"/>
                <a:ea typeface="Times New Roman" panose="02020603050405020304" pitchFamily="18" charset="0"/>
              </a:rPr>
              <a:t>zasedání zastupitelstva</a:t>
            </a:r>
            <a:r>
              <a:rPr lang="cs-CZ" sz="1800" dirty="0">
                <a:solidFill>
                  <a:srgbClr val="000000"/>
                </a:solidFill>
                <a:effectLst/>
                <a:latin typeface="Times New Roman" panose="02020603050405020304" pitchFamily="18" charset="0"/>
                <a:ea typeface="Times New Roman" panose="02020603050405020304" pitchFamily="18" charset="0"/>
              </a:rPr>
              <a:t> obce je veřejné. Schází se podle potřeby, nejméně jedenkrát za tři měsíce </a:t>
            </a:r>
          </a:p>
          <a:p>
            <a:pPr algn="just">
              <a:lnSpc>
                <a:spcPct val="12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zákon o obcích stanoví případy</a:t>
            </a:r>
            <a:r>
              <a:rPr lang="cs-CZ" sz="1800" i="1" dirty="0">
                <a:solidFill>
                  <a:srgbClr val="000000"/>
                </a:solidFill>
                <a:effectLst/>
                <a:latin typeface="Times New Roman" panose="02020603050405020304" pitchFamily="18" charset="0"/>
                <a:ea typeface="Times New Roman" panose="02020603050405020304" pitchFamily="18" charset="0"/>
              </a:rPr>
              <a:t> rozpuštění</a:t>
            </a:r>
            <a:r>
              <a:rPr lang="cs-CZ" sz="1800" dirty="0">
                <a:solidFill>
                  <a:srgbClr val="000000"/>
                </a:solidFill>
                <a:effectLst/>
                <a:latin typeface="Times New Roman" panose="02020603050405020304" pitchFamily="18" charset="0"/>
                <a:ea typeface="Times New Roman" panose="02020603050405020304" pitchFamily="18" charset="0"/>
              </a:rPr>
              <a:t> zastupitelstva obce rozhodnutím Ministerstva vnitra</a:t>
            </a:r>
          </a:p>
        </p:txBody>
      </p:sp>
    </p:spTree>
    <p:extLst>
      <p:ext uri="{BB962C8B-B14F-4D97-AF65-F5344CB8AC3E}">
        <p14:creationId xmlns:p14="http://schemas.microsoft.com/office/powerpoint/2010/main" val="279269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D19E3D-D913-4115-B841-E9A687442FD6}"/>
              </a:ext>
            </a:extLst>
          </p:cNvPr>
          <p:cNvSpPr>
            <a:spLocks noGrp="1"/>
          </p:cNvSpPr>
          <p:nvPr>
            <p:ph type="title"/>
          </p:nvPr>
        </p:nvSpPr>
        <p:spPr/>
        <p:txBody>
          <a:bodyPr/>
          <a:lstStyle/>
          <a:p>
            <a:r>
              <a:rPr lang="cs-CZ" dirty="0"/>
              <a:t>Rada obce</a:t>
            </a:r>
          </a:p>
        </p:txBody>
      </p:sp>
      <p:sp>
        <p:nvSpPr>
          <p:cNvPr id="3" name="Zástupný obsah 2">
            <a:extLst>
              <a:ext uri="{FF2B5EF4-FFF2-40B4-BE49-F238E27FC236}">
                <a16:creationId xmlns:a16="http://schemas.microsoft.com/office/drawing/2014/main" id="{13D46895-A51D-4F54-9D37-644DD2A09062}"/>
              </a:ext>
            </a:extLst>
          </p:cNvPr>
          <p:cNvSpPr>
            <a:spLocks noGrp="1"/>
          </p:cNvSpPr>
          <p:nvPr>
            <p:ph idx="1"/>
          </p:nvPr>
        </p:nvSpPr>
        <p:spPr/>
        <p:txBody>
          <a:bodyPr>
            <a:normAutofit fontScale="92500" lnSpcReduction="20000"/>
          </a:bodyPr>
          <a:lstStyle/>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charakterizována jako</a:t>
            </a:r>
            <a:r>
              <a:rPr lang="cs-CZ" sz="1800" i="1" dirty="0">
                <a:solidFill>
                  <a:srgbClr val="000000"/>
                </a:solidFill>
                <a:effectLst/>
                <a:ea typeface="Times New Roman" panose="02020603050405020304" pitchFamily="18" charset="0"/>
              </a:rPr>
              <a:t> výkonný orgán obce v oblasti samostatné působnosti</a:t>
            </a:r>
            <a:r>
              <a:rPr lang="cs-CZ" sz="1800" dirty="0">
                <a:solidFill>
                  <a:srgbClr val="000000"/>
                </a:solidFill>
                <a:effectLst/>
                <a:ea typeface="Times New Roman" panose="02020603050405020304" pitchFamily="18" charset="0"/>
              </a:rPr>
              <a:t>; při výkonu této působnosti odpovídá zastupitelstvu. V oblasti přenesené působnosti přísluší radě rozhodovat, jen stanoví-li tak zákon (např. vydává nařízení obce). </a:t>
            </a:r>
          </a:p>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je kolegiálním orgánem tvořeným starostou, zástupcem (popřípadě zástupci) starosty a dalšími členy (radními), které volí zastupitelstvo z řad svých členů. Počet členů rady je lichý (od 5 do 11 osob), přičemž nesmí přesahovat jednu třetinu počtu členů zastupitelstva. Rada se nevolí v obcích, kde má zastupitelstvo méně než 15 členů – v těchto obcích plní funkci rady starosta, s výjimkou těch záležitostí, které jsou pro takový případ vyhrazeny zastupitelstvu.</a:t>
            </a:r>
          </a:p>
          <a:p>
            <a:pPr algn="just">
              <a:lnSpc>
                <a:spcPct val="100000"/>
              </a:lnSpc>
              <a:spcBef>
                <a:spcPts val="0"/>
              </a:spcBef>
              <a:tabLst>
                <a:tab pos="179705" algn="l"/>
              </a:tabLst>
            </a:pPr>
            <a:r>
              <a:rPr lang="cs-CZ" sz="1800" spc="-5" dirty="0">
                <a:solidFill>
                  <a:srgbClr val="000000"/>
                </a:solidFill>
                <a:effectLst/>
                <a:ea typeface="Times New Roman" panose="02020603050405020304" pitchFamily="18" charset="0"/>
              </a:rPr>
              <a:t>schází se ke schůzím podle potřeby, její schůze jsou neveřejné. </a:t>
            </a:r>
            <a:endParaRPr lang="cs-CZ" sz="1800" dirty="0">
              <a:solidFill>
                <a:srgbClr val="000000"/>
              </a:solidFill>
              <a:effectLst/>
              <a:ea typeface="Times New Roman" panose="02020603050405020304" pitchFamily="18" charset="0"/>
            </a:endParaRPr>
          </a:p>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připravuje návrhy pro jednání zastupitelstva a zabezpečuje plnění jím přijatých usnesení. Je jí např. vyhrazeno zabezpečování hospodaření obce podle schváleného rozpočtu, plní funkci zakladatele nebo zřizovatele vůči právnickým osobám a organizačním složkám založeným nebo zřízeným zastupitelstvem (s výjimkou obecní policie). Rada řeší otázky vnitřní organizace obecního úřadu, např. stanoví rozdělení pravomocí v obecním úřadu, zřizuje a ruší odbory a oddělení obecního úřadu, na návrh tajemníka obecního úřadu jmenuje a odvolává vedoucí odborů obecního úřadu.</a:t>
            </a:r>
          </a:p>
          <a:p>
            <a:pPr>
              <a:lnSpc>
                <a:spcPct val="100000"/>
              </a:lnSpc>
              <a:spcBef>
                <a:spcPts val="0"/>
              </a:spcBef>
            </a:pPr>
            <a:r>
              <a:rPr lang="cs-CZ" sz="1800" dirty="0">
                <a:effectLst/>
                <a:ea typeface="Times New Roman" panose="02020603050405020304" pitchFamily="18" charset="0"/>
                <a:cs typeface="Times New Roman" panose="02020603050405020304" pitchFamily="18" charset="0"/>
              </a:rPr>
              <a:t>radě náleží výkon tzv. </a:t>
            </a:r>
            <a:r>
              <a:rPr lang="cs-CZ" sz="1800" i="1" dirty="0">
                <a:effectLst/>
                <a:ea typeface="Times New Roman" panose="02020603050405020304" pitchFamily="18" charset="0"/>
                <a:cs typeface="Times New Roman" panose="02020603050405020304" pitchFamily="18" charset="0"/>
              </a:rPr>
              <a:t>zbytkové samostatné působnosti</a:t>
            </a:r>
            <a:r>
              <a:rPr lang="cs-CZ" sz="1800" dirty="0">
                <a:effectLst/>
                <a:ea typeface="Times New Roman" panose="02020603050405020304" pitchFamily="18" charset="0"/>
                <a:cs typeface="Times New Roman" panose="02020603050405020304" pitchFamily="18" charset="0"/>
              </a:rPr>
              <a:t>: podle § 102 odst. 3 </a:t>
            </a:r>
            <a:r>
              <a:rPr lang="cs-CZ" sz="1800" dirty="0" err="1">
                <a:effectLst/>
                <a:ea typeface="Times New Roman" panose="02020603050405020304" pitchFamily="18" charset="0"/>
                <a:cs typeface="Times New Roman" panose="02020603050405020304" pitchFamily="18" charset="0"/>
              </a:rPr>
              <a:t>OZř</a:t>
            </a:r>
            <a:r>
              <a:rPr lang="cs-CZ" sz="1800" dirty="0">
                <a:effectLst/>
                <a:ea typeface="Times New Roman" panose="02020603050405020304" pitchFamily="18" charset="0"/>
                <a:cs typeface="Times New Roman" panose="02020603050405020304" pitchFamily="18" charset="0"/>
              </a:rPr>
              <a:t> zabezpečuje rozhodování ostatních záležitostí patřících do samostatné působnosti obce, pokud nejsou vyhrazeny zastupitelstvu obce nebo pokud si je zastupitelstvo obce nevyhradilo; rada obce může tyto pravomoci zcela nebo zčásti svěřit starostovi nebo obecnímu úřadu; rada obce může svěřit obecní policii zcela nebo zčásti rozhodování o právních jednáních souvisejících s činností obecní policie.</a:t>
            </a:r>
            <a:endParaRPr lang="cs-CZ" dirty="0"/>
          </a:p>
        </p:txBody>
      </p:sp>
    </p:spTree>
    <p:extLst>
      <p:ext uri="{BB962C8B-B14F-4D97-AF65-F5344CB8AC3E}">
        <p14:creationId xmlns:p14="http://schemas.microsoft.com/office/powerpoint/2010/main" val="3924982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15AEF-5DCD-4812-ADF6-BCDE9F96ECFE}"/>
              </a:ext>
            </a:extLst>
          </p:cNvPr>
          <p:cNvSpPr>
            <a:spLocks noGrp="1"/>
          </p:cNvSpPr>
          <p:nvPr>
            <p:ph type="title"/>
          </p:nvPr>
        </p:nvSpPr>
        <p:spPr/>
        <p:txBody>
          <a:bodyPr/>
          <a:lstStyle/>
          <a:p>
            <a:r>
              <a:rPr lang="cs-CZ" dirty="0"/>
              <a:t>Starosta</a:t>
            </a:r>
          </a:p>
        </p:txBody>
      </p:sp>
      <p:sp>
        <p:nvSpPr>
          <p:cNvPr id="3" name="Zástupný obsah 2">
            <a:extLst>
              <a:ext uri="{FF2B5EF4-FFF2-40B4-BE49-F238E27FC236}">
                <a16:creationId xmlns:a16="http://schemas.microsoft.com/office/drawing/2014/main" id="{B40ABB74-E01C-41F3-A698-71D4D3E5CA38}"/>
              </a:ext>
            </a:extLst>
          </p:cNvPr>
          <p:cNvSpPr>
            <a:spLocks noGrp="1"/>
          </p:cNvSpPr>
          <p:nvPr>
            <p:ph idx="1"/>
          </p:nvPr>
        </p:nvSpPr>
        <p:spPr>
          <a:xfrm>
            <a:off x="828675" y="1825625"/>
            <a:ext cx="10515600" cy="4351338"/>
          </a:xfrm>
        </p:spPr>
        <p:txBody>
          <a:bodyPr>
            <a:normAutofit fontScale="92500" lnSpcReduction="10000"/>
          </a:bodyPr>
          <a:lstStyle/>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Starostu jako orgán obce volí zastupitelstvo z řad svých členů. </a:t>
            </a:r>
          </a:p>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je ze své činnosti odpovědný zastupitelstvu. Ve vztahu k ostatním členům obecního zastupitelstva je starosta nejen „prvním mezi rovnými“, ale přísluší mu i některé samostatné funkce a oprávnění.</a:t>
            </a:r>
          </a:p>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Starosta svolává a zpravidla řídí zasedání zastupitelstva a rady obce, podepisuje spolu s ověřovateli zápisy z jejich jednání. Starosta stojí v čele obecního úřadu. V obcích, kde je tato funkce zřízena, jmenuje a odvolává starosta se souhlasem ředitele krajského úřadu tajemníka obecního úřadu. Pokud není ustaven tajemník obecního úřadu, plní starosta jeho úkoly. Starosta plní obdobné úkoly, jako jsou úkoly statutárního orgánu zaměstnavatele podle zvláštních předpisů, vůči uvolněným členům zastupitelstva a tajemníkovi obecního úřadu. Starosta řídí obecní policii (je-li v obci zřízena), nepověří-li zastupitelstvo řízením jiného člena zastupitelstva.</a:t>
            </a:r>
          </a:p>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Starosta je oprávněn pozastavit výkon usnesení rady, má-li za to, že je nesprávné. Věc pak předloží starosta k rozhodnutí nejbližšímu zasedání zastupitelstva.</a:t>
            </a:r>
          </a:p>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Podle § 103 odst. 1 </a:t>
            </a:r>
            <a:r>
              <a:rPr lang="cs-CZ" sz="1800" dirty="0" err="1">
                <a:solidFill>
                  <a:srgbClr val="000000"/>
                </a:solidFill>
                <a:effectLst/>
                <a:ea typeface="Times New Roman" panose="02020603050405020304" pitchFamily="18" charset="0"/>
              </a:rPr>
              <a:t>OZř</a:t>
            </a:r>
            <a:r>
              <a:rPr lang="cs-CZ" sz="1800" dirty="0">
                <a:solidFill>
                  <a:srgbClr val="000000"/>
                </a:solidFill>
                <a:effectLst/>
                <a:ea typeface="Times New Roman" panose="02020603050405020304" pitchFamily="18" charset="0"/>
              </a:rPr>
              <a:t> starosta „zastupuje obec navenek“. Pokud činí starosta za obec právní jednání, která vyžadují schválení zastupitelstva, případně rady obce, jsou bez tohoto schválení taková jednání neplatná, a to absolutně.</a:t>
            </a:r>
          </a:p>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Starostu zastupuje podle zákona</a:t>
            </a:r>
            <a:r>
              <a:rPr lang="cs-CZ" sz="1800" i="1" dirty="0">
                <a:solidFill>
                  <a:srgbClr val="000000"/>
                </a:solidFill>
                <a:effectLst/>
                <a:ea typeface="Times New Roman" panose="02020603050405020304" pitchFamily="18" charset="0"/>
              </a:rPr>
              <a:t> místostarosta</a:t>
            </a:r>
            <a:r>
              <a:rPr lang="cs-CZ" sz="1800" dirty="0">
                <a:solidFill>
                  <a:srgbClr val="000000"/>
                </a:solidFill>
                <a:effectLst/>
                <a:ea typeface="Times New Roman" panose="02020603050405020304" pitchFamily="18" charset="0"/>
              </a:rPr>
              <a:t>. Zastupitelstvo může zvolit více místostarostů a svěřit jim některé úkoly; v takovém případě má zastupitelstvo i určit, který místostarosta zastupuje starostu v době jeho nepřítomnosti nebo v době, kdy starosta nevykonává funkci.</a:t>
            </a:r>
          </a:p>
        </p:txBody>
      </p:sp>
    </p:spTree>
    <p:extLst>
      <p:ext uri="{BB962C8B-B14F-4D97-AF65-F5344CB8AC3E}">
        <p14:creationId xmlns:p14="http://schemas.microsoft.com/office/powerpoint/2010/main" val="3559564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68BD2-72AC-4B0A-B346-0EBA64B2D4E2}"/>
              </a:ext>
            </a:extLst>
          </p:cNvPr>
          <p:cNvSpPr>
            <a:spLocks noGrp="1"/>
          </p:cNvSpPr>
          <p:nvPr>
            <p:ph type="title"/>
          </p:nvPr>
        </p:nvSpPr>
        <p:spPr/>
        <p:txBody>
          <a:bodyPr/>
          <a:lstStyle/>
          <a:p>
            <a:r>
              <a:rPr lang="cs-CZ" dirty="0"/>
              <a:t>Obecní úřad</a:t>
            </a:r>
          </a:p>
        </p:txBody>
      </p:sp>
      <p:sp>
        <p:nvSpPr>
          <p:cNvPr id="3" name="Zástupný obsah 2">
            <a:extLst>
              <a:ext uri="{FF2B5EF4-FFF2-40B4-BE49-F238E27FC236}">
                <a16:creationId xmlns:a16="http://schemas.microsoft.com/office/drawing/2014/main" id="{AFAD7747-7043-4E28-A24F-9CAB851601C0}"/>
              </a:ext>
            </a:extLst>
          </p:cNvPr>
          <p:cNvSpPr>
            <a:spLocks noGrp="1"/>
          </p:cNvSpPr>
          <p:nvPr>
            <p:ph idx="1"/>
          </p:nvPr>
        </p:nvSpPr>
        <p:spPr/>
        <p:txBody>
          <a:bodyPr/>
          <a:lstStyle/>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personálně tvořen starostou, místostarostou (místostarosty), tajemníkem obecního úřadu, je-li tato funkce zřízena, a zaměstnanci obce zařazenými do obecního úřadu (tj. profesionálním aparátem). V čele obecního úřadu stojí starosta. Rada může zřídit pro jednotlivé úseky činnosti obecního úřadu odbory a oddělení.</a:t>
            </a:r>
          </a:p>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V oblasti samostatné působnosti plní obecní úřad především úkoly, které mu uložilo zastupitelstvo nebo rada obce. Obecní úřad vykonává přenesenou působnost, s výjimkou věcí, které patří do působnosti jiného orgánu obce.</a:t>
            </a:r>
          </a:p>
          <a:p>
            <a:pPr marL="0" indent="0" algn="just">
              <a:lnSpc>
                <a:spcPct val="100000"/>
              </a:lnSpc>
              <a:spcBef>
                <a:spcPts val="0"/>
              </a:spcBef>
              <a:buNone/>
              <a:tabLst>
                <a:tab pos="179705" algn="l"/>
              </a:tabLst>
            </a:pPr>
            <a:endParaRPr lang="cs-CZ" sz="1800" dirty="0">
              <a:solidFill>
                <a:srgbClr val="000000"/>
              </a:solidFill>
              <a:effectLst/>
              <a:ea typeface="Times New Roman" panose="02020603050405020304" pitchFamily="18" charset="0"/>
            </a:endParaRPr>
          </a:p>
          <a:p>
            <a:pPr algn="just">
              <a:lnSpc>
                <a:spcPct val="100000"/>
              </a:lnSpc>
              <a:spcBef>
                <a:spcPts val="0"/>
              </a:spcBef>
              <a:tabLst>
                <a:tab pos="179705" algn="l"/>
              </a:tabLst>
            </a:pPr>
            <a:r>
              <a:rPr lang="cs-CZ" sz="1800" dirty="0">
                <a:solidFill>
                  <a:srgbClr val="000000"/>
                </a:solidFill>
                <a:effectLst/>
                <a:ea typeface="Times New Roman" panose="02020603050405020304" pitchFamily="18" charset="0"/>
              </a:rPr>
              <a:t>V obcích s pověřeným obecním úřadem a v obcích s rozšířenou působností obligatorně, v ostatních obcích fakultativně, se zřizuje funkce</a:t>
            </a:r>
            <a:r>
              <a:rPr lang="cs-CZ" sz="1800" i="1" dirty="0">
                <a:solidFill>
                  <a:srgbClr val="000000"/>
                </a:solidFill>
                <a:effectLst/>
                <a:ea typeface="Times New Roman" panose="02020603050405020304" pitchFamily="18" charset="0"/>
              </a:rPr>
              <a:t> tajemníka obecního úřadu</a:t>
            </a:r>
            <a:r>
              <a:rPr lang="cs-CZ" sz="1800" dirty="0">
                <a:solidFill>
                  <a:srgbClr val="000000"/>
                </a:solidFill>
                <a:effectLst/>
                <a:ea typeface="Times New Roman" panose="02020603050405020304" pitchFamily="18" charset="0"/>
              </a:rPr>
              <a:t>. </a:t>
            </a:r>
          </a:p>
          <a:p>
            <a:pPr lvl="1" algn="just">
              <a:lnSpc>
                <a:spcPct val="100000"/>
              </a:lnSpc>
              <a:spcBef>
                <a:spcPts val="0"/>
              </a:spcBef>
              <a:tabLst>
                <a:tab pos="179705" algn="l"/>
              </a:tabLst>
            </a:pPr>
            <a:r>
              <a:rPr lang="cs-CZ" sz="1400" dirty="0">
                <a:solidFill>
                  <a:srgbClr val="000000"/>
                </a:solidFill>
                <a:effectLst/>
                <a:ea typeface="Times New Roman" panose="02020603050405020304" pitchFamily="18" charset="0"/>
              </a:rPr>
              <a:t>Tajemník je zaměstnancem obecního úřadu. Za plnění úkolů obecního úřadu v samostatné i přenesené působnosti je odpovědný starostovi. </a:t>
            </a:r>
          </a:p>
        </p:txBody>
      </p:sp>
    </p:spTree>
    <p:extLst>
      <p:ext uri="{BB962C8B-B14F-4D97-AF65-F5344CB8AC3E}">
        <p14:creationId xmlns:p14="http://schemas.microsoft.com/office/powerpoint/2010/main" val="4000634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B814A8-69F6-499F-8C63-C301308D2755}"/>
              </a:ext>
            </a:extLst>
          </p:cNvPr>
          <p:cNvSpPr>
            <a:spLocks noGrp="1"/>
          </p:cNvSpPr>
          <p:nvPr>
            <p:ph type="title"/>
          </p:nvPr>
        </p:nvSpPr>
        <p:spPr/>
        <p:txBody>
          <a:bodyPr/>
          <a:lstStyle/>
          <a:p>
            <a:r>
              <a:rPr lang="cs-CZ" dirty="0"/>
              <a:t>Zvláštní orgány</a:t>
            </a:r>
          </a:p>
        </p:txBody>
      </p:sp>
      <p:sp>
        <p:nvSpPr>
          <p:cNvPr id="3" name="Zástupný obsah 2">
            <a:extLst>
              <a:ext uri="{FF2B5EF4-FFF2-40B4-BE49-F238E27FC236}">
                <a16:creationId xmlns:a16="http://schemas.microsoft.com/office/drawing/2014/main" id="{F88C7092-2A95-4519-A432-45BC4DE918BD}"/>
              </a:ext>
            </a:extLst>
          </p:cNvPr>
          <p:cNvSpPr>
            <a:spLocks noGrp="1"/>
          </p:cNvSpPr>
          <p:nvPr>
            <p:ph idx="1"/>
          </p:nvPr>
        </p:nvSpPr>
        <p:spPr/>
        <p:txBody>
          <a:bodyPr>
            <a:normAutofit/>
          </a:bodyPr>
          <a:lstStyle/>
          <a:p>
            <a:pPr algn="just">
              <a:lnSpc>
                <a:spcPct val="10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V případech stanovených zvláštními zákony zřizuje starosta pro výkon přenesené působnosti zvláštní orgány obce a jmenuje a odvolává jejich členy. </a:t>
            </a:r>
          </a:p>
          <a:p>
            <a:pPr algn="just">
              <a:lnSpc>
                <a:spcPct val="10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komise pro projednávání přestupků</a:t>
            </a:r>
          </a:p>
          <a:p>
            <a:pPr algn="just">
              <a:lnSpc>
                <a:spcPct val="10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povodňové komise (jako fakultativní orgán je zřizuje rada obce, obligatorně zřizuje starosta obce s rozšířenou působností povodňovou komisi obce s rozšířenou působností)</a:t>
            </a:r>
          </a:p>
          <a:p>
            <a:pPr algn="just">
              <a:lnSpc>
                <a:spcPct val="10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komise pro sociálně-právní ochranu dětí zřizovaná starostou obce s rozšířenou působností</a:t>
            </a:r>
          </a:p>
          <a:p>
            <a:pPr algn="just">
              <a:lnSpc>
                <a:spcPct val="100000"/>
              </a:lnSpc>
              <a:spcBef>
                <a:spcPts val="0"/>
              </a:spcBef>
              <a:tabLst>
                <a:tab pos="179705" algn="l"/>
              </a:tabLst>
            </a:pPr>
            <a:r>
              <a:rPr lang="cs-CZ" sz="1800" dirty="0">
                <a:solidFill>
                  <a:srgbClr val="000000"/>
                </a:solidFill>
                <a:effectLst/>
                <a:latin typeface="Times New Roman" panose="02020603050405020304" pitchFamily="18" charset="0"/>
                <a:ea typeface="Times New Roman" panose="02020603050405020304" pitchFamily="18" charset="0"/>
              </a:rPr>
              <a:t>krizový štáb</a:t>
            </a:r>
          </a:p>
        </p:txBody>
      </p:sp>
    </p:spTree>
    <p:extLst>
      <p:ext uri="{BB962C8B-B14F-4D97-AF65-F5344CB8AC3E}">
        <p14:creationId xmlns:p14="http://schemas.microsoft.com/office/powerpoint/2010/main" val="23710279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BF6A9B-4D49-45BB-836F-087390A14D7B}"/>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ED8F9A72-F3D2-44AA-A4D8-88C1C1E3900C}"/>
              </a:ext>
            </a:extLst>
          </p:cNvPr>
          <p:cNvSpPr>
            <a:spLocks noGrp="1"/>
          </p:cNvSpPr>
          <p:nvPr>
            <p:ph idx="1"/>
          </p:nvPr>
        </p:nvSpPr>
        <p:spPr/>
        <p:txBody>
          <a:bodyPr>
            <a:normAutofit/>
          </a:bodyPr>
          <a:lstStyle/>
          <a:p>
            <a:pPr algn="just">
              <a:lnSpc>
                <a:spcPct val="100000"/>
              </a:lnSpc>
              <a:spcBef>
                <a:spcPts val="0"/>
              </a:spcBef>
              <a:tabLst>
                <a:tab pos="179705" algn="l"/>
              </a:tabLst>
            </a:pPr>
            <a:r>
              <a:rPr lang="cs-CZ" sz="2800" dirty="0">
                <a:solidFill>
                  <a:srgbClr val="000000"/>
                </a:solidFill>
                <a:effectLst/>
                <a:latin typeface="Times New Roman" panose="02020603050405020304" pitchFamily="18" charset="0"/>
                <a:ea typeface="Times New Roman" panose="02020603050405020304" pitchFamily="18" charset="0"/>
              </a:rPr>
              <a:t>Zastupitelstvo obce může zřídit jako své iniciativní a kontrolní orgány</a:t>
            </a:r>
            <a:r>
              <a:rPr lang="cs-CZ" sz="2800" i="1" dirty="0">
                <a:solidFill>
                  <a:srgbClr val="000000"/>
                </a:solidFill>
                <a:effectLst/>
                <a:latin typeface="Times New Roman" panose="02020603050405020304" pitchFamily="18" charset="0"/>
                <a:ea typeface="Times New Roman" panose="02020603050405020304" pitchFamily="18" charset="0"/>
              </a:rPr>
              <a:t> výbory</a:t>
            </a:r>
            <a:r>
              <a:rPr lang="cs-CZ" sz="2800" dirty="0">
                <a:solidFill>
                  <a:srgbClr val="000000"/>
                </a:solidFill>
                <a:effectLst/>
                <a:latin typeface="Times New Roman" panose="02020603050405020304" pitchFamily="18" charset="0"/>
                <a:ea typeface="Times New Roman" panose="02020603050405020304" pitchFamily="18" charset="0"/>
              </a:rPr>
              <a:t>. </a:t>
            </a:r>
          </a:p>
          <a:p>
            <a:pPr lvl="1" algn="just">
              <a:lnSpc>
                <a:spcPct val="100000"/>
              </a:lnSpc>
              <a:spcBef>
                <a:spcPts val="0"/>
              </a:spcBef>
              <a:tabLst>
                <a:tab pos="179705" algn="l"/>
              </a:tabLst>
            </a:pPr>
            <a:r>
              <a:rPr lang="cs-CZ" dirty="0">
                <a:solidFill>
                  <a:srgbClr val="000000"/>
                </a:solidFill>
                <a:effectLst/>
                <a:latin typeface="Times New Roman" panose="02020603050405020304" pitchFamily="18" charset="0"/>
                <a:ea typeface="Times New Roman" panose="02020603050405020304" pitchFamily="18" charset="0"/>
              </a:rPr>
              <a:t>Povinně se zřizuje finanční a kontrolní výbor. </a:t>
            </a:r>
          </a:p>
          <a:p>
            <a:pPr lvl="1" algn="just">
              <a:lnSpc>
                <a:spcPct val="100000"/>
              </a:lnSpc>
              <a:spcBef>
                <a:spcPts val="0"/>
              </a:spcBef>
              <a:tabLst>
                <a:tab pos="179705" algn="l"/>
              </a:tabLst>
            </a:pPr>
            <a:r>
              <a:rPr lang="cs-CZ" dirty="0">
                <a:solidFill>
                  <a:srgbClr val="000000"/>
                </a:solidFill>
                <a:effectLst/>
                <a:latin typeface="Times New Roman" panose="02020603050405020304" pitchFamily="18" charset="0"/>
                <a:ea typeface="Times New Roman" panose="02020603050405020304" pitchFamily="18" charset="0"/>
              </a:rPr>
              <a:t>V obci, v jejímž územním obvodu žije podle posledního sčítání lidu alespoň 10 % občanů hlásících se k jiné národnosti než české, zřizuje se též výbor pro národnostní menšiny, pokud o to písemně požádá spolek zastupující zájmy národnostní menšiny.</a:t>
            </a:r>
          </a:p>
          <a:p>
            <a:pPr lvl="1" algn="just">
              <a:lnSpc>
                <a:spcPct val="100000"/>
              </a:lnSpc>
              <a:spcBef>
                <a:spcPts val="0"/>
              </a:spcBef>
              <a:tabLst>
                <a:tab pos="179705" algn="l"/>
              </a:tabLst>
            </a:pPr>
            <a:r>
              <a:rPr lang="cs-CZ" dirty="0">
                <a:solidFill>
                  <a:srgbClr val="000000"/>
                </a:solidFill>
                <a:effectLst/>
                <a:latin typeface="Times New Roman" panose="02020603050405020304" pitchFamily="18" charset="0"/>
                <a:ea typeface="Times New Roman" panose="02020603050405020304" pitchFamily="18" charset="0"/>
              </a:rPr>
              <a:t>osadní výbor</a:t>
            </a:r>
          </a:p>
          <a:p>
            <a:pPr marL="144145" indent="-144145" algn="just">
              <a:lnSpc>
                <a:spcPct val="100000"/>
              </a:lnSpc>
              <a:spcBef>
                <a:spcPts val="0"/>
              </a:spcBef>
              <a:tabLst>
                <a:tab pos="144145" algn="l"/>
              </a:tabLst>
            </a:pP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Rada může zřizovat jako své iniciativní a poradní orgány</a:t>
            </a:r>
            <a:r>
              <a:rPr lang="cs-CZ" sz="2800" i="1" dirty="0">
                <a:effectLst/>
                <a:latin typeface="Calibri" panose="020F0502020204030204" pitchFamily="34" charset="0"/>
                <a:ea typeface="Times New Roman" panose="02020603050405020304" pitchFamily="18" charset="0"/>
                <a:cs typeface="Times New Roman" panose="02020603050405020304" pitchFamily="18" charset="0"/>
              </a:rPr>
              <a:t> komise</a:t>
            </a:r>
            <a:r>
              <a:rPr lang="cs-CZ" sz="2800" dirty="0">
                <a:effectLst/>
                <a:latin typeface="Calibri" panose="020F0502020204030204" pitchFamily="34" charset="0"/>
                <a:ea typeface="Times New Roman" panose="02020603050405020304" pitchFamily="18" charset="0"/>
                <a:cs typeface="Times New Roman" panose="02020603050405020304" pitchFamily="18" charset="0"/>
              </a:rPr>
              <a:t>. Zákon připouští, aby starosta, po projednání s ředitelem krajského úřadu, svěřil komisi výkon přenesené působnosti v určitých věcech – v takovém případě mají komise postavení orgánu obce.</a:t>
            </a:r>
            <a:r>
              <a:rPr lang="cs-CZ" dirty="0">
                <a:effectLst/>
              </a:rPr>
              <a:t> </a:t>
            </a:r>
            <a:endParaRPr lang="cs-CZ"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6235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37D4D-BB84-89B9-112F-1DBEC116422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0F4A78-82B8-7068-448B-C807CB36D64F}"/>
              </a:ext>
            </a:extLst>
          </p:cNvPr>
          <p:cNvSpPr>
            <a:spLocks noGrp="1"/>
          </p:cNvSpPr>
          <p:nvPr>
            <p:ph type="ctrTitle"/>
          </p:nvPr>
        </p:nvSpPr>
        <p:spPr/>
        <p:txBody>
          <a:bodyPr/>
          <a:lstStyle/>
          <a:p>
            <a:r>
              <a:rPr lang="cs-CZ" dirty="0"/>
              <a:t>VIII. Kontrola a dozor nad činností územních samosprávných celků</a:t>
            </a:r>
          </a:p>
        </p:txBody>
      </p:sp>
    </p:spTree>
    <p:extLst>
      <p:ext uri="{BB962C8B-B14F-4D97-AF65-F5344CB8AC3E}">
        <p14:creationId xmlns:p14="http://schemas.microsoft.com/office/powerpoint/2010/main" val="40795927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A60491-E207-4DBE-9980-7802A4E8A495}"/>
              </a:ext>
            </a:extLst>
          </p:cNvPr>
          <p:cNvSpPr>
            <a:spLocks noGrp="1"/>
          </p:cNvSpPr>
          <p:nvPr>
            <p:ph type="title"/>
          </p:nvPr>
        </p:nvSpPr>
        <p:spPr/>
        <p:txBody>
          <a:bodyPr/>
          <a:lstStyle/>
          <a:p>
            <a:r>
              <a:rPr lang="cs-CZ" dirty="0"/>
              <a:t>Kontrola nad činností ÚSC</a:t>
            </a:r>
          </a:p>
        </p:txBody>
      </p:sp>
      <p:sp>
        <p:nvSpPr>
          <p:cNvPr id="3" name="Zástupný obsah 2">
            <a:extLst>
              <a:ext uri="{FF2B5EF4-FFF2-40B4-BE49-F238E27FC236}">
                <a16:creationId xmlns:a16="http://schemas.microsoft.com/office/drawing/2014/main" id="{D7E726AA-1FBF-46F6-8950-82C656B6EC32}"/>
              </a:ext>
            </a:extLst>
          </p:cNvPr>
          <p:cNvSpPr>
            <a:spLocks noGrp="1"/>
          </p:cNvSpPr>
          <p:nvPr>
            <p:ph idx="1"/>
          </p:nvPr>
        </p:nvSpPr>
        <p:spPr/>
        <p:txBody>
          <a:bodyPr>
            <a:normAutofit/>
          </a:bodyPr>
          <a:lstStyle/>
          <a:p>
            <a:r>
              <a:rPr lang="cs-CZ" dirty="0"/>
              <a:t>Kontrola: </a:t>
            </a:r>
          </a:p>
          <a:p>
            <a:pPr lvl="1"/>
            <a:r>
              <a:rPr lang="cs-CZ" dirty="0"/>
              <a:t>Účelem kontroly nad výkonem samostatné a přenesené působnosti je zjistit, zda orgány ÚSC dodržují </a:t>
            </a:r>
          </a:p>
          <a:p>
            <a:pPr lvl="2"/>
            <a:r>
              <a:rPr lang="cs-CZ" dirty="0"/>
              <a:t>při výkonu samostatné působnosti zákony a jiné právní předpisy</a:t>
            </a:r>
          </a:p>
          <a:p>
            <a:pPr lvl="2"/>
            <a:r>
              <a:rPr lang="cs-CZ" dirty="0"/>
              <a:t>při výkonu přenesené působnosti zákony, jiné právní předpisy, v jejich mezích též usnesení vlády, směrnice ústředních správních úřadů a opatření přijatá při kontrole</a:t>
            </a:r>
          </a:p>
          <a:p>
            <a:r>
              <a:rPr lang="cs-CZ" dirty="0"/>
              <a:t>Kontrolu nad výkonem působnosti obcí vykonává</a:t>
            </a:r>
          </a:p>
          <a:p>
            <a:pPr lvl="1"/>
            <a:r>
              <a:rPr lang="cs-CZ" dirty="0"/>
              <a:t>MV</a:t>
            </a:r>
          </a:p>
          <a:p>
            <a:pPr lvl="1"/>
            <a:r>
              <a:rPr lang="cs-CZ" dirty="0"/>
              <a:t>krajský úřad v přenesené působnosti</a:t>
            </a:r>
          </a:p>
          <a:p>
            <a:r>
              <a:rPr lang="cs-CZ" dirty="0"/>
              <a:t>Právní úprava je v kontrolním řádu, v zákonech o ÚSC některé dílčí otázky </a:t>
            </a:r>
          </a:p>
          <a:p>
            <a:r>
              <a:rPr lang="cs-CZ" dirty="0"/>
              <a:t>Zvláštním případem kontroly je přezkoumávání hospodaření obcí a krajů </a:t>
            </a:r>
          </a:p>
          <a:p>
            <a:endParaRPr lang="cs-CZ" dirty="0"/>
          </a:p>
        </p:txBody>
      </p:sp>
    </p:spTree>
    <p:extLst>
      <p:ext uri="{BB962C8B-B14F-4D97-AF65-F5344CB8AC3E}">
        <p14:creationId xmlns:p14="http://schemas.microsoft.com/office/powerpoint/2010/main" val="3583938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6F9C2F-E023-4F66-8E95-293FCCA66E7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D86FC82-3103-4C17-B9C1-7BF48B3761F1}"/>
              </a:ext>
            </a:extLst>
          </p:cNvPr>
          <p:cNvSpPr>
            <a:spLocks noGrp="1"/>
          </p:cNvSpPr>
          <p:nvPr>
            <p:ph idx="1"/>
          </p:nvPr>
        </p:nvSpPr>
        <p:spPr/>
        <p:txBody>
          <a:bodyPr/>
          <a:lstStyle/>
          <a:p>
            <a:r>
              <a:rPr lang="cs-CZ" dirty="0" err="1"/>
              <a:t>Pillersdorfova</a:t>
            </a:r>
            <a:r>
              <a:rPr lang="cs-CZ" dirty="0"/>
              <a:t> ústava </a:t>
            </a:r>
          </a:p>
          <a:p>
            <a:pPr lvl="1"/>
            <a:r>
              <a:rPr lang="cs-CZ" dirty="0"/>
              <a:t>Z 25. 4. 1848</a:t>
            </a:r>
          </a:p>
          <a:p>
            <a:pPr lvl="1"/>
            <a:r>
              <a:rPr lang="cs-CZ" dirty="0"/>
              <a:t>První ústavní listina v habsburských zemích</a:t>
            </a:r>
          </a:p>
          <a:p>
            <a:pPr lvl="1"/>
            <a:r>
              <a:rPr lang="cs-CZ" dirty="0"/>
              <a:t>Zmínka o obecním zřízení</a:t>
            </a:r>
          </a:p>
          <a:p>
            <a:r>
              <a:rPr lang="cs-CZ" dirty="0"/>
              <a:t>Návrh ústavy kroměřížské</a:t>
            </a:r>
          </a:p>
          <a:p>
            <a:pPr lvl="1"/>
            <a:r>
              <a:rPr lang="cs-CZ" dirty="0"/>
              <a:t>Podrobnější představa, co má být zajištěno jako nezcizitelné právo každé obce (svobodná volba svých zástupců, samostatná správa svých záležitostí, přijímání do obecního svazku …)</a:t>
            </a:r>
          </a:p>
          <a:p>
            <a:r>
              <a:rPr lang="cs-CZ" dirty="0"/>
              <a:t>Březnová oktrojovaná ústava z 4. 3. 1849</a:t>
            </a:r>
          </a:p>
          <a:p>
            <a:pPr lvl="1"/>
            <a:r>
              <a:rPr lang="cs-CZ" dirty="0"/>
              <a:t>Převzala kroměřížský návrh</a:t>
            </a:r>
          </a:p>
        </p:txBody>
      </p:sp>
    </p:spTree>
    <p:extLst>
      <p:ext uri="{BB962C8B-B14F-4D97-AF65-F5344CB8AC3E}">
        <p14:creationId xmlns:p14="http://schemas.microsoft.com/office/powerpoint/2010/main" val="2177017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C60223-C81D-49F5-8647-BCC671335C59}"/>
              </a:ext>
            </a:extLst>
          </p:cNvPr>
          <p:cNvSpPr>
            <a:spLocks noGrp="1"/>
          </p:cNvSpPr>
          <p:nvPr>
            <p:ph type="title"/>
          </p:nvPr>
        </p:nvSpPr>
        <p:spPr/>
        <p:txBody>
          <a:bodyPr/>
          <a:lstStyle/>
          <a:p>
            <a:r>
              <a:rPr lang="cs-CZ" dirty="0"/>
              <a:t>Dozor nad činností ÚSC</a:t>
            </a:r>
          </a:p>
        </p:txBody>
      </p:sp>
      <p:sp>
        <p:nvSpPr>
          <p:cNvPr id="3" name="Zástupný obsah 2">
            <a:extLst>
              <a:ext uri="{FF2B5EF4-FFF2-40B4-BE49-F238E27FC236}">
                <a16:creationId xmlns:a16="http://schemas.microsoft.com/office/drawing/2014/main" id="{8176A237-346B-403F-917C-8761A3E38FAD}"/>
              </a:ext>
            </a:extLst>
          </p:cNvPr>
          <p:cNvSpPr>
            <a:spLocks noGrp="1"/>
          </p:cNvSpPr>
          <p:nvPr>
            <p:ph idx="1"/>
          </p:nvPr>
        </p:nvSpPr>
        <p:spPr/>
        <p:txBody>
          <a:bodyPr>
            <a:normAutofit fontScale="92500" lnSpcReduction="10000"/>
          </a:bodyPr>
          <a:lstStyle/>
          <a:p>
            <a:r>
              <a:rPr lang="cs-CZ" dirty="0"/>
              <a:t>Zaměřen na nápravu vad vzniklých při vydávání a v obsahu právních předpisů obcí a krajů, jakož i usnesení, rozhodnutí a jiných opatření vydaných jejich orgány (nevztahuje se na rozhodnutí a jiné úkony podle </a:t>
            </a:r>
            <a:r>
              <a:rPr lang="cs-CZ" dirty="0" err="1"/>
              <a:t>spr</a:t>
            </a:r>
            <a:r>
              <a:rPr lang="cs-CZ" dirty="0"/>
              <a:t>. řádu nebo daňového řádu, nevztahuje se na „soukromoprávní“ právní jednání)</a:t>
            </a:r>
          </a:p>
          <a:p>
            <a:r>
              <a:rPr lang="cs-CZ" dirty="0"/>
              <a:t>Úprava v zákonech o ÚSC</a:t>
            </a:r>
          </a:p>
          <a:p>
            <a:r>
              <a:rPr lang="cs-CZ" dirty="0"/>
              <a:t>Kdo vykonává</a:t>
            </a:r>
          </a:p>
          <a:p>
            <a:r>
              <a:rPr lang="cs-CZ" dirty="0"/>
              <a:t>Rozděleno na </a:t>
            </a:r>
          </a:p>
          <a:p>
            <a:pPr lvl="1"/>
            <a:r>
              <a:rPr lang="cs-CZ" dirty="0"/>
              <a:t>dozor nad vydáváním a obsahem úkonů v samostatné působnosti, a to</a:t>
            </a:r>
          </a:p>
          <a:p>
            <a:pPr lvl="2"/>
            <a:r>
              <a:rPr lang="cs-CZ" dirty="0"/>
              <a:t>OZV</a:t>
            </a:r>
          </a:p>
          <a:p>
            <a:pPr lvl="2"/>
            <a:r>
              <a:rPr lang="cs-CZ" dirty="0"/>
              <a:t>usnesení, rozhodnutí a jiných opatření</a:t>
            </a:r>
          </a:p>
          <a:p>
            <a:pPr lvl="1"/>
            <a:r>
              <a:rPr lang="cs-CZ" dirty="0"/>
              <a:t>dozor nad vydáváním a obsahem úkonů v přenesené působnosti, a to</a:t>
            </a:r>
          </a:p>
          <a:p>
            <a:pPr lvl="2"/>
            <a:r>
              <a:rPr lang="cs-CZ" dirty="0"/>
              <a:t>nařízení </a:t>
            </a:r>
          </a:p>
          <a:p>
            <a:pPr lvl="2"/>
            <a:r>
              <a:rPr lang="cs-CZ" dirty="0"/>
              <a:t>usnesení, rozhodnutí a </a:t>
            </a:r>
            <a:r>
              <a:rPr lang="cs-CZ"/>
              <a:t>jiných opatření </a:t>
            </a:r>
            <a:endParaRPr lang="cs-CZ" dirty="0"/>
          </a:p>
          <a:p>
            <a:pPr lvl="1"/>
            <a:endParaRPr lang="cs-CZ" dirty="0"/>
          </a:p>
        </p:txBody>
      </p:sp>
    </p:spTree>
    <p:extLst>
      <p:ext uri="{BB962C8B-B14F-4D97-AF65-F5344CB8AC3E}">
        <p14:creationId xmlns:p14="http://schemas.microsoft.com/office/powerpoint/2010/main" val="1105561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EAFB1-E2B8-BA84-0ACB-68B3C350A40A}"/>
              </a:ext>
            </a:extLst>
          </p:cNvPr>
          <p:cNvSpPr>
            <a:spLocks noGrp="1"/>
          </p:cNvSpPr>
          <p:nvPr>
            <p:ph type="ctrTitle"/>
          </p:nvPr>
        </p:nvSpPr>
        <p:spPr/>
        <p:txBody>
          <a:bodyPr/>
          <a:lstStyle/>
          <a:p>
            <a:r>
              <a:rPr lang="cs-CZ" dirty="0"/>
              <a:t>Děkuji za pozornost</a:t>
            </a:r>
          </a:p>
        </p:txBody>
      </p:sp>
      <p:sp>
        <p:nvSpPr>
          <p:cNvPr id="3" name="Podnadpis 2">
            <a:extLst>
              <a:ext uri="{FF2B5EF4-FFF2-40B4-BE49-F238E27FC236}">
                <a16:creationId xmlns:a16="http://schemas.microsoft.com/office/drawing/2014/main" id="{5115C93C-1606-C8BC-24B2-4C9D54334ADA}"/>
              </a:ext>
            </a:extLst>
          </p:cNvPr>
          <p:cNvSpPr>
            <a:spLocks noGrp="1"/>
          </p:cNvSpPr>
          <p:nvPr>
            <p:ph type="subTitle" idx="1"/>
          </p:nvPr>
        </p:nvSpPr>
        <p:spPr/>
        <p:txBody>
          <a:bodyPr/>
          <a:lstStyle/>
          <a:p>
            <a:r>
              <a:rPr lang="cs-CZ" dirty="0"/>
              <a:t>Jungmannova 17 | 110 00 Praha 1 | Česká republika</a:t>
            </a:r>
          </a:p>
        </p:txBody>
      </p:sp>
      <p:sp>
        <p:nvSpPr>
          <p:cNvPr id="5" name="Zástupný symbol pro číslo snímku 4">
            <a:extLst>
              <a:ext uri="{FF2B5EF4-FFF2-40B4-BE49-F238E27FC236}">
                <a16:creationId xmlns:a16="http://schemas.microsoft.com/office/drawing/2014/main" id="{53358B16-C9D6-E5F3-7FC0-84FE26E43BE5}"/>
              </a:ext>
            </a:extLst>
          </p:cNvPr>
          <p:cNvSpPr>
            <a:spLocks noGrp="1"/>
          </p:cNvSpPr>
          <p:nvPr>
            <p:ph type="sldNum" sz="quarter" idx="4294967295"/>
          </p:nvPr>
        </p:nvSpPr>
        <p:spPr>
          <a:xfrm>
            <a:off x="0" y="6416675"/>
            <a:ext cx="273050" cy="365125"/>
          </a:xfrm>
          <a:prstGeom prst="rect">
            <a:avLst/>
          </a:prstGeom>
        </p:spPr>
        <p:txBody>
          <a:bodyPr/>
          <a:lstStyle/>
          <a:p>
            <a:fld id="{5E608FB1-680A-4E9D-A95E-8C4CFA1B47E3}" type="slidenum">
              <a:rPr lang="cs-CZ" smtClean="0"/>
              <a:t>61</a:t>
            </a:fld>
            <a:endParaRPr lang="cs-CZ"/>
          </a:p>
        </p:txBody>
      </p:sp>
      <p:sp>
        <p:nvSpPr>
          <p:cNvPr id="6" name="Podnadpis 2">
            <a:extLst>
              <a:ext uri="{FF2B5EF4-FFF2-40B4-BE49-F238E27FC236}">
                <a16:creationId xmlns:a16="http://schemas.microsoft.com/office/drawing/2014/main" id="{E5515805-19B1-86D4-54C2-81A28FFB20B1}"/>
              </a:ext>
            </a:extLst>
          </p:cNvPr>
          <p:cNvSpPr txBox="1">
            <a:spLocks/>
          </p:cNvSpPr>
          <p:nvPr/>
        </p:nvSpPr>
        <p:spPr>
          <a:xfrm>
            <a:off x="650079" y="4211869"/>
            <a:ext cx="9422858" cy="515478"/>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10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8000"/>
              </a:lnSpc>
            </a:pPr>
            <a:r>
              <a:rPr lang="cs-CZ" dirty="0" err="1"/>
              <a:t>cevro.cz</a:t>
            </a:r>
            <a:endParaRPr lang="cs-CZ" dirty="0"/>
          </a:p>
        </p:txBody>
      </p:sp>
    </p:spTree>
    <p:extLst>
      <p:ext uri="{BB962C8B-B14F-4D97-AF65-F5344CB8AC3E}">
        <p14:creationId xmlns:p14="http://schemas.microsoft.com/office/powerpoint/2010/main" val="274397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181E23-5093-4629-8DCC-DF55F0D82A58}"/>
              </a:ext>
            </a:extLst>
          </p:cNvPr>
          <p:cNvSpPr>
            <a:spLocks noGrp="1"/>
          </p:cNvSpPr>
          <p:nvPr>
            <p:ph type="title"/>
          </p:nvPr>
        </p:nvSpPr>
        <p:spPr/>
        <p:txBody>
          <a:bodyPr/>
          <a:lstStyle/>
          <a:p>
            <a:r>
              <a:rPr lang="cs-CZ" dirty="0"/>
              <a:t>První obecní zřízení</a:t>
            </a:r>
          </a:p>
        </p:txBody>
      </p:sp>
      <p:sp>
        <p:nvSpPr>
          <p:cNvPr id="3" name="Zástupný obsah 2">
            <a:extLst>
              <a:ext uri="{FF2B5EF4-FFF2-40B4-BE49-F238E27FC236}">
                <a16:creationId xmlns:a16="http://schemas.microsoft.com/office/drawing/2014/main" id="{E5389B19-2DFF-46AB-AD32-5548B09208F8}"/>
              </a:ext>
            </a:extLst>
          </p:cNvPr>
          <p:cNvSpPr>
            <a:spLocks noGrp="1"/>
          </p:cNvSpPr>
          <p:nvPr>
            <p:ph idx="1"/>
          </p:nvPr>
        </p:nvSpPr>
        <p:spPr/>
        <p:txBody>
          <a:bodyPr>
            <a:normAutofit fontScale="92500" lnSpcReduction="20000"/>
          </a:bodyPr>
          <a:lstStyle/>
          <a:p>
            <a:r>
              <a:rPr lang="cs-CZ" dirty="0"/>
              <a:t>Prozatímní obecní zákon z 17. 3. 1849 </a:t>
            </a:r>
          </a:p>
          <a:p>
            <a:pPr lvl="1"/>
            <a:r>
              <a:rPr lang="cs-CZ" dirty="0"/>
              <a:t>První obecní zřízení </a:t>
            </a:r>
          </a:p>
          <a:p>
            <a:pPr lvl="1"/>
            <a:r>
              <a:rPr lang="cs-CZ" dirty="0"/>
              <a:t>Pro země předlitavské</a:t>
            </a:r>
          </a:p>
          <a:p>
            <a:pPr lvl="1"/>
            <a:r>
              <a:rPr lang="cs-CZ" dirty="0"/>
              <a:t>„Základem svobodného státu je svobodná obec“</a:t>
            </a:r>
          </a:p>
          <a:p>
            <a:pPr lvl="1"/>
            <a:r>
              <a:rPr lang="cs-CZ" dirty="0"/>
              <a:t>Rozlišoval mezi obcemi místními, okresními a krajskými, platnosti nabyla jen úprava o obcích místních</a:t>
            </a:r>
          </a:p>
          <a:p>
            <a:pPr lvl="1"/>
            <a:r>
              <a:rPr lang="cs-CZ" dirty="0"/>
              <a:t>Rozdělení působnosti na přirozenou a přenesenou</a:t>
            </a:r>
          </a:p>
          <a:p>
            <a:r>
              <a:rPr lang="cs-CZ" dirty="0"/>
              <a:t>Silvestrovské patenty 1851</a:t>
            </a:r>
          </a:p>
          <a:p>
            <a:pPr lvl="1"/>
            <a:r>
              <a:rPr lang="cs-CZ" dirty="0"/>
              <a:t>Znovunastolení absolutismu</a:t>
            </a:r>
          </a:p>
          <a:p>
            <a:endParaRPr lang="cs-CZ" dirty="0"/>
          </a:p>
          <a:p>
            <a:r>
              <a:rPr lang="cs-CZ" dirty="0"/>
              <a:t>Říšský zákon obecní z 24. 4. 1859</a:t>
            </a:r>
          </a:p>
          <a:p>
            <a:pPr lvl="1"/>
            <a:r>
              <a:rPr lang="cs-CZ" dirty="0"/>
              <a:t>S výjimkou úpravy o domovském právu nenabyl účinnosti</a:t>
            </a:r>
          </a:p>
          <a:p>
            <a:pPr lvl="1"/>
            <a:r>
              <a:rPr lang="cs-CZ" dirty="0"/>
              <a:t>Vztahoval se na všechny habsburské země (unikát!!!)</a:t>
            </a:r>
          </a:p>
        </p:txBody>
      </p:sp>
    </p:spTree>
    <p:extLst>
      <p:ext uri="{BB962C8B-B14F-4D97-AF65-F5344CB8AC3E}">
        <p14:creationId xmlns:p14="http://schemas.microsoft.com/office/powerpoint/2010/main" val="2861995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ACC4C2-FF74-4081-83AF-C09F873C714B}"/>
              </a:ext>
            </a:extLst>
          </p:cNvPr>
          <p:cNvSpPr>
            <a:spLocks noGrp="1"/>
          </p:cNvSpPr>
          <p:nvPr>
            <p:ph type="title"/>
          </p:nvPr>
        </p:nvSpPr>
        <p:spPr/>
        <p:txBody>
          <a:bodyPr/>
          <a:lstStyle/>
          <a:p>
            <a:r>
              <a:rPr lang="cs-CZ" dirty="0"/>
              <a:t>Obecní zřízení z 60. let XIX. století</a:t>
            </a:r>
          </a:p>
        </p:txBody>
      </p:sp>
      <p:sp>
        <p:nvSpPr>
          <p:cNvPr id="3" name="Zástupný obsah 2">
            <a:extLst>
              <a:ext uri="{FF2B5EF4-FFF2-40B4-BE49-F238E27FC236}">
                <a16:creationId xmlns:a16="http://schemas.microsoft.com/office/drawing/2014/main" id="{612831D0-8272-4D39-B952-8EE193EFB41D}"/>
              </a:ext>
            </a:extLst>
          </p:cNvPr>
          <p:cNvSpPr>
            <a:spLocks noGrp="1"/>
          </p:cNvSpPr>
          <p:nvPr>
            <p:ph idx="1"/>
          </p:nvPr>
        </p:nvSpPr>
        <p:spPr/>
        <p:txBody>
          <a:bodyPr/>
          <a:lstStyle/>
          <a:p>
            <a:r>
              <a:rPr lang="cs-CZ" dirty="0"/>
              <a:t>Rámcový říšský zákon obecní pro země předlitavské z 5. 3. 1862</a:t>
            </a:r>
          </a:p>
          <a:p>
            <a:r>
              <a:rPr lang="cs-CZ" dirty="0"/>
              <a:t>Zemské zákony obecní (obecní zřízení) pro jednotlivé země</a:t>
            </a:r>
          </a:p>
          <a:p>
            <a:pPr lvl="1"/>
            <a:r>
              <a:rPr lang="cs-CZ" dirty="0"/>
              <a:t>Např. pro Čechy zákonem z 16. 4. 1864</a:t>
            </a:r>
          </a:p>
          <a:p>
            <a:r>
              <a:rPr lang="cs-CZ" dirty="0"/>
              <a:t>Platnost fakticky až do ústavy z 9. 5. 1948</a:t>
            </a:r>
          </a:p>
        </p:txBody>
      </p:sp>
    </p:spTree>
    <p:extLst>
      <p:ext uri="{BB962C8B-B14F-4D97-AF65-F5344CB8AC3E}">
        <p14:creationId xmlns:p14="http://schemas.microsoft.com/office/powerpoint/2010/main" val="274368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5ABB47-E9D1-4BF9-877C-BF712B773817}"/>
              </a:ext>
            </a:extLst>
          </p:cNvPr>
          <p:cNvSpPr>
            <a:spLocks noGrp="1"/>
          </p:cNvSpPr>
          <p:nvPr>
            <p:ph type="title"/>
          </p:nvPr>
        </p:nvSpPr>
        <p:spPr/>
        <p:txBody>
          <a:bodyPr/>
          <a:lstStyle/>
          <a:p>
            <a:r>
              <a:rPr lang="cs-CZ" dirty="0"/>
              <a:t>Dvoukolejná rakouská veřejná správa</a:t>
            </a:r>
          </a:p>
        </p:txBody>
      </p:sp>
      <p:sp>
        <p:nvSpPr>
          <p:cNvPr id="3" name="Zástupný obsah 2">
            <a:extLst>
              <a:ext uri="{FF2B5EF4-FFF2-40B4-BE49-F238E27FC236}">
                <a16:creationId xmlns:a16="http://schemas.microsoft.com/office/drawing/2014/main" id="{B7222518-351F-4DBA-B609-C5FA9C8DDCF4}"/>
              </a:ext>
            </a:extLst>
          </p:cNvPr>
          <p:cNvSpPr>
            <a:spLocks noGrp="1"/>
          </p:cNvSpPr>
          <p:nvPr>
            <p:ph idx="1"/>
          </p:nvPr>
        </p:nvSpPr>
        <p:spPr/>
        <p:txBody>
          <a:bodyPr/>
          <a:lstStyle/>
          <a:p>
            <a:r>
              <a:rPr lang="cs-CZ" dirty="0"/>
              <a:t>Linie samosprávná</a:t>
            </a:r>
          </a:p>
          <a:p>
            <a:pPr lvl="1"/>
            <a:r>
              <a:rPr lang="cs-CZ" dirty="0"/>
              <a:t>Obce</a:t>
            </a:r>
          </a:p>
          <a:p>
            <a:pPr lvl="1"/>
            <a:r>
              <a:rPr lang="cs-CZ" dirty="0"/>
              <a:t>Zastupitelské okresy (v Čechách)</a:t>
            </a:r>
          </a:p>
          <a:p>
            <a:pPr lvl="1"/>
            <a:r>
              <a:rPr lang="cs-CZ" dirty="0"/>
              <a:t>Země (v té době i nositel zákonodárné moci)</a:t>
            </a:r>
          </a:p>
          <a:p>
            <a:r>
              <a:rPr lang="cs-CZ" dirty="0"/>
              <a:t>Linie zeměpanská</a:t>
            </a:r>
          </a:p>
          <a:p>
            <a:pPr lvl="1"/>
            <a:r>
              <a:rPr lang="cs-CZ" dirty="0"/>
              <a:t>Okresní politické úřady na čele s okresním hejtmanem (politický okres neodpovídal ani územně zastupitelskému okresu)</a:t>
            </a:r>
          </a:p>
          <a:p>
            <a:pPr lvl="1"/>
            <a:r>
              <a:rPr lang="cs-CZ" dirty="0"/>
              <a:t>Zemské politické úřady na čele s místodržitelem</a:t>
            </a:r>
          </a:p>
        </p:txBody>
      </p:sp>
    </p:spTree>
    <p:extLst>
      <p:ext uri="{BB962C8B-B14F-4D97-AF65-F5344CB8AC3E}">
        <p14:creationId xmlns:p14="http://schemas.microsoft.com/office/powerpoint/2010/main" val="2313101863"/>
      </p:ext>
    </p:extLst>
  </p:cSld>
  <p:clrMapOvr>
    <a:masterClrMapping/>
  </p:clrMapOvr>
</p:sld>
</file>

<file path=ppt/theme/theme1.xml><?xml version="1.0" encoding="utf-8"?>
<a:theme xmlns:a="http://schemas.openxmlformats.org/drawingml/2006/main" name="Motiv Office">
  <a:themeElements>
    <a:clrScheme name="CEVRO">
      <a:dk1>
        <a:srgbClr val="000000"/>
      </a:dk1>
      <a:lt1>
        <a:srgbClr val="FFFFFF"/>
      </a:lt1>
      <a:dk2>
        <a:srgbClr val="575756"/>
      </a:dk2>
      <a:lt2>
        <a:srgbClr val="E7E6E6"/>
      </a:lt2>
      <a:accent1>
        <a:srgbClr val="50386F"/>
      </a:accent1>
      <a:accent2>
        <a:srgbClr val="50386F"/>
      </a:accent2>
      <a:accent3>
        <a:srgbClr val="EA8B2D"/>
      </a:accent3>
      <a:accent4>
        <a:srgbClr val="EA8B2D"/>
      </a:accent4>
      <a:accent5>
        <a:srgbClr val="E9E9E9"/>
      </a:accent5>
      <a:accent6>
        <a:srgbClr val="D2D2D2"/>
      </a:accent6>
      <a:hlink>
        <a:srgbClr val="0563C1"/>
      </a:hlink>
      <a:folHlink>
        <a:srgbClr val="954F72"/>
      </a:folHlink>
    </a:clrScheme>
    <a:fontScheme name="Cev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VRO_prezentace" id="{485F1B51-4886-4BEE-9303-EA422C81D8B6}" vid="{D8B64059-E0AD-44A6-B997-6DC8C4E55893}"/>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AB6EA75DC9234BB8F7FC7985B6540D" ma:contentTypeVersion="17" ma:contentTypeDescription="Vytvoří nový dokument" ma:contentTypeScope="" ma:versionID="802e1200a6f1edf4a5c0acec655da554">
  <xsd:schema xmlns:xsd="http://www.w3.org/2001/XMLSchema" xmlns:xs="http://www.w3.org/2001/XMLSchema" xmlns:p="http://schemas.microsoft.com/office/2006/metadata/properties" xmlns:ns2="08506671-b2d8-4009-9f63-6b725a8908a0" xmlns:ns3="c96b063f-72a7-4d2b-b06d-4ecda669bddf" targetNamespace="http://schemas.microsoft.com/office/2006/metadata/properties" ma:root="true" ma:fieldsID="643927d2b1d20851b2bc9ade87ce8cba" ns2:_="" ns3:_="">
    <xsd:import namespace="08506671-b2d8-4009-9f63-6b725a8908a0"/>
    <xsd:import namespace="c96b063f-72a7-4d2b-b06d-4ecda669bd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06671-b2d8-4009-9f63-6b725a890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f0447c-396c-41cb-bb8f-c4232058b8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b063f-72a7-4d2b-b06d-4ecda669bdd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a366da5d-a729-4ea0-a3c6-0f5c6526b4ca}" ma:internalName="TaxCatchAll" ma:showField="CatchAllData" ma:web="c96b063f-72a7-4d2b-b06d-4ecda669bd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F6AD68-1977-4ED0-9D33-7965F88689BF}">
  <ds:schemaRefs>
    <ds:schemaRef ds:uri="http://schemas.microsoft.com/sharepoint/v3/contenttype/forms"/>
  </ds:schemaRefs>
</ds:datastoreItem>
</file>

<file path=customXml/itemProps2.xml><?xml version="1.0" encoding="utf-8"?>
<ds:datastoreItem xmlns:ds="http://schemas.openxmlformats.org/officeDocument/2006/customXml" ds:itemID="{992CE057-8B81-4FF9-B431-B5860F046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06671-b2d8-4009-9f63-6b725a8908a0"/>
    <ds:schemaRef ds:uri="c96b063f-72a7-4d2b-b06d-4ecda669b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611</TotalTime>
  <Words>5316</Words>
  <PresentationFormat>Širokoúhlá obrazovka</PresentationFormat>
  <Paragraphs>394</Paragraphs>
  <Slides>61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61</vt:i4>
      </vt:variant>
    </vt:vector>
  </HeadingPairs>
  <TitlesOfParts>
    <vt:vector size="66" baseType="lpstr">
      <vt:lpstr>Aptos</vt:lpstr>
      <vt:lpstr>Arial</vt:lpstr>
      <vt:lpstr>Calibri</vt:lpstr>
      <vt:lpstr>Times New Roman</vt:lpstr>
      <vt:lpstr>Motiv Office</vt:lpstr>
      <vt:lpstr> Správní právo I. – Úvod do správního práva Organizace veřejné správy II.  (územní samospráva)</vt:lpstr>
      <vt:lpstr>Samospráva</vt:lpstr>
      <vt:lpstr>I. Vývoj územní samosprávy</vt:lpstr>
      <vt:lpstr>Vznik územní samosprávy</vt:lpstr>
      <vt:lpstr>Vznik samosprávy</vt:lpstr>
      <vt:lpstr>Prezentace aplikace PowerPoint</vt:lpstr>
      <vt:lpstr>První obecní zřízení</vt:lpstr>
      <vt:lpstr>Obecní zřízení z 60. let XIX. století</vt:lpstr>
      <vt:lpstr>Dvoukolejná rakouská veřejná správa</vt:lpstr>
      <vt:lpstr>Období Československé republiky</vt:lpstr>
      <vt:lpstr>Vývoj v období národních výborů</vt:lpstr>
      <vt:lpstr>Povaha národních výborů do r. 1948</vt:lpstr>
      <vt:lpstr>Příprava nové ústavy</vt:lpstr>
      <vt:lpstr>Ústava ČSSR z r. 1960</vt:lpstr>
      <vt:lpstr>Změny po r. 1989</vt:lpstr>
      <vt:lpstr>Další kroky v reformě veřejné správy</vt:lpstr>
      <vt:lpstr>II. Ústavní úprava územní samosprávy Evropská charta místní samosprávy</vt:lpstr>
      <vt:lpstr>Ústavní úprava</vt:lpstr>
      <vt:lpstr>Evropská charta místní samosprávy</vt:lpstr>
      <vt:lpstr>III. Znaky územních samosprávných celků</vt:lpstr>
      <vt:lpstr>Základní znaky ÚSC</vt:lpstr>
      <vt:lpstr>Území obcí</vt:lpstr>
      <vt:lpstr>Změny území obcí</vt:lpstr>
      <vt:lpstr>Sloučení obcí (připojení obce)</vt:lpstr>
      <vt:lpstr>Oddělení části obce</vt:lpstr>
      <vt:lpstr>Jiné změny hranic obcí</vt:lpstr>
      <vt:lpstr>Území krajů</vt:lpstr>
      <vt:lpstr>Občané obce a kraje</vt:lpstr>
      <vt:lpstr>Cizinci </vt:lpstr>
      <vt:lpstr>Další osoby se zvláštními oprávněními</vt:lpstr>
      <vt:lpstr>Práva občanů obce (kraje)</vt:lpstr>
      <vt:lpstr>IV. Druhy obcí</vt:lpstr>
      <vt:lpstr>Členění obcí</vt:lpstr>
      <vt:lpstr>Statutární města</vt:lpstr>
      <vt:lpstr>Charakteristika současné úpravy</vt:lpstr>
      <vt:lpstr>Odlišnosti od ostatních obcí</vt:lpstr>
      <vt:lpstr>Městský obvod (část) statutárního města</vt:lpstr>
      <vt:lpstr>Hlavní město Praha</vt:lpstr>
      <vt:lpstr>Městské části hl. m. P.</vt:lpstr>
      <vt:lpstr>V. Působnost územních samosprávných celků</vt:lpstr>
      <vt:lpstr>Působnost ÚSC</vt:lpstr>
      <vt:lpstr>Samostatná působnost obcí</vt:lpstr>
      <vt:lpstr>Přehled vybraných činností v samostatné působnosti obce</vt:lpstr>
      <vt:lpstr>Přenesená působnost</vt:lpstr>
      <vt:lpstr>VI. Spolupráce územních samosprávných celků</vt:lpstr>
      <vt:lpstr>Svazky obcí</vt:lpstr>
      <vt:lpstr>Společenství obcí</vt:lpstr>
      <vt:lpstr>Další formy spolupráce</vt:lpstr>
      <vt:lpstr>Prezentace aplikace PowerPoint</vt:lpstr>
      <vt:lpstr>VII. orgány územních samosprávných celků</vt:lpstr>
      <vt:lpstr>Orgány obcí a krajů</vt:lpstr>
      <vt:lpstr>Orgány obce</vt:lpstr>
      <vt:lpstr>Rada obce</vt:lpstr>
      <vt:lpstr>Starosta</vt:lpstr>
      <vt:lpstr>Obecní úřad</vt:lpstr>
      <vt:lpstr>Zvláštní orgány</vt:lpstr>
      <vt:lpstr>Prezentace aplikace PowerPoint</vt:lpstr>
      <vt:lpstr>VIII. Kontrola a dozor nad činností územních samosprávných celků</vt:lpstr>
      <vt:lpstr>Kontrola nad činností ÚSC</vt:lpstr>
      <vt:lpstr>Dozor nad činností ÚSC</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2025-01-18T09:44:04Z</dcterms:created>
  <dcterms:modified xsi:type="dcterms:W3CDTF">2026-03-09T09:19:35Z</dcterms:modified>
</cp:coreProperties>
</file>