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ppt/diagrams/data93.xml" ContentType="application/vnd.openxmlformats-officedocument.drawingml.diagramData+xml"/>
  <Override PartName="/ppt/diagrams/layout93.xml" ContentType="application/vnd.openxmlformats-officedocument.drawingml.diagramLayout+xml"/>
  <Override PartName="/ppt/diagrams/quickStyle93.xml" ContentType="application/vnd.openxmlformats-officedocument.drawingml.diagramStyle+xml"/>
  <Override PartName="/ppt/diagrams/colors93.xml" ContentType="application/vnd.openxmlformats-officedocument.drawingml.diagramColors+xml"/>
  <Override PartName="/ppt/diagrams/drawing93.xml" ContentType="application/vnd.ms-office.drawingml.diagramDrawing+xml"/>
  <Override PartName="/ppt/diagrams/data94.xml" ContentType="application/vnd.openxmlformats-officedocument.drawingml.diagramData+xml"/>
  <Override PartName="/ppt/diagrams/layout94.xml" ContentType="application/vnd.openxmlformats-officedocument.drawingml.diagramLayout+xml"/>
  <Override PartName="/ppt/diagrams/quickStyle94.xml" ContentType="application/vnd.openxmlformats-officedocument.drawingml.diagramStyle+xml"/>
  <Override PartName="/ppt/diagrams/colors94.xml" ContentType="application/vnd.openxmlformats-officedocument.drawingml.diagramColors+xml"/>
  <Override PartName="/ppt/diagrams/drawing94.xml" ContentType="application/vnd.ms-office.drawingml.diagramDrawing+xml"/>
  <Override PartName="/ppt/diagrams/data95.xml" ContentType="application/vnd.openxmlformats-officedocument.drawingml.diagramData+xml"/>
  <Override PartName="/ppt/diagrams/layout95.xml" ContentType="application/vnd.openxmlformats-officedocument.drawingml.diagramLayout+xml"/>
  <Override PartName="/ppt/diagrams/quickStyle95.xml" ContentType="application/vnd.openxmlformats-officedocument.drawingml.diagramStyle+xml"/>
  <Override PartName="/ppt/diagrams/colors95.xml" ContentType="application/vnd.openxmlformats-officedocument.drawingml.diagramColors+xml"/>
  <Override PartName="/ppt/diagrams/drawing95.xml" ContentType="application/vnd.ms-office.drawingml.diagramDrawing+xml"/>
  <Override PartName="/ppt/diagrams/data96.xml" ContentType="application/vnd.openxmlformats-officedocument.drawingml.diagramData+xml"/>
  <Override PartName="/ppt/diagrams/layout96.xml" ContentType="application/vnd.openxmlformats-officedocument.drawingml.diagramLayout+xml"/>
  <Override PartName="/ppt/diagrams/quickStyle96.xml" ContentType="application/vnd.openxmlformats-officedocument.drawingml.diagramStyle+xml"/>
  <Override PartName="/ppt/diagrams/colors96.xml" ContentType="application/vnd.openxmlformats-officedocument.drawingml.diagramColors+xml"/>
  <Override PartName="/ppt/diagrams/drawing96.xml" ContentType="application/vnd.ms-office.drawingml.diagramDrawing+xml"/>
  <Override PartName="/ppt/diagrams/data97.xml" ContentType="application/vnd.openxmlformats-officedocument.drawingml.diagramData+xml"/>
  <Override PartName="/ppt/diagrams/layout97.xml" ContentType="application/vnd.openxmlformats-officedocument.drawingml.diagramLayout+xml"/>
  <Override PartName="/ppt/diagrams/quickStyle97.xml" ContentType="application/vnd.openxmlformats-officedocument.drawingml.diagramStyle+xml"/>
  <Override PartName="/ppt/diagrams/colors97.xml" ContentType="application/vnd.openxmlformats-officedocument.drawingml.diagramColors+xml"/>
  <Override PartName="/ppt/diagrams/drawing97.xml" ContentType="application/vnd.ms-office.drawingml.diagramDrawing+xml"/>
  <Override PartName="/ppt/diagrams/data98.xml" ContentType="application/vnd.openxmlformats-officedocument.drawingml.diagramData+xml"/>
  <Override PartName="/ppt/diagrams/layout98.xml" ContentType="application/vnd.openxmlformats-officedocument.drawingml.diagramLayout+xml"/>
  <Override PartName="/ppt/diagrams/quickStyle98.xml" ContentType="application/vnd.openxmlformats-officedocument.drawingml.diagramStyle+xml"/>
  <Override PartName="/ppt/diagrams/colors98.xml" ContentType="application/vnd.openxmlformats-officedocument.drawingml.diagramColors+xml"/>
  <Override PartName="/ppt/diagrams/drawing98.xml" ContentType="application/vnd.ms-office.drawingml.diagramDrawing+xml"/>
  <Override PartName="/ppt/diagrams/data99.xml" ContentType="application/vnd.openxmlformats-officedocument.drawingml.diagramData+xml"/>
  <Override PartName="/ppt/diagrams/layout99.xml" ContentType="application/vnd.openxmlformats-officedocument.drawingml.diagramLayout+xml"/>
  <Override PartName="/ppt/diagrams/quickStyle99.xml" ContentType="application/vnd.openxmlformats-officedocument.drawingml.diagramStyle+xml"/>
  <Override PartName="/ppt/diagrams/colors99.xml" ContentType="application/vnd.openxmlformats-officedocument.drawingml.diagramColors+xml"/>
  <Override PartName="/ppt/diagrams/drawing99.xml" ContentType="application/vnd.ms-office.drawingml.diagramDrawing+xml"/>
  <Override PartName="/ppt/diagrams/data100.xml" ContentType="application/vnd.openxmlformats-officedocument.drawingml.diagramData+xml"/>
  <Override PartName="/ppt/diagrams/layout100.xml" ContentType="application/vnd.openxmlformats-officedocument.drawingml.diagramLayout+xml"/>
  <Override PartName="/ppt/diagrams/quickStyle100.xml" ContentType="application/vnd.openxmlformats-officedocument.drawingml.diagramStyle+xml"/>
  <Override PartName="/ppt/diagrams/colors100.xml" ContentType="application/vnd.openxmlformats-officedocument.drawingml.diagramColors+xml"/>
  <Override PartName="/ppt/diagrams/drawing100.xml" ContentType="application/vnd.ms-office.drawingml.diagramDrawing+xml"/>
  <Override PartName="/ppt/diagrams/data101.xml" ContentType="application/vnd.openxmlformats-officedocument.drawingml.diagramData+xml"/>
  <Override PartName="/ppt/diagrams/layout101.xml" ContentType="application/vnd.openxmlformats-officedocument.drawingml.diagramLayout+xml"/>
  <Override PartName="/ppt/diagrams/quickStyle101.xml" ContentType="application/vnd.openxmlformats-officedocument.drawingml.diagramStyle+xml"/>
  <Override PartName="/ppt/diagrams/colors101.xml" ContentType="application/vnd.openxmlformats-officedocument.drawingml.diagramColors+xml"/>
  <Override PartName="/ppt/diagrams/drawing101.xml" ContentType="application/vnd.ms-office.drawingml.diagramDrawing+xml"/>
  <Override PartName="/ppt/diagrams/data102.xml" ContentType="application/vnd.openxmlformats-officedocument.drawingml.diagramData+xml"/>
  <Override PartName="/ppt/diagrams/layout102.xml" ContentType="application/vnd.openxmlformats-officedocument.drawingml.diagramLayout+xml"/>
  <Override PartName="/ppt/diagrams/quickStyle102.xml" ContentType="application/vnd.openxmlformats-officedocument.drawingml.diagramStyle+xml"/>
  <Override PartName="/ppt/diagrams/colors102.xml" ContentType="application/vnd.openxmlformats-officedocument.drawingml.diagramColors+xml"/>
  <Override PartName="/ppt/diagrams/drawing102.xml" ContentType="application/vnd.ms-office.drawingml.diagramDrawing+xml"/>
  <Override PartName="/ppt/diagrams/data103.xml" ContentType="application/vnd.openxmlformats-officedocument.drawingml.diagramData+xml"/>
  <Override PartName="/ppt/diagrams/layout103.xml" ContentType="application/vnd.openxmlformats-officedocument.drawingml.diagramLayout+xml"/>
  <Override PartName="/ppt/diagrams/quickStyle103.xml" ContentType="application/vnd.openxmlformats-officedocument.drawingml.diagramStyle+xml"/>
  <Override PartName="/ppt/diagrams/colors103.xml" ContentType="application/vnd.openxmlformats-officedocument.drawingml.diagramColors+xml"/>
  <Override PartName="/ppt/diagrams/drawing103.xml" ContentType="application/vnd.ms-office.drawingml.diagramDrawing+xml"/>
  <Override PartName="/ppt/diagrams/data104.xml" ContentType="application/vnd.openxmlformats-officedocument.drawingml.diagramData+xml"/>
  <Override PartName="/ppt/diagrams/layout104.xml" ContentType="application/vnd.openxmlformats-officedocument.drawingml.diagramLayout+xml"/>
  <Override PartName="/ppt/diagrams/quickStyle104.xml" ContentType="application/vnd.openxmlformats-officedocument.drawingml.diagramStyle+xml"/>
  <Override PartName="/ppt/diagrams/colors104.xml" ContentType="application/vnd.openxmlformats-officedocument.drawingml.diagramColors+xml"/>
  <Override PartName="/ppt/diagrams/drawing104.xml" ContentType="application/vnd.ms-office.drawingml.diagramDrawing+xml"/>
  <Override PartName="/ppt/diagrams/data105.xml" ContentType="application/vnd.openxmlformats-officedocument.drawingml.diagramData+xml"/>
  <Override PartName="/ppt/diagrams/layout105.xml" ContentType="application/vnd.openxmlformats-officedocument.drawingml.diagramLayout+xml"/>
  <Override PartName="/ppt/diagrams/quickStyle105.xml" ContentType="application/vnd.openxmlformats-officedocument.drawingml.diagramStyle+xml"/>
  <Override PartName="/ppt/diagrams/colors105.xml" ContentType="application/vnd.openxmlformats-officedocument.drawingml.diagramColors+xml"/>
  <Override PartName="/ppt/diagrams/drawing105.xml" ContentType="application/vnd.ms-office.drawingml.diagramDrawing+xml"/>
  <Override PartName="/ppt/diagrams/data106.xml" ContentType="application/vnd.openxmlformats-officedocument.drawingml.diagramData+xml"/>
  <Override PartName="/ppt/diagrams/layout106.xml" ContentType="application/vnd.openxmlformats-officedocument.drawingml.diagramLayout+xml"/>
  <Override PartName="/ppt/diagrams/quickStyle106.xml" ContentType="application/vnd.openxmlformats-officedocument.drawingml.diagramStyle+xml"/>
  <Override PartName="/ppt/diagrams/colors106.xml" ContentType="application/vnd.openxmlformats-officedocument.drawingml.diagramColors+xml"/>
  <Override PartName="/ppt/diagrams/drawing106.xml" ContentType="application/vnd.ms-office.drawingml.diagramDrawing+xml"/>
  <Override PartName="/ppt/diagrams/data107.xml" ContentType="application/vnd.openxmlformats-officedocument.drawingml.diagramData+xml"/>
  <Override PartName="/ppt/diagrams/layout107.xml" ContentType="application/vnd.openxmlformats-officedocument.drawingml.diagramLayout+xml"/>
  <Override PartName="/ppt/diagrams/quickStyle107.xml" ContentType="application/vnd.openxmlformats-officedocument.drawingml.diagramStyle+xml"/>
  <Override PartName="/ppt/diagrams/colors107.xml" ContentType="application/vnd.openxmlformats-officedocument.drawingml.diagramColors+xml"/>
  <Override PartName="/ppt/diagrams/drawing107.xml" ContentType="application/vnd.ms-office.drawingml.diagramDrawing+xml"/>
  <Override PartName="/ppt/diagrams/data108.xml" ContentType="application/vnd.openxmlformats-officedocument.drawingml.diagramData+xml"/>
  <Override PartName="/ppt/diagrams/layout108.xml" ContentType="application/vnd.openxmlformats-officedocument.drawingml.diagramLayout+xml"/>
  <Override PartName="/ppt/diagrams/quickStyle108.xml" ContentType="application/vnd.openxmlformats-officedocument.drawingml.diagramStyle+xml"/>
  <Override PartName="/ppt/diagrams/colors108.xml" ContentType="application/vnd.openxmlformats-officedocument.drawingml.diagramColors+xml"/>
  <Override PartName="/ppt/diagrams/drawing108.xml" ContentType="application/vnd.ms-office.drawingml.diagramDrawing+xml"/>
  <Override PartName="/ppt/diagrams/data109.xml" ContentType="application/vnd.openxmlformats-officedocument.drawingml.diagramData+xml"/>
  <Override PartName="/ppt/diagrams/layout109.xml" ContentType="application/vnd.openxmlformats-officedocument.drawingml.diagramLayout+xml"/>
  <Override PartName="/ppt/diagrams/quickStyle109.xml" ContentType="application/vnd.openxmlformats-officedocument.drawingml.diagramStyle+xml"/>
  <Override PartName="/ppt/diagrams/colors109.xml" ContentType="application/vnd.openxmlformats-officedocument.drawingml.diagramColors+xml"/>
  <Override PartName="/ppt/diagrams/drawing109.xml" ContentType="application/vnd.ms-office.drawingml.diagramDrawing+xml"/>
  <Override PartName="/ppt/diagrams/data110.xml" ContentType="application/vnd.openxmlformats-officedocument.drawingml.diagramData+xml"/>
  <Override PartName="/ppt/diagrams/layout110.xml" ContentType="application/vnd.openxmlformats-officedocument.drawingml.diagramLayout+xml"/>
  <Override PartName="/ppt/diagrams/quickStyle110.xml" ContentType="application/vnd.openxmlformats-officedocument.drawingml.diagramStyle+xml"/>
  <Override PartName="/ppt/diagrams/colors110.xml" ContentType="application/vnd.openxmlformats-officedocument.drawingml.diagramColors+xml"/>
  <Override PartName="/ppt/diagrams/drawing110.xml" ContentType="application/vnd.ms-office.drawingml.diagramDrawing+xml"/>
  <Override PartName="/ppt/diagrams/data111.xml" ContentType="application/vnd.openxmlformats-officedocument.drawingml.diagramData+xml"/>
  <Override PartName="/ppt/diagrams/layout111.xml" ContentType="application/vnd.openxmlformats-officedocument.drawingml.diagramLayout+xml"/>
  <Override PartName="/ppt/diagrams/quickStyle111.xml" ContentType="application/vnd.openxmlformats-officedocument.drawingml.diagramStyle+xml"/>
  <Override PartName="/ppt/diagrams/colors111.xml" ContentType="application/vnd.openxmlformats-officedocument.drawingml.diagramColors+xml"/>
  <Override PartName="/ppt/diagrams/drawing111.xml" ContentType="application/vnd.ms-office.drawingml.diagramDrawing+xml"/>
  <Override PartName="/ppt/diagrams/data112.xml" ContentType="application/vnd.openxmlformats-officedocument.drawingml.diagramData+xml"/>
  <Override PartName="/ppt/diagrams/layout112.xml" ContentType="application/vnd.openxmlformats-officedocument.drawingml.diagramLayout+xml"/>
  <Override PartName="/ppt/diagrams/quickStyle112.xml" ContentType="application/vnd.openxmlformats-officedocument.drawingml.diagramStyle+xml"/>
  <Override PartName="/ppt/diagrams/colors112.xml" ContentType="application/vnd.openxmlformats-officedocument.drawingml.diagramColors+xml"/>
  <Override PartName="/ppt/diagrams/drawing112.xml" ContentType="application/vnd.ms-office.drawingml.diagramDrawing+xml"/>
  <Override PartName="/ppt/diagrams/data113.xml" ContentType="application/vnd.openxmlformats-officedocument.drawingml.diagramData+xml"/>
  <Override PartName="/ppt/diagrams/layout113.xml" ContentType="application/vnd.openxmlformats-officedocument.drawingml.diagramLayout+xml"/>
  <Override PartName="/ppt/diagrams/quickStyle113.xml" ContentType="application/vnd.openxmlformats-officedocument.drawingml.diagramStyle+xml"/>
  <Override PartName="/ppt/diagrams/colors113.xml" ContentType="application/vnd.openxmlformats-officedocument.drawingml.diagramColors+xml"/>
  <Override PartName="/ppt/diagrams/drawing113.xml" ContentType="application/vnd.ms-office.drawingml.diagramDrawing+xml"/>
  <Override PartName="/ppt/diagrams/data114.xml" ContentType="application/vnd.openxmlformats-officedocument.drawingml.diagramData+xml"/>
  <Override PartName="/ppt/diagrams/layout114.xml" ContentType="application/vnd.openxmlformats-officedocument.drawingml.diagramLayout+xml"/>
  <Override PartName="/ppt/diagrams/quickStyle114.xml" ContentType="application/vnd.openxmlformats-officedocument.drawingml.diagramStyle+xml"/>
  <Override PartName="/ppt/diagrams/colors114.xml" ContentType="application/vnd.openxmlformats-officedocument.drawingml.diagramColors+xml"/>
  <Override PartName="/ppt/diagrams/drawing114.xml" ContentType="application/vnd.ms-office.drawingml.diagramDrawing+xml"/>
  <Override PartName="/ppt/diagrams/data115.xml" ContentType="application/vnd.openxmlformats-officedocument.drawingml.diagramData+xml"/>
  <Override PartName="/ppt/diagrams/layout115.xml" ContentType="application/vnd.openxmlformats-officedocument.drawingml.diagramLayout+xml"/>
  <Override PartName="/ppt/diagrams/quickStyle115.xml" ContentType="application/vnd.openxmlformats-officedocument.drawingml.diagramStyle+xml"/>
  <Override PartName="/ppt/diagrams/colors115.xml" ContentType="application/vnd.openxmlformats-officedocument.drawingml.diagramColors+xml"/>
  <Override PartName="/ppt/diagrams/drawing115.xml" ContentType="application/vnd.ms-office.drawingml.diagramDrawing+xml"/>
  <Override PartName="/ppt/diagrams/data116.xml" ContentType="application/vnd.openxmlformats-officedocument.drawingml.diagramData+xml"/>
  <Override PartName="/ppt/diagrams/layout116.xml" ContentType="application/vnd.openxmlformats-officedocument.drawingml.diagramLayout+xml"/>
  <Override PartName="/ppt/diagrams/quickStyle116.xml" ContentType="application/vnd.openxmlformats-officedocument.drawingml.diagramStyle+xml"/>
  <Override PartName="/ppt/diagrams/colors116.xml" ContentType="application/vnd.openxmlformats-officedocument.drawingml.diagramColors+xml"/>
  <Override PartName="/ppt/diagrams/drawing116.xml" ContentType="application/vnd.ms-office.drawingml.diagramDrawing+xml"/>
  <Override PartName="/ppt/diagrams/data117.xml" ContentType="application/vnd.openxmlformats-officedocument.drawingml.diagramData+xml"/>
  <Override PartName="/ppt/diagrams/layout117.xml" ContentType="application/vnd.openxmlformats-officedocument.drawingml.diagramLayout+xml"/>
  <Override PartName="/ppt/diagrams/quickStyle117.xml" ContentType="application/vnd.openxmlformats-officedocument.drawingml.diagramStyle+xml"/>
  <Override PartName="/ppt/diagrams/colors117.xml" ContentType="application/vnd.openxmlformats-officedocument.drawingml.diagramColors+xml"/>
  <Override PartName="/ppt/diagrams/drawing117.xml" ContentType="application/vnd.ms-office.drawingml.diagramDrawing+xml"/>
  <Override PartName="/ppt/diagrams/data118.xml" ContentType="application/vnd.openxmlformats-officedocument.drawingml.diagramData+xml"/>
  <Override PartName="/ppt/diagrams/layout118.xml" ContentType="application/vnd.openxmlformats-officedocument.drawingml.diagramLayout+xml"/>
  <Override PartName="/ppt/diagrams/quickStyle118.xml" ContentType="application/vnd.openxmlformats-officedocument.drawingml.diagramStyle+xml"/>
  <Override PartName="/ppt/diagrams/colors118.xml" ContentType="application/vnd.openxmlformats-officedocument.drawingml.diagramColors+xml"/>
  <Override PartName="/ppt/diagrams/drawing118.xml" ContentType="application/vnd.ms-office.drawingml.diagramDrawing+xml"/>
  <Override PartName="/ppt/diagrams/data119.xml" ContentType="application/vnd.openxmlformats-officedocument.drawingml.diagramData+xml"/>
  <Override PartName="/ppt/diagrams/layout119.xml" ContentType="application/vnd.openxmlformats-officedocument.drawingml.diagramLayout+xml"/>
  <Override PartName="/ppt/diagrams/quickStyle119.xml" ContentType="application/vnd.openxmlformats-officedocument.drawingml.diagramStyle+xml"/>
  <Override PartName="/ppt/diagrams/colors119.xml" ContentType="application/vnd.openxmlformats-officedocument.drawingml.diagramColors+xml"/>
  <Override PartName="/ppt/diagrams/drawing119.xml" ContentType="application/vnd.ms-office.drawingml.diagramDrawing+xml"/>
  <Override PartName="/ppt/diagrams/data120.xml" ContentType="application/vnd.openxmlformats-officedocument.drawingml.diagramData+xml"/>
  <Override PartName="/ppt/diagrams/layout120.xml" ContentType="application/vnd.openxmlformats-officedocument.drawingml.diagramLayout+xml"/>
  <Override PartName="/ppt/diagrams/quickStyle120.xml" ContentType="application/vnd.openxmlformats-officedocument.drawingml.diagramStyle+xml"/>
  <Override PartName="/ppt/diagrams/colors120.xml" ContentType="application/vnd.openxmlformats-officedocument.drawingml.diagramColors+xml"/>
  <Override PartName="/ppt/diagrams/drawing120.xml" ContentType="application/vnd.ms-office.drawingml.diagramDrawing+xml"/>
  <Override PartName="/ppt/diagrams/data121.xml" ContentType="application/vnd.openxmlformats-officedocument.drawingml.diagramData+xml"/>
  <Override PartName="/ppt/diagrams/layout121.xml" ContentType="application/vnd.openxmlformats-officedocument.drawingml.diagramLayout+xml"/>
  <Override PartName="/ppt/diagrams/quickStyle121.xml" ContentType="application/vnd.openxmlformats-officedocument.drawingml.diagramStyle+xml"/>
  <Override PartName="/ppt/diagrams/colors121.xml" ContentType="application/vnd.openxmlformats-officedocument.drawingml.diagramColors+xml"/>
  <Override PartName="/ppt/diagrams/drawing121.xml" ContentType="application/vnd.ms-office.drawingml.diagramDrawing+xml"/>
  <Override PartName="/ppt/diagrams/data122.xml" ContentType="application/vnd.openxmlformats-officedocument.drawingml.diagramData+xml"/>
  <Override PartName="/ppt/diagrams/layout122.xml" ContentType="application/vnd.openxmlformats-officedocument.drawingml.diagramLayout+xml"/>
  <Override PartName="/ppt/diagrams/quickStyle122.xml" ContentType="application/vnd.openxmlformats-officedocument.drawingml.diagramStyle+xml"/>
  <Override PartName="/ppt/diagrams/colors122.xml" ContentType="application/vnd.openxmlformats-officedocument.drawingml.diagramColors+xml"/>
  <Override PartName="/ppt/diagrams/drawing1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1"/>
  </p:handoutMasterIdLst>
  <p:sldIdLst>
    <p:sldId id="257" r:id="rId2"/>
    <p:sldId id="258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  <p:sldId id="391" r:id="rId60"/>
    <p:sldId id="392" r:id="rId61"/>
    <p:sldId id="393" r:id="rId62"/>
    <p:sldId id="394" r:id="rId63"/>
    <p:sldId id="395" r:id="rId64"/>
    <p:sldId id="396" r:id="rId65"/>
    <p:sldId id="397" r:id="rId66"/>
    <p:sldId id="398" r:id="rId67"/>
    <p:sldId id="399" r:id="rId68"/>
    <p:sldId id="400" r:id="rId69"/>
    <p:sldId id="401" r:id="rId70"/>
    <p:sldId id="402" r:id="rId71"/>
    <p:sldId id="403" r:id="rId72"/>
    <p:sldId id="404" r:id="rId73"/>
    <p:sldId id="405" r:id="rId74"/>
    <p:sldId id="406" r:id="rId75"/>
    <p:sldId id="407" r:id="rId76"/>
    <p:sldId id="408" r:id="rId77"/>
    <p:sldId id="265" r:id="rId78"/>
    <p:sldId id="266" r:id="rId79"/>
    <p:sldId id="267" r:id="rId80"/>
    <p:sldId id="259" r:id="rId81"/>
    <p:sldId id="261" r:id="rId82"/>
    <p:sldId id="262" r:id="rId83"/>
    <p:sldId id="263" r:id="rId84"/>
    <p:sldId id="264" r:id="rId85"/>
    <p:sldId id="268" r:id="rId86"/>
    <p:sldId id="269" r:id="rId87"/>
    <p:sldId id="270" r:id="rId88"/>
    <p:sldId id="260" r:id="rId89"/>
    <p:sldId id="272" r:id="rId90"/>
    <p:sldId id="273" r:id="rId91"/>
    <p:sldId id="274" r:id="rId92"/>
    <p:sldId id="275" r:id="rId93"/>
    <p:sldId id="256" r:id="rId94"/>
    <p:sldId id="276" r:id="rId95"/>
    <p:sldId id="277" r:id="rId96"/>
    <p:sldId id="278" r:id="rId97"/>
    <p:sldId id="279" r:id="rId98"/>
    <p:sldId id="280" r:id="rId99"/>
    <p:sldId id="281" r:id="rId100"/>
    <p:sldId id="282" r:id="rId101"/>
    <p:sldId id="283" r:id="rId102"/>
    <p:sldId id="284" r:id="rId103"/>
    <p:sldId id="285" r:id="rId104"/>
    <p:sldId id="286" r:id="rId105"/>
    <p:sldId id="287" r:id="rId106"/>
    <p:sldId id="288" r:id="rId107"/>
    <p:sldId id="289" r:id="rId108"/>
    <p:sldId id="290" r:id="rId109"/>
    <p:sldId id="291" r:id="rId110"/>
    <p:sldId id="292" r:id="rId111"/>
    <p:sldId id="293" r:id="rId112"/>
    <p:sldId id="294" r:id="rId113"/>
    <p:sldId id="302" r:id="rId114"/>
    <p:sldId id="303" r:id="rId115"/>
    <p:sldId id="295" r:id="rId116"/>
    <p:sldId id="306" r:id="rId117"/>
    <p:sldId id="296" r:id="rId118"/>
    <p:sldId id="305" r:id="rId119"/>
    <p:sldId id="304" r:id="rId120"/>
    <p:sldId id="297" r:id="rId121"/>
    <p:sldId id="298" r:id="rId122"/>
    <p:sldId id="299" r:id="rId123"/>
    <p:sldId id="327" r:id="rId124"/>
    <p:sldId id="328" r:id="rId125"/>
    <p:sldId id="329" r:id="rId126"/>
    <p:sldId id="330" r:id="rId127"/>
    <p:sldId id="331" r:id="rId128"/>
    <p:sldId id="332" r:id="rId129"/>
    <p:sldId id="333" r:id="rId130"/>
    <p:sldId id="307" r:id="rId131"/>
    <p:sldId id="308" r:id="rId132"/>
    <p:sldId id="309" r:id="rId133"/>
    <p:sldId id="310" r:id="rId134"/>
    <p:sldId id="311" r:id="rId135"/>
    <p:sldId id="312" r:id="rId136"/>
    <p:sldId id="313" r:id="rId137"/>
    <p:sldId id="314" r:id="rId138"/>
    <p:sldId id="315" r:id="rId139"/>
    <p:sldId id="316" r:id="rId140"/>
    <p:sldId id="317" r:id="rId141"/>
    <p:sldId id="318" r:id="rId142"/>
    <p:sldId id="319" r:id="rId143"/>
    <p:sldId id="320" r:id="rId144"/>
    <p:sldId id="321" r:id="rId145"/>
    <p:sldId id="322" r:id="rId146"/>
    <p:sldId id="323" r:id="rId147"/>
    <p:sldId id="324" r:id="rId148"/>
    <p:sldId id="325" r:id="rId149"/>
    <p:sldId id="326" r:id="rId150"/>
  </p:sldIdLst>
  <p:sldSz cx="9144000" cy="6858000" type="screen4x3"/>
  <p:notesSz cx="6858000" cy="9144000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orient="horz" pos="211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orient="horz" pos="2803">
          <p15:clr>
            <a:srgbClr val="A4A3A4"/>
          </p15:clr>
        </p15:guide>
        <p15:guide id="8" orient="horz" pos="3824">
          <p15:clr>
            <a:srgbClr val="A4A3A4"/>
          </p15:clr>
        </p15:guide>
        <p15:guide id="9" pos="2933">
          <p15:clr>
            <a:srgbClr val="A4A3A4"/>
          </p15:clr>
        </p15:guide>
        <p15:guide id="10" pos="5495">
          <p15:clr>
            <a:srgbClr val="A4A3A4"/>
          </p15:clr>
        </p15:guide>
        <p15:guide id="11" pos="2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51"/>
    <a:srgbClr val="C6876B"/>
    <a:srgbClr val="002D5A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3646" autoAdjust="0"/>
  </p:normalViewPr>
  <p:slideViewPr>
    <p:cSldViewPr snapToGrid="0" showGuides="1">
      <p:cViewPr varScale="1">
        <p:scale>
          <a:sx n="118" d="100"/>
          <a:sy n="118" d="100"/>
        </p:scale>
        <p:origin x="2040" y="192"/>
      </p:cViewPr>
      <p:guideLst>
        <p:guide orient="horz" pos="944"/>
        <p:guide orient="horz" pos="2112"/>
        <p:guide orient="horz" pos="3974"/>
        <p:guide orient="horz" pos="362"/>
        <p:guide orient="horz" pos="2812"/>
        <p:guide orient="horz" pos="713"/>
        <p:guide orient="horz" pos="2803"/>
        <p:guide orient="horz" pos="3824"/>
        <p:guide pos="2933"/>
        <p:guide pos="5495"/>
        <p:guide pos="26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DFA1A-5D5C-4E69-8F54-AD6DB7AFFC32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4D9A6B0-B162-49D5-97E5-F99FCF2C7AE2}">
      <dgm:prSet/>
      <dgm:spPr/>
      <dgm:t>
        <a:bodyPr/>
        <a:lstStyle/>
        <a:p>
          <a:r>
            <a:rPr lang="cs-CZ"/>
            <a:t>Hlavní město – Kyjev</a:t>
          </a:r>
          <a:endParaRPr lang="en-US"/>
        </a:p>
      </dgm:t>
    </dgm:pt>
    <dgm:pt modelId="{F8A364B7-D7F5-487F-9144-7FE35D2B3EC7}" type="parTrans" cxnId="{CE216C89-D22F-4A69-B36F-4FC6B0C1DA71}">
      <dgm:prSet/>
      <dgm:spPr/>
      <dgm:t>
        <a:bodyPr/>
        <a:lstStyle/>
        <a:p>
          <a:endParaRPr lang="en-US"/>
        </a:p>
      </dgm:t>
    </dgm:pt>
    <dgm:pt modelId="{222373D0-7E8A-41BA-B966-48FB5D73F333}" type="sibTrans" cxnId="{CE216C89-D22F-4A69-B36F-4FC6B0C1DA71}">
      <dgm:prSet/>
      <dgm:spPr/>
      <dgm:t>
        <a:bodyPr/>
        <a:lstStyle/>
        <a:p>
          <a:endParaRPr lang="en-US"/>
        </a:p>
      </dgm:t>
    </dgm:pt>
    <dgm:pt modelId="{283F6973-3150-486F-B4F9-CA7844A3CD37}">
      <dgm:prSet/>
      <dgm:spPr/>
      <dgm:t>
        <a:bodyPr/>
        <a:lstStyle/>
        <a:p>
          <a:r>
            <a:rPr lang="cs-CZ"/>
            <a:t>Rozloha - cca 603 000 km² (největší země v Evropě kromě Ruska)</a:t>
          </a:r>
          <a:endParaRPr lang="en-US"/>
        </a:p>
      </dgm:t>
    </dgm:pt>
    <dgm:pt modelId="{D3F8FD26-6BA3-4088-91B8-C25B9EF42D7C}" type="parTrans" cxnId="{2767DFFC-B3CD-46D6-9800-CF216AF313F1}">
      <dgm:prSet/>
      <dgm:spPr/>
      <dgm:t>
        <a:bodyPr/>
        <a:lstStyle/>
        <a:p>
          <a:endParaRPr lang="en-US"/>
        </a:p>
      </dgm:t>
    </dgm:pt>
    <dgm:pt modelId="{8A0292DD-E268-460D-B6F0-C358FA166EF1}" type="sibTrans" cxnId="{2767DFFC-B3CD-46D6-9800-CF216AF313F1}">
      <dgm:prSet/>
      <dgm:spPr/>
      <dgm:t>
        <a:bodyPr/>
        <a:lstStyle/>
        <a:p>
          <a:endParaRPr lang="en-US"/>
        </a:p>
      </dgm:t>
    </dgm:pt>
    <dgm:pt modelId="{6215F64D-CDA9-4A03-B90A-E6F82CDB6DE3}">
      <dgm:prSet/>
      <dgm:spPr/>
      <dgm:t>
        <a:bodyPr/>
        <a:lstStyle/>
        <a:p>
          <a:r>
            <a:rPr lang="cs-CZ"/>
            <a:t>Počet obyvatel přibližně 36 milionů (po roce 2022 výrazně ovlivněno migrací)</a:t>
          </a:r>
          <a:endParaRPr lang="en-US"/>
        </a:p>
      </dgm:t>
    </dgm:pt>
    <dgm:pt modelId="{F29F02E5-B180-4B55-B008-B9677A0FE42F}" type="parTrans" cxnId="{7A50E35F-D806-445E-9B5A-A20C0CD96B01}">
      <dgm:prSet/>
      <dgm:spPr/>
      <dgm:t>
        <a:bodyPr/>
        <a:lstStyle/>
        <a:p>
          <a:endParaRPr lang="en-US"/>
        </a:p>
      </dgm:t>
    </dgm:pt>
    <dgm:pt modelId="{24A5F29F-A63F-4B76-95F4-9945A6B3FF14}" type="sibTrans" cxnId="{7A50E35F-D806-445E-9B5A-A20C0CD96B01}">
      <dgm:prSet/>
      <dgm:spPr/>
      <dgm:t>
        <a:bodyPr/>
        <a:lstStyle/>
        <a:p>
          <a:endParaRPr lang="en-US"/>
        </a:p>
      </dgm:t>
    </dgm:pt>
    <dgm:pt modelId="{A436D971-A88F-4E98-B834-7E599E73972B}">
      <dgm:prSet/>
      <dgm:spPr/>
      <dgm:t>
        <a:bodyPr/>
        <a:lstStyle/>
        <a:p>
          <a:r>
            <a:rPr lang="cs-CZ"/>
            <a:t>S</a:t>
          </a:r>
          <a:r>
            <a:rPr lang="cs-CZ" b="1"/>
            <a:t>ousedé</a:t>
          </a:r>
          <a:r>
            <a:rPr lang="cs-CZ"/>
            <a:t>: Rusko, Bělorusko, Polsko, Slovensko, Maďarsko, Rumunsko, Moldavsko</a:t>
          </a:r>
          <a:endParaRPr lang="en-US"/>
        </a:p>
      </dgm:t>
    </dgm:pt>
    <dgm:pt modelId="{3437B617-5AD6-4388-8A6F-E3330D1439AB}" type="parTrans" cxnId="{9DD5ABD7-72F8-4441-A46A-92035D8405A3}">
      <dgm:prSet/>
      <dgm:spPr/>
      <dgm:t>
        <a:bodyPr/>
        <a:lstStyle/>
        <a:p>
          <a:endParaRPr lang="en-US"/>
        </a:p>
      </dgm:t>
    </dgm:pt>
    <dgm:pt modelId="{9D95CBFE-05A5-429E-90F3-C4647C2BE0C6}" type="sibTrans" cxnId="{9DD5ABD7-72F8-4441-A46A-92035D8405A3}">
      <dgm:prSet/>
      <dgm:spPr/>
      <dgm:t>
        <a:bodyPr/>
        <a:lstStyle/>
        <a:p>
          <a:endParaRPr lang="en-US"/>
        </a:p>
      </dgm:t>
    </dgm:pt>
    <dgm:pt modelId="{DA4B712B-96BD-40BA-95B5-36185EC2C929}">
      <dgm:prSet/>
      <dgm:spPr/>
      <dgm:t>
        <a:bodyPr/>
        <a:lstStyle/>
        <a:p>
          <a:r>
            <a:rPr lang="cs-CZ" b="1"/>
            <a:t>Jazyk</a:t>
          </a:r>
          <a:r>
            <a:rPr lang="cs-CZ"/>
            <a:t>: Ukrajinština (oficiální), často se mluví i rusky</a:t>
          </a:r>
          <a:endParaRPr lang="en-US"/>
        </a:p>
      </dgm:t>
    </dgm:pt>
    <dgm:pt modelId="{7E4FE337-EB99-448C-A3C2-135AB086C168}" type="parTrans" cxnId="{1087ECD7-6117-4BF0-B314-B143D05546B4}">
      <dgm:prSet/>
      <dgm:spPr/>
      <dgm:t>
        <a:bodyPr/>
        <a:lstStyle/>
        <a:p>
          <a:endParaRPr lang="en-US"/>
        </a:p>
      </dgm:t>
    </dgm:pt>
    <dgm:pt modelId="{7442E3C0-3F78-4752-B79E-BA155ACFD669}" type="sibTrans" cxnId="{1087ECD7-6117-4BF0-B314-B143D05546B4}">
      <dgm:prSet/>
      <dgm:spPr/>
      <dgm:t>
        <a:bodyPr/>
        <a:lstStyle/>
        <a:p>
          <a:endParaRPr lang="en-US"/>
        </a:p>
      </dgm:t>
    </dgm:pt>
    <dgm:pt modelId="{1F5C34BE-753A-8F47-A7F1-2056EBE951E9}" type="pres">
      <dgm:prSet presAssocID="{D01DFA1A-5D5C-4E69-8F54-AD6DB7AFFC32}" presName="vert0" presStyleCnt="0">
        <dgm:presLayoutVars>
          <dgm:dir/>
          <dgm:animOne val="branch"/>
          <dgm:animLvl val="lvl"/>
        </dgm:presLayoutVars>
      </dgm:prSet>
      <dgm:spPr/>
    </dgm:pt>
    <dgm:pt modelId="{269D2C0D-C9FC-634C-A947-95B7D577AF37}" type="pres">
      <dgm:prSet presAssocID="{D4D9A6B0-B162-49D5-97E5-F99FCF2C7AE2}" presName="thickLine" presStyleLbl="alignNode1" presStyleIdx="0" presStyleCnt="5"/>
      <dgm:spPr/>
    </dgm:pt>
    <dgm:pt modelId="{7658205D-5279-B840-B5F4-D9E07FD0709E}" type="pres">
      <dgm:prSet presAssocID="{D4D9A6B0-B162-49D5-97E5-F99FCF2C7AE2}" presName="horz1" presStyleCnt="0"/>
      <dgm:spPr/>
    </dgm:pt>
    <dgm:pt modelId="{057C87BE-85E0-4245-AB94-DED0BA528769}" type="pres">
      <dgm:prSet presAssocID="{D4D9A6B0-B162-49D5-97E5-F99FCF2C7AE2}" presName="tx1" presStyleLbl="revTx" presStyleIdx="0" presStyleCnt="5"/>
      <dgm:spPr/>
    </dgm:pt>
    <dgm:pt modelId="{938771BE-372A-5D4F-92C6-BE07DEB4C74D}" type="pres">
      <dgm:prSet presAssocID="{D4D9A6B0-B162-49D5-97E5-F99FCF2C7AE2}" presName="vert1" presStyleCnt="0"/>
      <dgm:spPr/>
    </dgm:pt>
    <dgm:pt modelId="{5CC1577D-A49B-004D-A32F-7058D05A843A}" type="pres">
      <dgm:prSet presAssocID="{283F6973-3150-486F-B4F9-CA7844A3CD37}" presName="thickLine" presStyleLbl="alignNode1" presStyleIdx="1" presStyleCnt="5"/>
      <dgm:spPr/>
    </dgm:pt>
    <dgm:pt modelId="{0D4A5D41-28F8-EC42-8C4B-CAE9BC5FB9E1}" type="pres">
      <dgm:prSet presAssocID="{283F6973-3150-486F-B4F9-CA7844A3CD37}" presName="horz1" presStyleCnt="0"/>
      <dgm:spPr/>
    </dgm:pt>
    <dgm:pt modelId="{18547428-AADD-E748-AFDF-76BDF25F8841}" type="pres">
      <dgm:prSet presAssocID="{283F6973-3150-486F-B4F9-CA7844A3CD37}" presName="tx1" presStyleLbl="revTx" presStyleIdx="1" presStyleCnt="5"/>
      <dgm:spPr/>
    </dgm:pt>
    <dgm:pt modelId="{4D94C994-4E7E-B548-8A32-769A99FF3B15}" type="pres">
      <dgm:prSet presAssocID="{283F6973-3150-486F-B4F9-CA7844A3CD37}" presName="vert1" presStyleCnt="0"/>
      <dgm:spPr/>
    </dgm:pt>
    <dgm:pt modelId="{94F4BB82-E560-3B46-8FCE-D2923082AF44}" type="pres">
      <dgm:prSet presAssocID="{6215F64D-CDA9-4A03-B90A-E6F82CDB6DE3}" presName="thickLine" presStyleLbl="alignNode1" presStyleIdx="2" presStyleCnt="5"/>
      <dgm:spPr/>
    </dgm:pt>
    <dgm:pt modelId="{6797E291-BC6E-6C4E-91B4-CCC6B5BE6017}" type="pres">
      <dgm:prSet presAssocID="{6215F64D-CDA9-4A03-B90A-E6F82CDB6DE3}" presName="horz1" presStyleCnt="0"/>
      <dgm:spPr/>
    </dgm:pt>
    <dgm:pt modelId="{81D44AB8-DB20-B74D-BBC9-0CE237621566}" type="pres">
      <dgm:prSet presAssocID="{6215F64D-CDA9-4A03-B90A-E6F82CDB6DE3}" presName="tx1" presStyleLbl="revTx" presStyleIdx="2" presStyleCnt="5"/>
      <dgm:spPr/>
    </dgm:pt>
    <dgm:pt modelId="{B5238686-804D-BF47-BC3A-A9DFB16F2754}" type="pres">
      <dgm:prSet presAssocID="{6215F64D-CDA9-4A03-B90A-E6F82CDB6DE3}" presName="vert1" presStyleCnt="0"/>
      <dgm:spPr/>
    </dgm:pt>
    <dgm:pt modelId="{6B98355B-AEBD-B54C-B408-D38BC61B1660}" type="pres">
      <dgm:prSet presAssocID="{A436D971-A88F-4E98-B834-7E599E73972B}" presName="thickLine" presStyleLbl="alignNode1" presStyleIdx="3" presStyleCnt="5"/>
      <dgm:spPr/>
    </dgm:pt>
    <dgm:pt modelId="{17DD2C22-3418-424D-B022-1B578AFE36AB}" type="pres">
      <dgm:prSet presAssocID="{A436D971-A88F-4E98-B834-7E599E73972B}" presName="horz1" presStyleCnt="0"/>
      <dgm:spPr/>
    </dgm:pt>
    <dgm:pt modelId="{0693AA38-E96C-1A44-8FDA-3432857D6752}" type="pres">
      <dgm:prSet presAssocID="{A436D971-A88F-4E98-B834-7E599E73972B}" presName="tx1" presStyleLbl="revTx" presStyleIdx="3" presStyleCnt="5"/>
      <dgm:spPr/>
    </dgm:pt>
    <dgm:pt modelId="{35DB3AA5-2D5B-9E47-91F3-B8BB8C7DE0C9}" type="pres">
      <dgm:prSet presAssocID="{A436D971-A88F-4E98-B834-7E599E73972B}" presName="vert1" presStyleCnt="0"/>
      <dgm:spPr/>
    </dgm:pt>
    <dgm:pt modelId="{CFAEC1E8-9575-FF46-A2F2-78B0E51EDC7C}" type="pres">
      <dgm:prSet presAssocID="{DA4B712B-96BD-40BA-95B5-36185EC2C929}" presName="thickLine" presStyleLbl="alignNode1" presStyleIdx="4" presStyleCnt="5"/>
      <dgm:spPr/>
    </dgm:pt>
    <dgm:pt modelId="{90E5F80C-DE9F-F64C-A003-428330A51306}" type="pres">
      <dgm:prSet presAssocID="{DA4B712B-96BD-40BA-95B5-36185EC2C929}" presName="horz1" presStyleCnt="0"/>
      <dgm:spPr/>
    </dgm:pt>
    <dgm:pt modelId="{420531D2-B9BF-9342-A65B-CD18142A7618}" type="pres">
      <dgm:prSet presAssocID="{DA4B712B-96BD-40BA-95B5-36185EC2C929}" presName="tx1" presStyleLbl="revTx" presStyleIdx="4" presStyleCnt="5"/>
      <dgm:spPr/>
    </dgm:pt>
    <dgm:pt modelId="{C38F8A13-4FA7-254F-AA8B-C14CDCC81E2B}" type="pres">
      <dgm:prSet presAssocID="{DA4B712B-96BD-40BA-95B5-36185EC2C929}" presName="vert1" presStyleCnt="0"/>
      <dgm:spPr/>
    </dgm:pt>
  </dgm:ptLst>
  <dgm:cxnLst>
    <dgm:cxn modelId="{61E20217-7826-E046-A581-F0C4BB4A1356}" type="presOf" srcId="{283F6973-3150-486F-B4F9-CA7844A3CD37}" destId="{18547428-AADD-E748-AFDF-76BDF25F8841}" srcOrd="0" destOrd="0" presId="urn:microsoft.com/office/officeart/2008/layout/LinedList"/>
    <dgm:cxn modelId="{858BFD22-1A9A-1E48-A820-EA700027F30E}" type="presOf" srcId="{DA4B712B-96BD-40BA-95B5-36185EC2C929}" destId="{420531D2-B9BF-9342-A65B-CD18142A7618}" srcOrd="0" destOrd="0" presId="urn:microsoft.com/office/officeart/2008/layout/LinedList"/>
    <dgm:cxn modelId="{7A50E35F-D806-445E-9B5A-A20C0CD96B01}" srcId="{D01DFA1A-5D5C-4E69-8F54-AD6DB7AFFC32}" destId="{6215F64D-CDA9-4A03-B90A-E6F82CDB6DE3}" srcOrd="2" destOrd="0" parTransId="{F29F02E5-B180-4B55-B008-B9677A0FE42F}" sibTransId="{24A5F29F-A63F-4B76-95F4-9945A6B3FF14}"/>
    <dgm:cxn modelId="{5FD3C966-6479-8844-A60B-B98F1B251E84}" type="presOf" srcId="{D01DFA1A-5D5C-4E69-8F54-AD6DB7AFFC32}" destId="{1F5C34BE-753A-8F47-A7F1-2056EBE951E9}" srcOrd="0" destOrd="0" presId="urn:microsoft.com/office/officeart/2008/layout/LinedList"/>
    <dgm:cxn modelId="{CE216C89-D22F-4A69-B36F-4FC6B0C1DA71}" srcId="{D01DFA1A-5D5C-4E69-8F54-AD6DB7AFFC32}" destId="{D4D9A6B0-B162-49D5-97E5-F99FCF2C7AE2}" srcOrd="0" destOrd="0" parTransId="{F8A364B7-D7F5-487F-9144-7FE35D2B3EC7}" sibTransId="{222373D0-7E8A-41BA-B966-48FB5D73F333}"/>
    <dgm:cxn modelId="{5CDBE698-60F3-3C4B-869D-3559E90F40C3}" type="presOf" srcId="{A436D971-A88F-4E98-B834-7E599E73972B}" destId="{0693AA38-E96C-1A44-8FDA-3432857D6752}" srcOrd="0" destOrd="0" presId="urn:microsoft.com/office/officeart/2008/layout/LinedList"/>
    <dgm:cxn modelId="{AAA3C89E-4A4A-7B4A-B62E-197B2150AED4}" type="presOf" srcId="{D4D9A6B0-B162-49D5-97E5-F99FCF2C7AE2}" destId="{057C87BE-85E0-4245-AB94-DED0BA528769}" srcOrd="0" destOrd="0" presId="urn:microsoft.com/office/officeart/2008/layout/LinedList"/>
    <dgm:cxn modelId="{F82753B3-2432-E04E-A333-A8D04396A269}" type="presOf" srcId="{6215F64D-CDA9-4A03-B90A-E6F82CDB6DE3}" destId="{81D44AB8-DB20-B74D-BBC9-0CE237621566}" srcOrd="0" destOrd="0" presId="urn:microsoft.com/office/officeart/2008/layout/LinedList"/>
    <dgm:cxn modelId="{9DD5ABD7-72F8-4441-A46A-92035D8405A3}" srcId="{D01DFA1A-5D5C-4E69-8F54-AD6DB7AFFC32}" destId="{A436D971-A88F-4E98-B834-7E599E73972B}" srcOrd="3" destOrd="0" parTransId="{3437B617-5AD6-4388-8A6F-E3330D1439AB}" sibTransId="{9D95CBFE-05A5-429E-90F3-C4647C2BE0C6}"/>
    <dgm:cxn modelId="{1087ECD7-6117-4BF0-B314-B143D05546B4}" srcId="{D01DFA1A-5D5C-4E69-8F54-AD6DB7AFFC32}" destId="{DA4B712B-96BD-40BA-95B5-36185EC2C929}" srcOrd="4" destOrd="0" parTransId="{7E4FE337-EB99-448C-A3C2-135AB086C168}" sibTransId="{7442E3C0-3F78-4752-B79E-BA155ACFD669}"/>
    <dgm:cxn modelId="{2767DFFC-B3CD-46D6-9800-CF216AF313F1}" srcId="{D01DFA1A-5D5C-4E69-8F54-AD6DB7AFFC32}" destId="{283F6973-3150-486F-B4F9-CA7844A3CD37}" srcOrd="1" destOrd="0" parTransId="{D3F8FD26-6BA3-4088-91B8-C25B9EF42D7C}" sibTransId="{8A0292DD-E268-460D-B6F0-C358FA166EF1}"/>
    <dgm:cxn modelId="{A84B2CC6-1F6E-2A43-B189-78F3CF4C8B7B}" type="presParOf" srcId="{1F5C34BE-753A-8F47-A7F1-2056EBE951E9}" destId="{269D2C0D-C9FC-634C-A947-95B7D577AF37}" srcOrd="0" destOrd="0" presId="urn:microsoft.com/office/officeart/2008/layout/LinedList"/>
    <dgm:cxn modelId="{8FD9724B-6CC2-964C-BF77-1BBFC0A155B0}" type="presParOf" srcId="{1F5C34BE-753A-8F47-A7F1-2056EBE951E9}" destId="{7658205D-5279-B840-B5F4-D9E07FD0709E}" srcOrd="1" destOrd="0" presId="urn:microsoft.com/office/officeart/2008/layout/LinedList"/>
    <dgm:cxn modelId="{9970E921-F7C3-854A-9667-619903B2654D}" type="presParOf" srcId="{7658205D-5279-B840-B5F4-D9E07FD0709E}" destId="{057C87BE-85E0-4245-AB94-DED0BA528769}" srcOrd="0" destOrd="0" presId="urn:microsoft.com/office/officeart/2008/layout/LinedList"/>
    <dgm:cxn modelId="{B581CC07-184A-A146-917C-190575668B69}" type="presParOf" srcId="{7658205D-5279-B840-B5F4-D9E07FD0709E}" destId="{938771BE-372A-5D4F-92C6-BE07DEB4C74D}" srcOrd="1" destOrd="0" presId="urn:microsoft.com/office/officeart/2008/layout/LinedList"/>
    <dgm:cxn modelId="{E3C06294-B561-A44C-BE9C-77053E58125E}" type="presParOf" srcId="{1F5C34BE-753A-8F47-A7F1-2056EBE951E9}" destId="{5CC1577D-A49B-004D-A32F-7058D05A843A}" srcOrd="2" destOrd="0" presId="urn:microsoft.com/office/officeart/2008/layout/LinedList"/>
    <dgm:cxn modelId="{B49D5303-7862-8246-A36D-ED853BF21297}" type="presParOf" srcId="{1F5C34BE-753A-8F47-A7F1-2056EBE951E9}" destId="{0D4A5D41-28F8-EC42-8C4B-CAE9BC5FB9E1}" srcOrd="3" destOrd="0" presId="urn:microsoft.com/office/officeart/2008/layout/LinedList"/>
    <dgm:cxn modelId="{0FD3EA6F-97A3-1E44-9473-0E45A7CDD29A}" type="presParOf" srcId="{0D4A5D41-28F8-EC42-8C4B-CAE9BC5FB9E1}" destId="{18547428-AADD-E748-AFDF-76BDF25F8841}" srcOrd="0" destOrd="0" presId="urn:microsoft.com/office/officeart/2008/layout/LinedList"/>
    <dgm:cxn modelId="{D803DF25-3B04-6846-A723-498F9DDE66DC}" type="presParOf" srcId="{0D4A5D41-28F8-EC42-8C4B-CAE9BC5FB9E1}" destId="{4D94C994-4E7E-B548-8A32-769A99FF3B15}" srcOrd="1" destOrd="0" presId="urn:microsoft.com/office/officeart/2008/layout/LinedList"/>
    <dgm:cxn modelId="{5C9B6A84-8F25-AF4D-8C5D-B048A2DB48D2}" type="presParOf" srcId="{1F5C34BE-753A-8F47-A7F1-2056EBE951E9}" destId="{94F4BB82-E560-3B46-8FCE-D2923082AF44}" srcOrd="4" destOrd="0" presId="urn:microsoft.com/office/officeart/2008/layout/LinedList"/>
    <dgm:cxn modelId="{656DD67D-58A0-2D4C-A27D-4BA1BF7CA83D}" type="presParOf" srcId="{1F5C34BE-753A-8F47-A7F1-2056EBE951E9}" destId="{6797E291-BC6E-6C4E-91B4-CCC6B5BE6017}" srcOrd="5" destOrd="0" presId="urn:microsoft.com/office/officeart/2008/layout/LinedList"/>
    <dgm:cxn modelId="{0CE833DD-F3F8-E641-BFC6-AB3F4D2537BB}" type="presParOf" srcId="{6797E291-BC6E-6C4E-91B4-CCC6B5BE6017}" destId="{81D44AB8-DB20-B74D-BBC9-0CE237621566}" srcOrd="0" destOrd="0" presId="urn:microsoft.com/office/officeart/2008/layout/LinedList"/>
    <dgm:cxn modelId="{D1039972-40FC-EC47-B752-68A0FC4CEAF6}" type="presParOf" srcId="{6797E291-BC6E-6C4E-91B4-CCC6B5BE6017}" destId="{B5238686-804D-BF47-BC3A-A9DFB16F2754}" srcOrd="1" destOrd="0" presId="urn:microsoft.com/office/officeart/2008/layout/LinedList"/>
    <dgm:cxn modelId="{687DE7EB-B8AE-5B48-92E4-242B3F55003A}" type="presParOf" srcId="{1F5C34BE-753A-8F47-A7F1-2056EBE951E9}" destId="{6B98355B-AEBD-B54C-B408-D38BC61B1660}" srcOrd="6" destOrd="0" presId="urn:microsoft.com/office/officeart/2008/layout/LinedList"/>
    <dgm:cxn modelId="{B60B7F7B-E1A7-6B42-A237-ED5BDA847874}" type="presParOf" srcId="{1F5C34BE-753A-8F47-A7F1-2056EBE951E9}" destId="{17DD2C22-3418-424D-B022-1B578AFE36AB}" srcOrd="7" destOrd="0" presId="urn:microsoft.com/office/officeart/2008/layout/LinedList"/>
    <dgm:cxn modelId="{08683476-814A-F943-B9C9-1BBA3E7294BA}" type="presParOf" srcId="{17DD2C22-3418-424D-B022-1B578AFE36AB}" destId="{0693AA38-E96C-1A44-8FDA-3432857D6752}" srcOrd="0" destOrd="0" presId="urn:microsoft.com/office/officeart/2008/layout/LinedList"/>
    <dgm:cxn modelId="{09FB795B-B7C2-0B4B-BB45-33F7598BD254}" type="presParOf" srcId="{17DD2C22-3418-424D-B022-1B578AFE36AB}" destId="{35DB3AA5-2D5B-9E47-91F3-B8BB8C7DE0C9}" srcOrd="1" destOrd="0" presId="urn:microsoft.com/office/officeart/2008/layout/LinedList"/>
    <dgm:cxn modelId="{3B219D2C-287B-C947-994C-E9DB17389E8A}" type="presParOf" srcId="{1F5C34BE-753A-8F47-A7F1-2056EBE951E9}" destId="{CFAEC1E8-9575-FF46-A2F2-78B0E51EDC7C}" srcOrd="8" destOrd="0" presId="urn:microsoft.com/office/officeart/2008/layout/LinedList"/>
    <dgm:cxn modelId="{EBF4AFE1-CFDE-214A-AF35-48AB5B8518F4}" type="presParOf" srcId="{1F5C34BE-753A-8F47-A7F1-2056EBE951E9}" destId="{90E5F80C-DE9F-F64C-A003-428330A51306}" srcOrd="9" destOrd="0" presId="urn:microsoft.com/office/officeart/2008/layout/LinedList"/>
    <dgm:cxn modelId="{4E9C11B9-20FA-B84F-A35F-3DC8FF48170C}" type="presParOf" srcId="{90E5F80C-DE9F-F64C-A003-428330A51306}" destId="{420531D2-B9BF-9342-A65B-CD18142A7618}" srcOrd="0" destOrd="0" presId="urn:microsoft.com/office/officeart/2008/layout/LinedList"/>
    <dgm:cxn modelId="{8F790782-6E1D-AE4E-A15D-B071CFA3578E}" type="presParOf" srcId="{90E5F80C-DE9F-F64C-A003-428330A51306}" destId="{C38F8A13-4FA7-254F-AA8B-C14CDCC81E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9A95C7-C990-4AE1-A03D-E0FB3AF9B37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6B5F37-FF06-411D-A1B0-3D075DFFEE53}">
      <dgm:prSet/>
      <dgm:spPr/>
      <dgm:t>
        <a:bodyPr/>
        <a:lstStyle/>
        <a:p>
          <a:r>
            <a:rPr lang="en-US"/>
            <a:t>Lotyšsko: lotyština jako jediný jazyk, ruština omezena</a:t>
          </a:r>
        </a:p>
      </dgm:t>
    </dgm:pt>
    <dgm:pt modelId="{3507421C-6383-4330-B498-CC65E1FE6FA6}" type="parTrans" cxnId="{14E51123-186A-4B4C-BFA7-C1E45F18AA9A}">
      <dgm:prSet/>
      <dgm:spPr/>
      <dgm:t>
        <a:bodyPr/>
        <a:lstStyle/>
        <a:p>
          <a:endParaRPr lang="en-US"/>
        </a:p>
      </dgm:t>
    </dgm:pt>
    <dgm:pt modelId="{DD4ACFA7-1781-4A93-979D-1D2D195E3149}" type="sibTrans" cxnId="{14E51123-186A-4B4C-BFA7-C1E45F18AA9A}">
      <dgm:prSet/>
      <dgm:spPr/>
      <dgm:t>
        <a:bodyPr/>
        <a:lstStyle/>
        <a:p>
          <a:endParaRPr lang="en-US"/>
        </a:p>
      </dgm:t>
    </dgm:pt>
    <dgm:pt modelId="{28F57364-2DD6-47A5-BB44-2FCF33421337}">
      <dgm:prSet/>
      <dgm:spPr/>
      <dgm:t>
        <a:bodyPr/>
        <a:lstStyle/>
        <a:p>
          <a:r>
            <a:rPr lang="en-US"/>
            <a:t>Francie: francouzština povinná v úřadech, školství, reklamě</a:t>
          </a:r>
        </a:p>
      </dgm:t>
    </dgm:pt>
    <dgm:pt modelId="{FA07895C-CEE3-4D8D-97D1-71279818A39A}" type="parTrans" cxnId="{ABFA43F8-B89F-4D2C-8F7E-70E423807966}">
      <dgm:prSet/>
      <dgm:spPr/>
      <dgm:t>
        <a:bodyPr/>
        <a:lstStyle/>
        <a:p>
          <a:endParaRPr lang="en-US"/>
        </a:p>
      </dgm:t>
    </dgm:pt>
    <dgm:pt modelId="{E2030F45-2C44-463D-9386-0CACC5AA8484}" type="sibTrans" cxnId="{ABFA43F8-B89F-4D2C-8F7E-70E423807966}">
      <dgm:prSet/>
      <dgm:spPr/>
      <dgm:t>
        <a:bodyPr/>
        <a:lstStyle/>
        <a:p>
          <a:endParaRPr lang="en-US"/>
        </a:p>
      </dgm:t>
    </dgm:pt>
    <dgm:pt modelId="{0F7DB1C9-5998-42C0-8242-73B0CC9EDCD8}">
      <dgm:prSet/>
      <dgm:spPr/>
      <dgm:t>
        <a:bodyPr/>
        <a:lstStyle/>
        <a:p>
          <a:r>
            <a:rPr lang="en-US" dirty="0" err="1"/>
            <a:t>Česko</a:t>
          </a:r>
          <a:r>
            <a:rPr lang="en-US" dirty="0"/>
            <a:t>: </a:t>
          </a:r>
          <a:r>
            <a:rPr lang="en-US" dirty="0" err="1"/>
            <a:t>čeština</a:t>
          </a:r>
          <a:r>
            <a:rPr lang="en-US" dirty="0"/>
            <a:t> v </a:t>
          </a:r>
          <a:r>
            <a:rPr lang="en-US" dirty="0" err="1"/>
            <a:t>úředním</a:t>
          </a:r>
          <a:r>
            <a:rPr lang="en-US" dirty="0"/>
            <a:t> </a:t>
          </a:r>
          <a:r>
            <a:rPr lang="en-US" dirty="0" err="1"/>
            <a:t>styku</a:t>
          </a:r>
          <a:r>
            <a:rPr lang="en-US" dirty="0"/>
            <a:t>, </a:t>
          </a:r>
          <a:r>
            <a:rPr lang="en-US" dirty="0" err="1"/>
            <a:t>uznání</a:t>
          </a:r>
          <a:r>
            <a:rPr lang="en-US" dirty="0"/>
            <a:t> </a:t>
          </a:r>
          <a:r>
            <a:rPr lang="en-US" dirty="0" err="1"/>
            <a:t>menšinových</a:t>
          </a:r>
          <a:r>
            <a:rPr lang="en-US" dirty="0"/>
            <a:t> </a:t>
          </a:r>
          <a:r>
            <a:rPr lang="en-US" dirty="0" err="1"/>
            <a:t>jazyků</a:t>
          </a:r>
          <a:endParaRPr lang="en-US" dirty="0"/>
        </a:p>
      </dgm:t>
    </dgm:pt>
    <dgm:pt modelId="{6635019F-6992-4704-9A30-8F7295F960F7}" type="parTrans" cxnId="{119DEB57-FCD8-4846-95FE-9A9834B88251}">
      <dgm:prSet/>
      <dgm:spPr/>
      <dgm:t>
        <a:bodyPr/>
        <a:lstStyle/>
        <a:p>
          <a:endParaRPr lang="en-US"/>
        </a:p>
      </dgm:t>
    </dgm:pt>
    <dgm:pt modelId="{9A4E8178-8059-4994-83A7-3E7824F069CD}" type="sibTrans" cxnId="{119DEB57-FCD8-4846-95FE-9A9834B88251}">
      <dgm:prSet/>
      <dgm:spPr/>
      <dgm:t>
        <a:bodyPr/>
        <a:lstStyle/>
        <a:p>
          <a:endParaRPr lang="en-US"/>
        </a:p>
      </dgm:t>
    </dgm:pt>
    <dgm:pt modelId="{6EF1A294-A290-4566-A77B-8F131EBD5E64}">
      <dgm:prSet/>
      <dgm:spPr/>
      <dgm:t>
        <a:bodyPr/>
        <a:lstStyle/>
        <a:p>
          <a:r>
            <a:rPr lang="en-US"/>
            <a:t>Ukrajina: podobný trend jako Lotyšsko, důraz na jednotu státu</a:t>
          </a:r>
        </a:p>
      </dgm:t>
    </dgm:pt>
    <dgm:pt modelId="{5C411220-69D9-4004-89C6-AFADBD79B508}" type="parTrans" cxnId="{6E97A4F4-8819-4539-8227-1A12F363648D}">
      <dgm:prSet/>
      <dgm:spPr/>
      <dgm:t>
        <a:bodyPr/>
        <a:lstStyle/>
        <a:p>
          <a:endParaRPr lang="en-US"/>
        </a:p>
      </dgm:t>
    </dgm:pt>
    <dgm:pt modelId="{EA7C1C8B-7C3C-4508-99BB-70A50DAB79CE}" type="sibTrans" cxnId="{6E97A4F4-8819-4539-8227-1A12F363648D}">
      <dgm:prSet/>
      <dgm:spPr/>
      <dgm:t>
        <a:bodyPr/>
        <a:lstStyle/>
        <a:p>
          <a:endParaRPr lang="en-US"/>
        </a:p>
      </dgm:t>
    </dgm:pt>
    <dgm:pt modelId="{C79DA3A1-DA0F-8741-BDE6-7F5B24E195B1}" type="pres">
      <dgm:prSet presAssocID="{799A95C7-C990-4AE1-A03D-E0FB3AF9B378}" presName="vert0" presStyleCnt="0">
        <dgm:presLayoutVars>
          <dgm:dir/>
          <dgm:animOne val="branch"/>
          <dgm:animLvl val="lvl"/>
        </dgm:presLayoutVars>
      </dgm:prSet>
      <dgm:spPr/>
    </dgm:pt>
    <dgm:pt modelId="{C3CA6E9A-CDF5-6E4A-9E89-FD7EEAD1ABCC}" type="pres">
      <dgm:prSet presAssocID="{E96B5F37-FF06-411D-A1B0-3D075DFFEE53}" presName="thickLine" presStyleLbl="alignNode1" presStyleIdx="0" presStyleCnt="4"/>
      <dgm:spPr/>
    </dgm:pt>
    <dgm:pt modelId="{1F7C26D1-DF75-E74E-BA99-437E73C067BD}" type="pres">
      <dgm:prSet presAssocID="{E96B5F37-FF06-411D-A1B0-3D075DFFEE53}" presName="horz1" presStyleCnt="0"/>
      <dgm:spPr/>
    </dgm:pt>
    <dgm:pt modelId="{CF8301C8-2131-C04A-99B7-2CE2B5D3AB94}" type="pres">
      <dgm:prSet presAssocID="{E96B5F37-FF06-411D-A1B0-3D075DFFEE53}" presName="tx1" presStyleLbl="revTx" presStyleIdx="0" presStyleCnt="4"/>
      <dgm:spPr/>
    </dgm:pt>
    <dgm:pt modelId="{3DC9C861-4FD7-2C46-9A08-4A1544905D6A}" type="pres">
      <dgm:prSet presAssocID="{E96B5F37-FF06-411D-A1B0-3D075DFFEE53}" presName="vert1" presStyleCnt="0"/>
      <dgm:spPr/>
    </dgm:pt>
    <dgm:pt modelId="{9B5DE875-E757-AA49-9ACA-389B327B4925}" type="pres">
      <dgm:prSet presAssocID="{28F57364-2DD6-47A5-BB44-2FCF33421337}" presName="thickLine" presStyleLbl="alignNode1" presStyleIdx="1" presStyleCnt="4"/>
      <dgm:spPr/>
    </dgm:pt>
    <dgm:pt modelId="{9231DABE-2373-B540-90FF-03CFD8FE0D7D}" type="pres">
      <dgm:prSet presAssocID="{28F57364-2DD6-47A5-BB44-2FCF33421337}" presName="horz1" presStyleCnt="0"/>
      <dgm:spPr/>
    </dgm:pt>
    <dgm:pt modelId="{3D4C1161-263F-C94C-90C5-76627B351E88}" type="pres">
      <dgm:prSet presAssocID="{28F57364-2DD6-47A5-BB44-2FCF33421337}" presName="tx1" presStyleLbl="revTx" presStyleIdx="1" presStyleCnt="4"/>
      <dgm:spPr/>
    </dgm:pt>
    <dgm:pt modelId="{4149C882-858B-C34F-BDEC-FFADB3CCB0B3}" type="pres">
      <dgm:prSet presAssocID="{28F57364-2DD6-47A5-BB44-2FCF33421337}" presName="vert1" presStyleCnt="0"/>
      <dgm:spPr/>
    </dgm:pt>
    <dgm:pt modelId="{1A992295-C29D-6244-8842-3137ADDBDA55}" type="pres">
      <dgm:prSet presAssocID="{0F7DB1C9-5998-42C0-8242-73B0CC9EDCD8}" presName="thickLine" presStyleLbl="alignNode1" presStyleIdx="2" presStyleCnt="4"/>
      <dgm:spPr/>
    </dgm:pt>
    <dgm:pt modelId="{37E4F1B3-5208-6940-ACFB-28C8651123A6}" type="pres">
      <dgm:prSet presAssocID="{0F7DB1C9-5998-42C0-8242-73B0CC9EDCD8}" presName="horz1" presStyleCnt="0"/>
      <dgm:spPr/>
    </dgm:pt>
    <dgm:pt modelId="{ECBBF205-38AD-3F42-B081-3AE5EEE1CF0F}" type="pres">
      <dgm:prSet presAssocID="{0F7DB1C9-5998-42C0-8242-73B0CC9EDCD8}" presName="tx1" presStyleLbl="revTx" presStyleIdx="2" presStyleCnt="4"/>
      <dgm:spPr/>
    </dgm:pt>
    <dgm:pt modelId="{82F0B112-2AAE-CB42-934B-555439838C06}" type="pres">
      <dgm:prSet presAssocID="{0F7DB1C9-5998-42C0-8242-73B0CC9EDCD8}" presName="vert1" presStyleCnt="0"/>
      <dgm:spPr/>
    </dgm:pt>
    <dgm:pt modelId="{C6144369-3EB5-D941-88E6-403DD517A62C}" type="pres">
      <dgm:prSet presAssocID="{6EF1A294-A290-4566-A77B-8F131EBD5E64}" presName="thickLine" presStyleLbl="alignNode1" presStyleIdx="3" presStyleCnt="4"/>
      <dgm:spPr/>
    </dgm:pt>
    <dgm:pt modelId="{06ABB104-DA7A-8F47-A2D7-0CB0D889F27F}" type="pres">
      <dgm:prSet presAssocID="{6EF1A294-A290-4566-A77B-8F131EBD5E64}" presName="horz1" presStyleCnt="0"/>
      <dgm:spPr/>
    </dgm:pt>
    <dgm:pt modelId="{DB590792-950D-BC47-B7C1-4DB5DBACB3F0}" type="pres">
      <dgm:prSet presAssocID="{6EF1A294-A290-4566-A77B-8F131EBD5E64}" presName="tx1" presStyleLbl="revTx" presStyleIdx="3" presStyleCnt="4"/>
      <dgm:spPr/>
    </dgm:pt>
    <dgm:pt modelId="{3B275B5D-B913-3341-8489-3109BDC21B77}" type="pres">
      <dgm:prSet presAssocID="{6EF1A294-A290-4566-A77B-8F131EBD5E64}" presName="vert1" presStyleCnt="0"/>
      <dgm:spPr/>
    </dgm:pt>
  </dgm:ptLst>
  <dgm:cxnLst>
    <dgm:cxn modelId="{14E51123-186A-4B4C-BFA7-C1E45F18AA9A}" srcId="{799A95C7-C990-4AE1-A03D-E0FB3AF9B378}" destId="{E96B5F37-FF06-411D-A1B0-3D075DFFEE53}" srcOrd="0" destOrd="0" parTransId="{3507421C-6383-4330-B498-CC65E1FE6FA6}" sibTransId="{DD4ACFA7-1781-4A93-979D-1D2D195E3149}"/>
    <dgm:cxn modelId="{AAA94D24-A0A1-E746-9C83-1C8F686C0836}" type="presOf" srcId="{0F7DB1C9-5998-42C0-8242-73B0CC9EDCD8}" destId="{ECBBF205-38AD-3F42-B081-3AE5EEE1CF0F}" srcOrd="0" destOrd="0" presId="urn:microsoft.com/office/officeart/2008/layout/LinedList"/>
    <dgm:cxn modelId="{91A44F2D-7E8B-AD49-8A94-9C20177B598C}" type="presOf" srcId="{E96B5F37-FF06-411D-A1B0-3D075DFFEE53}" destId="{CF8301C8-2131-C04A-99B7-2CE2B5D3AB94}" srcOrd="0" destOrd="0" presId="urn:microsoft.com/office/officeart/2008/layout/LinedList"/>
    <dgm:cxn modelId="{7D7EF656-185E-DE48-ADC4-FCD98C4F8CAE}" type="presOf" srcId="{6EF1A294-A290-4566-A77B-8F131EBD5E64}" destId="{DB590792-950D-BC47-B7C1-4DB5DBACB3F0}" srcOrd="0" destOrd="0" presId="urn:microsoft.com/office/officeart/2008/layout/LinedList"/>
    <dgm:cxn modelId="{119DEB57-FCD8-4846-95FE-9A9834B88251}" srcId="{799A95C7-C990-4AE1-A03D-E0FB3AF9B378}" destId="{0F7DB1C9-5998-42C0-8242-73B0CC9EDCD8}" srcOrd="2" destOrd="0" parTransId="{6635019F-6992-4704-9A30-8F7295F960F7}" sibTransId="{9A4E8178-8059-4994-83A7-3E7824F069CD}"/>
    <dgm:cxn modelId="{80BA5BBE-8BF2-A84B-9A66-3A026FDA2E55}" type="presOf" srcId="{28F57364-2DD6-47A5-BB44-2FCF33421337}" destId="{3D4C1161-263F-C94C-90C5-76627B351E88}" srcOrd="0" destOrd="0" presId="urn:microsoft.com/office/officeart/2008/layout/LinedList"/>
    <dgm:cxn modelId="{6E97A4F4-8819-4539-8227-1A12F363648D}" srcId="{799A95C7-C990-4AE1-A03D-E0FB3AF9B378}" destId="{6EF1A294-A290-4566-A77B-8F131EBD5E64}" srcOrd="3" destOrd="0" parTransId="{5C411220-69D9-4004-89C6-AFADBD79B508}" sibTransId="{EA7C1C8B-7C3C-4508-99BB-70A50DAB79CE}"/>
    <dgm:cxn modelId="{ABFA43F8-B89F-4D2C-8F7E-70E423807966}" srcId="{799A95C7-C990-4AE1-A03D-E0FB3AF9B378}" destId="{28F57364-2DD6-47A5-BB44-2FCF33421337}" srcOrd="1" destOrd="0" parTransId="{FA07895C-CEE3-4D8D-97D1-71279818A39A}" sibTransId="{E2030F45-2C44-463D-9386-0CACC5AA8484}"/>
    <dgm:cxn modelId="{B7D494F8-7644-9F4B-A0FE-3EBC0591943E}" type="presOf" srcId="{799A95C7-C990-4AE1-A03D-E0FB3AF9B378}" destId="{C79DA3A1-DA0F-8741-BDE6-7F5B24E195B1}" srcOrd="0" destOrd="0" presId="urn:microsoft.com/office/officeart/2008/layout/LinedList"/>
    <dgm:cxn modelId="{5994FFD3-5F11-D245-9B98-4530C37B0C8C}" type="presParOf" srcId="{C79DA3A1-DA0F-8741-BDE6-7F5B24E195B1}" destId="{C3CA6E9A-CDF5-6E4A-9E89-FD7EEAD1ABCC}" srcOrd="0" destOrd="0" presId="urn:microsoft.com/office/officeart/2008/layout/LinedList"/>
    <dgm:cxn modelId="{ADF41607-916F-AC4D-B7FC-A81807E13926}" type="presParOf" srcId="{C79DA3A1-DA0F-8741-BDE6-7F5B24E195B1}" destId="{1F7C26D1-DF75-E74E-BA99-437E73C067BD}" srcOrd="1" destOrd="0" presId="urn:microsoft.com/office/officeart/2008/layout/LinedList"/>
    <dgm:cxn modelId="{ED51396B-99F8-6B44-9AB0-1C19FE05D22C}" type="presParOf" srcId="{1F7C26D1-DF75-E74E-BA99-437E73C067BD}" destId="{CF8301C8-2131-C04A-99B7-2CE2B5D3AB94}" srcOrd="0" destOrd="0" presId="urn:microsoft.com/office/officeart/2008/layout/LinedList"/>
    <dgm:cxn modelId="{E2964223-67B3-D841-ADAA-CF485FC94E22}" type="presParOf" srcId="{1F7C26D1-DF75-E74E-BA99-437E73C067BD}" destId="{3DC9C861-4FD7-2C46-9A08-4A1544905D6A}" srcOrd="1" destOrd="0" presId="urn:microsoft.com/office/officeart/2008/layout/LinedList"/>
    <dgm:cxn modelId="{D16EFD74-5926-C142-96D2-0E04E8C20DA2}" type="presParOf" srcId="{C79DA3A1-DA0F-8741-BDE6-7F5B24E195B1}" destId="{9B5DE875-E757-AA49-9ACA-389B327B4925}" srcOrd="2" destOrd="0" presId="urn:microsoft.com/office/officeart/2008/layout/LinedList"/>
    <dgm:cxn modelId="{8A72F88B-B6AC-AA4A-B20B-97A0B8C62BAB}" type="presParOf" srcId="{C79DA3A1-DA0F-8741-BDE6-7F5B24E195B1}" destId="{9231DABE-2373-B540-90FF-03CFD8FE0D7D}" srcOrd="3" destOrd="0" presId="urn:microsoft.com/office/officeart/2008/layout/LinedList"/>
    <dgm:cxn modelId="{E2D80AF0-FD4C-C545-9219-EF2861957792}" type="presParOf" srcId="{9231DABE-2373-B540-90FF-03CFD8FE0D7D}" destId="{3D4C1161-263F-C94C-90C5-76627B351E88}" srcOrd="0" destOrd="0" presId="urn:microsoft.com/office/officeart/2008/layout/LinedList"/>
    <dgm:cxn modelId="{3FADD6AB-5381-244C-BB7F-13A66F6A2D91}" type="presParOf" srcId="{9231DABE-2373-B540-90FF-03CFD8FE0D7D}" destId="{4149C882-858B-C34F-BDEC-FFADB3CCB0B3}" srcOrd="1" destOrd="0" presId="urn:microsoft.com/office/officeart/2008/layout/LinedList"/>
    <dgm:cxn modelId="{E82443B3-4F41-F044-9551-CADC47DE6C32}" type="presParOf" srcId="{C79DA3A1-DA0F-8741-BDE6-7F5B24E195B1}" destId="{1A992295-C29D-6244-8842-3137ADDBDA55}" srcOrd="4" destOrd="0" presId="urn:microsoft.com/office/officeart/2008/layout/LinedList"/>
    <dgm:cxn modelId="{9B316C57-03E9-DD43-BF3A-5E9460E014FE}" type="presParOf" srcId="{C79DA3A1-DA0F-8741-BDE6-7F5B24E195B1}" destId="{37E4F1B3-5208-6940-ACFB-28C8651123A6}" srcOrd="5" destOrd="0" presId="urn:microsoft.com/office/officeart/2008/layout/LinedList"/>
    <dgm:cxn modelId="{737CF78E-415E-3C47-B127-09D752764BA9}" type="presParOf" srcId="{37E4F1B3-5208-6940-ACFB-28C8651123A6}" destId="{ECBBF205-38AD-3F42-B081-3AE5EEE1CF0F}" srcOrd="0" destOrd="0" presId="urn:microsoft.com/office/officeart/2008/layout/LinedList"/>
    <dgm:cxn modelId="{3847D83E-4B92-6A47-B59D-CB36A00B9645}" type="presParOf" srcId="{37E4F1B3-5208-6940-ACFB-28C8651123A6}" destId="{82F0B112-2AAE-CB42-934B-555439838C06}" srcOrd="1" destOrd="0" presId="urn:microsoft.com/office/officeart/2008/layout/LinedList"/>
    <dgm:cxn modelId="{91DFFEBB-9847-E747-AC33-922F8DB79105}" type="presParOf" srcId="{C79DA3A1-DA0F-8741-BDE6-7F5B24E195B1}" destId="{C6144369-3EB5-D941-88E6-403DD517A62C}" srcOrd="6" destOrd="0" presId="urn:microsoft.com/office/officeart/2008/layout/LinedList"/>
    <dgm:cxn modelId="{8EC2AB62-C4C1-2648-9356-B4A0C6E7998E}" type="presParOf" srcId="{C79DA3A1-DA0F-8741-BDE6-7F5B24E195B1}" destId="{06ABB104-DA7A-8F47-A2D7-0CB0D889F27F}" srcOrd="7" destOrd="0" presId="urn:microsoft.com/office/officeart/2008/layout/LinedList"/>
    <dgm:cxn modelId="{48208685-9142-C44A-B876-822D30F9F105}" type="presParOf" srcId="{06ABB104-DA7A-8F47-A2D7-0CB0D889F27F}" destId="{DB590792-950D-BC47-B7C1-4DB5DBACB3F0}" srcOrd="0" destOrd="0" presId="urn:microsoft.com/office/officeart/2008/layout/LinedList"/>
    <dgm:cxn modelId="{6764B052-7406-D04E-8E57-6A250781AEBC}" type="presParOf" srcId="{06ABB104-DA7A-8F47-A2D7-0CB0D889F27F}" destId="{3B275B5D-B913-3341-8489-3109BDC21B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E4D2EFE9-E1C1-4BFA-B5BD-F5408291AB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115C72C-F21D-48D6-B129-E957360E9402}">
      <dgm:prSet/>
      <dgm:spPr/>
      <dgm:t>
        <a:bodyPr/>
        <a:lstStyle/>
        <a:p>
          <a:r>
            <a:rPr lang="cs-CZ" b="1"/>
            <a:t>Rusko memorandu porušilo:</a:t>
          </a:r>
          <a:endParaRPr lang="en-US"/>
        </a:p>
      </dgm:t>
    </dgm:pt>
    <dgm:pt modelId="{10DE14E8-A6EC-4CBA-A8AB-8F17DC4F90C1}" type="parTrans" cxnId="{51B8116D-9FC6-4899-B86C-408BC15CB6D5}">
      <dgm:prSet/>
      <dgm:spPr/>
      <dgm:t>
        <a:bodyPr/>
        <a:lstStyle/>
        <a:p>
          <a:endParaRPr lang="en-US"/>
        </a:p>
      </dgm:t>
    </dgm:pt>
    <dgm:pt modelId="{DB3CCA29-0D24-4EE3-A75D-E11E5782CAE9}" type="sibTrans" cxnId="{51B8116D-9FC6-4899-B86C-408BC15CB6D5}">
      <dgm:prSet/>
      <dgm:spPr/>
      <dgm:t>
        <a:bodyPr/>
        <a:lstStyle/>
        <a:p>
          <a:endParaRPr lang="en-US"/>
        </a:p>
      </dgm:t>
    </dgm:pt>
    <dgm:pt modelId="{6AADCCA2-FE60-4A08-BF41-038EE4F941DB}">
      <dgm:prSet/>
      <dgm:spPr/>
      <dgm:t>
        <a:bodyPr/>
        <a:lstStyle/>
        <a:p>
          <a:r>
            <a:rPr lang="cs-CZ" b="1"/>
            <a:t>Anexe Krymu (2014)</a:t>
          </a:r>
          <a:endParaRPr lang="en-US"/>
        </a:p>
      </dgm:t>
    </dgm:pt>
    <dgm:pt modelId="{915357C8-DEFA-4634-AB58-588C7CE8AD51}" type="parTrans" cxnId="{E8D6A344-8846-4083-A820-9BBE56DFA528}">
      <dgm:prSet/>
      <dgm:spPr/>
      <dgm:t>
        <a:bodyPr/>
        <a:lstStyle/>
        <a:p>
          <a:endParaRPr lang="en-US"/>
        </a:p>
      </dgm:t>
    </dgm:pt>
    <dgm:pt modelId="{957284B6-F7EB-4CCB-9443-0394BB0E9191}" type="sibTrans" cxnId="{E8D6A344-8846-4083-A820-9BBE56DFA528}">
      <dgm:prSet/>
      <dgm:spPr/>
      <dgm:t>
        <a:bodyPr/>
        <a:lstStyle/>
        <a:p>
          <a:endParaRPr lang="en-US"/>
        </a:p>
      </dgm:t>
    </dgm:pt>
    <dgm:pt modelId="{37285847-9532-488C-BB76-9485472F643C}">
      <dgm:prSet/>
      <dgm:spPr/>
      <dgm:t>
        <a:bodyPr/>
        <a:lstStyle/>
        <a:p>
          <a:r>
            <a:rPr lang="cs-CZ" b="1"/>
            <a:t>Podpora separatistů na Donbasu</a:t>
          </a:r>
          <a:endParaRPr lang="en-US"/>
        </a:p>
      </dgm:t>
    </dgm:pt>
    <dgm:pt modelId="{79282DC4-A2F8-474F-B56F-85DA2374BBDB}" type="parTrans" cxnId="{5CB3A4D5-5495-4C3C-8A7D-193A5B4CF904}">
      <dgm:prSet/>
      <dgm:spPr/>
      <dgm:t>
        <a:bodyPr/>
        <a:lstStyle/>
        <a:p>
          <a:endParaRPr lang="en-US"/>
        </a:p>
      </dgm:t>
    </dgm:pt>
    <dgm:pt modelId="{BF538048-C7BF-47C5-B883-57F3601FEBB8}" type="sibTrans" cxnId="{5CB3A4D5-5495-4C3C-8A7D-193A5B4CF904}">
      <dgm:prSet/>
      <dgm:spPr/>
      <dgm:t>
        <a:bodyPr/>
        <a:lstStyle/>
        <a:p>
          <a:endParaRPr lang="en-US"/>
        </a:p>
      </dgm:t>
    </dgm:pt>
    <dgm:pt modelId="{5FBA0F35-7B56-442A-B66E-3DF2F5888EC2}">
      <dgm:prSet/>
      <dgm:spPr/>
      <dgm:t>
        <a:bodyPr/>
        <a:lstStyle/>
        <a:p>
          <a:r>
            <a:rPr lang="cs-CZ" b="1"/>
            <a:t>Plnohodnotná invaze (2022)</a:t>
          </a:r>
          <a:endParaRPr lang="en-US"/>
        </a:p>
      </dgm:t>
    </dgm:pt>
    <dgm:pt modelId="{F5CA3420-A0D1-48F7-85C1-A6C61D1C317F}" type="parTrans" cxnId="{53D1EB8D-9353-40DE-BDBA-9D28FDF4C2D8}">
      <dgm:prSet/>
      <dgm:spPr/>
      <dgm:t>
        <a:bodyPr/>
        <a:lstStyle/>
        <a:p>
          <a:endParaRPr lang="en-US"/>
        </a:p>
      </dgm:t>
    </dgm:pt>
    <dgm:pt modelId="{8748780E-9781-4404-B137-AA38FC72C6AE}" type="sibTrans" cxnId="{53D1EB8D-9353-40DE-BDBA-9D28FDF4C2D8}">
      <dgm:prSet/>
      <dgm:spPr/>
      <dgm:t>
        <a:bodyPr/>
        <a:lstStyle/>
        <a:p>
          <a:endParaRPr lang="en-US"/>
        </a:p>
      </dgm:t>
    </dgm:pt>
    <dgm:pt modelId="{37CE19E3-338E-4C3A-AA2A-BED1A825AB60}">
      <dgm:prSet/>
      <dgm:spPr/>
      <dgm:t>
        <a:bodyPr/>
        <a:lstStyle/>
        <a:p>
          <a:r>
            <a:rPr lang="cs-CZ"/>
            <a:t>Ukrajina a západní země tvrdí, že </a:t>
          </a:r>
          <a:r>
            <a:rPr lang="cs-CZ" b="1"/>
            <a:t>memorandum bylo jasně porušeno</a:t>
          </a:r>
          <a:r>
            <a:rPr lang="cs-CZ"/>
            <a:t>. Rusko se brání tvrzením, že </a:t>
          </a:r>
          <a:r>
            <a:rPr lang="cs-CZ" b="1"/>
            <a:t>šlo o převrat v Kyjevě</a:t>
          </a:r>
          <a:r>
            <a:rPr lang="cs-CZ"/>
            <a:t> a že memorandum </a:t>
          </a:r>
          <a:r>
            <a:rPr lang="cs-CZ" b="1"/>
            <a:t>není závaznou mezinárodní smlouvou</a:t>
          </a:r>
          <a:r>
            <a:rPr lang="cs-CZ"/>
            <a:t>, což mezinárodní společenství většinou odmítá.</a:t>
          </a:r>
          <a:endParaRPr lang="en-US"/>
        </a:p>
      </dgm:t>
    </dgm:pt>
    <dgm:pt modelId="{56875192-8855-426D-AD21-1FABEACAB6BB}" type="parTrans" cxnId="{149B238F-2627-4E4E-B166-D39C00480832}">
      <dgm:prSet/>
      <dgm:spPr/>
      <dgm:t>
        <a:bodyPr/>
        <a:lstStyle/>
        <a:p>
          <a:endParaRPr lang="en-US"/>
        </a:p>
      </dgm:t>
    </dgm:pt>
    <dgm:pt modelId="{DEAB72B6-7AAC-49F2-8F6C-F714F531C011}" type="sibTrans" cxnId="{149B238F-2627-4E4E-B166-D39C00480832}">
      <dgm:prSet/>
      <dgm:spPr/>
      <dgm:t>
        <a:bodyPr/>
        <a:lstStyle/>
        <a:p>
          <a:endParaRPr lang="en-US"/>
        </a:p>
      </dgm:t>
    </dgm:pt>
    <dgm:pt modelId="{3772B5E6-620F-1046-A4F9-21CEDABB1CFF}" type="pres">
      <dgm:prSet presAssocID="{E4D2EFE9-E1C1-4BFA-B5BD-F5408291AB5A}" presName="vert0" presStyleCnt="0">
        <dgm:presLayoutVars>
          <dgm:dir/>
          <dgm:animOne val="branch"/>
          <dgm:animLvl val="lvl"/>
        </dgm:presLayoutVars>
      </dgm:prSet>
      <dgm:spPr/>
    </dgm:pt>
    <dgm:pt modelId="{F512FA27-D2BB-8E46-8030-397EC6BB02F3}" type="pres">
      <dgm:prSet presAssocID="{0115C72C-F21D-48D6-B129-E957360E9402}" presName="thickLine" presStyleLbl="alignNode1" presStyleIdx="0" presStyleCnt="5"/>
      <dgm:spPr/>
    </dgm:pt>
    <dgm:pt modelId="{97D0EBFB-06DF-484B-9513-A359A661603E}" type="pres">
      <dgm:prSet presAssocID="{0115C72C-F21D-48D6-B129-E957360E9402}" presName="horz1" presStyleCnt="0"/>
      <dgm:spPr/>
    </dgm:pt>
    <dgm:pt modelId="{6AAAA2AB-5A64-F04F-84FB-74611683967E}" type="pres">
      <dgm:prSet presAssocID="{0115C72C-F21D-48D6-B129-E957360E9402}" presName="tx1" presStyleLbl="revTx" presStyleIdx="0" presStyleCnt="5"/>
      <dgm:spPr/>
    </dgm:pt>
    <dgm:pt modelId="{FECCA7FA-AD1E-A34B-AACD-14D50BB2B73E}" type="pres">
      <dgm:prSet presAssocID="{0115C72C-F21D-48D6-B129-E957360E9402}" presName="vert1" presStyleCnt="0"/>
      <dgm:spPr/>
    </dgm:pt>
    <dgm:pt modelId="{D7E72602-5388-9F4D-90B0-9358F64CC5A2}" type="pres">
      <dgm:prSet presAssocID="{6AADCCA2-FE60-4A08-BF41-038EE4F941DB}" presName="thickLine" presStyleLbl="alignNode1" presStyleIdx="1" presStyleCnt="5"/>
      <dgm:spPr/>
    </dgm:pt>
    <dgm:pt modelId="{EDEAAD3D-69BA-7445-8853-E4732050A57C}" type="pres">
      <dgm:prSet presAssocID="{6AADCCA2-FE60-4A08-BF41-038EE4F941DB}" presName="horz1" presStyleCnt="0"/>
      <dgm:spPr/>
    </dgm:pt>
    <dgm:pt modelId="{3FB610EA-511E-164A-B1D6-80233339535C}" type="pres">
      <dgm:prSet presAssocID="{6AADCCA2-FE60-4A08-BF41-038EE4F941DB}" presName="tx1" presStyleLbl="revTx" presStyleIdx="1" presStyleCnt="5"/>
      <dgm:spPr/>
    </dgm:pt>
    <dgm:pt modelId="{F0E9353D-0951-DB46-A725-591035974BC7}" type="pres">
      <dgm:prSet presAssocID="{6AADCCA2-FE60-4A08-BF41-038EE4F941DB}" presName="vert1" presStyleCnt="0"/>
      <dgm:spPr/>
    </dgm:pt>
    <dgm:pt modelId="{C2345D41-F43E-C84A-A19B-7365A0BEC9F7}" type="pres">
      <dgm:prSet presAssocID="{37285847-9532-488C-BB76-9485472F643C}" presName="thickLine" presStyleLbl="alignNode1" presStyleIdx="2" presStyleCnt="5"/>
      <dgm:spPr/>
    </dgm:pt>
    <dgm:pt modelId="{6C6A33FF-6404-5F4F-8B9D-EE08FB930091}" type="pres">
      <dgm:prSet presAssocID="{37285847-9532-488C-BB76-9485472F643C}" presName="horz1" presStyleCnt="0"/>
      <dgm:spPr/>
    </dgm:pt>
    <dgm:pt modelId="{4DAE433B-7818-4A41-8E22-474BE15E5BF8}" type="pres">
      <dgm:prSet presAssocID="{37285847-9532-488C-BB76-9485472F643C}" presName="tx1" presStyleLbl="revTx" presStyleIdx="2" presStyleCnt="5"/>
      <dgm:spPr/>
    </dgm:pt>
    <dgm:pt modelId="{0BF9A7D6-DBEA-0046-A1FF-ECC31B022956}" type="pres">
      <dgm:prSet presAssocID="{37285847-9532-488C-BB76-9485472F643C}" presName="vert1" presStyleCnt="0"/>
      <dgm:spPr/>
    </dgm:pt>
    <dgm:pt modelId="{EF217CC3-EB44-2742-8172-5BF1633343D2}" type="pres">
      <dgm:prSet presAssocID="{5FBA0F35-7B56-442A-B66E-3DF2F5888EC2}" presName="thickLine" presStyleLbl="alignNode1" presStyleIdx="3" presStyleCnt="5"/>
      <dgm:spPr/>
    </dgm:pt>
    <dgm:pt modelId="{096AEAE4-134A-A143-AADB-3E04F4D8BD35}" type="pres">
      <dgm:prSet presAssocID="{5FBA0F35-7B56-442A-B66E-3DF2F5888EC2}" presName="horz1" presStyleCnt="0"/>
      <dgm:spPr/>
    </dgm:pt>
    <dgm:pt modelId="{3C2C179A-91E7-F145-9AFE-2CBC51FDEF8C}" type="pres">
      <dgm:prSet presAssocID="{5FBA0F35-7B56-442A-B66E-3DF2F5888EC2}" presName="tx1" presStyleLbl="revTx" presStyleIdx="3" presStyleCnt="5"/>
      <dgm:spPr/>
    </dgm:pt>
    <dgm:pt modelId="{72390F9D-B045-3040-8A3D-EBBD7EFA864B}" type="pres">
      <dgm:prSet presAssocID="{5FBA0F35-7B56-442A-B66E-3DF2F5888EC2}" presName="vert1" presStyleCnt="0"/>
      <dgm:spPr/>
    </dgm:pt>
    <dgm:pt modelId="{BCF9A8DD-05FB-EB44-8A6B-0481D97E9684}" type="pres">
      <dgm:prSet presAssocID="{37CE19E3-338E-4C3A-AA2A-BED1A825AB60}" presName="thickLine" presStyleLbl="alignNode1" presStyleIdx="4" presStyleCnt="5"/>
      <dgm:spPr/>
    </dgm:pt>
    <dgm:pt modelId="{4B7EAF60-4226-054A-8065-135EE6DE0506}" type="pres">
      <dgm:prSet presAssocID="{37CE19E3-338E-4C3A-AA2A-BED1A825AB60}" presName="horz1" presStyleCnt="0"/>
      <dgm:spPr/>
    </dgm:pt>
    <dgm:pt modelId="{3771EFC4-802F-3848-8DD1-9D62FDCE5233}" type="pres">
      <dgm:prSet presAssocID="{37CE19E3-338E-4C3A-AA2A-BED1A825AB60}" presName="tx1" presStyleLbl="revTx" presStyleIdx="4" presStyleCnt="5"/>
      <dgm:spPr/>
    </dgm:pt>
    <dgm:pt modelId="{0702D875-6702-534B-8ABF-5039A04C9EDB}" type="pres">
      <dgm:prSet presAssocID="{37CE19E3-338E-4C3A-AA2A-BED1A825AB60}" presName="vert1" presStyleCnt="0"/>
      <dgm:spPr/>
    </dgm:pt>
  </dgm:ptLst>
  <dgm:cxnLst>
    <dgm:cxn modelId="{A20D8E18-FB7C-2E47-A044-4F48BCC5481C}" type="presOf" srcId="{E4D2EFE9-E1C1-4BFA-B5BD-F5408291AB5A}" destId="{3772B5E6-620F-1046-A4F9-21CEDABB1CFF}" srcOrd="0" destOrd="0" presId="urn:microsoft.com/office/officeart/2008/layout/LinedList"/>
    <dgm:cxn modelId="{E8D6A344-8846-4083-A820-9BBE56DFA528}" srcId="{E4D2EFE9-E1C1-4BFA-B5BD-F5408291AB5A}" destId="{6AADCCA2-FE60-4A08-BF41-038EE4F941DB}" srcOrd="1" destOrd="0" parTransId="{915357C8-DEFA-4634-AB58-588C7CE8AD51}" sibTransId="{957284B6-F7EB-4CCB-9443-0394BB0E9191}"/>
    <dgm:cxn modelId="{DA157D4A-6646-6C49-BB27-C079DF869C92}" type="presOf" srcId="{5FBA0F35-7B56-442A-B66E-3DF2F5888EC2}" destId="{3C2C179A-91E7-F145-9AFE-2CBC51FDEF8C}" srcOrd="0" destOrd="0" presId="urn:microsoft.com/office/officeart/2008/layout/LinedList"/>
    <dgm:cxn modelId="{12E41D55-3778-B840-B585-CEBCD01B0AD5}" type="presOf" srcId="{0115C72C-F21D-48D6-B129-E957360E9402}" destId="{6AAAA2AB-5A64-F04F-84FB-74611683967E}" srcOrd="0" destOrd="0" presId="urn:microsoft.com/office/officeart/2008/layout/LinedList"/>
    <dgm:cxn modelId="{51B8116D-9FC6-4899-B86C-408BC15CB6D5}" srcId="{E4D2EFE9-E1C1-4BFA-B5BD-F5408291AB5A}" destId="{0115C72C-F21D-48D6-B129-E957360E9402}" srcOrd="0" destOrd="0" parTransId="{10DE14E8-A6EC-4CBA-A8AB-8F17DC4F90C1}" sibTransId="{DB3CCA29-0D24-4EE3-A75D-E11E5782CAE9}"/>
    <dgm:cxn modelId="{7A9EE177-CA8E-AC43-AC8D-53128AB17D97}" type="presOf" srcId="{6AADCCA2-FE60-4A08-BF41-038EE4F941DB}" destId="{3FB610EA-511E-164A-B1D6-80233339535C}" srcOrd="0" destOrd="0" presId="urn:microsoft.com/office/officeart/2008/layout/LinedList"/>
    <dgm:cxn modelId="{9D75C97F-FF5D-044D-9EF2-A32D35B2DDDA}" type="presOf" srcId="{37CE19E3-338E-4C3A-AA2A-BED1A825AB60}" destId="{3771EFC4-802F-3848-8DD1-9D62FDCE5233}" srcOrd="0" destOrd="0" presId="urn:microsoft.com/office/officeart/2008/layout/LinedList"/>
    <dgm:cxn modelId="{53D1EB8D-9353-40DE-BDBA-9D28FDF4C2D8}" srcId="{E4D2EFE9-E1C1-4BFA-B5BD-F5408291AB5A}" destId="{5FBA0F35-7B56-442A-B66E-3DF2F5888EC2}" srcOrd="3" destOrd="0" parTransId="{F5CA3420-A0D1-48F7-85C1-A6C61D1C317F}" sibTransId="{8748780E-9781-4404-B137-AA38FC72C6AE}"/>
    <dgm:cxn modelId="{149B238F-2627-4E4E-B166-D39C00480832}" srcId="{E4D2EFE9-E1C1-4BFA-B5BD-F5408291AB5A}" destId="{37CE19E3-338E-4C3A-AA2A-BED1A825AB60}" srcOrd="4" destOrd="0" parTransId="{56875192-8855-426D-AD21-1FABEACAB6BB}" sibTransId="{DEAB72B6-7AAC-49F2-8F6C-F714F531C011}"/>
    <dgm:cxn modelId="{5CB3A4D5-5495-4C3C-8A7D-193A5B4CF904}" srcId="{E4D2EFE9-E1C1-4BFA-B5BD-F5408291AB5A}" destId="{37285847-9532-488C-BB76-9485472F643C}" srcOrd="2" destOrd="0" parTransId="{79282DC4-A2F8-474F-B56F-85DA2374BBDB}" sibTransId="{BF538048-C7BF-47C5-B883-57F3601FEBB8}"/>
    <dgm:cxn modelId="{AAB7D3E4-BCA3-FF49-B862-C63146E5DCFE}" type="presOf" srcId="{37285847-9532-488C-BB76-9485472F643C}" destId="{4DAE433B-7818-4A41-8E22-474BE15E5BF8}" srcOrd="0" destOrd="0" presId="urn:microsoft.com/office/officeart/2008/layout/LinedList"/>
    <dgm:cxn modelId="{6719D133-5B8B-534C-B1F7-EEC9C878A7BB}" type="presParOf" srcId="{3772B5E6-620F-1046-A4F9-21CEDABB1CFF}" destId="{F512FA27-D2BB-8E46-8030-397EC6BB02F3}" srcOrd="0" destOrd="0" presId="urn:microsoft.com/office/officeart/2008/layout/LinedList"/>
    <dgm:cxn modelId="{79DE1F33-7669-884C-A8B2-02F4B4A55399}" type="presParOf" srcId="{3772B5E6-620F-1046-A4F9-21CEDABB1CFF}" destId="{97D0EBFB-06DF-484B-9513-A359A661603E}" srcOrd="1" destOrd="0" presId="urn:microsoft.com/office/officeart/2008/layout/LinedList"/>
    <dgm:cxn modelId="{E913F111-C219-D94F-84BB-09A8C98188F3}" type="presParOf" srcId="{97D0EBFB-06DF-484B-9513-A359A661603E}" destId="{6AAAA2AB-5A64-F04F-84FB-74611683967E}" srcOrd="0" destOrd="0" presId="urn:microsoft.com/office/officeart/2008/layout/LinedList"/>
    <dgm:cxn modelId="{62EBE6DB-6486-DC4A-8973-EBD30A2B5F80}" type="presParOf" srcId="{97D0EBFB-06DF-484B-9513-A359A661603E}" destId="{FECCA7FA-AD1E-A34B-AACD-14D50BB2B73E}" srcOrd="1" destOrd="0" presId="urn:microsoft.com/office/officeart/2008/layout/LinedList"/>
    <dgm:cxn modelId="{65F68FF6-B00F-3749-B0DC-DFBFAC8AADA8}" type="presParOf" srcId="{3772B5E6-620F-1046-A4F9-21CEDABB1CFF}" destId="{D7E72602-5388-9F4D-90B0-9358F64CC5A2}" srcOrd="2" destOrd="0" presId="urn:microsoft.com/office/officeart/2008/layout/LinedList"/>
    <dgm:cxn modelId="{60B2C032-7B1E-414B-AD08-8581BBAEB63D}" type="presParOf" srcId="{3772B5E6-620F-1046-A4F9-21CEDABB1CFF}" destId="{EDEAAD3D-69BA-7445-8853-E4732050A57C}" srcOrd="3" destOrd="0" presId="urn:microsoft.com/office/officeart/2008/layout/LinedList"/>
    <dgm:cxn modelId="{7FEE975A-82C6-9249-AF94-747CC805DC8C}" type="presParOf" srcId="{EDEAAD3D-69BA-7445-8853-E4732050A57C}" destId="{3FB610EA-511E-164A-B1D6-80233339535C}" srcOrd="0" destOrd="0" presId="urn:microsoft.com/office/officeart/2008/layout/LinedList"/>
    <dgm:cxn modelId="{2924AA62-F1CC-314A-B007-A2A4A2801332}" type="presParOf" srcId="{EDEAAD3D-69BA-7445-8853-E4732050A57C}" destId="{F0E9353D-0951-DB46-A725-591035974BC7}" srcOrd="1" destOrd="0" presId="urn:microsoft.com/office/officeart/2008/layout/LinedList"/>
    <dgm:cxn modelId="{92314574-C29D-7D42-98EF-DB128C75B331}" type="presParOf" srcId="{3772B5E6-620F-1046-A4F9-21CEDABB1CFF}" destId="{C2345D41-F43E-C84A-A19B-7365A0BEC9F7}" srcOrd="4" destOrd="0" presId="urn:microsoft.com/office/officeart/2008/layout/LinedList"/>
    <dgm:cxn modelId="{62C4088C-1BDF-5045-A30D-110D7B500E6B}" type="presParOf" srcId="{3772B5E6-620F-1046-A4F9-21CEDABB1CFF}" destId="{6C6A33FF-6404-5F4F-8B9D-EE08FB930091}" srcOrd="5" destOrd="0" presId="urn:microsoft.com/office/officeart/2008/layout/LinedList"/>
    <dgm:cxn modelId="{73467E98-ABF6-B446-8FD0-C1307F32241F}" type="presParOf" srcId="{6C6A33FF-6404-5F4F-8B9D-EE08FB930091}" destId="{4DAE433B-7818-4A41-8E22-474BE15E5BF8}" srcOrd="0" destOrd="0" presId="urn:microsoft.com/office/officeart/2008/layout/LinedList"/>
    <dgm:cxn modelId="{CB8C2157-C215-EA45-B7CB-E26788BD5528}" type="presParOf" srcId="{6C6A33FF-6404-5F4F-8B9D-EE08FB930091}" destId="{0BF9A7D6-DBEA-0046-A1FF-ECC31B022956}" srcOrd="1" destOrd="0" presId="urn:microsoft.com/office/officeart/2008/layout/LinedList"/>
    <dgm:cxn modelId="{15DFFAC1-D630-C446-85AC-95450BA4A34C}" type="presParOf" srcId="{3772B5E6-620F-1046-A4F9-21CEDABB1CFF}" destId="{EF217CC3-EB44-2742-8172-5BF1633343D2}" srcOrd="6" destOrd="0" presId="urn:microsoft.com/office/officeart/2008/layout/LinedList"/>
    <dgm:cxn modelId="{2D960989-46EC-1B43-B462-E33183B651B8}" type="presParOf" srcId="{3772B5E6-620F-1046-A4F9-21CEDABB1CFF}" destId="{096AEAE4-134A-A143-AADB-3E04F4D8BD35}" srcOrd="7" destOrd="0" presId="urn:microsoft.com/office/officeart/2008/layout/LinedList"/>
    <dgm:cxn modelId="{9100F242-3E06-5B48-BBFA-42E74FEAF88A}" type="presParOf" srcId="{096AEAE4-134A-A143-AADB-3E04F4D8BD35}" destId="{3C2C179A-91E7-F145-9AFE-2CBC51FDEF8C}" srcOrd="0" destOrd="0" presId="urn:microsoft.com/office/officeart/2008/layout/LinedList"/>
    <dgm:cxn modelId="{0F66167A-F1C9-BD4E-9C3A-5D3441E08B9D}" type="presParOf" srcId="{096AEAE4-134A-A143-AADB-3E04F4D8BD35}" destId="{72390F9D-B045-3040-8A3D-EBBD7EFA864B}" srcOrd="1" destOrd="0" presId="urn:microsoft.com/office/officeart/2008/layout/LinedList"/>
    <dgm:cxn modelId="{3509E748-9BB0-6B4B-A502-0554D57E899C}" type="presParOf" srcId="{3772B5E6-620F-1046-A4F9-21CEDABB1CFF}" destId="{BCF9A8DD-05FB-EB44-8A6B-0481D97E9684}" srcOrd="8" destOrd="0" presId="urn:microsoft.com/office/officeart/2008/layout/LinedList"/>
    <dgm:cxn modelId="{553FC590-3985-434B-9AB5-7C03A1886028}" type="presParOf" srcId="{3772B5E6-620F-1046-A4F9-21CEDABB1CFF}" destId="{4B7EAF60-4226-054A-8065-135EE6DE0506}" srcOrd="9" destOrd="0" presId="urn:microsoft.com/office/officeart/2008/layout/LinedList"/>
    <dgm:cxn modelId="{23D6AFD3-9699-9B40-8876-171553EF97B8}" type="presParOf" srcId="{4B7EAF60-4226-054A-8065-135EE6DE0506}" destId="{3771EFC4-802F-3848-8DD1-9D62FDCE5233}" srcOrd="0" destOrd="0" presId="urn:microsoft.com/office/officeart/2008/layout/LinedList"/>
    <dgm:cxn modelId="{648454F7-2868-9D4E-B83B-ED248B51AD5E}" type="presParOf" srcId="{4B7EAF60-4226-054A-8065-135EE6DE0506}" destId="{0702D875-6702-534B-8ABF-5039A04C9E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2AD8DDF4-7774-47AC-B9F1-E6C3C9F27A94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25277A-2D3D-4759-87B6-44F256B531B6}">
      <dgm:prSet/>
      <dgm:spPr/>
      <dgm:t>
        <a:bodyPr/>
        <a:lstStyle/>
        <a:p>
          <a:r>
            <a:rPr lang="cs-CZ" i="1"/>
            <a:t>Čína</a:t>
          </a:r>
          <a:r>
            <a:rPr lang="cs-CZ"/>
            <a:t> v roce 1994 Ukrajině pouze jednostranně přislíbila, že nepoužije jaderné zbraně proti neatomovým státům a bude respektovat její suverenitu, ale nijak se neangažovala v její obraně​.</a:t>
          </a:r>
          <a:endParaRPr lang="en-US"/>
        </a:p>
      </dgm:t>
    </dgm:pt>
    <dgm:pt modelId="{815086FC-4647-40E8-B354-822786599EBD}" type="parTrans" cxnId="{6AE1930D-D487-4323-B266-914C05A8D193}">
      <dgm:prSet/>
      <dgm:spPr/>
      <dgm:t>
        <a:bodyPr/>
        <a:lstStyle/>
        <a:p>
          <a:endParaRPr lang="en-US"/>
        </a:p>
      </dgm:t>
    </dgm:pt>
    <dgm:pt modelId="{E618B5F9-ED9B-46F5-8D8F-85919E5E6F7E}" type="sibTrans" cxnId="{6AE1930D-D487-4323-B266-914C05A8D193}">
      <dgm:prSet/>
      <dgm:spPr/>
      <dgm:t>
        <a:bodyPr/>
        <a:lstStyle/>
        <a:p>
          <a:endParaRPr lang="en-US"/>
        </a:p>
      </dgm:t>
    </dgm:pt>
    <dgm:pt modelId="{490C2D12-BCDF-443E-AE66-4601D5A827D8}">
      <dgm:prSet/>
      <dgm:spPr/>
      <dgm:t>
        <a:bodyPr/>
        <a:lstStyle/>
        <a:p>
          <a:r>
            <a:rPr lang="cs-CZ"/>
            <a:t>Žádná z velmocí (USA, UK, RF a ČLR) tedy nemusela automaticky vojensky zasáhnout na obranu Ukrajiny.</a:t>
          </a:r>
          <a:endParaRPr lang="en-US"/>
        </a:p>
      </dgm:t>
    </dgm:pt>
    <dgm:pt modelId="{F797ED4E-8939-483F-ABEC-6581218EBAAA}" type="parTrans" cxnId="{CDB6F672-3878-40BA-90F9-65B8BC8FA012}">
      <dgm:prSet/>
      <dgm:spPr/>
      <dgm:t>
        <a:bodyPr/>
        <a:lstStyle/>
        <a:p>
          <a:endParaRPr lang="en-US"/>
        </a:p>
      </dgm:t>
    </dgm:pt>
    <dgm:pt modelId="{82C6E01B-0423-4713-B59D-C99793399319}" type="sibTrans" cxnId="{CDB6F672-3878-40BA-90F9-65B8BC8FA012}">
      <dgm:prSet/>
      <dgm:spPr/>
      <dgm:t>
        <a:bodyPr/>
        <a:lstStyle/>
        <a:p>
          <a:endParaRPr lang="en-US"/>
        </a:p>
      </dgm:t>
    </dgm:pt>
    <dgm:pt modelId="{56CE4D2D-9B9E-0A43-A57D-2956A8B52189}" type="pres">
      <dgm:prSet presAssocID="{2AD8DDF4-7774-47AC-B9F1-E6C3C9F27A94}" presName="vert0" presStyleCnt="0">
        <dgm:presLayoutVars>
          <dgm:dir/>
          <dgm:animOne val="branch"/>
          <dgm:animLvl val="lvl"/>
        </dgm:presLayoutVars>
      </dgm:prSet>
      <dgm:spPr/>
    </dgm:pt>
    <dgm:pt modelId="{9FDC8D6C-9636-F943-9510-359FED79C052}" type="pres">
      <dgm:prSet presAssocID="{D625277A-2D3D-4759-87B6-44F256B531B6}" presName="thickLine" presStyleLbl="alignNode1" presStyleIdx="0" presStyleCnt="2"/>
      <dgm:spPr/>
    </dgm:pt>
    <dgm:pt modelId="{3CEE7AD2-AD5F-AF4A-B2AE-AEBC989FDDB9}" type="pres">
      <dgm:prSet presAssocID="{D625277A-2D3D-4759-87B6-44F256B531B6}" presName="horz1" presStyleCnt="0"/>
      <dgm:spPr/>
    </dgm:pt>
    <dgm:pt modelId="{F678EF0E-3A9D-E64E-BBC5-813D4AF0F37D}" type="pres">
      <dgm:prSet presAssocID="{D625277A-2D3D-4759-87B6-44F256B531B6}" presName="tx1" presStyleLbl="revTx" presStyleIdx="0" presStyleCnt="2"/>
      <dgm:spPr/>
    </dgm:pt>
    <dgm:pt modelId="{3FC7FDAB-3CE5-2645-AE04-9B4220021487}" type="pres">
      <dgm:prSet presAssocID="{D625277A-2D3D-4759-87B6-44F256B531B6}" presName="vert1" presStyleCnt="0"/>
      <dgm:spPr/>
    </dgm:pt>
    <dgm:pt modelId="{3E4880FC-BCED-B643-BC69-0887D9854C45}" type="pres">
      <dgm:prSet presAssocID="{490C2D12-BCDF-443E-AE66-4601D5A827D8}" presName="thickLine" presStyleLbl="alignNode1" presStyleIdx="1" presStyleCnt="2"/>
      <dgm:spPr/>
    </dgm:pt>
    <dgm:pt modelId="{B240D6D4-77CA-8E48-92CD-62D47A27E1F8}" type="pres">
      <dgm:prSet presAssocID="{490C2D12-BCDF-443E-AE66-4601D5A827D8}" presName="horz1" presStyleCnt="0"/>
      <dgm:spPr/>
    </dgm:pt>
    <dgm:pt modelId="{27D1D6E8-789E-A648-8A6F-EBC31CA916FE}" type="pres">
      <dgm:prSet presAssocID="{490C2D12-BCDF-443E-AE66-4601D5A827D8}" presName="tx1" presStyleLbl="revTx" presStyleIdx="1" presStyleCnt="2"/>
      <dgm:spPr/>
    </dgm:pt>
    <dgm:pt modelId="{7F244103-C3E8-794B-8262-5C0768EDEDFF}" type="pres">
      <dgm:prSet presAssocID="{490C2D12-BCDF-443E-AE66-4601D5A827D8}" presName="vert1" presStyleCnt="0"/>
      <dgm:spPr/>
    </dgm:pt>
  </dgm:ptLst>
  <dgm:cxnLst>
    <dgm:cxn modelId="{6AE1930D-D487-4323-B266-914C05A8D193}" srcId="{2AD8DDF4-7774-47AC-B9F1-E6C3C9F27A94}" destId="{D625277A-2D3D-4759-87B6-44F256B531B6}" srcOrd="0" destOrd="0" parTransId="{815086FC-4647-40E8-B354-822786599EBD}" sibTransId="{E618B5F9-ED9B-46F5-8D8F-85919E5E6F7E}"/>
    <dgm:cxn modelId="{8C02086C-E116-F545-97F3-6A23158BE7F4}" type="presOf" srcId="{490C2D12-BCDF-443E-AE66-4601D5A827D8}" destId="{27D1D6E8-789E-A648-8A6F-EBC31CA916FE}" srcOrd="0" destOrd="0" presId="urn:microsoft.com/office/officeart/2008/layout/LinedList"/>
    <dgm:cxn modelId="{CDB6F672-3878-40BA-90F9-65B8BC8FA012}" srcId="{2AD8DDF4-7774-47AC-B9F1-E6C3C9F27A94}" destId="{490C2D12-BCDF-443E-AE66-4601D5A827D8}" srcOrd="1" destOrd="0" parTransId="{F797ED4E-8939-483F-ABEC-6581218EBAAA}" sibTransId="{82C6E01B-0423-4713-B59D-C99793399319}"/>
    <dgm:cxn modelId="{A0F37B88-CD3A-194A-998B-2D30D6774074}" type="presOf" srcId="{2AD8DDF4-7774-47AC-B9F1-E6C3C9F27A94}" destId="{56CE4D2D-9B9E-0A43-A57D-2956A8B52189}" srcOrd="0" destOrd="0" presId="urn:microsoft.com/office/officeart/2008/layout/LinedList"/>
    <dgm:cxn modelId="{62C62AD1-055D-144A-83E2-3FCC3A0A682B}" type="presOf" srcId="{D625277A-2D3D-4759-87B6-44F256B531B6}" destId="{F678EF0E-3A9D-E64E-BBC5-813D4AF0F37D}" srcOrd="0" destOrd="0" presId="urn:microsoft.com/office/officeart/2008/layout/LinedList"/>
    <dgm:cxn modelId="{F117737C-2CD4-414A-8D5C-346967ECD342}" type="presParOf" srcId="{56CE4D2D-9B9E-0A43-A57D-2956A8B52189}" destId="{9FDC8D6C-9636-F943-9510-359FED79C052}" srcOrd="0" destOrd="0" presId="urn:microsoft.com/office/officeart/2008/layout/LinedList"/>
    <dgm:cxn modelId="{FF97A33C-9BFC-2F4A-8057-6D390853CBF4}" type="presParOf" srcId="{56CE4D2D-9B9E-0A43-A57D-2956A8B52189}" destId="{3CEE7AD2-AD5F-AF4A-B2AE-AEBC989FDDB9}" srcOrd="1" destOrd="0" presId="urn:microsoft.com/office/officeart/2008/layout/LinedList"/>
    <dgm:cxn modelId="{3959C9E8-2ECD-EC48-BFA3-B8CB14E20169}" type="presParOf" srcId="{3CEE7AD2-AD5F-AF4A-B2AE-AEBC989FDDB9}" destId="{F678EF0E-3A9D-E64E-BBC5-813D4AF0F37D}" srcOrd="0" destOrd="0" presId="urn:microsoft.com/office/officeart/2008/layout/LinedList"/>
    <dgm:cxn modelId="{19C95D5C-B8D9-C340-A456-397AAF867C1E}" type="presParOf" srcId="{3CEE7AD2-AD5F-AF4A-B2AE-AEBC989FDDB9}" destId="{3FC7FDAB-3CE5-2645-AE04-9B4220021487}" srcOrd="1" destOrd="0" presId="urn:microsoft.com/office/officeart/2008/layout/LinedList"/>
    <dgm:cxn modelId="{3B51142E-CB1F-5144-9F51-BCC3D9E5271E}" type="presParOf" srcId="{56CE4D2D-9B9E-0A43-A57D-2956A8B52189}" destId="{3E4880FC-BCED-B643-BC69-0887D9854C45}" srcOrd="2" destOrd="0" presId="urn:microsoft.com/office/officeart/2008/layout/LinedList"/>
    <dgm:cxn modelId="{0ACEAF4D-332D-854B-96B8-479A5EF9E0FC}" type="presParOf" srcId="{56CE4D2D-9B9E-0A43-A57D-2956A8B52189}" destId="{B240D6D4-77CA-8E48-92CD-62D47A27E1F8}" srcOrd="3" destOrd="0" presId="urn:microsoft.com/office/officeart/2008/layout/LinedList"/>
    <dgm:cxn modelId="{378FF91B-88A2-6B4B-8BCD-48ECD968696A}" type="presParOf" srcId="{B240D6D4-77CA-8E48-92CD-62D47A27E1F8}" destId="{27D1D6E8-789E-A648-8A6F-EBC31CA916FE}" srcOrd="0" destOrd="0" presId="urn:microsoft.com/office/officeart/2008/layout/LinedList"/>
    <dgm:cxn modelId="{6D046DC2-C767-4240-8769-A3EC33F2CAAD}" type="presParOf" srcId="{B240D6D4-77CA-8E48-92CD-62D47A27E1F8}" destId="{7F244103-C3E8-794B-8262-5C0768EDED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CB82F268-EB57-4DEB-8BE0-D958E22A248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617B3D-CE61-4115-93BC-CCA92ACFD41F}">
      <dgm:prSet/>
      <dgm:spPr/>
      <dgm:t>
        <a:bodyPr/>
        <a:lstStyle/>
        <a:p>
          <a:r>
            <a:rPr lang="cs-CZ" b="1"/>
            <a:t>Zapojení do kolektivní obrany: Ukrajina není členem NATO, tudíž na ni neplatí kolektivní obrana podle článku 5 Washingtonské smlouvy. Při vzdání se jaderných zbraní se místo toho spoléhala na záruky velmocí a mezinárodní právo (Charta OSN)​.</a:t>
          </a:r>
          <a:endParaRPr lang="en-US"/>
        </a:p>
      </dgm:t>
    </dgm:pt>
    <dgm:pt modelId="{89411683-E9EF-445C-BF40-A6DBF7F6FE96}" type="parTrans" cxnId="{79122F4E-BDEE-4147-AD8E-3E490318A5D6}">
      <dgm:prSet/>
      <dgm:spPr/>
      <dgm:t>
        <a:bodyPr/>
        <a:lstStyle/>
        <a:p>
          <a:endParaRPr lang="en-US"/>
        </a:p>
      </dgm:t>
    </dgm:pt>
    <dgm:pt modelId="{DB292D44-0110-4AF0-810A-F0D5D4DDE47B}" type="sibTrans" cxnId="{79122F4E-BDEE-4147-AD8E-3E490318A5D6}">
      <dgm:prSet/>
      <dgm:spPr/>
      <dgm:t>
        <a:bodyPr/>
        <a:lstStyle/>
        <a:p>
          <a:endParaRPr lang="en-US"/>
        </a:p>
      </dgm:t>
    </dgm:pt>
    <dgm:pt modelId="{7262325F-ED12-4622-88D1-EE1DD5EFCFF4}">
      <dgm:prSet/>
      <dgm:spPr/>
      <dgm:t>
        <a:bodyPr/>
        <a:lstStyle/>
        <a:p>
          <a:r>
            <a:rPr lang="cs-CZ" b="1"/>
            <a:t>Je členem OSN a OBSE, ale tyto organizace neposkytují automatickou vojenskou pomoc – mohou jen vyslovit politickou podporu či vyslat pozorovatele. Ukrajina spolupracovala s NATO v rámci programu Partnerství pro mír, avšak bez závazku, že by aliance bránila její území.</a:t>
          </a:r>
          <a:endParaRPr lang="en-US"/>
        </a:p>
      </dgm:t>
    </dgm:pt>
    <dgm:pt modelId="{532CCAFA-6094-420B-8A39-ECDC54F4DE8F}" type="parTrans" cxnId="{1009410A-A790-4D8B-BE68-A706EDD78B7D}">
      <dgm:prSet/>
      <dgm:spPr/>
      <dgm:t>
        <a:bodyPr/>
        <a:lstStyle/>
        <a:p>
          <a:endParaRPr lang="en-US"/>
        </a:p>
      </dgm:t>
    </dgm:pt>
    <dgm:pt modelId="{948E813E-9C76-475A-ADB6-CD1E3C51BE82}" type="sibTrans" cxnId="{1009410A-A790-4D8B-BE68-A706EDD78B7D}">
      <dgm:prSet/>
      <dgm:spPr/>
      <dgm:t>
        <a:bodyPr/>
        <a:lstStyle/>
        <a:p>
          <a:endParaRPr lang="en-US"/>
        </a:p>
      </dgm:t>
    </dgm:pt>
    <dgm:pt modelId="{3827CF31-6E28-9447-B3F8-5C8B49D33212}" type="pres">
      <dgm:prSet presAssocID="{CB82F268-EB57-4DEB-8BE0-D958E22A248B}" presName="vert0" presStyleCnt="0">
        <dgm:presLayoutVars>
          <dgm:dir/>
          <dgm:animOne val="branch"/>
          <dgm:animLvl val="lvl"/>
        </dgm:presLayoutVars>
      </dgm:prSet>
      <dgm:spPr/>
    </dgm:pt>
    <dgm:pt modelId="{F84EBA1B-98C7-0441-BD53-4115686F405D}" type="pres">
      <dgm:prSet presAssocID="{18617B3D-CE61-4115-93BC-CCA92ACFD41F}" presName="thickLine" presStyleLbl="alignNode1" presStyleIdx="0" presStyleCnt="2"/>
      <dgm:spPr/>
    </dgm:pt>
    <dgm:pt modelId="{88BE27D9-EBC3-3840-B5EB-429960B7E8E4}" type="pres">
      <dgm:prSet presAssocID="{18617B3D-CE61-4115-93BC-CCA92ACFD41F}" presName="horz1" presStyleCnt="0"/>
      <dgm:spPr/>
    </dgm:pt>
    <dgm:pt modelId="{E5456B51-FC75-C749-9A8E-8F2EF03CD94C}" type="pres">
      <dgm:prSet presAssocID="{18617B3D-CE61-4115-93BC-CCA92ACFD41F}" presName="tx1" presStyleLbl="revTx" presStyleIdx="0" presStyleCnt="2"/>
      <dgm:spPr/>
    </dgm:pt>
    <dgm:pt modelId="{19D8FDD5-4331-9245-A6FB-F5DB7E9305D4}" type="pres">
      <dgm:prSet presAssocID="{18617B3D-CE61-4115-93BC-CCA92ACFD41F}" presName="vert1" presStyleCnt="0"/>
      <dgm:spPr/>
    </dgm:pt>
    <dgm:pt modelId="{ED016297-CCC9-0149-86BE-D475F9A1B7D4}" type="pres">
      <dgm:prSet presAssocID="{7262325F-ED12-4622-88D1-EE1DD5EFCFF4}" presName="thickLine" presStyleLbl="alignNode1" presStyleIdx="1" presStyleCnt="2"/>
      <dgm:spPr/>
    </dgm:pt>
    <dgm:pt modelId="{26478542-45D6-E84D-9893-7304CC4A1135}" type="pres">
      <dgm:prSet presAssocID="{7262325F-ED12-4622-88D1-EE1DD5EFCFF4}" presName="horz1" presStyleCnt="0"/>
      <dgm:spPr/>
    </dgm:pt>
    <dgm:pt modelId="{05A8C188-AAC5-284A-B1C2-F7E781BE3296}" type="pres">
      <dgm:prSet presAssocID="{7262325F-ED12-4622-88D1-EE1DD5EFCFF4}" presName="tx1" presStyleLbl="revTx" presStyleIdx="1" presStyleCnt="2"/>
      <dgm:spPr/>
    </dgm:pt>
    <dgm:pt modelId="{35B0C909-7591-1842-AF4C-C70936F97507}" type="pres">
      <dgm:prSet presAssocID="{7262325F-ED12-4622-88D1-EE1DD5EFCFF4}" presName="vert1" presStyleCnt="0"/>
      <dgm:spPr/>
    </dgm:pt>
  </dgm:ptLst>
  <dgm:cxnLst>
    <dgm:cxn modelId="{1009410A-A790-4D8B-BE68-A706EDD78B7D}" srcId="{CB82F268-EB57-4DEB-8BE0-D958E22A248B}" destId="{7262325F-ED12-4622-88D1-EE1DD5EFCFF4}" srcOrd="1" destOrd="0" parTransId="{532CCAFA-6094-420B-8A39-ECDC54F4DE8F}" sibTransId="{948E813E-9C76-475A-ADB6-CD1E3C51BE82}"/>
    <dgm:cxn modelId="{2599EA34-CDCF-FE47-970B-E280993223E1}" type="presOf" srcId="{CB82F268-EB57-4DEB-8BE0-D958E22A248B}" destId="{3827CF31-6E28-9447-B3F8-5C8B49D33212}" srcOrd="0" destOrd="0" presId="urn:microsoft.com/office/officeart/2008/layout/LinedList"/>
    <dgm:cxn modelId="{79122F4E-BDEE-4147-AD8E-3E490318A5D6}" srcId="{CB82F268-EB57-4DEB-8BE0-D958E22A248B}" destId="{18617B3D-CE61-4115-93BC-CCA92ACFD41F}" srcOrd="0" destOrd="0" parTransId="{89411683-E9EF-445C-BF40-A6DBF7F6FE96}" sibTransId="{DB292D44-0110-4AF0-810A-F0D5D4DDE47B}"/>
    <dgm:cxn modelId="{B690CAD4-0CAF-D44C-9A65-5611FB143095}" type="presOf" srcId="{7262325F-ED12-4622-88D1-EE1DD5EFCFF4}" destId="{05A8C188-AAC5-284A-B1C2-F7E781BE3296}" srcOrd="0" destOrd="0" presId="urn:microsoft.com/office/officeart/2008/layout/LinedList"/>
    <dgm:cxn modelId="{515A34FB-09F4-4844-AA3E-FD7883E432F2}" type="presOf" srcId="{18617B3D-CE61-4115-93BC-CCA92ACFD41F}" destId="{E5456B51-FC75-C749-9A8E-8F2EF03CD94C}" srcOrd="0" destOrd="0" presId="urn:microsoft.com/office/officeart/2008/layout/LinedList"/>
    <dgm:cxn modelId="{9C3F9D7D-69D3-6446-89A9-2E71894CC35F}" type="presParOf" srcId="{3827CF31-6E28-9447-B3F8-5C8B49D33212}" destId="{F84EBA1B-98C7-0441-BD53-4115686F405D}" srcOrd="0" destOrd="0" presId="urn:microsoft.com/office/officeart/2008/layout/LinedList"/>
    <dgm:cxn modelId="{2DF7C2E6-2888-C14F-94ED-709CA5BBFD68}" type="presParOf" srcId="{3827CF31-6E28-9447-B3F8-5C8B49D33212}" destId="{88BE27D9-EBC3-3840-B5EB-429960B7E8E4}" srcOrd="1" destOrd="0" presId="urn:microsoft.com/office/officeart/2008/layout/LinedList"/>
    <dgm:cxn modelId="{8CDFF6B1-3802-0D49-BCF6-07C74BCAF44B}" type="presParOf" srcId="{88BE27D9-EBC3-3840-B5EB-429960B7E8E4}" destId="{E5456B51-FC75-C749-9A8E-8F2EF03CD94C}" srcOrd="0" destOrd="0" presId="urn:microsoft.com/office/officeart/2008/layout/LinedList"/>
    <dgm:cxn modelId="{022EC761-4F02-C64D-BB73-33DE5E639DC5}" type="presParOf" srcId="{88BE27D9-EBC3-3840-B5EB-429960B7E8E4}" destId="{19D8FDD5-4331-9245-A6FB-F5DB7E9305D4}" srcOrd="1" destOrd="0" presId="urn:microsoft.com/office/officeart/2008/layout/LinedList"/>
    <dgm:cxn modelId="{5F725C4D-1E5A-DC49-B52C-74EF19342478}" type="presParOf" srcId="{3827CF31-6E28-9447-B3F8-5C8B49D33212}" destId="{ED016297-CCC9-0149-86BE-D475F9A1B7D4}" srcOrd="2" destOrd="0" presId="urn:microsoft.com/office/officeart/2008/layout/LinedList"/>
    <dgm:cxn modelId="{5660B457-5FEC-A543-B4FC-3A9429F59FC7}" type="presParOf" srcId="{3827CF31-6E28-9447-B3F8-5C8B49D33212}" destId="{26478542-45D6-E84D-9893-7304CC4A1135}" srcOrd="3" destOrd="0" presId="urn:microsoft.com/office/officeart/2008/layout/LinedList"/>
    <dgm:cxn modelId="{EE9B347C-5D1B-864B-ADDA-10D2E743ECAF}" type="presParOf" srcId="{26478542-45D6-E84D-9893-7304CC4A1135}" destId="{05A8C188-AAC5-284A-B1C2-F7E781BE3296}" srcOrd="0" destOrd="0" presId="urn:microsoft.com/office/officeart/2008/layout/LinedList"/>
    <dgm:cxn modelId="{4BEE3E26-9288-DB47-989B-D69470F47A00}" type="presParOf" srcId="{26478542-45D6-E84D-9893-7304CC4A1135}" destId="{35B0C909-7591-1842-AF4C-C70936F975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9F3216D6-BCA6-400F-A7C2-3A885CC19C3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A3D452-008D-44B2-83C5-DFA0F52EAB4B}">
      <dgm:prSet/>
      <dgm:spPr/>
      <dgm:t>
        <a:bodyPr/>
        <a:lstStyle/>
        <a:p>
          <a:r>
            <a:rPr lang="cs-CZ" b="1"/>
            <a:t>Bezpečnostní události: </a:t>
          </a:r>
          <a:r>
            <a:rPr lang="cs-CZ" b="1" i="1"/>
            <a:t>Budapešťské memorandum nebylo v krizových chvílích naplněno.</a:t>
          </a:r>
          <a:r>
            <a:rPr lang="cs-CZ" b="1"/>
            <a:t> </a:t>
          </a:r>
          <a:endParaRPr lang="en-US"/>
        </a:p>
      </dgm:t>
    </dgm:pt>
    <dgm:pt modelId="{9FFC64D1-550E-4183-94F1-2A2768B5FDD9}" type="parTrans" cxnId="{3D74777D-87AE-4004-91D8-94729103D199}">
      <dgm:prSet/>
      <dgm:spPr/>
      <dgm:t>
        <a:bodyPr/>
        <a:lstStyle/>
        <a:p>
          <a:endParaRPr lang="en-US"/>
        </a:p>
      </dgm:t>
    </dgm:pt>
    <dgm:pt modelId="{318C7E9C-E3CE-486F-B6CA-BA1CD93D463F}" type="sibTrans" cxnId="{3D74777D-87AE-4004-91D8-94729103D199}">
      <dgm:prSet/>
      <dgm:spPr/>
      <dgm:t>
        <a:bodyPr/>
        <a:lstStyle/>
        <a:p>
          <a:endParaRPr lang="en-US"/>
        </a:p>
      </dgm:t>
    </dgm:pt>
    <dgm:pt modelId="{0E31C587-4C2B-4387-9DE7-A10B53D943DF}">
      <dgm:prSet/>
      <dgm:spPr/>
      <dgm:t>
        <a:bodyPr/>
        <a:lstStyle/>
        <a:p>
          <a:r>
            <a:rPr lang="cs-CZ" b="1"/>
            <a:t>V roce 2014 Rusko obsadilo Krym a podpořilo separatisty na východě Ukrajiny – jednalo se o porušení memoranda ze strany jednoho ze signatářů​.</a:t>
          </a:r>
          <a:endParaRPr lang="en-US"/>
        </a:p>
      </dgm:t>
    </dgm:pt>
    <dgm:pt modelId="{837A9664-5A05-4EC0-958B-EF1347633991}" type="parTrans" cxnId="{61FA0A19-DAFD-4CA0-ACFF-60119AB43086}">
      <dgm:prSet/>
      <dgm:spPr/>
      <dgm:t>
        <a:bodyPr/>
        <a:lstStyle/>
        <a:p>
          <a:endParaRPr lang="en-US"/>
        </a:p>
      </dgm:t>
    </dgm:pt>
    <dgm:pt modelId="{C2EFCF40-DE7A-4D85-B9EE-DBE0C924AFDF}" type="sibTrans" cxnId="{61FA0A19-DAFD-4CA0-ACFF-60119AB43086}">
      <dgm:prSet/>
      <dgm:spPr/>
      <dgm:t>
        <a:bodyPr/>
        <a:lstStyle/>
        <a:p>
          <a:endParaRPr lang="en-US"/>
        </a:p>
      </dgm:t>
    </dgm:pt>
    <dgm:pt modelId="{11D6209D-B75B-45AB-A200-F08AF3C15A5B}">
      <dgm:prSet/>
      <dgm:spPr/>
      <dgm:t>
        <a:bodyPr/>
        <a:lstStyle/>
        <a:p>
          <a:r>
            <a:rPr lang="cs-CZ" b="1"/>
            <a:t>Spojené státy a Británie toto označily za porušení závazků a protestovaly na půdě OSN, neposkytly však Ukrajině přímou vojenskou obranu​.</a:t>
          </a:r>
          <a:endParaRPr lang="en-US"/>
        </a:p>
      </dgm:t>
    </dgm:pt>
    <dgm:pt modelId="{BD8C2059-A414-460A-80F2-2D99EDF37A0C}" type="parTrans" cxnId="{421BA062-FA6F-40AA-A994-EAACA7F7BE0A}">
      <dgm:prSet/>
      <dgm:spPr/>
      <dgm:t>
        <a:bodyPr/>
        <a:lstStyle/>
        <a:p>
          <a:endParaRPr lang="en-US"/>
        </a:p>
      </dgm:t>
    </dgm:pt>
    <dgm:pt modelId="{CEC437E3-4D70-4477-BBB7-B5E7E1742EE1}" type="sibTrans" cxnId="{421BA062-FA6F-40AA-A994-EAACA7F7BE0A}">
      <dgm:prSet/>
      <dgm:spPr/>
      <dgm:t>
        <a:bodyPr/>
        <a:lstStyle/>
        <a:p>
          <a:endParaRPr lang="en-US"/>
        </a:p>
      </dgm:t>
    </dgm:pt>
    <dgm:pt modelId="{B8D8ADA3-B24B-46CA-9F1D-060CD7EF553A}">
      <dgm:prSet/>
      <dgm:spPr/>
      <dgm:t>
        <a:bodyPr/>
        <a:lstStyle/>
        <a:p>
          <a:r>
            <a:rPr lang="cs-CZ" b="1"/>
            <a:t>.</a:t>
          </a:r>
          <a:endParaRPr lang="en-US"/>
        </a:p>
      </dgm:t>
    </dgm:pt>
    <dgm:pt modelId="{A128BE76-926D-41B1-BF1A-8E83B05A2F2F}" type="parTrans" cxnId="{625443A7-99EF-4A4E-A50D-48F270FFA109}">
      <dgm:prSet/>
      <dgm:spPr/>
      <dgm:t>
        <a:bodyPr/>
        <a:lstStyle/>
        <a:p>
          <a:endParaRPr lang="en-US"/>
        </a:p>
      </dgm:t>
    </dgm:pt>
    <dgm:pt modelId="{25701B8C-C76D-4101-BEFB-E02801C15A18}" type="sibTrans" cxnId="{625443A7-99EF-4A4E-A50D-48F270FFA109}">
      <dgm:prSet/>
      <dgm:spPr/>
      <dgm:t>
        <a:bodyPr/>
        <a:lstStyle/>
        <a:p>
          <a:endParaRPr lang="en-US"/>
        </a:p>
      </dgm:t>
    </dgm:pt>
    <dgm:pt modelId="{C4CDC01D-A1D5-1E46-A5E6-9C929FE0F932}" type="pres">
      <dgm:prSet presAssocID="{9F3216D6-BCA6-400F-A7C2-3A885CC19C3B}" presName="vert0" presStyleCnt="0">
        <dgm:presLayoutVars>
          <dgm:dir/>
          <dgm:animOne val="branch"/>
          <dgm:animLvl val="lvl"/>
        </dgm:presLayoutVars>
      </dgm:prSet>
      <dgm:spPr/>
    </dgm:pt>
    <dgm:pt modelId="{600939C2-40A2-704B-B7DB-9EBB063CDCDE}" type="pres">
      <dgm:prSet presAssocID="{4FA3D452-008D-44B2-83C5-DFA0F52EAB4B}" presName="thickLine" presStyleLbl="alignNode1" presStyleIdx="0" presStyleCnt="4"/>
      <dgm:spPr/>
    </dgm:pt>
    <dgm:pt modelId="{5E54B83D-2789-D343-9046-41892AC6DFE6}" type="pres">
      <dgm:prSet presAssocID="{4FA3D452-008D-44B2-83C5-DFA0F52EAB4B}" presName="horz1" presStyleCnt="0"/>
      <dgm:spPr/>
    </dgm:pt>
    <dgm:pt modelId="{B0C54632-5BBE-A245-BF49-210B836A902B}" type="pres">
      <dgm:prSet presAssocID="{4FA3D452-008D-44B2-83C5-DFA0F52EAB4B}" presName="tx1" presStyleLbl="revTx" presStyleIdx="0" presStyleCnt="4"/>
      <dgm:spPr/>
    </dgm:pt>
    <dgm:pt modelId="{E09C5ED2-3BA1-4444-81AB-DF99D34E1A16}" type="pres">
      <dgm:prSet presAssocID="{4FA3D452-008D-44B2-83C5-DFA0F52EAB4B}" presName="vert1" presStyleCnt="0"/>
      <dgm:spPr/>
    </dgm:pt>
    <dgm:pt modelId="{5C9A3E4A-E98B-0C4B-80DE-724DA25037FF}" type="pres">
      <dgm:prSet presAssocID="{0E31C587-4C2B-4387-9DE7-A10B53D943DF}" presName="thickLine" presStyleLbl="alignNode1" presStyleIdx="1" presStyleCnt="4"/>
      <dgm:spPr/>
    </dgm:pt>
    <dgm:pt modelId="{194B0FAC-2AEA-D644-A68F-C798A71F86DF}" type="pres">
      <dgm:prSet presAssocID="{0E31C587-4C2B-4387-9DE7-A10B53D943DF}" presName="horz1" presStyleCnt="0"/>
      <dgm:spPr/>
    </dgm:pt>
    <dgm:pt modelId="{7FBCA154-E47F-8B45-94BD-89D3E1CBE0B3}" type="pres">
      <dgm:prSet presAssocID="{0E31C587-4C2B-4387-9DE7-A10B53D943DF}" presName="tx1" presStyleLbl="revTx" presStyleIdx="1" presStyleCnt="4"/>
      <dgm:spPr/>
    </dgm:pt>
    <dgm:pt modelId="{9E3459FA-BE83-244F-A46A-FEE623E95B85}" type="pres">
      <dgm:prSet presAssocID="{0E31C587-4C2B-4387-9DE7-A10B53D943DF}" presName="vert1" presStyleCnt="0"/>
      <dgm:spPr/>
    </dgm:pt>
    <dgm:pt modelId="{2F2A4409-D32A-3247-97FD-1663D152CF2E}" type="pres">
      <dgm:prSet presAssocID="{11D6209D-B75B-45AB-A200-F08AF3C15A5B}" presName="thickLine" presStyleLbl="alignNode1" presStyleIdx="2" presStyleCnt="4"/>
      <dgm:spPr/>
    </dgm:pt>
    <dgm:pt modelId="{EA4DBB6B-994F-E348-A563-6527096912B7}" type="pres">
      <dgm:prSet presAssocID="{11D6209D-B75B-45AB-A200-F08AF3C15A5B}" presName="horz1" presStyleCnt="0"/>
      <dgm:spPr/>
    </dgm:pt>
    <dgm:pt modelId="{3FA3B4D1-63E3-9E46-BDAB-E5EB2D1BBA4A}" type="pres">
      <dgm:prSet presAssocID="{11D6209D-B75B-45AB-A200-F08AF3C15A5B}" presName="tx1" presStyleLbl="revTx" presStyleIdx="2" presStyleCnt="4"/>
      <dgm:spPr/>
    </dgm:pt>
    <dgm:pt modelId="{3E0C315D-EC9A-C24C-8EC1-455C97CA5C70}" type="pres">
      <dgm:prSet presAssocID="{11D6209D-B75B-45AB-A200-F08AF3C15A5B}" presName="vert1" presStyleCnt="0"/>
      <dgm:spPr/>
    </dgm:pt>
    <dgm:pt modelId="{7A0B941A-EC93-2B46-B575-7833EABFDD40}" type="pres">
      <dgm:prSet presAssocID="{B8D8ADA3-B24B-46CA-9F1D-060CD7EF553A}" presName="thickLine" presStyleLbl="alignNode1" presStyleIdx="3" presStyleCnt="4"/>
      <dgm:spPr/>
    </dgm:pt>
    <dgm:pt modelId="{FF3BAE91-642C-084E-BD20-1C3988690810}" type="pres">
      <dgm:prSet presAssocID="{B8D8ADA3-B24B-46CA-9F1D-060CD7EF553A}" presName="horz1" presStyleCnt="0"/>
      <dgm:spPr/>
    </dgm:pt>
    <dgm:pt modelId="{C44445D9-E2D4-3C4C-98DA-472F4A72298E}" type="pres">
      <dgm:prSet presAssocID="{B8D8ADA3-B24B-46CA-9F1D-060CD7EF553A}" presName="tx1" presStyleLbl="revTx" presStyleIdx="3" presStyleCnt="4"/>
      <dgm:spPr/>
    </dgm:pt>
    <dgm:pt modelId="{8F7638DB-D00B-9C46-A54B-9624FE304D87}" type="pres">
      <dgm:prSet presAssocID="{B8D8ADA3-B24B-46CA-9F1D-060CD7EF553A}" presName="vert1" presStyleCnt="0"/>
      <dgm:spPr/>
    </dgm:pt>
  </dgm:ptLst>
  <dgm:cxnLst>
    <dgm:cxn modelId="{83AD2A02-DE28-3742-814F-EDA76290D692}" type="presOf" srcId="{B8D8ADA3-B24B-46CA-9F1D-060CD7EF553A}" destId="{C44445D9-E2D4-3C4C-98DA-472F4A72298E}" srcOrd="0" destOrd="0" presId="urn:microsoft.com/office/officeart/2008/layout/LinedList"/>
    <dgm:cxn modelId="{FC446115-1E37-F047-99DB-047323337A61}" type="presOf" srcId="{0E31C587-4C2B-4387-9DE7-A10B53D943DF}" destId="{7FBCA154-E47F-8B45-94BD-89D3E1CBE0B3}" srcOrd="0" destOrd="0" presId="urn:microsoft.com/office/officeart/2008/layout/LinedList"/>
    <dgm:cxn modelId="{61FA0A19-DAFD-4CA0-ACFF-60119AB43086}" srcId="{9F3216D6-BCA6-400F-A7C2-3A885CC19C3B}" destId="{0E31C587-4C2B-4387-9DE7-A10B53D943DF}" srcOrd="1" destOrd="0" parTransId="{837A9664-5A05-4EC0-958B-EF1347633991}" sibTransId="{C2EFCF40-DE7A-4D85-B9EE-DBE0C924AFDF}"/>
    <dgm:cxn modelId="{F0BA7546-4576-1D4D-9B39-E84C9962CA3F}" type="presOf" srcId="{11D6209D-B75B-45AB-A200-F08AF3C15A5B}" destId="{3FA3B4D1-63E3-9E46-BDAB-E5EB2D1BBA4A}" srcOrd="0" destOrd="0" presId="urn:microsoft.com/office/officeart/2008/layout/LinedList"/>
    <dgm:cxn modelId="{421BA062-FA6F-40AA-A994-EAACA7F7BE0A}" srcId="{9F3216D6-BCA6-400F-A7C2-3A885CC19C3B}" destId="{11D6209D-B75B-45AB-A200-F08AF3C15A5B}" srcOrd="2" destOrd="0" parTransId="{BD8C2059-A414-460A-80F2-2D99EDF37A0C}" sibTransId="{CEC437E3-4D70-4477-BBB7-B5E7E1742EE1}"/>
    <dgm:cxn modelId="{D1788B72-08FD-0142-94E6-DFA4E60EEAF3}" type="presOf" srcId="{4FA3D452-008D-44B2-83C5-DFA0F52EAB4B}" destId="{B0C54632-5BBE-A245-BF49-210B836A902B}" srcOrd="0" destOrd="0" presId="urn:microsoft.com/office/officeart/2008/layout/LinedList"/>
    <dgm:cxn modelId="{3D74777D-87AE-4004-91D8-94729103D199}" srcId="{9F3216D6-BCA6-400F-A7C2-3A885CC19C3B}" destId="{4FA3D452-008D-44B2-83C5-DFA0F52EAB4B}" srcOrd="0" destOrd="0" parTransId="{9FFC64D1-550E-4183-94F1-2A2768B5FDD9}" sibTransId="{318C7E9C-E3CE-486F-B6CA-BA1CD93D463F}"/>
    <dgm:cxn modelId="{625443A7-99EF-4A4E-A50D-48F270FFA109}" srcId="{9F3216D6-BCA6-400F-A7C2-3A885CC19C3B}" destId="{B8D8ADA3-B24B-46CA-9F1D-060CD7EF553A}" srcOrd="3" destOrd="0" parTransId="{A128BE76-926D-41B1-BF1A-8E83B05A2F2F}" sibTransId="{25701B8C-C76D-4101-BEFB-E02801C15A18}"/>
    <dgm:cxn modelId="{11BAA9C7-C5C5-EF41-9403-2CF66B44C416}" type="presOf" srcId="{9F3216D6-BCA6-400F-A7C2-3A885CC19C3B}" destId="{C4CDC01D-A1D5-1E46-A5E6-9C929FE0F932}" srcOrd="0" destOrd="0" presId="urn:microsoft.com/office/officeart/2008/layout/LinedList"/>
    <dgm:cxn modelId="{B76BCF7B-5B6C-7740-B754-D973B8E65F49}" type="presParOf" srcId="{C4CDC01D-A1D5-1E46-A5E6-9C929FE0F932}" destId="{600939C2-40A2-704B-B7DB-9EBB063CDCDE}" srcOrd="0" destOrd="0" presId="urn:microsoft.com/office/officeart/2008/layout/LinedList"/>
    <dgm:cxn modelId="{CF43F008-D36D-734B-8DB1-AF6686A94F8B}" type="presParOf" srcId="{C4CDC01D-A1D5-1E46-A5E6-9C929FE0F932}" destId="{5E54B83D-2789-D343-9046-41892AC6DFE6}" srcOrd="1" destOrd="0" presId="urn:microsoft.com/office/officeart/2008/layout/LinedList"/>
    <dgm:cxn modelId="{24D5BF00-D9C6-3A49-9758-0C94D9B99B78}" type="presParOf" srcId="{5E54B83D-2789-D343-9046-41892AC6DFE6}" destId="{B0C54632-5BBE-A245-BF49-210B836A902B}" srcOrd="0" destOrd="0" presId="urn:microsoft.com/office/officeart/2008/layout/LinedList"/>
    <dgm:cxn modelId="{F25E5648-FA81-6E4D-AEB3-98081802F14F}" type="presParOf" srcId="{5E54B83D-2789-D343-9046-41892AC6DFE6}" destId="{E09C5ED2-3BA1-4444-81AB-DF99D34E1A16}" srcOrd="1" destOrd="0" presId="urn:microsoft.com/office/officeart/2008/layout/LinedList"/>
    <dgm:cxn modelId="{CD2EB040-901C-DE4E-B158-C945927B49FB}" type="presParOf" srcId="{C4CDC01D-A1D5-1E46-A5E6-9C929FE0F932}" destId="{5C9A3E4A-E98B-0C4B-80DE-724DA25037FF}" srcOrd="2" destOrd="0" presId="urn:microsoft.com/office/officeart/2008/layout/LinedList"/>
    <dgm:cxn modelId="{1E2187A7-AE29-994C-8CAB-7C892DDF42C4}" type="presParOf" srcId="{C4CDC01D-A1D5-1E46-A5E6-9C929FE0F932}" destId="{194B0FAC-2AEA-D644-A68F-C798A71F86DF}" srcOrd="3" destOrd="0" presId="urn:microsoft.com/office/officeart/2008/layout/LinedList"/>
    <dgm:cxn modelId="{1E015773-7A1E-6044-90AD-672BBC34513F}" type="presParOf" srcId="{194B0FAC-2AEA-D644-A68F-C798A71F86DF}" destId="{7FBCA154-E47F-8B45-94BD-89D3E1CBE0B3}" srcOrd="0" destOrd="0" presId="urn:microsoft.com/office/officeart/2008/layout/LinedList"/>
    <dgm:cxn modelId="{EE46A307-79ED-0E45-A8E4-4206FDF4948C}" type="presParOf" srcId="{194B0FAC-2AEA-D644-A68F-C798A71F86DF}" destId="{9E3459FA-BE83-244F-A46A-FEE623E95B85}" srcOrd="1" destOrd="0" presId="urn:microsoft.com/office/officeart/2008/layout/LinedList"/>
    <dgm:cxn modelId="{9CC17670-8115-624D-9F13-89F63C948647}" type="presParOf" srcId="{C4CDC01D-A1D5-1E46-A5E6-9C929FE0F932}" destId="{2F2A4409-D32A-3247-97FD-1663D152CF2E}" srcOrd="4" destOrd="0" presId="urn:microsoft.com/office/officeart/2008/layout/LinedList"/>
    <dgm:cxn modelId="{014EA381-F619-CE47-95C2-0795905EB1B8}" type="presParOf" srcId="{C4CDC01D-A1D5-1E46-A5E6-9C929FE0F932}" destId="{EA4DBB6B-994F-E348-A563-6527096912B7}" srcOrd="5" destOrd="0" presId="urn:microsoft.com/office/officeart/2008/layout/LinedList"/>
    <dgm:cxn modelId="{D3AF0034-30E8-AA47-9A2A-A2D0169E9004}" type="presParOf" srcId="{EA4DBB6B-994F-E348-A563-6527096912B7}" destId="{3FA3B4D1-63E3-9E46-BDAB-E5EB2D1BBA4A}" srcOrd="0" destOrd="0" presId="urn:microsoft.com/office/officeart/2008/layout/LinedList"/>
    <dgm:cxn modelId="{92D51789-AC3A-D441-96D2-2909CF15D739}" type="presParOf" srcId="{EA4DBB6B-994F-E348-A563-6527096912B7}" destId="{3E0C315D-EC9A-C24C-8EC1-455C97CA5C70}" srcOrd="1" destOrd="0" presId="urn:microsoft.com/office/officeart/2008/layout/LinedList"/>
    <dgm:cxn modelId="{9672256E-6282-0544-895B-63D09A98847C}" type="presParOf" srcId="{C4CDC01D-A1D5-1E46-A5E6-9C929FE0F932}" destId="{7A0B941A-EC93-2B46-B575-7833EABFDD40}" srcOrd="6" destOrd="0" presId="urn:microsoft.com/office/officeart/2008/layout/LinedList"/>
    <dgm:cxn modelId="{515A33AB-106F-9B4F-84A0-92755C0D8A38}" type="presParOf" srcId="{C4CDC01D-A1D5-1E46-A5E6-9C929FE0F932}" destId="{FF3BAE91-642C-084E-BD20-1C3988690810}" srcOrd="7" destOrd="0" presId="urn:microsoft.com/office/officeart/2008/layout/LinedList"/>
    <dgm:cxn modelId="{B6721AC4-AFEB-C948-88EF-64AC7F98F7A8}" type="presParOf" srcId="{FF3BAE91-642C-084E-BD20-1C3988690810}" destId="{C44445D9-E2D4-3C4C-98DA-472F4A72298E}" srcOrd="0" destOrd="0" presId="urn:microsoft.com/office/officeart/2008/layout/LinedList"/>
    <dgm:cxn modelId="{5C605A5A-C315-014B-BFE9-C5DF6069FC90}" type="presParOf" srcId="{FF3BAE91-642C-084E-BD20-1C3988690810}" destId="{8F7638DB-D00B-9C46-A54B-9624FE304D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699FC957-154C-449E-A2E5-67DA983F201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803167E-A0AD-4EF6-A04D-EC34ADE2DCF8}">
      <dgm:prSet/>
      <dgm:spPr/>
      <dgm:t>
        <a:bodyPr/>
        <a:lstStyle/>
        <a:p>
          <a:r>
            <a:rPr lang="cs-CZ" b="1"/>
            <a:t>V roce 2022 zahájilo Rusko otevřenou invazi na Ukrajinu, čímž opět porušilo dané záruky. </a:t>
          </a:r>
          <a:endParaRPr lang="en-US"/>
        </a:p>
      </dgm:t>
    </dgm:pt>
    <dgm:pt modelId="{2EAAB0CC-330C-443D-9256-C270E3EF0B98}" type="parTrans" cxnId="{474CF2B7-5758-4043-BAFD-5C7212951986}">
      <dgm:prSet/>
      <dgm:spPr/>
      <dgm:t>
        <a:bodyPr/>
        <a:lstStyle/>
        <a:p>
          <a:endParaRPr lang="en-US"/>
        </a:p>
      </dgm:t>
    </dgm:pt>
    <dgm:pt modelId="{28CF6461-17CF-4EDC-9605-D181C9856D1F}" type="sibTrans" cxnId="{474CF2B7-5758-4043-BAFD-5C7212951986}">
      <dgm:prSet/>
      <dgm:spPr/>
      <dgm:t>
        <a:bodyPr/>
        <a:lstStyle/>
        <a:p>
          <a:endParaRPr lang="en-US"/>
        </a:p>
      </dgm:t>
    </dgm:pt>
    <dgm:pt modelId="{CBE16900-A26E-4A3F-90C8-E06846C2BEEC}">
      <dgm:prSet/>
      <dgm:spPr/>
      <dgm:t>
        <a:bodyPr/>
        <a:lstStyle/>
        <a:p>
          <a:r>
            <a:rPr lang="cs-CZ" b="1"/>
            <a:t>Události tak ukazují, že ukrajinské bezpečnostní záruky měly spíše </a:t>
          </a:r>
          <a:r>
            <a:rPr lang="cs-CZ" b="1" i="1"/>
            <a:t>politickou než skutečně odstrašující</a:t>
          </a:r>
          <a:r>
            <a:rPr lang="cs-CZ" b="1"/>
            <a:t> povahu – nebyly schopny zabránit ruské agresi ani ji zpětně kolektivně vojensky potrestat.</a:t>
          </a:r>
          <a:endParaRPr lang="en-US"/>
        </a:p>
      </dgm:t>
    </dgm:pt>
    <dgm:pt modelId="{BB41BE4C-C60F-446A-AFF5-65FBBBABD01E}" type="parTrans" cxnId="{3DB25900-FD1E-4513-9876-831F0703A4D5}">
      <dgm:prSet/>
      <dgm:spPr/>
      <dgm:t>
        <a:bodyPr/>
        <a:lstStyle/>
        <a:p>
          <a:endParaRPr lang="en-US"/>
        </a:p>
      </dgm:t>
    </dgm:pt>
    <dgm:pt modelId="{AB0646FE-70CD-4FEF-B52E-1CB6C590D2E1}" type="sibTrans" cxnId="{3DB25900-FD1E-4513-9876-831F0703A4D5}">
      <dgm:prSet/>
      <dgm:spPr/>
      <dgm:t>
        <a:bodyPr/>
        <a:lstStyle/>
        <a:p>
          <a:endParaRPr lang="en-US"/>
        </a:p>
      </dgm:t>
    </dgm:pt>
    <dgm:pt modelId="{5BFD7ADB-87DB-A040-A7B6-A5C292BF7218}" type="pres">
      <dgm:prSet presAssocID="{699FC957-154C-449E-A2E5-67DA983F2014}" presName="vert0" presStyleCnt="0">
        <dgm:presLayoutVars>
          <dgm:dir/>
          <dgm:animOne val="branch"/>
          <dgm:animLvl val="lvl"/>
        </dgm:presLayoutVars>
      </dgm:prSet>
      <dgm:spPr/>
    </dgm:pt>
    <dgm:pt modelId="{EB872DFF-09EB-D142-AFA3-097D5C3F3BFD}" type="pres">
      <dgm:prSet presAssocID="{4803167E-A0AD-4EF6-A04D-EC34ADE2DCF8}" presName="thickLine" presStyleLbl="alignNode1" presStyleIdx="0" presStyleCnt="2"/>
      <dgm:spPr/>
    </dgm:pt>
    <dgm:pt modelId="{253AF648-42C0-7447-998C-324C5B8FA39A}" type="pres">
      <dgm:prSet presAssocID="{4803167E-A0AD-4EF6-A04D-EC34ADE2DCF8}" presName="horz1" presStyleCnt="0"/>
      <dgm:spPr/>
    </dgm:pt>
    <dgm:pt modelId="{2EE4E59B-66BB-E043-971A-B0E041050D10}" type="pres">
      <dgm:prSet presAssocID="{4803167E-A0AD-4EF6-A04D-EC34ADE2DCF8}" presName="tx1" presStyleLbl="revTx" presStyleIdx="0" presStyleCnt="2"/>
      <dgm:spPr/>
    </dgm:pt>
    <dgm:pt modelId="{DB29405F-C002-2E4B-8B37-E0298445DAD2}" type="pres">
      <dgm:prSet presAssocID="{4803167E-A0AD-4EF6-A04D-EC34ADE2DCF8}" presName="vert1" presStyleCnt="0"/>
      <dgm:spPr/>
    </dgm:pt>
    <dgm:pt modelId="{C816A2AA-C43D-8B41-84C1-53A50B7D567B}" type="pres">
      <dgm:prSet presAssocID="{CBE16900-A26E-4A3F-90C8-E06846C2BEEC}" presName="thickLine" presStyleLbl="alignNode1" presStyleIdx="1" presStyleCnt="2"/>
      <dgm:spPr/>
    </dgm:pt>
    <dgm:pt modelId="{28B725D5-5670-0744-9581-6A113A97B496}" type="pres">
      <dgm:prSet presAssocID="{CBE16900-A26E-4A3F-90C8-E06846C2BEEC}" presName="horz1" presStyleCnt="0"/>
      <dgm:spPr/>
    </dgm:pt>
    <dgm:pt modelId="{C5633A85-E897-AE4F-9188-738B8B5F9E81}" type="pres">
      <dgm:prSet presAssocID="{CBE16900-A26E-4A3F-90C8-E06846C2BEEC}" presName="tx1" presStyleLbl="revTx" presStyleIdx="1" presStyleCnt="2"/>
      <dgm:spPr/>
    </dgm:pt>
    <dgm:pt modelId="{46C30978-BA33-A24E-8B4E-0ABFBCF0F375}" type="pres">
      <dgm:prSet presAssocID="{CBE16900-A26E-4A3F-90C8-E06846C2BEEC}" presName="vert1" presStyleCnt="0"/>
      <dgm:spPr/>
    </dgm:pt>
  </dgm:ptLst>
  <dgm:cxnLst>
    <dgm:cxn modelId="{3DB25900-FD1E-4513-9876-831F0703A4D5}" srcId="{699FC957-154C-449E-A2E5-67DA983F2014}" destId="{CBE16900-A26E-4A3F-90C8-E06846C2BEEC}" srcOrd="1" destOrd="0" parTransId="{BB41BE4C-C60F-446A-AFF5-65FBBBABD01E}" sibTransId="{AB0646FE-70CD-4FEF-B52E-1CB6C590D2E1}"/>
    <dgm:cxn modelId="{EB4DE23E-7F66-7444-9FEF-7CBB910EFBF7}" type="presOf" srcId="{CBE16900-A26E-4A3F-90C8-E06846C2BEEC}" destId="{C5633A85-E897-AE4F-9188-738B8B5F9E81}" srcOrd="0" destOrd="0" presId="urn:microsoft.com/office/officeart/2008/layout/LinedList"/>
    <dgm:cxn modelId="{B0FA529F-E2EE-6E43-89D3-AF5A33AAFCF3}" type="presOf" srcId="{4803167E-A0AD-4EF6-A04D-EC34ADE2DCF8}" destId="{2EE4E59B-66BB-E043-971A-B0E041050D10}" srcOrd="0" destOrd="0" presId="urn:microsoft.com/office/officeart/2008/layout/LinedList"/>
    <dgm:cxn modelId="{C76D39B3-BCDE-734E-B4BC-7E0E3D4EA290}" type="presOf" srcId="{699FC957-154C-449E-A2E5-67DA983F2014}" destId="{5BFD7ADB-87DB-A040-A7B6-A5C292BF7218}" srcOrd="0" destOrd="0" presId="urn:microsoft.com/office/officeart/2008/layout/LinedList"/>
    <dgm:cxn modelId="{474CF2B7-5758-4043-BAFD-5C7212951986}" srcId="{699FC957-154C-449E-A2E5-67DA983F2014}" destId="{4803167E-A0AD-4EF6-A04D-EC34ADE2DCF8}" srcOrd="0" destOrd="0" parTransId="{2EAAB0CC-330C-443D-9256-C270E3EF0B98}" sibTransId="{28CF6461-17CF-4EDC-9605-D181C9856D1F}"/>
    <dgm:cxn modelId="{F4EE6D5D-DEBC-E34C-9762-819AB157AED1}" type="presParOf" srcId="{5BFD7ADB-87DB-A040-A7B6-A5C292BF7218}" destId="{EB872DFF-09EB-D142-AFA3-097D5C3F3BFD}" srcOrd="0" destOrd="0" presId="urn:microsoft.com/office/officeart/2008/layout/LinedList"/>
    <dgm:cxn modelId="{98E67728-851F-7A46-ABFA-B27E31587B3C}" type="presParOf" srcId="{5BFD7ADB-87DB-A040-A7B6-A5C292BF7218}" destId="{253AF648-42C0-7447-998C-324C5B8FA39A}" srcOrd="1" destOrd="0" presId="urn:microsoft.com/office/officeart/2008/layout/LinedList"/>
    <dgm:cxn modelId="{75E1F300-D222-9245-B389-D5FC3AF3FAF2}" type="presParOf" srcId="{253AF648-42C0-7447-998C-324C5B8FA39A}" destId="{2EE4E59B-66BB-E043-971A-B0E041050D10}" srcOrd="0" destOrd="0" presId="urn:microsoft.com/office/officeart/2008/layout/LinedList"/>
    <dgm:cxn modelId="{3E006F75-FF5D-5645-8430-D8361BBCAD49}" type="presParOf" srcId="{253AF648-42C0-7447-998C-324C5B8FA39A}" destId="{DB29405F-C002-2E4B-8B37-E0298445DAD2}" srcOrd="1" destOrd="0" presId="urn:microsoft.com/office/officeart/2008/layout/LinedList"/>
    <dgm:cxn modelId="{B6A7517F-7680-024E-971E-37B201D62E65}" type="presParOf" srcId="{5BFD7ADB-87DB-A040-A7B6-A5C292BF7218}" destId="{C816A2AA-C43D-8B41-84C1-53A50B7D567B}" srcOrd="2" destOrd="0" presId="urn:microsoft.com/office/officeart/2008/layout/LinedList"/>
    <dgm:cxn modelId="{9CB03BBA-98A7-D54F-AD29-7EACB8FBA886}" type="presParOf" srcId="{5BFD7ADB-87DB-A040-A7B6-A5C292BF7218}" destId="{28B725D5-5670-0744-9581-6A113A97B496}" srcOrd="3" destOrd="0" presId="urn:microsoft.com/office/officeart/2008/layout/LinedList"/>
    <dgm:cxn modelId="{8DF9C838-FC09-4B4B-A27E-8A85D1DDC050}" type="presParOf" srcId="{28B725D5-5670-0744-9581-6A113A97B496}" destId="{C5633A85-E897-AE4F-9188-738B8B5F9E81}" srcOrd="0" destOrd="0" presId="urn:microsoft.com/office/officeart/2008/layout/LinedList"/>
    <dgm:cxn modelId="{28D30902-F582-D442-9619-A3B670B2156C}" type="presParOf" srcId="{28B725D5-5670-0744-9581-6A113A97B496}" destId="{46C30978-BA33-A24E-8B4E-0ABFBCF0F3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5.xml><?xml version="1.0" encoding="utf-8"?>
<dgm:dataModel xmlns:dgm="http://schemas.openxmlformats.org/drawingml/2006/diagram" xmlns:a="http://schemas.openxmlformats.org/drawingml/2006/main">
  <dgm:ptLst>
    <dgm:pt modelId="{2128DF8C-AC5A-4221-87A9-DDE978DF383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D2D3B8-179F-4D76-A5A6-D2F44BBF2E50}">
      <dgm:prSet/>
      <dgm:spPr/>
      <dgm:t>
        <a:bodyPr/>
        <a:lstStyle/>
        <a:p>
          <a:r>
            <a:rPr lang="en-US" b="1"/>
            <a:t>• Datum: 10. února 2007</a:t>
          </a:r>
          <a:endParaRPr lang="en-US"/>
        </a:p>
      </dgm:t>
    </dgm:pt>
    <dgm:pt modelId="{B6F1589B-4617-4C60-B78C-AF4A1316563A}" type="parTrans" cxnId="{EE32E899-78F3-4F96-A24F-B8AD4C10F379}">
      <dgm:prSet/>
      <dgm:spPr/>
      <dgm:t>
        <a:bodyPr/>
        <a:lstStyle/>
        <a:p>
          <a:endParaRPr lang="en-US"/>
        </a:p>
      </dgm:t>
    </dgm:pt>
    <dgm:pt modelId="{269FDA33-B8B2-413E-86F6-ED6BB9AE114D}" type="sibTrans" cxnId="{EE32E899-78F3-4F96-A24F-B8AD4C10F379}">
      <dgm:prSet/>
      <dgm:spPr/>
      <dgm:t>
        <a:bodyPr/>
        <a:lstStyle/>
        <a:p>
          <a:endParaRPr lang="en-US"/>
        </a:p>
      </dgm:t>
    </dgm:pt>
    <dgm:pt modelId="{0BA7BAED-229D-4D55-917D-102A3FDEDADA}">
      <dgm:prSet/>
      <dgm:spPr/>
      <dgm:t>
        <a:bodyPr/>
        <a:lstStyle/>
        <a:p>
          <a:r>
            <a:rPr lang="en-US" b="1"/>
            <a:t>• Místo: Mnichovská bezpečnostní konference</a:t>
          </a:r>
          <a:endParaRPr lang="en-US"/>
        </a:p>
      </dgm:t>
    </dgm:pt>
    <dgm:pt modelId="{6464A93C-F54D-4EEE-B648-EAAAFDA738E0}" type="parTrans" cxnId="{9498D4E0-CAC1-4B38-97BA-F55CB97B8292}">
      <dgm:prSet/>
      <dgm:spPr/>
      <dgm:t>
        <a:bodyPr/>
        <a:lstStyle/>
        <a:p>
          <a:endParaRPr lang="en-US"/>
        </a:p>
      </dgm:t>
    </dgm:pt>
    <dgm:pt modelId="{5AEEABA8-8915-4710-8FBF-A9ECB1A64E61}" type="sibTrans" cxnId="{9498D4E0-CAC1-4B38-97BA-F55CB97B8292}">
      <dgm:prSet/>
      <dgm:spPr/>
      <dgm:t>
        <a:bodyPr/>
        <a:lstStyle/>
        <a:p>
          <a:endParaRPr lang="en-US"/>
        </a:p>
      </dgm:t>
    </dgm:pt>
    <dgm:pt modelId="{083466A0-EF8F-41E7-9A5C-56ABD18CC6B0}">
      <dgm:prSet/>
      <dgm:spPr/>
      <dgm:t>
        <a:bodyPr/>
        <a:lstStyle/>
        <a:p>
          <a:r>
            <a:rPr lang="en-US" b="1"/>
            <a:t>• Událost: první otevřená konfrontace Ruska vůči Západu</a:t>
          </a:r>
          <a:endParaRPr lang="en-US"/>
        </a:p>
      </dgm:t>
    </dgm:pt>
    <dgm:pt modelId="{7BAAC10E-24E1-4F46-81B2-A43118D97270}" type="parTrans" cxnId="{CC98FC73-E179-491E-9B9E-05933E4F4DBE}">
      <dgm:prSet/>
      <dgm:spPr/>
      <dgm:t>
        <a:bodyPr/>
        <a:lstStyle/>
        <a:p>
          <a:endParaRPr lang="en-US"/>
        </a:p>
      </dgm:t>
    </dgm:pt>
    <dgm:pt modelId="{36D56A42-EE1B-441E-832C-DE4C4C456BB5}" type="sibTrans" cxnId="{CC98FC73-E179-491E-9B9E-05933E4F4DBE}">
      <dgm:prSet/>
      <dgm:spPr/>
      <dgm:t>
        <a:bodyPr/>
        <a:lstStyle/>
        <a:p>
          <a:endParaRPr lang="en-US"/>
        </a:p>
      </dgm:t>
    </dgm:pt>
    <dgm:pt modelId="{2F1501EF-16DF-354E-B4E7-484CEE149A0F}" type="pres">
      <dgm:prSet presAssocID="{2128DF8C-AC5A-4221-87A9-DDE978DF3836}" presName="vert0" presStyleCnt="0">
        <dgm:presLayoutVars>
          <dgm:dir/>
          <dgm:animOne val="branch"/>
          <dgm:animLvl val="lvl"/>
        </dgm:presLayoutVars>
      </dgm:prSet>
      <dgm:spPr/>
    </dgm:pt>
    <dgm:pt modelId="{C8A53515-E6E7-E747-BCC3-81B73568A211}" type="pres">
      <dgm:prSet presAssocID="{30D2D3B8-179F-4D76-A5A6-D2F44BBF2E50}" presName="thickLine" presStyleLbl="alignNode1" presStyleIdx="0" presStyleCnt="3"/>
      <dgm:spPr/>
    </dgm:pt>
    <dgm:pt modelId="{6593953A-A1DB-BD40-9736-B0184E581662}" type="pres">
      <dgm:prSet presAssocID="{30D2D3B8-179F-4D76-A5A6-D2F44BBF2E50}" presName="horz1" presStyleCnt="0"/>
      <dgm:spPr/>
    </dgm:pt>
    <dgm:pt modelId="{EC9F39AE-2134-A840-A41E-8B3AC0A497D1}" type="pres">
      <dgm:prSet presAssocID="{30D2D3B8-179F-4D76-A5A6-D2F44BBF2E50}" presName="tx1" presStyleLbl="revTx" presStyleIdx="0" presStyleCnt="3"/>
      <dgm:spPr/>
    </dgm:pt>
    <dgm:pt modelId="{E7D703E0-F716-9F46-B8D1-07D1A153235D}" type="pres">
      <dgm:prSet presAssocID="{30D2D3B8-179F-4D76-A5A6-D2F44BBF2E50}" presName="vert1" presStyleCnt="0"/>
      <dgm:spPr/>
    </dgm:pt>
    <dgm:pt modelId="{DD4D9562-B663-004B-8947-2D4A675BC99F}" type="pres">
      <dgm:prSet presAssocID="{0BA7BAED-229D-4D55-917D-102A3FDEDADA}" presName="thickLine" presStyleLbl="alignNode1" presStyleIdx="1" presStyleCnt="3"/>
      <dgm:spPr/>
    </dgm:pt>
    <dgm:pt modelId="{4971A568-BF40-A949-B033-41E9C2A55540}" type="pres">
      <dgm:prSet presAssocID="{0BA7BAED-229D-4D55-917D-102A3FDEDADA}" presName="horz1" presStyleCnt="0"/>
      <dgm:spPr/>
    </dgm:pt>
    <dgm:pt modelId="{DC59098B-F9C4-2E43-A32B-D0CD44573036}" type="pres">
      <dgm:prSet presAssocID="{0BA7BAED-229D-4D55-917D-102A3FDEDADA}" presName="tx1" presStyleLbl="revTx" presStyleIdx="1" presStyleCnt="3"/>
      <dgm:spPr/>
    </dgm:pt>
    <dgm:pt modelId="{8D959F57-0992-9340-8E01-D7697E75EC28}" type="pres">
      <dgm:prSet presAssocID="{0BA7BAED-229D-4D55-917D-102A3FDEDADA}" presName="vert1" presStyleCnt="0"/>
      <dgm:spPr/>
    </dgm:pt>
    <dgm:pt modelId="{86C37A74-A144-3340-8018-CEDAA77CA702}" type="pres">
      <dgm:prSet presAssocID="{083466A0-EF8F-41E7-9A5C-56ABD18CC6B0}" presName="thickLine" presStyleLbl="alignNode1" presStyleIdx="2" presStyleCnt="3"/>
      <dgm:spPr/>
    </dgm:pt>
    <dgm:pt modelId="{C2A7647D-DF05-BB43-80AE-86E7FCD0AFDC}" type="pres">
      <dgm:prSet presAssocID="{083466A0-EF8F-41E7-9A5C-56ABD18CC6B0}" presName="horz1" presStyleCnt="0"/>
      <dgm:spPr/>
    </dgm:pt>
    <dgm:pt modelId="{D4805528-3636-1449-AEA7-61F7E7EEE664}" type="pres">
      <dgm:prSet presAssocID="{083466A0-EF8F-41E7-9A5C-56ABD18CC6B0}" presName="tx1" presStyleLbl="revTx" presStyleIdx="2" presStyleCnt="3"/>
      <dgm:spPr/>
    </dgm:pt>
    <dgm:pt modelId="{13B05E7E-99F6-AB42-8E49-65FDFF1BAEBC}" type="pres">
      <dgm:prSet presAssocID="{083466A0-EF8F-41E7-9A5C-56ABD18CC6B0}" presName="vert1" presStyleCnt="0"/>
      <dgm:spPr/>
    </dgm:pt>
  </dgm:ptLst>
  <dgm:cxnLst>
    <dgm:cxn modelId="{60EEE708-FF22-8F42-8AF5-3135FAB0A4D0}" type="presOf" srcId="{0BA7BAED-229D-4D55-917D-102A3FDEDADA}" destId="{DC59098B-F9C4-2E43-A32B-D0CD44573036}" srcOrd="0" destOrd="0" presId="urn:microsoft.com/office/officeart/2008/layout/LinedList"/>
    <dgm:cxn modelId="{793C6F21-2844-7D49-BA86-878240274659}" type="presOf" srcId="{2128DF8C-AC5A-4221-87A9-DDE978DF3836}" destId="{2F1501EF-16DF-354E-B4E7-484CEE149A0F}" srcOrd="0" destOrd="0" presId="urn:microsoft.com/office/officeart/2008/layout/LinedList"/>
    <dgm:cxn modelId="{CC98FC73-E179-491E-9B9E-05933E4F4DBE}" srcId="{2128DF8C-AC5A-4221-87A9-DDE978DF3836}" destId="{083466A0-EF8F-41E7-9A5C-56ABD18CC6B0}" srcOrd="2" destOrd="0" parTransId="{7BAAC10E-24E1-4F46-81B2-A43118D97270}" sibTransId="{36D56A42-EE1B-441E-832C-DE4C4C456BB5}"/>
    <dgm:cxn modelId="{CF685885-452F-3E4F-8347-3F90D1328106}" type="presOf" srcId="{30D2D3B8-179F-4D76-A5A6-D2F44BBF2E50}" destId="{EC9F39AE-2134-A840-A41E-8B3AC0A497D1}" srcOrd="0" destOrd="0" presId="urn:microsoft.com/office/officeart/2008/layout/LinedList"/>
    <dgm:cxn modelId="{EE32E899-78F3-4F96-A24F-B8AD4C10F379}" srcId="{2128DF8C-AC5A-4221-87A9-DDE978DF3836}" destId="{30D2D3B8-179F-4D76-A5A6-D2F44BBF2E50}" srcOrd="0" destOrd="0" parTransId="{B6F1589B-4617-4C60-B78C-AF4A1316563A}" sibTransId="{269FDA33-B8B2-413E-86F6-ED6BB9AE114D}"/>
    <dgm:cxn modelId="{DFCC6AD6-59F4-0043-B4AE-DC4205068723}" type="presOf" srcId="{083466A0-EF8F-41E7-9A5C-56ABD18CC6B0}" destId="{D4805528-3636-1449-AEA7-61F7E7EEE664}" srcOrd="0" destOrd="0" presId="urn:microsoft.com/office/officeart/2008/layout/LinedList"/>
    <dgm:cxn modelId="{9498D4E0-CAC1-4B38-97BA-F55CB97B8292}" srcId="{2128DF8C-AC5A-4221-87A9-DDE978DF3836}" destId="{0BA7BAED-229D-4D55-917D-102A3FDEDADA}" srcOrd="1" destOrd="0" parTransId="{6464A93C-F54D-4EEE-B648-EAAAFDA738E0}" sibTransId="{5AEEABA8-8915-4710-8FBF-A9ECB1A64E61}"/>
    <dgm:cxn modelId="{B70B01DC-AC4B-9D42-B50A-22C172A51EEC}" type="presParOf" srcId="{2F1501EF-16DF-354E-B4E7-484CEE149A0F}" destId="{C8A53515-E6E7-E747-BCC3-81B73568A211}" srcOrd="0" destOrd="0" presId="urn:microsoft.com/office/officeart/2008/layout/LinedList"/>
    <dgm:cxn modelId="{7AD2D1B6-1207-534C-BC4F-25C084B917D4}" type="presParOf" srcId="{2F1501EF-16DF-354E-B4E7-484CEE149A0F}" destId="{6593953A-A1DB-BD40-9736-B0184E581662}" srcOrd="1" destOrd="0" presId="urn:microsoft.com/office/officeart/2008/layout/LinedList"/>
    <dgm:cxn modelId="{D5D70586-C380-1D48-885D-ED3DB2386867}" type="presParOf" srcId="{6593953A-A1DB-BD40-9736-B0184E581662}" destId="{EC9F39AE-2134-A840-A41E-8B3AC0A497D1}" srcOrd="0" destOrd="0" presId="urn:microsoft.com/office/officeart/2008/layout/LinedList"/>
    <dgm:cxn modelId="{F3ED2079-CB7C-FA47-894E-A78811F8F720}" type="presParOf" srcId="{6593953A-A1DB-BD40-9736-B0184E581662}" destId="{E7D703E0-F716-9F46-B8D1-07D1A153235D}" srcOrd="1" destOrd="0" presId="urn:microsoft.com/office/officeart/2008/layout/LinedList"/>
    <dgm:cxn modelId="{1C859776-990A-B047-85D9-19A3BD460CB8}" type="presParOf" srcId="{2F1501EF-16DF-354E-B4E7-484CEE149A0F}" destId="{DD4D9562-B663-004B-8947-2D4A675BC99F}" srcOrd="2" destOrd="0" presId="urn:microsoft.com/office/officeart/2008/layout/LinedList"/>
    <dgm:cxn modelId="{1CC2D782-17FA-5841-A30D-58D847383D6E}" type="presParOf" srcId="{2F1501EF-16DF-354E-B4E7-484CEE149A0F}" destId="{4971A568-BF40-A949-B033-41E9C2A55540}" srcOrd="3" destOrd="0" presId="urn:microsoft.com/office/officeart/2008/layout/LinedList"/>
    <dgm:cxn modelId="{6BF9E2D1-58FD-C54C-BCB8-FF47BC662634}" type="presParOf" srcId="{4971A568-BF40-A949-B033-41E9C2A55540}" destId="{DC59098B-F9C4-2E43-A32B-D0CD44573036}" srcOrd="0" destOrd="0" presId="urn:microsoft.com/office/officeart/2008/layout/LinedList"/>
    <dgm:cxn modelId="{18BEB171-9AB2-1B40-A7E6-7FFE7DC25695}" type="presParOf" srcId="{4971A568-BF40-A949-B033-41E9C2A55540}" destId="{8D959F57-0992-9340-8E01-D7697E75EC28}" srcOrd="1" destOrd="0" presId="urn:microsoft.com/office/officeart/2008/layout/LinedList"/>
    <dgm:cxn modelId="{606D3355-A55B-904A-A666-4A673CCF6725}" type="presParOf" srcId="{2F1501EF-16DF-354E-B4E7-484CEE149A0F}" destId="{86C37A74-A144-3340-8018-CEDAA77CA702}" srcOrd="4" destOrd="0" presId="urn:microsoft.com/office/officeart/2008/layout/LinedList"/>
    <dgm:cxn modelId="{A4184910-7CE2-0443-BC7E-9BCA49E62862}" type="presParOf" srcId="{2F1501EF-16DF-354E-B4E7-484CEE149A0F}" destId="{C2A7647D-DF05-BB43-80AE-86E7FCD0AFDC}" srcOrd="5" destOrd="0" presId="urn:microsoft.com/office/officeart/2008/layout/LinedList"/>
    <dgm:cxn modelId="{F6495AAA-B347-2949-BB03-DEE42D33D837}" type="presParOf" srcId="{C2A7647D-DF05-BB43-80AE-86E7FCD0AFDC}" destId="{D4805528-3636-1449-AEA7-61F7E7EEE664}" srcOrd="0" destOrd="0" presId="urn:microsoft.com/office/officeart/2008/layout/LinedList"/>
    <dgm:cxn modelId="{506D7ED2-DBE2-CA49-B522-D2F22DAA1D8A}" type="presParOf" srcId="{C2A7647D-DF05-BB43-80AE-86E7FCD0AFDC}" destId="{13B05E7E-99F6-AB42-8E49-65FDFF1BAE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6.xml><?xml version="1.0" encoding="utf-8"?>
<dgm:dataModel xmlns:dgm="http://schemas.openxmlformats.org/drawingml/2006/diagram" xmlns:a="http://schemas.openxmlformats.org/drawingml/2006/main">
  <dgm:ptLst>
    <dgm:pt modelId="{C44D6E9C-90F9-4642-8843-F0424EA606D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543567B-C06D-4D77-85A9-4FDA16752119}">
      <dgm:prSet/>
      <dgm:spPr/>
      <dgm:t>
        <a:bodyPr/>
        <a:lstStyle/>
        <a:p>
          <a:r>
            <a:rPr lang="en-US" b="1"/>
            <a:t>• Putin kritizoval dominanci USA po studené válce</a:t>
          </a:r>
          <a:endParaRPr lang="en-US"/>
        </a:p>
      </dgm:t>
    </dgm:pt>
    <dgm:pt modelId="{61592172-A3E7-4470-BB2E-4D0684471AE4}" type="parTrans" cxnId="{1A7AE9B6-5C74-45E0-9003-FEC4CD146A33}">
      <dgm:prSet/>
      <dgm:spPr/>
      <dgm:t>
        <a:bodyPr/>
        <a:lstStyle/>
        <a:p>
          <a:endParaRPr lang="en-US"/>
        </a:p>
      </dgm:t>
    </dgm:pt>
    <dgm:pt modelId="{2BEBBBCA-CFF0-4990-AF96-51733785C058}" type="sibTrans" cxnId="{1A7AE9B6-5C74-45E0-9003-FEC4CD146A33}">
      <dgm:prSet/>
      <dgm:spPr/>
      <dgm:t>
        <a:bodyPr/>
        <a:lstStyle/>
        <a:p>
          <a:endParaRPr lang="en-US"/>
        </a:p>
      </dgm:t>
    </dgm:pt>
    <dgm:pt modelId="{1E1FC4E7-AB6B-4ED1-8106-36F496CDDDF5}">
      <dgm:prSet/>
      <dgm:spPr/>
      <dgm:t>
        <a:bodyPr/>
        <a:lstStyle/>
        <a:p>
          <a:r>
            <a:rPr lang="en-US" b="1"/>
            <a:t>• Obvinil USA z porušování mezinárodního práva</a:t>
          </a:r>
          <a:endParaRPr lang="en-US"/>
        </a:p>
      </dgm:t>
    </dgm:pt>
    <dgm:pt modelId="{A6480775-92A0-4343-BEAE-27A097DE2B85}" type="parTrans" cxnId="{DD708C86-C5EE-4653-B34B-28932C3BD9D9}">
      <dgm:prSet/>
      <dgm:spPr/>
      <dgm:t>
        <a:bodyPr/>
        <a:lstStyle/>
        <a:p>
          <a:endParaRPr lang="en-US"/>
        </a:p>
      </dgm:t>
    </dgm:pt>
    <dgm:pt modelId="{289E3B89-47FD-4D76-82FD-E6086A3E7189}" type="sibTrans" cxnId="{DD708C86-C5EE-4653-B34B-28932C3BD9D9}">
      <dgm:prSet/>
      <dgm:spPr/>
      <dgm:t>
        <a:bodyPr/>
        <a:lstStyle/>
        <a:p>
          <a:endParaRPr lang="en-US"/>
        </a:p>
      </dgm:t>
    </dgm:pt>
    <dgm:pt modelId="{615A1D2D-4829-4AF3-AC25-F645411BA014}">
      <dgm:prSet/>
      <dgm:spPr/>
      <dgm:t>
        <a:bodyPr/>
        <a:lstStyle/>
        <a:p>
          <a:r>
            <a:rPr lang="en-US" b="1"/>
            <a:t>• Odmítl koncept unipolárního světa jako nedemokratický</a:t>
          </a:r>
          <a:endParaRPr lang="en-US"/>
        </a:p>
      </dgm:t>
    </dgm:pt>
    <dgm:pt modelId="{EF6033AD-AD47-4E3B-B47C-5965D42CEEF8}" type="parTrans" cxnId="{5382C050-0F86-4FCC-9C04-57D5BEAD27DC}">
      <dgm:prSet/>
      <dgm:spPr/>
      <dgm:t>
        <a:bodyPr/>
        <a:lstStyle/>
        <a:p>
          <a:endParaRPr lang="en-US"/>
        </a:p>
      </dgm:t>
    </dgm:pt>
    <dgm:pt modelId="{5D5520F4-9E21-4C0D-9D29-BB75158426FB}" type="sibTrans" cxnId="{5382C050-0F86-4FCC-9C04-57D5BEAD27DC}">
      <dgm:prSet/>
      <dgm:spPr/>
      <dgm:t>
        <a:bodyPr/>
        <a:lstStyle/>
        <a:p>
          <a:endParaRPr lang="en-US"/>
        </a:p>
      </dgm:t>
    </dgm:pt>
    <dgm:pt modelId="{9B0AD49B-49E0-2C4F-9638-C2FED7EF7668}" type="pres">
      <dgm:prSet presAssocID="{C44D6E9C-90F9-4642-8843-F0424EA606D5}" presName="vert0" presStyleCnt="0">
        <dgm:presLayoutVars>
          <dgm:dir/>
          <dgm:animOne val="branch"/>
          <dgm:animLvl val="lvl"/>
        </dgm:presLayoutVars>
      </dgm:prSet>
      <dgm:spPr/>
    </dgm:pt>
    <dgm:pt modelId="{0F96B448-0F40-6545-BB24-237DC3217345}" type="pres">
      <dgm:prSet presAssocID="{2543567B-C06D-4D77-85A9-4FDA16752119}" presName="thickLine" presStyleLbl="alignNode1" presStyleIdx="0" presStyleCnt="3"/>
      <dgm:spPr/>
    </dgm:pt>
    <dgm:pt modelId="{B2DFF5E3-B191-2A4D-910E-6071298D0AA1}" type="pres">
      <dgm:prSet presAssocID="{2543567B-C06D-4D77-85A9-4FDA16752119}" presName="horz1" presStyleCnt="0"/>
      <dgm:spPr/>
    </dgm:pt>
    <dgm:pt modelId="{A504CC2E-8B78-214E-A656-487171B8A159}" type="pres">
      <dgm:prSet presAssocID="{2543567B-C06D-4D77-85A9-4FDA16752119}" presName="tx1" presStyleLbl="revTx" presStyleIdx="0" presStyleCnt="3"/>
      <dgm:spPr/>
    </dgm:pt>
    <dgm:pt modelId="{CD3DB9AE-FEAD-8142-B256-B7761C96527C}" type="pres">
      <dgm:prSet presAssocID="{2543567B-C06D-4D77-85A9-4FDA16752119}" presName="vert1" presStyleCnt="0"/>
      <dgm:spPr/>
    </dgm:pt>
    <dgm:pt modelId="{C24BE6E5-69C3-3941-BC64-F2474AC4698F}" type="pres">
      <dgm:prSet presAssocID="{1E1FC4E7-AB6B-4ED1-8106-36F496CDDDF5}" presName="thickLine" presStyleLbl="alignNode1" presStyleIdx="1" presStyleCnt="3"/>
      <dgm:spPr/>
    </dgm:pt>
    <dgm:pt modelId="{90A2462F-DBD2-944B-9BCB-89143022BC89}" type="pres">
      <dgm:prSet presAssocID="{1E1FC4E7-AB6B-4ED1-8106-36F496CDDDF5}" presName="horz1" presStyleCnt="0"/>
      <dgm:spPr/>
    </dgm:pt>
    <dgm:pt modelId="{A4EF0B65-64EC-884A-A378-E388DB52F069}" type="pres">
      <dgm:prSet presAssocID="{1E1FC4E7-AB6B-4ED1-8106-36F496CDDDF5}" presName="tx1" presStyleLbl="revTx" presStyleIdx="1" presStyleCnt="3"/>
      <dgm:spPr/>
    </dgm:pt>
    <dgm:pt modelId="{D8034EA3-300E-D048-BB86-AA3A5EA31B04}" type="pres">
      <dgm:prSet presAssocID="{1E1FC4E7-AB6B-4ED1-8106-36F496CDDDF5}" presName="vert1" presStyleCnt="0"/>
      <dgm:spPr/>
    </dgm:pt>
    <dgm:pt modelId="{6B42E49D-1EF2-754C-96D9-FC8FE50EB94E}" type="pres">
      <dgm:prSet presAssocID="{615A1D2D-4829-4AF3-AC25-F645411BA014}" presName="thickLine" presStyleLbl="alignNode1" presStyleIdx="2" presStyleCnt="3"/>
      <dgm:spPr/>
    </dgm:pt>
    <dgm:pt modelId="{CBD6830A-70ED-164F-ADD8-EDE2D0259C05}" type="pres">
      <dgm:prSet presAssocID="{615A1D2D-4829-4AF3-AC25-F645411BA014}" presName="horz1" presStyleCnt="0"/>
      <dgm:spPr/>
    </dgm:pt>
    <dgm:pt modelId="{435A46C8-543F-9D42-B104-066626F90971}" type="pres">
      <dgm:prSet presAssocID="{615A1D2D-4829-4AF3-AC25-F645411BA014}" presName="tx1" presStyleLbl="revTx" presStyleIdx="2" presStyleCnt="3"/>
      <dgm:spPr/>
    </dgm:pt>
    <dgm:pt modelId="{7A54FC4D-7A85-854E-9182-D3176517BB83}" type="pres">
      <dgm:prSet presAssocID="{615A1D2D-4829-4AF3-AC25-F645411BA014}" presName="vert1" presStyleCnt="0"/>
      <dgm:spPr/>
    </dgm:pt>
  </dgm:ptLst>
  <dgm:cxnLst>
    <dgm:cxn modelId="{EF2B2320-A0B5-3541-A2C5-5D18A95EA816}" type="presOf" srcId="{C44D6E9C-90F9-4642-8843-F0424EA606D5}" destId="{9B0AD49B-49E0-2C4F-9638-C2FED7EF7668}" srcOrd="0" destOrd="0" presId="urn:microsoft.com/office/officeart/2008/layout/LinedList"/>
    <dgm:cxn modelId="{14947125-5175-894F-BDD0-207DEE38DDD1}" type="presOf" srcId="{1E1FC4E7-AB6B-4ED1-8106-36F496CDDDF5}" destId="{A4EF0B65-64EC-884A-A378-E388DB52F069}" srcOrd="0" destOrd="0" presId="urn:microsoft.com/office/officeart/2008/layout/LinedList"/>
    <dgm:cxn modelId="{5382C050-0F86-4FCC-9C04-57D5BEAD27DC}" srcId="{C44D6E9C-90F9-4642-8843-F0424EA606D5}" destId="{615A1D2D-4829-4AF3-AC25-F645411BA014}" srcOrd="2" destOrd="0" parTransId="{EF6033AD-AD47-4E3B-B47C-5965D42CEEF8}" sibTransId="{5D5520F4-9E21-4C0D-9D29-BB75158426FB}"/>
    <dgm:cxn modelId="{DD708C86-C5EE-4653-B34B-28932C3BD9D9}" srcId="{C44D6E9C-90F9-4642-8843-F0424EA606D5}" destId="{1E1FC4E7-AB6B-4ED1-8106-36F496CDDDF5}" srcOrd="1" destOrd="0" parTransId="{A6480775-92A0-4343-BEAE-27A097DE2B85}" sibTransId="{289E3B89-47FD-4D76-82FD-E6086A3E7189}"/>
    <dgm:cxn modelId="{ED040A97-8919-FB4A-AA36-B9F3FFE5D25D}" type="presOf" srcId="{2543567B-C06D-4D77-85A9-4FDA16752119}" destId="{A504CC2E-8B78-214E-A656-487171B8A159}" srcOrd="0" destOrd="0" presId="urn:microsoft.com/office/officeart/2008/layout/LinedList"/>
    <dgm:cxn modelId="{1A7AE9B6-5C74-45E0-9003-FEC4CD146A33}" srcId="{C44D6E9C-90F9-4642-8843-F0424EA606D5}" destId="{2543567B-C06D-4D77-85A9-4FDA16752119}" srcOrd="0" destOrd="0" parTransId="{61592172-A3E7-4470-BB2E-4D0684471AE4}" sibTransId="{2BEBBBCA-CFF0-4990-AF96-51733785C058}"/>
    <dgm:cxn modelId="{0AC7C0C5-6915-7343-9ABC-DFD968FB7FB7}" type="presOf" srcId="{615A1D2D-4829-4AF3-AC25-F645411BA014}" destId="{435A46C8-543F-9D42-B104-066626F90971}" srcOrd="0" destOrd="0" presId="urn:microsoft.com/office/officeart/2008/layout/LinedList"/>
    <dgm:cxn modelId="{709C33A2-6333-5E4D-BABA-200F65BBDC9A}" type="presParOf" srcId="{9B0AD49B-49E0-2C4F-9638-C2FED7EF7668}" destId="{0F96B448-0F40-6545-BB24-237DC3217345}" srcOrd="0" destOrd="0" presId="urn:microsoft.com/office/officeart/2008/layout/LinedList"/>
    <dgm:cxn modelId="{A7D80138-0E4C-AF47-B97D-6426AFE40361}" type="presParOf" srcId="{9B0AD49B-49E0-2C4F-9638-C2FED7EF7668}" destId="{B2DFF5E3-B191-2A4D-910E-6071298D0AA1}" srcOrd="1" destOrd="0" presId="urn:microsoft.com/office/officeart/2008/layout/LinedList"/>
    <dgm:cxn modelId="{E98437EE-EA1E-A64A-A239-172CE110FA7F}" type="presParOf" srcId="{B2DFF5E3-B191-2A4D-910E-6071298D0AA1}" destId="{A504CC2E-8B78-214E-A656-487171B8A159}" srcOrd="0" destOrd="0" presId="urn:microsoft.com/office/officeart/2008/layout/LinedList"/>
    <dgm:cxn modelId="{2B5FEE56-00D8-8647-92BB-3071A5C6CFCA}" type="presParOf" srcId="{B2DFF5E3-B191-2A4D-910E-6071298D0AA1}" destId="{CD3DB9AE-FEAD-8142-B256-B7761C96527C}" srcOrd="1" destOrd="0" presId="urn:microsoft.com/office/officeart/2008/layout/LinedList"/>
    <dgm:cxn modelId="{A8B14B00-96E3-FA49-A4CC-E85C7A4DEE0B}" type="presParOf" srcId="{9B0AD49B-49E0-2C4F-9638-C2FED7EF7668}" destId="{C24BE6E5-69C3-3941-BC64-F2474AC4698F}" srcOrd="2" destOrd="0" presId="urn:microsoft.com/office/officeart/2008/layout/LinedList"/>
    <dgm:cxn modelId="{A54B9912-A359-1E42-882F-744E2EF3517D}" type="presParOf" srcId="{9B0AD49B-49E0-2C4F-9638-C2FED7EF7668}" destId="{90A2462F-DBD2-944B-9BCB-89143022BC89}" srcOrd="3" destOrd="0" presId="urn:microsoft.com/office/officeart/2008/layout/LinedList"/>
    <dgm:cxn modelId="{2A72A9CD-7130-D344-8723-700389A60805}" type="presParOf" srcId="{90A2462F-DBD2-944B-9BCB-89143022BC89}" destId="{A4EF0B65-64EC-884A-A378-E388DB52F069}" srcOrd="0" destOrd="0" presId="urn:microsoft.com/office/officeart/2008/layout/LinedList"/>
    <dgm:cxn modelId="{F2499080-6AD9-8C41-A769-1B68FBC59754}" type="presParOf" srcId="{90A2462F-DBD2-944B-9BCB-89143022BC89}" destId="{D8034EA3-300E-D048-BB86-AA3A5EA31B04}" srcOrd="1" destOrd="0" presId="urn:microsoft.com/office/officeart/2008/layout/LinedList"/>
    <dgm:cxn modelId="{FD753EE3-3F22-2546-9417-64CF9C3B2A95}" type="presParOf" srcId="{9B0AD49B-49E0-2C4F-9638-C2FED7EF7668}" destId="{6B42E49D-1EF2-754C-96D9-FC8FE50EB94E}" srcOrd="4" destOrd="0" presId="urn:microsoft.com/office/officeart/2008/layout/LinedList"/>
    <dgm:cxn modelId="{011A1C7D-3838-FD40-8442-E585CB583103}" type="presParOf" srcId="{9B0AD49B-49E0-2C4F-9638-C2FED7EF7668}" destId="{CBD6830A-70ED-164F-ADD8-EDE2D0259C05}" srcOrd="5" destOrd="0" presId="urn:microsoft.com/office/officeart/2008/layout/LinedList"/>
    <dgm:cxn modelId="{B092D713-ED8A-D244-9F39-9713172CF227}" type="presParOf" srcId="{CBD6830A-70ED-164F-ADD8-EDE2D0259C05}" destId="{435A46C8-543F-9D42-B104-066626F90971}" srcOrd="0" destOrd="0" presId="urn:microsoft.com/office/officeart/2008/layout/LinedList"/>
    <dgm:cxn modelId="{5335A4DA-1D0E-B344-AACE-3950CC055597}" type="presParOf" srcId="{CBD6830A-70ED-164F-ADD8-EDE2D0259C05}" destId="{7A54FC4D-7A85-854E-9182-D3176517BB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7.xml><?xml version="1.0" encoding="utf-8"?>
<dgm:dataModel xmlns:dgm="http://schemas.openxmlformats.org/drawingml/2006/diagram" xmlns:a="http://schemas.openxmlformats.org/drawingml/2006/main">
  <dgm:ptLst>
    <dgm:pt modelId="{4A645C5D-A93C-4D74-9A39-0F40FBC9FC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7F6D5B-83C2-4774-9D20-8EEAFF949223}">
      <dgm:prSet/>
      <dgm:spPr/>
      <dgm:t>
        <a:bodyPr/>
        <a:lstStyle/>
        <a:p>
          <a:r>
            <a:rPr lang="en-US" b="1"/>
            <a:t>• Putin obvinil NATO z expanze k ruským hranicím</a:t>
          </a:r>
          <a:endParaRPr lang="en-US"/>
        </a:p>
      </dgm:t>
    </dgm:pt>
    <dgm:pt modelId="{0B5097F0-F71F-4E42-A9D2-9DB1EE9F6B80}" type="parTrans" cxnId="{C2E9CD1F-ED9E-4B35-8CDA-F7846F60E8B7}">
      <dgm:prSet/>
      <dgm:spPr/>
      <dgm:t>
        <a:bodyPr/>
        <a:lstStyle/>
        <a:p>
          <a:endParaRPr lang="en-US"/>
        </a:p>
      </dgm:t>
    </dgm:pt>
    <dgm:pt modelId="{D2BA59C3-267D-4F8F-9F19-F58C7CCDD1EE}" type="sibTrans" cxnId="{C2E9CD1F-ED9E-4B35-8CDA-F7846F60E8B7}">
      <dgm:prSet/>
      <dgm:spPr/>
      <dgm:t>
        <a:bodyPr/>
        <a:lstStyle/>
        <a:p>
          <a:endParaRPr lang="en-US"/>
        </a:p>
      </dgm:t>
    </dgm:pt>
    <dgm:pt modelId="{50A788AF-208D-4AA6-8A34-9DDBBDD996EC}">
      <dgm:prSet/>
      <dgm:spPr/>
      <dgm:t>
        <a:bodyPr/>
        <a:lstStyle/>
        <a:p>
          <a:r>
            <a:rPr lang="en-US" b="1"/>
            <a:t>• Kritika plánů USA na protiraketový štít v Evropě</a:t>
          </a:r>
          <a:endParaRPr lang="en-US"/>
        </a:p>
      </dgm:t>
    </dgm:pt>
    <dgm:pt modelId="{A5270F43-0136-42F7-99DF-FDAEDBA9435D}" type="parTrans" cxnId="{D1703562-46DF-4E8B-9FFF-E6AAE5071C98}">
      <dgm:prSet/>
      <dgm:spPr/>
      <dgm:t>
        <a:bodyPr/>
        <a:lstStyle/>
        <a:p>
          <a:endParaRPr lang="en-US"/>
        </a:p>
      </dgm:t>
    </dgm:pt>
    <dgm:pt modelId="{A3EA3C7C-4085-4CE5-9181-8BDD560A1F1F}" type="sibTrans" cxnId="{D1703562-46DF-4E8B-9FFF-E6AAE5071C98}">
      <dgm:prSet/>
      <dgm:spPr/>
      <dgm:t>
        <a:bodyPr/>
        <a:lstStyle/>
        <a:p>
          <a:endParaRPr lang="en-US"/>
        </a:p>
      </dgm:t>
    </dgm:pt>
    <dgm:pt modelId="{89752ED6-3EE4-4753-B36A-CE36934EE9A1}">
      <dgm:prSet/>
      <dgm:spPr/>
      <dgm:t>
        <a:bodyPr/>
        <a:lstStyle/>
        <a:p>
          <a:r>
            <a:rPr lang="en-US" b="1"/>
            <a:t>• Varování před narušením strategické rovnováhy</a:t>
          </a:r>
          <a:endParaRPr lang="en-US"/>
        </a:p>
      </dgm:t>
    </dgm:pt>
    <dgm:pt modelId="{A1AF0966-F614-4275-B726-44B69CE7F5FB}" type="parTrans" cxnId="{94D6A9B3-5C55-4423-BC04-21396416E219}">
      <dgm:prSet/>
      <dgm:spPr/>
      <dgm:t>
        <a:bodyPr/>
        <a:lstStyle/>
        <a:p>
          <a:endParaRPr lang="en-US"/>
        </a:p>
      </dgm:t>
    </dgm:pt>
    <dgm:pt modelId="{F640C6D0-92A2-41C3-9FB2-B25F6336DBCF}" type="sibTrans" cxnId="{94D6A9B3-5C55-4423-BC04-21396416E219}">
      <dgm:prSet/>
      <dgm:spPr/>
      <dgm:t>
        <a:bodyPr/>
        <a:lstStyle/>
        <a:p>
          <a:endParaRPr lang="en-US"/>
        </a:p>
      </dgm:t>
    </dgm:pt>
    <dgm:pt modelId="{7F81396C-0D89-E44D-AC2E-41DC8F9587F6}" type="pres">
      <dgm:prSet presAssocID="{4A645C5D-A93C-4D74-9A39-0F40FBC9FCB2}" presName="vert0" presStyleCnt="0">
        <dgm:presLayoutVars>
          <dgm:dir/>
          <dgm:animOne val="branch"/>
          <dgm:animLvl val="lvl"/>
        </dgm:presLayoutVars>
      </dgm:prSet>
      <dgm:spPr/>
    </dgm:pt>
    <dgm:pt modelId="{500429BB-4BFA-7946-AA93-A479FD12CC39}" type="pres">
      <dgm:prSet presAssocID="{927F6D5B-83C2-4774-9D20-8EEAFF949223}" presName="thickLine" presStyleLbl="alignNode1" presStyleIdx="0" presStyleCnt="3"/>
      <dgm:spPr/>
    </dgm:pt>
    <dgm:pt modelId="{EF1DAE6E-D279-5D4A-BD8B-72DB2B2D349B}" type="pres">
      <dgm:prSet presAssocID="{927F6D5B-83C2-4774-9D20-8EEAFF949223}" presName="horz1" presStyleCnt="0"/>
      <dgm:spPr/>
    </dgm:pt>
    <dgm:pt modelId="{DCE5A507-77ED-6046-8C40-CFAE5CDAB6BF}" type="pres">
      <dgm:prSet presAssocID="{927F6D5B-83C2-4774-9D20-8EEAFF949223}" presName="tx1" presStyleLbl="revTx" presStyleIdx="0" presStyleCnt="3"/>
      <dgm:spPr/>
    </dgm:pt>
    <dgm:pt modelId="{4E9286B4-EE96-5D49-9FBC-4E63723F0CBF}" type="pres">
      <dgm:prSet presAssocID="{927F6D5B-83C2-4774-9D20-8EEAFF949223}" presName="vert1" presStyleCnt="0"/>
      <dgm:spPr/>
    </dgm:pt>
    <dgm:pt modelId="{E8E894EC-59AF-4149-AD91-CC2A66EAEDCD}" type="pres">
      <dgm:prSet presAssocID="{50A788AF-208D-4AA6-8A34-9DDBBDD996EC}" presName="thickLine" presStyleLbl="alignNode1" presStyleIdx="1" presStyleCnt="3"/>
      <dgm:spPr/>
    </dgm:pt>
    <dgm:pt modelId="{D2314B5B-F634-DE4D-B9D5-D56AC742E176}" type="pres">
      <dgm:prSet presAssocID="{50A788AF-208D-4AA6-8A34-9DDBBDD996EC}" presName="horz1" presStyleCnt="0"/>
      <dgm:spPr/>
    </dgm:pt>
    <dgm:pt modelId="{18220DDE-B4A1-8743-93C0-3EAB3BDB2032}" type="pres">
      <dgm:prSet presAssocID="{50A788AF-208D-4AA6-8A34-9DDBBDD996EC}" presName="tx1" presStyleLbl="revTx" presStyleIdx="1" presStyleCnt="3"/>
      <dgm:spPr/>
    </dgm:pt>
    <dgm:pt modelId="{84B331C4-67B6-4645-8689-77C591FF2F26}" type="pres">
      <dgm:prSet presAssocID="{50A788AF-208D-4AA6-8A34-9DDBBDD996EC}" presName="vert1" presStyleCnt="0"/>
      <dgm:spPr/>
    </dgm:pt>
    <dgm:pt modelId="{F0EC39CE-C492-5341-AC1E-6B2FD4EBDF2B}" type="pres">
      <dgm:prSet presAssocID="{89752ED6-3EE4-4753-B36A-CE36934EE9A1}" presName="thickLine" presStyleLbl="alignNode1" presStyleIdx="2" presStyleCnt="3"/>
      <dgm:spPr/>
    </dgm:pt>
    <dgm:pt modelId="{EBBC1CA2-77AD-614D-AE64-8A619023F959}" type="pres">
      <dgm:prSet presAssocID="{89752ED6-3EE4-4753-B36A-CE36934EE9A1}" presName="horz1" presStyleCnt="0"/>
      <dgm:spPr/>
    </dgm:pt>
    <dgm:pt modelId="{FAF05407-B4A4-4D4D-9F25-68BA42C996B4}" type="pres">
      <dgm:prSet presAssocID="{89752ED6-3EE4-4753-B36A-CE36934EE9A1}" presName="tx1" presStyleLbl="revTx" presStyleIdx="2" presStyleCnt="3"/>
      <dgm:spPr/>
    </dgm:pt>
    <dgm:pt modelId="{2F2464D7-2DE4-4845-8DD2-9A0D20DED8F4}" type="pres">
      <dgm:prSet presAssocID="{89752ED6-3EE4-4753-B36A-CE36934EE9A1}" presName="vert1" presStyleCnt="0"/>
      <dgm:spPr/>
    </dgm:pt>
  </dgm:ptLst>
  <dgm:cxnLst>
    <dgm:cxn modelId="{C2E9CD1F-ED9E-4B35-8CDA-F7846F60E8B7}" srcId="{4A645C5D-A93C-4D74-9A39-0F40FBC9FCB2}" destId="{927F6D5B-83C2-4774-9D20-8EEAFF949223}" srcOrd="0" destOrd="0" parTransId="{0B5097F0-F71F-4E42-A9D2-9DB1EE9F6B80}" sibTransId="{D2BA59C3-267D-4F8F-9F19-F58C7CCDD1EE}"/>
    <dgm:cxn modelId="{CC30D126-5DCA-784B-87EF-75E79968041E}" type="presOf" srcId="{4A645C5D-A93C-4D74-9A39-0F40FBC9FCB2}" destId="{7F81396C-0D89-E44D-AC2E-41DC8F9587F6}" srcOrd="0" destOrd="0" presId="urn:microsoft.com/office/officeart/2008/layout/LinedList"/>
    <dgm:cxn modelId="{D1703562-46DF-4E8B-9FFF-E6AAE5071C98}" srcId="{4A645C5D-A93C-4D74-9A39-0F40FBC9FCB2}" destId="{50A788AF-208D-4AA6-8A34-9DDBBDD996EC}" srcOrd="1" destOrd="0" parTransId="{A5270F43-0136-42F7-99DF-FDAEDBA9435D}" sibTransId="{A3EA3C7C-4085-4CE5-9181-8BDD560A1F1F}"/>
    <dgm:cxn modelId="{43F54D85-950F-B044-A955-7292D52FD0F1}" type="presOf" srcId="{89752ED6-3EE4-4753-B36A-CE36934EE9A1}" destId="{FAF05407-B4A4-4D4D-9F25-68BA42C996B4}" srcOrd="0" destOrd="0" presId="urn:microsoft.com/office/officeart/2008/layout/LinedList"/>
    <dgm:cxn modelId="{8F76178C-0763-ED48-B269-A0F75BCB9AD4}" type="presOf" srcId="{50A788AF-208D-4AA6-8A34-9DDBBDD996EC}" destId="{18220DDE-B4A1-8743-93C0-3EAB3BDB2032}" srcOrd="0" destOrd="0" presId="urn:microsoft.com/office/officeart/2008/layout/LinedList"/>
    <dgm:cxn modelId="{94D6A9B3-5C55-4423-BC04-21396416E219}" srcId="{4A645C5D-A93C-4D74-9A39-0F40FBC9FCB2}" destId="{89752ED6-3EE4-4753-B36A-CE36934EE9A1}" srcOrd="2" destOrd="0" parTransId="{A1AF0966-F614-4275-B726-44B69CE7F5FB}" sibTransId="{F640C6D0-92A2-41C3-9FB2-B25F6336DBCF}"/>
    <dgm:cxn modelId="{9BD0E6E5-72AE-6B44-BE90-463FBC8AFC01}" type="presOf" srcId="{927F6D5B-83C2-4774-9D20-8EEAFF949223}" destId="{DCE5A507-77ED-6046-8C40-CFAE5CDAB6BF}" srcOrd="0" destOrd="0" presId="urn:microsoft.com/office/officeart/2008/layout/LinedList"/>
    <dgm:cxn modelId="{259E8657-51A9-3640-99BA-F823E7A7DEEC}" type="presParOf" srcId="{7F81396C-0D89-E44D-AC2E-41DC8F9587F6}" destId="{500429BB-4BFA-7946-AA93-A479FD12CC39}" srcOrd="0" destOrd="0" presId="urn:microsoft.com/office/officeart/2008/layout/LinedList"/>
    <dgm:cxn modelId="{C23EEA66-2EC3-6541-B880-9A584DC1B998}" type="presParOf" srcId="{7F81396C-0D89-E44D-AC2E-41DC8F9587F6}" destId="{EF1DAE6E-D279-5D4A-BD8B-72DB2B2D349B}" srcOrd="1" destOrd="0" presId="urn:microsoft.com/office/officeart/2008/layout/LinedList"/>
    <dgm:cxn modelId="{B431AAB7-64A5-8D42-B472-0DC10E3AD4AB}" type="presParOf" srcId="{EF1DAE6E-D279-5D4A-BD8B-72DB2B2D349B}" destId="{DCE5A507-77ED-6046-8C40-CFAE5CDAB6BF}" srcOrd="0" destOrd="0" presId="urn:microsoft.com/office/officeart/2008/layout/LinedList"/>
    <dgm:cxn modelId="{2377D0CA-70D9-FD4E-950C-744758E7C1C0}" type="presParOf" srcId="{EF1DAE6E-D279-5D4A-BD8B-72DB2B2D349B}" destId="{4E9286B4-EE96-5D49-9FBC-4E63723F0CBF}" srcOrd="1" destOrd="0" presId="urn:microsoft.com/office/officeart/2008/layout/LinedList"/>
    <dgm:cxn modelId="{CFC39B8E-D419-6A47-9CEC-953838E18635}" type="presParOf" srcId="{7F81396C-0D89-E44D-AC2E-41DC8F9587F6}" destId="{E8E894EC-59AF-4149-AD91-CC2A66EAEDCD}" srcOrd="2" destOrd="0" presId="urn:microsoft.com/office/officeart/2008/layout/LinedList"/>
    <dgm:cxn modelId="{4FA9360A-5E58-6A40-8C18-ADC4DC7D856E}" type="presParOf" srcId="{7F81396C-0D89-E44D-AC2E-41DC8F9587F6}" destId="{D2314B5B-F634-DE4D-B9D5-D56AC742E176}" srcOrd="3" destOrd="0" presId="urn:microsoft.com/office/officeart/2008/layout/LinedList"/>
    <dgm:cxn modelId="{75B6EA88-B465-EA4C-81D8-5C0B8C59155B}" type="presParOf" srcId="{D2314B5B-F634-DE4D-B9D5-D56AC742E176}" destId="{18220DDE-B4A1-8743-93C0-3EAB3BDB2032}" srcOrd="0" destOrd="0" presId="urn:microsoft.com/office/officeart/2008/layout/LinedList"/>
    <dgm:cxn modelId="{CB8DC100-6917-4F4E-B046-ECFCA71F6770}" type="presParOf" srcId="{D2314B5B-F634-DE4D-B9D5-D56AC742E176}" destId="{84B331C4-67B6-4645-8689-77C591FF2F26}" srcOrd="1" destOrd="0" presId="urn:microsoft.com/office/officeart/2008/layout/LinedList"/>
    <dgm:cxn modelId="{ABD6A124-F127-C946-A1ED-7A23F192785E}" type="presParOf" srcId="{7F81396C-0D89-E44D-AC2E-41DC8F9587F6}" destId="{F0EC39CE-C492-5341-AC1E-6B2FD4EBDF2B}" srcOrd="4" destOrd="0" presId="urn:microsoft.com/office/officeart/2008/layout/LinedList"/>
    <dgm:cxn modelId="{5780378A-A51D-2344-B540-4082B7588AB2}" type="presParOf" srcId="{7F81396C-0D89-E44D-AC2E-41DC8F9587F6}" destId="{EBBC1CA2-77AD-614D-AE64-8A619023F959}" srcOrd="5" destOrd="0" presId="urn:microsoft.com/office/officeart/2008/layout/LinedList"/>
    <dgm:cxn modelId="{F0A1C7C7-5C93-3E49-A9BA-F96ED85F9EFE}" type="presParOf" srcId="{EBBC1CA2-77AD-614D-AE64-8A619023F959}" destId="{FAF05407-B4A4-4D4D-9F25-68BA42C996B4}" srcOrd="0" destOrd="0" presId="urn:microsoft.com/office/officeart/2008/layout/LinedList"/>
    <dgm:cxn modelId="{86905C93-EBDA-C441-9D5D-57C269142488}" type="presParOf" srcId="{EBBC1CA2-77AD-614D-AE64-8A619023F959}" destId="{2F2464D7-2DE4-4845-8DD2-9A0D20DED8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8.xml><?xml version="1.0" encoding="utf-8"?>
<dgm:dataModel xmlns:dgm="http://schemas.openxmlformats.org/drawingml/2006/diagram" xmlns:a="http://schemas.openxmlformats.org/drawingml/2006/main">
  <dgm:ptLst>
    <dgm:pt modelId="{15E2DC79-A0CF-4A44-A2DB-25A72412B35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43F310-C6F2-4BD1-9B55-1E3C9CBF9524}">
      <dgm:prSet/>
      <dgm:spPr/>
      <dgm:t>
        <a:bodyPr/>
        <a:lstStyle/>
        <a:p>
          <a:r>
            <a:rPr lang="en-US" b="1"/>
            <a:t>• Putin požadoval nový světový řád založený na Chartě OSN</a:t>
          </a:r>
          <a:endParaRPr lang="en-US"/>
        </a:p>
      </dgm:t>
    </dgm:pt>
    <dgm:pt modelId="{12D870DA-9223-4CA9-98A3-92DBC805BBD9}" type="parTrans" cxnId="{045B40A5-9C3A-46D2-AB94-7D1E7C17B362}">
      <dgm:prSet/>
      <dgm:spPr/>
      <dgm:t>
        <a:bodyPr/>
        <a:lstStyle/>
        <a:p>
          <a:endParaRPr lang="en-US"/>
        </a:p>
      </dgm:t>
    </dgm:pt>
    <dgm:pt modelId="{1794CC7F-BFF5-4D5C-9C3A-F95923D0C87C}" type="sibTrans" cxnId="{045B40A5-9C3A-46D2-AB94-7D1E7C17B362}">
      <dgm:prSet/>
      <dgm:spPr/>
      <dgm:t>
        <a:bodyPr/>
        <a:lstStyle/>
        <a:p>
          <a:endParaRPr lang="en-US"/>
        </a:p>
      </dgm:t>
    </dgm:pt>
    <dgm:pt modelId="{5CE34E81-0466-4E79-8F6A-53F3A2A83296}">
      <dgm:prSet/>
      <dgm:spPr/>
      <dgm:t>
        <a:bodyPr/>
        <a:lstStyle/>
        <a:p>
          <a:r>
            <a:rPr lang="en-US" b="1"/>
            <a:t>• Kritizoval výsady Západu v mezinárodní politice</a:t>
          </a:r>
          <a:endParaRPr lang="en-US"/>
        </a:p>
      </dgm:t>
    </dgm:pt>
    <dgm:pt modelId="{EA57CE0D-E549-4742-89B9-F82BF19CA037}" type="parTrans" cxnId="{916CD9D6-436F-42CF-BFD4-A23F73706460}">
      <dgm:prSet/>
      <dgm:spPr/>
      <dgm:t>
        <a:bodyPr/>
        <a:lstStyle/>
        <a:p>
          <a:endParaRPr lang="en-US"/>
        </a:p>
      </dgm:t>
    </dgm:pt>
    <dgm:pt modelId="{E2F78830-6713-491D-9C91-FA620D5F22B4}" type="sibTrans" cxnId="{916CD9D6-436F-42CF-BFD4-A23F73706460}">
      <dgm:prSet/>
      <dgm:spPr/>
      <dgm:t>
        <a:bodyPr/>
        <a:lstStyle/>
        <a:p>
          <a:endParaRPr lang="en-US"/>
        </a:p>
      </dgm:t>
    </dgm:pt>
    <dgm:pt modelId="{A1CE14FD-ED41-4BDA-A7AE-6494C3A49678}">
      <dgm:prSet/>
      <dgm:spPr/>
      <dgm:t>
        <a:bodyPr/>
        <a:lstStyle/>
        <a:p>
          <a:r>
            <a:rPr lang="en-US" b="1"/>
            <a:t>• Zdůraznil princip rovnosti mezi státy</a:t>
          </a:r>
          <a:endParaRPr lang="en-US"/>
        </a:p>
      </dgm:t>
    </dgm:pt>
    <dgm:pt modelId="{C29F8C5A-79EB-4151-80AE-2FE2FA127557}" type="parTrans" cxnId="{F186430E-E622-46B9-B0C1-76E710050F3D}">
      <dgm:prSet/>
      <dgm:spPr/>
      <dgm:t>
        <a:bodyPr/>
        <a:lstStyle/>
        <a:p>
          <a:endParaRPr lang="en-US"/>
        </a:p>
      </dgm:t>
    </dgm:pt>
    <dgm:pt modelId="{CB8E345A-FA29-42AB-94E3-1DC9D030F29F}" type="sibTrans" cxnId="{F186430E-E622-46B9-B0C1-76E710050F3D}">
      <dgm:prSet/>
      <dgm:spPr/>
      <dgm:t>
        <a:bodyPr/>
        <a:lstStyle/>
        <a:p>
          <a:endParaRPr lang="en-US"/>
        </a:p>
      </dgm:t>
    </dgm:pt>
    <dgm:pt modelId="{C82A1312-61E0-194D-8C2C-CB2A1FF5B202}" type="pres">
      <dgm:prSet presAssocID="{15E2DC79-A0CF-4A44-A2DB-25A72412B357}" presName="vert0" presStyleCnt="0">
        <dgm:presLayoutVars>
          <dgm:dir/>
          <dgm:animOne val="branch"/>
          <dgm:animLvl val="lvl"/>
        </dgm:presLayoutVars>
      </dgm:prSet>
      <dgm:spPr/>
    </dgm:pt>
    <dgm:pt modelId="{CB86CD20-1A23-3D49-849D-7E9087E8E6E3}" type="pres">
      <dgm:prSet presAssocID="{B543F310-C6F2-4BD1-9B55-1E3C9CBF9524}" presName="thickLine" presStyleLbl="alignNode1" presStyleIdx="0" presStyleCnt="3"/>
      <dgm:spPr/>
    </dgm:pt>
    <dgm:pt modelId="{A13011AB-92B2-CD45-A85B-5AB7FDCC3F9E}" type="pres">
      <dgm:prSet presAssocID="{B543F310-C6F2-4BD1-9B55-1E3C9CBF9524}" presName="horz1" presStyleCnt="0"/>
      <dgm:spPr/>
    </dgm:pt>
    <dgm:pt modelId="{DA5ECA30-69DE-B142-BCAD-1D8B997B1B02}" type="pres">
      <dgm:prSet presAssocID="{B543F310-C6F2-4BD1-9B55-1E3C9CBF9524}" presName="tx1" presStyleLbl="revTx" presStyleIdx="0" presStyleCnt="3"/>
      <dgm:spPr/>
    </dgm:pt>
    <dgm:pt modelId="{A97BDCA2-9904-3545-A2B9-FDD338046A0B}" type="pres">
      <dgm:prSet presAssocID="{B543F310-C6F2-4BD1-9B55-1E3C9CBF9524}" presName="vert1" presStyleCnt="0"/>
      <dgm:spPr/>
    </dgm:pt>
    <dgm:pt modelId="{FA6379F8-8010-5649-BAB7-40B4D2DD7B9C}" type="pres">
      <dgm:prSet presAssocID="{5CE34E81-0466-4E79-8F6A-53F3A2A83296}" presName="thickLine" presStyleLbl="alignNode1" presStyleIdx="1" presStyleCnt="3"/>
      <dgm:spPr/>
    </dgm:pt>
    <dgm:pt modelId="{9594A8A5-F9B0-7F4D-93FC-82E5FEB8F95D}" type="pres">
      <dgm:prSet presAssocID="{5CE34E81-0466-4E79-8F6A-53F3A2A83296}" presName="horz1" presStyleCnt="0"/>
      <dgm:spPr/>
    </dgm:pt>
    <dgm:pt modelId="{F3FE257D-DDE0-F742-A707-52303E4592B4}" type="pres">
      <dgm:prSet presAssocID="{5CE34E81-0466-4E79-8F6A-53F3A2A83296}" presName="tx1" presStyleLbl="revTx" presStyleIdx="1" presStyleCnt="3"/>
      <dgm:spPr/>
    </dgm:pt>
    <dgm:pt modelId="{59F0DBDF-5B5D-AF4E-9503-A83F688BE1D8}" type="pres">
      <dgm:prSet presAssocID="{5CE34E81-0466-4E79-8F6A-53F3A2A83296}" presName="vert1" presStyleCnt="0"/>
      <dgm:spPr/>
    </dgm:pt>
    <dgm:pt modelId="{1BD82FE6-99A8-7245-8D2B-AE85FDE6697B}" type="pres">
      <dgm:prSet presAssocID="{A1CE14FD-ED41-4BDA-A7AE-6494C3A49678}" presName="thickLine" presStyleLbl="alignNode1" presStyleIdx="2" presStyleCnt="3"/>
      <dgm:spPr/>
    </dgm:pt>
    <dgm:pt modelId="{6C401F7E-C802-F84A-875A-4941DFAA8BFC}" type="pres">
      <dgm:prSet presAssocID="{A1CE14FD-ED41-4BDA-A7AE-6494C3A49678}" presName="horz1" presStyleCnt="0"/>
      <dgm:spPr/>
    </dgm:pt>
    <dgm:pt modelId="{9539589E-5955-E545-B402-822499358D25}" type="pres">
      <dgm:prSet presAssocID="{A1CE14FD-ED41-4BDA-A7AE-6494C3A49678}" presName="tx1" presStyleLbl="revTx" presStyleIdx="2" presStyleCnt="3"/>
      <dgm:spPr/>
    </dgm:pt>
    <dgm:pt modelId="{F330FD53-6D85-1148-9F37-C6B40C822B1B}" type="pres">
      <dgm:prSet presAssocID="{A1CE14FD-ED41-4BDA-A7AE-6494C3A49678}" presName="vert1" presStyleCnt="0"/>
      <dgm:spPr/>
    </dgm:pt>
  </dgm:ptLst>
  <dgm:cxnLst>
    <dgm:cxn modelId="{F186430E-E622-46B9-B0C1-76E710050F3D}" srcId="{15E2DC79-A0CF-4A44-A2DB-25A72412B357}" destId="{A1CE14FD-ED41-4BDA-A7AE-6494C3A49678}" srcOrd="2" destOrd="0" parTransId="{C29F8C5A-79EB-4151-80AE-2FE2FA127557}" sibTransId="{CB8E345A-FA29-42AB-94E3-1DC9D030F29F}"/>
    <dgm:cxn modelId="{702C732D-65D0-2A4B-873A-34D64C6072B0}" type="presOf" srcId="{A1CE14FD-ED41-4BDA-A7AE-6494C3A49678}" destId="{9539589E-5955-E545-B402-822499358D25}" srcOrd="0" destOrd="0" presId="urn:microsoft.com/office/officeart/2008/layout/LinedList"/>
    <dgm:cxn modelId="{783AD68B-3CB6-BA4A-919F-FF467C0762CF}" type="presOf" srcId="{15E2DC79-A0CF-4A44-A2DB-25A72412B357}" destId="{C82A1312-61E0-194D-8C2C-CB2A1FF5B202}" srcOrd="0" destOrd="0" presId="urn:microsoft.com/office/officeart/2008/layout/LinedList"/>
    <dgm:cxn modelId="{5683FF8C-1B88-7F40-87EF-6D3A15EA5078}" type="presOf" srcId="{5CE34E81-0466-4E79-8F6A-53F3A2A83296}" destId="{F3FE257D-DDE0-F742-A707-52303E4592B4}" srcOrd="0" destOrd="0" presId="urn:microsoft.com/office/officeart/2008/layout/LinedList"/>
    <dgm:cxn modelId="{045B40A5-9C3A-46D2-AB94-7D1E7C17B362}" srcId="{15E2DC79-A0CF-4A44-A2DB-25A72412B357}" destId="{B543F310-C6F2-4BD1-9B55-1E3C9CBF9524}" srcOrd="0" destOrd="0" parTransId="{12D870DA-9223-4CA9-98A3-92DBC805BBD9}" sibTransId="{1794CC7F-BFF5-4D5C-9C3A-F95923D0C87C}"/>
    <dgm:cxn modelId="{7BAFA7C3-AEFC-E64D-A1BD-5EEAFBE3413E}" type="presOf" srcId="{B543F310-C6F2-4BD1-9B55-1E3C9CBF9524}" destId="{DA5ECA30-69DE-B142-BCAD-1D8B997B1B02}" srcOrd="0" destOrd="0" presId="urn:microsoft.com/office/officeart/2008/layout/LinedList"/>
    <dgm:cxn modelId="{916CD9D6-436F-42CF-BFD4-A23F73706460}" srcId="{15E2DC79-A0CF-4A44-A2DB-25A72412B357}" destId="{5CE34E81-0466-4E79-8F6A-53F3A2A83296}" srcOrd="1" destOrd="0" parTransId="{EA57CE0D-E549-4742-89B9-F82BF19CA037}" sibTransId="{E2F78830-6713-491D-9C91-FA620D5F22B4}"/>
    <dgm:cxn modelId="{6CEC7B8F-38DC-FA42-8DD9-FDE9A00702E6}" type="presParOf" srcId="{C82A1312-61E0-194D-8C2C-CB2A1FF5B202}" destId="{CB86CD20-1A23-3D49-849D-7E9087E8E6E3}" srcOrd="0" destOrd="0" presId="urn:microsoft.com/office/officeart/2008/layout/LinedList"/>
    <dgm:cxn modelId="{9568251F-A4AA-BF47-A785-68B6D31253AB}" type="presParOf" srcId="{C82A1312-61E0-194D-8C2C-CB2A1FF5B202}" destId="{A13011AB-92B2-CD45-A85B-5AB7FDCC3F9E}" srcOrd="1" destOrd="0" presId="urn:microsoft.com/office/officeart/2008/layout/LinedList"/>
    <dgm:cxn modelId="{BCC9868B-EAD7-824B-8211-BCFAE3CCFE75}" type="presParOf" srcId="{A13011AB-92B2-CD45-A85B-5AB7FDCC3F9E}" destId="{DA5ECA30-69DE-B142-BCAD-1D8B997B1B02}" srcOrd="0" destOrd="0" presId="urn:microsoft.com/office/officeart/2008/layout/LinedList"/>
    <dgm:cxn modelId="{C9E0EE37-2333-2B47-87A0-F43378806B3C}" type="presParOf" srcId="{A13011AB-92B2-CD45-A85B-5AB7FDCC3F9E}" destId="{A97BDCA2-9904-3545-A2B9-FDD338046A0B}" srcOrd="1" destOrd="0" presId="urn:microsoft.com/office/officeart/2008/layout/LinedList"/>
    <dgm:cxn modelId="{278C42B9-065D-0B4C-8E5E-835FDFE7957F}" type="presParOf" srcId="{C82A1312-61E0-194D-8C2C-CB2A1FF5B202}" destId="{FA6379F8-8010-5649-BAB7-40B4D2DD7B9C}" srcOrd="2" destOrd="0" presId="urn:microsoft.com/office/officeart/2008/layout/LinedList"/>
    <dgm:cxn modelId="{89DE56BE-28FF-A446-B227-BEAD78A91148}" type="presParOf" srcId="{C82A1312-61E0-194D-8C2C-CB2A1FF5B202}" destId="{9594A8A5-F9B0-7F4D-93FC-82E5FEB8F95D}" srcOrd="3" destOrd="0" presId="urn:microsoft.com/office/officeart/2008/layout/LinedList"/>
    <dgm:cxn modelId="{B372B493-312D-304F-9B5E-3F0EAA593D3B}" type="presParOf" srcId="{9594A8A5-F9B0-7F4D-93FC-82E5FEB8F95D}" destId="{F3FE257D-DDE0-F742-A707-52303E4592B4}" srcOrd="0" destOrd="0" presId="urn:microsoft.com/office/officeart/2008/layout/LinedList"/>
    <dgm:cxn modelId="{1D024D8B-8914-BD46-A5B9-3A78DCFDCBFF}" type="presParOf" srcId="{9594A8A5-F9B0-7F4D-93FC-82E5FEB8F95D}" destId="{59F0DBDF-5B5D-AF4E-9503-A83F688BE1D8}" srcOrd="1" destOrd="0" presId="urn:microsoft.com/office/officeart/2008/layout/LinedList"/>
    <dgm:cxn modelId="{9E65E52B-2E8F-AB42-886C-5099A3A99BF8}" type="presParOf" srcId="{C82A1312-61E0-194D-8C2C-CB2A1FF5B202}" destId="{1BD82FE6-99A8-7245-8D2B-AE85FDE6697B}" srcOrd="4" destOrd="0" presId="urn:microsoft.com/office/officeart/2008/layout/LinedList"/>
    <dgm:cxn modelId="{88E80E6F-6CEA-8F4D-AB61-41C4246AA61F}" type="presParOf" srcId="{C82A1312-61E0-194D-8C2C-CB2A1FF5B202}" destId="{6C401F7E-C802-F84A-875A-4941DFAA8BFC}" srcOrd="5" destOrd="0" presId="urn:microsoft.com/office/officeart/2008/layout/LinedList"/>
    <dgm:cxn modelId="{E1014849-86AC-D749-B1CE-B11A1682EB8B}" type="presParOf" srcId="{6C401F7E-C802-F84A-875A-4941DFAA8BFC}" destId="{9539589E-5955-E545-B402-822499358D25}" srcOrd="0" destOrd="0" presId="urn:microsoft.com/office/officeart/2008/layout/LinedList"/>
    <dgm:cxn modelId="{3E3006F7-DE73-0A47-8A5A-8FADED60509C}" type="presParOf" srcId="{6C401F7E-C802-F84A-875A-4941DFAA8BFC}" destId="{F330FD53-6D85-1148-9F37-C6B40C822B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9.xml><?xml version="1.0" encoding="utf-8"?>
<dgm:dataModel xmlns:dgm="http://schemas.openxmlformats.org/drawingml/2006/diagram" xmlns:a="http://schemas.openxmlformats.org/drawingml/2006/main">
  <dgm:ptLst>
    <dgm:pt modelId="{986D19EB-EB9A-46E7-B498-5778C9E1181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2554C1-3071-4962-8D07-2E37149B58FD}">
      <dgm:prSet/>
      <dgm:spPr/>
      <dgm:t>
        <a:bodyPr/>
        <a:lstStyle/>
        <a:p>
          <a:r>
            <a:rPr lang="en-US" b="1"/>
            <a:t>• Západní diplomaté šokováni otevřeností projevu</a:t>
          </a:r>
          <a:endParaRPr lang="en-US"/>
        </a:p>
      </dgm:t>
    </dgm:pt>
    <dgm:pt modelId="{8434181C-F171-4F58-B8B2-98332DE9DFCD}" type="parTrans" cxnId="{DEC6C497-92CD-461B-A5E4-12E86F0E6212}">
      <dgm:prSet/>
      <dgm:spPr/>
      <dgm:t>
        <a:bodyPr/>
        <a:lstStyle/>
        <a:p>
          <a:endParaRPr lang="en-US"/>
        </a:p>
      </dgm:t>
    </dgm:pt>
    <dgm:pt modelId="{0F154B57-C9BB-4D1C-B565-2ADFEE6350E8}" type="sibTrans" cxnId="{DEC6C497-92CD-461B-A5E4-12E86F0E6212}">
      <dgm:prSet/>
      <dgm:spPr/>
      <dgm:t>
        <a:bodyPr/>
        <a:lstStyle/>
        <a:p>
          <a:endParaRPr lang="en-US"/>
        </a:p>
      </dgm:t>
    </dgm:pt>
    <dgm:pt modelId="{AF3B3AA8-6FB2-406A-BAE5-67055B38EA8F}">
      <dgm:prSet/>
      <dgm:spPr/>
      <dgm:t>
        <a:bodyPr/>
        <a:lstStyle/>
        <a:p>
          <a:r>
            <a:rPr lang="en-US" b="1"/>
            <a:t>• Signál návratu konfrontační politiky Ruska</a:t>
          </a:r>
          <a:endParaRPr lang="en-US"/>
        </a:p>
      </dgm:t>
    </dgm:pt>
    <dgm:pt modelId="{915D316C-8409-46C8-AD4F-89B59E5C9B7D}" type="parTrans" cxnId="{6678D191-ECDB-49F6-9016-D7D02C4FF515}">
      <dgm:prSet/>
      <dgm:spPr/>
      <dgm:t>
        <a:bodyPr/>
        <a:lstStyle/>
        <a:p>
          <a:endParaRPr lang="en-US"/>
        </a:p>
      </dgm:t>
    </dgm:pt>
    <dgm:pt modelId="{82BC682E-D120-43F6-A929-47C065BC9EFE}" type="sibTrans" cxnId="{6678D191-ECDB-49F6-9016-D7D02C4FF515}">
      <dgm:prSet/>
      <dgm:spPr/>
      <dgm:t>
        <a:bodyPr/>
        <a:lstStyle/>
        <a:p>
          <a:endParaRPr lang="en-US"/>
        </a:p>
      </dgm:t>
    </dgm:pt>
    <dgm:pt modelId="{B2DB1F36-E495-4E9A-9B67-7C7FF76FD0ED}">
      <dgm:prSet/>
      <dgm:spPr/>
      <dgm:t>
        <a:bodyPr/>
        <a:lstStyle/>
        <a:p>
          <a:r>
            <a:rPr lang="en-US" b="1"/>
            <a:t>• Historický předěl: od integrace k opozici</a:t>
          </a:r>
          <a:endParaRPr lang="en-US"/>
        </a:p>
      </dgm:t>
    </dgm:pt>
    <dgm:pt modelId="{D815B024-40B1-43D8-AD50-8246F80B49D4}" type="parTrans" cxnId="{251C9467-3839-4514-9013-D244F6FBE9D7}">
      <dgm:prSet/>
      <dgm:spPr/>
      <dgm:t>
        <a:bodyPr/>
        <a:lstStyle/>
        <a:p>
          <a:endParaRPr lang="en-US"/>
        </a:p>
      </dgm:t>
    </dgm:pt>
    <dgm:pt modelId="{FB1FFB9F-913B-4EFC-8989-16AE11F40556}" type="sibTrans" cxnId="{251C9467-3839-4514-9013-D244F6FBE9D7}">
      <dgm:prSet/>
      <dgm:spPr/>
      <dgm:t>
        <a:bodyPr/>
        <a:lstStyle/>
        <a:p>
          <a:endParaRPr lang="en-US"/>
        </a:p>
      </dgm:t>
    </dgm:pt>
    <dgm:pt modelId="{CD2FBC03-E4F8-0049-AA1C-784610BD1F5E}" type="pres">
      <dgm:prSet presAssocID="{986D19EB-EB9A-46E7-B498-5778C9E1181D}" presName="vert0" presStyleCnt="0">
        <dgm:presLayoutVars>
          <dgm:dir/>
          <dgm:animOne val="branch"/>
          <dgm:animLvl val="lvl"/>
        </dgm:presLayoutVars>
      </dgm:prSet>
      <dgm:spPr/>
    </dgm:pt>
    <dgm:pt modelId="{9122DBF6-35D7-474B-9939-1B614E5DC023}" type="pres">
      <dgm:prSet presAssocID="{F12554C1-3071-4962-8D07-2E37149B58FD}" presName="thickLine" presStyleLbl="alignNode1" presStyleIdx="0" presStyleCnt="3"/>
      <dgm:spPr/>
    </dgm:pt>
    <dgm:pt modelId="{518D028A-D587-DE41-A5FA-EF87CAE706A1}" type="pres">
      <dgm:prSet presAssocID="{F12554C1-3071-4962-8D07-2E37149B58FD}" presName="horz1" presStyleCnt="0"/>
      <dgm:spPr/>
    </dgm:pt>
    <dgm:pt modelId="{F764DCC0-946D-DA48-B51C-F19D4B8F6E96}" type="pres">
      <dgm:prSet presAssocID="{F12554C1-3071-4962-8D07-2E37149B58FD}" presName="tx1" presStyleLbl="revTx" presStyleIdx="0" presStyleCnt="3"/>
      <dgm:spPr/>
    </dgm:pt>
    <dgm:pt modelId="{CD6455B6-C7DF-AA4C-B1D0-CAC9CAB0E692}" type="pres">
      <dgm:prSet presAssocID="{F12554C1-3071-4962-8D07-2E37149B58FD}" presName="vert1" presStyleCnt="0"/>
      <dgm:spPr/>
    </dgm:pt>
    <dgm:pt modelId="{F0FBA02D-3E59-C74A-9E0F-9DDD9619AE36}" type="pres">
      <dgm:prSet presAssocID="{AF3B3AA8-6FB2-406A-BAE5-67055B38EA8F}" presName="thickLine" presStyleLbl="alignNode1" presStyleIdx="1" presStyleCnt="3"/>
      <dgm:spPr/>
    </dgm:pt>
    <dgm:pt modelId="{6036C10B-CB8E-4A42-8C41-5EAFEFF31C23}" type="pres">
      <dgm:prSet presAssocID="{AF3B3AA8-6FB2-406A-BAE5-67055B38EA8F}" presName="horz1" presStyleCnt="0"/>
      <dgm:spPr/>
    </dgm:pt>
    <dgm:pt modelId="{7E4A7042-1D23-1446-A660-768B09524515}" type="pres">
      <dgm:prSet presAssocID="{AF3B3AA8-6FB2-406A-BAE5-67055B38EA8F}" presName="tx1" presStyleLbl="revTx" presStyleIdx="1" presStyleCnt="3"/>
      <dgm:spPr/>
    </dgm:pt>
    <dgm:pt modelId="{EEA83710-4CAC-7640-9FE4-2B7403D10955}" type="pres">
      <dgm:prSet presAssocID="{AF3B3AA8-6FB2-406A-BAE5-67055B38EA8F}" presName="vert1" presStyleCnt="0"/>
      <dgm:spPr/>
    </dgm:pt>
    <dgm:pt modelId="{9698A963-AD6C-A44E-A2EF-4BBAC4938020}" type="pres">
      <dgm:prSet presAssocID="{B2DB1F36-E495-4E9A-9B67-7C7FF76FD0ED}" presName="thickLine" presStyleLbl="alignNode1" presStyleIdx="2" presStyleCnt="3"/>
      <dgm:spPr/>
    </dgm:pt>
    <dgm:pt modelId="{80F847F4-D20F-EA46-B541-492B72C3D81A}" type="pres">
      <dgm:prSet presAssocID="{B2DB1F36-E495-4E9A-9B67-7C7FF76FD0ED}" presName="horz1" presStyleCnt="0"/>
      <dgm:spPr/>
    </dgm:pt>
    <dgm:pt modelId="{39EE7805-4FB8-6344-9194-61FBB2330650}" type="pres">
      <dgm:prSet presAssocID="{B2DB1F36-E495-4E9A-9B67-7C7FF76FD0ED}" presName="tx1" presStyleLbl="revTx" presStyleIdx="2" presStyleCnt="3"/>
      <dgm:spPr/>
    </dgm:pt>
    <dgm:pt modelId="{EFC06E6A-EE8F-FF41-A077-65E8E2A42469}" type="pres">
      <dgm:prSet presAssocID="{B2DB1F36-E495-4E9A-9B67-7C7FF76FD0ED}" presName="vert1" presStyleCnt="0"/>
      <dgm:spPr/>
    </dgm:pt>
  </dgm:ptLst>
  <dgm:cxnLst>
    <dgm:cxn modelId="{6D564A01-2BC7-D34B-94AD-794C8D55DF1D}" type="presOf" srcId="{986D19EB-EB9A-46E7-B498-5778C9E1181D}" destId="{CD2FBC03-E4F8-0049-AA1C-784610BD1F5E}" srcOrd="0" destOrd="0" presId="urn:microsoft.com/office/officeart/2008/layout/LinedList"/>
    <dgm:cxn modelId="{C4C3E662-D1DA-2543-8208-B608E36E3530}" type="presOf" srcId="{F12554C1-3071-4962-8D07-2E37149B58FD}" destId="{F764DCC0-946D-DA48-B51C-F19D4B8F6E96}" srcOrd="0" destOrd="0" presId="urn:microsoft.com/office/officeart/2008/layout/LinedList"/>
    <dgm:cxn modelId="{251C9467-3839-4514-9013-D244F6FBE9D7}" srcId="{986D19EB-EB9A-46E7-B498-5778C9E1181D}" destId="{B2DB1F36-E495-4E9A-9B67-7C7FF76FD0ED}" srcOrd="2" destOrd="0" parTransId="{D815B024-40B1-43D8-AD50-8246F80B49D4}" sibTransId="{FB1FFB9F-913B-4EFC-8989-16AE11F40556}"/>
    <dgm:cxn modelId="{58D75E90-E6B8-2D4A-9F18-774BB862FA30}" type="presOf" srcId="{AF3B3AA8-6FB2-406A-BAE5-67055B38EA8F}" destId="{7E4A7042-1D23-1446-A660-768B09524515}" srcOrd="0" destOrd="0" presId="urn:microsoft.com/office/officeart/2008/layout/LinedList"/>
    <dgm:cxn modelId="{6678D191-ECDB-49F6-9016-D7D02C4FF515}" srcId="{986D19EB-EB9A-46E7-B498-5778C9E1181D}" destId="{AF3B3AA8-6FB2-406A-BAE5-67055B38EA8F}" srcOrd="1" destOrd="0" parTransId="{915D316C-8409-46C8-AD4F-89B59E5C9B7D}" sibTransId="{82BC682E-D120-43F6-A929-47C065BC9EFE}"/>
    <dgm:cxn modelId="{DEC6C497-92CD-461B-A5E4-12E86F0E6212}" srcId="{986D19EB-EB9A-46E7-B498-5778C9E1181D}" destId="{F12554C1-3071-4962-8D07-2E37149B58FD}" srcOrd="0" destOrd="0" parTransId="{8434181C-F171-4F58-B8B2-98332DE9DFCD}" sibTransId="{0F154B57-C9BB-4D1C-B565-2ADFEE6350E8}"/>
    <dgm:cxn modelId="{B88971C1-D625-3142-AD14-3F41DD2DAD52}" type="presOf" srcId="{B2DB1F36-E495-4E9A-9B67-7C7FF76FD0ED}" destId="{39EE7805-4FB8-6344-9194-61FBB2330650}" srcOrd="0" destOrd="0" presId="urn:microsoft.com/office/officeart/2008/layout/LinedList"/>
    <dgm:cxn modelId="{A5373617-6743-714D-B4CF-D6CC0C70D168}" type="presParOf" srcId="{CD2FBC03-E4F8-0049-AA1C-784610BD1F5E}" destId="{9122DBF6-35D7-474B-9939-1B614E5DC023}" srcOrd="0" destOrd="0" presId="urn:microsoft.com/office/officeart/2008/layout/LinedList"/>
    <dgm:cxn modelId="{C43A3FE9-A276-BA4C-BB93-4D276B6ED997}" type="presParOf" srcId="{CD2FBC03-E4F8-0049-AA1C-784610BD1F5E}" destId="{518D028A-D587-DE41-A5FA-EF87CAE706A1}" srcOrd="1" destOrd="0" presId="urn:microsoft.com/office/officeart/2008/layout/LinedList"/>
    <dgm:cxn modelId="{DBFAC319-DD3F-6A4A-B91C-EAC5E606E88E}" type="presParOf" srcId="{518D028A-D587-DE41-A5FA-EF87CAE706A1}" destId="{F764DCC0-946D-DA48-B51C-F19D4B8F6E96}" srcOrd="0" destOrd="0" presId="urn:microsoft.com/office/officeart/2008/layout/LinedList"/>
    <dgm:cxn modelId="{0DDCBE54-1667-8441-B9FB-2658ECB48AC4}" type="presParOf" srcId="{518D028A-D587-DE41-A5FA-EF87CAE706A1}" destId="{CD6455B6-C7DF-AA4C-B1D0-CAC9CAB0E692}" srcOrd="1" destOrd="0" presId="urn:microsoft.com/office/officeart/2008/layout/LinedList"/>
    <dgm:cxn modelId="{142F2401-9C7D-6D49-B64B-573E4F15FFA3}" type="presParOf" srcId="{CD2FBC03-E4F8-0049-AA1C-784610BD1F5E}" destId="{F0FBA02D-3E59-C74A-9E0F-9DDD9619AE36}" srcOrd="2" destOrd="0" presId="urn:microsoft.com/office/officeart/2008/layout/LinedList"/>
    <dgm:cxn modelId="{2D40C25B-B1F4-9148-B2E2-648D90B47875}" type="presParOf" srcId="{CD2FBC03-E4F8-0049-AA1C-784610BD1F5E}" destId="{6036C10B-CB8E-4A42-8C41-5EAFEFF31C23}" srcOrd="3" destOrd="0" presId="urn:microsoft.com/office/officeart/2008/layout/LinedList"/>
    <dgm:cxn modelId="{DC116FE1-3366-8E4C-AA9D-AF01627DF449}" type="presParOf" srcId="{6036C10B-CB8E-4A42-8C41-5EAFEFF31C23}" destId="{7E4A7042-1D23-1446-A660-768B09524515}" srcOrd="0" destOrd="0" presId="urn:microsoft.com/office/officeart/2008/layout/LinedList"/>
    <dgm:cxn modelId="{0B25C153-F080-8844-A481-7625569CDFDF}" type="presParOf" srcId="{6036C10B-CB8E-4A42-8C41-5EAFEFF31C23}" destId="{EEA83710-4CAC-7640-9FE4-2B7403D10955}" srcOrd="1" destOrd="0" presId="urn:microsoft.com/office/officeart/2008/layout/LinedList"/>
    <dgm:cxn modelId="{E544C966-FC7B-4444-ADE9-4C279F03C0B7}" type="presParOf" srcId="{CD2FBC03-E4F8-0049-AA1C-784610BD1F5E}" destId="{9698A963-AD6C-A44E-A2EF-4BBAC4938020}" srcOrd="4" destOrd="0" presId="urn:microsoft.com/office/officeart/2008/layout/LinedList"/>
    <dgm:cxn modelId="{06E21CB2-26D9-B946-BFCD-190A12A4227A}" type="presParOf" srcId="{CD2FBC03-E4F8-0049-AA1C-784610BD1F5E}" destId="{80F847F4-D20F-EA46-B541-492B72C3D81A}" srcOrd="5" destOrd="0" presId="urn:microsoft.com/office/officeart/2008/layout/LinedList"/>
    <dgm:cxn modelId="{1E1058E2-196E-0044-A4A3-C7CCB4F4F744}" type="presParOf" srcId="{80F847F4-D20F-EA46-B541-492B72C3D81A}" destId="{39EE7805-4FB8-6344-9194-61FBB2330650}" srcOrd="0" destOrd="0" presId="urn:microsoft.com/office/officeart/2008/layout/LinedList"/>
    <dgm:cxn modelId="{DB515052-4FE4-3144-A11C-E96E740B7418}" type="presParOf" srcId="{80F847F4-D20F-EA46-B541-492B72C3D81A}" destId="{EFC06E6A-EE8F-FF41-A077-65E8E2A424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07CAA8-D69A-40C8-AE17-8C6A1BDF2CA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654C04-B846-49A6-9DC0-CCF8F786FA63}">
      <dgm:prSet/>
      <dgm:spPr/>
      <dgm:t>
        <a:bodyPr/>
        <a:lstStyle/>
        <a:p>
          <a:r>
            <a:rPr lang="en-US" b="1"/>
            <a:t>Datum: 20. ledna 1991</a:t>
          </a:r>
          <a:endParaRPr lang="en-US"/>
        </a:p>
      </dgm:t>
    </dgm:pt>
    <dgm:pt modelId="{41E97E1F-A230-4121-A37A-26657F9DE0E0}" type="parTrans" cxnId="{89D21144-F606-48CC-8FC8-6A3776C9ABB5}">
      <dgm:prSet/>
      <dgm:spPr/>
      <dgm:t>
        <a:bodyPr/>
        <a:lstStyle/>
        <a:p>
          <a:endParaRPr lang="en-US"/>
        </a:p>
      </dgm:t>
    </dgm:pt>
    <dgm:pt modelId="{94690049-50A3-4D89-9D06-983F4CFB105A}" type="sibTrans" cxnId="{89D21144-F606-48CC-8FC8-6A3776C9ABB5}">
      <dgm:prSet/>
      <dgm:spPr/>
      <dgm:t>
        <a:bodyPr/>
        <a:lstStyle/>
        <a:p>
          <a:endParaRPr lang="en-US"/>
        </a:p>
      </dgm:t>
    </dgm:pt>
    <dgm:pt modelId="{EE1A5268-8B4B-422E-88A2-CB419AECFCCB}">
      <dgm:prSet/>
      <dgm:spPr/>
      <dgm:t>
        <a:bodyPr/>
        <a:lstStyle/>
        <a:p>
          <a:r>
            <a:rPr lang="en-US" b="1" dirty="0" err="1"/>
            <a:t>Otázka</a:t>
          </a:r>
          <a:r>
            <a:rPr lang="en-US" b="1" dirty="0"/>
            <a:t>: </a:t>
          </a:r>
          <a:r>
            <a:rPr lang="en-US" b="1" dirty="0" err="1"/>
            <a:t>Obnovení</a:t>
          </a:r>
          <a:r>
            <a:rPr lang="en-US" b="1" dirty="0"/>
            <a:t> </a:t>
          </a:r>
          <a:r>
            <a:rPr lang="en-US" b="1" dirty="0" err="1"/>
            <a:t>Krymské</a:t>
          </a:r>
          <a:r>
            <a:rPr lang="en-US" b="1" dirty="0"/>
            <a:t> ASSR </a:t>
          </a:r>
          <a:r>
            <a:rPr lang="en-US" b="1" dirty="0" err="1"/>
            <a:t>jako</a:t>
          </a:r>
          <a:r>
            <a:rPr lang="en-US" b="1" dirty="0"/>
            <a:t> </a:t>
          </a:r>
          <a:r>
            <a:rPr lang="en-US" b="1" dirty="0" err="1"/>
            <a:t>subjektu</a:t>
          </a:r>
          <a:r>
            <a:rPr lang="en-US" b="1" dirty="0"/>
            <a:t> SSSR a </a:t>
          </a:r>
          <a:r>
            <a:rPr lang="en-US" b="1" dirty="0" err="1"/>
            <a:t>člena</a:t>
          </a:r>
          <a:r>
            <a:rPr lang="en-US" b="1" dirty="0"/>
            <a:t> </a:t>
          </a:r>
          <a:r>
            <a:rPr lang="en-US" b="1" dirty="0" err="1"/>
            <a:t>Svazu</a:t>
          </a:r>
          <a:r>
            <a:rPr lang="en-US" b="1" dirty="0"/>
            <a:t> </a:t>
          </a:r>
          <a:r>
            <a:rPr lang="en-US" b="1" dirty="0" err="1"/>
            <a:t>smluv</a:t>
          </a:r>
          <a:endParaRPr lang="en-US" dirty="0"/>
        </a:p>
      </dgm:t>
    </dgm:pt>
    <dgm:pt modelId="{430CE647-016C-4756-BA54-A94EFCD2400F}" type="parTrans" cxnId="{26849745-9517-4A10-B6D5-4868633975E2}">
      <dgm:prSet/>
      <dgm:spPr/>
      <dgm:t>
        <a:bodyPr/>
        <a:lstStyle/>
        <a:p>
          <a:endParaRPr lang="en-US"/>
        </a:p>
      </dgm:t>
    </dgm:pt>
    <dgm:pt modelId="{CAB8C0AF-D4AD-4A69-95F0-93CD4A7D3097}" type="sibTrans" cxnId="{26849745-9517-4A10-B6D5-4868633975E2}">
      <dgm:prSet/>
      <dgm:spPr/>
      <dgm:t>
        <a:bodyPr/>
        <a:lstStyle/>
        <a:p>
          <a:endParaRPr lang="en-US"/>
        </a:p>
      </dgm:t>
    </dgm:pt>
    <dgm:pt modelId="{CE906187-5EE9-43DB-8FF0-181076AF3D02}">
      <dgm:prSet/>
      <dgm:spPr/>
      <dgm:t>
        <a:bodyPr/>
        <a:lstStyle/>
        <a:p>
          <a:r>
            <a:rPr lang="en-US" b="1"/>
            <a:t>Účast: cca 81 %</a:t>
          </a:r>
          <a:endParaRPr lang="en-US"/>
        </a:p>
      </dgm:t>
    </dgm:pt>
    <dgm:pt modelId="{16D8BF94-F071-48D3-8D9F-B00AF307E617}" type="parTrans" cxnId="{364D89EC-47D2-4380-803C-C9C37A167E62}">
      <dgm:prSet/>
      <dgm:spPr/>
      <dgm:t>
        <a:bodyPr/>
        <a:lstStyle/>
        <a:p>
          <a:endParaRPr lang="en-US"/>
        </a:p>
      </dgm:t>
    </dgm:pt>
    <dgm:pt modelId="{EA81B1A4-2D78-42EF-A557-632DEDF67793}" type="sibTrans" cxnId="{364D89EC-47D2-4380-803C-C9C37A167E62}">
      <dgm:prSet/>
      <dgm:spPr/>
      <dgm:t>
        <a:bodyPr/>
        <a:lstStyle/>
        <a:p>
          <a:endParaRPr lang="en-US"/>
        </a:p>
      </dgm:t>
    </dgm:pt>
    <dgm:pt modelId="{D2A6CD72-BC2F-4E91-A4AB-14E37F19DEDA}">
      <dgm:prSet/>
      <dgm:spPr/>
      <dgm:t>
        <a:bodyPr/>
        <a:lstStyle/>
        <a:p>
          <a:r>
            <a:rPr lang="en-US" b="1"/>
            <a:t>Výsledek: více než 93 % PRO</a:t>
          </a:r>
          <a:endParaRPr lang="en-US"/>
        </a:p>
      </dgm:t>
    </dgm:pt>
    <dgm:pt modelId="{ECCD2AA8-08BE-4A67-92B8-661E0BFC3D19}" type="parTrans" cxnId="{A9E78C46-A617-4C53-BFC3-791F03596F82}">
      <dgm:prSet/>
      <dgm:spPr/>
      <dgm:t>
        <a:bodyPr/>
        <a:lstStyle/>
        <a:p>
          <a:endParaRPr lang="en-US"/>
        </a:p>
      </dgm:t>
    </dgm:pt>
    <dgm:pt modelId="{2D9BA3D5-A2FA-485B-9B29-BB3A075FAAE2}" type="sibTrans" cxnId="{A9E78C46-A617-4C53-BFC3-791F03596F82}">
      <dgm:prSet/>
      <dgm:spPr/>
      <dgm:t>
        <a:bodyPr/>
        <a:lstStyle/>
        <a:p>
          <a:endParaRPr lang="en-US"/>
        </a:p>
      </dgm:t>
    </dgm:pt>
    <dgm:pt modelId="{D64777DC-B9E3-9C4C-A8AA-22E1806D9945}" type="pres">
      <dgm:prSet presAssocID="{A407CAA8-D69A-40C8-AE17-8C6A1BDF2CA7}" presName="vert0" presStyleCnt="0">
        <dgm:presLayoutVars>
          <dgm:dir/>
          <dgm:animOne val="branch"/>
          <dgm:animLvl val="lvl"/>
        </dgm:presLayoutVars>
      </dgm:prSet>
      <dgm:spPr/>
    </dgm:pt>
    <dgm:pt modelId="{236F74C6-1845-4E40-88B6-076CDEF9267E}" type="pres">
      <dgm:prSet presAssocID="{9C654C04-B846-49A6-9DC0-CCF8F786FA63}" presName="thickLine" presStyleLbl="alignNode1" presStyleIdx="0" presStyleCnt="4"/>
      <dgm:spPr/>
    </dgm:pt>
    <dgm:pt modelId="{7D893ECC-5791-784A-B826-446CF567AA1B}" type="pres">
      <dgm:prSet presAssocID="{9C654C04-B846-49A6-9DC0-CCF8F786FA63}" presName="horz1" presStyleCnt="0"/>
      <dgm:spPr/>
    </dgm:pt>
    <dgm:pt modelId="{EFBC741B-5FDB-C545-A174-9F8699210DF3}" type="pres">
      <dgm:prSet presAssocID="{9C654C04-B846-49A6-9DC0-CCF8F786FA63}" presName="tx1" presStyleLbl="revTx" presStyleIdx="0" presStyleCnt="4"/>
      <dgm:spPr/>
    </dgm:pt>
    <dgm:pt modelId="{0B6C27E2-B543-0E42-8531-18232AF26140}" type="pres">
      <dgm:prSet presAssocID="{9C654C04-B846-49A6-9DC0-CCF8F786FA63}" presName="vert1" presStyleCnt="0"/>
      <dgm:spPr/>
    </dgm:pt>
    <dgm:pt modelId="{FEC38252-8216-8247-A862-014658C8309D}" type="pres">
      <dgm:prSet presAssocID="{EE1A5268-8B4B-422E-88A2-CB419AECFCCB}" presName="thickLine" presStyleLbl="alignNode1" presStyleIdx="1" presStyleCnt="4"/>
      <dgm:spPr/>
    </dgm:pt>
    <dgm:pt modelId="{2FB86FB3-465B-B243-865A-CB420038A370}" type="pres">
      <dgm:prSet presAssocID="{EE1A5268-8B4B-422E-88A2-CB419AECFCCB}" presName="horz1" presStyleCnt="0"/>
      <dgm:spPr/>
    </dgm:pt>
    <dgm:pt modelId="{B17275D7-0E69-0449-BC2B-8850D17F3C5C}" type="pres">
      <dgm:prSet presAssocID="{EE1A5268-8B4B-422E-88A2-CB419AECFCCB}" presName="tx1" presStyleLbl="revTx" presStyleIdx="1" presStyleCnt="4"/>
      <dgm:spPr/>
    </dgm:pt>
    <dgm:pt modelId="{C43C2035-E94F-5E41-9F11-588C6365EA3B}" type="pres">
      <dgm:prSet presAssocID="{EE1A5268-8B4B-422E-88A2-CB419AECFCCB}" presName="vert1" presStyleCnt="0"/>
      <dgm:spPr/>
    </dgm:pt>
    <dgm:pt modelId="{9DE1DF70-84B0-6543-8A1C-C3F15E1EBC3F}" type="pres">
      <dgm:prSet presAssocID="{CE906187-5EE9-43DB-8FF0-181076AF3D02}" presName="thickLine" presStyleLbl="alignNode1" presStyleIdx="2" presStyleCnt="4"/>
      <dgm:spPr/>
    </dgm:pt>
    <dgm:pt modelId="{FCA2CE88-AC6D-6B41-A7E5-AAAAC961473A}" type="pres">
      <dgm:prSet presAssocID="{CE906187-5EE9-43DB-8FF0-181076AF3D02}" presName="horz1" presStyleCnt="0"/>
      <dgm:spPr/>
    </dgm:pt>
    <dgm:pt modelId="{9F1FDF51-44B6-3341-AAF6-5DF5D6E909A3}" type="pres">
      <dgm:prSet presAssocID="{CE906187-5EE9-43DB-8FF0-181076AF3D02}" presName="tx1" presStyleLbl="revTx" presStyleIdx="2" presStyleCnt="4"/>
      <dgm:spPr/>
    </dgm:pt>
    <dgm:pt modelId="{EABFFAC4-8082-A344-A038-4E538106F516}" type="pres">
      <dgm:prSet presAssocID="{CE906187-5EE9-43DB-8FF0-181076AF3D02}" presName="vert1" presStyleCnt="0"/>
      <dgm:spPr/>
    </dgm:pt>
    <dgm:pt modelId="{628B26C6-A053-A442-A849-9BB34B7D4BFC}" type="pres">
      <dgm:prSet presAssocID="{D2A6CD72-BC2F-4E91-A4AB-14E37F19DEDA}" presName="thickLine" presStyleLbl="alignNode1" presStyleIdx="3" presStyleCnt="4"/>
      <dgm:spPr/>
    </dgm:pt>
    <dgm:pt modelId="{E9DC6AA8-8519-1141-B8CC-D2C45BBED082}" type="pres">
      <dgm:prSet presAssocID="{D2A6CD72-BC2F-4E91-A4AB-14E37F19DEDA}" presName="horz1" presStyleCnt="0"/>
      <dgm:spPr/>
    </dgm:pt>
    <dgm:pt modelId="{74216A95-F3A3-CC45-8404-80D5ACCC9BEE}" type="pres">
      <dgm:prSet presAssocID="{D2A6CD72-BC2F-4E91-A4AB-14E37F19DEDA}" presName="tx1" presStyleLbl="revTx" presStyleIdx="3" presStyleCnt="4"/>
      <dgm:spPr/>
    </dgm:pt>
    <dgm:pt modelId="{F6D63DD9-34F9-6A48-9F48-43526B7A56A9}" type="pres">
      <dgm:prSet presAssocID="{D2A6CD72-BC2F-4E91-A4AB-14E37F19DEDA}" presName="vert1" presStyleCnt="0"/>
      <dgm:spPr/>
    </dgm:pt>
  </dgm:ptLst>
  <dgm:cxnLst>
    <dgm:cxn modelId="{D989CD19-D808-8340-8F06-E020D96FBD69}" type="presOf" srcId="{D2A6CD72-BC2F-4E91-A4AB-14E37F19DEDA}" destId="{74216A95-F3A3-CC45-8404-80D5ACCC9BEE}" srcOrd="0" destOrd="0" presId="urn:microsoft.com/office/officeart/2008/layout/LinedList"/>
    <dgm:cxn modelId="{7BF96A40-0B3B-0845-A3C3-F94AC05CE1A4}" type="presOf" srcId="{EE1A5268-8B4B-422E-88A2-CB419AECFCCB}" destId="{B17275D7-0E69-0449-BC2B-8850D17F3C5C}" srcOrd="0" destOrd="0" presId="urn:microsoft.com/office/officeart/2008/layout/LinedList"/>
    <dgm:cxn modelId="{89D21144-F606-48CC-8FC8-6A3776C9ABB5}" srcId="{A407CAA8-D69A-40C8-AE17-8C6A1BDF2CA7}" destId="{9C654C04-B846-49A6-9DC0-CCF8F786FA63}" srcOrd="0" destOrd="0" parTransId="{41E97E1F-A230-4121-A37A-26657F9DE0E0}" sibTransId="{94690049-50A3-4D89-9D06-983F4CFB105A}"/>
    <dgm:cxn modelId="{26849745-9517-4A10-B6D5-4868633975E2}" srcId="{A407CAA8-D69A-40C8-AE17-8C6A1BDF2CA7}" destId="{EE1A5268-8B4B-422E-88A2-CB419AECFCCB}" srcOrd="1" destOrd="0" parTransId="{430CE647-016C-4756-BA54-A94EFCD2400F}" sibTransId="{CAB8C0AF-D4AD-4A69-95F0-93CD4A7D3097}"/>
    <dgm:cxn modelId="{A9E78C46-A617-4C53-BFC3-791F03596F82}" srcId="{A407CAA8-D69A-40C8-AE17-8C6A1BDF2CA7}" destId="{D2A6CD72-BC2F-4E91-A4AB-14E37F19DEDA}" srcOrd="3" destOrd="0" parTransId="{ECCD2AA8-08BE-4A67-92B8-661E0BFC3D19}" sibTransId="{2D9BA3D5-A2FA-485B-9B29-BB3A075FAAE2}"/>
    <dgm:cxn modelId="{2C3C7BCC-2314-5742-8CEE-531D6CE8B1DC}" type="presOf" srcId="{A407CAA8-D69A-40C8-AE17-8C6A1BDF2CA7}" destId="{D64777DC-B9E3-9C4C-A8AA-22E1806D9945}" srcOrd="0" destOrd="0" presId="urn:microsoft.com/office/officeart/2008/layout/LinedList"/>
    <dgm:cxn modelId="{57AE60CF-CCA1-8047-8F8E-8A9FBA82AA36}" type="presOf" srcId="{CE906187-5EE9-43DB-8FF0-181076AF3D02}" destId="{9F1FDF51-44B6-3341-AAF6-5DF5D6E909A3}" srcOrd="0" destOrd="0" presId="urn:microsoft.com/office/officeart/2008/layout/LinedList"/>
    <dgm:cxn modelId="{364D89EC-47D2-4380-803C-C9C37A167E62}" srcId="{A407CAA8-D69A-40C8-AE17-8C6A1BDF2CA7}" destId="{CE906187-5EE9-43DB-8FF0-181076AF3D02}" srcOrd="2" destOrd="0" parTransId="{16D8BF94-F071-48D3-8D9F-B00AF307E617}" sibTransId="{EA81B1A4-2D78-42EF-A557-632DEDF67793}"/>
    <dgm:cxn modelId="{076E45F6-2D60-9D4E-AC56-4F90DAD03A95}" type="presOf" srcId="{9C654C04-B846-49A6-9DC0-CCF8F786FA63}" destId="{EFBC741B-5FDB-C545-A174-9F8699210DF3}" srcOrd="0" destOrd="0" presId="urn:microsoft.com/office/officeart/2008/layout/LinedList"/>
    <dgm:cxn modelId="{7382FA7B-17B1-F44F-A9AE-77D7B75607F0}" type="presParOf" srcId="{D64777DC-B9E3-9C4C-A8AA-22E1806D9945}" destId="{236F74C6-1845-4E40-88B6-076CDEF9267E}" srcOrd="0" destOrd="0" presId="urn:microsoft.com/office/officeart/2008/layout/LinedList"/>
    <dgm:cxn modelId="{0BA1143B-590A-EA4D-9014-9BF5EB6113B6}" type="presParOf" srcId="{D64777DC-B9E3-9C4C-A8AA-22E1806D9945}" destId="{7D893ECC-5791-784A-B826-446CF567AA1B}" srcOrd="1" destOrd="0" presId="urn:microsoft.com/office/officeart/2008/layout/LinedList"/>
    <dgm:cxn modelId="{E45B43C5-3B8C-C248-B2D0-BEC49FCAD514}" type="presParOf" srcId="{7D893ECC-5791-784A-B826-446CF567AA1B}" destId="{EFBC741B-5FDB-C545-A174-9F8699210DF3}" srcOrd="0" destOrd="0" presId="urn:microsoft.com/office/officeart/2008/layout/LinedList"/>
    <dgm:cxn modelId="{3ED716B5-FBAF-D64F-9437-EE8707AA4C13}" type="presParOf" srcId="{7D893ECC-5791-784A-B826-446CF567AA1B}" destId="{0B6C27E2-B543-0E42-8531-18232AF26140}" srcOrd="1" destOrd="0" presId="urn:microsoft.com/office/officeart/2008/layout/LinedList"/>
    <dgm:cxn modelId="{EA3A0E69-17F9-CF41-990E-4F563477E3C2}" type="presParOf" srcId="{D64777DC-B9E3-9C4C-A8AA-22E1806D9945}" destId="{FEC38252-8216-8247-A862-014658C8309D}" srcOrd="2" destOrd="0" presId="urn:microsoft.com/office/officeart/2008/layout/LinedList"/>
    <dgm:cxn modelId="{1261F580-A5DE-0943-A598-49EBBCE9401B}" type="presParOf" srcId="{D64777DC-B9E3-9C4C-A8AA-22E1806D9945}" destId="{2FB86FB3-465B-B243-865A-CB420038A370}" srcOrd="3" destOrd="0" presId="urn:microsoft.com/office/officeart/2008/layout/LinedList"/>
    <dgm:cxn modelId="{CBA51C1C-DF7F-A14D-8434-6F699A842581}" type="presParOf" srcId="{2FB86FB3-465B-B243-865A-CB420038A370}" destId="{B17275D7-0E69-0449-BC2B-8850D17F3C5C}" srcOrd="0" destOrd="0" presId="urn:microsoft.com/office/officeart/2008/layout/LinedList"/>
    <dgm:cxn modelId="{EFDDA0D2-D8BC-EB45-8166-DB3860469205}" type="presParOf" srcId="{2FB86FB3-465B-B243-865A-CB420038A370}" destId="{C43C2035-E94F-5E41-9F11-588C6365EA3B}" srcOrd="1" destOrd="0" presId="urn:microsoft.com/office/officeart/2008/layout/LinedList"/>
    <dgm:cxn modelId="{CF83A34A-3B9F-DD4C-BC29-CBA15D931D57}" type="presParOf" srcId="{D64777DC-B9E3-9C4C-A8AA-22E1806D9945}" destId="{9DE1DF70-84B0-6543-8A1C-C3F15E1EBC3F}" srcOrd="4" destOrd="0" presId="urn:microsoft.com/office/officeart/2008/layout/LinedList"/>
    <dgm:cxn modelId="{3C2AF36D-2165-FB4A-B752-8FEC4860F9AD}" type="presParOf" srcId="{D64777DC-B9E3-9C4C-A8AA-22E1806D9945}" destId="{FCA2CE88-AC6D-6B41-A7E5-AAAAC961473A}" srcOrd="5" destOrd="0" presId="urn:microsoft.com/office/officeart/2008/layout/LinedList"/>
    <dgm:cxn modelId="{6F861E4D-9472-5245-B90A-56232C68FB50}" type="presParOf" srcId="{FCA2CE88-AC6D-6B41-A7E5-AAAAC961473A}" destId="{9F1FDF51-44B6-3341-AAF6-5DF5D6E909A3}" srcOrd="0" destOrd="0" presId="urn:microsoft.com/office/officeart/2008/layout/LinedList"/>
    <dgm:cxn modelId="{5C70EB57-909B-6748-A717-D15E21AAC4A8}" type="presParOf" srcId="{FCA2CE88-AC6D-6B41-A7E5-AAAAC961473A}" destId="{EABFFAC4-8082-A344-A038-4E538106F516}" srcOrd="1" destOrd="0" presId="urn:microsoft.com/office/officeart/2008/layout/LinedList"/>
    <dgm:cxn modelId="{A9A475C8-B700-B243-894A-85AAD8D72BB5}" type="presParOf" srcId="{D64777DC-B9E3-9C4C-A8AA-22E1806D9945}" destId="{628B26C6-A053-A442-A849-9BB34B7D4BFC}" srcOrd="6" destOrd="0" presId="urn:microsoft.com/office/officeart/2008/layout/LinedList"/>
    <dgm:cxn modelId="{150A204A-9CE0-2E4D-9F16-77E899AB050E}" type="presParOf" srcId="{D64777DC-B9E3-9C4C-A8AA-22E1806D9945}" destId="{E9DC6AA8-8519-1141-B8CC-D2C45BBED082}" srcOrd="7" destOrd="0" presId="urn:microsoft.com/office/officeart/2008/layout/LinedList"/>
    <dgm:cxn modelId="{E44CD6F8-8B89-9C4A-A7E6-96CCC03D432E}" type="presParOf" srcId="{E9DC6AA8-8519-1141-B8CC-D2C45BBED082}" destId="{74216A95-F3A3-CC45-8404-80D5ACCC9BEE}" srcOrd="0" destOrd="0" presId="urn:microsoft.com/office/officeart/2008/layout/LinedList"/>
    <dgm:cxn modelId="{9F7EBE6E-9074-3147-A454-1F2DD11DCD73}" type="presParOf" srcId="{E9DC6AA8-8519-1141-B8CC-D2C45BBED082}" destId="{F6D63DD9-34F9-6A48-9F48-43526B7A56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0.xml><?xml version="1.0" encoding="utf-8"?>
<dgm:dataModel xmlns:dgm="http://schemas.openxmlformats.org/drawingml/2006/diagram" xmlns:a="http://schemas.openxmlformats.org/drawingml/2006/main">
  <dgm:ptLst>
    <dgm:pt modelId="{02003B47-7CA9-4D61-8EB9-770B92C7A6D8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8E5288-EEA5-48A8-9C48-08C9A9456F09}">
      <dgm:prSet/>
      <dgm:spPr/>
      <dgm:t>
        <a:bodyPr/>
        <a:lstStyle/>
        <a:p>
          <a:r>
            <a:rPr lang="en-US" b="1"/>
            <a:t>• Projev předznamenal ruské akce: Gruzie (2008), Krym (2014), Ukrajina (2022)</a:t>
          </a:r>
          <a:endParaRPr lang="en-US"/>
        </a:p>
      </dgm:t>
    </dgm:pt>
    <dgm:pt modelId="{24350477-CBE4-45D7-BB4B-EDF225A2951F}" type="parTrans" cxnId="{7C214DCD-9D06-499C-ACDA-A1786E5BAD54}">
      <dgm:prSet/>
      <dgm:spPr/>
      <dgm:t>
        <a:bodyPr/>
        <a:lstStyle/>
        <a:p>
          <a:endParaRPr lang="en-US"/>
        </a:p>
      </dgm:t>
    </dgm:pt>
    <dgm:pt modelId="{08E03168-C39A-457D-82C8-CDCF522B3A9A}" type="sibTrans" cxnId="{7C214DCD-9D06-499C-ACDA-A1786E5BAD54}">
      <dgm:prSet/>
      <dgm:spPr/>
      <dgm:t>
        <a:bodyPr/>
        <a:lstStyle/>
        <a:p>
          <a:endParaRPr lang="en-US"/>
        </a:p>
      </dgm:t>
    </dgm:pt>
    <dgm:pt modelId="{18B6A624-E30A-427C-A7F8-ADB2E6E63F0D}">
      <dgm:prSet/>
      <dgm:spPr/>
      <dgm:t>
        <a:bodyPr/>
        <a:lstStyle/>
        <a:p>
          <a:r>
            <a:rPr lang="en-US" b="1"/>
            <a:t>• Mnichov 2007 = začátek nové éry ruské zahraniční politiky</a:t>
          </a:r>
          <a:endParaRPr lang="en-US"/>
        </a:p>
      </dgm:t>
    </dgm:pt>
    <dgm:pt modelId="{238A9AD0-9E21-4115-9A71-2F1DB774E797}" type="parTrans" cxnId="{F50509FE-606D-4282-BBF9-085FA0FD52F2}">
      <dgm:prSet/>
      <dgm:spPr/>
      <dgm:t>
        <a:bodyPr/>
        <a:lstStyle/>
        <a:p>
          <a:endParaRPr lang="en-US"/>
        </a:p>
      </dgm:t>
    </dgm:pt>
    <dgm:pt modelId="{9781AEBA-57FA-459C-9F98-E37B98314916}" type="sibTrans" cxnId="{F50509FE-606D-4282-BBF9-085FA0FD52F2}">
      <dgm:prSet/>
      <dgm:spPr/>
      <dgm:t>
        <a:bodyPr/>
        <a:lstStyle/>
        <a:p>
          <a:endParaRPr lang="en-US"/>
        </a:p>
      </dgm:t>
    </dgm:pt>
    <dgm:pt modelId="{7B67EAA2-B314-5048-9BE5-7DF206BC36BF}" type="pres">
      <dgm:prSet presAssocID="{02003B47-7CA9-4D61-8EB9-770B92C7A6D8}" presName="vert0" presStyleCnt="0">
        <dgm:presLayoutVars>
          <dgm:dir/>
          <dgm:animOne val="branch"/>
          <dgm:animLvl val="lvl"/>
        </dgm:presLayoutVars>
      </dgm:prSet>
      <dgm:spPr/>
    </dgm:pt>
    <dgm:pt modelId="{D0C263FD-77E1-D945-A327-2005904A1181}" type="pres">
      <dgm:prSet presAssocID="{428E5288-EEA5-48A8-9C48-08C9A9456F09}" presName="thickLine" presStyleLbl="alignNode1" presStyleIdx="0" presStyleCnt="2"/>
      <dgm:spPr/>
    </dgm:pt>
    <dgm:pt modelId="{55FDB331-AA8E-8D43-B7C7-A77C3FFB17CD}" type="pres">
      <dgm:prSet presAssocID="{428E5288-EEA5-48A8-9C48-08C9A9456F09}" presName="horz1" presStyleCnt="0"/>
      <dgm:spPr/>
    </dgm:pt>
    <dgm:pt modelId="{1264B186-A397-2A47-BDB9-E84F2718E207}" type="pres">
      <dgm:prSet presAssocID="{428E5288-EEA5-48A8-9C48-08C9A9456F09}" presName="tx1" presStyleLbl="revTx" presStyleIdx="0" presStyleCnt="2"/>
      <dgm:spPr/>
    </dgm:pt>
    <dgm:pt modelId="{B3040469-15CE-F84D-923B-1E05A2E59BCE}" type="pres">
      <dgm:prSet presAssocID="{428E5288-EEA5-48A8-9C48-08C9A9456F09}" presName="vert1" presStyleCnt="0"/>
      <dgm:spPr/>
    </dgm:pt>
    <dgm:pt modelId="{9569ADF0-7A8F-6E40-90AD-A8A76271A604}" type="pres">
      <dgm:prSet presAssocID="{18B6A624-E30A-427C-A7F8-ADB2E6E63F0D}" presName="thickLine" presStyleLbl="alignNode1" presStyleIdx="1" presStyleCnt="2"/>
      <dgm:spPr/>
    </dgm:pt>
    <dgm:pt modelId="{55683024-D629-AD4A-AAE7-3AAFA875D6C4}" type="pres">
      <dgm:prSet presAssocID="{18B6A624-E30A-427C-A7F8-ADB2E6E63F0D}" presName="horz1" presStyleCnt="0"/>
      <dgm:spPr/>
    </dgm:pt>
    <dgm:pt modelId="{5A5CC5C7-4FCE-7244-A7D7-108C61AC0BED}" type="pres">
      <dgm:prSet presAssocID="{18B6A624-E30A-427C-A7F8-ADB2E6E63F0D}" presName="tx1" presStyleLbl="revTx" presStyleIdx="1" presStyleCnt="2"/>
      <dgm:spPr/>
    </dgm:pt>
    <dgm:pt modelId="{72FE9B4D-C25E-AF48-9061-A6F36409AD0E}" type="pres">
      <dgm:prSet presAssocID="{18B6A624-E30A-427C-A7F8-ADB2E6E63F0D}" presName="vert1" presStyleCnt="0"/>
      <dgm:spPr/>
    </dgm:pt>
  </dgm:ptLst>
  <dgm:cxnLst>
    <dgm:cxn modelId="{FF306666-1169-1A4D-A4BB-A5730B046618}" type="presOf" srcId="{02003B47-7CA9-4D61-8EB9-770B92C7A6D8}" destId="{7B67EAA2-B314-5048-9BE5-7DF206BC36BF}" srcOrd="0" destOrd="0" presId="urn:microsoft.com/office/officeart/2008/layout/LinedList"/>
    <dgm:cxn modelId="{6057DB67-C380-4946-93DD-89EF3AF9525F}" type="presOf" srcId="{18B6A624-E30A-427C-A7F8-ADB2E6E63F0D}" destId="{5A5CC5C7-4FCE-7244-A7D7-108C61AC0BED}" srcOrd="0" destOrd="0" presId="urn:microsoft.com/office/officeart/2008/layout/LinedList"/>
    <dgm:cxn modelId="{7C214DCD-9D06-499C-ACDA-A1786E5BAD54}" srcId="{02003B47-7CA9-4D61-8EB9-770B92C7A6D8}" destId="{428E5288-EEA5-48A8-9C48-08C9A9456F09}" srcOrd="0" destOrd="0" parTransId="{24350477-CBE4-45D7-BB4B-EDF225A2951F}" sibTransId="{08E03168-C39A-457D-82C8-CDCF522B3A9A}"/>
    <dgm:cxn modelId="{79A834F6-593B-F848-8C04-60A48725F48B}" type="presOf" srcId="{428E5288-EEA5-48A8-9C48-08C9A9456F09}" destId="{1264B186-A397-2A47-BDB9-E84F2718E207}" srcOrd="0" destOrd="0" presId="urn:microsoft.com/office/officeart/2008/layout/LinedList"/>
    <dgm:cxn modelId="{F50509FE-606D-4282-BBF9-085FA0FD52F2}" srcId="{02003B47-7CA9-4D61-8EB9-770B92C7A6D8}" destId="{18B6A624-E30A-427C-A7F8-ADB2E6E63F0D}" srcOrd="1" destOrd="0" parTransId="{238A9AD0-9E21-4115-9A71-2F1DB774E797}" sibTransId="{9781AEBA-57FA-459C-9F98-E37B98314916}"/>
    <dgm:cxn modelId="{BF335C54-A4FE-B04D-A577-008D593B2E9A}" type="presParOf" srcId="{7B67EAA2-B314-5048-9BE5-7DF206BC36BF}" destId="{D0C263FD-77E1-D945-A327-2005904A1181}" srcOrd="0" destOrd="0" presId="urn:microsoft.com/office/officeart/2008/layout/LinedList"/>
    <dgm:cxn modelId="{6D20027F-881C-154A-85F8-6EDCDC4AB81C}" type="presParOf" srcId="{7B67EAA2-B314-5048-9BE5-7DF206BC36BF}" destId="{55FDB331-AA8E-8D43-B7C7-A77C3FFB17CD}" srcOrd="1" destOrd="0" presId="urn:microsoft.com/office/officeart/2008/layout/LinedList"/>
    <dgm:cxn modelId="{DABDCEEB-3F2A-7448-9226-F226583083E0}" type="presParOf" srcId="{55FDB331-AA8E-8D43-B7C7-A77C3FFB17CD}" destId="{1264B186-A397-2A47-BDB9-E84F2718E207}" srcOrd="0" destOrd="0" presId="urn:microsoft.com/office/officeart/2008/layout/LinedList"/>
    <dgm:cxn modelId="{D52CF912-E5B0-AB41-8C2E-1BED40CF987C}" type="presParOf" srcId="{55FDB331-AA8E-8D43-B7C7-A77C3FFB17CD}" destId="{B3040469-15CE-F84D-923B-1E05A2E59BCE}" srcOrd="1" destOrd="0" presId="urn:microsoft.com/office/officeart/2008/layout/LinedList"/>
    <dgm:cxn modelId="{33D993F2-39CD-DA46-8689-8AA1BAAA1BB2}" type="presParOf" srcId="{7B67EAA2-B314-5048-9BE5-7DF206BC36BF}" destId="{9569ADF0-7A8F-6E40-90AD-A8A76271A604}" srcOrd="2" destOrd="0" presId="urn:microsoft.com/office/officeart/2008/layout/LinedList"/>
    <dgm:cxn modelId="{B4542173-011F-0649-83AC-89B3C82D1BEF}" type="presParOf" srcId="{7B67EAA2-B314-5048-9BE5-7DF206BC36BF}" destId="{55683024-D629-AD4A-AAE7-3AAFA875D6C4}" srcOrd="3" destOrd="0" presId="urn:microsoft.com/office/officeart/2008/layout/LinedList"/>
    <dgm:cxn modelId="{F69FAEA9-DE28-E244-8EE5-2A77D0E8A926}" type="presParOf" srcId="{55683024-D629-AD4A-AAE7-3AAFA875D6C4}" destId="{5A5CC5C7-4FCE-7244-A7D7-108C61AC0BED}" srcOrd="0" destOrd="0" presId="urn:microsoft.com/office/officeart/2008/layout/LinedList"/>
    <dgm:cxn modelId="{85E176BE-31D7-D34A-BE49-33404B97AE76}" type="presParOf" srcId="{55683024-D629-AD4A-AAE7-3AAFA875D6C4}" destId="{72FE9B4D-C25E-AF48-9061-A6F36409AD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1.xml><?xml version="1.0" encoding="utf-8"?>
<dgm:dataModel xmlns:dgm="http://schemas.openxmlformats.org/drawingml/2006/diagram" xmlns:a="http://schemas.openxmlformats.org/drawingml/2006/main">
  <dgm:ptLst>
    <dgm:pt modelId="{B4FEA593-DBE5-4B01-9110-169799CAB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FDEF9F-F10D-4630-AF87-FBA232070F86}">
      <dgm:prSet/>
      <dgm:spPr/>
      <dgm:t>
        <a:bodyPr/>
        <a:lstStyle/>
        <a:p>
          <a:r>
            <a:rPr lang="en-US" b="1"/>
            <a:t>• Datum podpisu: 5. září 2014</a:t>
          </a:r>
          <a:endParaRPr lang="en-US"/>
        </a:p>
      </dgm:t>
    </dgm:pt>
    <dgm:pt modelId="{D92F05E4-74A2-4F51-B1BF-50705242628F}" type="parTrans" cxnId="{16291745-CC04-4D68-8E38-9EE55BD71BC3}">
      <dgm:prSet/>
      <dgm:spPr/>
      <dgm:t>
        <a:bodyPr/>
        <a:lstStyle/>
        <a:p>
          <a:endParaRPr lang="en-US"/>
        </a:p>
      </dgm:t>
    </dgm:pt>
    <dgm:pt modelId="{F7F5A649-4AA3-4BC1-8529-80C4ABD4C34A}" type="sibTrans" cxnId="{16291745-CC04-4D68-8E38-9EE55BD71BC3}">
      <dgm:prSet/>
      <dgm:spPr/>
      <dgm:t>
        <a:bodyPr/>
        <a:lstStyle/>
        <a:p>
          <a:endParaRPr lang="en-US"/>
        </a:p>
      </dgm:t>
    </dgm:pt>
    <dgm:pt modelId="{0BE88531-76D5-472C-B935-810D3D703FBE}">
      <dgm:prSet/>
      <dgm:spPr/>
      <dgm:t>
        <a:bodyPr/>
        <a:lstStyle/>
        <a:p>
          <a:r>
            <a:rPr lang="en-US" b="1"/>
            <a:t>• Místo: Minsk, Bělorusko</a:t>
          </a:r>
          <a:endParaRPr lang="en-US"/>
        </a:p>
      </dgm:t>
    </dgm:pt>
    <dgm:pt modelId="{14DC8E5E-B81C-4FDC-8C4A-B0FA6CFA702F}" type="parTrans" cxnId="{1DCDCA6C-099B-40A9-BE5D-465C4A3C2A9C}">
      <dgm:prSet/>
      <dgm:spPr/>
      <dgm:t>
        <a:bodyPr/>
        <a:lstStyle/>
        <a:p>
          <a:endParaRPr lang="en-US"/>
        </a:p>
      </dgm:t>
    </dgm:pt>
    <dgm:pt modelId="{B3A5D16E-2E9B-4BBE-A8CE-867D613B7D8F}" type="sibTrans" cxnId="{1DCDCA6C-099B-40A9-BE5D-465C4A3C2A9C}">
      <dgm:prSet/>
      <dgm:spPr/>
      <dgm:t>
        <a:bodyPr/>
        <a:lstStyle/>
        <a:p>
          <a:endParaRPr lang="en-US"/>
        </a:p>
      </dgm:t>
    </dgm:pt>
    <dgm:pt modelId="{5287BBBF-6C48-464E-B18A-320076F6411D}">
      <dgm:prSet/>
      <dgm:spPr/>
      <dgm:t>
        <a:bodyPr/>
        <a:lstStyle/>
        <a:p>
          <a:r>
            <a:rPr lang="en-US" b="1"/>
            <a:t>• Iniciativa: Tripartitní kontaktní skupina (Ukrajina, Rusko, OBSE)</a:t>
          </a:r>
          <a:endParaRPr lang="en-US"/>
        </a:p>
      </dgm:t>
    </dgm:pt>
    <dgm:pt modelId="{9E85B125-7C3A-4E59-998E-00A5B1C729D5}" type="parTrans" cxnId="{1BCDC171-7CF3-4CDD-B676-C9B6366A65B3}">
      <dgm:prSet/>
      <dgm:spPr/>
      <dgm:t>
        <a:bodyPr/>
        <a:lstStyle/>
        <a:p>
          <a:endParaRPr lang="en-US"/>
        </a:p>
      </dgm:t>
    </dgm:pt>
    <dgm:pt modelId="{CC4D7573-236C-4808-BFCC-B9B11D64E1FB}" type="sibTrans" cxnId="{1BCDC171-7CF3-4CDD-B676-C9B6366A65B3}">
      <dgm:prSet/>
      <dgm:spPr/>
      <dgm:t>
        <a:bodyPr/>
        <a:lstStyle/>
        <a:p>
          <a:endParaRPr lang="en-US"/>
        </a:p>
      </dgm:t>
    </dgm:pt>
    <dgm:pt modelId="{3DB10C96-E9E1-4270-A801-820D04E236FD}">
      <dgm:prSet/>
      <dgm:spPr/>
      <dgm:t>
        <a:bodyPr/>
        <a:lstStyle/>
        <a:p>
          <a:r>
            <a:rPr lang="en-US" b="1"/>
            <a:t>• Cíl: Zastavit bojové akce na Donbasu</a:t>
          </a:r>
          <a:endParaRPr lang="en-US"/>
        </a:p>
      </dgm:t>
    </dgm:pt>
    <dgm:pt modelId="{5B1E565B-6C7E-4EDF-A50E-218E8FDC125F}" type="parTrans" cxnId="{A35B109A-D824-49FD-8A97-53C4F465EC5D}">
      <dgm:prSet/>
      <dgm:spPr/>
      <dgm:t>
        <a:bodyPr/>
        <a:lstStyle/>
        <a:p>
          <a:endParaRPr lang="en-US"/>
        </a:p>
      </dgm:t>
    </dgm:pt>
    <dgm:pt modelId="{7FE4CE5A-1EF7-41CE-B57E-EF5DF6C98392}" type="sibTrans" cxnId="{A35B109A-D824-49FD-8A97-53C4F465EC5D}">
      <dgm:prSet/>
      <dgm:spPr/>
      <dgm:t>
        <a:bodyPr/>
        <a:lstStyle/>
        <a:p>
          <a:endParaRPr lang="en-US"/>
        </a:p>
      </dgm:t>
    </dgm:pt>
    <dgm:pt modelId="{9077B8E9-5CB5-A74A-A1B1-D45A2718633B}" type="pres">
      <dgm:prSet presAssocID="{B4FEA593-DBE5-4B01-9110-169799CABB06}" presName="vert0" presStyleCnt="0">
        <dgm:presLayoutVars>
          <dgm:dir/>
          <dgm:animOne val="branch"/>
          <dgm:animLvl val="lvl"/>
        </dgm:presLayoutVars>
      </dgm:prSet>
      <dgm:spPr/>
    </dgm:pt>
    <dgm:pt modelId="{1EB06703-D4BD-5344-A5FC-16EF725F8672}" type="pres">
      <dgm:prSet presAssocID="{CCFDEF9F-F10D-4630-AF87-FBA232070F86}" presName="thickLine" presStyleLbl="alignNode1" presStyleIdx="0" presStyleCnt="4"/>
      <dgm:spPr/>
    </dgm:pt>
    <dgm:pt modelId="{8A2A41A8-75C5-E240-A399-1C487714DB73}" type="pres">
      <dgm:prSet presAssocID="{CCFDEF9F-F10D-4630-AF87-FBA232070F86}" presName="horz1" presStyleCnt="0"/>
      <dgm:spPr/>
    </dgm:pt>
    <dgm:pt modelId="{9C70082F-FA06-FF4C-8A0E-79106A4D0DC2}" type="pres">
      <dgm:prSet presAssocID="{CCFDEF9F-F10D-4630-AF87-FBA232070F86}" presName="tx1" presStyleLbl="revTx" presStyleIdx="0" presStyleCnt="4"/>
      <dgm:spPr/>
    </dgm:pt>
    <dgm:pt modelId="{BA4A812F-F1F9-6340-B9BE-FC606126FCD0}" type="pres">
      <dgm:prSet presAssocID="{CCFDEF9F-F10D-4630-AF87-FBA232070F86}" presName="vert1" presStyleCnt="0"/>
      <dgm:spPr/>
    </dgm:pt>
    <dgm:pt modelId="{F419DC25-CEA5-0F44-BF3D-30EED14EB7A0}" type="pres">
      <dgm:prSet presAssocID="{0BE88531-76D5-472C-B935-810D3D703FBE}" presName="thickLine" presStyleLbl="alignNode1" presStyleIdx="1" presStyleCnt="4"/>
      <dgm:spPr/>
    </dgm:pt>
    <dgm:pt modelId="{D5C2CF81-6B6A-AD48-905D-8016C7DA7985}" type="pres">
      <dgm:prSet presAssocID="{0BE88531-76D5-472C-B935-810D3D703FBE}" presName="horz1" presStyleCnt="0"/>
      <dgm:spPr/>
    </dgm:pt>
    <dgm:pt modelId="{B7605BB3-BBE7-E642-B891-86487DBE1F83}" type="pres">
      <dgm:prSet presAssocID="{0BE88531-76D5-472C-B935-810D3D703FBE}" presName="tx1" presStyleLbl="revTx" presStyleIdx="1" presStyleCnt="4"/>
      <dgm:spPr/>
    </dgm:pt>
    <dgm:pt modelId="{2D949885-6202-A943-9C81-813C7384F073}" type="pres">
      <dgm:prSet presAssocID="{0BE88531-76D5-472C-B935-810D3D703FBE}" presName="vert1" presStyleCnt="0"/>
      <dgm:spPr/>
    </dgm:pt>
    <dgm:pt modelId="{3E8671A7-BE03-5444-8FE7-EB2312D26B64}" type="pres">
      <dgm:prSet presAssocID="{5287BBBF-6C48-464E-B18A-320076F6411D}" presName="thickLine" presStyleLbl="alignNode1" presStyleIdx="2" presStyleCnt="4"/>
      <dgm:spPr/>
    </dgm:pt>
    <dgm:pt modelId="{75F5BF5F-66AF-EE4C-B745-AB02870E4C5F}" type="pres">
      <dgm:prSet presAssocID="{5287BBBF-6C48-464E-B18A-320076F6411D}" presName="horz1" presStyleCnt="0"/>
      <dgm:spPr/>
    </dgm:pt>
    <dgm:pt modelId="{7B65A3EF-B4FA-3440-98E8-41C1A0E11B14}" type="pres">
      <dgm:prSet presAssocID="{5287BBBF-6C48-464E-B18A-320076F6411D}" presName="tx1" presStyleLbl="revTx" presStyleIdx="2" presStyleCnt="4"/>
      <dgm:spPr/>
    </dgm:pt>
    <dgm:pt modelId="{2F55C08B-5ACC-3845-97A8-D22097929766}" type="pres">
      <dgm:prSet presAssocID="{5287BBBF-6C48-464E-B18A-320076F6411D}" presName="vert1" presStyleCnt="0"/>
      <dgm:spPr/>
    </dgm:pt>
    <dgm:pt modelId="{CAFECF87-7B6A-634C-ACC3-548A69F6688E}" type="pres">
      <dgm:prSet presAssocID="{3DB10C96-E9E1-4270-A801-820D04E236FD}" presName="thickLine" presStyleLbl="alignNode1" presStyleIdx="3" presStyleCnt="4"/>
      <dgm:spPr/>
    </dgm:pt>
    <dgm:pt modelId="{0BB63FBF-ADC8-5F4A-BDF5-088F905FAECC}" type="pres">
      <dgm:prSet presAssocID="{3DB10C96-E9E1-4270-A801-820D04E236FD}" presName="horz1" presStyleCnt="0"/>
      <dgm:spPr/>
    </dgm:pt>
    <dgm:pt modelId="{AFE090B6-1569-694F-AA97-8F96049671B3}" type="pres">
      <dgm:prSet presAssocID="{3DB10C96-E9E1-4270-A801-820D04E236FD}" presName="tx1" presStyleLbl="revTx" presStyleIdx="3" presStyleCnt="4"/>
      <dgm:spPr/>
    </dgm:pt>
    <dgm:pt modelId="{D415378C-78A4-FC4B-9959-B32F3A8AD400}" type="pres">
      <dgm:prSet presAssocID="{3DB10C96-E9E1-4270-A801-820D04E236FD}" presName="vert1" presStyleCnt="0"/>
      <dgm:spPr/>
    </dgm:pt>
  </dgm:ptLst>
  <dgm:cxnLst>
    <dgm:cxn modelId="{1084A033-7000-454F-9D69-B6AD5268BC9D}" type="presOf" srcId="{3DB10C96-E9E1-4270-A801-820D04E236FD}" destId="{AFE090B6-1569-694F-AA97-8F96049671B3}" srcOrd="0" destOrd="0" presId="urn:microsoft.com/office/officeart/2008/layout/LinedList"/>
    <dgm:cxn modelId="{16291745-CC04-4D68-8E38-9EE55BD71BC3}" srcId="{B4FEA593-DBE5-4B01-9110-169799CABB06}" destId="{CCFDEF9F-F10D-4630-AF87-FBA232070F86}" srcOrd="0" destOrd="0" parTransId="{D92F05E4-74A2-4F51-B1BF-50705242628F}" sibTransId="{F7F5A649-4AA3-4BC1-8529-80C4ABD4C34A}"/>
    <dgm:cxn modelId="{169A8F66-E552-E246-B49A-33D71D9B374F}" type="presOf" srcId="{CCFDEF9F-F10D-4630-AF87-FBA232070F86}" destId="{9C70082F-FA06-FF4C-8A0E-79106A4D0DC2}" srcOrd="0" destOrd="0" presId="urn:microsoft.com/office/officeart/2008/layout/LinedList"/>
    <dgm:cxn modelId="{1DCDCA6C-099B-40A9-BE5D-465C4A3C2A9C}" srcId="{B4FEA593-DBE5-4B01-9110-169799CABB06}" destId="{0BE88531-76D5-472C-B935-810D3D703FBE}" srcOrd="1" destOrd="0" parTransId="{14DC8E5E-B81C-4FDC-8C4A-B0FA6CFA702F}" sibTransId="{B3A5D16E-2E9B-4BBE-A8CE-867D613B7D8F}"/>
    <dgm:cxn modelId="{1BCDC171-7CF3-4CDD-B676-C9B6366A65B3}" srcId="{B4FEA593-DBE5-4B01-9110-169799CABB06}" destId="{5287BBBF-6C48-464E-B18A-320076F6411D}" srcOrd="2" destOrd="0" parTransId="{9E85B125-7C3A-4E59-998E-00A5B1C729D5}" sibTransId="{CC4D7573-236C-4808-BFCC-B9B11D64E1FB}"/>
    <dgm:cxn modelId="{BA78EE79-ECC0-2F4B-BF09-4FDE73EEFF70}" type="presOf" srcId="{0BE88531-76D5-472C-B935-810D3D703FBE}" destId="{B7605BB3-BBE7-E642-B891-86487DBE1F83}" srcOrd="0" destOrd="0" presId="urn:microsoft.com/office/officeart/2008/layout/LinedList"/>
    <dgm:cxn modelId="{A35B109A-D824-49FD-8A97-53C4F465EC5D}" srcId="{B4FEA593-DBE5-4B01-9110-169799CABB06}" destId="{3DB10C96-E9E1-4270-A801-820D04E236FD}" srcOrd="3" destOrd="0" parTransId="{5B1E565B-6C7E-4EDF-A50E-218E8FDC125F}" sibTransId="{7FE4CE5A-1EF7-41CE-B57E-EF5DF6C98392}"/>
    <dgm:cxn modelId="{9508BAD7-E9EE-4D47-BA8D-34E3A4CAB243}" type="presOf" srcId="{B4FEA593-DBE5-4B01-9110-169799CABB06}" destId="{9077B8E9-5CB5-A74A-A1B1-D45A2718633B}" srcOrd="0" destOrd="0" presId="urn:microsoft.com/office/officeart/2008/layout/LinedList"/>
    <dgm:cxn modelId="{F3741DED-8D74-7649-B46E-D43B80A9C197}" type="presOf" srcId="{5287BBBF-6C48-464E-B18A-320076F6411D}" destId="{7B65A3EF-B4FA-3440-98E8-41C1A0E11B14}" srcOrd="0" destOrd="0" presId="urn:microsoft.com/office/officeart/2008/layout/LinedList"/>
    <dgm:cxn modelId="{F41AEA3A-3E37-2549-99AE-D0D070A95C58}" type="presParOf" srcId="{9077B8E9-5CB5-A74A-A1B1-D45A2718633B}" destId="{1EB06703-D4BD-5344-A5FC-16EF725F8672}" srcOrd="0" destOrd="0" presId="urn:microsoft.com/office/officeart/2008/layout/LinedList"/>
    <dgm:cxn modelId="{DFE32E29-2DBD-9149-813F-2ECE83EEF6D0}" type="presParOf" srcId="{9077B8E9-5CB5-A74A-A1B1-D45A2718633B}" destId="{8A2A41A8-75C5-E240-A399-1C487714DB73}" srcOrd="1" destOrd="0" presId="urn:microsoft.com/office/officeart/2008/layout/LinedList"/>
    <dgm:cxn modelId="{39E29857-0685-6A4C-B9F4-E05532991730}" type="presParOf" srcId="{8A2A41A8-75C5-E240-A399-1C487714DB73}" destId="{9C70082F-FA06-FF4C-8A0E-79106A4D0DC2}" srcOrd="0" destOrd="0" presId="urn:microsoft.com/office/officeart/2008/layout/LinedList"/>
    <dgm:cxn modelId="{2639F669-5308-8C42-A31A-5CD6F936F3C6}" type="presParOf" srcId="{8A2A41A8-75C5-E240-A399-1C487714DB73}" destId="{BA4A812F-F1F9-6340-B9BE-FC606126FCD0}" srcOrd="1" destOrd="0" presId="urn:microsoft.com/office/officeart/2008/layout/LinedList"/>
    <dgm:cxn modelId="{E5D556BA-4DEC-284E-9C13-EBBEB509EF20}" type="presParOf" srcId="{9077B8E9-5CB5-A74A-A1B1-D45A2718633B}" destId="{F419DC25-CEA5-0F44-BF3D-30EED14EB7A0}" srcOrd="2" destOrd="0" presId="urn:microsoft.com/office/officeart/2008/layout/LinedList"/>
    <dgm:cxn modelId="{CDA51FDD-0E2E-354C-96AF-4E64ADFA5ACC}" type="presParOf" srcId="{9077B8E9-5CB5-A74A-A1B1-D45A2718633B}" destId="{D5C2CF81-6B6A-AD48-905D-8016C7DA7985}" srcOrd="3" destOrd="0" presId="urn:microsoft.com/office/officeart/2008/layout/LinedList"/>
    <dgm:cxn modelId="{457B8525-C821-9E4D-AFB9-A6EFF521B825}" type="presParOf" srcId="{D5C2CF81-6B6A-AD48-905D-8016C7DA7985}" destId="{B7605BB3-BBE7-E642-B891-86487DBE1F83}" srcOrd="0" destOrd="0" presId="urn:microsoft.com/office/officeart/2008/layout/LinedList"/>
    <dgm:cxn modelId="{8E99CADF-B1EC-034F-B5A0-E56CDF75FF82}" type="presParOf" srcId="{D5C2CF81-6B6A-AD48-905D-8016C7DA7985}" destId="{2D949885-6202-A943-9C81-813C7384F073}" srcOrd="1" destOrd="0" presId="urn:microsoft.com/office/officeart/2008/layout/LinedList"/>
    <dgm:cxn modelId="{B6C8430C-2C30-2648-85E5-1FCC82E8826A}" type="presParOf" srcId="{9077B8E9-5CB5-A74A-A1B1-D45A2718633B}" destId="{3E8671A7-BE03-5444-8FE7-EB2312D26B64}" srcOrd="4" destOrd="0" presId="urn:microsoft.com/office/officeart/2008/layout/LinedList"/>
    <dgm:cxn modelId="{116BAA79-7AFC-E24D-81F0-0DA03265B1FA}" type="presParOf" srcId="{9077B8E9-5CB5-A74A-A1B1-D45A2718633B}" destId="{75F5BF5F-66AF-EE4C-B745-AB02870E4C5F}" srcOrd="5" destOrd="0" presId="urn:microsoft.com/office/officeart/2008/layout/LinedList"/>
    <dgm:cxn modelId="{C33AC680-6268-0542-9BC4-FBEF118C96D8}" type="presParOf" srcId="{75F5BF5F-66AF-EE4C-B745-AB02870E4C5F}" destId="{7B65A3EF-B4FA-3440-98E8-41C1A0E11B14}" srcOrd="0" destOrd="0" presId="urn:microsoft.com/office/officeart/2008/layout/LinedList"/>
    <dgm:cxn modelId="{4CD40804-DFF4-874E-8DDE-EB815A2F89B3}" type="presParOf" srcId="{75F5BF5F-66AF-EE4C-B745-AB02870E4C5F}" destId="{2F55C08B-5ACC-3845-97A8-D22097929766}" srcOrd="1" destOrd="0" presId="urn:microsoft.com/office/officeart/2008/layout/LinedList"/>
    <dgm:cxn modelId="{4438D660-62A8-5C4A-B1D0-D2CCD6CEAD66}" type="presParOf" srcId="{9077B8E9-5CB5-A74A-A1B1-D45A2718633B}" destId="{CAFECF87-7B6A-634C-ACC3-548A69F6688E}" srcOrd="6" destOrd="0" presId="urn:microsoft.com/office/officeart/2008/layout/LinedList"/>
    <dgm:cxn modelId="{934CCE97-3847-7B43-B15B-7468510EC17E}" type="presParOf" srcId="{9077B8E9-5CB5-A74A-A1B1-D45A2718633B}" destId="{0BB63FBF-ADC8-5F4A-BDF5-088F905FAECC}" srcOrd="7" destOrd="0" presId="urn:microsoft.com/office/officeart/2008/layout/LinedList"/>
    <dgm:cxn modelId="{7877D254-3DEF-C247-B470-C13FE34C7BD7}" type="presParOf" srcId="{0BB63FBF-ADC8-5F4A-BDF5-088F905FAECC}" destId="{AFE090B6-1569-694F-AA97-8F96049671B3}" srcOrd="0" destOrd="0" presId="urn:microsoft.com/office/officeart/2008/layout/LinedList"/>
    <dgm:cxn modelId="{4A0BD386-E7D8-F341-BA6C-FAC230F79273}" type="presParOf" srcId="{0BB63FBF-ADC8-5F4A-BDF5-088F905FAECC}" destId="{D415378C-78A4-FC4B-9959-B32F3A8AD4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2.xml><?xml version="1.0" encoding="utf-8"?>
<dgm:dataModel xmlns:dgm="http://schemas.openxmlformats.org/drawingml/2006/diagram" xmlns:a="http://schemas.openxmlformats.org/drawingml/2006/main">
  <dgm:ptLst>
    <dgm:pt modelId="{774CFC23-DDD9-4B78-88AB-1B2C2B2DC0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380216-C84F-4490-B564-FD726C0B0768}">
      <dgm:prSet/>
      <dgm:spPr/>
      <dgm:t>
        <a:bodyPr/>
        <a:lstStyle/>
        <a:p>
          <a:r>
            <a:rPr lang="en-US" b="1"/>
            <a:t>• Ukrajina: Leonid Kučma</a:t>
          </a:r>
          <a:endParaRPr lang="en-US"/>
        </a:p>
      </dgm:t>
    </dgm:pt>
    <dgm:pt modelId="{D4031A96-FC72-4BE9-ABCC-AB5004981D09}" type="parTrans" cxnId="{FC547B0F-A83C-4965-AA51-61F4FFF330CF}">
      <dgm:prSet/>
      <dgm:spPr/>
      <dgm:t>
        <a:bodyPr/>
        <a:lstStyle/>
        <a:p>
          <a:endParaRPr lang="en-US"/>
        </a:p>
      </dgm:t>
    </dgm:pt>
    <dgm:pt modelId="{206B2BEA-8CE8-43DB-8E45-89AB061BCE44}" type="sibTrans" cxnId="{FC547B0F-A83C-4965-AA51-61F4FFF330CF}">
      <dgm:prSet/>
      <dgm:spPr/>
      <dgm:t>
        <a:bodyPr/>
        <a:lstStyle/>
        <a:p>
          <a:endParaRPr lang="en-US"/>
        </a:p>
      </dgm:t>
    </dgm:pt>
    <dgm:pt modelId="{1FBA8BA2-E828-4D10-9022-BCBAA2346395}">
      <dgm:prSet/>
      <dgm:spPr/>
      <dgm:t>
        <a:bodyPr/>
        <a:lstStyle/>
        <a:p>
          <a:r>
            <a:rPr lang="en-US" b="1"/>
            <a:t>• Rusko: Michail Zurabov</a:t>
          </a:r>
          <a:endParaRPr lang="en-US"/>
        </a:p>
      </dgm:t>
    </dgm:pt>
    <dgm:pt modelId="{D7CD19B0-ADBA-4CEB-A919-EBFACA61F1DC}" type="parTrans" cxnId="{DBDCD15A-36DC-4AC7-B025-D532068F5D69}">
      <dgm:prSet/>
      <dgm:spPr/>
      <dgm:t>
        <a:bodyPr/>
        <a:lstStyle/>
        <a:p>
          <a:endParaRPr lang="en-US"/>
        </a:p>
      </dgm:t>
    </dgm:pt>
    <dgm:pt modelId="{DF2990D1-8D91-478C-B4B1-2F9FA9DFD9CB}" type="sibTrans" cxnId="{DBDCD15A-36DC-4AC7-B025-D532068F5D69}">
      <dgm:prSet/>
      <dgm:spPr/>
      <dgm:t>
        <a:bodyPr/>
        <a:lstStyle/>
        <a:p>
          <a:endParaRPr lang="en-US"/>
        </a:p>
      </dgm:t>
    </dgm:pt>
    <dgm:pt modelId="{1A9B1721-897F-445E-9FF5-33FF06CC1DFE}">
      <dgm:prSet/>
      <dgm:spPr/>
      <dgm:t>
        <a:bodyPr/>
        <a:lstStyle/>
        <a:p>
          <a:r>
            <a:rPr lang="en-US" b="1"/>
            <a:t>• OBSE: Heidi Tagliavini</a:t>
          </a:r>
          <a:endParaRPr lang="en-US"/>
        </a:p>
      </dgm:t>
    </dgm:pt>
    <dgm:pt modelId="{A4F8175F-39AD-47F9-B33C-FE7F602A3C69}" type="parTrans" cxnId="{55EE185A-64A4-4C00-B4CA-D2263CF5085D}">
      <dgm:prSet/>
      <dgm:spPr/>
      <dgm:t>
        <a:bodyPr/>
        <a:lstStyle/>
        <a:p>
          <a:endParaRPr lang="en-US"/>
        </a:p>
      </dgm:t>
    </dgm:pt>
    <dgm:pt modelId="{BDF8AD65-B72A-4931-A859-7FD3A009247C}" type="sibTrans" cxnId="{55EE185A-64A4-4C00-B4CA-D2263CF5085D}">
      <dgm:prSet/>
      <dgm:spPr/>
      <dgm:t>
        <a:bodyPr/>
        <a:lstStyle/>
        <a:p>
          <a:endParaRPr lang="en-US"/>
        </a:p>
      </dgm:t>
    </dgm:pt>
    <dgm:pt modelId="{24AD5E13-7AA3-4177-87A8-B22357B655D6}">
      <dgm:prSet/>
      <dgm:spPr/>
      <dgm:t>
        <a:bodyPr/>
        <a:lstStyle/>
        <a:p>
          <a:r>
            <a:rPr lang="en-US" b="1"/>
            <a:t>• Separatisté: Zacharčenko (DNR), Plotnickij (LNR)</a:t>
          </a:r>
          <a:endParaRPr lang="en-US"/>
        </a:p>
      </dgm:t>
    </dgm:pt>
    <dgm:pt modelId="{4FDB28A8-4582-4A34-AB7D-1AD0878FF14D}" type="parTrans" cxnId="{6EEF71D4-AC90-44BC-B689-179160529D3F}">
      <dgm:prSet/>
      <dgm:spPr/>
      <dgm:t>
        <a:bodyPr/>
        <a:lstStyle/>
        <a:p>
          <a:endParaRPr lang="en-US"/>
        </a:p>
      </dgm:t>
    </dgm:pt>
    <dgm:pt modelId="{0554356B-F0FD-4280-B0B2-317846C3D363}" type="sibTrans" cxnId="{6EEF71D4-AC90-44BC-B689-179160529D3F}">
      <dgm:prSet/>
      <dgm:spPr/>
      <dgm:t>
        <a:bodyPr/>
        <a:lstStyle/>
        <a:p>
          <a:endParaRPr lang="en-US"/>
        </a:p>
      </dgm:t>
    </dgm:pt>
    <dgm:pt modelId="{53B2AA03-8DB0-E543-A548-7B76B890667B}" type="pres">
      <dgm:prSet presAssocID="{774CFC23-DDD9-4B78-88AB-1B2C2B2DC02D}" presName="vert0" presStyleCnt="0">
        <dgm:presLayoutVars>
          <dgm:dir/>
          <dgm:animOne val="branch"/>
          <dgm:animLvl val="lvl"/>
        </dgm:presLayoutVars>
      </dgm:prSet>
      <dgm:spPr/>
    </dgm:pt>
    <dgm:pt modelId="{C069C592-636E-1346-8C19-94ED528ED760}" type="pres">
      <dgm:prSet presAssocID="{4E380216-C84F-4490-B564-FD726C0B0768}" presName="thickLine" presStyleLbl="alignNode1" presStyleIdx="0" presStyleCnt="4"/>
      <dgm:spPr/>
    </dgm:pt>
    <dgm:pt modelId="{337FEF09-599A-9746-81F8-A3E26E1E8FDB}" type="pres">
      <dgm:prSet presAssocID="{4E380216-C84F-4490-B564-FD726C0B0768}" presName="horz1" presStyleCnt="0"/>
      <dgm:spPr/>
    </dgm:pt>
    <dgm:pt modelId="{3FC7CE17-965C-844A-BFD8-C660600DEF91}" type="pres">
      <dgm:prSet presAssocID="{4E380216-C84F-4490-B564-FD726C0B0768}" presName="tx1" presStyleLbl="revTx" presStyleIdx="0" presStyleCnt="4"/>
      <dgm:spPr/>
    </dgm:pt>
    <dgm:pt modelId="{43DD4E6F-127A-044D-A085-5C38B13CC6AF}" type="pres">
      <dgm:prSet presAssocID="{4E380216-C84F-4490-B564-FD726C0B0768}" presName="vert1" presStyleCnt="0"/>
      <dgm:spPr/>
    </dgm:pt>
    <dgm:pt modelId="{7DBFDB13-367D-084C-87EA-5ECBD0147B21}" type="pres">
      <dgm:prSet presAssocID="{1FBA8BA2-E828-4D10-9022-BCBAA2346395}" presName="thickLine" presStyleLbl="alignNode1" presStyleIdx="1" presStyleCnt="4"/>
      <dgm:spPr/>
    </dgm:pt>
    <dgm:pt modelId="{0EA7660F-49E9-9F49-B99A-53A9888C2FE3}" type="pres">
      <dgm:prSet presAssocID="{1FBA8BA2-E828-4D10-9022-BCBAA2346395}" presName="horz1" presStyleCnt="0"/>
      <dgm:spPr/>
    </dgm:pt>
    <dgm:pt modelId="{863CE1A7-D08C-DB43-9663-8F2F328E65A0}" type="pres">
      <dgm:prSet presAssocID="{1FBA8BA2-E828-4D10-9022-BCBAA2346395}" presName="tx1" presStyleLbl="revTx" presStyleIdx="1" presStyleCnt="4"/>
      <dgm:spPr/>
    </dgm:pt>
    <dgm:pt modelId="{741B8324-FBC4-FF49-B4BC-552D1CB8D6FE}" type="pres">
      <dgm:prSet presAssocID="{1FBA8BA2-E828-4D10-9022-BCBAA2346395}" presName="vert1" presStyleCnt="0"/>
      <dgm:spPr/>
    </dgm:pt>
    <dgm:pt modelId="{4FB41B6E-E45D-FA4D-87FE-C30BC8443C3E}" type="pres">
      <dgm:prSet presAssocID="{1A9B1721-897F-445E-9FF5-33FF06CC1DFE}" presName="thickLine" presStyleLbl="alignNode1" presStyleIdx="2" presStyleCnt="4"/>
      <dgm:spPr/>
    </dgm:pt>
    <dgm:pt modelId="{380BC150-1A68-544A-8EE0-C7E5D77C6990}" type="pres">
      <dgm:prSet presAssocID="{1A9B1721-897F-445E-9FF5-33FF06CC1DFE}" presName="horz1" presStyleCnt="0"/>
      <dgm:spPr/>
    </dgm:pt>
    <dgm:pt modelId="{B9FA988B-36A4-6047-AEE4-76AF8FEF8C1D}" type="pres">
      <dgm:prSet presAssocID="{1A9B1721-897F-445E-9FF5-33FF06CC1DFE}" presName="tx1" presStyleLbl="revTx" presStyleIdx="2" presStyleCnt="4"/>
      <dgm:spPr/>
    </dgm:pt>
    <dgm:pt modelId="{EC09DD78-5D63-3A4F-B9AD-0BCB3EB8920E}" type="pres">
      <dgm:prSet presAssocID="{1A9B1721-897F-445E-9FF5-33FF06CC1DFE}" presName="vert1" presStyleCnt="0"/>
      <dgm:spPr/>
    </dgm:pt>
    <dgm:pt modelId="{FC11A41B-9CDB-3145-9B2F-ED9C72CA4D6C}" type="pres">
      <dgm:prSet presAssocID="{24AD5E13-7AA3-4177-87A8-B22357B655D6}" presName="thickLine" presStyleLbl="alignNode1" presStyleIdx="3" presStyleCnt="4"/>
      <dgm:spPr/>
    </dgm:pt>
    <dgm:pt modelId="{059C9D70-6B29-3C4D-B4F7-3CC63AFC0E8F}" type="pres">
      <dgm:prSet presAssocID="{24AD5E13-7AA3-4177-87A8-B22357B655D6}" presName="horz1" presStyleCnt="0"/>
      <dgm:spPr/>
    </dgm:pt>
    <dgm:pt modelId="{36EEA253-BF19-5D4C-BA04-C814B9BFE839}" type="pres">
      <dgm:prSet presAssocID="{24AD5E13-7AA3-4177-87A8-B22357B655D6}" presName="tx1" presStyleLbl="revTx" presStyleIdx="3" presStyleCnt="4"/>
      <dgm:spPr/>
    </dgm:pt>
    <dgm:pt modelId="{E9DE4C27-76A2-FD4C-8647-93A533B28D8E}" type="pres">
      <dgm:prSet presAssocID="{24AD5E13-7AA3-4177-87A8-B22357B655D6}" presName="vert1" presStyleCnt="0"/>
      <dgm:spPr/>
    </dgm:pt>
  </dgm:ptLst>
  <dgm:cxnLst>
    <dgm:cxn modelId="{6A17FB0B-4AA7-EA44-A0E6-B83472B4A18B}" type="presOf" srcId="{24AD5E13-7AA3-4177-87A8-B22357B655D6}" destId="{36EEA253-BF19-5D4C-BA04-C814B9BFE839}" srcOrd="0" destOrd="0" presId="urn:microsoft.com/office/officeart/2008/layout/LinedList"/>
    <dgm:cxn modelId="{FC547B0F-A83C-4965-AA51-61F4FFF330CF}" srcId="{774CFC23-DDD9-4B78-88AB-1B2C2B2DC02D}" destId="{4E380216-C84F-4490-B564-FD726C0B0768}" srcOrd="0" destOrd="0" parTransId="{D4031A96-FC72-4BE9-ABCC-AB5004981D09}" sibTransId="{206B2BEA-8CE8-43DB-8E45-89AB061BCE44}"/>
    <dgm:cxn modelId="{016A4F1C-DCFC-9441-BD67-E2B0BB4435E9}" type="presOf" srcId="{774CFC23-DDD9-4B78-88AB-1B2C2B2DC02D}" destId="{53B2AA03-8DB0-E543-A548-7B76B890667B}" srcOrd="0" destOrd="0" presId="urn:microsoft.com/office/officeart/2008/layout/LinedList"/>
    <dgm:cxn modelId="{55EE185A-64A4-4C00-B4CA-D2263CF5085D}" srcId="{774CFC23-DDD9-4B78-88AB-1B2C2B2DC02D}" destId="{1A9B1721-897F-445E-9FF5-33FF06CC1DFE}" srcOrd="2" destOrd="0" parTransId="{A4F8175F-39AD-47F9-B33C-FE7F602A3C69}" sibTransId="{BDF8AD65-B72A-4931-A859-7FD3A009247C}"/>
    <dgm:cxn modelId="{DBDCD15A-36DC-4AC7-B025-D532068F5D69}" srcId="{774CFC23-DDD9-4B78-88AB-1B2C2B2DC02D}" destId="{1FBA8BA2-E828-4D10-9022-BCBAA2346395}" srcOrd="1" destOrd="0" parTransId="{D7CD19B0-ADBA-4CEB-A919-EBFACA61F1DC}" sibTransId="{DF2990D1-8D91-478C-B4B1-2F9FA9DFD9CB}"/>
    <dgm:cxn modelId="{86DBA06A-B126-C141-8735-8ED3E039BBC0}" type="presOf" srcId="{1A9B1721-897F-445E-9FF5-33FF06CC1DFE}" destId="{B9FA988B-36A4-6047-AEE4-76AF8FEF8C1D}" srcOrd="0" destOrd="0" presId="urn:microsoft.com/office/officeart/2008/layout/LinedList"/>
    <dgm:cxn modelId="{E2A5CC71-36AB-F945-886D-C11BE1CC9ABB}" type="presOf" srcId="{1FBA8BA2-E828-4D10-9022-BCBAA2346395}" destId="{863CE1A7-D08C-DB43-9663-8F2F328E65A0}" srcOrd="0" destOrd="0" presId="urn:microsoft.com/office/officeart/2008/layout/LinedList"/>
    <dgm:cxn modelId="{DCC35F89-DF7A-574F-B736-E67FC7F22965}" type="presOf" srcId="{4E380216-C84F-4490-B564-FD726C0B0768}" destId="{3FC7CE17-965C-844A-BFD8-C660600DEF91}" srcOrd="0" destOrd="0" presId="urn:microsoft.com/office/officeart/2008/layout/LinedList"/>
    <dgm:cxn modelId="{6EEF71D4-AC90-44BC-B689-179160529D3F}" srcId="{774CFC23-DDD9-4B78-88AB-1B2C2B2DC02D}" destId="{24AD5E13-7AA3-4177-87A8-B22357B655D6}" srcOrd="3" destOrd="0" parTransId="{4FDB28A8-4582-4A34-AB7D-1AD0878FF14D}" sibTransId="{0554356B-F0FD-4280-B0B2-317846C3D363}"/>
    <dgm:cxn modelId="{1A33798B-7AD9-EB40-9326-BC9E52B27181}" type="presParOf" srcId="{53B2AA03-8DB0-E543-A548-7B76B890667B}" destId="{C069C592-636E-1346-8C19-94ED528ED760}" srcOrd="0" destOrd="0" presId="urn:microsoft.com/office/officeart/2008/layout/LinedList"/>
    <dgm:cxn modelId="{DBF8951B-E6BC-F34E-AA10-D902F44BD3C5}" type="presParOf" srcId="{53B2AA03-8DB0-E543-A548-7B76B890667B}" destId="{337FEF09-599A-9746-81F8-A3E26E1E8FDB}" srcOrd="1" destOrd="0" presId="urn:microsoft.com/office/officeart/2008/layout/LinedList"/>
    <dgm:cxn modelId="{FA88FBFB-4F82-FA48-ACC3-1C1F2B6C17F9}" type="presParOf" srcId="{337FEF09-599A-9746-81F8-A3E26E1E8FDB}" destId="{3FC7CE17-965C-844A-BFD8-C660600DEF91}" srcOrd="0" destOrd="0" presId="urn:microsoft.com/office/officeart/2008/layout/LinedList"/>
    <dgm:cxn modelId="{7039C53B-AC8C-E949-B6F1-CE71706FCE8F}" type="presParOf" srcId="{337FEF09-599A-9746-81F8-A3E26E1E8FDB}" destId="{43DD4E6F-127A-044D-A085-5C38B13CC6AF}" srcOrd="1" destOrd="0" presId="urn:microsoft.com/office/officeart/2008/layout/LinedList"/>
    <dgm:cxn modelId="{83744C41-39F5-D840-B0E2-D0B0E3E632CF}" type="presParOf" srcId="{53B2AA03-8DB0-E543-A548-7B76B890667B}" destId="{7DBFDB13-367D-084C-87EA-5ECBD0147B21}" srcOrd="2" destOrd="0" presId="urn:microsoft.com/office/officeart/2008/layout/LinedList"/>
    <dgm:cxn modelId="{ADA7C0D7-4BED-EE42-A169-8F7C5F5E2919}" type="presParOf" srcId="{53B2AA03-8DB0-E543-A548-7B76B890667B}" destId="{0EA7660F-49E9-9F49-B99A-53A9888C2FE3}" srcOrd="3" destOrd="0" presId="urn:microsoft.com/office/officeart/2008/layout/LinedList"/>
    <dgm:cxn modelId="{BD6ADE01-F056-9B43-ACA4-8E8154458EDA}" type="presParOf" srcId="{0EA7660F-49E9-9F49-B99A-53A9888C2FE3}" destId="{863CE1A7-D08C-DB43-9663-8F2F328E65A0}" srcOrd="0" destOrd="0" presId="urn:microsoft.com/office/officeart/2008/layout/LinedList"/>
    <dgm:cxn modelId="{437C8116-C926-6A43-8FE6-C437768DE676}" type="presParOf" srcId="{0EA7660F-49E9-9F49-B99A-53A9888C2FE3}" destId="{741B8324-FBC4-FF49-B4BC-552D1CB8D6FE}" srcOrd="1" destOrd="0" presId="urn:microsoft.com/office/officeart/2008/layout/LinedList"/>
    <dgm:cxn modelId="{7BA36AB1-05A4-B548-991B-BDAE69A16D47}" type="presParOf" srcId="{53B2AA03-8DB0-E543-A548-7B76B890667B}" destId="{4FB41B6E-E45D-FA4D-87FE-C30BC8443C3E}" srcOrd="4" destOrd="0" presId="urn:microsoft.com/office/officeart/2008/layout/LinedList"/>
    <dgm:cxn modelId="{EA812A9F-5205-A748-9F49-E1BBA316C14A}" type="presParOf" srcId="{53B2AA03-8DB0-E543-A548-7B76B890667B}" destId="{380BC150-1A68-544A-8EE0-C7E5D77C6990}" srcOrd="5" destOrd="0" presId="urn:microsoft.com/office/officeart/2008/layout/LinedList"/>
    <dgm:cxn modelId="{96995D07-5D59-1649-8D68-1002E8FD5959}" type="presParOf" srcId="{380BC150-1A68-544A-8EE0-C7E5D77C6990}" destId="{B9FA988B-36A4-6047-AEE4-76AF8FEF8C1D}" srcOrd="0" destOrd="0" presId="urn:microsoft.com/office/officeart/2008/layout/LinedList"/>
    <dgm:cxn modelId="{600CF64A-B340-9649-B2D2-13B8AC260F31}" type="presParOf" srcId="{380BC150-1A68-544A-8EE0-C7E5D77C6990}" destId="{EC09DD78-5D63-3A4F-B9AD-0BCB3EB8920E}" srcOrd="1" destOrd="0" presId="urn:microsoft.com/office/officeart/2008/layout/LinedList"/>
    <dgm:cxn modelId="{D08263D0-2412-3147-B4D9-B78D40DA9DC5}" type="presParOf" srcId="{53B2AA03-8DB0-E543-A548-7B76B890667B}" destId="{FC11A41B-9CDB-3145-9B2F-ED9C72CA4D6C}" srcOrd="6" destOrd="0" presId="urn:microsoft.com/office/officeart/2008/layout/LinedList"/>
    <dgm:cxn modelId="{DB9308B3-EBFE-F441-BDD8-2B0FBFD4EB78}" type="presParOf" srcId="{53B2AA03-8DB0-E543-A548-7B76B890667B}" destId="{059C9D70-6B29-3C4D-B4F7-3CC63AFC0E8F}" srcOrd="7" destOrd="0" presId="urn:microsoft.com/office/officeart/2008/layout/LinedList"/>
    <dgm:cxn modelId="{58AEB132-C25B-8C43-B7F3-221122785276}" type="presParOf" srcId="{059C9D70-6B29-3C4D-B4F7-3CC63AFC0E8F}" destId="{36EEA253-BF19-5D4C-BA04-C814B9BFE839}" srcOrd="0" destOrd="0" presId="urn:microsoft.com/office/officeart/2008/layout/LinedList"/>
    <dgm:cxn modelId="{D66A20ED-6853-4D4E-B66B-3F6070B9FEAB}" type="presParOf" srcId="{059C9D70-6B29-3C4D-B4F7-3CC63AFC0E8F}" destId="{E9DE4C27-76A2-FD4C-8647-93A533B28D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3.xml><?xml version="1.0" encoding="utf-8"?>
<dgm:dataModel xmlns:dgm="http://schemas.openxmlformats.org/drawingml/2006/diagram" xmlns:a="http://schemas.openxmlformats.org/drawingml/2006/main">
  <dgm:ptLst>
    <dgm:pt modelId="{3DACCDFF-AAC6-4F09-AB5C-C6C721F746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3CD484-3439-4EFA-A9AC-5FCC158205CA}">
      <dgm:prSet/>
      <dgm:spPr/>
      <dgm:t>
        <a:bodyPr/>
        <a:lstStyle/>
        <a:p>
          <a:r>
            <a:rPr lang="en-US" b="1"/>
            <a:t>• Ihned zastavit palbu</a:t>
          </a:r>
          <a:endParaRPr lang="en-US"/>
        </a:p>
      </dgm:t>
    </dgm:pt>
    <dgm:pt modelId="{29D51806-BBE4-4879-BBDD-5995F89ED1EE}" type="parTrans" cxnId="{97994768-6F1C-4F29-A0C2-65DABE98E54B}">
      <dgm:prSet/>
      <dgm:spPr/>
      <dgm:t>
        <a:bodyPr/>
        <a:lstStyle/>
        <a:p>
          <a:endParaRPr lang="en-US"/>
        </a:p>
      </dgm:t>
    </dgm:pt>
    <dgm:pt modelId="{6E5DCB58-429E-4AE4-918D-1EC1A2D32920}" type="sibTrans" cxnId="{97994768-6F1C-4F29-A0C2-65DABE98E54B}">
      <dgm:prSet/>
      <dgm:spPr/>
      <dgm:t>
        <a:bodyPr/>
        <a:lstStyle/>
        <a:p>
          <a:endParaRPr lang="en-US"/>
        </a:p>
      </dgm:t>
    </dgm:pt>
    <dgm:pt modelId="{AD157AEA-94AE-4DF0-B5E1-50201E443F93}">
      <dgm:prSet/>
      <dgm:spPr/>
      <dgm:t>
        <a:bodyPr/>
        <a:lstStyle/>
        <a:p>
          <a:r>
            <a:rPr lang="en-US" b="1"/>
            <a:t>• Mezinárodní monitoring (OBSE)</a:t>
          </a:r>
          <a:endParaRPr lang="en-US"/>
        </a:p>
      </dgm:t>
    </dgm:pt>
    <dgm:pt modelId="{CE6EDC85-66D6-40B4-A43A-45AEEB5A9D8F}" type="parTrans" cxnId="{93CF4537-8E58-4339-91B5-38CB0CD08415}">
      <dgm:prSet/>
      <dgm:spPr/>
      <dgm:t>
        <a:bodyPr/>
        <a:lstStyle/>
        <a:p>
          <a:endParaRPr lang="en-US"/>
        </a:p>
      </dgm:t>
    </dgm:pt>
    <dgm:pt modelId="{89ABE306-BC68-4D89-AFA7-888B611C0F08}" type="sibTrans" cxnId="{93CF4537-8E58-4339-91B5-38CB0CD08415}">
      <dgm:prSet/>
      <dgm:spPr/>
      <dgm:t>
        <a:bodyPr/>
        <a:lstStyle/>
        <a:p>
          <a:endParaRPr lang="en-US"/>
        </a:p>
      </dgm:t>
    </dgm:pt>
    <dgm:pt modelId="{AE819CA1-C6E2-4814-A943-D6E54EBFA7E2}">
      <dgm:prSet/>
      <dgm:spPr/>
      <dgm:t>
        <a:bodyPr/>
        <a:lstStyle/>
        <a:p>
          <a:r>
            <a:rPr lang="en-US" b="1"/>
            <a:t>• Decentralizace a zvláštní status pro Donbas</a:t>
          </a:r>
          <a:endParaRPr lang="en-US"/>
        </a:p>
      </dgm:t>
    </dgm:pt>
    <dgm:pt modelId="{E52D24B2-E902-4C59-A2D3-163B62865EC9}" type="parTrans" cxnId="{DB2FF59E-87EC-4DA3-BFC0-97697E4A9E19}">
      <dgm:prSet/>
      <dgm:spPr/>
      <dgm:t>
        <a:bodyPr/>
        <a:lstStyle/>
        <a:p>
          <a:endParaRPr lang="en-US"/>
        </a:p>
      </dgm:t>
    </dgm:pt>
    <dgm:pt modelId="{2D02BEDC-53BB-48A3-9D5D-24547E6EC170}" type="sibTrans" cxnId="{DB2FF59E-87EC-4DA3-BFC0-97697E4A9E19}">
      <dgm:prSet/>
      <dgm:spPr/>
      <dgm:t>
        <a:bodyPr/>
        <a:lstStyle/>
        <a:p>
          <a:endParaRPr lang="en-US"/>
        </a:p>
      </dgm:t>
    </dgm:pt>
    <dgm:pt modelId="{CE66C1E3-15DF-4A86-911B-D9514C4195F2}">
      <dgm:prSet/>
      <dgm:spPr/>
      <dgm:t>
        <a:bodyPr/>
        <a:lstStyle/>
        <a:p>
          <a:r>
            <a:rPr lang="en-US" b="1"/>
            <a:t>• Propuštění rukojmích</a:t>
          </a:r>
          <a:endParaRPr lang="en-US"/>
        </a:p>
      </dgm:t>
    </dgm:pt>
    <dgm:pt modelId="{ACE4054F-E181-4259-A934-998CA98B1BEA}" type="parTrans" cxnId="{0D375CF9-8CD5-4C7E-B600-BC5FE6D34A99}">
      <dgm:prSet/>
      <dgm:spPr/>
      <dgm:t>
        <a:bodyPr/>
        <a:lstStyle/>
        <a:p>
          <a:endParaRPr lang="en-US"/>
        </a:p>
      </dgm:t>
    </dgm:pt>
    <dgm:pt modelId="{BAEA3B4E-F6FA-48A9-82B9-74D12C2EDE11}" type="sibTrans" cxnId="{0D375CF9-8CD5-4C7E-B600-BC5FE6D34A99}">
      <dgm:prSet/>
      <dgm:spPr/>
      <dgm:t>
        <a:bodyPr/>
        <a:lstStyle/>
        <a:p>
          <a:endParaRPr lang="en-US"/>
        </a:p>
      </dgm:t>
    </dgm:pt>
    <dgm:pt modelId="{2352A06B-121D-4C2C-B299-EB27D06F4CD9}">
      <dgm:prSet/>
      <dgm:spPr/>
      <dgm:t>
        <a:bodyPr/>
        <a:lstStyle/>
        <a:p>
          <a:r>
            <a:rPr lang="en-US" b="1"/>
            <a:t>• Stažení těžkých zbraní a zahraničních bojovníků</a:t>
          </a:r>
          <a:endParaRPr lang="en-US"/>
        </a:p>
      </dgm:t>
    </dgm:pt>
    <dgm:pt modelId="{EC998A71-E9D9-4E08-A6B1-AE4A27505280}" type="parTrans" cxnId="{3D554C3B-C93A-4EA0-9CAD-7F43ACE19032}">
      <dgm:prSet/>
      <dgm:spPr/>
      <dgm:t>
        <a:bodyPr/>
        <a:lstStyle/>
        <a:p>
          <a:endParaRPr lang="en-US"/>
        </a:p>
      </dgm:t>
    </dgm:pt>
    <dgm:pt modelId="{B5EFA24F-48E4-4303-8704-5E201D774125}" type="sibTrans" cxnId="{3D554C3B-C93A-4EA0-9CAD-7F43ACE19032}">
      <dgm:prSet/>
      <dgm:spPr/>
      <dgm:t>
        <a:bodyPr/>
        <a:lstStyle/>
        <a:p>
          <a:endParaRPr lang="en-US"/>
        </a:p>
      </dgm:t>
    </dgm:pt>
    <dgm:pt modelId="{A4F975F6-AD54-B546-BD87-961C126D87AE}" type="pres">
      <dgm:prSet presAssocID="{3DACCDFF-AAC6-4F09-AB5C-C6C721F7469E}" presName="vert0" presStyleCnt="0">
        <dgm:presLayoutVars>
          <dgm:dir/>
          <dgm:animOne val="branch"/>
          <dgm:animLvl val="lvl"/>
        </dgm:presLayoutVars>
      </dgm:prSet>
      <dgm:spPr/>
    </dgm:pt>
    <dgm:pt modelId="{0ADF8A42-FCF8-1848-8FF4-8138D5D90A5E}" type="pres">
      <dgm:prSet presAssocID="{273CD484-3439-4EFA-A9AC-5FCC158205CA}" presName="thickLine" presStyleLbl="alignNode1" presStyleIdx="0" presStyleCnt="5"/>
      <dgm:spPr/>
    </dgm:pt>
    <dgm:pt modelId="{8A876C43-D25C-5545-BBD6-904923144F4B}" type="pres">
      <dgm:prSet presAssocID="{273CD484-3439-4EFA-A9AC-5FCC158205CA}" presName="horz1" presStyleCnt="0"/>
      <dgm:spPr/>
    </dgm:pt>
    <dgm:pt modelId="{08E86DBE-B117-5A41-AD76-2AC74495CEFD}" type="pres">
      <dgm:prSet presAssocID="{273CD484-3439-4EFA-A9AC-5FCC158205CA}" presName="tx1" presStyleLbl="revTx" presStyleIdx="0" presStyleCnt="5"/>
      <dgm:spPr/>
    </dgm:pt>
    <dgm:pt modelId="{BC4C3101-E63A-E346-ADD1-D34928CAFABB}" type="pres">
      <dgm:prSet presAssocID="{273CD484-3439-4EFA-A9AC-5FCC158205CA}" presName="vert1" presStyleCnt="0"/>
      <dgm:spPr/>
    </dgm:pt>
    <dgm:pt modelId="{3DF02EF6-E52C-464F-BAF0-E644B73C8259}" type="pres">
      <dgm:prSet presAssocID="{AD157AEA-94AE-4DF0-B5E1-50201E443F93}" presName="thickLine" presStyleLbl="alignNode1" presStyleIdx="1" presStyleCnt="5"/>
      <dgm:spPr/>
    </dgm:pt>
    <dgm:pt modelId="{3B866D36-5FDE-E044-9570-FA5EEC9D2C91}" type="pres">
      <dgm:prSet presAssocID="{AD157AEA-94AE-4DF0-B5E1-50201E443F93}" presName="horz1" presStyleCnt="0"/>
      <dgm:spPr/>
    </dgm:pt>
    <dgm:pt modelId="{2237FAB5-0638-A141-A51C-467DE02DA842}" type="pres">
      <dgm:prSet presAssocID="{AD157AEA-94AE-4DF0-B5E1-50201E443F93}" presName="tx1" presStyleLbl="revTx" presStyleIdx="1" presStyleCnt="5"/>
      <dgm:spPr/>
    </dgm:pt>
    <dgm:pt modelId="{0D1AC877-FEAD-5441-B189-156D750D7126}" type="pres">
      <dgm:prSet presAssocID="{AD157AEA-94AE-4DF0-B5E1-50201E443F93}" presName="vert1" presStyleCnt="0"/>
      <dgm:spPr/>
    </dgm:pt>
    <dgm:pt modelId="{921BCB5E-2418-3848-BA5B-D51BBA9509D9}" type="pres">
      <dgm:prSet presAssocID="{AE819CA1-C6E2-4814-A943-D6E54EBFA7E2}" presName="thickLine" presStyleLbl="alignNode1" presStyleIdx="2" presStyleCnt="5"/>
      <dgm:spPr/>
    </dgm:pt>
    <dgm:pt modelId="{8DBF4A24-59D8-ED40-9889-DA1651D1AFB8}" type="pres">
      <dgm:prSet presAssocID="{AE819CA1-C6E2-4814-A943-D6E54EBFA7E2}" presName="horz1" presStyleCnt="0"/>
      <dgm:spPr/>
    </dgm:pt>
    <dgm:pt modelId="{564C6232-8881-9640-AEFD-F27A20F7D6F5}" type="pres">
      <dgm:prSet presAssocID="{AE819CA1-C6E2-4814-A943-D6E54EBFA7E2}" presName="tx1" presStyleLbl="revTx" presStyleIdx="2" presStyleCnt="5"/>
      <dgm:spPr/>
    </dgm:pt>
    <dgm:pt modelId="{4B0B96D2-DB62-884B-B1A3-F6429DE8409C}" type="pres">
      <dgm:prSet presAssocID="{AE819CA1-C6E2-4814-A943-D6E54EBFA7E2}" presName="vert1" presStyleCnt="0"/>
      <dgm:spPr/>
    </dgm:pt>
    <dgm:pt modelId="{034DCA3B-A478-0B42-9549-78CAB68CD936}" type="pres">
      <dgm:prSet presAssocID="{CE66C1E3-15DF-4A86-911B-D9514C4195F2}" presName="thickLine" presStyleLbl="alignNode1" presStyleIdx="3" presStyleCnt="5"/>
      <dgm:spPr/>
    </dgm:pt>
    <dgm:pt modelId="{32748492-4338-2A4D-BB5B-970932E5D2E2}" type="pres">
      <dgm:prSet presAssocID="{CE66C1E3-15DF-4A86-911B-D9514C4195F2}" presName="horz1" presStyleCnt="0"/>
      <dgm:spPr/>
    </dgm:pt>
    <dgm:pt modelId="{4B9DA71D-4C21-FA4D-A005-8520DD2AB9AE}" type="pres">
      <dgm:prSet presAssocID="{CE66C1E3-15DF-4A86-911B-D9514C4195F2}" presName="tx1" presStyleLbl="revTx" presStyleIdx="3" presStyleCnt="5"/>
      <dgm:spPr/>
    </dgm:pt>
    <dgm:pt modelId="{FB3459F1-E6D7-4F47-8209-6E35DB9B31C5}" type="pres">
      <dgm:prSet presAssocID="{CE66C1E3-15DF-4A86-911B-D9514C4195F2}" presName="vert1" presStyleCnt="0"/>
      <dgm:spPr/>
    </dgm:pt>
    <dgm:pt modelId="{22917543-38E4-1246-B186-49D3A4B86630}" type="pres">
      <dgm:prSet presAssocID="{2352A06B-121D-4C2C-B299-EB27D06F4CD9}" presName="thickLine" presStyleLbl="alignNode1" presStyleIdx="4" presStyleCnt="5"/>
      <dgm:spPr/>
    </dgm:pt>
    <dgm:pt modelId="{EA997D38-E742-4942-8B1C-AFC09009812D}" type="pres">
      <dgm:prSet presAssocID="{2352A06B-121D-4C2C-B299-EB27D06F4CD9}" presName="horz1" presStyleCnt="0"/>
      <dgm:spPr/>
    </dgm:pt>
    <dgm:pt modelId="{B5BE45F4-3598-EF43-BAC0-BDA9A91792D9}" type="pres">
      <dgm:prSet presAssocID="{2352A06B-121D-4C2C-B299-EB27D06F4CD9}" presName="tx1" presStyleLbl="revTx" presStyleIdx="4" presStyleCnt="5"/>
      <dgm:spPr/>
    </dgm:pt>
    <dgm:pt modelId="{EABE4C41-7F81-BD4F-A9E2-E30FB3A5C71F}" type="pres">
      <dgm:prSet presAssocID="{2352A06B-121D-4C2C-B299-EB27D06F4CD9}" presName="vert1" presStyleCnt="0"/>
      <dgm:spPr/>
    </dgm:pt>
  </dgm:ptLst>
  <dgm:cxnLst>
    <dgm:cxn modelId="{93CF4537-8E58-4339-91B5-38CB0CD08415}" srcId="{3DACCDFF-AAC6-4F09-AB5C-C6C721F7469E}" destId="{AD157AEA-94AE-4DF0-B5E1-50201E443F93}" srcOrd="1" destOrd="0" parTransId="{CE6EDC85-66D6-40B4-A43A-45AEEB5A9D8F}" sibTransId="{89ABE306-BC68-4D89-AFA7-888B611C0F08}"/>
    <dgm:cxn modelId="{3D554C3B-C93A-4EA0-9CAD-7F43ACE19032}" srcId="{3DACCDFF-AAC6-4F09-AB5C-C6C721F7469E}" destId="{2352A06B-121D-4C2C-B299-EB27D06F4CD9}" srcOrd="4" destOrd="0" parTransId="{EC998A71-E9D9-4E08-A6B1-AE4A27505280}" sibTransId="{B5EFA24F-48E4-4303-8704-5E201D774125}"/>
    <dgm:cxn modelId="{E7C2EB5A-5768-AA46-8DA5-9B848FDE0EAA}" type="presOf" srcId="{CE66C1E3-15DF-4A86-911B-D9514C4195F2}" destId="{4B9DA71D-4C21-FA4D-A005-8520DD2AB9AE}" srcOrd="0" destOrd="0" presId="urn:microsoft.com/office/officeart/2008/layout/LinedList"/>
    <dgm:cxn modelId="{E6298263-E81B-1346-B0A0-F028588149D8}" type="presOf" srcId="{AD157AEA-94AE-4DF0-B5E1-50201E443F93}" destId="{2237FAB5-0638-A141-A51C-467DE02DA842}" srcOrd="0" destOrd="0" presId="urn:microsoft.com/office/officeart/2008/layout/LinedList"/>
    <dgm:cxn modelId="{97994768-6F1C-4F29-A0C2-65DABE98E54B}" srcId="{3DACCDFF-AAC6-4F09-AB5C-C6C721F7469E}" destId="{273CD484-3439-4EFA-A9AC-5FCC158205CA}" srcOrd="0" destOrd="0" parTransId="{29D51806-BBE4-4879-BBDD-5995F89ED1EE}" sibTransId="{6E5DCB58-429E-4AE4-918D-1EC1A2D32920}"/>
    <dgm:cxn modelId="{C07B5196-C140-DC43-88C9-68C7FEC7B18F}" type="presOf" srcId="{2352A06B-121D-4C2C-B299-EB27D06F4CD9}" destId="{B5BE45F4-3598-EF43-BAC0-BDA9A91792D9}" srcOrd="0" destOrd="0" presId="urn:microsoft.com/office/officeart/2008/layout/LinedList"/>
    <dgm:cxn modelId="{A3CBDB99-7908-6D4D-BFE0-08FD8651DC16}" type="presOf" srcId="{AE819CA1-C6E2-4814-A943-D6E54EBFA7E2}" destId="{564C6232-8881-9640-AEFD-F27A20F7D6F5}" srcOrd="0" destOrd="0" presId="urn:microsoft.com/office/officeart/2008/layout/LinedList"/>
    <dgm:cxn modelId="{DB2FF59E-87EC-4DA3-BFC0-97697E4A9E19}" srcId="{3DACCDFF-AAC6-4F09-AB5C-C6C721F7469E}" destId="{AE819CA1-C6E2-4814-A943-D6E54EBFA7E2}" srcOrd="2" destOrd="0" parTransId="{E52D24B2-E902-4C59-A2D3-163B62865EC9}" sibTransId="{2D02BEDC-53BB-48A3-9D5D-24547E6EC170}"/>
    <dgm:cxn modelId="{D7DC2FC5-8A22-4D43-BC29-6F8ED1D33351}" type="presOf" srcId="{273CD484-3439-4EFA-A9AC-5FCC158205CA}" destId="{08E86DBE-B117-5A41-AD76-2AC74495CEFD}" srcOrd="0" destOrd="0" presId="urn:microsoft.com/office/officeart/2008/layout/LinedList"/>
    <dgm:cxn modelId="{3ED968F4-8298-8345-AA2F-601EAF7CD5C6}" type="presOf" srcId="{3DACCDFF-AAC6-4F09-AB5C-C6C721F7469E}" destId="{A4F975F6-AD54-B546-BD87-961C126D87AE}" srcOrd="0" destOrd="0" presId="urn:microsoft.com/office/officeart/2008/layout/LinedList"/>
    <dgm:cxn modelId="{0D375CF9-8CD5-4C7E-B600-BC5FE6D34A99}" srcId="{3DACCDFF-AAC6-4F09-AB5C-C6C721F7469E}" destId="{CE66C1E3-15DF-4A86-911B-D9514C4195F2}" srcOrd="3" destOrd="0" parTransId="{ACE4054F-E181-4259-A934-998CA98B1BEA}" sibTransId="{BAEA3B4E-F6FA-48A9-82B9-74D12C2EDE11}"/>
    <dgm:cxn modelId="{676C679B-3A29-C244-939D-67B66882FB70}" type="presParOf" srcId="{A4F975F6-AD54-B546-BD87-961C126D87AE}" destId="{0ADF8A42-FCF8-1848-8FF4-8138D5D90A5E}" srcOrd="0" destOrd="0" presId="urn:microsoft.com/office/officeart/2008/layout/LinedList"/>
    <dgm:cxn modelId="{C38A3F29-03E5-1549-B0F8-D4FB4939B003}" type="presParOf" srcId="{A4F975F6-AD54-B546-BD87-961C126D87AE}" destId="{8A876C43-D25C-5545-BBD6-904923144F4B}" srcOrd="1" destOrd="0" presId="urn:microsoft.com/office/officeart/2008/layout/LinedList"/>
    <dgm:cxn modelId="{BA9C0B8F-22BE-234B-A132-B17123E1DE59}" type="presParOf" srcId="{8A876C43-D25C-5545-BBD6-904923144F4B}" destId="{08E86DBE-B117-5A41-AD76-2AC74495CEFD}" srcOrd="0" destOrd="0" presId="urn:microsoft.com/office/officeart/2008/layout/LinedList"/>
    <dgm:cxn modelId="{F14E1CA6-7EE5-AB49-B8D2-FBF9403CB6F0}" type="presParOf" srcId="{8A876C43-D25C-5545-BBD6-904923144F4B}" destId="{BC4C3101-E63A-E346-ADD1-D34928CAFABB}" srcOrd="1" destOrd="0" presId="urn:microsoft.com/office/officeart/2008/layout/LinedList"/>
    <dgm:cxn modelId="{46F26C63-BDE7-7F41-9EA8-C9751D87956F}" type="presParOf" srcId="{A4F975F6-AD54-B546-BD87-961C126D87AE}" destId="{3DF02EF6-E52C-464F-BAF0-E644B73C8259}" srcOrd="2" destOrd="0" presId="urn:microsoft.com/office/officeart/2008/layout/LinedList"/>
    <dgm:cxn modelId="{541267DC-63BD-F446-BD75-102C3460E343}" type="presParOf" srcId="{A4F975F6-AD54-B546-BD87-961C126D87AE}" destId="{3B866D36-5FDE-E044-9570-FA5EEC9D2C91}" srcOrd="3" destOrd="0" presId="urn:microsoft.com/office/officeart/2008/layout/LinedList"/>
    <dgm:cxn modelId="{1F91F4CC-D59A-2B4A-B1D1-FA94A40F5101}" type="presParOf" srcId="{3B866D36-5FDE-E044-9570-FA5EEC9D2C91}" destId="{2237FAB5-0638-A141-A51C-467DE02DA842}" srcOrd="0" destOrd="0" presId="urn:microsoft.com/office/officeart/2008/layout/LinedList"/>
    <dgm:cxn modelId="{6F59BDEC-79C5-4344-8979-8AA725DE870D}" type="presParOf" srcId="{3B866D36-5FDE-E044-9570-FA5EEC9D2C91}" destId="{0D1AC877-FEAD-5441-B189-156D750D7126}" srcOrd="1" destOrd="0" presId="urn:microsoft.com/office/officeart/2008/layout/LinedList"/>
    <dgm:cxn modelId="{C7E570C3-3808-1249-AAF1-51A6D3743FD6}" type="presParOf" srcId="{A4F975F6-AD54-B546-BD87-961C126D87AE}" destId="{921BCB5E-2418-3848-BA5B-D51BBA9509D9}" srcOrd="4" destOrd="0" presId="urn:microsoft.com/office/officeart/2008/layout/LinedList"/>
    <dgm:cxn modelId="{DA53B660-B694-1841-9C75-E77887B45645}" type="presParOf" srcId="{A4F975F6-AD54-B546-BD87-961C126D87AE}" destId="{8DBF4A24-59D8-ED40-9889-DA1651D1AFB8}" srcOrd="5" destOrd="0" presId="urn:microsoft.com/office/officeart/2008/layout/LinedList"/>
    <dgm:cxn modelId="{0AEA8408-A6E0-DA4E-B3BB-AFCFFE920C74}" type="presParOf" srcId="{8DBF4A24-59D8-ED40-9889-DA1651D1AFB8}" destId="{564C6232-8881-9640-AEFD-F27A20F7D6F5}" srcOrd="0" destOrd="0" presId="urn:microsoft.com/office/officeart/2008/layout/LinedList"/>
    <dgm:cxn modelId="{97596531-A56A-B644-9797-97F1E3280EC1}" type="presParOf" srcId="{8DBF4A24-59D8-ED40-9889-DA1651D1AFB8}" destId="{4B0B96D2-DB62-884B-B1A3-F6429DE8409C}" srcOrd="1" destOrd="0" presId="urn:microsoft.com/office/officeart/2008/layout/LinedList"/>
    <dgm:cxn modelId="{6DB30B9D-C264-734E-B22F-A989FD5F5B45}" type="presParOf" srcId="{A4F975F6-AD54-B546-BD87-961C126D87AE}" destId="{034DCA3B-A478-0B42-9549-78CAB68CD936}" srcOrd="6" destOrd="0" presId="urn:microsoft.com/office/officeart/2008/layout/LinedList"/>
    <dgm:cxn modelId="{CC47B777-30D8-D54B-87E5-A960B1AF311C}" type="presParOf" srcId="{A4F975F6-AD54-B546-BD87-961C126D87AE}" destId="{32748492-4338-2A4D-BB5B-970932E5D2E2}" srcOrd="7" destOrd="0" presId="urn:microsoft.com/office/officeart/2008/layout/LinedList"/>
    <dgm:cxn modelId="{C988DEB8-1A62-6041-91E9-B66C56DA97C5}" type="presParOf" srcId="{32748492-4338-2A4D-BB5B-970932E5D2E2}" destId="{4B9DA71D-4C21-FA4D-A005-8520DD2AB9AE}" srcOrd="0" destOrd="0" presId="urn:microsoft.com/office/officeart/2008/layout/LinedList"/>
    <dgm:cxn modelId="{B203C24C-06AC-2A49-82DC-36280BEF7981}" type="presParOf" srcId="{32748492-4338-2A4D-BB5B-970932E5D2E2}" destId="{FB3459F1-E6D7-4F47-8209-6E35DB9B31C5}" srcOrd="1" destOrd="0" presId="urn:microsoft.com/office/officeart/2008/layout/LinedList"/>
    <dgm:cxn modelId="{2825A12D-167C-2242-B7DD-5BE0CFE69452}" type="presParOf" srcId="{A4F975F6-AD54-B546-BD87-961C126D87AE}" destId="{22917543-38E4-1246-B186-49D3A4B86630}" srcOrd="8" destOrd="0" presId="urn:microsoft.com/office/officeart/2008/layout/LinedList"/>
    <dgm:cxn modelId="{13087E04-3E1E-8246-9086-81F4852A4BA6}" type="presParOf" srcId="{A4F975F6-AD54-B546-BD87-961C126D87AE}" destId="{EA997D38-E742-4942-8B1C-AFC09009812D}" srcOrd="9" destOrd="0" presId="urn:microsoft.com/office/officeart/2008/layout/LinedList"/>
    <dgm:cxn modelId="{15EDC66D-BB5F-9143-B3BB-8E8E98404A23}" type="presParOf" srcId="{EA997D38-E742-4942-8B1C-AFC09009812D}" destId="{B5BE45F4-3598-EF43-BAC0-BDA9A91792D9}" srcOrd="0" destOrd="0" presId="urn:microsoft.com/office/officeart/2008/layout/LinedList"/>
    <dgm:cxn modelId="{7A6878BD-B90E-4B45-9D7B-D332ADD0EC41}" type="presParOf" srcId="{EA997D38-E742-4942-8B1C-AFC09009812D}" destId="{EABE4C41-7F81-BD4F-A9E2-E30FB3A5C7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4.xml><?xml version="1.0" encoding="utf-8"?>
<dgm:dataModel xmlns:dgm="http://schemas.openxmlformats.org/drawingml/2006/diagram" xmlns:a="http://schemas.openxmlformats.org/drawingml/2006/main">
  <dgm:ptLst>
    <dgm:pt modelId="{12E8E082-6BA1-4C6C-A038-402C521419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263EA20-6B18-4AC2-8CB2-731EA0AFA792}">
      <dgm:prSet/>
      <dgm:spPr/>
      <dgm:t>
        <a:bodyPr/>
        <a:lstStyle/>
        <a:p>
          <a:r>
            <a:rPr lang="en-US" b="1"/>
            <a:t>• Příměří porušeno téměř okamžitě</a:t>
          </a:r>
          <a:endParaRPr lang="en-US"/>
        </a:p>
      </dgm:t>
    </dgm:pt>
    <dgm:pt modelId="{7FD72E24-50DF-4241-B26A-ED76761F35C0}" type="parTrans" cxnId="{5ABDEFD3-5647-4F56-9CE6-D9749BC4BDE1}">
      <dgm:prSet/>
      <dgm:spPr/>
      <dgm:t>
        <a:bodyPr/>
        <a:lstStyle/>
        <a:p>
          <a:endParaRPr lang="en-US"/>
        </a:p>
      </dgm:t>
    </dgm:pt>
    <dgm:pt modelId="{87A072F2-C31E-4785-9B11-63C2FE721191}" type="sibTrans" cxnId="{5ABDEFD3-5647-4F56-9CE6-D9749BC4BDE1}">
      <dgm:prSet/>
      <dgm:spPr/>
      <dgm:t>
        <a:bodyPr/>
        <a:lstStyle/>
        <a:p>
          <a:endParaRPr lang="en-US"/>
        </a:p>
      </dgm:t>
    </dgm:pt>
    <dgm:pt modelId="{DE8902D8-85D9-4CB1-BFC8-4968F47CE129}">
      <dgm:prSet/>
      <dgm:spPr/>
      <dgm:t>
        <a:bodyPr/>
        <a:lstStyle/>
        <a:p>
          <a:r>
            <a:rPr lang="en-US" b="1"/>
            <a:t>• Boje pokračovaly, zejména v oblasti Doněcku a Debalceve</a:t>
          </a:r>
          <a:endParaRPr lang="en-US"/>
        </a:p>
      </dgm:t>
    </dgm:pt>
    <dgm:pt modelId="{1001157E-33D0-4331-85B4-490D7379A530}" type="parTrans" cxnId="{A58A3701-0847-4F43-BC37-FEB527A7C27D}">
      <dgm:prSet/>
      <dgm:spPr/>
      <dgm:t>
        <a:bodyPr/>
        <a:lstStyle/>
        <a:p>
          <a:endParaRPr lang="en-US"/>
        </a:p>
      </dgm:t>
    </dgm:pt>
    <dgm:pt modelId="{5A78BD22-1340-4E05-8B4C-EE7AAACC772A}" type="sibTrans" cxnId="{A58A3701-0847-4F43-BC37-FEB527A7C27D}">
      <dgm:prSet/>
      <dgm:spPr/>
      <dgm:t>
        <a:bodyPr/>
        <a:lstStyle/>
        <a:p>
          <a:endParaRPr lang="en-US"/>
        </a:p>
      </dgm:t>
    </dgm:pt>
    <dgm:pt modelId="{B007F80D-A72F-499D-8407-8305B9F62B92}">
      <dgm:prSet/>
      <dgm:spPr/>
      <dgm:t>
        <a:bodyPr/>
        <a:lstStyle/>
        <a:p>
          <a:r>
            <a:rPr lang="en-US" b="1"/>
            <a:t>• OBSE čelila omezenému přístupu</a:t>
          </a:r>
          <a:endParaRPr lang="en-US"/>
        </a:p>
      </dgm:t>
    </dgm:pt>
    <dgm:pt modelId="{BDFB9206-C630-4E8C-977E-BC0CBF59BA8F}" type="parTrans" cxnId="{C9510893-C9D5-4BE1-873F-21865908B2A8}">
      <dgm:prSet/>
      <dgm:spPr/>
      <dgm:t>
        <a:bodyPr/>
        <a:lstStyle/>
        <a:p>
          <a:endParaRPr lang="en-US"/>
        </a:p>
      </dgm:t>
    </dgm:pt>
    <dgm:pt modelId="{0FE4D103-EA63-4BCF-B590-16571D064D0E}" type="sibTrans" cxnId="{C9510893-C9D5-4BE1-873F-21865908B2A8}">
      <dgm:prSet/>
      <dgm:spPr/>
      <dgm:t>
        <a:bodyPr/>
        <a:lstStyle/>
        <a:p>
          <a:endParaRPr lang="en-US"/>
        </a:p>
      </dgm:t>
    </dgm:pt>
    <dgm:pt modelId="{30A3A8F6-CA98-40B6-B352-CC44D9AF93AD}">
      <dgm:prSet/>
      <dgm:spPr/>
      <dgm:t>
        <a:bodyPr/>
        <a:lstStyle/>
        <a:p>
          <a:r>
            <a:rPr lang="en-US" b="1"/>
            <a:t>• Nedostatečná implementace klíčových bodů</a:t>
          </a:r>
          <a:endParaRPr lang="en-US"/>
        </a:p>
      </dgm:t>
    </dgm:pt>
    <dgm:pt modelId="{6ABDDDE6-09B2-4BD2-926A-961DFA96BAEF}" type="parTrans" cxnId="{444CB8EB-77C0-42EB-8652-9FE03FB18E6C}">
      <dgm:prSet/>
      <dgm:spPr/>
      <dgm:t>
        <a:bodyPr/>
        <a:lstStyle/>
        <a:p>
          <a:endParaRPr lang="en-US"/>
        </a:p>
      </dgm:t>
    </dgm:pt>
    <dgm:pt modelId="{8814078D-2B11-41DB-B203-B84FD8672AB5}" type="sibTrans" cxnId="{444CB8EB-77C0-42EB-8652-9FE03FB18E6C}">
      <dgm:prSet/>
      <dgm:spPr/>
      <dgm:t>
        <a:bodyPr/>
        <a:lstStyle/>
        <a:p>
          <a:endParaRPr lang="en-US"/>
        </a:p>
      </dgm:t>
    </dgm:pt>
    <dgm:pt modelId="{20F5BC42-AE86-804E-8978-56E4FE444B17}" type="pres">
      <dgm:prSet presAssocID="{12E8E082-6BA1-4C6C-A038-402C5214195A}" presName="vert0" presStyleCnt="0">
        <dgm:presLayoutVars>
          <dgm:dir/>
          <dgm:animOne val="branch"/>
          <dgm:animLvl val="lvl"/>
        </dgm:presLayoutVars>
      </dgm:prSet>
      <dgm:spPr/>
    </dgm:pt>
    <dgm:pt modelId="{E5BBCAF7-8440-4D40-A21B-3C83A8424F8A}" type="pres">
      <dgm:prSet presAssocID="{F263EA20-6B18-4AC2-8CB2-731EA0AFA792}" presName="thickLine" presStyleLbl="alignNode1" presStyleIdx="0" presStyleCnt="4"/>
      <dgm:spPr/>
    </dgm:pt>
    <dgm:pt modelId="{C81AE665-2187-8C43-A3E9-51FC73B012E4}" type="pres">
      <dgm:prSet presAssocID="{F263EA20-6B18-4AC2-8CB2-731EA0AFA792}" presName="horz1" presStyleCnt="0"/>
      <dgm:spPr/>
    </dgm:pt>
    <dgm:pt modelId="{811663A4-3292-A146-B9A2-C1466A19E00B}" type="pres">
      <dgm:prSet presAssocID="{F263EA20-6B18-4AC2-8CB2-731EA0AFA792}" presName="tx1" presStyleLbl="revTx" presStyleIdx="0" presStyleCnt="4"/>
      <dgm:spPr/>
    </dgm:pt>
    <dgm:pt modelId="{7C8950FC-1BAE-3E4C-88C8-729094FDDA2D}" type="pres">
      <dgm:prSet presAssocID="{F263EA20-6B18-4AC2-8CB2-731EA0AFA792}" presName="vert1" presStyleCnt="0"/>
      <dgm:spPr/>
    </dgm:pt>
    <dgm:pt modelId="{89F62FBC-7DD3-C14A-80DF-0A144AA970CC}" type="pres">
      <dgm:prSet presAssocID="{DE8902D8-85D9-4CB1-BFC8-4968F47CE129}" presName="thickLine" presStyleLbl="alignNode1" presStyleIdx="1" presStyleCnt="4"/>
      <dgm:spPr/>
    </dgm:pt>
    <dgm:pt modelId="{46523B50-37AE-9F47-9BF3-4E9910B09EE8}" type="pres">
      <dgm:prSet presAssocID="{DE8902D8-85D9-4CB1-BFC8-4968F47CE129}" presName="horz1" presStyleCnt="0"/>
      <dgm:spPr/>
    </dgm:pt>
    <dgm:pt modelId="{E15F8CD3-C9F9-9A4E-9006-C6E252B1128D}" type="pres">
      <dgm:prSet presAssocID="{DE8902D8-85D9-4CB1-BFC8-4968F47CE129}" presName="tx1" presStyleLbl="revTx" presStyleIdx="1" presStyleCnt="4"/>
      <dgm:spPr/>
    </dgm:pt>
    <dgm:pt modelId="{B974C7A3-FD67-F047-A834-3718DB9325B3}" type="pres">
      <dgm:prSet presAssocID="{DE8902D8-85D9-4CB1-BFC8-4968F47CE129}" presName="vert1" presStyleCnt="0"/>
      <dgm:spPr/>
    </dgm:pt>
    <dgm:pt modelId="{2D7E5AF9-C473-E84E-82AA-55078A061A5C}" type="pres">
      <dgm:prSet presAssocID="{B007F80D-A72F-499D-8407-8305B9F62B92}" presName="thickLine" presStyleLbl="alignNode1" presStyleIdx="2" presStyleCnt="4"/>
      <dgm:spPr/>
    </dgm:pt>
    <dgm:pt modelId="{4B72A919-7D85-554E-8631-63B0C5A403D0}" type="pres">
      <dgm:prSet presAssocID="{B007F80D-A72F-499D-8407-8305B9F62B92}" presName="horz1" presStyleCnt="0"/>
      <dgm:spPr/>
    </dgm:pt>
    <dgm:pt modelId="{DF917DC8-EFF8-694D-9AC5-671547EC7946}" type="pres">
      <dgm:prSet presAssocID="{B007F80D-A72F-499D-8407-8305B9F62B92}" presName="tx1" presStyleLbl="revTx" presStyleIdx="2" presStyleCnt="4"/>
      <dgm:spPr/>
    </dgm:pt>
    <dgm:pt modelId="{92EF6542-F57B-5549-910F-07439DDA3D25}" type="pres">
      <dgm:prSet presAssocID="{B007F80D-A72F-499D-8407-8305B9F62B92}" presName="vert1" presStyleCnt="0"/>
      <dgm:spPr/>
    </dgm:pt>
    <dgm:pt modelId="{9F1E08A9-DBB3-184C-9171-7B637B467543}" type="pres">
      <dgm:prSet presAssocID="{30A3A8F6-CA98-40B6-B352-CC44D9AF93AD}" presName="thickLine" presStyleLbl="alignNode1" presStyleIdx="3" presStyleCnt="4"/>
      <dgm:spPr/>
    </dgm:pt>
    <dgm:pt modelId="{12867CFE-7352-D049-A959-20F92C2C5EA5}" type="pres">
      <dgm:prSet presAssocID="{30A3A8F6-CA98-40B6-B352-CC44D9AF93AD}" presName="horz1" presStyleCnt="0"/>
      <dgm:spPr/>
    </dgm:pt>
    <dgm:pt modelId="{B141B5E0-A4FC-C94B-B82B-4C0FB8423C0E}" type="pres">
      <dgm:prSet presAssocID="{30A3A8F6-CA98-40B6-B352-CC44D9AF93AD}" presName="tx1" presStyleLbl="revTx" presStyleIdx="3" presStyleCnt="4"/>
      <dgm:spPr/>
    </dgm:pt>
    <dgm:pt modelId="{98B28920-79CB-6D4D-9B6A-2A2CD338F760}" type="pres">
      <dgm:prSet presAssocID="{30A3A8F6-CA98-40B6-B352-CC44D9AF93AD}" presName="vert1" presStyleCnt="0"/>
      <dgm:spPr/>
    </dgm:pt>
  </dgm:ptLst>
  <dgm:cxnLst>
    <dgm:cxn modelId="{A58A3701-0847-4F43-BC37-FEB527A7C27D}" srcId="{12E8E082-6BA1-4C6C-A038-402C5214195A}" destId="{DE8902D8-85D9-4CB1-BFC8-4968F47CE129}" srcOrd="1" destOrd="0" parTransId="{1001157E-33D0-4331-85B4-490D7379A530}" sibTransId="{5A78BD22-1340-4E05-8B4C-EE7AAACC772A}"/>
    <dgm:cxn modelId="{8E81327A-882B-E84D-AD5F-12A20589D228}" type="presOf" srcId="{DE8902D8-85D9-4CB1-BFC8-4968F47CE129}" destId="{E15F8CD3-C9F9-9A4E-9006-C6E252B1128D}" srcOrd="0" destOrd="0" presId="urn:microsoft.com/office/officeart/2008/layout/LinedList"/>
    <dgm:cxn modelId="{C9510893-C9D5-4BE1-873F-21865908B2A8}" srcId="{12E8E082-6BA1-4C6C-A038-402C5214195A}" destId="{B007F80D-A72F-499D-8407-8305B9F62B92}" srcOrd="2" destOrd="0" parTransId="{BDFB9206-C630-4E8C-977E-BC0CBF59BA8F}" sibTransId="{0FE4D103-EA63-4BCF-B590-16571D064D0E}"/>
    <dgm:cxn modelId="{98EE9C97-B11F-FC4C-91E0-BA9B0922904E}" type="presOf" srcId="{F263EA20-6B18-4AC2-8CB2-731EA0AFA792}" destId="{811663A4-3292-A146-B9A2-C1466A19E00B}" srcOrd="0" destOrd="0" presId="urn:microsoft.com/office/officeart/2008/layout/LinedList"/>
    <dgm:cxn modelId="{2E02ADA7-D272-B54D-AE5E-E52ED0727593}" type="presOf" srcId="{12E8E082-6BA1-4C6C-A038-402C5214195A}" destId="{20F5BC42-AE86-804E-8978-56E4FE444B17}" srcOrd="0" destOrd="0" presId="urn:microsoft.com/office/officeart/2008/layout/LinedList"/>
    <dgm:cxn modelId="{CA60AAAF-ED68-0C4F-8001-C5F0EFBF428C}" type="presOf" srcId="{B007F80D-A72F-499D-8407-8305B9F62B92}" destId="{DF917DC8-EFF8-694D-9AC5-671547EC7946}" srcOrd="0" destOrd="0" presId="urn:microsoft.com/office/officeart/2008/layout/LinedList"/>
    <dgm:cxn modelId="{B665E7B1-DF32-8E4D-8B05-F91DA62B9587}" type="presOf" srcId="{30A3A8F6-CA98-40B6-B352-CC44D9AF93AD}" destId="{B141B5E0-A4FC-C94B-B82B-4C0FB8423C0E}" srcOrd="0" destOrd="0" presId="urn:microsoft.com/office/officeart/2008/layout/LinedList"/>
    <dgm:cxn modelId="{5ABDEFD3-5647-4F56-9CE6-D9749BC4BDE1}" srcId="{12E8E082-6BA1-4C6C-A038-402C5214195A}" destId="{F263EA20-6B18-4AC2-8CB2-731EA0AFA792}" srcOrd="0" destOrd="0" parTransId="{7FD72E24-50DF-4241-B26A-ED76761F35C0}" sibTransId="{87A072F2-C31E-4785-9B11-63C2FE721191}"/>
    <dgm:cxn modelId="{444CB8EB-77C0-42EB-8652-9FE03FB18E6C}" srcId="{12E8E082-6BA1-4C6C-A038-402C5214195A}" destId="{30A3A8F6-CA98-40B6-B352-CC44D9AF93AD}" srcOrd="3" destOrd="0" parTransId="{6ABDDDE6-09B2-4BD2-926A-961DFA96BAEF}" sibTransId="{8814078D-2B11-41DB-B203-B84FD8672AB5}"/>
    <dgm:cxn modelId="{5FB5E9C2-AEEC-FD40-A214-D3B9D4907428}" type="presParOf" srcId="{20F5BC42-AE86-804E-8978-56E4FE444B17}" destId="{E5BBCAF7-8440-4D40-A21B-3C83A8424F8A}" srcOrd="0" destOrd="0" presId="urn:microsoft.com/office/officeart/2008/layout/LinedList"/>
    <dgm:cxn modelId="{15726910-9F8A-6E41-BED2-C44827368E90}" type="presParOf" srcId="{20F5BC42-AE86-804E-8978-56E4FE444B17}" destId="{C81AE665-2187-8C43-A3E9-51FC73B012E4}" srcOrd="1" destOrd="0" presId="urn:microsoft.com/office/officeart/2008/layout/LinedList"/>
    <dgm:cxn modelId="{8D62DD85-F06C-B641-8F9D-44845AB6E09C}" type="presParOf" srcId="{C81AE665-2187-8C43-A3E9-51FC73B012E4}" destId="{811663A4-3292-A146-B9A2-C1466A19E00B}" srcOrd="0" destOrd="0" presId="urn:microsoft.com/office/officeart/2008/layout/LinedList"/>
    <dgm:cxn modelId="{F3321B4B-50C8-9D4F-8474-655ED3A2C20C}" type="presParOf" srcId="{C81AE665-2187-8C43-A3E9-51FC73B012E4}" destId="{7C8950FC-1BAE-3E4C-88C8-729094FDDA2D}" srcOrd="1" destOrd="0" presId="urn:microsoft.com/office/officeart/2008/layout/LinedList"/>
    <dgm:cxn modelId="{89A3AB3C-B79B-B947-9894-13BAFDAD324F}" type="presParOf" srcId="{20F5BC42-AE86-804E-8978-56E4FE444B17}" destId="{89F62FBC-7DD3-C14A-80DF-0A144AA970CC}" srcOrd="2" destOrd="0" presId="urn:microsoft.com/office/officeart/2008/layout/LinedList"/>
    <dgm:cxn modelId="{C436032C-C57C-5349-9038-C061EB172AC9}" type="presParOf" srcId="{20F5BC42-AE86-804E-8978-56E4FE444B17}" destId="{46523B50-37AE-9F47-9BF3-4E9910B09EE8}" srcOrd="3" destOrd="0" presId="urn:microsoft.com/office/officeart/2008/layout/LinedList"/>
    <dgm:cxn modelId="{2AAF5AD5-6B6B-794B-994F-84C6A78D5481}" type="presParOf" srcId="{46523B50-37AE-9F47-9BF3-4E9910B09EE8}" destId="{E15F8CD3-C9F9-9A4E-9006-C6E252B1128D}" srcOrd="0" destOrd="0" presId="urn:microsoft.com/office/officeart/2008/layout/LinedList"/>
    <dgm:cxn modelId="{3A293CFF-6385-8D4D-B93B-95E629CAD8BF}" type="presParOf" srcId="{46523B50-37AE-9F47-9BF3-4E9910B09EE8}" destId="{B974C7A3-FD67-F047-A834-3718DB9325B3}" srcOrd="1" destOrd="0" presId="urn:microsoft.com/office/officeart/2008/layout/LinedList"/>
    <dgm:cxn modelId="{C41B61C4-1594-5547-B524-AB11B0E42FE8}" type="presParOf" srcId="{20F5BC42-AE86-804E-8978-56E4FE444B17}" destId="{2D7E5AF9-C473-E84E-82AA-55078A061A5C}" srcOrd="4" destOrd="0" presId="urn:microsoft.com/office/officeart/2008/layout/LinedList"/>
    <dgm:cxn modelId="{0B573867-E465-2D47-9BB2-11FFF57F2AC0}" type="presParOf" srcId="{20F5BC42-AE86-804E-8978-56E4FE444B17}" destId="{4B72A919-7D85-554E-8631-63B0C5A403D0}" srcOrd="5" destOrd="0" presId="urn:microsoft.com/office/officeart/2008/layout/LinedList"/>
    <dgm:cxn modelId="{D16C62EC-F8BC-DD4B-A880-DE70E60BC2A4}" type="presParOf" srcId="{4B72A919-7D85-554E-8631-63B0C5A403D0}" destId="{DF917DC8-EFF8-694D-9AC5-671547EC7946}" srcOrd="0" destOrd="0" presId="urn:microsoft.com/office/officeart/2008/layout/LinedList"/>
    <dgm:cxn modelId="{F29FCA40-0903-D648-B171-EFAFF84530BA}" type="presParOf" srcId="{4B72A919-7D85-554E-8631-63B0C5A403D0}" destId="{92EF6542-F57B-5549-910F-07439DDA3D25}" srcOrd="1" destOrd="0" presId="urn:microsoft.com/office/officeart/2008/layout/LinedList"/>
    <dgm:cxn modelId="{90F36A28-511F-494F-9FE8-E4F6447511A8}" type="presParOf" srcId="{20F5BC42-AE86-804E-8978-56E4FE444B17}" destId="{9F1E08A9-DBB3-184C-9171-7B637B467543}" srcOrd="6" destOrd="0" presId="urn:microsoft.com/office/officeart/2008/layout/LinedList"/>
    <dgm:cxn modelId="{B36AEF67-F9D0-EA4A-8370-608B0F7CDA35}" type="presParOf" srcId="{20F5BC42-AE86-804E-8978-56E4FE444B17}" destId="{12867CFE-7352-D049-A959-20F92C2C5EA5}" srcOrd="7" destOrd="0" presId="urn:microsoft.com/office/officeart/2008/layout/LinedList"/>
    <dgm:cxn modelId="{B3000643-CC4C-E140-8B53-2448E3B87142}" type="presParOf" srcId="{12867CFE-7352-D049-A959-20F92C2C5EA5}" destId="{B141B5E0-A4FC-C94B-B82B-4C0FB8423C0E}" srcOrd="0" destOrd="0" presId="urn:microsoft.com/office/officeart/2008/layout/LinedList"/>
    <dgm:cxn modelId="{C477201F-1EC7-D64B-8E95-CF7BBDFB3BB2}" type="presParOf" srcId="{12867CFE-7352-D049-A959-20F92C2C5EA5}" destId="{98B28920-79CB-6D4D-9B6A-2A2CD338F7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5.xml><?xml version="1.0" encoding="utf-8"?>
<dgm:dataModel xmlns:dgm="http://schemas.openxmlformats.org/drawingml/2006/diagram" xmlns:a="http://schemas.openxmlformats.org/drawingml/2006/main">
  <dgm:ptLst>
    <dgm:pt modelId="{C772FBCD-3C64-4D31-BA2F-96474A32C69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C53855-A193-419E-92EA-4765DA811B65}">
      <dgm:prSet/>
      <dgm:spPr/>
      <dgm:t>
        <a:bodyPr/>
        <a:lstStyle/>
        <a:p>
          <a:r>
            <a:rPr lang="en-US" b="1"/>
            <a:t>• Minsk I nepřinesl trvalé příměří</a:t>
          </a:r>
          <a:endParaRPr lang="en-US"/>
        </a:p>
      </dgm:t>
    </dgm:pt>
    <dgm:pt modelId="{12EC3A08-09C3-4DCF-BA03-69FA045B0AA9}" type="parTrans" cxnId="{C9C59365-79AD-420E-A726-644DD97B268A}">
      <dgm:prSet/>
      <dgm:spPr/>
      <dgm:t>
        <a:bodyPr/>
        <a:lstStyle/>
        <a:p>
          <a:endParaRPr lang="en-US"/>
        </a:p>
      </dgm:t>
    </dgm:pt>
    <dgm:pt modelId="{3BB95653-D1D3-4988-8657-9471C9EAAC88}" type="sibTrans" cxnId="{C9C59365-79AD-420E-A726-644DD97B268A}">
      <dgm:prSet/>
      <dgm:spPr/>
      <dgm:t>
        <a:bodyPr/>
        <a:lstStyle/>
        <a:p>
          <a:endParaRPr lang="en-US"/>
        </a:p>
      </dgm:t>
    </dgm:pt>
    <dgm:pt modelId="{03496ECE-41A6-473E-9E00-414E2BAEFEA6}">
      <dgm:prSet/>
      <dgm:spPr/>
      <dgm:t>
        <a:bodyPr/>
        <a:lstStyle/>
        <a:p>
          <a:r>
            <a:rPr lang="en-US" b="1"/>
            <a:t>• V únoru 2015 následovala nová dohoda – Minsk II</a:t>
          </a:r>
          <a:endParaRPr lang="en-US"/>
        </a:p>
      </dgm:t>
    </dgm:pt>
    <dgm:pt modelId="{5C475F16-AC52-4F53-9566-86137079F05A}" type="parTrans" cxnId="{B2C1B78C-9683-4FF3-9D9E-E48B15788145}">
      <dgm:prSet/>
      <dgm:spPr/>
      <dgm:t>
        <a:bodyPr/>
        <a:lstStyle/>
        <a:p>
          <a:endParaRPr lang="en-US"/>
        </a:p>
      </dgm:t>
    </dgm:pt>
    <dgm:pt modelId="{98E077AD-A980-4E64-B85F-1CEE078FA068}" type="sibTrans" cxnId="{B2C1B78C-9683-4FF3-9D9E-E48B15788145}">
      <dgm:prSet/>
      <dgm:spPr/>
      <dgm:t>
        <a:bodyPr/>
        <a:lstStyle/>
        <a:p>
          <a:endParaRPr lang="en-US"/>
        </a:p>
      </dgm:t>
    </dgm:pt>
    <dgm:pt modelId="{D43D4239-CC38-43BF-A5FC-1B050260BF7C}">
      <dgm:prSet/>
      <dgm:spPr/>
      <dgm:t>
        <a:bodyPr/>
        <a:lstStyle/>
        <a:p>
          <a:r>
            <a:rPr lang="en-US" b="1"/>
            <a:t>• Dlouhodobé řešení konfliktu zůstalo nejasné</a:t>
          </a:r>
          <a:endParaRPr lang="en-US"/>
        </a:p>
      </dgm:t>
    </dgm:pt>
    <dgm:pt modelId="{3081BB56-EF4E-417B-9C13-C0C96D41CA55}" type="parTrans" cxnId="{D2193979-144A-4F26-A77F-D91EEB429B3C}">
      <dgm:prSet/>
      <dgm:spPr/>
      <dgm:t>
        <a:bodyPr/>
        <a:lstStyle/>
        <a:p>
          <a:endParaRPr lang="en-US"/>
        </a:p>
      </dgm:t>
    </dgm:pt>
    <dgm:pt modelId="{0B474ED3-61C7-4BB1-AF02-C06D1301E8C5}" type="sibTrans" cxnId="{D2193979-144A-4F26-A77F-D91EEB429B3C}">
      <dgm:prSet/>
      <dgm:spPr/>
      <dgm:t>
        <a:bodyPr/>
        <a:lstStyle/>
        <a:p>
          <a:endParaRPr lang="en-US"/>
        </a:p>
      </dgm:t>
    </dgm:pt>
    <dgm:pt modelId="{09BD3DA7-454B-9D46-818A-783D4AD1918F}" type="pres">
      <dgm:prSet presAssocID="{C772FBCD-3C64-4D31-BA2F-96474A32C69C}" presName="vert0" presStyleCnt="0">
        <dgm:presLayoutVars>
          <dgm:dir/>
          <dgm:animOne val="branch"/>
          <dgm:animLvl val="lvl"/>
        </dgm:presLayoutVars>
      </dgm:prSet>
      <dgm:spPr/>
    </dgm:pt>
    <dgm:pt modelId="{5242895A-5499-C448-A46C-00DE26FF8BE4}" type="pres">
      <dgm:prSet presAssocID="{69C53855-A193-419E-92EA-4765DA811B65}" presName="thickLine" presStyleLbl="alignNode1" presStyleIdx="0" presStyleCnt="3"/>
      <dgm:spPr/>
    </dgm:pt>
    <dgm:pt modelId="{7090A90A-70FA-0047-922D-4AE843A495EC}" type="pres">
      <dgm:prSet presAssocID="{69C53855-A193-419E-92EA-4765DA811B65}" presName="horz1" presStyleCnt="0"/>
      <dgm:spPr/>
    </dgm:pt>
    <dgm:pt modelId="{E43E680C-968A-4A4B-8D12-4637176C2468}" type="pres">
      <dgm:prSet presAssocID="{69C53855-A193-419E-92EA-4765DA811B65}" presName="tx1" presStyleLbl="revTx" presStyleIdx="0" presStyleCnt="3"/>
      <dgm:spPr/>
    </dgm:pt>
    <dgm:pt modelId="{288F6744-C52F-044C-8BA0-C177810B4F90}" type="pres">
      <dgm:prSet presAssocID="{69C53855-A193-419E-92EA-4765DA811B65}" presName="vert1" presStyleCnt="0"/>
      <dgm:spPr/>
    </dgm:pt>
    <dgm:pt modelId="{0CE2ABE1-F47A-174A-98B5-45D9271F0462}" type="pres">
      <dgm:prSet presAssocID="{03496ECE-41A6-473E-9E00-414E2BAEFEA6}" presName="thickLine" presStyleLbl="alignNode1" presStyleIdx="1" presStyleCnt="3"/>
      <dgm:spPr/>
    </dgm:pt>
    <dgm:pt modelId="{9694B2EF-F9FF-0145-A18C-13DB5B8B37CA}" type="pres">
      <dgm:prSet presAssocID="{03496ECE-41A6-473E-9E00-414E2BAEFEA6}" presName="horz1" presStyleCnt="0"/>
      <dgm:spPr/>
    </dgm:pt>
    <dgm:pt modelId="{5812A5CC-83B9-F44A-804B-A565AE1EE158}" type="pres">
      <dgm:prSet presAssocID="{03496ECE-41A6-473E-9E00-414E2BAEFEA6}" presName="tx1" presStyleLbl="revTx" presStyleIdx="1" presStyleCnt="3"/>
      <dgm:spPr/>
    </dgm:pt>
    <dgm:pt modelId="{FC17A1CE-A3E4-C744-9AE7-055D05314630}" type="pres">
      <dgm:prSet presAssocID="{03496ECE-41A6-473E-9E00-414E2BAEFEA6}" presName="vert1" presStyleCnt="0"/>
      <dgm:spPr/>
    </dgm:pt>
    <dgm:pt modelId="{2FD4025B-9E65-B641-B039-1A6C14D2EE68}" type="pres">
      <dgm:prSet presAssocID="{D43D4239-CC38-43BF-A5FC-1B050260BF7C}" presName="thickLine" presStyleLbl="alignNode1" presStyleIdx="2" presStyleCnt="3"/>
      <dgm:spPr/>
    </dgm:pt>
    <dgm:pt modelId="{115B1823-D4D9-1D4A-904D-3FF507B0AF85}" type="pres">
      <dgm:prSet presAssocID="{D43D4239-CC38-43BF-A5FC-1B050260BF7C}" presName="horz1" presStyleCnt="0"/>
      <dgm:spPr/>
    </dgm:pt>
    <dgm:pt modelId="{35788018-EC6B-0E44-908B-4FD2554A6CA8}" type="pres">
      <dgm:prSet presAssocID="{D43D4239-CC38-43BF-A5FC-1B050260BF7C}" presName="tx1" presStyleLbl="revTx" presStyleIdx="2" presStyleCnt="3"/>
      <dgm:spPr/>
    </dgm:pt>
    <dgm:pt modelId="{1B977F01-A065-0E4F-80C6-1A25EE1CA4FC}" type="pres">
      <dgm:prSet presAssocID="{D43D4239-CC38-43BF-A5FC-1B050260BF7C}" presName="vert1" presStyleCnt="0"/>
      <dgm:spPr/>
    </dgm:pt>
  </dgm:ptLst>
  <dgm:cxnLst>
    <dgm:cxn modelId="{6AA6DB05-525F-6A44-A79A-FB0E586A61D4}" type="presOf" srcId="{69C53855-A193-419E-92EA-4765DA811B65}" destId="{E43E680C-968A-4A4B-8D12-4637176C2468}" srcOrd="0" destOrd="0" presId="urn:microsoft.com/office/officeart/2008/layout/LinedList"/>
    <dgm:cxn modelId="{B1FB1C0E-6D1E-B148-9CB9-D58F950AE767}" type="presOf" srcId="{D43D4239-CC38-43BF-A5FC-1B050260BF7C}" destId="{35788018-EC6B-0E44-908B-4FD2554A6CA8}" srcOrd="0" destOrd="0" presId="urn:microsoft.com/office/officeart/2008/layout/LinedList"/>
    <dgm:cxn modelId="{C9C59365-79AD-420E-A726-644DD97B268A}" srcId="{C772FBCD-3C64-4D31-BA2F-96474A32C69C}" destId="{69C53855-A193-419E-92EA-4765DA811B65}" srcOrd="0" destOrd="0" parTransId="{12EC3A08-09C3-4DCF-BA03-69FA045B0AA9}" sibTransId="{3BB95653-D1D3-4988-8657-9471C9EAAC88}"/>
    <dgm:cxn modelId="{D2193979-144A-4F26-A77F-D91EEB429B3C}" srcId="{C772FBCD-3C64-4D31-BA2F-96474A32C69C}" destId="{D43D4239-CC38-43BF-A5FC-1B050260BF7C}" srcOrd="2" destOrd="0" parTransId="{3081BB56-EF4E-417B-9C13-C0C96D41CA55}" sibTransId="{0B474ED3-61C7-4BB1-AF02-C06D1301E8C5}"/>
    <dgm:cxn modelId="{B2C1B78C-9683-4FF3-9D9E-E48B15788145}" srcId="{C772FBCD-3C64-4D31-BA2F-96474A32C69C}" destId="{03496ECE-41A6-473E-9E00-414E2BAEFEA6}" srcOrd="1" destOrd="0" parTransId="{5C475F16-AC52-4F53-9566-86137079F05A}" sibTransId="{98E077AD-A980-4E64-B85F-1CEE078FA068}"/>
    <dgm:cxn modelId="{C46836CE-340F-4849-A149-45506088BE9B}" type="presOf" srcId="{C772FBCD-3C64-4D31-BA2F-96474A32C69C}" destId="{09BD3DA7-454B-9D46-818A-783D4AD1918F}" srcOrd="0" destOrd="0" presId="urn:microsoft.com/office/officeart/2008/layout/LinedList"/>
    <dgm:cxn modelId="{272D1AFD-C6D3-0949-AA3E-615FD3007874}" type="presOf" srcId="{03496ECE-41A6-473E-9E00-414E2BAEFEA6}" destId="{5812A5CC-83B9-F44A-804B-A565AE1EE158}" srcOrd="0" destOrd="0" presId="urn:microsoft.com/office/officeart/2008/layout/LinedList"/>
    <dgm:cxn modelId="{F699B805-5B5E-B449-8AE8-9B4E9EADC202}" type="presParOf" srcId="{09BD3DA7-454B-9D46-818A-783D4AD1918F}" destId="{5242895A-5499-C448-A46C-00DE26FF8BE4}" srcOrd="0" destOrd="0" presId="urn:microsoft.com/office/officeart/2008/layout/LinedList"/>
    <dgm:cxn modelId="{31255B79-67B8-2243-A285-2823B1245587}" type="presParOf" srcId="{09BD3DA7-454B-9D46-818A-783D4AD1918F}" destId="{7090A90A-70FA-0047-922D-4AE843A495EC}" srcOrd="1" destOrd="0" presId="urn:microsoft.com/office/officeart/2008/layout/LinedList"/>
    <dgm:cxn modelId="{BF097828-8A43-E341-BD7D-7402F03C78AA}" type="presParOf" srcId="{7090A90A-70FA-0047-922D-4AE843A495EC}" destId="{E43E680C-968A-4A4B-8D12-4637176C2468}" srcOrd="0" destOrd="0" presId="urn:microsoft.com/office/officeart/2008/layout/LinedList"/>
    <dgm:cxn modelId="{8D976592-51C2-DC4D-A230-9C0372DB1FA9}" type="presParOf" srcId="{7090A90A-70FA-0047-922D-4AE843A495EC}" destId="{288F6744-C52F-044C-8BA0-C177810B4F90}" srcOrd="1" destOrd="0" presId="urn:microsoft.com/office/officeart/2008/layout/LinedList"/>
    <dgm:cxn modelId="{4FA1C358-B790-6C41-8AAA-48969D735FE0}" type="presParOf" srcId="{09BD3DA7-454B-9D46-818A-783D4AD1918F}" destId="{0CE2ABE1-F47A-174A-98B5-45D9271F0462}" srcOrd="2" destOrd="0" presId="urn:microsoft.com/office/officeart/2008/layout/LinedList"/>
    <dgm:cxn modelId="{B4DAFE71-007E-4C4F-AADB-09D41A6DEED8}" type="presParOf" srcId="{09BD3DA7-454B-9D46-818A-783D4AD1918F}" destId="{9694B2EF-F9FF-0145-A18C-13DB5B8B37CA}" srcOrd="3" destOrd="0" presId="urn:microsoft.com/office/officeart/2008/layout/LinedList"/>
    <dgm:cxn modelId="{707ECB46-0844-3F47-AB61-1777B9231D01}" type="presParOf" srcId="{9694B2EF-F9FF-0145-A18C-13DB5B8B37CA}" destId="{5812A5CC-83B9-F44A-804B-A565AE1EE158}" srcOrd="0" destOrd="0" presId="urn:microsoft.com/office/officeart/2008/layout/LinedList"/>
    <dgm:cxn modelId="{9A609B65-6DB9-474F-8386-7584C2EA5F66}" type="presParOf" srcId="{9694B2EF-F9FF-0145-A18C-13DB5B8B37CA}" destId="{FC17A1CE-A3E4-C744-9AE7-055D05314630}" srcOrd="1" destOrd="0" presId="urn:microsoft.com/office/officeart/2008/layout/LinedList"/>
    <dgm:cxn modelId="{8009E8F1-6F8D-4A46-B643-60978B056EB2}" type="presParOf" srcId="{09BD3DA7-454B-9D46-818A-783D4AD1918F}" destId="{2FD4025B-9E65-B641-B039-1A6C14D2EE68}" srcOrd="4" destOrd="0" presId="urn:microsoft.com/office/officeart/2008/layout/LinedList"/>
    <dgm:cxn modelId="{ED17880D-9AB7-964B-B8FB-9760C4681DDE}" type="presParOf" srcId="{09BD3DA7-454B-9D46-818A-783D4AD1918F}" destId="{115B1823-D4D9-1D4A-904D-3FF507B0AF85}" srcOrd="5" destOrd="0" presId="urn:microsoft.com/office/officeart/2008/layout/LinedList"/>
    <dgm:cxn modelId="{0615AC64-6C7F-BB44-84CE-3505960369AC}" type="presParOf" srcId="{115B1823-D4D9-1D4A-904D-3FF507B0AF85}" destId="{35788018-EC6B-0E44-908B-4FD2554A6CA8}" srcOrd="0" destOrd="0" presId="urn:microsoft.com/office/officeart/2008/layout/LinedList"/>
    <dgm:cxn modelId="{43E9B4F1-F0FA-2D4C-8E9A-DDFBF3D5F4EB}" type="presParOf" srcId="{115B1823-D4D9-1D4A-904D-3FF507B0AF85}" destId="{1B977F01-A065-0E4F-80C6-1A25EE1CA4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6.xml><?xml version="1.0" encoding="utf-8"?>
<dgm:dataModel xmlns:dgm="http://schemas.openxmlformats.org/drawingml/2006/diagram" xmlns:a="http://schemas.openxmlformats.org/drawingml/2006/main">
  <dgm:ptLst>
    <dgm:pt modelId="{C772FBCD-3C64-4D31-BA2F-96474A32C69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C53855-A193-419E-92EA-4765DA811B65}">
      <dgm:prSet/>
      <dgm:spPr/>
      <dgm:t>
        <a:bodyPr/>
        <a:lstStyle/>
        <a:p>
          <a:r>
            <a:rPr lang="en-US" b="1"/>
            <a:t>• Minsk I nepřinesl trvalé příměří</a:t>
          </a:r>
          <a:endParaRPr lang="en-US"/>
        </a:p>
      </dgm:t>
    </dgm:pt>
    <dgm:pt modelId="{12EC3A08-09C3-4DCF-BA03-69FA045B0AA9}" type="parTrans" cxnId="{C9C59365-79AD-420E-A726-644DD97B268A}">
      <dgm:prSet/>
      <dgm:spPr/>
      <dgm:t>
        <a:bodyPr/>
        <a:lstStyle/>
        <a:p>
          <a:endParaRPr lang="en-US"/>
        </a:p>
      </dgm:t>
    </dgm:pt>
    <dgm:pt modelId="{3BB95653-D1D3-4988-8657-9471C9EAAC88}" type="sibTrans" cxnId="{C9C59365-79AD-420E-A726-644DD97B268A}">
      <dgm:prSet/>
      <dgm:spPr/>
      <dgm:t>
        <a:bodyPr/>
        <a:lstStyle/>
        <a:p>
          <a:endParaRPr lang="en-US"/>
        </a:p>
      </dgm:t>
    </dgm:pt>
    <dgm:pt modelId="{03496ECE-41A6-473E-9E00-414E2BAEFEA6}">
      <dgm:prSet/>
      <dgm:spPr/>
      <dgm:t>
        <a:bodyPr/>
        <a:lstStyle/>
        <a:p>
          <a:r>
            <a:rPr lang="en-US" b="1"/>
            <a:t>• V únoru 2015 následovala nová dohoda – Minsk II</a:t>
          </a:r>
          <a:endParaRPr lang="en-US"/>
        </a:p>
      </dgm:t>
    </dgm:pt>
    <dgm:pt modelId="{5C475F16-AC52-4F53-9566-86137079F05A}" type="parTrans" cxnId="{B2C1B78C-9683-4FF3-9D9E-E48B15788145}">
      <dgm:prSet/>
      <dgm:spPr/>
      <dgm:t>
        <a:bodyPr/>
        <a:lstStyle/>
        <a:p>
          <a:endParaRPr lang="en-US"/>
        </a:p>
      </dgm:t>
    </dgm:pt>
    <dgm:pt modelId="{98E077AD-A980-4E64-B85F-1CEE078FA068}" type="sibTrans" cxnId="{B2C1B78C-9683-4FF3-9D9E-E48B15788145}">
      <dgm:prSet/>
      <dgm:spPr/>
      <dgm:t>
        <a:bodyPr/>
        <a:lstStyle/>
        <a:p>
          <a:endParaRPr lang="en-US"/>
        </a:p>
      </dgm:t>
    </dgm:pt>
    <dgm:pt modelId="{D43D4239-CC38-43BF-A5FC-1B050260BF7C}">
      <dgm:prSet/>
      <dgm:spPr/>
      <dgm:t>
        <a:bodyPr/>
        <a:lstStyle/>
        <a:p>
          <a:r>
            <a:rPr lang="en-US" b="1"/>
            <a:t>• Dlouhodobé řešení konfliktu zůstalo nejasné</a:t>
          </a:r>
          <a:endParaRPr lang="en-US"/>
        </a:p>
      </dgm:t>
    </dgm:pt>
    <dgm:pt modelId="{3081BB56-EF4E-417B-9C13-C0C96D41CA55}" type="parTrans" cxnId="{D2193979-144A-4F26-A77F-D91EEB429B3C}">
      <dgm:prSet/>
      <dgm:spPr/>
      <dgm:t>
        <a:bodyPr/>
        <a:lstStyle/>
        <a:p>
          <a:endParaRPr lang="en-US"/>
        </a:p>
      </dgm:t>
    </dgm:pt>
    <dgm:pt modelId="{0B474ED3-61C7-4BB1-AF02-C06D1301E8C5}" type="sibTrans" cxnId="{D2193979-144A-4F26-A77F-D91EEB429B3C}">
      <dgm:prSet/>
      <dgm:spPr/>
      <dgm:t>
        <a:bodyPr/>
        <a:lstStyle/>
        <a:p>
          <a:endParaRPr lang="en-US"/>
        </a:p>
      </dgm:t>
    </dgm:pt>
    <dgm:pt modelId="{09BD3DA7-454B-9D46-818A-783D4AD1918F}" type="pres">
      <dgm:prSet presAssocID="{C772FBCD-3C64-4D31-BA2F-96474A32C69C}" presName="vert0" presStyleCnt="0">
        <dgm:presLayoutVars>
          <dgm:dir/>
          <dgm:animOne val="branch"/>
          <dgm:animLvl val="lvl"/>
        </dgm:presLayoutVars>
      </dgm:prSet>
      <dgm:spPr/>
    </dgm:pt>
    <dgm:pt modelId="{5242895A-5499-C448-A46C-00DE26FF8BE4}" type="pres">
      <dgm:prSet presAssocID="{69C53855-A193-419E-92EA-4765DA811B65}" presName="thickLine" presStyleLbl="alignNode1" presStyleIdx="0" presStyleCnt="3"/>
      <dgm:spPr/>
    </dgm:pt>
    <dgm:pt modelId="{7090A90A-70FA-0047-922D-4AE843A495EC}" type="pres">
      <dgm:prSet presAssocID="{69C53855-A193-419E-92EA-4765DA811B65}" presName="horz1" presStyleCnt="0"/>
      <dgm:spPr/>
    </dgm:pt>
    <dgm:pt modelId="{E43E680C-968A-4A4B-8D12-4637176C2468}" type="pres">
      <dgm:prSet presAssocID="{69C53855-A193-419E-92EA-4765DA811B65}" presName="tx1" presStyleLbl="revTx" presStyleIdx="0" presStyleCnt="3"/>
      <dgm:spPr/>
    </dgm:pt>
    <dgm:pt modelId="{288F6744-C52F-044C-8BA0-C177810B4F90}" type="pres">
      <dgm:prSet presAssocID="{69C53855-A193-419E-92EA-4765DA811B65}" presName="vert1" presStyleCnt="0"/>
      <dgm:spPr/>
    </dgm:pt>
    <dgm:pt modelId="{0CE2ABE1-F47A-174A-98B5-45D9271F0462}" type="pres">
      <dgm:prSet presAssocID="{03496ECE-41A6-473E-9E00-414E2BAEFEA6}" presName="thickLine" presStyleLbl="alignNode1" presStyleIdx="1" presStyleCnt="3"/>
      <dgm:spPr/>
    </dgm:pt>
    <dgm:pt modelId="{9694B2EF-F9FF-0145-A18C-13DB5B8B37CA}" type="pres">
      <dgm:prSet presAssocID="{03496ECE-41A6-473E-9E00-414E2BAEFEA6}" presName="horz1" presStyleCnt="0"/>
      <dgm:spPr/>
    </dgm:pt>
    <dgm:pt modelId="{5812A5CC-83B9-F44A-804B-A565AE1EE158}" type="pres">
      <dgm:prSet presAssocID="{03496ECE-41A6-473E-9E00-414E2BAEFEA6}" presName="tx1" presStyleLbl="revTx" presStyleIdx="1" presStyleCnt="3"/>
      <dgm:spPr/>
    </dgm:pt>
    <dgm:pt modelId="{FC17A1CE-A3E4-C744-9AE7-055D05314630}" type="pres">
      <dgm:prSet presAssocID="{03496ECE-41A6-473E-9E00-414E2BAEFEA6}" presName="vert1" presStyleCnt="0"/>
      <dgm:spPr/>
    </dgm:pt>
    <dgm:pt modelId="{2FD4025B-9E65-B641-B039-1A6C14D2EE68}" type="pres">
      <dgm:prSet presAssocID="{D43D4239-CC38-43BF-A5FC-1B050260BF7C}" presName="thickLine" presStyleLbl="alignNode1" presStyleIdx="2" presStyleCnt="3"/>
      <dgm:spPr/>
    </dgm:pt>
    <dgm:pt modelId="{115B1823-D4D9-1D4A-904D-3FF507B0AF85}" type="pres">
      <dgm:prSet presAssocID="{D43D4239-CC38-43BF-A5FC-1B050260BF7C}" presName="horz1" presStyleCnt="0"/>
      <dgm:spPr/>
    </dgm:pt>
    <dgm:pt modelId="{35788018-EC6B-0E44-908B-4FD2554A6CA8}" type="pres">
      <dgm:prSet presAssocID="{D43D4239-CC38-43BF-A5FC-1B050260BF7C}" presName="tx1" presStyleLbl="revTx" presStyleIdx="2" presStyleCnt="3"/>
      <dgm:spPr/>
    </dgm:pt>
    <dgm:pt modelId="{1B977F01-A065-0E4F-80C6-1A25EE1CA4FC}" type="pres">
      <dgm:prSet presAssocID="{D43D4239-CC38-43BF-A5FC-1B050260BF7C}" presName="vert1" presStyleCnt="0"/>
      <dgm:spPr/>
    </dgm:pt>
  </dgm:ptLst>
  <dgm:cxnLst>
    <dgm:cxn modelId="{6AA6DB05-525F-6A44-A79A-FB0E586A61D4}" type="presOf" srcId="{69C53855-A193-419E-92EA-4765DA811B65}" destId="{E43E680C-968A-4A4B-8D12-4637176C2468}" srcOrd="0" destOrd="0" presId="urn:microsoft.com/office/officeart/2008/layout/LinedList"/>
    <dgm:cxn modelId="{B1FB1C0E-6D1E-B148-9CB9-D58F950AE767}" type="presOf" srcId="{D43D4239-CC38-43BF-A5FC-1B050260BF7C}" destId="{35788018-EC6B-0E44-908B-4FD2554A6CA8}" srcOrd="0" destOrd="0" presId="urn:microsoft.com/office/officeart/2008/layout/LinedList"/>
    <dgm:cxn modelId="{C9C59365-79AD-420E-A726-644DD97B268A}" srcId="{C772FBCD-3C64-4D31-BA2F-96474A32C69C}" destId="{69C53855-A193-419E-92EA-4765DA811B65}" srcOrd="0" destOrd="0" parTransId="{12EC3A08-09C3-4DCF-BA03-69FA045B0AA9}" sibTransId="{3BB95653-D1D3-4988-8657-9471C9EAAC88}"/>
    <dgm:cxn modelId="{D2193979-144A-4F26-A77F-D91EEB429B3C}" srcId="{C772FBCD-3C64-4D31-BA2F-96474A32C69C}" destId="{D43D4239-CC38-43BF-A5FC-1B050260BF7C}" srcOrd="2" destOrd="0" parTransId="{3081BB56-EF4E-417B-9C13-C0C96D41CA55}" sibTransId="{0B474ED3-61C7-4BB1-AF02-C06D1301E8C5}"/>
    <dgm:cxn modelId="{B2C1B78C-9683-4FF3-9D9E-E48B15788145}" srcId="{C772FBCD-3C64-4D31-BA2F-96474A32C69C}" destId="{03496ECE-41A6-473E-9E00-414E2BAEFEA6}" srcOrd="1" destOrd="0" parTransId="{5C475F16-AC52-4F53-9566-86137079F05A}" sibTransId="{98E077AD-A980-4E64-B85F-1CEE078FA068}"/>
    <dgm:cxn modelId="{C46836CE-340F-4849-A149-45506088BE9B}" type="presOf" srcId="{C772FBCD-3C64-4D31-BA2F-96474A32C69C}" destId="{09BD3DA7-454B-9D46-818A-783D4AD1918F}" srcOrd="0" destOrd="0" presId="urn:microsoft.com/office/officeart/2008/layout/LinedList"/>
    <dgm:cxn modelId="{272D1AFD-C6D3-0949-AA3E-615FD3007874}" type="presOf" srcId="{03496ECE-41A6-473E-9E00-414E2BAEFEA6}" destId="{5812A5CC-83B9-F44A-804B-A565AE1EE158}" srcOrd="0" destOrd="0" presId="urn:microsoft.com/office/officeart/2008/layout/LinedList"/>
    <dgm:cxn modelId="{F699B805-5B5E-B449-8AE8-9B4E9EADC202}" type="presParOf" srcId="{09BD3DA7-454B-9D46-818A-783D4AD1918F}" destId="{5242895A-5499-C448-A46C-00DE26FF8BE4}" srcOrd="0" destOrd="0" presId="urn:microsoft.com/office/officeart/2008/layout/LinedList"/>
    <dgm:cxn modelId="{31255B79-67B8-2243-A285-2823B1245587}" type="presParOf" srcId="{09BD3DA7-454B-9D46-818A-783D4AD1918F}" destId="{7090A90A-70FA-0047-922D-4AE843A495EC}" srcOrd="1" destOrd="0" presId="urn:microsoft.com/office/officeart/2008/layout/LinedList"/>
    <dgm:cxn modelId="{BF097828-8A43-E341-BD7D-7402F03C78AA}" type="presParOf" srcId="{7090A90A-70FA-0047-922D-4AE843A495EC}" destId="{E43E680C-968A-4A4B-8D12-4637176C2468}" srcOrd="0" destOrd="0" presId="urn:microsoft.com/office/officeart/2008/layout/LinedList"/>
    <dgm:cxn modelId="{8D976592-51C2-DC4D-A230-9C0372DB1FA9}" type="presParOf" srcId="{7090A90A-70FA-0047-922D-4AE843A495EC}" destId="{288F6744-C52F-044C-8BA0-C177810B4F90}" srcOrd="1" destOrd="0" presId="urn:microsoft.com/office/officeart/2008/layout/LinedList"/>
    <dgm:cxn modelId="{4FA1C358-B790-6C41-8AAA-48969D735FE0}" type="presParOf" srcId="{09BD3DA7-454B-9D46-818A-783D4AD1918F}" destId="{0CE2ABE1-F47A-174A-98B5-45D9271F0462}" srcOrd="2" destOrd="0" presId="urn:microsoft.com/office/officeart/2008/layout/LinedList"/>
    <dgm:cxn modelId="{B4DAFE71-007E-4C4F-AADB-09D41A6DEED8}" type="presParOf" srcId="{09BD3DA7-454B-9D46-818A-783D4AD1918F}" destId="{9694B2EF-F9FF-0145-A18C-13DB5B8B37CA}" srcOrd="3" destOrd="0" presId="urn:microsoft.com/office/officeart/2008/layout/LinedList"/>
    <dgm:cxn modelId="{707ECB46-0844-3F47-AB61-1777B9231D01}" type="presParOf" srcId="{9694B2EF-F9FF-0145-A18C-13DB5B8B37CA}" destId="{5812A5CC-83B9-F44A-804B-A565AE1EE158}" srcOrd="0" destOrd="0" presId="urn:microsoft.com/office/officeart/2008/layout/LinedList"/>
    <dgm:cxn modelId="{9A609B65-6DB9-474F-8386-7584C2EA5F66}" type="presParOf" srcId="{9694B2EF-F9FF-0145-A18C-13DB5B8B37CA}" destId="{FC17A1CE-A3E4-C744-9AE7-055D05314630}" srcOrd="1" destOrd="0" presId="urn:microsoft.com/office/officeart/2008/layout/LinedList"/>
    <dgm:cxn modelId="{8009E8F1-6F8D-4A46-B643-60978B056EB2}" type="presParOf" srcId="{09BD3DA7-454B-9D46-818A-783D4AD1918F}" destId="{2FD4025B-9E65-B641-B039-1A6C14D2EE68}" srcOrd="4" destOrd="0" presId="urn:microsoft.com/office/officeart/2008/layout/LinedList"/>
    <dgm:cxn modelId="{ED17880D-9AB7-964B-B8FB-9760C4681DDE}" type="presParOf" srcId="{09BD3DA7-454B-9D46-818A-783D4AD1918F}" destId="{115B1823-D4D9-1D4A-904D-3FF507B0AF85}" srcOrd="5" destOrd="0" presId="urn:microsoft.com/office/officeart/2008/layout/LinedList"/>
    <dgm:cxn modelId="{0615AC64-6C7F-BB44-84CE-3505960369AC}" type="presParOf" srcId="{115B1823-D4D9-1D4A-904D-3FF507B0AF85}" destId="{35788018-EC6B-0E44-908B-4FD2554A6CA8}" srcOrd="0" destOrd="0" presId="urn:microsoft.com/office/officeart/2008/layout/LinedList"/>
    <dgm:cxn modelId="{43E9B4F1-F0FA-2D4C-8E9A-DDFBF3D5F4EB}" type="presParOf" srcId="{115B1823-D4D9-1D4A-904D-3FF507B0AF85}" destId="{1B977F01-A065-0E4F-80C6-1A25EE1CA4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7.xml><?xml version="1.0" encoding="utf-8"?>
<dgm:dataModel xmlns:dgm="http://schemas.openxmlformats.org/drawingml/2006/diagram" xmlns:a="http://schemas.openxmlformats.org/drawingml/2006/main">
  <dgm:ptLst>
    <dgm:pt modelId="{55D14BFB-13C2-4D4C-8EDD-39036E5B67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87CF07-8443-45FF-B6F4-C3C041015A64}">
      <dgm:prSet/>
      <dgm:spPr/>
      <dgm:t>
        <a:bodyPr/>
        <a:lstStyle/>
        <a:p>
          <a:r>
            <a:rPr lang="en-US" b="1"/>
            <a:t>• Datum konání: 16. března 2014</a:t>
          </a:r>
          <a:endParaRPr lang="en-US"/>
        </a:p>
      </dgm:t>
    </dgm:pt>
    <dgm:pt modelId="{3E185E34-D248-4297-B1B7-AFD40C20DBE1}" type="parTrans" cxnId="{5D3E19C7-C684-48C7-8448-0E6BA865BF48}">
      <dgm:prSet/>
      <dgm:spPr/>
      <dgm:t>
        <a:bodyPr/>
        <a:lstStyle/>
        <a:p>
          <a:endParaRPr lang="en-US"/>
        </a:p>
      </dgm:t>
    </dgm:pt>
    <dgm:pt modelId="{8D5AECC6-EFC1-467A-8114-2EEBE13836CE}" type="sibTrans" cxnId="{5D3E19C7-C684-48C7-8448-0E6BA865BF48}">
      <dgm:prSet/>
      <dgm:spPr/>
      <dgm:t>
        <a:bodyPr/>
        <a:lstStyle/>
        <a:p>
          <a:endParaRPr lang="en-US"/>
        </a:p>
      </dgm:t>
    </dgm:pt>
    <dgm:pt modelId="{C3263698-F671-47D4-94A3-104D4BB783D8}">
      <dgm:prSet/>
      <dgm:spPr/>
      <dgm:t>
        <a:bodyPr/>
        <a:lstStyle/>
        <a:p>
          <a:r>
            <a:rPr lang="en-US" b="1"/>
            <a:t>• Vyhlášeno proruským vedením Krymu</a:t>
          </a:r>
          <a:endParaRPr lang="en-US"/>
        </a:p>
      </dgm:t>
    </dgm:pt>
    <dgm:pt modelId="{A1B7F4A5-3A18-4C79-83A7-33BB6E878040}" type="parTrans" cxnId="{C2D14AF1-C88A-4C83-BF54-5354CC895B7D}">
      <dgm:prSet/>
      <dgm:spPr/>
      <dgm:t>
        <a:bodyPr/>
        <a:lstStyle/>
        <a:p>
          <a:endParaRPr lang="en-US"/>
        </a:p>
      </dgm:t>
    </dgm:pt>
    <dgm:pt modelId="{05C4071F-CD8A-43B3-AC6E-F90BF647B0DA}" type="sibTrans" cxnId="{C2D14AF1-C88A-4C83-BF54-5354CC895B7D}">
      <dgm:prSet/>
      <dgm:spPr/>
      <dgm:t>
        <a:bodyPr/>
        <a:lstStyle/>
        <a:p>
          <a:endParaRPr lang="en-US"/>
        </a:p>
      </dgm:t>
    </dgm:pt>
    <dgm:pt modelId="{A3F060F1-5D0A-4FE1-8A7D-A9B3216BE768}">
      <dgm:prSet/>
      <dgm:spPr/>
      <dgm:t>
        <a:bodyPr/>
        <a:lstStyle/>
        <a:p>
          <a:r>
            <a:rPr lang="en-US" b="1"/>
            <a:t>• Proběhlo pod ruskou vojenskou přítomností</a:t>
          </a:r>
          <a:endParaRPr lang="en-US"/>
        </a:p>
      </dgm:t>
    </dgm:pt>
    <dgm:pt modelId="{A72BBFB3-1EBE-4C8B-B9D1-ADAFB56866CA}" type="parTrans" cxnId="{F46014D8-F15E-4EEE-AA50-861F4C9B49E6}">
      <dgm:prSet/>
      <dgm:spPr/>
      <dgm:t>
        <a:bodyPr/>
        <a:lstStyle/>
        <a:p>
          <a:endParaRPr lang="en-US"/>
        </a:p>
      </dgm:t>
    </dgm:pt>
    <dgm:pt modelId="{A72D022F-BF58-491E-83E0-42031E0535ED}" type="sibTrans" cxnId="{F46014D8-F15E-4EEE-AA50-861F4C9B49E6}">
      <dgm:prSet/>
      <dgm:spPr/>
      <dgm:t>
        <a:bodyPr/>
        <a:lstStyle/>
        <a:p>
          <a:endParaRPr lang="en-US"/>
        </a:p>
      </dgm:t>
    </dgm:pt>
    <dgm:pt modelId="{694DAFF0-6F60-FF4F-B6C0-B2A4E3FBACE0}" type="pres">
      <dgm:prSet presAssocID="{55D14BFB-13C2-4D4C-8EDD-39036E5B6734}" presName="vert0" presStyleCnt="0">
        <dgm:presLayoutVars>
          <dgm:dir/>
          <dgm:animOne val="branch"/>
          <dgm:animLvl val="lvl"/>
        </dgm:presLayoutVars>
      </dgm:prSet>
      <dgm:spPr/>
    </dgm:pt>
    <dgm:pt modelId="{AB372E10-30B9-2D43-846B-40241000AD60}" type="pres">
      <dgm:prSet presAssocID="{F987CF07-8443-45FF-B6F4-C3C041015A64}" presName="thickLine" presStyleLbl="alignNode1" presStyleIdx="0" presStyleCnt="3"/>
      <dgm:spPr/>
    </dgm:pt>
    <dgm:pt modelId="{4608549E-4EBA-694F-9031-46516CB43557}" type="pres">
      <dgm:prSet presAssocID="{F987CF07-8443-45FF-B6F4-C3C041015A64}" presName="horz1" presStyleCnt="0"/>
      <dgm:spPr/>
    </dgm:pt>
    <dgm:pt modelId="{26D4FFBE-9E2A-DD42-BC5A-A04F31CEC519}" type="pres">
      <dgm:prSet presAssocID="{F987CF07-8443-45FF-B6F4-C3C041015A64}" presName="tx1" presStyleLbl="revTx" presStyleIdx="0" presStyleCnt="3"/>
      <dgm:spPr/>
    </dgm:pt>
    <dgm:pt modelId="{5C3A39FA-8624-BE4C-98C3-B02887005631}" type="pres">
      <dgm:prSet presAssocID="{F987CF07-8443-45FF-B6F4-C3C041015A64}" presName="vert1" presStyleCnt="0"/>
      <dgm:spPr/>
    </dgm:pt>
    <dgm:pt modelId="{DBC2BE39-FEA1-6E47-9E8E-91F61F8AF826}" type="pres">
      <dgm:prSet presAssocID="{C3263698-F671-47D4-94A3-104D4BB783D8}" presName="thickLine" presStyleLbl="alignNode1" presStyleIdx="1" presStyleCnt="3"/>
      <dgm:spPr/>
    </dgm:pt>
    <dgm:pt modelId="{819AFFEA-E018-D842-895C-023A9B973930}" type="pres">
      <dgm:prSet presAssocID="{C3263698-F671-47D4-94A3-104D4BB783D8}" presName="horz1" presStyleCnt="0"/>
      <dgm:spPr/>
    </dgm:pt>
    <dgm:pt modelId="{3F79A897-AF04-0444-A3B2-FD0E6FEB2425}" type="pres">
      <dgm:prSet presAssocID="{C3263698-F671-47D4-94A3-104D4BB783D8}" presName="tx1" presStyleLbl="revTx" presStyleIdx="1" presStyleCnt="3"/>
      <dgm:spPr/>
    </dgm:pt>
    <dgm:pt modelId="{7E4F0B6A-5048-7543-AB34-905CB48AB0B9}" type="pres">
      <dgm:prSet presAssocID="{C3263698-F671-47D4-94A3-104D4BB783D8}" presName="vert1" presStyleCnt="0"/>
      <dgm:spPr/>
    </dgm:pt>
    <dgm:pt modelId="{B7FC79B7-1404-4945-9040-49D62F9FE27F}" type="pres">
      <dgm:prSet presAssocID="{A3F060F1-5D0A-4FE1-8A7D-A9B3216BE768}" presName="thickLine" presStyleLbl="alignNode1" presStyleIdx="2" presStyleCnt="3"/>
      <dgm:spPr/>
    </dgm:pt>
    <dgm:pt modelId="{45BE7DA0-F6E5-2A47-B5A1-54A7146B0A81}" type="pres">
      <dgm:prSet presAssocID="{A3F060F1-5D0A-4FE1-8A7D-A9B3216BE768}" presName="horz1" presStyleCnt="0"/>
      <dgm:spPr/>
    </dgm:pt>
    <dgm:pt modelId="{C7C8148F-D3EB-1C49-8BF3-7C912598BB83}" type="pres">
      <dgm:prSet presAssocID="{A3F060F1-5D0A-4FE1-8A7D-A9B3216BE768}" presName="tx1" presStyleLbl="revTx" presStyleIdx="2" presStyleCnt="3"/>
      <dgm:spPr/>
    </dgm:pt>
    <dgm:pt modelId="{050832B6-CAA8-204C-B563-199BD1136B78}" type="pres">
      <dgm:prSet presAssocID="{A3F060F1-5D0A-4FE1-8A7D-A9B3216BE768}" presName="vert1" presStyleCnt="0"/>
      <dgm:spPr/>
    </dgm:pt>
  </dgm:ptLst>
  <dgm:cxnLst>
    <dgm:cxn modelId="{CC74AB18-8BA1-A445-89D7-975FA76933C2}" type="presOf" srcId="{A3F060F1-5D0A-4FE1-8A7D-A9B3216BE768}" destId="{C7C8148F-D3EB-1C49-8BF3-7C912598BB83}" srcOrd="0" destOrd="0" presId="urn:microsoft.com/office/officeart/2008/layout/LinedList"/>
    <dgm:cxn modelId="{16B4FD1B-434B-9D45-9D39-69836C441220}" type="presOf" srcId="{55D14BFB-13C2-4D4C-8EDD-39036E5B6734}" destId="{694DAFF0-6F60-FF4F-B6C0-B2A4E3FBACE0}" srcOrd="0" destOrd="0" presId="urn:microsoft.com/office/officeart/2008/layout/LinedList"/>
    <dgm:cxn modelId="{FBF5CEB9-C969-3145-8BFB-AFA3245546E7}" type="presOf" srcId="{F987CF07-8443-45FF-B6F4-C3C041015A64}" destId="{26D4FFBE-9E2A-DD42-BC5A-A04F31CEC519}" srcOrd="0" destOrd="0" presId="urn:microsoft.com/office/officeart/2008/layout/LinedList"/>
    <dgm:cxn modelId="{5D3E19C7-C684-48C7-8448-0E6BA865BF48}" srcId="{55D14BFB-13C2-4D4C-8EDD-39036E5B6734}" destId="{F987CF07-8443-45FF-B6F4-C3C041015A64}" srcOrd="0" destOrd="0" parTransId="{3E185E34-D248-4297-B1B7-AFD40C20DBE1}" sibTransId="{8D5AECC6-EFC1-467A-8114-2EEBE13836CE}"/>
    <dgm:cxn modelId="{F46014D8-F15E-4EEE-AA50-861F4C9B49E6}" srcId="{55D14BFB-13C2-4D4C-8EDD-39036E5B6734}" destId="{A3F060F1-5D0A-4FE1-8A7D-A9B3216BE768}" srcOrd="2" destOrd="0" parTransId="{A72BBFB3-1EBE-4C8B-B9D1-ADAFB56866CA}" sibTransId="{A72D022F-BF58-491E-83E0-42031E0535ED}"/>
    <dgm:cxn modelId="{A3C3B4E0-3E5B-DB4B-A6BD-C0E6B9FE92A3}" type="presOf" srcId="{C3263698-F671-47D4-94A3-104D4BB783D8}" destId="{3F79A897-AF04-0444-A3B2-FD0E6FEB2425}" srcOrd="0" destOrd="0" presId="urn:microsoft.com/office/officeart/2008/layout/LinedList"/>
    <dgm:cxn modelId="{C2D14AF1-C88A-4C83-BF54-5354CC895B7D}" srcId="{55D14BFB-13C2-4D4C-8EDD-39036E5B6734}" destId="{C3263698-F671-47D4-94A3-104D4BB783D8}" srcOrd="1" destOrd="0" parTransId="{A1B7F4A5-3A18-4C79-83A7-33BB6E878040}" sibTransId="{05C4071F-CD8A-43B3-AC6E-F90BF647B0DA}"/>
    <dgm:cxn modelId="{12979D16-B62B-DF4E-A9EB-37233ED0BFA0}" type="presParOf" srcId="{694DAFF0-6F60-FF4F-B6C0-B2A4E3FBACE0}" destId="{AB372E10-30B9-2D43-846B-40241000AD60}" srcOrd="0" destOrd="0" presId="urn:microsoft.com/office/officeart/2008/layout/LinedList"/>
    <dgm:cxn modelId="{3EDF54D9-82A3-2D46-B46D-2792707A74A0}" type="presParOf" srcId="{694DAFF0-6F60-FF4F-B6C0-B2A4E3FBACE0}" destId="{4608549E-4EBA-694F-9031-46516CB43557}" srcOrd="1" destOrd="0" presId="urn:microsoft.com/office/officeart/2008/layout/LinedList"/>
    <dgm:cxn modelId="{8539F68B-6DEC-E144-BF86-5EEE7C121C84}" type="presParOf" srcId="{4608549E-4EBA-694F-9031-46516CB43557}" destId="{26D4FFBE-9E2A-DD42-BC5A-A04F31CEC519}" srcOrd="0" destOrd="0" presId="urn:microsoft.com/office/officeart/2008/layout/LinedList"/>
    <dgm:cxn modelId="{BA253111-FD12-6B44-9F74-0F91CF0768E3}" type="presParOf" srcId="{4608549E-4EBA-694F-9031-46516CB43557}" destId="{5C3A39FA-8624-BE4C-98C3-B02887005631}" srcOrd="1" destOrd="0" presId="urn:microsoft.com/office/officeart/2008/layout/LinedList"/>
    <dgm:cxn modelId="{807A7F5A-5A89-A14A-9718-C3C0AF29A7D8}" type="presParOf" srcId="{694DAFF0-6F60-FF4F-B6C0-B2A4E3FBACE0}" destId="{DBC2BE39-FEA1-6E47-9E8E-91F61F8AF826}" srcOrd="2" destOrd="0" presId="urn:microsoft.com/office/officeart/2008/layout/LinedList"/>
    <dgm:cxn modelId="{DDF90764-BBF9-BD40-A72C-4367119DE74A}" type="presParOf" srcId="{694DAFF0-6F60-FF4F-B6C0-B2A4E3FBACE0}" destId="{819AFFEA-E018-D842-895C-023A9B973930}" srcOrd="3" destOrd="0" presId="urn:microsoft.com/office/officeart/2008/layout/LinedList"/>
    <dgm:cxn modelId="{47C981C4-9589-A148-A716-633944DD6E1A}" type="presParOf" srcId="{819AFFEA-E018-D842-895C-023A9B973930}" destId="{3F79A897-AF04-0444-A3B2-FD0E6FEB2425}" srcOrd="0" destOrd="0" presId="urn:microsoft.com/office/officeart/2008/layout/LinedList"/>
    <dgm:cxn modelId="{6C184EDD-79B3-5544-8188-50A7CA95F095}" type="presParOf" srcId="{819AFFEA-E018-D842-895C-023A9B973930}" destId="{7E4F0B6A-5048-7543-AB34-905CB48AB0B9}" srcOrd="1" destOrd="0" presId="urn:microsoft.com/office/officeart/2008/layout/LinedList"/>
    <dgm:cxn modelId="{8AE78985-EB06-0246-BC43-EEC7BEADD04D}" type="presParOf" srcId="{694DAFF0-6F60-FF4F-B6C0-B2A4E3FBACE0}" destId="{B7FC79B7-1404-4945-9040-49D62F9FE27F}" srcOrd="4" destOrd="0" presId="urn:microsoft.com/office/officeart/2008/layout/LinedList"/>
    <dgm:cxn modelId="{0ADB3556-12AD-8744-88C0-956B8CE2D0F0}" type="presParOf" srcId="{694DAFF0-6F60-FF4F-B6C0-B2A4E3FBACE0}" destId="{45BE7DA0-F6E5-2A47-B5A1-54A7146B0A81}" srcOrd="5" destOrd="0" presId="urn:microsoft.com/office/officeart/2008/layout/LinedList"/>
    <dgm:cxn modelId="{7425463C-0991-5046-A587-C5A80DA61FDC}" type="presParOf" srcId="{45BE7DA0-F6E5-2A47-B5A1-54A7146B0A81}" destId="{C7C8148F-D3EB-1C49-8BF3-7C912598BB83}" srcOrd="0" destOrd="0" presId="urn:microsoft.com/office/officeart/2008/layout/LinedList"/>
    <dgm:cxn modelId="{049A200A-99A9-1442-AA26-60F04EF0B7B2}" type="presParOf" srcId="{45BE7DA0-F6E5-2A47-B5A1-54A7146B0A81}" destId="{050832B6-CAA8-204C-B563-199BD1136B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8.xml><?xml version="1.0" encoding="utf-8"?>
<dgm:dataModel xmlns:dgm="http://schemas.openxmlformats.org/drawingml/2006/diagram" xmlns:a="http://schemas.openxmlformats.org/drawingml/2006/main">
  <dgm:ptLst>
    <dgm:pt modelId="{16EEA9F8-A2F5-45CE-9BB3-72204A7D97F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565C446-7556-4AF1-AA24-ABE6527B21AC}">
      <dgm:prSet/>
      <dgm:spPr/>
      <dgm:t>
        <a:bodyPr/>
        <a:lstStyle/>
        <a:p>
          <a:r>
            <a:rPr lang="en-US" b="1"/>
            <a:t>1. Připojení Krymu k Ruské federaci</a:t>
          </a:r>
          <a:endParaRPr lang="en-US"/>
        </a:p>
      </dgm:t>
    </dgm:pt>
    <dgm:pt modelId="{178D9B83-5F4F-4436-85C3-D5D8BA5724C2}" type="parTrans" cxnId="{5800B253-BF7E-435D-AB60-8F411178779D}">
      <dgm:prSet/>
      <dgm:spPr/>
      <dgm:t>
        <a:bodyPr/>
        <a:lstStyle/>
        <a:p>
          <a:endParaRPr lang="en-US"/>
        </a:p>
      </dgm:t>
    </dgm:pt>
    <dgm:pt modelId="{DBEFD1F1-6544-43BD-A67B-1095E6CD48F7}" type="sibTrans" cxnId="{5800B253-BF7E-435D-AB60-8F411178779D}">
      <dgm:prSet/>
      <dgm:spPr/>
      <dgm:t>
        <a:bodyPr/>
        <a:lstStyle/>
        <a:p>
          <a:endParaRPr lang="en-US"/>
        </a:p>
      </dgm:t>
    </dgm:pt>
    <dgm:pt modelId="{086F7B2B-259F-476C-B44D-F267C6EFB26F}">
      <dgm:prSet/>
      <dgm:spPr/>
      <dgm:t>
        <a:bodyPr/>
        <a:lstStyle/>
        <a:p>
          <a:r>
            <a:rPr lang="en-US" b="1"/>
            <a:t>2. Obnovení ústavy z roku 1992 (širší autonomie v rámci Ukrajiny)</a:t>
          </a:r>
          <a:endParaRPr lang="en-US"/>
        </a:p>
      </dgm:t>
    </dgm:pt>
    <dgm:pt modelId="{71B119F8-A9DD-41B3-9A9B-2FD18AED7316}" type="parTrans" cxnId="{3BC0162C-FEB3-446E-93B4-8B9856876289}">
      <dgm:prSet/>
      <dgm:spPr/>
      <dgm:t>
        <a:bodyPr/>
        <a:lstStyle/>
        <a:p>
          <a:endParaRPr lang="en-US"/>
        </a:p>
      </dgm:t>
    </dgm:pt>
    <dgm:pt modelId="{015B0D78-F25E-41B8-AF40-E00A65CE59CD}" type="sibTrans" cxnId="{3BC0162C-FEB3-446E-93B4-8B9856876289}">
      <dgm:prSet/>
      <dgm:spPr/>
      <dgm:t>
        <a:bodyPr/>
        <a:lstStyle/>
        <a:p>
          <a:endParaRPr lang="en-US"/>
        </a:p>
      </dgm:t>
    </dgm:pt>
    <dgm:pt modelId="{56739694-FB35-45EA-AAFB-58CCD4873333}">
      <dgm:prSet/>
      <dgm:spPr/>
      <dgm:t>
        <a:bodyPr/>
        <a:lstStyle/>
        <a:p>
          <a:r>
            <a:rPr lang="en-US" b="1"/>
            <a:t>• Nebyla možnost zachovat status quo (součást Ukrajiny)</a:t>
          </a:r>
          <a:endParaRPr lang="en-US"/>
        </a:p>
      </dgm:t>
    </dgm:pt>
    <dgm:pt modelId="{4C412E53-7918-4CC9-8FBA-F8814273CDAE}" type="parTrans" cxnId="{63644CD1-FB7C-45FC-92B3-B63D167928D2}">
      <dgm:prSet/>
      <dgm:spPr/>
      <dgm:t>
        <a:bodyPr/>
        <a:lstStyle/>
        <a:p>
          <a:endParaRPr lang="en-US"/>
        </a:p>
      </dgm:t>
    </dgm:pt>
    <dgm:pt modelId="{87A0B668-88B1-428E-A183-2F7D1A2119B0}" type="sibTrans" cxnId="{63644CD1-FB7C-45FC-92B3-B63D167928D2}">
      <dgm:prSet/>
      <dgm:spPr/>
      <dgm:t>
        <a:bodyPr/>
        <a:lstStyle/>
        <a:p>
          <a:endParaRPr lang="en-US"/>
        </a:p>
      </dgm:t>
    </dgm:pt>
    <dgm:pt modelId="{0CB63C1F-495B-CA4A-B565-697E7B565A65}" type="pres">
      <dgm:prSet presAssocID="{16EEA9F8-A2F5-45CE-9BB3-72204A7D97F3}" presName="vert0" presStyleCnt="0">
        <dgm:presLayoutVars>
          <dgm:dir/>
          <dgm:animOne val="branch"/>
          <dgm:animLvl val="lvl"/>
        </dgm:presLayoutVars>
      </dgm:prSet>
      <dgm:spPr/>
    </dgm:pt>
    <dgm:pt modelId="{498190E0-5F2A-604F-8062-5807CC9A03E2}" type="pres">
      <dgm:prSet presAssocID="{4565C446-7556-4AF1-AA24-ABE6527B21AC}" presName="thickLine" presStyleLbl="alignNode1" presStyleIdx="0" presStyleCnt="3"/>
      <dgm:spPr/>
    </dgm:pt>
    <dgm:pt modelId="{230300EF-1121-444E-9FC3-FF9DC6BD91F9}" type="pres">
      <dgm:prSet presAssocID="{4565C446-7556-4AF1-AA24-ABE6527B21AC}" presName="horz1" presStyleCnt="0"/>
      <dgm:spPr/>
    </dgm:pt>
    <dgm:pt modelId="{C694D93C-29BE-B54A-BD53-4AA02E2DE83D}" type="pres">
      <dgm:prSet presAssocID="{4565C446-7556-4AF1-AA24-ABE6527B21AC}" presName="tx1" presStyleLbl="revTx" presStyleIdx="0" presStyleCnt="3"/>
      <dgm:spPr/>
    </dgm:pt>
    <dgm:pt modelId="{1799D95A-3864-F045-BA86-49E16A9FA2FD}" type="pres">
      <dgm:prSet presAssocID="{4565C446-7556-4AF1-AA24-ABE6527B21AC}" presName="vert1" presStyleCnt="0"/>
      <dgm:spPr/>
    </dgm:pt>
    <dgm:pt modelId="{411AB823-17ED-0040-8F64-62B0163CAD8F}" type="pres">
      <dgm:prSet presAssocID="{086F7B2B-259F-476C-B44D-F267C6EFB26F}" presName="thickLine" presStyleLbl="alignNode1" presStyleIdx="1" presStyleCnt="3"/>
      <dgm:spPr/>
    </dgm:pt>
    <dgm:pt modelId="{2FBAAE67-D7FB-CD4B-9B40-92F76EF4A019}" type="pres">
      <dgm:prSet presAssocID="{086F7B2B-259F-476C-B44D-F267C6EFB26F}" presName="horz1" presStyleCnt="0"/>
      <dgm:spPr/>
    </dgm:pt>
    <dgm:pt modelId="{000FDA12-DFE2-4F41-A1A9-E414CBBD6E7B}" type="pres">
      <dgm:prSet presAssocID="{086F7B2B-259F-476C-B44D-F267C6EFB26F}" presName="tx1" presStyleLbl="revTx" presStyleIdx="1" presStyleCnt="3"/>
      <dgm:spPr/>
    </dgm:pt>
    <dgm:pt modelId="{B0239673-C069-184E-A6FF-6963627D4462}" type="pres">
      <dgm:prSet presAssocID="{086F7B2B-259F-476C-B44D-F267C6EFB26F}" presName="vert1" presStyleCnt="0"/>
      <dgm:spPr/>
    </dgm:pt>
    <dgm:pt modelId="{74836E6B-5FCE-DC48-A2F9-12323A73BE50}" type="pres">
      <dgm:prSet presAssocID="{56739694-FB35-45EA-AAFB-58CCD4873333}" presName="thickLine" presStyleLbl="alignNode1" presStyleIdx="2" presStyleCnt="3"/>
      <dgm:spPr/>
    </dgm:pt>
    <dgm:pt modelId="{18A359E4-3567-0049-8762-632C8D1645F8}" type="pres">
      <dgm:prSet presAssocID="{56739694-FB35-45EA-AAFB-58CCD4873333}" presName="horz1" presStyleCnt="0"/>
      <dgm:spPr/>
    </dgm:pt>
    <dgm:pt modelId="{FC4D194D-A54D-DF46-8A19-47F09DAC7DD2}" type="pres">
      <dgm:prSet presAssocID="{56739694-FB35-45EA-AAFB-58CCD4873333}" presName="tx1" presStyleLbl="revTx" presStyleIdx="2" presStyleCnt="3"/>
      <dgm:spPr/>
    </dgm:pt>
    <dgm:pt modelId="{B0DF563F-5E49-CE4F-A57B-A08E77F964CC}" type="pres">
      <dgm:prSet presAssocID="{56739694-FB35-45EA-AAFB-58CCD4873333}" presName="vert1" presStyleCnt="0"/>
      <dgm:spPr/>
    </dgm:pt>
  </dgm:ptLst>
  <dgm:cxnLst>
    <dgm:cxn modelId="{3BC0162C-FEB3-446E-93B4-8B9856876289}" srcId="{16EEA9F8-A2F5-45CE-9BB3-72204A7D97F3}" destId="{086F7B2B-259F-476C-B44D-F267C6EFB26F}" srcOrd="1" destOrd="0" parTransId="{71B119F8-A9DD-41B3-9A9B-2FD18AED7316}" sibTransId="{015B0D78-F25E-41B8-AF40-E00A65CE59CD}"/>
    <dgm:cxn modelId="{5800B253-BF7E-435D-AB60-8F411178779D}" srcId="{16EEA9F8-A2F5-45CE-9BB3-72204A7D97F3}" destId="{4565C446-7556-4AF1-AA24-ABE6527B21AC}" srcOrd="0" destOrd="0" parTransId="{178D9B83-5F4F-4436-85C3-D5D8BA5724C2}" sibTransId="{DBEFD1F1-6544-43BD-A67B-1095E6CD48F7}"/>
    <dgm:cxn modelId="{5A278076-8930-6240-A820-321EEFB96F59}" type="presOf" srcId="{56739694-FB35-45EA-AAFB-58CCD4873333}" destId="{FC4D194D-A54D-DF46-8A19-47F09DAC7DD2}" srcOrd="0" destOrd="0" presId="urn:microsoft.com/office/officeart/2008/layout/LinedList"/>
    <dgm:cxn modelId="{54DDAC8D-9E63-904B-8BCB-707266AF6E6D}" type="presOf" srcId="{4565C446-7556-4AF1-AA24-ABE6527B21AC}" destId="{C694D93C-29BE-B54A-BD53-4AA02E2DE83D}" srcOrd="0" destOrd="0" presId="urn:microsoft.com/office/officeart/2008/layout/LinedList"/>
    <dgm:cxn modelId="{3DB78C90-706B-FF49-A45A-1E3D4578A627}" type="presOf" srcId="{086F7B2B-259F-476C-B44D-F267C6EFB26F}" destId="{000FDA12-DFE2-4F41-A1A9-E414CBBD6E7B}" srcOrd="0" destOrd="0" presId="urn:microsoft.com/office/officeart/2008/layout/LinedList"/>
    <dgm:cxn modelId="{63644CD1-FB7C-45FC-92B3-B63D167928D2}" srcId="{16EEA9F8-A2F5-45CE-9BB3-72204A7D97F3}" destId="{56739694-FB35-45EA-AAFB-58CCD4873333}" srcOrd="2" destOrd="0" parTransId="{4C412E53-7918-4CC9-8FBA-F8814273CDAE}" sibTransId="{87A0B668-88B1-428E-A183-2F7D1A2119B0}"/>
    <dgm:cxn modelId="{47F99ED9-3D14-184F-AF81-25B5B56D1C3B}" type="presOf" srcId="{16EEA9F8-A2F5-45CE-9BB3-72204A7D97F3}" destId="{0CB63C1F-495B-CA4A-B565-697E7B565A65}" srcOrd="0" destOrd="0" presId="urn:microsoft.com/office/officeart/2008/layout/LinedList"/>
    <dgm:cxn modelId="{AF8BC206-CD00-1C42-A8E7-FB5C0C684B46}" type="presParOf" srcId="{0CB63C1F-495B-CA4A-B565-697E7B565A65}" destId="{498190E0-5F2A-604F-8062-5807CC9A03E2}" srcOrd="0" destOrd="0" presId="urn:microsoft.com/office/officeart/2008/layout/LinedList"/>
    <dgm:cxn modelId="{32C3097F-D131-0C4E-AD6D-B7ABBD60DBB9}" type="presParOf" srcId="{0CB63C1F-495B-CA4A-B565-697E7B565A65}" destId="{230300EF-1121-444E-9FC3-FF9DC6BD91F9}" srcOrd="1" destOrd="0" presId="urn:microsoft.com/office/officeart/2008/layout/LinedList"/>
    <dgm:cxn modelId="{C3218ECB-1D41-FC4C-A6B1-28FBAF64FDE5}" type="presParOf" srcId="{230300EF-1121-444E-9FC3-FF9DC6BD91F9}" destId="{C694D93C-29BE-B54A-BD53-4AA02E2DE83D}" srcOrd="0" destOrd="0" presId="urn:microsoft.com/office/officeart/2008/layout/LinedList"/>
    <dgm:cxn modelId="{DBCC9F96-B99A-0547-AA39-DA104206BE4A}" type="presParOf" srcId="{230300EF-1121-444E-9FC3-FF9DC6BD91F9}" destId="{1799D95A-3864-F045-BA86-49E16A9FA2FD}" srcOrd="1" destOrd="0" presId="urn:microsoft.com/office/officeart/2008/layout/LinedList"/>
    <dgm:cxn modelId="{89D49C69-B05E-9445-B225-535BDD524C99}" type="presParOf" srcId="{0CB63C1F-495B-CA4A-B565-697E7B565A65}" destId="{411AB823-17ED-0040-8F64-62B0163CAD8F}" srcOrd="2" destOrd="0" presId="urn:microsoft.com/office/officeart/2008/layout/LinedList"/>
    <dgm:cxn modelId="{A6D0CBBA-B567-1E48-90F7-7E93097900EE}" type="presParOf" srcId="{0CB63C1F-495B-CA4A-B565-697E7B565A65}" destId="{2FBAAE67-D7FB-CD4B-9B40-92F76EF4A019}" srcOrd="3" destOrd="0" presId="urn:microsoft.com/office/officeart/2008/layout/LinedList"/>
    <dgm:cxn modelId="{C36323FE-9B5A-204B-A196-3EA76F1419F1}" type="presParOf" srcId="{2FBAAE67-D7FB-CD4B-9B40-92F76EF4A019}" destId="{000FDA12-DFE2-4F41-A1A9-E414CBBD6E7B}" srcOrd="0" destOrd="0" presId="urn:microsoft.com/office/officeart/2008/layout/LinedList"/>
    <dgm:cxn modelId="{5BFE03AF-40FA-B047-B4FC-6C78CE835AFC}" type="presParOf" srcId="{2FBAAE67-D7FB-CD4B-9B40-92F76EF4A019}" destId="{B0239673-C069-184E-A6FF-6963627D4462}" srcOrd="1" destOrd="0" presId="urn:microsoft.com/office/officeart/2008/layout/LinedList"/>
    <dgm:cxn modelId="{FC9D2768-3C0E-7246-8AB8-C11A2F436D5D}" type="presParOf" srcId="{0CB63C1F-495B-CA4A-B565-697E7B565A65}" destId="{74836E6B-5FCE-DC48-A2F9-12323A73BE50}" srcOrd="4" destOrd="0" presId="urn:microsoft.com/office/officeart/2008/layout/LinedList"/>
    <dgm:cxn modelId="{3D283AD0-A732-3A41-AE09-04CB6D04B509}" type="presParOf" srcId="{0CB63C1F-495B-CA4A-B565-697E7B565A65}" destId="{18A359E4-3567-0049-8762-632C8D1645F8}" srcOrd="5" destOrd="0" presId="urn:microsoft.com/office/officeart/2008/layout/LinedList"/>
    <dgm:cxn modelId="{93D92C6E-C1C0-1143-A999-11C854B8A7A3}" type="presParOf" srcId="{18A359E4-3567-0049-8762-632C8D1645F8}" destId="{FC4D194D-A54D-DF46-8A19-47F09DAC7DD2}" srcOrd="0" destOrd="0" presId="urn:microsoft.com/office/officeart/2008/layout/LinedList"/>
    <dgm:cxn modelId="{6D50E70A-879F-9442-849A-01F5C41C081D}" type="presParOf" srcId="{18A359E4-3567-0049-8762-632C8D1645F8}" destId="{B0DF563F-5E49-CE4F-A57B-A08E77F964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9.xml><?xml version="1.0" encoding="utf-8"?>
<dgm:dataModel xmlns:dgm="http://schemas.openxmlformats.org/drawingml/2006/diagram" xmlns:a="http://schemas.openxmlformats.org/drawingml/2006/main">
  <dgm:ptLst>
    <dgm:pt modelId="{00C685AF-9297-479B-B455-6D35908E983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5252D2-34FE-4A6F-893F-827256E43D76}">
      <dgm:prSet/>
      <dgm:spPr/>
      <dgm:t>
        <a:bodyPr/>
        <a:lstStyle/>
        <a:p>
          <a:r>
            <a:rPr lang="en-US" b="1"/>
            <a:t>• Účast: 83 % (údaj dle proruské správy)</a:t>
          </a:r>
          <a:endParaRPr lang="en-US"/>
        </a:p>
      </dgm:t>
    </dgm:pt>
    <dgm:pt modelId="{AD30F280-EEA4-4671-89CB-BA865017F50A}" type="parTrans" cxnId="{93DF7D2B-6D47-4570-B7F4-A856FDAA1AA1}">
      <dgm:prSet/>
      <dgm:spPr/>
      <dgm:t>
        <a:bodyPr/>
        <a:lstStyle/>
        <a:p>
          <a:endParaRPr lang="en-US"/>
        </a:p>
      </dgm:t>
    </dgm:pt>
    <dgm:pt modelId="{D9653C6D-5AC7-4D41-BCCC-70AE57DA95DD}" type="sibTrans" cxnId="{93DF7D2B-6D47-4570-B7F4-A856FDAA1AA1}">
      <dgm:prSet/>
      <dgm:spPr/>
      <dgm:t>
        <a:bodyPr/>
        <a:lstStyle/>
        <a:p>
          <a:endParaRPr lang="en-US"/>
        </a:p>
      </dgm:t>
    </dgm:pt>
    <dgm:pt modelId="{BF76483D-661D-404F-8B8A-E649EBAF55F8}">
      <dgm:prSet/>
      <dgm:spPr/>
      <dgm:t>
        <a:bodyPr/>
        <a:lstStyle/>
        <a:p>
          <a:r>
            <a:rPr lang="en-US" b="1"/>
            <a:t>• Pro připojení k Rusku: 96,7 %</a:t>
          </a:r>
          <a:endParaRPr lang="en-US"/>
        </a:p>
      </dgm:t>
    </dgm:pt>
    <dgm:pt modelId="{79099853-FBF0-4EE3-8346-F68072EE84CE}" type="parTrans" cxnId="{081B2370-D919-4C0E-B7BC-718C81B0D9A8}">
      <dgm:prSet/>
      <dgm:spPr/>
      <dgm:t>
        <a:bodyPr/>
        <a:lstStyle/>
        <a:p>
          <a:endParaRPr lang="en-US"/>
        </a:p>
      </dgm:t>
    </dgm:pt>
    <dgm:pt modelId="{275BB74F-FE04-49C0-901C-1ECCF0D12564}" type="sibTrans" cxnId="{081B2370-D919-4C0E-B7BC-718C81B0D9A8}">
      <dgm:prSet/>
      <dgm:spPr/>
      <dgm:t>
        <a:bodyPr/>
        <a:lstStyle/>
        <a:p>
          <a:endParaRPr lang="en-US"/>
        </a:p>
      </dgm:t>
    </dgm:pt>
    <dgm:pt modelId="{B7DE80DD-9DAD-4DEA-944D-C66772F3A0F8}">
      <dgm:prSet/>
      <dgm:spPr/>
      <dgm:t>
        <a:bodyPr/>
        <a:lstStyle/>
        <a:p>
          <a:r>
            <a:rPr lang="en-US" b="1"/>
            <a:t>• Mezinárodní kritika: chyběla nezávislá kontrola, nátlak, přítomnost ruských jednotek</a:t>
          </a:r>
          <a:endParaRPr lang="en-US"/>
        </a:p>
      </dgm:t>
    </dgm:pt>
    <dgm:pt modelId="{4B54809B-D818-4D82-9835-A5D64046DDD3}" type="parTrans" cxnId="{FDA67497-D16F-43AC-8C5C-3B0AE3923E27}">
      <dgm:prSet/>
      <dgm:spPr/>
      <dgm:t>
        <a:bodyPr/>
        <a:lstStyle/>
        <a:p>
          <a:endParaRPr lang="en-US"/>
        </a:p>
      </dgm:t>
    </dgm:pt>
    <dgm:pt modelId="{7BF13E00-5269-4843-B0D0-8A3C38651DE2}" type="sibTrans" cxnId="{FDA67497-D16F-43AC-8C5C-3B0AE3923E27}">
      <dgm:prSet/>
      <dgm:spPr/>
      <dgm:t>
        <a:bodyPr/>
        <a:lstStyle/>
        <a:p>
          <a:endParaRPr lang="en-US"/>
        </a:p>
      </dgm:t>
    </dgm:pt>
    <dgm:pt modelId="{CC1E8A1C-4F9C-1448-A07A-C720EFA674E8}" type="pres">
      <dgm:prSet presAssocID="{00C685AF-9297-479B-B455-6D35908E983F}" presName="vert0" presStyleCnt="0">
        <dgm:presLayoutVars>
          <dgm:dir/>
          <dgm:animOne val="branch"/>
          <dgm:animLvl val="lvl"/>
        </dgm:presLayoutVars>
      </dgm:prSet>
      <dgm:spPr/>
    </dgm:pt>
    <dgm:pt modelId="{66232B66-30C8-6E4E-8365-D00DFAA4A633}" type="pres">
      <dgm:prSet presAssocID="{8B5252D2-34FE-4A6F-893F-827256E43D76}" presName="thickLine" presStyleLbl="alignNode1" presStyleIdx="0" presStyleCnt="3"/>
      <dgm:spPr/>
    </dgm:pt>
    <dgm:pt modelId="{B2F63760-54D0-7740-B228-081A2B6BF821}" type="pres">
      <dgm:prSet presAssocID="{8B5252D2-34FE-4A6F-893F-827256E43D76}" presName="horz1" presStyleCnt="0"/>
      <dgm:spPr/>
    </dgm:pt>
    <dgm:pt modelId="{E8B51B83-7053-594F-AF55-8F6027DD95AD}" type="pres">
      <dgm:prSet presAssocID="{8B5252D2-34FE-4A6F-893F-827256E43D76}" presName="tx1" presStyleLbl="revTx" presStyleIdx="0" presStyleCnt="3"/>
      <dgm:spPr/>
    </dgm:pt>
    <dgm:pt modelId="{621B58B6-9DF2-C744-92F4-262B5EB2D6B1}" type="pres">
      <dgm:prSet presAssocID="{8B5252D2-34FE-4A6F-893F-827256E43D76}" presName="vert1" presStyleCnt="0"/>
      <dgm:spPr/>
    </dgm:pt>
    <dgm:pt modelId="{40E7A069-6E71-6F4F-987B-069782684436}" type="pres">
      <dgm:prSet presAssocID="{BF76483D-661D-404F-8B8A-E649EBAF55F8}" presName="thickLine" presStyleLbl="alignNode1" presStyleIdx="1" presStyleCnt="3"/>
      <dgm:spPr/>
    </dgm:pt>
    <dgm:pt modelId="{DCDB7297-A12A-2249-89B3-68046BED6A3D}" type="pres">
      <dgm:prSet presAssocID="{BF76483D-661D-404F-8B8A-E649EBAF55F8}" presName="horz1" presStyleCnt="0"/>
      <dgm:spPr/>
    </dgm:pt>
    <dgm:pt modelId="{0C6645D4-6413-1742-B28B-53F58DF524BD}" type="pres">
      <dgm:prSet presAssocID="{BF76483D-661D-404F-8B8A-E649EBAF55F8}" presName="tx1" presStyleLbl="revTx" presStyleIdx="1" presStyleCnt="3"/>
      <dgm:spPr/>
    </dgm:pt>
    <dgm:pt modelId="{D181DB15-825B-3C47-87BC-BA295E979A65}" type="pres">
      <dgm:prSet presAssocID="{BF76483D-661D-404F-8B8A-E649EBAF55F8}" presName="vert1" presStyleCnt="0"/>
      <dgm:spPr/>
    </dgm:pt>
    <dgm:pt modelId="{BFD74233-6926-4245-AA65-64513CD4E8CB}" type="pres">
      <dgm:prSet presAssocID="{B7DE80DD-9DAD-4DEA-944D-C66772F3A0F8}" presName="thickLine" presStyleLbl="alignNode1" presStyleIdx="2" presStyleCnt="3"/>
      <dgm:spPr/>
    </dgm:pt>
    <dgm:pt modelId="{1CFBDAB3-085B-C54A-892E-636EABB48B61}" type="pres">
      <dgm:prSet presAssocID="{B7DE80DD-9DAD-4DEA-944D-C66772F3A0F8}" presName="horz1" presStyleCnt="0"/>
      <dgm:spPr/>
    </dgm:pt>
    <dgm:pt modelId="{AC96D08A-E311-8445-9F38-864D0DCBF5EF}" type="pres">
      <dgm:prSet presAssocID="{B7DE80DD-9DAD-4DEA-944D-C66772F3A0F8}" presName="tx1" presStyleLbl="revTx" presStyleIdx="2" presStyleCnt="3"/>
      <dgm:spPr/>
    </dgm:pt>
    <dgm:pt modelId="{99918FDD-F29E-6F46-9ABF-3FE76329F0F7}" type="pres">
      <dgm:prSet presAssocID="{B7DE80DD-9DAD-4DEA-944D-C66772F3A0F8}" presName="vert1" presStyleCnt="0"/>
      <dgm:spPr/>
    </dgm:pt>
  </dgm:ptLst>
  <dgm:cxnLst>
    <dgm:cxn modelId="{93DF7D2B-6D47-4570-B7F4-A856FDAA1AA1}" srcId="{00C685AF-9297-479B-B455-6D35908E983F}" destId="{8B5252D2-34FE-4A6F-893F-827256E43D76}" srcOrd="0" destOrd="0" parTransId="{AD30F280-EEA4-4671-89CB-BA865017F50A}" sibTransId="{D9653C6D-5AC7-4D41-BCCC-70AE57DA95DD}"/>
    <dgm:cxn modelId="{E4576A3E-7CD0-7946-9862-ED59BCA2AF77}" type="presOf" srcId="{B7DE80DD-9DAD-4DEA-944D-C66772F3A0F8}" destId="{AC96D08A-E311-8445-9F38-864D0DCBF5EF}" srcOrd="0" destOrd="0" presId="urn:microsoft.com/office/officeart/2008/layout/LinedList"/>
    <dgm:cxn modelId="{081B2370-D919-4C0E-B7BC-718C81B0D9A8}" srcId="{00C685AF-9297-479B-B455-6D35908E983F}" destId="{BF76483D-661D-404F-8B8A-E649EBAF55F8}" srcOrd="1" destOrd="0" parTransId="{79099853-FBF0-4EE3-8346-F68072EE84CE}" sibTransId="{275BB74F-FE04-49C0-901C-1ECCF0D12564}"/>
    <dgm:cxn modelId="{70B25785-94FA-7246-B6B7-F393A017F740}" type="presOf" srcId="{8B5252D2-34FE-4A6F-893F-827256E43D76}" destId="{E8B51B83-7053-594F-AF55-8F6027DD95AD}" srcOrd="0" destOrd="0" presId="urn:microsoft.com/office/officeart/2008/layout/LinedList"/>
    <dgm:cxn modelId="{FDA67497-D16F-43AC-8C5C-3B0AE3923E27}" srcId="{00C685AF-9297-479B-B455-6D35908E983F}" destId="{B7DE80DD-9DAD-4DEA-944D-C66772F3A0F8}" srcOrd="2" destOrd="0" parTransId="{4B54809B-D818-4D82-9835-A5D64046DDD3}" sibTransId="{7BF13E00-5269-4843-B0D0-8A3C38651DE2}"/>
    <dgm:cxn modelId="{5D6DE09D-2BB6-7A40-B59D-3A4A5FCFEB86}" type="presOf" srcId="{BF76483D-661D-404F-8B8A-E649EBAF55F8}" destId="{0C6645D4-6413-1742-B28B-53F58DF524BD}" srcOrd="0" destOrd="0" presId="urn:microsoft.com/office/officeart/2008/layout/LinedList"/>
    <dgm:cxn modelId="{8E513CDF-6507-9E48-90D9-33B79258BF44}" type="presOf" srcId="{00C685AF-9297-479B-B455-6D35908E983F}" destId="{CC1E8A1C-4F9C-1448-A07A-C720EFA674E8}" srcOrd="0" destOrd="0" presId="urn:microsoft.com/office/officeart/2008/layout/LinedList"/>
    <dgm:cxn modelId="{E23F2285-CD0D-5B47-825C-8E29A5423B5C}" type="presParOf" srcId="{CC1E8A1C-4F9C-1448-A07A-C720EFA674E8}" destId="{66232B66-30C8-6E4E-8365-D00DFAA4A633}" srcOrd="0" destOrd="0" presId="urn:microsoft.com/office/officeart/2008/layout/LinedList"/>
    <dgm:cxn modelId="{6A8E2EF0-C979-BC45-8ACB-978EC2053416}" type="presParOf" srcId="{CC1E8A1C-4F9C-1448-A07A-C720EFA674E8}" destId="{B2F63760-54D0-7740-B228-081A2B6BF821}" srcOrd="1" destOrd="0" presId="urn:microsoft.com/office/officeart/2008/layout/LinedList"/>
    <dgm:cxn modelId="{C0F694F3-AD39-AC43-8EDA-4F298C822331}" type="presParOf" srcId="{B2F63760-54D0-7740-B228-081A2B6BF821}" destId="{E8B51B83-7053-594F-AF55-8F6027DD95AD}" srcOrd="0" destOrd="0" presId="urn:microsoft.com/office/officeart/2008/layout/LinedList"/>
    <dgm:cxn modelId="{0D48AFF8-C709-9B4F-B447-4746ADC64186}" type="presParOf" srcId="{B2F63760-54D0-7740-B228-081A2B6BF821}" destId="{621B58B6-9DF2-C744-92F4-262B5EB2D6B1}" srcOrd="1" destOrd="0" presId="urn:microsoft.com/office/officeart/2008/layout/LinedList"/>
    <dgm:cxn modelId="{9829A2CF-8146-0948-9998-813BB05305D5}" type="presParOf" srcId="{CC1E8A1C-4F9C-1448-A07A-C720EFA674E8}" destId="{40E7A069-6E71-6F4F-987B-069782684436}" srcOrd="2" destOrd="0" presId="urn:microsoft.com/office/officeart/2008/layout/LinedList"/>
    <dgm:cxn modelId="{250EC8AD-A52B-A94A-9423-C910359C47D6}" type="presParOf" srcId="{CC1E8A1C-4F9C-1448-A07A-C720EFA674E8}" destId="{DCDB7297-A12A-2249-89B3-68046BED6A3D}" srcOrd="3" destOrd="0" presId="urn:microsoft.com/office/officeart/2008/layout/LinedList"/>
    <dgm:cxn modelId="{00663933-BAC4-0048-A356-666A20A8B843}" type="presParOf" srcId="{DCDB7297-A12A-2249-89B3-68046BED6A3D}" destId="{0C6645D4-6413-1742-B28B-53F58DF524BD}" srcOrd="0" destOrd="0" presId="urn:microsoft.com/office/officeart/2008/layout/LinedList"/>
    <dgm:cxn modelId="{40077007-F05A-B34B-8268-F5D1BB3D8759}" type="presParOf" srcId="{DCDB7297-A12A-2249-89B3-68046BED6A3D}" destId="{D181DB15-825B-3C47-87BC-BA295E979A65}" srcOrd="1" destOrd="0" presId="urn:microsoft.com/office/officeart/2008/layout/LinedList"/>
    <dgm:cxn modelId="{EC838290-2851-C34F-AE91-7641D40FAEAF}" type="presParOf" srcId="{CC1E8A1C-4F9C-1448-A07A-C720EFA674E8}" destId="{BFD74233-6926-4245-AA65-64513CD4E8CB}" srcOrd="4" destOrd="0" presId="urn:microsoft.com/office/officeart/2008/layout/LinedList"/>
    <dgm:cxn modelId="{742A0088-9861-214E-984F-A3414E90DD33}" type="presParOf" srcId="{CC1E8A1C-4F9C-1448-A07A-C720EFA674E8}" destId="{1CFBDAB3-085B-C54A-892E-636EABB48B61}" srcOrd="5" destOrd="0" presId="urn:microsoft.com/office/officeart/2008/layout/LinedList"/>
    <dgm:cxn modelId="{37CA58D8-38DC-154F-8198-754C26A399B5}" type="presParOf" srcId="{1CFBDAB3-085B-C54A-892E-636EABB48B61}" destId="{AC96D08A-E311-8445-9F38-864D0DCBF5EF}" srcOrd="0" destOrd="0" presId="urn:microsoft.com/office/officeart/2008/layout/LinedList"/>
    <dgm:cxn modelId="{D87F6421-0725-1B4A-B6FB-1E22A8268D66}" type="presParOf" srcId="{1CFBDAB3-085B-C54A-892E-636EABB48B61}" destId="{99918FDD-F29E-6F46-9ABF-3FE76329F0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10F919-CB8E-4443-8001-FB9EC438CD6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E1D3DF9-DE0F-48E4-8E6F-CE0C769FAB1A}">
      <dgm:prSet/>
      <dgm:spPr/>
      <dgm:t>
        <a:bodyPr/>
        <a:lstStyle/>
        <a:p>
          <a:r>
            <a:rPr lang="en-US" b="1"/>
            <a:t>• Krym byl od 1954 součástí Ukrajinské SSR (převod z Ruska)</a:t>
          </a:r>
          <a:endParaRPr lang="en-US"/>
        </a:p>
      </dgm:t>
    </dgm:pt>
    <dgm:pt modelId="{18BF0265-15B7-4598-86BC-11705FFB01AC}" type="parTrans" cxnId="{B5B7A58F-FD65-456E-9818-93DD61714AD9}">
      <dgm:prSet/>
      <dgm:spPr/>
      <dgm:t>
        <a:bodyPr/>
        <a:lstStyle/>
        <a:p>
          <a:endParaRPr lang="en-US"/>
        </a:p>
      </dgm:t>
    </dgm:pt>
    <dgm:pt modelId="{B10BF5E6-1AF7-4F53-9B30-778FF6900C8C}" type="sibTrans" cxnId="{B5B7A58F-FD65-456E-9818-93DD61714AD9}">
      <dgm:prSet/>
      <dgm:spPr/>
      <dgm:t>
        <a:bodyPr/>
        <a:lstStyle/>
        <a:p>
          <a:endParaRPr lang="en-US"/>
        </a:p>
      </dgm:t>
    </dgm:pt>
    <dgm:pt modelId="{50C6D266-8836-4D80-9454-1EEE8B44CD05}">
      <dgm:prSet/>
      <dgm:spPr/>
      <dgm:t>
        <a:bodyPr/>
        <a:lstStyle/>
        <a:p>
          <a:r>
            <a:rPr lang="en-US" b="1"/>
            <a:t>• Ruskojazyčné obyvatelstvo požadovalo větší autonomii</a:t>
          </a:r>
          <a:endParaRPr lang="en-US"/>
        </a:p>
      </dgm:t>
    </dgm:pt>
    <dgm:pt modelId="{BCE304D8-4891-437D-ACB3-ABCAD1ED392E}" type="parTrans" cxnId="{234E6509-64A1-4C08-8359-5572CC8E48AC}">
      <dgm:prSet/>
      <dgm:spPr/>
      <dgm:t>
        <a:bodyPr/>
        <a:lstStyle/>
        <a:p>
          <a:endParaRPr lang="en-US"/>
        </a:p>
      </dgm:t>
    </dgm:pt>
    <dgm:pt modelId="{EEC04D1B-BA95-48D2-8767-ACCD071F8AE1}" type="sibTrans" cxnId="{234E6509-64A1-4C08-8359-5572CC8E48AC}">
      <dgm:prSet/>
      <dgm:spPr/>
      <dgm:t>
        <a:bodyPr/>
        <a:lstStyle/>
        <a:p>
          <a:endParaRPr lang="en-US"/>
        </a:p>
      </dgm:t>
    </dgm:pt>
    <dgm:pt modelId="{17D9F602-D45C-4092-8481-F4992F9FADA4}">
      <dgm:prSet/>
      <dgm:spPr/>
      <dgm:t>
        <a:bodyPr/>
        <a:lstStyle/>
        <a:p>
          <a:r>
            <a:rPr lang="en-US" b="1"/>
            <a:t>• Referendum vedlo k vytvoření Autonomní republiky Krym v rámci Ukrajiny</a:t>
          </a:r>
          <a:endParaRPr lang="en-US"/>
        </a:p>
      </dgm:t>
    </dgm:pt>
    <dgm:pt modelId="{3B925640-1808-4C41-B65C-F6CA51F7DB78}" type="parTrans" cxnId="{A6133909-A6C0-4433-A334-1E5DB441D87B}">
      <dgm:prSet/>
      <dgm:spPr/>
      <dgm:t>
        <a:bodyPr/>
        <a:lstStyle/>
        <a:p>
          <a:endParaRPr lang="en-US"/>
        </a:p>
      </dgm:t>
    </dgm:pt>
    <dgm:pt modelId="{DCD6D4A9-179A-4E01-A93E-3A986853576A}" type="sibTrans" cxnId="{A6133909-A6C0-4433-A334-1E5DB441D87B}">
      <dgm:prSet/>
      <dgm:spPr/>
      <dgm:t>
        <a:bodyPr/>
        <a:lstStyle/>
        <a:p>
          <a:endParaRPr lang="en-US"/>
        </a:p>
      </dgm:t>
    </dgm:pt>
    <dgm:pt modelId="{616058C2-AA51-B346-BD83-61B1B2055C6C}" type="pres">
      <dgm:prSet presAssocID="{F410F919-CB8E-4443-8001-FB9EC438CD6C}" presName="vert0" presStyleCnt="0">
        <dgm:presLayoutVars>
          <dgm:dir/>
          <dgm:animOne val="branch"/>
          <dgm:animLvl val="lvl"/>
        </dgm:presLayoutVars>
      </dgm:prSet>
      <dgm:spPr/>
    </dgm:pt>
    <dgm:pt modelId="{6C0A3031-9AAD-2E4B-BAD7-3CAA456340A3}" type="pres">
      <dgm:prSet presAssocID="{1E1D3DF9-DE0F-48E4-8E6F-CE0C769FAB1A}" presName="thickLine" presStyleLbl="alignNode1" presStyleIdx="0" presStyleCnt="3"/>
      <dgm:spPr/>
    </dgm:pt>
    <dgm:pt modelId="{9D0C7D0B-A2A4-1144-9A02-3509CEAAFD20}" type="pres">
      <dgm:prSet presAssocID="{1E1D3DF9-DE0F-48E4-8E6F-CE0C769FAB1A}" presName="horz1" presStyleCnt="0"/>
      <dgm:spPr/>
    </dgm:pt>
    <dgm:pt modelId="{03D5F345-7472-464E-BED1-91380E5F45DD}" type="pres">
      <dgm:prSet presAssocID="{1E1D3DF9-DE0F-48E4-8E6F-CE0C769FAB1A}" presName="tx1" presStyleLbl="revTx" presStyleIdx="0" presStyleCnt="3"/>
      <dgm:spPr/>
    </dgm:pt>
    <dgm:pt modelId="{13033F06-D187-9B45-AB20-D61B856C4CBB}" type="pres">
      <dgm:prSet presAssocID="{1E1D3DF9-DE0F-48E4-8E6F-CE0C769FAB1A}" presName="vert1" presStyleCnt="0"/>
      <dgm:spPr/>
    </dgm:pt>
    <dgm:pt modelId="{EA3E9915-5529-EC4B-A733-010D8CB9667F}" type="pres">
      <dgm:prSet presAssocID="{50C6D266-8836-4D80-9454-1EEE8B44CD05}" presName="thickLine" presStyleLbl="alignNode1" presStyleIdx="1" presStyleCnt="3"/>
      <dgm:spPr/>
    </dgm:pt>
    <dgm:pt modelId="{22E56F6F-EDB4-7543-B516-452536B6EDD8}" type="pres">
      <dgm:prSet presAssocID="{50C6D266-8836-4D80-9454-1EEE8B44CD05}" presName="horz1" presStyleCnt="0"/>
      <dgm:spPr/>
    </dgm:pt>
    <dgm:pt modelId="{FBDD4D60-FE56-C645-A320-3DE631A38EBE}" type="pres">
      <dgm:prSet presAssocID="{50C6D266-8836-4D80-9454-1EEE8B44CD05}" presName="tx1" presStyleLbl="revTx" presStyleIdx="1" presStyleCnt="3"/>
      <dgm:spPr/>
    </dgm:pt>
    <dgm:pt modelId="{2584B49A-3F1A-C943-90DE-F2D50823DAB2}" type="pres">
      <dgm:prSet presAssocID="{50C6D266-8836-4D80-9454-1EEE8B44CD05}" presName="vert1" presStyleCnt="0"/>
      <dgm:spPr/>
    </dgm:pt>
    <dgm:pt modelId="{B9B62110-77F0-834A-9871-9899244B9026}" type="pres">
      <dgm:prSet presAssocID="{17D9F602-D45C-4092-8481-F4992F9FADA4}" presName="thickLine" presStyleLbl="alignNode1" presStyleIdx="2" presStyleCnt="3"/>
      <dgm:spPr/>
    </dgm:pt>
    <dgm:pt modelId="{F7A418AC-27BE-964E-9545-EF8A591E411B}" type="pres">
      <dgm:prSet presAssocID="{17D9F602-D45C-4092-8481-F4992F9FADA4}" presName="horz1" presStyleCnt="0"/>
      <dgm:spPr/>
    </dgm:pt>
    <dgm:pt modelId="{8319E595-A7D9-1040-A858-DCFCDB1BEFEB}" type="pres">
      <dgm:prSet presAssocID="{17D9F602-D45C-4092-8481-F4992F9FADA4}" presName="tx1" presStyleLbl="revTx" presStyleIdx="2" presStyleCnt="3"/>
      <dgm:spPr/>
    </dgm:pt>
    <dgm:pt modelId="{D8AFDF8E-F510-FE4F-B2E5-28DE4D1E6ACD}" type="pres">
      <dgm:prSet presAssocID="{17D9F602-D45C-4092-8481-F4992F9FADA4}" presName="vert1" presStyleCnt="0"/>
      <dgm:spPr/>
    </dgm:pt>
  </dgm:ptLst>
  <dgm:cxnLst>
    <dgm:cxn modelId="{A6133909-A6C0-4433-A334-1E5DB441D87B}" srcId="{F410F919-CB8E-4443-8001-FB9EC438CD6C}" destId="{17D9F602-D45C-4092-8481-F4992F9FADA4}" srcOrd="2" destOrd="0" parTransId="{3B925640-1808-4C41-B65C-F6CA51F7DB78}" sibTransId="{DCD6D4A9-179A-4E01-A93E-3A986853576A}"/>
    <dgm:cxn modelId="{234E6509-64A1-4C08-8359-5572CC8E48AC}" srcId="{F410F919-CB8E-4443-8001-FB9EC438CD6C}" destId="{50C6D266-8836-4D80-9454-1EEE8B44CD05}" srcOrd="1" destOrd="0" parTransId="{BCE304D8-4891-437D-ACB3-ABCAD1ED392E}" sibTransId="{EEC04D1B-BA95-48D2-8767-ACCD071F8AE1}"/>
    <dgm:cxn modelId="{7530B968-6A30-164F-9993-4314F0FF78DC}" type="presOf" srcId="{F410F919-CB8E-4443-8001-FB9EC438CD6C}" destId="{616058C2-AA51-B346-BD83-61B1B2055C6C}" srcOrd="0" destOrd="0" presId="urn:microsoft.com/office/officeart/2008/layout/LinedList"/>
    <dgm:cxn modelId="{B5B7A58F-FD65-456E-9818-93DD61714AD9}" srcId="{F410F919-CB8E-4443-8001-FB9EC438CD6C}" destId="{1E1D3DF9-DE0F-48E4-8E6F-CE0C769FAB1A}" srcOrd="0" destOrd="0" parTransId="{18BF0265-15B7-4598-86BC-11705FFB01AC}" sibTransId="{B10BF5E6-1AF7-4F53-9B30-778FF6900C8C}"/>
    <dgm:cxn modelId="{59D8D190-A488-1A42-95DD-1489270B44CE}" type="presOf" srcId="{1E1D3DF9-DE0F-48E4-8E6F-CE0C769FAB1A}" destId="{03D5F345-7472-464E-BED1-91380E5F45DD}" srcOrd="0" destOrd="0" presId="urn:microsoft.com/office/officeart/2008/layout/LinedList"/>
    <dgm:cxn modelId="{397875A1-D288-A944-81EF-C27EE9ACCF36}" type="presOf" srcId="{50C6D266-8836-4D80-9454-1EEE8B44CD05}" destId="{FBDD4D60-FE56-C645-A320-3DE631A38EBE}" srcOrd="0" destOrd="0" presId="urn:microsoft.com/office/officeart/2008/layout/LinedList"/>
    <dgm:cxn modelId="{E4CADEEB-4651-B64F-9513-1D4F9AF59F7A}" type="presOf" srcId="{17D9F602-D45C-4092-8481-F4992F9FADA4}" destId="{8319E595-A7D9-1040-A858-DCFCDB1BEFEB}" srcOrd="0" destOrd="0" presId="urn:microsoft.com/office/officeart/2008/layout/LinedList"/>
    <dgm:cxn modelId="{6CAD289B-4733-A94B-B295-66469A5326EC}" type="presParOf" srcId="{616058C2-AA51-B346-BD83-61B1B2055C6C}" destId="{6C0A3031-9AAD-2E4B-BAD7-3CAA456340A3}" srcOrd="0" destOrd="0" presId="urn:microsoft.com/office/officeart/2008/layout/LinedList"/>
    <dgm:cxn modelId="{ACE1CD7A-3E89-6640-BF6C-FE8FEC97DE59}" type="presParOf" srcId="{616058C2-AA51-B346-BD83-61B1B2055C6C}" destId="{9D0C7D0B-A2A4-1144-9A02-3509CEAAFD20}" srcOrd="1" destOrd="0" presId="urn:microsoft.com/office/officeart/2008/layout/LinedList"/>
    <dgm:cxn modelId="{9C5DECFA-B442-0D4D-A632-A75355EC9AB2}" type="presParOf" srcId="{9D0C7D0B-A2A4-1144-9A02-3509CEAAFD20}" destId="{03D5F345-7472-464E-BED1-91380E5F45DD}" srcOrd="0" destOrd="0" presId="urn:microsoft.com/office/officeart/2008/layout/LinedList"/>
    <dgm:cxn modelId="{9612CEC8-B3ED-324C-A6CF-CC77C38AFC45}" type="presParOf" srcId="{9D0C7D0B-A2A4-1144-9A02-3509CEAAFD20}" destId="{13033F06-D187-9B45-AB20-D61B856C4CBB}" srcOrd="1" destOrd="0" presId="urn:microsoft.com/office/officeart/2008/layout/LinedList"/>
    <dgm:cxn modelId="{E91B93C3-DBCC-CC4D-9BA2-4F57CB85BCFB}" type="presParOf" srcId="{616058C2-AA51-B346-BD83-61B1B2055C6C}" destId="{EA3E9915-5529-EC4B-A733-010D8CB9667F}" srcOrd="2" destOrd="0" presId="urn:microsoft.com/office/officeart/2008/layout/LinedList"/>
    <dgm:cxn modelId="{E277BFF4-97A1-3142-A20A-32C86331062D}" type="presParOf" srcId="{616058C2-AA51-B346-BD83-61B1B2055C6C}" destId="{22E56F6F-EDB4-7543-B516-452536B6EDD8}" srcOrd="3" destOrd="0" presId="urn:microsoft.com/office/officeart/2008/layout/LinedList"/>
    <dgm:cxn modelId="{1E749F60-3E97-AE45-9897-92D032B92E16}" type="presParOf" srcId="{22E56F6F-EDB4-7543-B516-452536B6EDD8}" destId="{FBDD4D60-FE56-C645-A320-3DE631A38EBE}" srcOrd="0" destOrd="0" presId="urn:microsoft.com/office/officeart/2008/layout/LinedList"/>
    <dgm:cxn modelId="{AB6B0BD2-215B-F14C-87AC-B13696404E45}" type="presParOf" srcId="{22E56F6F-EDB4-7543-B516-452536B6EDD8}" destId="{2584B49A-3F1A-C943-90DE-F2D50823DAB2}" srcOrd="1" destOrd="0" presId="urn:microsoft.com/office/officeart/2008/layout/LinedList"/>
    <dgm:cxn modelId="{27D3A3AC-CDFE-FC48-B95F-A044F8FDF71D}" type="presParOf" srcId="{616058C2-AA51-B346-BD83-61B1B2055C6C}" destId="{B9B62110-77F0-834A-9871-9899244B9026}" srcOrd="4" destOrd="0" presId="urn:microsoft.com/office/officeart/2008/layout/LinedList"/>
    <dgm:cxn modelId="{EBD459E7-800F-7140-84FD-BCD7103E8732}" type="presParOf" srcId="{616058C2-AA51-B346-BD83-61B1B2055C6C}" destId="{F7A418AC-27BE-964E-9545-EF8A591E411B}" srcOrd="5" destOrd="0" presId="urn:microsoft.com/office/officeart/2008/layout/LinedList"/>
    <dgm:cxn modelId="{1DC670E7-7637-454D-91DF-71D533DD52FC}" type="presParOf" srcId="{F7A418AC-27BE-964E-9545-EF8A591E411B}" destId="{8319E595-A7D9-1040-A858-DCFCDB1BEFEB}" srcOrd="0" destOrd="0" presId="urn:microsoft.com/office/officeart/2008/layout/LinedList"/>
    <dgm:cxn modelId="{C3890D6A-C818-6848-BCBE-8629047B2D31}" type="presParOf" srcId="{F7A418AC-27BE-964E-9545-EF8A591E411B}" destId="{D8AFDF8E-F510-FE4F-B2E5-28DE4D1E6A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0.xml><?xml version="1.0" encoding="utf-8"?>
<dgm:dataModel xmlns:dgm="http://schemas.openxmlformats.org/drawingml/2006/diagram" xmlns:a="http://schemas.openxmlformats.org/drawingml/2006/main">
  <dgm:ptLst>
    <dgm:pt modelId="{4B6717AA-D473-4292-A055-280619279E6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4CD0AB-2F06-4A83-B84A-2E4FA285738C}">
      <dgm:prSet/>
      <dgm:spPr/>
      <dgm:t>
        <a:bodyPr/>
        <a:lstStyle/>
        <a:p>
          <a:r>
            <a:rPr lang="en-US" b="1"/>
            <a:t>• Ukrajina: referendum protiprávní</a:t>
          </a:r>
          <a:endParaRPr lang="en-US"/>
        </a:p>
      </dgm:t>
    </dgm:pt>
    <dgm:pt modelId="{45ED47BA-5B8C-471C-B70B-A47702BDFF95}" type="parTrans" cxnId="{1CF6719E-67C3-446E-A4EC-D31C522BF700}">
      <dgm:prSet/>
      <dgm:spPr/>
      <dgm:t>
        <a:bodyPr/>
        <a:lstStyle/>
        <a:p>
          <a:endParaRPr lang="en-US"/>
        </a:p>
      </dgm:t>
    </dgm:pt>
    <dgm:pt modelId="{BEDF627D-1337-45AD-9FA2-86B537A14DB0}" type="sibTrans" cxnId="{1CF6719E-67C3-446E-A4EC-D31C522BF700}">
      <dgm:prSet/>
      <dgm:spPr/>
      <dgm:t>
        <a:bodyPr/>
        <a:lstStyle/>
        <a:p>
          <a:endParaRPr lang="en-US"/>
        </a:p>
      </dgm:t>
    </dgm:pt>
    <dgm:pt modelId="{5B38945E-75CF-40B2-9CB6-5B68AF69DC55}">
      <dgm:prSet/>
      <dgm:spPr/>
      <dgm:t>
        <a:bodyPr/>
        <a:lstStyle/>
        <a:p>
          <a:r>
            <a:rPr lang="en-US" b="1"/>
            <a:t>• OSN: rezoluce 68/262 – neplatnost referenda, podpora územní celistvosti Ukrajiny</a:t>
          </a:r>
          <a:endParaRPr lang="en-US"/>
        </a:p>
      </dgm:t>
    </dgm:pt>
    <dgm:pt modelId="{1EA3150C-B44C-45F1-8C2C-EDF216FBA7DA}" type="parTrans" cxnId="{8A01E231-D7D9-4654-BB6C-1ADE09B22477}">
      <dgm:prSet/>
      <dgm:spPr/>
      <dgm:t>
        <a:bodyPr/>
        <a:lstStyle/>
        <a:p>
          <a:endParaRPr lang="en-US"/>
        </a:p>
      </dgm:t>
    </dgm:pt>
    <dgm:pt modelId="{2BCD3134-3C03-42B7-ABB4-58F0BDE36282}" type="sibTrans" cxnId="{8A01E231-D7D9-4654-BB6C-1ADE09B22477}">
      <dgm:prSet/>
      <dgm:spPr/>
      <dgm:t>
        <a:bodyPr/>
        <a:lstStyle/>
        <a:p>
          <a:endParaRPr lang="en-US"/>
        </a:p>
      </dgm:t>
    </dgm:pt>
    <dgm:pt modelId="{743273EF-1C3E-4E57-86AA-835553A7CE4E}">
      <dgm:prSet/>
      <dgm:spPr/>
      <dgm:t>
        <a:bodyPr/>
        <a:lstStyle/>
        <a:p>
          <a:r>
            <a:rPr lang="en-US" b="1"/>
            <a:t>• EU, USA, NATO: referendum neuznáno, zavedení sankcí</a:t>
          </a:r>
          <a:endParaRPr lang="en-US"/>
        </a:p>
      </dgm:t>
    </dgm:pt>
    <dgm:pt modelId="{E3B6B472-984E-4A2A-BAB1-B09814FB6EA8}" type="parTrans" cxnId="{50FC55E6-94C1-4EA9-BBA8-685F7E9BAEA2}">
      <dgm:prSet/>
      <dgm:spPr/>
      <dgm:t>
        <a:bodyPr/>
        <a:lstStyle/>
        <a:p>
          <a:endParaRPr lang="en-US"/>
        </a:p>
      </dgm:t>
    </dgm:pt>
    <dgm:pt modelId="{BA1A78AF-F60A-44C7-B6B6-A45EEB07BAE8}" type="sibTrans" cxnId="{50FC55E6-94C1-4EA9-BBA8-685F7E9BAEA2}">
      <dgm:prSet/>
      <dgm:spPr/>
      <dgm:t>
        <a:bodyPr/>
        <a:lstStyle/>
        <a:p>
          <a:endParaRPr lang="en-US"/>
        </a:p>
      </dgm:t>
    </dgm:pt>
    <dgm:pt modelId="{B7151B68-6C4D-0E4A-A210-CC2E4210FD33}" type="pres">
      <dgm:prSet presAssocID="{4B6717AA-D473-4292-A055-280619279E61}" presName="vert0" presStyleCnt="0">
        <dgm:presLayoutVars>
          <dgm:dir/>
          <dgm:animOne val="branch"/>
          <dgm:animLvl val="lvl"/>
        </dgm:presLayoutVars>
      </dgm:prSet>
      <dgm:spPr/>
    </dgm:pt>
    <dgm:pt modelId="{AE0EAA0F-7EC9-754E-9EC4-3D49EFF56DC2}" type="pres">
      <dgm:prSet presAssocID="{854CD0AB-2F06-4A83-B84A-2E4FA285738C}" presName="thickLine" presStyleLbl="alignNode1" presStyleIdx="0" presStyleCnt="3"/>
      <dgm:spPr/>
    </dgm:pt>
    <dgm:pt modelId="{D7DD5E81-A6A5-524A-B3B3-32E979B575B3}" type="pres">
      <dgm:prSet presAssocID="{854CD0AB-2F06-4A83-B84A-2E4FA285738C}" presName="horz1" presStyleCnt="0"/>
      <dgm:spPr/>
    </dgm:pt>
    <dgm:pt modelId="{C8D74DC7-EECE-E544-9C68-DA8B0FC82912}" type="pres">
      <dgm:prSet presAssocID="{854CD0AB-2F06-4A83-B84A-2E4FA285738C}" presName="tx1" presStyleLbl="revTx" presStyleIdx="0" presStyleCnt="3"/>
      <dgm:spPr/>
    </dgm:pt>
    <dgm:pt modelId="{1DF197F1-F65E-DD43-A54A-9548C8F80477}" type="pres">
      <dgm:prSet presAssocID="{854CD0AB-2F06-4A83-B84A-2E4FA285738C}" presName="vert1" presStyleCnt="0"/>
      <dgm:spPr/>
    </dgm:pt>
    <dgm:pt modelId="{E6A158A1-25F8-7F4B-9F2A-E3A4B689FBFB}" type="pres">
      <dgm:prSet presAssocID="{5B38945E-75CF-40B2-9CB6-5B68AF69DC55}" presName="thickLine" presStyleLbl="alignNode1" presStyleIdx="1" presStyleCnt="3"/>
      <dgm:spPr/>
    </dgm:pt>
    <dgm:pt modelId="{2D246C8E-5047-824F-907C-0C5698336037}" type="pres">
      <dgm:prSet presAssocID="{5B38945E-75CF-40B2-9CB6-5B68AF69DC55}" presName="horz1" presStyleCnt="0"/>
      <dgm:spPr/>
    </dgm:pt>
    <dgm:pt modelId="{2E290803-81FE-724F-B9FC-B8860EE3DF75}" type="pres">
      <dgm:prSet presAssocID="{5B38945E-75CF-40B2-9CB6-5B68AF69DC55}" presName="tx1" presStyleLbl="revTx" presStyleIdx="1" presStyleCnt="3"/>
      <dgm:spPr/>
    </dgm:pt>
    <dgm:pt modelId="{84D93182-4E58-FB40-99B7-72E458829D3A}" type="pres">
      <dgm:prSet presAssocID="{5B38945E-75CF-40B2-9CB6-5B68AF69DC55}" presName="vert1" presStyleCnt="0"/>
      <dgm:spPr/>
    </dgm:pt>
    <dgm:pt modelId="{42D3C27E-F0E9-134C-A93D-06016FEB0FFC}" type="pres">
      <dgm:prSet presAssocID="{743273EF-1C3E-4E57-86AA-835553A7CE4E}" presName="thickLine" presStyleLbl="alignNode1" presStyleIdx="2" presStyleCnt="3"/>
      <dgm:spPr/>
    </dgm:pt>
    <dgm:pt modelId="{EBB77E69-C56C-1B4F-8A8A-A888BD78E939}" type="pres">
      <dgm:prSet presAssocID="{743273EF-1C3E-4E57-86AA-835553A7CE4E}" presName="horz1" presStyleCnt="0"/>
      <dgm:spPr/>
    </dgm:pt>
    <dgm:pt modelId="{A9F7D0A1-04F9-6043-ABF5-AEF5BB633128}" type="pres">
      <dgm:prSet presAssocID="{743273EF-1C3E-4E57-86AA-835553A7CE4E}" presName="tx1" presStyleLbl="revTx" presStyleIdx="2" presStyleCnt="3"/>
      <dgm:spPr/>
    </dgm:pt>
    <dgm:pt modelId="{5164B7DA-419A-E342-963D-FC8BD0EE4E2A}" type="pres">
      <dgm:prSet presAssocID="{743273EF-1C3E-4E57-86AA-835553A7CE4E}" presName="vert1" presStyleCnt="0"/>
      <dgm:spPr/>
    </dgm:pt>
  </dgm:ptLst>
  <dgm:cxnLst>
    <dgm:cxn modelId="{DCC21A00-E339-ED46-977E-6F3E4D755E3A}" type="presOf" srcId="{743273EF-1C3E-4E57-86AA-835553A7CE4E}" destId="{A9F7D0A1-04F9-6043-ABF5-AEF5BB633128}" srcOrd="0" destOrd="0" presId="urn:microsoft.com/office/officeart/2008/layout/LinedList"/>
    <dgm:cxn modelId="{7EE4B830-0350-2F4C-A7FF-ACFAF7663172}" type="presOf" srcId="{854CD0AB-2F06-4A83-B84A-2E4FA285738C}" destId="{C8D74DC7-EECE-E544-9C68-DA8B0FC82912}" srcOrd="0" destOrd="0" presId="urn:microsoft.com/office/officeart/2008/layout/LinedList"/>
    <dgm:cxn modelId="{8A01E231-D7D9-4654-BB6C-1ADE09B22477}" srcId="{4B6717AA-D473-4292-A055-280619279E61}" destId="{5B38945E-75CF-40B2-9CB6-5B68AF69DC55}" srcOrd="1" destOrd="0" parTransId="{1EA3150C-B44C-45F1-8C2C-EDF216FBA7DA}" sibTransId="{2BCD3134-3C03-42B7-ABB4-58F0BDE36282}"/>
    <dgm:cxn modelId="{0DB70E7A-1730-5D48-B21F-BDD12E3C5CBB}" type="presOf" srcId="{5B38945E-75CF-40B2-9CB6-5B68AF69DC55}" destId="{2E290803-81FE-724F-B9FC-B8860EE3DF75}" srcOrd="0" destOrd="0" presId="urn:microsoft.com/office/officeart/2008/layout/LinedList"/>
    <dgm:cxn modelId="{1CF6719E-67C3-446E-A4EC-D31C522BF700}" srcId="{4B6717AA-D473-4292-A055-280619279E61}" destId="{854CD0AB-2F06-4A83-B84A-2E4FA285738C}" srcOrd="0" destOrd="0" parTransId="{45ED47BA-5B8C-471C-B70B-A47702BDFF95}" sibTransId="{BEDF627D-1337-45AD-9FA2-86B537A14DB0}"/>
    <dgm:cxn modelId="{50FC55E6-94C1-4EA9-BBA8-685F7E9BAEA2}" srcId="{4B6717AA-D473-4292-A055-280619279E61}" destId="{743273EF-1C3E-4E57-86AA-835553A7CE4E}" srcOrd="2" destOrd="0" parTransId="{E3B6B472-984E-4A2A-BAB1-B09814FB6EA8}" sibTransId="{BA1A78AF-F60A-44C7-B6B6-A45EEB07BAE8}"/>
    <dgm:cxn modelId="{12824BF1-FB31-8A48-A851-EDA767E7A213}" type="presOf" srcId="{4B6717AA-D473-4292-A055-280619279E61}" destId="{B7151B68-6C4D-0E4A-A210-CC2E4210FD33}" srcOrd="0" destOrd="0" presId="urn:microsoft.com/office/officeart/2008/layout/LinedList"/>
    <dgm:cxn modelId="{5EE42751-EE2C-1B41-84D2-A4EE2C96D167}" type="presParOf" srcId="{B7151B68-6C4D-0E4A-A210-CC2E4210FD33}" destId="{AE0EAA0F-7EC9-754E-9EC4-3D49EFF56DC2}" srcOrd="0" destOrd="0" presId="urn:microsoft.com/office/officeart/2008/layout/LinedList"/>
    <dgm:cxn modelId="{71364F2F-07FF-6349-B899-C59FBDA2FD83}" type="presParOf" srcId="{B7151B68-6C4D-0E4A-A210-CC2E4210FD33}" destId="{D7DD5E81-A6A5-524A-B3B3-32E979B575B3}" srcOrd="1" destOrd="0" presId="urn:microsoft.com/office/officeart/2008/layout/LinedList"/>
    <dgm:cxn modelId="{A5D04BB5-B3BA-BD45-99B8-3DEBD6174411}" type="presParOf" srcId="{D7DD5E81-A6A5-524A-B3B3-32E979B575B3}" destId="{C8D74DC7-EECE-E544-9C68-DA8B0FC82912}" srcOrd="0" destOrd="0" presId="urn:microsoft.com/office/officeart/2008/layout/LinedList"/>
    <dgm:cxn modelId="{7221A550-B774-9B4A-97FD-B43EF8420250}" type="presParOf" srcId="{D7DD5E81-A6A5-524A-B3B3-32E979B575B3}" destId="{1DF197F1-F65E-DD43-A54A-9548C8F80477}" srcOrd="1" destOrd="0" presId="urn:microsoft.com/office/officeart/2008/layout/LinedList"/>
    <dgm:cxn modelId="{7BC190B2-660C-2D42-AE41-9509A5BC0051}" type="presParOf" srcId="{B7151B68-6C4D-0E4A-A210-CC2E4210FD33}" destId="{E6A158A1-25F8-7F4B-9F2A-E3A4B689FBFB}" srcOrd="2" destOrd="0" presId="urn:microsoft.com/office/officeart/2008/layout/LinedList"/>
    <dgm:cxn modelId="{B358E2F5-6A29-FD47-99E9-8FC35BF50DF4}" type="presParOf" srcId="{B7151B68-6C4D-0E4A-A210-CC2E4210FD33}" destId="{2D246C8E-5047-824F-907C-0C5698336037}" srcOrd="3" destOrd="0" presId="urn:microsoft.com/office/officeart/2008/layout/LinedList"/>
    <dgm:cxn modelId="{093732E8-50C8-8549-AFAF-1ABD4788A8D0}" type="presParOf" srcId="{2D246C8E-5047-824F-907C-0C5698336037}" destId="{2E290803-81FE-724F-B9FC-B8860EE3DF75}" srcOrd="0" destOrd="0" presId="urn:microsoft.com/office/officeart/2008/layout/LinedList"/>
    <dgm:cxn modelId="{291C9A70-A213-FA4D-89FA-083C56E7DBE2}" type="presParOf" srcId="{2D246C8E-5047-824F-907C-0C5698336037}" destId="{84D93182-4E58-FB40-99B7-72E458829D3A}" srcOrd="1" destOrd="0" presId="urn:microsoft.com/office/officeart/2008/layout/LinedList"/>
    <dgm:cxn modelId="{CCD6082B-DF13-AF42-9242-A713A7ABBCD2}" type="presParOf" srcId="{B7151B68-6C4D-0E4A-A210-CC2E4210FD33}" destId="{42D3C27E-F0E9-134C-A93D-06016FEB0FFC}" srcOrd="4" destOrd="0" presId="urn:microsoft.com/office/officeart/2008/layout/LinedList"/>
    <dgm:cxn modelId="{D2DF7B68-E276-624D-BF6B-0F2C9DD48A48}" type="presParOf" srcId="{B7151B68-6C4D-0E4A-A210-CC2E4210FD33}" destId="{EBB77E69-C56C-1B4F-8A8A-A888BD78E939}" srcOrd="5" destOrd="0" presId="urn:microsoft.com/office/officeart/2008/layout/LinedList"/>
    <dgm:cxn modelId="{72FAC073-D11C-094F-A45C-A351A8B9C6F6}" type="presParOf" srcId="{EBB77E69-C56C-1B4F-8A8A-A888BD78E939}" destId="{A9F7D0A1-04F9-6043-ABF5-AEF5BB633128}" srcOrd="0" destOrd="0" presId="urn:microsoft.com/office/officeart/2008/layout/LinedList"/>
    <dgm:cxn modelId="{53942573-892E-4A4C-AB46-4BA1C80E7461}" type="presParOf" srcId="{EBB77E69-C56C-1B4F-8A8A-A888BD78E939}" destId="{5164B7DA-419A-E342-963D-FC8BD0EE4E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1.xml><?xml version="1.0" encoding="utf-8"?>
<dgm:dataModel xmlns:dgm="http://schemas.openxmlformats.org/drawingml/2006/diagram" xmlns:a="http://schemas.openxmlformats.org/drawingml/2006/main">
  <dgm:ptLst>
    <dgm:pt modelId="{5F629A5C-85A0-40AD-AEE0-E12AB13ADDD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A722EE-90E0-45B8-A32F-7AB3D301DF34}">
      <dgm:prSet/>
      <dgm:spPr/>
      <dgm:t>
        <a:bodyPr/>
        <a:lstStyle/>
        <a:p>
          <a:r>
            <a:rPr lang="en-US" b="1"/>
            <a:t>• Před referendem rozmístěny tisíce ruských vojáků</a:t>
          </a:r>
          <a:endParaRPr lang="en-US"/>
        </a:p>
      </dgm:t>
    </dgm:pt>
    <dgm:pt modelId="{8D5AD4EC-1573-49AD-9EA0-9241CF20FC41}" type="parTrans" cxnId="{D0E4BA6A-B227-45B9-AF28-8E60A084658C}">
      <dgm:prSet/>
      <dgm:spPr/>
      <dgm:t>
        <a:bodyPr/>
        <a:lstStyle/>
        <a:p>
          <a:endParaRPr lang="en-US"/>
        </a:p>
      </dgm:t>
    </dgm:pt>
    <dgm:pt modelId="{2D204A4C-47A2-469A-8E23-F287C8962CFC}" type="sibTrans" cxnId="{D0E4BA6A-B227-45B9-AF28-8E60A084658C}">
      <dgm:prSet/>
      <dgm:spPr/>
      <dgm:t>
        <a:bodyPr/>
        <a:lstStyle/>
        <a:p>
          <a:endParaRPr lang="en-US"/>
        </a:p>
      </dgm:t>
    </dgm:pt>
    <dgm:pt modelId="{21ED365A-F288-4DA7-B52B-9A2FC6C2DEDE}">
      <dgm:prSet/>
      <dgm:spPr/>
      <dgm:t>
        <a:bodyPr/>
        <a:lstStyle/>
        <a:p>
          <a:r>
            <a:rPr lang="en-US" b="1"/>
            <a:t>• Obsazení ukrajinských objektů</a:t>
          </a:r>
          <a:endParaRPr lang="en-US"/>
        </a:p>
      </dgm:t>
    </dgm:pt>
    <dgm:pt modelId="{82688A77-DD0B-41E7-9161-7DF757572C25}" type="parTrans" cxnId="{C6B9168A-6029-4181-8A74-2D4781A3AB13}">
      <dgm:prSet/>
      <dgm:spPr/>
      <dgm:t>
        <a:bodyPr/>
        <a:lstStyle/>
        <a:p>
          <a:endParaRPr lang="en-US"/>
        </a:p>
      </dgm:t>
    </dgm:pt>
    <dgm:pt modelId="{782A3AFF-C0CC-4681-8485-6D897F17DD71}" type="sibTrans" cxnId="{C6B9168A-6029-4181-8A74-2D4781A3AB13}">
      <dgm:prSet/>
      <dgm:spPr/>
      <dgm:t>
        <a:bodyPr/>
        <a:lstStyle/>
        <a:p>
          <a:endParaRPr lang="en-US"/>
        </a:p>
      </dgm:t>
    </dgm:pt>
    <dgm:pt modelId="{7AF20B3F-2748-4D24-B7C1-AEDC124B56F5}">
      <dgm:prSet/>
      <dgm:spPr/>
      <dgm:t>
        <a:bodyPr/>
        <a:lstStyle/>
        <a:p>
          <a:r>
            <a:rPr lang="en-US" b="1"/>
            <a:t>• „Zelení mužíčci“ bez označení</a:t>
          </a:r>
          <a:endParaRPr lang="en-US"/>
        </a:p>
      </dgm:t>
    </dgm:pt>
    <dgm:pt modelId="{4DCC40FE-CA91-4C56-8174-7C4E013275BB}" type="parTrans" cxnId="{18392145-7DBB-4D35-A22C-4AF8922C67F6}">
      <dgm:prSet/>
      <dgm:spPr/>
      <dgm:t>
        <a:bodyPr/>
        <a:lstStyle/>
        <a:p>
          <a:endParaRPr lang="en-US"/>
        </a:p>
      </dgm:t>
    </dgm:pt>
    <dgm:pt modelId="{BB83FD99-5D43-4EDA-8898-B903841CDBDA}" type="sibTrans" cxnId="{18392145-7DBB-4D35-A22C-4AF8922C67F6}">
      <dgm:prSet/>
      <dgm:spPr/>
      <dgm:t>
        <a:bodyPr/>
        <a:lstStyle/>
        <a:p>
          <a:endParaRPr lang="en-US"/>
        </a:p>
      </dgm:t>
    </dgm:pt>
    <dgm:pt modelId="{B1546AE1-5BC4-D847-BE0F-A07D94EFA0C5}" type="pres">
      <dgm:prSet presAssocID="{5F629A5C-85A0-40AD-AEE0-E12AB13ADDD4}" presName="vert0" presStyleCnt="0">
        <dgm:presLayoutVars>
          <dgm:dir/>
          <dgm:animOne val="branch"/>
          <dgm:animLvl val="lvl"/>
        </dgm:presLayoutVars>
      </dgm:prSet>
      <dgm:spPr/>
    </dgm:pt>
    <dgm:pt modelId="{42F0EEAC-EEA8-354D-BE45-DC3D5B1DA0F0}" type="pres">
      <dgm:prSet presAssocID="{67A722EE-90E0-45B8-A32F-7AB3D301DF34}" presName="thickLine" presStyleLbl="alignNode1" presStyleIdx="0" presStyleCnt="3"/>
      <dgm:spPr/>
    </dgm:pt>
    <dgm:pt modelId="{1F1C4FB6-C4B7-BA41-9476-9751AAD50B60}" type="pres">
      <dgm:prSet presAssocID="{67A722EE-90E0-45B8-A32F-7AB3D301DF34}" presName="horz1" presStyleCnt="0"/>
      <dgm:spPr/>
    </dgm:pt>
    <dgm:pt modelId="{807C0007-269F-F644-8C42-183D8F6F1BFB}" type="pres">
      <dgm:prSet presAssocID="{67A722EE-90E0-45B8-A32F-7AB3D301DF34}" presName="tx1" presStyleLbl="revTx" presStyleIdx="0" presStyleCnt="3"/>
      <dgm:spPr/>
    </dgm:pt>
    <dgm:pt modelId="{23E97A31-ACBC-554E-85E1-461CD20CE8CB}" type="pres">
      <dgm:prSet presAssocID="{67A722EE-90E0-45B8-A32F-7AB3D301DF34}" presName="vert1" presStyleCnt="0"/>
      <dgm:spPr/>
    </dgm:pt>
    <dgm:pt modelId="{A1659687-DFA4-B044-98A7-44E6C6E52DB7}" type="pres">
      <dgm:prSet presAssocID="{21ED365A-F288-4DA7-B52B-9A2FC6C2DEDE}" presName="thickLine" presStyleLbl="alignNode1" presStyleIdx="1" presStyleCnt="3"/>
      <dgm:spPr/>
    </dgm:pt>
    <dgm:pt modelId="{B0F19F5A-3AFA-3347-B149-D68C285E55E6}" type="pres">
      <dgm:prSet presAssocID="{21ED365A-F288-4DA7-B52B-9A2FC6C2DEDE}" presName="horz1" presStyleCnt="0"/>
      <dgm:spPr/>
    </dgm:pt>
    <dgm:pt modelId="{E1DECD14-0A01-6246-86C1-F03B6E994145}" type="pres">
      <dgm:prSet presAssocID="{21ED365A-F288-4DA7-B52B-9A2FC6C2DEDE}" presName="tx1" presStyleLbl="revTx" presStyleIdx="1" presStyleCnt="3"/>
      <dgm:spPr/>
    </dgm:pt>
    <dgm:pt modelId="{0C6813C0-E04A-E348-8BA6-21EBCA7B5E2D}" type="pres">
      <dgm:prSet presAssocID="{21ED365A-F288-4DA7-B52B-9A2FC6C2DEDE}" presName="vert1" presStyleCnt="0"/>
      <dgm:spPr/>
    </dgm:pt>
    <dgm:pt modelId="{79956D4F-F69F-2B45-99D4-1C33258068C5}" type="pres">
      <dgm:prSet presAssocID="{7AF20B3F-2748-4D24-B7C1-AEDC124B56F5}" presName="thickLine" presStyleLbl="alignNode1" presStyleIdx="2" presStyleCnt="3"/>
      <dgm:spPr/>
    </dgm:pt>
    <dgm:pt modelId="{6D9044D5-BCAB-AD4D-9DA9-4568985ADFAA}" type="pres">
      <dgm:prSet presAssocID="{7AF20B3F-2748-4D24-B7C1-AEDC124B56F5}" presName="horz1" presStyleCnt="0"/>
      <dgm:spPr/>
    </dgm:pt>
    <dgm:pt modelId="{B7706259-B75B-8E4F-ADF3-E40A4C760553}" type="pres">
      <dgm:prSet presAssocID="{7AF20B3F-2748-4D24-B7C1-AEDC124B56F5}" presName="tx1" presStyleLbl="revTx" presStyleIdx="2" presStyleCnt="3"/>
      <dgm:spPr/>
    </dgm:pt>
    <dgm:pt modelId="{8E13DC7B-AE1F-414D-B4A0-C5218DFA38DF}" type="pres">
      <dgm:prSet presAssocID="{7AF20B3F-2748-4D24-B7C1-AEDC124B56F5}" presName="vert1" presStyleCnt="0"/>
      <dgm:spPr/>
    </dgm:pt>
  </dgm:ptLst>
  <dgm:cxnLst>
    <dgm:cxn modelId="{18392145-7DBB-4D35-A22C-4AF8922C67F6}" srcId="{5F629A5C-85A0-40AD-AEE0-E12AB13ADDD4}" destId="{7AF20B3F-2748-4D24-B7C1-AEDC124B56F5}" srcOrd="2" destOrd="0" parTransId="{4DCC40FE-CA91-4C56-8174-7C4E013275BB}" sibTransId="{BB83FD99-5D43-4EDA-8898-B903841CDBDA}"/>
    <dgm:cxn modelId="{D0E4BA6A-B227-45B9-AF28-8E60A084658C}" srcId="{5F629A5C-85A0-40AD-AEE0-E12AB13ADDD4}" destId="{67A722EE-90E0-45B8-A32F-7AB3D301DF34}" srcOrd="0" destOrd="0" parTransId="{8D5AD4EC-1573-49AD-9EA0-9241CF20FC41}" sibTransId="{2D204A4C-47A2-469A-8E23-F287C8962CFC}"/>
    <dgm:cxn modelId="{F5D5E571-3E4E-724B-9D0F-A922BE381CD3}" type="presOf" srcId="{67A722EE-90E0-45B8-A32F-7AB3D301DF34}" destId="{807C0007-269F-F644-8C42-183D8F6F1BFB}" srcOrd="0" destOrd="0" presId="urn:microsoft.com/office/officeart/2008/layout/LinedList"/>
    <dgm:cxn modelId="{19C99086-8080-B64B-85C5-FC9C0EFCF802}" type="presOf" srcId="{21ED365A-F288-4DA7-B52B-9A2FC6C2DEDE}" destId="{E1DECD14-0A01-6246-86C1-F03B6E994145}" srcOrd="0" destOrd="0" presId="urn:microsoft.com/office/officeart/2008/layout/LinedList"/>
    <dgm:cxn modelId="{C6B9168A-6029-4181-8A74-2D4781A3AB13}" srcId="{5F629A5C-85A0-40AD-AEE0-E12AB13ADDD4}" destId="{21ED365A-F288-4DA7-B52B-9A2FC6C2DEDE}" srcOrd="1" destOrd="0" parTransId="{82688A77-DD0B-41E7-9161-7DF757572C25}" sibTransId="{782A3AFF-C0CC-4681-8485-6D897F17DD71}"/>
    <dgm:cxn modelId="{D3CD2C9E-4346-2748-BC2A-AA08E6CD75D6}" type="presOf" srcId="{5F629A5C-85A0-40AD-AEE0-E12AB13ADDD4}" destId="{B1546AE1-5BC4-D847-BE0F-A07D94EFA0C5}" srcOrd="0" destOrd="0" presId="urn:microsoft.com/office/officeart/2008/layout/LinedList"/>
    <dgm:cxn modelId="{EB46C0EC-471B-794B-885A-A47973D3D8C1}" type="presOf" srcId="{7AF20B3F-2748-4D24-B7C1-AEDC124B56F5}" destId="{B7706259-B75B-8E4F-ADF3-E40A4C760553}" srcOrd="0" destOrd="0" presId="urn:microsoft.com/office/officeart/2008/layout/LinedList"/>
    <dgm:cxn modelId="{8DF1E0A4-749C-1648-8354-189A59B6597F}" type="presParOf" srcId="{B1546AE1-5BC4-D847-BE0F-A07D94EFA0C5}" destId="{42F0EEAC-EEA8-354D-BE45-DC3D5B1DA0F0}" srcOrd="0" destOrd="0" presId="urn:microsoft.com/office/officeart/2008/layout/LinedList"/>
    <dgm:cxn modelId="{94F60CDC-69A5-7140-B05F-47A93D8F98C6}" type="presParOf" srcId="{B1546AE1-5BC4-D847-BE0F-A07D94EFA0C5}" destId="{1F1C4FB6-C4B7-BA41-9476-9751AAD50B60}" srcOrd="1" destOrd="0" presId="urn:microsoft.com/office/officeart/2008/layout/LinedList"/>
    <dgm:cxn modelId="{44459F57-DB40-504B-B696-1B72D889A7D5}" type="presParOf" srcId="{1F1C4FB6-C4B7-BA41-9476-9751AAD50B60}" destId="{807C0007-269F-F644-8C42-183D8F6F1BFB}" srcOrd="0" destOrd="0" presId="urn:microsoft.com/office/officeart/2008/layout/LinedList"/>
    <dgm:cxn modelId="{E2932E25-52A3-A44C-8857-A949827E34EA}" type="presParOf" srcId="{1F1C4FB6-C4B7-BA41-9476-9751AAD50B60}" destId="{23E97A31-ACBC-554E-85E1-461CD20CE8CB}" srcOrd="1" destOrd="0" presId="urn:microsoft.com/office/officeart/2008/layout/LinedList"/>
    <dgm:cxn modelId="{5C0D2356-6D85-7B47-8C28-E3C8A402FA7D}" type="presParOf" srcId="{B1546AE1-5BC4-D847-BE0F-A07D94EFA0C5}" destId="{A1659687-DFA4-B044-98A7-44E6C6E52DB7}" srcOrd="2" destOrd="0" presId="urn:microsoft.com/office/officeart/2008/layout/LinedList"/>
    <dgm:cxn modelId="{173653C4-57A6-5249-928B-CFBE3EC92404}" type="presParOf" srcId="{B1546AE1-5BC4-D847-BE0F-A07D94EFA0C5}" destId="{B0F19F5A-3AFA-3347-B149-D68C285E55E6}" srcOrd="3" destOrd="0" presId="urn:microsoft.com/office/officeart/2008/layout/LinedList"/>
    <dgm:cxn modelId="{D4846867-0E15-C241-A8A3-E6C754793E66}" type="presParOf" srcId="{B0F19F5A-3AFA-3347-B149-D68C285E55E6}" destId="{E1DECD14-0A01-6246-86C1-F03B6E994145}" srcOrd="0" destOrd="0" presId="urn:microsoft.com/office/officeart/2008/layout/LinedList"/>
    <dgm:cxn modelId="{0C7EA4B6-FE7E-314D-86E1-5AD12FCBDB36}" type="presParOf" srcId="{B0F19F5A-3AFA-3347-B149-D68C285E55E6}" destId="{0C6813C0-E04A-E348-8BA6-21EBCA7B5E2D}" srcOrd="1" destOrd="0" presId="urn:microsoft.com/office/officeart/2008/layout/LinedList"/>
    <dgm:cxn modelId="{7BA34410-5CFE-7B43-BD5E-5B606B60179E}" type="presParOf" srcId="{B1546AE1-5BC4-D847-BE0F-A07D94EFA0C5}" destId="{79956D4F-F69F-2B45-99D4-1C33258068C5}" srcOrd="4" destOrd="0" presId="urn:microsoft.com/office/officeart/2008/layout/LinedList"/>
    <dgm:cxn modelId="{E03209D1-0D1F-D44C-AF88-FECD864DFFA6}" type="presParOf" srcId="{B1546AE1-5BC4-D847-BE0F-A07D94EFA0C5}" destId="{6D9044D5-BCAB-AD4D-9DA9-4568985ADFAA}" srcOrd="5" destOrd="0" presId="urn:microsoft.com/office/officeart/2008/layout/LinedList"/>
    <dgm:cxn modelId="{9E121175-445E-BD4D-AC06-995761185F6D}" type="presParOf" srcId="{6D9044D5-BCAB-AD4D-9DA9-4568985ADFAA}" destId="{B7706259-B75B-8E4F-ADF3-E40A4C760553}" srcOrd="0" destOrd="0" presId="urn:microsoft.com/office/officeart/2008/layout/LinedList"/>
    <dgm:cxn modelId="{6FFB066D-670E-B343-9AA4-4F7C2EA62715}" type="presParOf" srcId="{6D9044D5-BCAB-AD4D-9DA9-4568985ADFAA}" destId="{8E13DC7B-AE1F-414D-B4A0-C5218DFA38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2.xml><?xml version="1.0" encoding="utf-8"?>
<dgm:dataModel xmlns:dgm="http://schemas.openxmlformats.org/drawingml/2006/diagram" xmlns:a="http://schemas.openxmlformats.org/drawingml/2006/main">
  <dgm:ptLst>
    <dgm:pt modelId="{A337CF53-8D93-461F-A3BD-DE4B227768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D1B974-228E-4D6D-B68C-D86358FEFAD5}">
      <dgm:prSet/>
      <dgm:spPr/>
      <dgm:t>
        <a:bodyPr/>
        <a:lstStyle/>
        <a:p>
          <a:r>
            <a:rPr lang="en-US" b="1"/>
            <a:t>• Krym anektován Ruskem 18. března 2014</a:t>
          </a:r>
          <a:endParaRPr lang="en-US"/>
        </a:p>
      </dgm:t>
    </dgm:pt>
    <dgm:pt modelId="{C5A54649-B015-4916-85C8-D1188B324756}" type="parTrans" cxnId="{B55EF458-BBFC-4D8D-ADC1-5365BF3328DD}">
      <dgm:prSet/>
      <dgm:spPr/>
      <dgm:t>
        <a:bodyPr/>
        <a:lstStyle/>
        <a:p>
          <a:endParaRPr lang="en-US"/>
        </a:p>
      </dgm:t>
    </dgm:pt>
    <dgm:pt modelId="{60FDF912-AF7A-44E7-A723-BDEEFC21173F}" type="sibTrans" cxnId="{B55EF458-BBFC-4D8D-ADC1-5365BF3328DD}">
      <dgm:prSet/>
      <dgm:spPr/>
      <dgm:t>
        <a:bodyPr/>
        <a:lstStyle/>
        <a:p>
          <a:endParaRPr lang="en-US"/>
        </a:p>
      </dgm:t>
    </dgm:pt>
    <dgm:pt modelId="{EE3AF065-E836-4E4A-9B3D-303582AAE75F}">
      <dgm:prSet/>
      <dgm:spPr/>
      <dgm:t>
        <a:bodyPr/>
        <a:lstStyle/>
        <a:p>
          <a:r>
            <a:rPr lang="en-US" b="1"/>
            <a:t>• Většina světa považuje Krym za okupované území</a:t>
          </a:r>
          <a:endParaRPr lang="en-US"/>
        </a:p>
      </dgm:t>
    </dgm:pt>
    <dgm:pt modelId="{A599CB6E-4CBD-4D37-8D26-48C4CCEDC06F}" type="parTrans" cxnId="{C770C462-1C92-486F-AD90-8D98FAE617D6}">
      <dgm:prSet/>
      <dgm:spPr/>
      <dgm:t>
        <a:bodyPr/>
        <a:lstStyle/>
        <a:p>
          <a:endParaRPr lang="en-US"/>
        </a:p>
      </dgm:t>
    </dgm:pt>
    <dgm:pt modelId="{463DA83A-5619-4127-BD52-DEAE81030807}" type="sibTrans" cxnId="{C770C462-1C92-486F-AD90-8D98FAE617D6}">
      <dgm:prSet/>
      <dgm:spPr/>
      <dgm:t>
        <a:bodyPr/>
        <a:lstStyle/>
        <a:p>
          <a:endParaRPr lang="en-US"/>
        </a:p>
      </dgm:t>
    </dgm:pt>
    <dgm:pt modelId="{4A5FB36E-D10E-4C02-B782-67FC63616736}">
      <dgm:prSet/>
      <dgm:spPr/>
      <dgm:t>
        <a:bodyPr/>
        <a:lstStyle/>
        <a:p>
          <a:r>
            <a:rPr lang="en-US" b="1"/>
            <a:t>• Zvýšení napětí mezi Ruskem a Západem</a:t>
          </a:r>
          <a:endParaRPr lang="en-US"/>
        </a:p>
      </dgm:t>
    </dgm:pt>
    <dgm:pt modelId="{DFA4A39D-E17F-4A29-8C51-4BA941D0B78A}" type="parTrans" cxnId="{5AE536AA-FC48-4CD3-A33C-C2CF84557E0B}">
      <dgm:prSet/>
      <dgm:spPr/>
      <dgm:t>
        <a:bodyPr/>
        <a:lstStyle/>
        <a:p>
          <a:endParaRPr lang="en-US"/>
        </a:p>
      </dgm:t>
    </dgm:pt>
    <dgm:pt modelId="{6A6DBCD9-FB15-425B-B75D-71ED53C1EF88}" type="sibTrans" cxnId="{5AE536AA-FC48-4CD3-A33C-C2CF84557E0B}">
      <dgm:prSet/>
      <dgm:spPr/>
      <dgm:t>
        <a:bodyPr/>
        <a:lstStyle/>
        <a:p>
          <a:endParaRPr lang="en-US"/>
        </a:p>
      </dgm:t>
    </dgm:pt>
    <dgm:pt modelId="{38EAB10C-C68D-3040-BC86-8CFC14B64222}" type="pres">
      <dgm:prSet presAssocID="{A337CF53-8D93-461F-A3BD-DE4B2277680A}" presName="vert0" presStyleCnt="0">
        <dgm:presLayoutVars>
          <dgm:dir/>
          <dgm:animOne val="branch"/>
          <dgm:animLvl val="lvl"/>
        </dgm:presLayoutVars>
      </dgm:prSet>
      <dgm:spPr/>
    </dgm:pt>
    <dgm:pt modelId="{A0258DC5-DD29-DA49-967E-650628951E0E}" type="pres">
      <dgm:prSet presAssocID="{2CD1B974-228E-4D6D-B68C-D86358FEFAD5}" presName="thickLine" presStyleLbl="alignNode1" presStyleIdx="0" presStyleCnt="3"/>
      <dgm:spPr/>
    </dgm:pt>
    <dgm:pt modelId="{C0034459-6093-0740-8379-A4A9D8497DA2}" type="pres">
      <dgm:prSet presAssocID="{2CD1B974-228E-4D6D-B68C-D86358FEFAD5}" presName="horz1" presStyleCnt="0"/>
      <dgm:spPr/>
    </dgm:pt>
    <dgm:pt modelId="{EEF71718-ECBD-8845-84FC-4D396CCBE4BF}" type="pres">
      <dgm:prSet presAssocID="{2CD1B974-228E-4D6D-B68C-D86358FEFAD5}" presName="tx1" presStyleLbl="revTx" presStyleIdx="0" presStyleCnt="3"/>
      <dgm:spPr/>
    </dgm:pt>
    <dgm:pt modelId="{5207B88D-60CF-BA43-ACBB-7EFCBFEC7E06}" type="pres">
      <dgm:prSet presAssocID="{2CD1B974-228E-4D6D-B68C-D86358FEFAD5}" presName="vert1" presStyleCnt="0"/>
      <dgm:spPr/>
    </dgm:pt>
    <dgm:pt modelId="{FC7F28FE-3EAC-BB4F-8F34-4FC2C054D66C}" type="pres">
      <dgm:prSet presAssocID="{EE3AF065-E836-4E4A-9B3D-303582AAE75F}" presName="thickLine" presStyleLbl="alignNode1" presStyleIdx="1" presStyleCnt="3"/>
      <dgm:spPr/>
    </dgm:pt>
    <dgm:pt modelId="{B4DFD73C-4B68-614F-8999-90E44023F53A}" type="pres">
      <dgm:prSet presAssocID="{EE3AF065-E836-4E4A-9B3D-303582AAE75F}" presName="horz1" presStyleCnt="0"/>
      <dgm:spPr/>
    </dgm:pt>
    <dgm:pt modelId="{C1BE8BD4-D077-3540-88EB-021BFFA29847}" type="pres">
      <dgm:prSet presAssocID="{EE3AF065-E836-4E4A-9B3D-303582AAE75F}" presName="tx1" presStyleLbl="revTx" presStyleIdx="1" presStyleCnt="3"/>
      <dgm:spPr/>
    </dgm:pt>
    <dgm:pt modelId="{C8D5FF51-AB85-DE44-9738-AE7CFE15C032}" type="pres">
      <dgm:prSet presAssocID="{EE3AF065-E836-4E4A-9B3D-303582AAE75F}" presName="vert1" presStyleCnt="0"/>
      <dgm:spPr/>
    </dgm:pt>
    <dgm:pt modelId="{C13F7067-3E5E-4F41-8CDF-833DA1251A28}" type="pres">
      <dgm:prSet presAssocID="{4A5FB36E-D10E-4C02-B782-67FC63616736}" presName="thickLine" presStyleLbl="alignNode1" presStyleIdx="2" presStyleCnt="3"/>
      <dgm:spPr/>
    </dgm:pt>
    <dgm:pt modelId="{62B30E4D-4FAB-E04A-B454-57210D27DCBE}" type="pres">
      <dgm:prSet presAssocID="{4A5FB36E-D10E-4C02-B782-67FC63616736}" presName="horz1" presStyleCnt="0"/>
      <dgm:spPr/>
    </dgm:pt>
    <dgm:pt modelId="{8699AA6A-1A66-364E-8D98-E3A4D46D2079}" type="pres">
      <dgm:prSet presAssocID="{4A5FB36E-D10E-4C02-B782-67FC63616736}" presName="tx1" presStyleLbl="revTx" presStyleIdx="2" presStyleCnt="3"/>
      <dgm:spPr/>
    </dgm:pt>
    <dgm:pt modelId="{C2EFCE5B-CB9C-2F49-9651-10B00E8AF2E0}" type="pres">
      <dgm:prSet presAssocID="{4A5FB36E-D10E-4C02-B782-67FC63616736}" presName="vert1" presStyleCnt="0"/>
      <dgm:spPr/>
    </dgm:pt>
  </dgm:ptLst>
  <dgm:cxnLst>
    <dgm:cxn modelId="{0776CD05-0F45-FB45-B8B4-8B83B0CC535A}" type="presOf" srcId="{EE3AF065-E836-4E4A-9B3D-303582AAE75F}" destId="{C1BE8BD4-D077-3540-88EB-021BFFA29847}" srcOrd="0" destOrd="0" presId="urn:microsoft.com/office/officeart/2008/layout/LinedList"/>
    <dgm:cxn modelId="{4C979655-CB8E-B24C-89DA-415CF059557E}" type="presOf" srcId="{2CD1B974-228E-4D6D-B68C-D86358FEFAD5}" destId="{EEF71718-ECBD-8845-84FC-4D396CCBE4BF}" srcOrd="0" destOrd="0" presId="urn:microsoft.com/office/officeart/2008/layout/LinedList"/>
    <dgm:cxn modelId="{B55EF458-BBFC-4D8D-ADC1-5365BF3328DD}" srcId="{A337CF53-8D93-461F-A3BD-DE4B2277680A}" destId="{2CD1B974-228E-4D6D-B68C-D86358FEFAD5}" srcOrd="0" destOrd="0" parTransId="{C5A54649-B015-4916-85C8-D1188B324756}" sibTransId="{60FDF912-AF7A-44E7-A723-BDEEFC21173F}"/>
    <dgm:cxn modelId="{C770C462-1C92-486F-AD90-8D98FAE617D6}" srcId="{A337CF53-8D93-461F-A3BD-DE4B2277680A}" destId="{EE3AF065-E836-4E4A-9B3D-303582AAE75F}" srcOrd="1" destOrd="0" parTransId="{A599CB6E-4CBD-4D37-8D26-48C4CCEDC06F}" sibTransId="{463DA83A-5619-4127-BD52-DEAE81030807}"/>
    <dgm:cxn modelId="{7E80CF7C-0C91-574F-B30E-94AEE7F0C3E2}" type="presOf" srcId="{A337CF53-8D93-461F-A3BD-DE4B2277680A}" destId="{38EAB10C-C68D-3040-BC86-8CFC14B64222}" srcOrd="0" destOrd="0" presId="urn:microsoft.com/office/officeart/2008/layout/LinedList"/>
    <dgm:cxn modelId="{5AE536AA-FC48-4CD3-A33C-C2CF84557E0B}" srcId="{A337CF53-8D93-461F-A3BD-DE4B2277680A}" destId="{4A5FB36E-D10E-4C02-B782-67FC63616736}" srcOrd="2" destOrd="0" parTransId="{DFA4A39D-E17F-4A29-8C51-4BA941D0B78A}" sibTransId="{6A6DBCD9-FB15-425B-B75D-71ED53C1EF88}"/>
    <dgm:cxn modelId="{DB88D1D7-E375-5542-9AB9-D954DFDF0276}" type="presOf" srcId="{4A5FB36E-D10E-4C02-B782-67FC63616736}" destId="{8699AA6A-1A66-364E-8D98-E3A4D46D2079}" srcOrd="0" destOrd="0" presId="urn:microsoft.com/office/officeart/2008/layout/LinedList"/>
    <dgm:cxn modelId="{B91469E2-A7B2-2B45-ADAD-FAB2AA443585}" type="presParOf" srcId="{38EAB10C-C68D-3040-BC86-8CFC14B64222}" destId="{A0258DC5-DD29-DA49-967E-650628951E0E}" srcOrd="0" destOrd="0" presId="urn:microsoft.com/office/officeart/2008/layout/LinedList"/>
    <dgm:cxn modelId="{5A1253EE-41C5-9040-A6E1-587BE8601D46}" type="presParOf" srcId="{38EAB10C-C68D-3040-BC86-8CFC14B64222}" destId="{C0034459-6093-0740-8379-A4A9D8497DA2}" srcOrd="1" destOrd="0" presId="urn:microsoft.com/office/officeart/2008/layout/LinedList"/>
    <dgm:cxn modelId="{722EEBBA-0755-964A-991D-C4DFD37D436B}" type="presParOf" srcId="{C0034459-6093-0740-8379-A4A9D8497DA2}" destId="{EEF71718-ECBD-8845-84FC-4D396CCBE4BF}" srcOrd="0" destOrd="0" presId="urn:microsoft.com/office/officeart/2008/layout/LinedList"/>
    <dgm:cxn modelId="{4AB2D14A-6FB4-4048-9E1C-956A88963EF2}" type="presParOf" srcId="{C0034459-6093-0740-8379-A4A9D8497DA2}" destId="{5207B88D-60CF-BA43-ACBB-7EFCBFEC7E06}" srcOrd="1" destOrd="0" presId="urn:microsoft.com/office/officeart/2008/layout/LinedList"/>
    <dgm:cxn modelId="{6F296D61-BAB9-7E4C-80FE-A276E1C1F72A}" type="presParOf" srcId="{38EAB10C-C68D-3040-BC86-8CFC14B64222}" destId="{FC7F28FE-3EAC-BB4F-8F34-4FC2C054D66C}" srcOrd="2" destOrd="0" presId="urn:microsoft.com/office/officeart/2008/layout/LinedList"/>
    <dgm:cxn modelId="{67F9182D-0DEF-364E-81E1-5420FC60487D}" type="presParOf" srcId="{38EAB10C-C68D-3040-BC86-8CFC14B64222}" destId="{B4DFD73C-4B68-614F-8999-90E44023F53A}" srcOrd="3" destOrd="0" presId="urn:microsoft.com/office/officeart/2008/layout/LinedList"/>
    <dgm:cxn modelId="{C8C9FE4D-A7CA-824D-961B-D8AC50C265B3}" type="presParOf" srcId="{B4DFD73C-4B68-614F-8999-90E44023F53A}" destId="{C1BE8BD4-D077-3540-88EB-021BFFA29847}" srcOrd="0" destOrd="0" presId="urn:microsoft.com/office/officeart/2008/layout/LinedList"/>
    <dgm:cxn modelId="{BA0D7070-F74F-A04D-9C4F-29B8E7592200}" type="presParOf" srcId="{B4DFD73C-4B68-614F-8999-90E44023F53A}" destId="{C8D5FF51-AB85-DE44-9738-AE7CFE15C032}" srcOrd="1" destOrd="0" presId="urn:microsoft.com/office/officeart/2008/layout/LinedList"/>
    <dgm:cxn modelId="{802877C5-0197-7E45-B34A-42FDE366889B}" type="presParOf" srcId="{38EAB10C-C68D-3040-BC86-8CFC14B64222}" destId="{C13F7067-3E5E-4F41-8CDF-833DA1251A28}" srcOrd="4" destOrd="0" presId="urn:microsoft.com/office/officeart/2008/layout/LinedList"/>
    <dgm:cxn modelId="{AD04DFF4-016D-934D-85DC-66E7F37148FA}" type="presParOf" srcId="{38EAB10C-C68D-3040-BC86-8CFC14B64222}" destId="{62B30E4D-4FAB-E04A-B454-57210D27DCBE}" srcOrd="5" destOrd="0" presId="urn:microsoft.com/office/officeart/2008/layout/LinedList"/>
    <dgm:cxn modelId="{05F60D64-9A84-FB43-AACC-0CC50E25868B}" type="presParOf" srcId="{62B30E4D-4FAB-E04A-B454-57210D27DCBE}" destId="{8699AA6A-1A66-364E-8D98-E3A4D46D2079}" srcOrd="0" destOrd="0" presId="urn:microsoft.com/office/officeart/2008/layout/LinedList"/>
    <dgm:cxn modelId="{0655C682-9D45-2042-B809-EF595F55657E}" type="presParOf" srcId="{62B30E4D-4FAB-E04A-B454-57210D27DCBE}" destId="{C2EFCE5B-CB9C-2F49-9651-10B00E8AF2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8B2C2F2-14F4-4A3B-A395-FFFAC9B3E7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1749EA-0B2F-4EAF-8B12-A8B0CBD11434}">
      <dgm:prSet/>
      <dgm:spPr/>
      <dgm:t>
        <a:bodyPr/>
        <a:lstStyle/>
        <a:p>
          <a:r>
            <a:rPr lang="en-US" b="1"/>
            <a:t>• Referendum proběhlo ještě v rámci SSSR</a:t>
          </a:r>
          <a:endParaRPr lang="en-US"/>
        </a:p>
      </dgm:t>
    </dgm:pt>
    <dgm:pt modelId="{2C8F51B7-77BD-45CA-A234-049BAEFA43A1}" type="parTrans" cxnId="{1C60A61B-26BA-4310-B91F-B67056CF52D3}">
      <dgm:prSet/>
      <dgm:spPr/>
      <dgm:t>
        <a:bodyPr/>
        <a:lstStyle/>
        <a:p>
          <a:endParaRPr lang="en-US"/>
        </a:p>
      </dgm:t>
    </dgm:pt>
    <dgm:pt modelId="{62401CC1-E3A0-4D50-B2CC-A303E8F2C5FA}" type="sibTrans" cxnId="{1C60A61B-26BA-4310-B91F-B67056CF52D3}">
      <dgm:prSet/>
      <dgm:spPr/>
      <dgm:t>
        <a:bodyPr/>
        <a:lstStyle/>
        <a:p>
          <a:endParaRPr lang="en-US"/>
        </a:p>
      </dgm:t>
    </dgm:pt>
    <dgm:pt modelId="{E9FDA9A5-F710-48CF-9E04-0BDECE1F2ADA}">
      <dgm:prSet/>
      <dgm:spPr/>
      <dgm:t>
        <a:bodyPr/>
        <a:lstStyle/>
        <a:p>
          <a:r>
            <a:rPr lang="en-US" b="1"/>
            <a:t>• Po rozpadu SSSR se Krym stal autonomní částí Ukrajiny</a:t>
          </a:r>
          <a:endParaRPr lang="en-US"/>
        </a:p>
      </dgm:t>
    </dgm:pt>
    <dgm:pt modelId="{58364E8C-CFCF-4586-BEAE-C296A834C150}" type="parTrans" cxnId="{6D7E91B3-29B2-460F-B8E7-3D20D789A5F9}">
      <dgm:prSet/>
      <dgm:spPr/>
      <dgm:t>
        <a:bodyPr/>
        <a:lstStyle/>
        <a:p>
          <a:endParaRPr lang="en-US"/>
        </a:p>
      </dgm:t>
    </dgm:pt>
    <dgm:pt modelId="{08513ADD-9341-48FC-BA00-EBB9EE7B1EB8}" type="sibTrans" cxnId="{6D7E91B3-29B2-460F-B8E7-3D20D789A5F9}">
      <dgm:prSet/>
      <dgm:spPr/>
      <dgm:t>
        <a:bodyPr/>
        <a:lstStyle/>
        <a:p>
          <a:endParaRPr lang="en-US"/>
        </a:p>
      </dgm:t>
    </dgm:pt>
    <dgm:pt modelId="{EC19D041-52BE-4E46-ACF9-6C1F41D00BCA}">
      <dgm:prSet/>
      <dgm:spPr/>
      <dgm:t>
        <a:bodyPr/>
        <a:lstStyle/>
        <a:p>
          <a:r>
            <a:rPr lang="en-US" b="1"/>
            <a:t>• Ukrajinská ústava (1996) potvrdila autonomii Krymu jako části jednotného státu</a:t>
          </a:r>
          <a:endParaRPr lang="en-US"/>
        </a:p>
      </dgm:t>
    </dgm:pt>
    <dgm:pt modelId="{07D907A6-C156-46D0-A3D6-10DA4B376AA9}" type="parTrans" cxnId="{CA3C7FEB-99A7-456C-BB6F-F2B17CE9243B}">
      <dgm:prSet/>
      <dgm:spPr/>
      <dgm:t>
        <a:bodyPr/>
        <a:lstStyle/>
        <a:p>
          <a:endParaRPr lang="en-US"/>
        </a:p>
      </dgm:t>
    </dgm:pt>
    <dgm:pt modelId="{23F9E253-8321-4C74-B296-55D0527CF904}" type="sibTrans" cxnId="{CA3C7FEB-99A7-456C-BB6F-F2B17CE9243B}">
      <dgm:prSet/>
      <dgm:spPr/>
      <dgm:t>
        <a:bodyPr/>
        <a:lstStyle/>
        <a:p>
          <a:endParaRPr lang="en-US"/>
        </a:p>
      </dgm:t>
    </dgm:pt>
    <dgm:pt modelId="{E36D6190-23D9-9447-8204-D2462E4622B1}" type="pres">
      <dgm:prSet presAssocID="{88B2C2F2-14F4-4A3B-A395-FFFAC9B3E7D3}" presName="vert0" presStyleCnt="0">
        <dgm:presLayoutVars>
          <dgm:dir/>
          <dgm:animOne val="branch"/>
          <dgm:animLvl val="lvl"/>
        </dgm:presLayoutVars>
      </dgm:prSet>
      <dgm:spPr/>
    </dgm:pt>
    <dgm:pt modelId="{5366EF81-AF3D-4F43-92C7-25E6B2A83D91}" type="pres">
      <dgm:prSet presAssocID="{551749EA-0B2F-4EAF-8B12-A8B0CBD11434}" presName="thickLine" presStyleLbl="alignNode1" presStyleIdx="0" presStyleCnt="3"/>
      <dgm:spPr/>
    </dgm:pt>
    <dgm:pt modelId="{0D6DD75E-6C81-9946-A162-FE9F8238320D}" type="pres">
      <dgm:prSet presAssocID="{551749EA-0B2F-4EAF-8B12-A8B0CBD11434}" presName="horz1" presStyleCnt="0"/>
      <dgm:spPr/>
    </dgm:pt>
    <dgm:pt modelId="{8DB938A6-8AD6-D942-8427-EE9BA59FB483}" type="pres">
      <dgm:prSet presAssocID="{551749EA-0B2F-4EAF-8B12-A8B0CBD11434}" presName="tx1" presStyleLbl="revTx" presStyleIdx="0" presStyleCnt="3"/>
      <dgm:spPr/>
    </dgm:pt>
    <dgm:pt modelId="{2F3D3D2E-9CDA-7746-B1C3-3D6805CF64C7}" type="pres">
      <dgm:prSet presAssocID="{551749EA-0B2F-4EAF-8B12-A8B0CBD11434}" presName="vert1" presStyleCnt="0"/>
      <dgm:spPr/>
    </dgm:pt>
    <dgm:pt modelId="{1D21E6A2-BFD7-DA43-BB48-C61E04643305}" type="pres">
      <dgm:prSet presAssocID="{E9FDA9A5-F710-48CF-9E04-0BDECE1F2ADA}" presName="thickLine" presStyleLbl="alignNode1" presStyleIdx="1" presStyleCnt="3"/>
      <dgm:spPr/>
    </dgm:pt>
    <dgm:pt modelId="{66A7EA1D-9FEF-D84E-8157-B38B81EE0B6A}" type="pres">
      <dgm:prSet presAssocID="{E9FDA9A5-F710-48CF-9E04-0BDECE1F2ADA}" presName="horz1" presStyleCnt="0"/>
      <dgm:spPr/>
    </dgm:pt>
    <dgm:pt modelId="{7EDB8AD2-3A5F-2B4E-B4A7-79E654F0003F}" type="pres">
      <dgm:prSet presAssocID="{E9FDA9A5-F710-48CF-9E04-0BDECE1F2ADA}" presName="tx1" presStyleLbl="revTx" presStyleIdx="1" presStyleCnt="3"/>
      <dgm:spPr/>
    </dgm:pt>
    <dgm:pt modelId="{B5D18B00-987E-C844-A97A-E7727610C1B0}" type="pres">
      <dgm:prSet presAssocID="{E9FDA9A5-F710-48CF-9E04-0BDECE1F2ADA}" presName="vert1" presStyleCnt="0"/>
      <dgm:spPr/>
    </dgm:pt>
    <dgm:pt modelId="{DA6657C1-9882-7B4F-84A4-5C22F6A68CE0}" type="pres">
      <dgm:prSet presAssocID="{EC19D041-52BE-4E46-ACF9-6C1F41D00BCA}" presName="thickLine" presStyleLbl="alignNode1" presStyleIdx="2" presStyleCnt="3"/>
      <dgm:spPr/>
    </dgm:pt>
    <dgm:pt modelId="{5B62B2D0-31A1-5641-8694-87E9F6C77B27}" type="pres">
      <dgm:prSet presAssocID="{EC19D041-52BE-4E46-ACF9-6C1F41D00BCA}" presName="horz1" presStyleCnt="0"/>
      <dgm:spPr/>
    </dgm:pt>
    <dgm:pt modelId="{B83F003A-2765-2844-874E-40F840FFC5B6}" type="pres">
      <dgm:prSet presAssocID="{EC19D041-52BE-4E46-ACF9-6C1F41D00BCA}" presName="tx1" presStyleLbl="revTx" presStyleIdx="2" presStyleCnt="3"/>
      <dgm:spPr/>
    </dgm:pt>
    <dgm:pt modelId="{2E68312A-EC4F-D049-8575-DB646FFA08ED}" type="pres">
      <dgm:prSet presAssocID="{EC19D041-52BE-4E46-ACF9-6C1F41D00BCA}" presName="vert1" presStyleCnt="0"/>
      <dgm:spPr/>
    </dgm:pt>
  </dgm:ptLst>
  <dgm:cxnLst>
    <dgm:cxn modelId="{1C60A61B-26BA-4310-B91F-B67056CF52D3}" srcId="{88B2C2F2-14F4-4A3B-A395-FFFAC9B3E7D3}" destId="{551749EA-0B2F-4EAF-8B12-A8B0CBD11434}" srcOrd="0" destOrd="0" parTransId="{2C8F51B7-77BD-45CA-A234-049BAEFA43A1}" sibTransId="{62401CC1-E3A0-4D50-B2CC-A303E8F2C5FA}"/>
    <dgm:cxn modelId="{B03DFBA7-CB8B-8F44-B01F-BC15F5CCE10B}" type="presOf" srcId="{551749EA-0B2F-4EAF-8B12-A8B0CBD11434}" destId="{8DB938A6-8AD6-D942-8427-EE9BA59FB483}" srcOrd="0" destOrd="0" presId="urn:microsoft.com/office/officeart/2008/layout/LinedList"/>
    <dgm:cxn modelId="{6D7E91B3-29B2-460F-B8E7-3D20D789A5F9}" srcId="{88B2C2F2-14F4-4A3B-A395-FFFAC9B3E7D3}" destId="{E9FDA9A5-F710-48CF-9E04-0BDECE1F2ADA}" srcOrd="1" destOrd="0" parTransId="{58364E8C-CFCF-4586-BEAE-C296A834C150}" sibTransId="{08513ADD-9341-48FC-BA00-EBB9EE7B1EB8}"/>
    <dgm:cxn modelId="{772720C1-5426-7E4C-8253-075F538DEF86}" type="presOf" srcId="{EC19D041-52BE-4E46-ACF9-6C1F41D00BCA}" destId="{B83F003A-2765-2844-874E-40F840FFC5B6}" srcOrd="0" destOrd="0" presId="urn:microsoft.com/office/officeart/2008/layout/LinedList"/>
    <dgm:cxn modelId="{908890C7-00F1-6A44-8728-2CCD92060CFB}" type="presOf" srcId="{E9FDA9A5-F710-48CF-9E04-0BDECE1F2ADA}" destId="{7EDB8AD2-3A5F-2B4E-B4A7-79E654F0003F}" srcOrd="0" destOrd="0" presId="urn:microsoft.com/office/officeart/2008/layout/LinedList"/>
    <dgm:cxn modelId="{4CF83BD1-2D2B-4748-8EF8-155D7787C190}" type="presOf" srcId="{88B2C2F2-14F4-4A3B-A395-FFFAC9B3E7D3}" destId="{E36D6190-23D9-9447-8204-D2462E4622B1}" srcOrd="0" destOrd="0" presId="urn:microsoft.com/office/officeart/2008/layout/LinedList"/>
    <dgm:cxn modelId="{CA3C7FEB-99A7-456C-BB6F-F2B17CE9243B}" srcId="{88B2C2F2-14F4-4A3B-A395-FFFAC9B3E7D3}" destId="{EC19D041-52BE-4E46-ACF9-6C1F41D00BCA}" srcOrd="2" destOrd="0" parTransId="{07D907A6-C156-46D0-A3D6-10DA4B376AA9}" sibTransId="{23F9E253-8321-4C74-B296-55D0527CF904}"/>
    <dgm:cxn modelId="{28168D73-BBCD-A846-8D8E-3A94AFF069F5}" type="presParOf" srcId="{E36D6190-23D9-9447-8204-D2462E4622B1}" destId="{5366EF81-AF3D-4F43-92C7-25E6B2A83D91}" srcOrd="0" destOrd="0" presId="urn:microsoft.com/office/officeart/2008/layout/LinedList"/>
    <dgm:cxn modelId="{98DBCB82-114A-8947-8C36-80FC656D1234}" type="presParOf" srcId="{E36D6190-23D9-9447-8204-D2462E4622B1}" destId="{0D6DD75E-6C81-9946-A162-FE9F8238320D}" srcOrd="1" destOrd="0" presId="urn:microsoft.com/office/officeart/2008/layout/LinedList"/>
    <dgm:cxn modelId="{1AB8321F-ABD0-ED4D-A986-A2E0240C2BC5}" type="presParOf" srcId="{0D6DD75E-6C81-9946-A162-FE9F8238320D}" destId="{8DB938A6-8AD6-D942-8427-EE9BA59FB483}" srcOrd="0" destOrd="0" presId="urn:microsoft.com/office/officeart/2008/layout/LinedList"/>
    <dgm:cxn modelId="{B1A5098F-A8F7-2248-B9BF-943D2E8130CB}" type="presParOf" srcId="{0D6DD75E-6C81-9946-A162-FE9F8238320D}" destId="{2F3D3D2E-9CDA-7746-B1C3-3D6805CF64C7}" srcOrd="1" destOrd="0" presId="urn:microsoft.com/office/officeart/2008/layout/LinedList"/>
    <dgm:cxn modelId="{C23A4816-D9D7-FB49-9D87-B6E2CE57636A}" type="presParOf" srcId="{E36D6190-23D9-9447-8204-D2462E4622B1}" destId="{1D21E6A2-BFD7-DA43-BB48-C61E04643305}" srcOrd="2" destOrd="0" presId="urn:microsoft.com/office/officeart/2008/layout/LinedList"/>
    <dgm:cxn modelId="{DD30BAF1-7DE8-E644-B77F-F183CED00608}" type="presParOf" srcId="{E36D6190-23D9-9447-8204-D2462E4622B1}" destId="{66A7EA1D-9FEF-D84E-8157-B38B81EE0B6A}" srcOrd="3" destOrd="0" presId="urn:microsoft.com/office/officeart/2008/layout/LinedList"/>
    <dgm:cxn modelId="{E25585AF-2C0D-EA47-AC82-17BE9616D80D}" type="presParOf" srcId="{66A7EA1D-9FEF-D84E-8157-B38B81EE0B6A}" destId="{7EDB8AD2-3A5F-2B4E-B4A7-79E654F0003F}" srcOrd="0" destOrd="0" presId="urn:microsoft.com/office/officeart/2008/layout/LinedList"/>
    <dgm:cxn modelId="{F5284484-A624-D141-81F5-4AEDA25DF18D}" type="presParOf" srcId="{66A7EA1D-9FEF-D84E-8157-B38B81EE0B6A}" destId="{B5D18B00-987E-C844-A97A-E7727610C1B0}" srcOrd="1" destOrd="0" presId="urn:microsoft.com/office/officeart/2008/layout/LinedList"/>
    <dgm:cxn modelId="{184448F6-E99F-814A-BF65-B7A0828B5DA8}" type="presParOf" srcId="{E36D6190-23D9-9447-8204-D2462E4622B1}" destId="{DA6657C1-9882-7B4F-84A4-5C22F6A68CE0}" srcOrd="4" destOrd="0" presId="urn:microsoft.com/office/officeart/2008/layout/LinedList"/>
    <dgm:cxn modelId="{17E9B98B-B1AF-2949-8915-74CDEC00BBD9}" type="presParOf" srcId="{E36D6190-23D9-9447-8204-D2462E4622B1}" destId="{5B62B2D0-31A1-5641-8694-87E9F6C77B27}" srcOrd="5" destOrd="0" presId="urn:microsoft.com/office/officeart/2008/layout/LinedList"/>
    <dgm:cxn modelId="{71229B6C-60D7-3E4A-929B-B977678ED7A1}" type="presParOf" srcId="{5B62B2D0-31A1-5641-8694-87E9F6C77B27}" destId="{B83F003A-2765-2844-874E-40F840FFC5B6}" srcOrd="0" destOrd="0" presId="urn:microsoft.com/office/officeart/2008/layout/LinedList"/>
    <dgm:cxn modelId="{F94F035F-2698-3947-B2E6-8262D150D3B8}" type="presParOf" srcId="{5B62B2D0-31A1-5641-8694-87E9F6C77B27}" destId="{2E68312A-EC4F-D049-8575-DB646FFA08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EABB7C-783B-48A3-BEB0-4245629EC45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40880E3-C8BF-4601-A699-4AE77D5F0261}">
      <dgm:prSet/>
      <dgm:spPr/>
      <dgm:t>
        <a:bodyPr/>
        <a:lstStyle/>
        <a:p>
          <a:r>
            <a:rPr lang="en-US" b="1"/>
            <a:t>První veřejný projev separatistického sentimentu na Krymu</a:t>
          </a:r>
          <a:endParaRPr lang="en-US"/>
        </a:p>
      </dgm:t>
    </dgm:pt>
    <dgm:pt modelId="{3BB3E508-2120-45CC-90CE-E0BAF06D7AA6}" type="parTrans" cxnId="{6D2B431A-9CDE-46F0-93F6-5AFCF4E7EADF}">
      <dgm:prSet/>
      <dgm:spPr/>
      <dgm:t>
        <a:bodyPr/>
        <a:lstStyle/>
        <a:p>
          <a:endParaRPr lang="en-US"/>
        </a:p>
      </dgm:t>
    </dgm:pt>
    <dgm:pt modelId="{27E54F0D-04C6-4D71-83F2-69F6388819EB}" type="sibTrans" cxnId="{6D2B431A-9CDE-46F0-93F6-5AFCF4E7EADF}">
      <dgm:prSet/>
      <dgm:spPr/>
      <dgm:t>
        <a:bodyPr/>
        <a:lstStyle/>
        <a:p>
          <a:endParaRPr lang="en-US"/>
        </a:p>
      </dgm:t>
    </dgm:pt>
    <dgm:pt modelId="{ED26DB4B-7082-4A0A-9A94-CE37D3546DBF}">
      <dgm:prSet/>
      <dgm:spPr/>
      <dgm:t>
        <a:bodyPr/>
        <a:lstStyle/>
        <a:p>
          <a:r>
            <a:rPr lang="en-US" b="1"/>
            <a:t>Významně ovlivnilo budoucí vývoj (např. situace v roce 2014)</a:t>
          </a:r>
          <a:endParaRPr lang="en-US"/>
        </a:p>
      </dgm:t>
    </dgm:pt>
    <dgm:pt modelId="{8E56C847-1A88-46A2-8EF2-F4ED1109F8EE}" type="parTrans" cxnId="{7E691C35-EDFE-4B5B-B5EE-B865EB6CA2B4}">
      <dgm:prSet/>
      <dgm:spPr/>
      <dgm:t>
        <a:bodyPr/>
        <a:lstStyle/>
        <a:p>
          <a:endParaRPr lang="en-US"/>
        </a:p>
      </dgm:t>
    </dgm:pt>
    <dgm:pt modelId="{D5E77269-168A-4A5A-9FE5-CCF710392173}" type="sibTrans" cxnId="{7E691C35-EDFE-4B5B-B5EE-B865EB6CA2B4}">
      <dgm:prSet/>
      <dgm:spPr/>
      <dgm:t>
        <a:bodyPr/>
        <a:lstStyle/>
        <a:p>
          <a:endParaRPr lang="en-US"/>
        </a:p>
      </dgm:t>
    </dgm:pt>
    <dgm:pt modelId="{4BE498EA-18BD-43DC-AD77-BBAE0F29B296}">
      <dgm:prSet/>
      <dgm:spPr/>
      <dgm:t>
        <a:bodyPr/>
        <a:lstStyle/>
        <a:p>
          <a:r>
            <a:rPr lang="en-US" b="1"/>
            <a:t>Dnes často dezinterpretováno jako snaha o odtržení</a:t>
          </a:r>
          <a:endParaRPr lang="en-US"/>
        </a:p>
      </dgm:t>
    </dgm:pt>
    <dgm:pt modelId="{9C8ACE52-0262-4DFB-907C-D38BF8974108}" type="parTrans" cxnId="{6B21EA4C-87E3-41E5-902C-61BBEE9ABD77}">
      <dgm:prSet/>
      <dgm:spPr/>
      <dgm:t>
        <a:bodyPr/>
        <a:lstStyle/>
        <a:p>
          <a:endParaRPr lang="en-US"/>
        </a:p>
      </dgm:t>
    </dgm:pt>
    <dgm:pt modelId="{7D57EE40-DB80-40EB-B9E5-45C8C00399F8}" type="sibTrans" cxnId="{6B21EA4C-87E3-41E5-902C-61BBEE9ABD77}">
      <dgm:prSet/>
      <dgm:spPr/>
      <dgm:t>
        <a:bodyPr/>
        <a:lstStyle/>
        <a:p>
          <a:endParaRPr lang="en-US"/>
        </a:p>
      </dgm:t>
    </dgm:pt>
    <dgm:pt modelId="{60B029AA-4DF1-AF40-91E8-B34FD2479901}" type="pres">
      <dgm:prSet presAssocID="{6FEABB7C-783B-48A3-BEB0-4245629EC457}" presName="vert0" presStyleCnt="0">
        <dgm:presLayoutVars>
          <dgm:dir/>
          <dgm:animOne val="branch"/>
          <dgm:animLvl val="lvl"/>
        </dgm:presLayoutVars>
      </dgm:prSet>
      <dgm:spPr/>
    </dgm:pt>
    <dgm:pt modelId="{66837FCE-AB95-5C4E-B5F6-EBF3CC52BBA4}" type="pres">
      <dgm:prSet presAssocID="{E40880E3-C8BF-4601-A699-4AE77D5F0261}" presName="thickLine" presStyleLbl="alignNode1" presStyleIdx="0" presStyleCnt="3"/>
      <dgm:spPr/>
    </dgm:pt>
    <dgm:pt modelId="{10086928-8456-064E-963C-FE3DFB9B8BE1}" type="pres">
      <dgm:prSet presAssocID="{E40880E3-C8BF-4601-A699-4AE77D5F0261}" presName="horz1" presStyleCnt="0"/>
      <dgm:spPr/>
    </dgm:pt>
    <dgm:pt modelId="{4CA68B0B-31C4-B949-BFCA-7AF2C3B1C9D9}" type="pres">
      <dgm:prSet presAssocID="{E40880E3-C8BF-4601-A699-4AE77D5F0261}" presName="tx1" presStyleLbl="revTx" presStyleIdx="0" presStyleCnt="3"/>
      <dgm:spPr/>
    </dgm:pt>
    <dgm:pt modelId="{92229CA5-FE4D-7B41-8881-209075D20EF1}" type="pres">
      <dgm:prSet presAssocID="{E40880E3-C8BF-4601-A699-4AE77D5F0261}" presName="vert1" presStyleCnt="0"/>
      <dgm:spPr/>
    </dgm:pt>
    <dgm:pt modelId="{C30C79F7-7D94-1B41-B51F-9B18C6CCE5CE}" type="pres">
      <dgm:prSet presAssocID="{ED26DB4B-7082-4A0A-9A94-CE37D3546DBF}" presName="thickLine" presStyleLbl="alignNode1" presStyleIdx="1" presStyleCnt="3"/>
      <dgm:spPr/>
    </dgm:pt>
    <dgm:pt modelId="{5DAAA3A3-DE59-8442-89E4-28A2F750285E}" type="pres">
      <dgm:prSet presAssocID="{ED26DB4B-7082-4A0A-9A94-CE37D3546DBF}" presName="horz1" presStyleCnt="0"/>
      <dgm:spPr/>
    </dgm:pt>
    <dgm:pt modelId="{CCB0DA7E-2818-A647-9E2F-7840D928B9CB}" type="pres">
      <dgm:prSet presAssocID="{ED26DB4B-7082-4A0A-9A94-CE37D3546DBF}" presName="tx1" presStyleLbl="revTx" presStyleIdx="1" presStyleCnt="3"/>
      <dgm:spPr/>
    </dgm:pt>
    <dgm:pt modelId="{35586FEF-BC95-9A41-A64A-8A9A769074F1}" type="pres">
      <dgm:prSet presAssocID="{ED26DB4B-7082-4A0A-9A94-CE37D3546DBF}" presName="vert1" presStyleCnt="0"/>
      <dgm:spPr/>
    </dgm:pt>
    <dgm:pt modelId="{62686084-56F3-DC49-B884-31E14018E4B6}" type="pres">
      <dgm:prSet presAssocID="{4BE498EA-18BD-43DC-AD77-BBAE0F29B296}" presName="thickLine" presStyleLbl="alignNode1" presStyleIdx="2" presStyleCnt="3"/>
      <dgm:spPr/>
    </dgm:pt>
    <dgm:pt modelId="{D37CE740-628E-DC41-8135-7BF37B80A15F}" type="pres">
      <dgm:prSet presAssocID="{4BE498EA-18BD-43DC-AD77-BBAE0F29B296}" presName="horz1" presStyleCnt="0"/>
      <dgm:spPr/>
    </dgm:pt>
    <dgm:pt modelId="{8B0EC6AD-61DA-BF4A-B118-1C97CF4C7538}" type="pres">
      <dgm:prSet presAssocID="{4BE498EA-18BD-43DC-AD77-BBAE0F29B296}" presName="tx1" presStyleLbl="revTx" presStyleIdx="2" presStyleCnt="3"/>
      <dgm:spPr/>
    </dgm:pt>
    <dgm:pt modelId="{4D660D27-AD4D-0347-89E0-63999889C766}" type="pres">
      <dgm:prSet presAssocID="{4BE498EA-18BD-43DC-AD77-BBAE0F29B296}" presName="vert1" presStyleCnt="0"/>
      <dgm:spPr/>
    </dgm:pt>
  </dgm:ptLst>
  <dgm:cxnLst>
    <dgm:cxn modelId="{6D2B431A-9CDE-46F0-93F6-5AFCF4E7EADF}" srcId="{6FEABB7C-783B-48A3-BEB0-4245629EC457}" destId="{E40880E3-C8BF-4601-A699-4AE77D5F0261}" srcOrd="0" destOrd="0" parTransId="{3BB3E508-2120-45CC-90CE-E0BAF06D7AA6}" sibTransId="{27E54F0D-04C6-4D71-83F2-69F6388819EB}"/>
    <dgm:cxn modelId="{15667326-3BB8-AB40-91DC-9D5F864A8944}" type="presOf" srcId="{4BE498EA-18BD-43DC-AD77-BBAE0F29B296}" destId="{8B0EC6AD-61DA-BF4A-B118-1C97CF4C7538}" srcOrd="0" destOrd="0" presId="urn:microsoft.com/office/officeart/2008/layout/LinedList"/>
    <dgm:cxn modelId="{65D8712A-FAA7-A54D-957E-04C6FC96BB4E}" type="presOf" srcId="{6FEABB7C-783B-48A3-BEB0-4245629EC457}" destId="{60B029AA-4DF1-AF40-91E8-B34FD2479901}" srcOrd="0" destOrd="0" presId="urn:microsoft.com/office/officeart/2008/layout/LinedList"/>
    <dgm:cxn modelId="{7E691C35-EDFE-4B5B-B5EE-B865EB6CA2B4}" srcId="{6FEABB7C-783B-48A3-BEB0-4245629EC457}" destId="{ED26DB4B-7082-4A0A-9A94-CE37D3546DBF}" srcOrd="1" destOrd="0" parTransId="{8E56C847-1A88-46A2-8EF2-F4ED1109F8EE}" sibTransId="{D5E77269-168A-4A5A-9FE5-CCF710392173}"/>
    <dgm:cxn modelId="{6B21EA4C-87E3-41E5-902C-61BBEE9ABD77}" srcId="{6FEABB7C-783B-48A3-BEB0-4245629EC457}" destId="{4BE498EA-18BD-43DC-AD77-BBAE0F29B296}" srcOrd="2" destOrd="0" parTransId="{9C8ACE52-0262-4DFB-907C-D38BF8974108}" sibTransId="{7D57EE40-DB80-40EB-B9E5-45C8C00399F8}"/>
    <dgm:cxn modelId="{CCE2BBE4-7E65-0F47-90C0-EA5BCD8B1598}" type="presOf" srcId="{E40880E3-C8BF-4601-A699-4AE77D5F0261}" destId="{4CA68B0B-31C4-B949-BFCA-7AF2C3B1C9D9}" srcOrd="0" destOrd="0" presId="urn:microsoft.com/office/officeart/2008/layout/LinedList"/>
    <dgm:cxn modelId="{AD381BF1-AE50-394F-9306-446CFF8ECAFB}" type="presOf" srcId="{ED26DB4B-7082-4A0A-9A94-CE37D3546DBF}" destId="{CCB0DA7E-2818-A647-9E2F-7840D928B9CB}" srcOrd="0" destOrd="0" presId="urn:microsoft.com/office/officeart/2008/layout/LinedList"/>
    <dgm:cxn modelId="{7AC224C5-754A-884C-A9A8-6AFFBC71305A}" type="presParOf" srcId="{60B029AA-4DF1-AF40-91E8-B34FD2479901}" destId="{66837FCE-AB95-5C4E-B5F6-EBF3CC52BBA4}" srcOrd="0" destOrd="0" presId="urn:microsoft.com/office/officeart/2008/layout/LinedList"/>
    <dgm:cxn modelId="{53FB1A28-C024-B945-B38C-D9D14F5A512C}" type="presParOf" srcId="{60B029AA-4DF1-AF40-91E8-B34FD2479901}" destId="{10086928-8456-064E-963C-FE3DFB9B8BE1}" srcOrd="1" destOrd="0" presId="urn:microsoft.com/office/officeart/2008/layout/LinedList"/>
    <dgm:cxn modelId="{EF8CB556-A51A-8440-A70D-8E35D786CD25}" type="presParOf" srcId="{10086928-8456-064E-963C-FE3DFB9B8BE1}" destId="{4CA68B0B-31C4-B949-BFCA-7AF2C3B1C9D9}" srcOrd="0" destOrd="0" presId="urn:microsoft.com/office/officeart/2008/layout/LinedList"/>
    <dgm:cxn modelId="{24778F7B-D1CE-CA40-B98A-0132EC2078A9}" type="presParOf" srcId="{10086928-8456-064E-963C-FE3DFB9B8BE1}" destId="{92229CA5-FE4D-7B41-8881-209075D20EF1}" srcOrd="1" destOrd="0" presId="urn:microsoft.com/office/officeart/2008/layout/LinedList"/>
    <dgm:cxn modelId="{067840A7-528A-EE47-800F-15FA7931DA2E}" type="presParOf" srcId="{60B029AA-4DF1-AF40-91E8-B34FD2479901}" destId="{C30C79F7-7D94-1B41-B51F-9B18C6CCE5CE}" srcOrd="2" destOrd="0" presId="urn:microsoft.com/office/officeart/2008/layout/LinedList"/>
    <dgm:cxn modelId="{18349D95-CD07-764B-950A-AA8E2D515753}" type="presParOf" srcId="{60B029AA-4DF1-AF40-91E8-B34FD2479901}" destId="{5DAAA3A3-DE59-8442-89E4-28A2F750285E}" srcOrd="3" destOrd="0" presId="urn:microsoft.com/office/officeart/2008/layout/LinedList"/>
    <dgm:cxn modelId="{64A2B484-E8AA-D841-BB58-3A8AB4B1DE7A}" type="presParOf" srcId="{5DAAA3A3-DE59-8442-89E4-28A2F750285E}" destId="{CCB0DA7E-2818-A647-9E2F-7840D928B9CB}" srcOrd="0" destOrd="0" presId="urn:microsoft.com/office/officeart/2008/layout/LinedList"/>
    <dgm:cxn modelId="{D92D4D11-D471-7A4F-A80E-1AC91778377B}" type="presParOf" srcId="{5DAAA3A3-DE59-8442-89E4-28A2F750285E}" destId="{35586FEF-BC95-9A41-A64A-8A9A769074F1}" srcOrd="1" destOrd="0" presId="urn:microsoft.com/office/officeart/2008/layout/LinedList"/>
    <dgm:cxn modelId="{293E824E-1664-0D4D-B7A2-892A3628B579}" type="presParOf" srcId="{60B029AA-4DF1-AF40-91E8-B34FD2479901}" destId="{62686084-56F3-DC49-B884-31E14018E4B6}" srcOrd="4" destOrd="0" presId="urn:microsoft.com/office/officeart/2008/layout/LinedList"/>
    <dgm:cxn modelId="{7FBB8FD8-789D-4044-A117-4A54B459545B}" type="presParOf" srcId="{60B029AA-4DF1-AF40-91E8-B34FD2479901}" destId="{D37CE740-628E-DC41-8135-7BF37B80A15F}" srcOrd="5" destOrd="0" presId="urn:microsoft.com/office/officeart/2008/layout/LinedList"/>
    <dgm:cxn modelId="{AE9381AB-B7AA-0D4B-A0BC-95F2C1B496CD}" type="presParOf" srcId="{D37CE740-628E-DC41-8135-7BF37B80A15F}" destId="{8B0EC6AD-61DA-BF4A-B118-1C97CF4C7538}" srcOrd="0" destOrd="0" presId="urn:microsoft.com/office/officeart/2008/layout/LinedList"/>
    <dgm:cxn modelId="{97D2CF77-497C-0347-8BEC-BFB12372B341}" type="presParOf" srcId="{D37CE740-628E-DC41-8135-7BF37B80A15F}" destId="{4D660D27-AD4D-0347-89E0-63999889C7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80B115-7A22-4AA9-B73C-B6DDF79B77E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B2D912-6AF5-416C-A50A-43BB958E11B6}">
      <dgm:prSet/>
      <dgm:spPr/>
      <dgm:t>
        <a:bodyPr/>
        <a:lstStyle/>
        <a:p>
          <a:r>
            <a:rPr lang="en-US" b="1"/>
            <a:t>• Období: listopad 2004 – leden 2005</a:t>
          </a:r>
          <a:endParaRPr lang="en-US"/>
        </a:p>
      </dgm:t>
    </dgm:pt>
    <dgm:pt modelId="{9B7CEC5D-E4FB-45EF-89C4-AA7555BD403E}" type="parTrans" cxnId="{8F28D988-50D1-44E8-A494-140201DFEDB8}">
      <dgm:prSet/>
      <dgm:spPr/>
      <dgm:t>
        <a:bodyPr/>
        <a:lstStyle/>
        <a:p>
          <a:endParaRPr lang="en-US"/>
        </a:p>
      </dgm:t>
    </dgm:pt>
    <dgm:pt modelId="{A8B5A6ED-81EF-43AC-99EA-63BE5474B7CD}" type="sibTrans" cxnId="{8F28D988-50D1-44E8-A494-140201DFEDB8}">
      <dgm:prSet/>
      <dgm:spPr/>
      <dgm:t>
        <a:bodyPr/>
        <a:lstStyle/>
        <a:p>
          <a:endParaRPr lang="en-US"/>
        </a:p>
      </dgm:t>
    </dgm:pt>
    <dgm:pt modelId="{91A0E191-5A5C-4BA0-8377-9950C4A23D66}">
      <dgm:prSet/>
      <dgm:spPr/>
      <dgm:t>
        <a:bodyPr/>
        <a:lstStyle/>
        <a:p>
          <a:r>
            <a:rPr lang="en-US" b="1"/>
            <a:t>• Důvod: zfalšované prezidentské volby – vyhlášen vítěz Viktor Janukovyč</a:t>
          </a:r>
          <a:endParaRPr lang="en-US"/>
        </a:p>
      </dgm:t>
    </dgm:pt>
    <dgm:pt modelId="{BA0A48A8-CB2E-4D9C-99FE-53C4B2E9525C}" type="parTrans" cxnId="{979FAE07-7166-4F14-9793-6E476728D329}">
      <dgm:prSet/>
      <dgm:spPr/>
      <dgm:t>
        <a:bodyPr/>
        <a:lstStyle/>
        <a:p>
          <a:endParaRPr lang="en-US"/>
        </a:p>
      </dgm:t>
    </dgm:pt>
    <dgm:pt modelId="{CE689198-5053-4AD1-91CD-7E4638FC4554}" type="sibTrans" cxnId="{979FAE07-7166-4F14-9793-6E476728D329}">
      <dgm:prSet/>
      <dgm:spPr/>
      <dgm:t>
        <a:bodyPr/>
        <a:lstStyle/>
        <a:p>
          <a:endParaRPr lang="en-US"/>
        </a:p>
      </dgm:t>
    </dgm:pt>
    <dgm:pt modelId="{B275E56E-BB5F-4603-8B58-F3144F08B308}">
      <dgm:prSet/>
      <dgm:spPr/>
      <dgm:t>
        <a:bodyPr/>
        <a:lstStyle/>
        <a:p>
          <a:r>
            <a:rPr lang="en-US" b="1"/>
            <a:t>• Opozice vedená Viktorem Juščenkem obvinila vládu z podvodů</a:t>
          </a:r>
          <a:endParaRPr lang="en-US"/>
        </a:p>
      </dgm:t>
    </dgm:pt>
    <dgm:pt modelId="{E7A8FF16-C4C3-449B-B030-4B26449156DC}" type="parTrans" cxnId="{3A8E139E-78DE-4D69-B794-56F0B0FB7B63}">
      <dgm:prSet/>
      <dgm:spPr/>
      <dgm:t>
        <a:bodyPr/>
        <a:lstStyle/>
        <a:p>
          <a:endParaRPr lang="en-US"/>
        </a:p>
      </dgm:t>
    </dgm:pt>
    <dgm:pt modelId="{1EF4A0C8-610D-4A34-AE63-20C9FC44306E}" type="sibTrans" cxnId="{3A8E139E-78DE-4D69-B794-56F0B0FB7B63}">
      <dgm:prSet/>
      <dgm:spPr/>
      <dgm:t>
        <a:bodyPr/>
        <a:lstStyle/>
        <a:p>
          <a:endParaRPr lang="en-US"/>
        </a:p>
      </dgm:t>
    </dgm:pt>
    <dgm:pt modelId="{E6620770-345A-4143-9E94-0F645B5CB4B0}">
      <dgm:prSet/>
      <dgm:spPr/>
      <dgm:t>
        <a:bodyPr/>
        <a:lstStyle/>
        <a:p>
          <a:r>
            <a:rPr lang="en-US" b="1"/>
            <a:t>• Masové nenásilné protesty v Kyjevě a dalších městech</a:t>
          </a:r>
          <a:endParaRPr lang="en-US"/>
        </a:p>
      </dgm:t>
    </dgm:pt>
    <dgm:pt modelId="{3BBB40CA-6510-4725-9A20-F80A0CB8AC2F}" type="parTrans" cxnId="{BEA1DCF3-28A4-4AE6-B710-9100031A3147}">
      <dgm:prSet/>
      <dgm:spPr/>
      <dgm:t>
        <a:bodyPr/>
        <a:lstStyle/>
        <a:p>
          <a:endParaRPr lang="en-US"/>
        </a:p>
      </dgm:t>
    </dgm:pt>
    <dgm:pt modelId="{71620786-E4AD-4976-86AD-E0E3431298E5}" type="sibTrans" cxnId="{BEA1DCF3-28A4-4AE6-B710-9100031A3147}">
      <dgm:prSet/>
      <dgm:spPr/>
      <dgm:t>
        <a:bodyPr/>
        <a:lstStyle/>
        <a:p>
          <a:endParaRPr lang="en-US"/>
        </a:p>
      </dgm:t>
    </dgm:pt>
    <dgm:pt modelId="{6272BD21-34CC-EB4C-AF37-B53F560ABB39}" type="pres">
      <dgm:prSet presAssocID="{C180B115-7A22-4AA9-B73C-B6DDF79B77E1}" presName="vert0" presStyleCnt="0">
        <dgm:presLayoutVars>
          <dgm:dir/>
          <dgm:animOne val="branch"/>
          <dgm:animLvl val="lvl"/>
        </dgm:presLayoutVars>
      </dgm:prSet>
      <dgm:spPr/>
    </dgm:pt>
    <dgm:pt modelId="{9EE90838-1C96-3A43-A4E6-CD28F07E6357}" type="pres">
      <dgm:prSet presAssocID="{E0B2D912-6AF5-416C-A50A-43BB958E11B6}" presName="thickLine" presStyleLbl="alignNode1" presStyleIdx="0" presStyleCnt="4"/>
      <dgm:spPr/>
    </dgm:pt>
    <dgm:pt modelId="{F6DA7F59-BFDA-5043-8774-29D0624103AB}" type="pres">
      <dgm:prSet presAssocID="{E0B2D912-6AF5-416C-A50A-43BB958E11B6}" presName="horz1" presStyleCnt="0"/>
      <dgm:spPr/>
    </dgm:pt>
    <dgm:pt modelId="{9346C793-CD0B-F040-8CA7-1FA0C2454982}" type="pres">
      <dgm:prSet presAssocID="{E0B2D912-6AF5-416C-A50A-43BB958E11B6}" presName="tx1" presStyleLbl="revTx" presStyleIdx="0" presStyleCnt="4"/>
      <dgm:spPr/>
    </dgm:pt>
    <dgm:pt modelId="{4BDE36C3-F2EA-D245-8478-FF45D14B6B2D}" type="pres">
      <dgm:prSet presAssocID="{E0B2D912-6AF5-416C-A50A-43BB958E11B6}" presName="vert1" presStyleCnt="0"/>
      <dgm:spPr/>
    </dgm:pt>
    <dgm:pt modelId="{DFBAEA84-8DAC-C347-9EA6-28439EBCFE3D}" type="pres">
      <dgm:prSet presAssocID="{91A0E191-5A5C-4BA0-8377-9950C4A23D66}" presName="thickLine" presStyleLbl="alignNode1" presStyleIdx="1" presStyleCnt="4"/>
      <dgm:spPr/>
    </dgm:pt>
    <dgm:pt modelId="{C9F0DDB5-B543-674E-8DDD-29CC6A128AA1}" type="pres">
      <dgm:prSet presAssocID="{91A0E191-5A5C-4BA0-8377-9950C4A23D66}" presName="horz1" presStyleCnt="0"/>
      <dgm:spPr/>
    </dgm:pt>
    <dgm:pt modelId="{6D13F12E-7E5D-A643-80C7-06EC816C843F}" type="pres">
      <dgm:prSet presAssocID="{91A0E191-5A5C-4BA0-8377-9950C4A23D66}" presName="tx1" presStyleLbl="revTx" presStyleIdx="1" presStyleCnt="4"/>
      <dgm:spPr/>
    </dgm:pt>
    <dgm:pt modelId="{AC4B5CF2-016D-9E4C-8F1A-7BB60601E159}" type="pres">
      <dgm:prSet presAssocID="{91A0E191-5A5C-4BA0-8377-9950C4A23D66}" presName="vert1" presStyleCnt="0"/>
      <dgm:spPr/>
    </dgm:pt>
    <dgm:pt modelId="{2C90096B-8180-C846-B60B-DE5A3DD03915}" type="pres">
      <dgm:prSet presAssocID="{B275E56E-BB5F-4603-8B58-F3144F08B308}" presName="thickLine" presStyleLbl="alignNode1" presStyleIdx="2" presStyleCnt="4"/>
      <dgm:spPr/>
    </dgm:pt>
    <dgm:pt modelId="{4CE33D6E-3A4F-A34C-8C63-902ADF9FDA64}" type="pres">
      <dgm:prSet presAssocID="{B275E56E-BB5F-4603-8B58-F3144F08B308}" presName="horz1" presStyleCnt="0"/>
      <dgm:spPr/>
    </dgm:pt>
    <dgm:pt modelId="{A2272FFC-1276-6045-A556-A1D7774797A6}" type="pres">
      <dgm:prSet presAssocID="{B275E56E-BB5F-4603-8B58-F3144F08B308}" presName="tx1" presStyleLbl="revTx" presStyleIdx="2" presStyleCnt="4"/>
      <dgm:spPr/>
    </dgm:pt>
    <dgm:pt modelId="{04C40006-4BBF-614C-B61F-C68FC5958032}" type="pres">
      <dgm:prSet presAssocID="{B275E56E-BB5F-4603-8B58-F3144F08B308}" presName="vert1" presStyleCnt="0"/>
      <dgm:spPr/>
    </dgm:pt>
    <dgm:pt modelId="{028C361B-3AF3-044E-BB8A-FF4500890353}" type="pres">
      <dgm:prSet presAssocID="{E6620770-345A-4143-9E94-0F645B5CB4B0}" presName="thickLine" presStyleLbl="alignNode1" presStyleIdx="3" presStyleCnt="4"/>
      <dgm:spPr/>
    </dgm:pt>
    <dgm:pt modelId="{35ECEA99-7A46-8641-9151-52EED03B7D9C}" type="pres">
      <dgm:prSet presAssocID="{E6620770-345A-4143-9E94-0F645B5CB4B0}" presName="horz1" presStyleCnt="0"/>
      <dgm:spPr/>
    </dgm:pt>
    <dgm:pt modelId="{78C06E15-09E0-F445-80A1-FA73580A8D20}" type="pres">
      <dgm:prSet presAssocID="{E6620770-345A-4143-9E94-0F645B5CB4B0}" presName="tx1" presStyleLbl="revTx" presStyleIdx="3" presStyleCnt="4"/>
      <dgm:spPr/>
    </dgm:pt>
    <dgm:pt modelId="{D2A36E3F-5431-5346-8506-50184FDDD537}" type="pres">
      <dgm:prSet presAssocID="{E6620770-345A-4143-9E94-0F645B5CB4B0}" presName="vert1" presStyleCnt="0"/>
      <dgm:spPr/>
    </dgm:pt>
  </dgm:ptLst>
  <dgm:cxnLst>
    <dgm:cxn modelId="{979FAE07-7166-4F14-9793-6E476728D329}" srcId="{C180B115-7A22-4AA9-B73C-B6DDF79B77E1}" destId="{91A0E191-5A5C-4BA0-8377-9950C4A23D66}" srcOrd="1" destOrd="0" parTransId="{BA0A48A8-CB2E-4D9C-99FE-53C4B2E9525C}" sibTransId="{CE689198-5053-4AD1-91CD-7E4638FC4554}"/>
    <dgm:cxn modelId="{55D1A60D-DE8E-334C-BF42-34D2756795A8}" type="presOf" srcId="{E6620770-345A-4143-9E94-0F645B5CB4B0}" destId="{78C06E15-09E0-F445-80A1-FA73580A8D20}" srcOrd="0" destOrd="0" presId="urn:microsoft.com/office/officeart/2008/layout/LinedList"/>
    <dgm:cxn modelId="{9F029551-45DF-6544-8638-292C49406F29}" type="presOf" srcId="{C180B115-7A22-4AA9-B73C-B6DDF79B77E1}" destId="{6272BD21-34CC-EB4C-AF37-B53F560ABB39}" srcOrd="0" destOrd="0" presId="urn:microsoft.com/office/officeart/2008/layout/LinedList"/>
    <dgm:cxn modelId="{C00AF152-9505-2845-84E6-BE0DB597CA69}" type="presOf" srcId="{B275E56E-BB5F-4603-8B58-F3144F08B308}" destId="{A2272FFC-1276-6045-A556-A1D7774797A6}" srcOrd="0" destOrd="0" presId="urn:microsoft.com/office/officeart/2008/layout/LinedList"/>
    <dgm:cxn modelId="{8F28D988-50D1-44E8-A494-140201DFEDB8}" srcId="{C180B115-7A22-4AA9-B73C-B6DDF79B77E1}" destId="{E0B2D912-6AF5-416C-A50A-43BB958E11B6}" srcOrd="0" destOrd="0" parTransId="{9B7CEC5D-E4FB-45EF-89C4-AA7555BD403E}" sibTransId="{A8B5A6ED-81EF-43AC-99EA-63BE5474B7CD}"/>
    <dgm:cxn modelId="{3A8E139E-78DE-4D69-B794-56F0B0FB7B63}" srcId="{C180B115-7A22-4AA9-B73C-B6DDF79B77E1}" destId="{B275E56E-BB5F-4603-8B58-F3144F08B308}" srcOrd="2" destOrd="0" parTransId="{E7A8FF16-C4C3-449B-B030-4B26449156DC}" sibTransId="{1EF4A0C8-610D-4A34-AE63-20C9FC44306E}"/>
    <dgm:cxn modelId="{7A3378A9-7515-FE49-AFAA-F551F55CBB6F}" type="presOf" srcId="{E0B2D912-6AF5-416C-A50A-43BB958E11B6}" destId="{9346C793-CD0B-F040-8CA7-1FA0C2454982}" srcOrd="0" destOrd="0" presId="urn:microsoft.com/office/officeart/2008/layout/LinedList"/>
    <dgm:cxn modelId="{10A064EB-2ADE-194D-9541-3BBB26901625}" type="presOf" srcId="{91A0E191-5A5C-4BA0-8377-9950C4A23D66}" destId="{6D13F12E-7E5D-A643-80C7-06EC816C843F}" srcOrd="0" destOrd="0" presId="urn:microsoft.com/office/officeart/2008/layout/LinedList"/>
    <dgm:cxn modelId="{BEA1DCF3-28A4-4AE6-B710-9100031A3147}" srcId="{C180B115-7A22-4AA9-B73C-B6DDF79B77E1}" destId="{E6620770-345A-4143-9E94-0F645B5CB4B0}" srcOrd="3" destOrd="0" parTransId="{3BBB40CA-6510-4725-9A20-F80A0CB8AC2F}" sibTransId="{71620786-E4AD-4976-86AD-E0E3431298E5}"/>
    <dgm:cxn modelId="{B7BC0DA4-96C7-3141-9B3F-0651346ECAE2}" type="presParOf" srcId="{6272BD21-34CC-EB4C-AF37-B53F560ABB39}" destId="{9EE90838-1C96-3A43-A4E6-CD28F07E6357}" srcOrd="0" destOrd="0" presId="urn:microsoft.com/office/officeart/2008/layout/LinedList"/>
    <dgm:cxn modelId="{49918BAB-AE6B-314E-BD24-E0806D0D733D}" type="presParOf" srcId="{6272BD21-34CC-EB4C-AF37-B53F560ABB39}" destId="{F6DA7F59-BFDA-5043-8774-29D0624103AB}" srcOrd="1" destOrd="0" presId="urn:microsoft.com/office/officeart/2008/layout/LinedList"/>
    <dgm:cxn modelId="{53D885F8-D457-B34E-B30F-525100AC6807}" type="presParOf" srcId="{F6DA7F59-BFDA-5043-8774-29D0624103AB}" destId="{9346C793-CD0B-F040-8CA7-1FA0C2454982}" srcOrd="0" destOrd="0" presId="urn:microsoft.com/office/officeart/2008/layout/LinedList"/>
    <dgm:cxn modelId="{D3AFCE9F-9698-2144-8541-6EE4C6F9EB2D}" type="presParOf" srcId="{F6DA7F59-BFDA-5043-8774-29D0624103AB}" destId="{4BDE36C3-F2EA-D245-8478-FF45D14B6B2D}" srcOrd="1" destOrd="0" presId="urn:microsoft.com/office/officeart/2008/layout/LinedList"/>
    <dgm:cxn modelId="{D20F60F6-BE8D-A04F-8A68-06B99D81EFB3}" type="presParOf" srcId="{6272BD21-34CC-EB4C-AF37-B53F560ABB39}" destId="{DFBAEA84-8DAC-C347-9EA6-28439EBCFE3D}" srcOrd="2" destOrd="0" presId="urn:microsoft.com/office/officeart/2008/layout/LinedList"/>
    <dgm:cxn modelId="{8C730742-1CB1-F343-AD90-24872C418260}" type="presParOf" srcId="{6272BD21-34CC-EB4C-AF37-B53F560ABB39}" destId="{C9F0DDB5-B543-674E-8DDD-29CC6A128AA1}" srcOrd="3" destOrd="0" presId="urn:microsoft.com/office/officeart/2008/layout/LinedList"/>
    <dgm:cxn modelId="{59594595-0615-3249-9B00-3E917D2CEE42}" type="presParOf" srcId="{C9F0DDB5-B543-674E-8DDD-29CC6A128AA1}" destId="{6D13F12E-7E5D-A643-80C7-06EC816C843F}" srcOrd="0" destOrd="0" presId="urn:microsoft.com/office/officeart/2008/layout/LinedList"/>
    <dgm:cxn modelId="{C2D81E75-2F64-3E43-845B-DFD715DBD00E}" type="presParOf" srcId="{C9F0DDB5-B543-674E-8DDD-29CC6A128AA1}" destId="{AC4B5CF2-016D-9E4C-8F1A-7BB60601E159}" srcOrd="1" destOrd="0" presId="urn:microsoft.com/office/officeart/2008/layout/LinedList"/>
    <dgm:cxn modelId="{8B9C6B1E-7F34-B24B-B658-A361D133D476}" type="presParOf" srcId="{6272BD21-34CC-EB4C-AF37-B53F560ABB39}" destId="{2C90096B-8180-C846-B60B-DE5A3DD03915}" srcOrd="4" destOrd="0" presId="urn:microsoft.com/office/officeart/2008/layout/LinedList"/>
    <dgm:cxn modelId="{F37DA2A2-54EC-B643-AFB5-244888E05F55}" type="presParOf" srcId="{6272BD21-34CC-EB4C-AF37-B53F560ABB39}" destId="{4CE33D6E-3A4F-A34C-8C63-902ADF9FDA64}" srcOrd="5" destOrd="0" presId="urn:microsoft.com/office/officeart/2008/layout/LinedList"/>
    <dgm:cxn modelId="{ECE548CC-98B7-1E42-B9AD-FB285E7B0128}" type="presParOf" srcId="{4CE33D6E-3A4F-A34C-8C63-902ADF9FDA64}" destId="{A2272FFC-1276-6045-A556-A1D7774797A6}" srcOrd="0" destOrd="0" presId="urn:microsoft.com/office/officeart/2008/layout/LinedList"/>
    <dgm:cxn modelId="{2A72B405-9CFA-C04E-BEF7-D9495012B70D}" type="presParOf" srcId="{4CE33D6E-3A4F-A34C-8C63-902ADF9FDA64}" destId="{04C40006-4BBF-614C-B61F-C68FC5958032}" srcOrd="1" destOrd="0" presId="urn:microsoft.com/office/officeart/2008/layout/LinedList"/>
    <dgm:cxn modelId="{2D0B1FFF-FF5E-B644-A65E-DB1E4E491800}" type="presParOf" srcId="{6272BD21-34CC-EB4C-AF37-B53F560ABB39}" destId="{028C361B-3AF3-044E-BB8A-FF4500890353}" srcOrd="6" destOrd="0" presId="urn:microsoft.com/office/officeart/2008/layout/LinedList"/>
    <dgm:cxn modelId="{75888EF8-CC8E-5943-BFFC-D96B44254756}" type="presParOf" srcId="{6272BD21-34CC-EB4C-AF37-B53F560ABB39}" destId="{35ECEA99-7A46-8641-9151-52EED03B7D9C}" srcOrd="7" destOrd="0" presId="urn:microsoft.com/office/officeart/2008/layout/LinedList"/>
    <dgm:cxn modelId="{489B01B1-CB45-4F4F-816C-70508DB83B51}" type="presParOf" srcId="{35ECEA99-7A46-8641-9151-52EED03B7D9C}" destId="{78C06E15-09E0-F445-80A1-FA73580A8D20}" srcOrd="0" destOrd="0" presId="urn:microsoft.com/office/officeart/2008/layout/LinedList"/>
    <dgm:cxn modelId="{EFF7FB6C-EEDC-6B40-8FF6-A6EE38344A66}" type="presParOf" srcId="{35ECEA99-7A46-8641-9151-52EED03B7D9C}" destId="{D2A36E3F-5431-5346-8506-50184FDDD5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D6C9F1-CFDF-442F-B0EA-60F9C22FB4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9DD3E7-380A-4CC6-AD62-6837AACDEF00}">
      <dgm:prSet/>
      <dgm:spPr/>
      <dgm:t>
        <a:bodyPr/>
        <a:lstStyle/>
        <a:p>
          <a:r>
            <a:rPr lang="en-US" b="1"/>
            <a:t>• Oranžová barva = symbol kampaně Viktora Juščenka</a:t>
          </a:r>
          <a:endParaRPr lang="en-US"/>
        </a:p>
      </dgm:t>
    </dgm:pt>
    <dgm:pt modelId="{8686FD1A-0D20-4058-A695-E3E10B7B76C3}" type="parTrans" cxnId="{59DA35E5-07D7-4183-A27E-74FFFF30E394}">
      <dgm:prSet/>
      <dgm:spPr/>
      <dgm:t>
        <a:bodyPr/>
        <a:lstStyle/>
        <a:p>
          <a:endParaRPr lang="en-US"/>
        </a:p>
      </dgm:t>
    </dgm:pt>
    <dgm:pt modelId="{26F7A791-DB27-478A-838F-59A32ED073CD}" type="sibTrans" cxnId="{59DA35E5-07D7-4183-A27E-74FFFF30E394}">
      <dgm:prSet/>
      <dgm:spPr/>
      <dgm:t>
        <a:bodyPr/>
        <a:lstStyle/>
        <a:p>
          <a:endParaRPr lang="en-US"/>
        </a:p>
      </dgm:t>
    </dgm:pt>
    <dgm:pt modelId="{21EEF67D-C287-4D03-B379-94E473278E3E}">
      <dgm:prSet/>
      <dgm:spPr/>
      <dgm:t>
        <a:bodyPr/>
        <a:lstStyle/>
        <a:p>
          <a:r>
            <a:rPr lang="en-US" b="1"/>
            <a:t>• Protesty vedly k rozhodnutí Nejvyššího soudu opakovat volby</a:t>
          </a:r>
          <a:endParaRPr lang="en-US"/>
        </a:p>
      </dgm:t>
    </dgm:pt>
    <dgm:pt modelId="{7691FE58-27B9-4E9E-BE11-6E747C993CBA}" type="parTrans" cxnId="{78674B84-93AA-40CC-9FCD-F5022D8D3B3F}">
      <dgm:prSet/>
      <dgm:spPr/>
      <dgm:t>
        <a:bodyPr/>
        <a:lstStyle/>
        <a:p>
          <a:endParaRPr lang="en-US"/>
        </a:p>
      </dgm:t>
    </dgm:pt>
    <dgm:pt modelId="{0C96C02D-0C87-4461-94D5-23AE4AEAA4CA}" type="sibTrans" cxnId="{78674B84-93AA-40CC-9FCD-F5022D8D3B3F}">
      <dgm:prSet/>
      <dgm:spPr/>
      <dgm:t>
        <a:bodyPr/>
        <a:lstStyle/>
        <a:p>
          <a:endParaRPr lang="en-US"/>
        </a:p>
      </dgm:t>
    </dgm:pt>
    <dgm:pt modelId="{56A2E6BF-AE41-4A42-8DCF-07B12B6136C8}">
      <dgm:prSet/>
      <dgm:spPr/>
      <dgm:t>
        <a:bodyPr/>
        <a:lstStyle/>
        <a:p>
          <a:r>
            <a:rPr lang="en-US" b="1"/>
            <a:t>• Opakované 2. kolo: vítězství Juščenka (52 %)</a:t>
          </a:r>
          <a:endParaRPr lang="en-US"/>
        </a:p>
      </dgm:t>
    </dgm:pt>
    <dgm:pt modelId="{354DEF65-3807-4C88-A04A-349839FFE0CD}" type="parTrans" cxnId="{FA4D4DEF-AFFB-475F-94EA-CDD16EFB292F}">
      <dgm:prSet/>
      <dgm:spPr/>
      <dgm:t>
        <a:bodyPr/>
        <a:lstStyle/>
        <a:p>
          <a:endParaRPr lang="en-US"/>
        </a:p>
      </dgm:t>
    </dgm:pt>
    <dgm:pt modelId="{4C428568-B08F-42CF-BEAD-E89228EE6A81}" type="sibTrans" cxnId="{FA4D4DEF-AFFB-475F-94EA-CDD16EFB292F}">
      <dgm:prSet/>
      <dgm:spPr/>
      <dgm:t>
        <a:bodyPr/>
        <a:lstStyle/>
        <a:p>
          <a:endParaRPr lang="en-US"/>
        </a:p>
      </dgm:t>
    </dgm:pt>
    <dgm:pt modelId="{43D72FAA-BCBB-4E1B-B8AE-EA6CC648AA2A}">
      <dgm:prSet/>
      <dgm:spPr/>
      <dgm:t>
        <a:bodyPr/>
        <a:lstStyle/>
        <a:p>
          <a:r>
            <a:rPr lang="en-US" b="1"/>
            <a:t>• Zahájil reformy, přiblížení k EU, boj s korupcí</a:t>
          </a:r>
          <a:endParaRPr lang="en-US"/>
        </a:p>
      </dgm:t>
    </dgm:pt>
    <dgm:pt modelId="{40322B3B-73FE-4CEC-8AD9-5085A2BF2FA5}" type="parTrans" cxnId="{3D19FB9F-93A1-4065-B4E1-85F12CE2BAF6}">
      <dgm:prSet/>
      <dgm:spPr/>
      <dgm:t>
        <a:bodyPr/>
        <a:lstStyle/>
        <a:p>
          <a:endParaRPr lang="en-US"/>
        </a:p>
      </dgm:t>
    </dgm:pt>
    <dgm:pt modelId="{60199D7A-9137-4080-A7B6-B2DA09421B67}" type="sibTrans" cxnId="{3D19FB9F-93A1-4065-B4E1-85F12CE2BAF6}">
      <dgm:prSet/>
      <dgm:spPr/>
      <dgm:t>
        <a:bodyPr/>
        <a:lstStyle/>
        <a:p>
          <a:endParaRPr lang="en-US"/>
        </a:p>
      </dgm:t>
    </dgm:pt>
    <dgm:pt modelId="{7E5AD18F-C197-1240-BC25-669C6F172C9C}" type="pres">
      <dgm:prSet presAssocID="{0DD6C9F1-CFDF-442F-B0EA-60F9C22FB4DC}" presName="vert0" presStyleCnt="0">
        <dgm:presLayoutVars>
          <dgm:dir/>
          <dgm:animOne val="branch"/>
          <dgm:animLvl val="lvl"/>
        </dgm:presLayoutVars>
      </dgm:prSet>
      <dgm:spPr/>
    </dgm:pt>
    <dgm:pt modelId="{13E857BF-4CAD-604D-A9BC-9D5987787ECB}" type="pres">
      <dgm:prSet presAssocID="{AC9DD3E7-380A-4CC6-AD62-6837AACDEF00}" presName="thickLine" presStyleLbl="alignNode1" presStyleIdx="0" presStyleCnt="4"/>
      <dgm:spPr/>
    </dgm:pt>
    <dgm:pt modelId="{1F18F9A0-285D-A245-B2B4-6B20AEA17EB6}" type="pres">
      <dgm:prSet presAssocID="{AC9DD3E7-380A-4CC6-AD62-6837AACDEF00}" presName="horz1" presStyleCnt="0"/>
      <dgm:spPr/>
    </dgm:pt>
    <dgm:pt modelId="{8AC07C3C-3ADD-8C42-8609-5A65376714FE}" type="pres">
      <dgm:prSet presAssocID="{AC9DD3E7-380A-4CC6-AD62-6837AACDEF00}" presName="tx1" presStyleLbl="revTx" presStyleIdx="0" presStyleCnt="4"/>
      <dgm:spPr/>
    </dgm:pt>
    <dgm:pt modelId="{406FA1DF-9D5F-2246-9A08-17C9AFEE9072}" type="pres">
      <dgm:prSet presAssocID="{AC9DD3E7-380A-4CC6-AD62-6837AACDEF00}" presName="vert1" presStyleCnt="0"/>
      <dgm:spPr/>
    </dgm:pt>
    <dgm:pt modelId="{51E4B4D6-6A5E-E444-AA33-D1B45EDEC5ED}" type="pres">
      <dgm:prSet presAssocID="{21EEF67D-C287-4D03-B379-94E473278E3E}" presName="thickLine" presStyleLbl="alignNode1" presStyleIdx="1" presStyleCnt="4"/>
      <dgm:spPr/>
    </dgm:pt>
    <dgm:pt modelId="{21ED6A07-75B6-B048-A306-154585AFE87F}" type="pres">
      <dgm:prSet presAssocID="{21EEF67D-C287-4D03-B379-94E473278E3E}" presName="horz1" presStyleCnt="0"/>
      <dgm:spPr/>
    </dgm:pt>
    <dgm:pt modelId="{DAF2FF8D-6C25-0549-9E1C-8C7C010B23BB}" type="pres">
      <dgm:prSet presAssocID="{21EEF67D-C287-4D03-B379-94E473278E3E}" presName="tx1" presStyleLbl="revTx" presStyleIdx="1" presStyleCnt="4"/>
      <dgm:spPr/>
    </dgm:pt>
    <dgm:pt modelId="{34EBC05E-B820-4A42-87C5-C590B6075CCA}" type="pres">
      <dgm:prSet presAssocID="{21EEF67D-C287-4D03-B379-94E473278E3E}" presName="vert1" presStyleCnt="0"/>
      <dgm:spPr/>
    </dgm:pt>
    <dgm:pt modelId="{032B8D38-B8EE-834D-8E32-AD703795AE86}" type="pres">
      <dgm:prSet presAssocID="{56A2E6BF-AE41-4A42-8DCF-07B12B6136C8}" presName="thickLine" presStyleLbl="alignNode1" presStyleIdx="2" presStyleCnt="4"/>
      <dgm:spPr/>
    </dgm:pt>
    <dgm:pt modelId="{96EF5538-A4BD-3342-9951-09EFDC863502}" type="pres">
      <dgm:prSet presAssocID="{56A2E6BF-AE41-4A42-8DCF-07B12B6136C8}" presName="horz1" presStyleCnt="0"/>
      <dgm:spPr/>
    </dgm:pt>
    <dgm:pt modelId="{5E3FFBC5-6941-6B40-A3A8-CE3EEC4486F7}" type="pres">
      <dgm:prSet presAssocID="{56A2E6BF-AE41-4A42-8DCF-07B12B6136C8}" presName="tx1" presStyleLbl="revTx" presStyleIdx="2" presStyleCnt="4"/>
      <dgm:spPr/>
    </dgm:pt>
    <dgm:pt modelId="{10C027F2-6BD0-9046-9B3A-D7F7133C9494}" type="pres">
      <dgm:prSet presAssocID="{56A2E6BF-AE41-4A42-8DCF-07B12B6136C8}" presName="vert1" presStyleCnt="0"/>
      <dgm:spPr/>
    </dgm:pt>
    <dgm:pt modelId="{FA710B6C-0255-8E48-AD6F-E61B55D07CFB}" type="pres">
      <dgm:prSet presAssocID="{43D72FAA-BCBB-4E1B-B8AE-EA6CC648AA2A}" presName="thickLine" presStyleLbl="alignNode1" presStyleIdx="3" presStyleCnt="4"/>
      <dgm:spPr/>
    </dgm:pt>
    <dgm:pt modelId="{0B2467CB-D1F0-CC42-878F-DD36C40E9453}" type="pres">
      <dgm:prSet presAssocID="{43D72FAA-BCBB-4E1B-B8AE-EA6CC648AA2A}" presName="horz1" presStyleCnt="0"/>
      <dgm:spPr/>
    </dgm:pt>
    <dgm:pt modelId="{6ED7561A-BD03-6F41-8CD1-AE1690E0C340}" type="pres">
      <dgm:prSet presAssocID="{43D72FAA-BCBB-4E1B-B8AE-EA6CC648AA2A}" presName="tx1" presStyleLbl="revTx" presStyleIdx="3" presStyleCnt="4"/>
      <dgm:spPr/>
    </dgm:pt>
    <dgm:pt modelId="{F08CE048-0DC1-834A-8C72-362F3A834444}" type="pres">
      <dgm:prSet presAssocID="{43D72FAA-BCBB-4E1B-B8AE-EA6CC648AA2A}" presName="vert1" presStyleCnt="0"/>
      <dgm:spPr/>
    </dgm:pt>
  </dgm:ptLst>
  <dgm:cxnLst>
    <dgm:cxn modelId="{FB73E611-5CE1-C94B-95D9-7F8BA0299543}" type="presOf" srcId="{AC9DD3E7-380A-4CC6-AD62-6837AACDEF00}" destId="{8AC07C3C-3ADD-8C42-8609-5A65376714FE}" srcOrd="0" destOrd="0" presId="urn:microsoft.com/office/officeart/2008/layout/LinedList"/>
    <dgm:cxn modelId="{36D0411C-0A9E-ED43-B668-05D81343E62E}" type="presOf" srcId="{56A2E6BF-AE41-4A42-8DCF-07B12B6136C8}" destId="{5E3FFBC5-6941-6B40-A3A8-CE3EEC4486F7}" srcOrd="0" destOrd="0" presId="urn:microsoft.com/office/officeart/2008/layout/LinedList"/>
    <dgm:cxn modelId="{E71C445A-3900-2D43-B205-F24471F3E8BC}" type="presOf" srcId="{0DD6C9F1-CFDF-442F-B0EA-60F9C22FB4DC}" destId="{7E5AD18F-C197-1240-BC25-669C6F172C9C}" srcOrd="0" destOrd="0" presId="urn:microsoft.com/office/officeart/2008/layout/LinedList"/>
    <dgm:cxn modelId="{78674B84-93AA-40CC-9FCD-F5022D8D3B3F}" srcId="{0DD6C9F1-CFDF-442F-B0EA-60F9C22FB4DC}" destId="{21EEF67D-C287-4D03-B379-94E473278E3E}" srcOrd="1" destOrd="0" parTransId="{7691FE58-27B9-4E9E-BE11-6E747C993CBA}" sibTransId="{0C96C02D-0C87-4461-94D5-23AE4AEAA4CA}"/>
    <dgm:cxn modelId="{2872C29C-338D-AF48-9CB9-A534FB3684B0}" type="presOf" srcId="{21EEF67D-C287-4D03-B379-94E473278E3E}" destId="{DAF2FF8D-6C25-0549-9E1C-8C7C010B23BB}" srcOrd="0" destOrd="0" presId="urn:microsoft.com/office/officeart/2008/layout/LinedList"/>
    <dgm:cxn modelId="{3D19FB9F-93A1-4065-B4E1-85F12CE2BAF6}" srcId="{0DD6C9F1-CFDF-442F-B0EA-60F9C22FB4DC}" destId="{43D72FAA-BCBB-4E1B-B8AE-EA6CC648AA2A}" srcOrd="3" destOrd="0" parTransId="{40322B3B-73FE-4CEC-8AD9-5085A2BF2FA5}" sibTransId="{60199D7A-9137-4080-A7B6-B2DA09421B67}"/>
    <dgm:cxn modelId="{9168A8D3-6E8A-9940-98A4-ABEE2171BE9D}" type="presOf" srcId="{43D72FAA-BCBB-4E1B-B8AE-EA6CC648AA2A}" destId="{6ED7561A-BD03-6F41-8CD1-AE1690E0C340}" srcOrd="0" destOrd="0" presId="urn:microsoft.com/office/officeart/2008/layout/LinedList"/>
    <dgm:cxn modelId="{59DA35E5-07D7-4183-A27E-74FFFF30E394}" srcId="{0DD6C9F1-CFDF-442F-B0EA-60F9C22FB4DC}" destId="{AC9DD3E7-380A-4CC6-AD62-6837AACDEF00}" srcOrd="0" destOrd="0" parTransId="{8686FD1A-0D20-4058-A695-E3E10B7B76C3}" sibTransId="{26F7A791-DB27-478A-838F-59A32ED073CD}"/>
    <dgm:cxn modelId="{FA4D4DEF-AFFB-475F-94EA-CDD16EFB292F}" srcId="{0DD6C9F1-CFDF-442F-B0EA-60F9C22FB4DC}" destId="{56A2E6BF-AE41-4A42-8DCF-07B12B6136C8}" srcOrd="2" destOrd="0" parTransId="{354DEF65-3807-4C88-A04A-349839FFE0CD}" sibTransId="{4C428568-B08F-42CF-BEAD-E89228EE6A81}"/>
    <dgm:cxn modelId="{140746DF-583C-8B4D-9BE1-89D397F2F7E6}" type="presParOf" srcId="{7E5AD18F-C197-1240-BC25-669C6F172C9C}" destId="{13E857BF-4CAD-604D-A9BC-9D5987787ECB}" srcOrd="0" destOrd="0" presId="urn:microsoft.com/office/officeart/2008/layout/LinedList"/>
    <dgm:cxn modelId="{B46ECFC8-B5F4-8240-A2CE-7E4FE97B221F}" type="presParOf" srcId="{7E5AD18F-C197-1240-BC25-669C6F172C9C}" destId="{1F18F9A0-285D-A245-B2B4-6B20AEA17EB6}" srcOrd="1" destOrd="0" presId="urn:microsoft.com/office/officeart/2008/layout/LinedList"/>
    <dgm:cxn modelId="{F81F2931-AAC4-2C4E-AD39-D2E9FA57C8CD}" type="presParOf" srcId="{1F18F9A0-285D-A245-B2B4-6B20AEA17EB6}" destId="{8AC07C3C-3ADD-8C42-8609-5A65376714FE}" srcOrd="0" destOrd="0" presId="urn:microsoft.com/office/officeart/2008/layout/LinedList"/>
    <dgm:cxn modelId="{63D24A62-9F95-C34F-90B4-5FB3EE7DBB9E}" type="presParOf" srcId="{1F18F9A0-285D-A245-B2B4-6B20AEA17EB6}" destId="{406FA1DF-9D5F-2246-9A08-17C9AFEE9072}" srcOrd="1" destOrd="0" presId="urn:microsoft.com/office/officeart/2008/layout/LinedList"/>
    <dgm:cxn modelId="{5E80DEE8-4676-014B-93B2-65A2C80ECF42}" type="presParOf" srcId="{7E5AD18F-C197-1240-BC25-669C6F172C9C}" destId="{51E4B4D6-6A5E-E444-AA33-D1B45EDEC5ED}" srcOrd="2" destOrd="0" presId="urn:microsoft.com/office/officeart/2008/layout/LinedList"/>
    <dgm:cxn modelId="{3FA24DF5-9742-AD42-9CAD-3166202A6D7A}" type="presParOf" srcId="{7E5AD18F-C197-1240-BC25-669C6F172C9C}" destId="{21ED6A07-75B6-B048-A306-154585AFE87F}" srcOrd="3" destOrd="0" presId="urn:microsoft.com/office/officeart/2008/layout/LinedList"/>
    <dgm:cxn modelId="{3C7B6D2F-B039-BB48-B8CF-C2B2206A04BF}" type="presParOf" srcId="{21ED6A07-75B6-B048-A306-154585AFE87F}" destId="{DAF2FF8D-6C25-0549-9E1C-8C7C010B23BB}" srcOrd="0" destOrd="0" presId="urn:microsoft.com/office/officeart/2008/layout/LinedList"/>
    <dgm:cxn modelId="{0A8CBD2A-6063-9A4D-A12E-26ECED5AF52A}" type="presParOf" srcId="{21ED6A07-75B6-B048-A306-154585AFE87F}" destId="{34EBC05E-B820-4A42-87C5-C590B6075CCA}" srcOrd="1" destOrd="0" presId="urn:microsoft.com/office/officeart/2008/layout/LinedList"/>
    <dgm:cxn modelId="{012FE84F-128B-2643-BAFD-A2A53EB8D54D}" type="presParOf" srcId="{7E5AD18F-C197-1240-BC25-669C6F172C9C}" destId="{032B8D38-B8EE-834D-8E32-AD703795AE86}" srcOrd="4" destOrd="0" presId="urn:microsoft.com/office/officeart/2008/layout/LinedList"/>
    <dgm:cxn modelId="{A36A3053-D637-B948-812B-F4A9456522E9}" type="presParOf" srcId="{7E5AD18F-C197-1240-BC25-669C6F172C9C}" destId="{96EF5538-A4BD-3342-9951-09EFDC863502}" srcOrd="5" destOrd="0" presId="urn:microsoft.com/office/officeart/2008/layout/LinedList"/>
    <dgm:cxn modelId="{DEB3778C-ACDC-E24B-BD65-BC97CEFAB074}" type="presParOf" srcId="{96EF5538-A4BD-3342-9951-09EFDC863502}" destId="{5E3FFBC5-6941-6B40-A3A8-CE3EEC4486F7}" srcOrd="0" destOrd="0" presId="urn:microsoft.com/office/officeart/2008/layout/LinedList"/>
    <dgm:cxn modelId="{60B339B4-3B7A-C041-A5AB-27ACAB81697E}" type="presParOf" srcId="{96EF5538-A4BD-3342-9951-09EFDC863502}" destId="{10C027F2-6BD0-9046-9B3A-D7F7133C9494}" srcOrd="1" destOrd="0" presId="urn:microsoft.com/office/officeart/2008/layout/LinedList"/>
    <dgm:cxn modelId="{6DE6559E-B584-1341-AF03-637DCD3FB1F8}" type="presParOf" srcId="{7E5AD18F-C197-1240-BC25-669C6F172C9C}" destId="{FA710B6C-0255-8E48-AD6F-E61B55D07CFB}" srcOrd="6" destOrd="0" presId="urn:microsoft.com/office/officeart/2008/layout/LinedList"/>
    <dgm:cxn modelId="{E3EFE48F-00C0-9C4F-B170-5E83EDAB9935}" type="presParOf" srcId="{7E5AD18F-C197-1240-BC25-669C6F172C9C}" destId="{0B2467CB-D1F0-CC42-878F-DD36C40E9453}" srcOrd="7" destOrd="0" presId="urn:microsoft.com/office/officeart/2008/layout/LinedList"/>
    <dgm:cxn modelId="{E8578B61-95D5-FA4B-9AFE-ECF880DB5438}" type="presParOf" srcId="{0B2467CB-D1F0-CC42-878F-DD36C40E9453}" destId="{6ED7561A-BD03-6F41-8CD1-AE1690E0C340}" srcOrd="0" destOrd="0" presId="urn:microsoft.com/office/officeart/2008/layout/LinedList"/>
    <dgm:cxn modelId="{C55EC437-2A0E-E944-B48E-ED775708ADAC}" type="presParOf" srcId="{0B2467CB-D1F0-CC42-878F-DD36C40E9453}" destId="{F08CE048-0DC1-834A-8C72-362F3A8344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3214880-DEAD-4A32-BC31-E7824FD073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AF76FF-4A1A-4301-B72B-09C96D303E6F}">
      <dgm:prSet/>
      <dgm:spPr/>
      <dgm:t>
        <a:bodyPr/>
        <a:lstStyle/>
        <a:p>
          <a:r>
            <a:rPr lang="en-US" b="1"/>
            <a:t>• Posílení občanské společnosti a víry v demokracii</a:t>
          </a:r>
          <a:endParaRPr lang="en-US"/>
        </a:p>
      </dgm:t>
    </dgm:pt>
    <dgm:pt modelId="{7E8EA74D-CC2D-4565-85A4-ECE5834853ED}" type="parTrans" cxnId="{0B078F7E-CF0B-4477-AD13-45D7B27D0A23}">
      <dgm:prSet/>
      <dgm:spPr/>
      <dgm:t>
        <a:bodyPr/>
        <a:lstStyle/>
        <a:p>
          <a:endParaRPr lang="en-US"/>
        </a:p>
      </dgm:t>
    </dgm:pt>
    <dgm:pt modelId="{07084273-EEB6-408C-8D99-2F5E9E1BF54D}" type="sibTrans" cxnId="{0B078F7E-CF0B-4477-AD13-45D7B27D0A23}">
      <dgm:prSet/>
      <dgm:spPr/>
      <dgm:t>
        <a:bodyPr/>
        <a:lstStyle/>
        <a:p>
          <a:endParaRPr lang="en-US"/>
        </a:p>
      </dgm:t>
    </dgm:pt>
    <dgm:pt modelId="{F82B0DF1-9A02-4E85-BEC4-242CD6420AD7}">
      <dgm:prSet/>
      <dgm:spPr/>
      <dgm:t>
        <a:bodyPr/>
        <a:lstStyle/>
        <a:p>
          <a:r>
            <a:rPr lang="en-US" b="1"/>
            <a:t>• Zklamání z pomalých reforem a návratu starých struktur</a:t>
          </a:r>
          <a:endParaRPr lang="en-US"/>
        </a:p>
      </dgm:t>
    </dgm:pt>
    <dgm:pt modelId="{67C0A5EC-E149-4B7D-9518-DBC514692CA0}" type="parTrans" cxnId="{AD2410BA-CD71-4D5A-BCBF-F09B43927F9E}">
      <dgm:prSet/>
      <dgm:spPr/>
      <dgm:t>
        <a:bodyPr/>
        <a:lstStyle/>
        <a:p>
          <a:endParaRPr lang="en-US"/>
        </a:p>
      </dgm:t>
    </dgm:pt>
    <dgm:pt modelId="{001D88CA-A6AE-4BB0-8302-28CBD58F7C01}" type="sibTrans" cxnId="{AD2410BA-CD71-4D5A-BCBF-F09B43927F9E}">
      <dgm:prSet/>
      <dgm:spPr/>
      <dgm:t>
        <a:bodyPr/>
        <a:lstStyle/>
        <a:p>
          <a:endParaRPr lang="en-US"/>
        </a:p>
      </dgm:t>
    </dgm:pt>
    <dgm:pt modelId="{910FDA54-C5A1-4D1B-BCFD-C9B8F0811BBE}">
      <dgm:prSet/>
      <dgm:spPr/>
      <dgm:t>
        <a:bodyPr/>
        <a:lstStyle/>
        <a:p>
          <a:r>
            <a:rPr lang="en-US" b="1"/>
            <a:t>• Předehra k Euromajdanu (2013–2014)</a:t>
          </a:r>
          <a:endParaRPr lang="en-US"/>
        </a:p>
      </dgm:t>
    </dgm:pt>
    <dgm:pt modelId="{E3AB96BB-AF0E-43E0-AAB8-C138B2EE7F00}" type="parTrans" cxnId="{F989EF21-C6E2-4578-9907-4054F90446A9}">
      <dgm:prSet/>
      <dgm:spPr/>
      <dgm:t>
        <a:bodyPr/>
        <a:lstStyle/>
        <a:p>
          <a:endParaRPr lang="en-US"/>
        </a:p>
      </dgm:t>
    </dgm:pt>
    <dgm:pt modelId="{914464AB-DC3D-43B2-B0B5-1163B0BC0737}" type="sibTrans" cxnId="{F989EF21-C6E2-4578-9907-4054F90446A9}">
      <dgm:prSet/>
      <dgm:spPr/>
      <dgm:t>
        <a:bodyPr/>
        <a:lstStyle/>
        <a:p>
          <a:endParaRPr lang="en-US"/>
        </a:p>
      </dgm:t>
    </dgm:pt>
    <dgm:pt modelId="{52AEF980-4E30-FC47-8CF3-2E71B293ABE6}" type="pres">
      <dgm:prSet presAssocID="{13214880-DEAD-4A32-BC31-E7824FD07390}" presName="vert0" presStyleCnt="0">
        <dgm:presLayoutVars>
          <dgm:dir/>
          <dgm:animOne val="branch"/>
          <dgm:animLvl val="lvl"/>
        </dgm:presLayoutVars>
      </dgm:prSet>
      <dgm:spPr/>
    </dgm:pt>
    <dgm:pt modelId="{47EEC12B-DBB1-B342-9801-3CF740869F30}" type="pres">
      <dgm:prSet presAssocID="{F9AF76FF-4A1A-4301-B72B-09C96D303E6F}" presName="thickLine" presStyleLbl="alignNode1" presStyleIdx="0" presStyleCnt="3"/>
      <dgm:spPr/>
    </dgm:pt>
    <dgm:pt modelId="{70C9EC81-F571-CE48-B74B-A7DEF7AA25BE}" type="pres">
      <dgm:prSet presAssocID="{F9AF76FF-4A1A-4301-B72B-09C96D303E6F}" presName="horz1" presStyleCnt="0"/>
      <dgm:spPr/>
    </dgm:pt>
    <dgm:pt modelId="{775E40FA-2689-8E42-A972-6348FD62FC75}" type="pres">
      <dgm:prSet presAssocID="{F9AF76FF-4A1A-4301-B72B-09C96D303E6F}" presName="tx1" presStyleLbl="revTx" presStyleIdx="0" presStyleCnt="3"/>
      <dgm:spPr/>
    </dgm:pt>
    <dgm:pt modelId="{886257CD-86E2-EB41-BEE2-580CB3097F6F}" type="pres">
      <dgm:prSet presAssocID="{F9AF76FF-4A1A-4301-B72B-09C96D303E6F}" presName="vert1" presStyleCnt="0"/>
      <dgm:spPr/>
    </dgm:pt>
    <dgm:pt modelId="{ED8E3874-92FC-874D-BD40-2E100F7451A9}" type="pres">
      <dgm:prSet presAssocID="{F82B0DF1-9A02-4E85-BEC4-242CD6420AD7}" presName="thickLine" presStyleLbl="alignNode1" presStyleIdx="1" presStyleCnt="3"/>
      <dgm:spPr/>
    </dgm:pt>
    <dgm:pt modelId="{5742E901-0B7B-9243-9149-8EB04BE73810}" type="pres">
      <dgm:prSet presAssocID="{F82B0DF1-9A02-4E85-BEC4-242CD6420AD7}" presName="horz1" presStyleCnt="0"/>
      <dgm:spPr/>
    </dgm:pt>
    <dgm:pt modelId="{CBDCF0AB-6394-4649-94FD-616CE8642167}" type="pres">
      <dgm:prSet presAssocID="{F82B0DF1-9A02-4E85-BEC4-242CD6420AD7}" presName="tx1" presStyleLbl="revTx" presStyleIdx="1" presStyleCnt="3"/>
      <dgm:spPr/>
    </dgm:pt>
    <dgm:pt modelId="{225D9753-4227-2F4C-9ABF-3FB434ABC864}" type="pres">
      <dgm:prSet presAssocID="{F82B0DF1-9A02-4E85-BEC4-242CD6420AD7}" presName="vert1" presStyleCnt="0"/>
      <dgm:spPr/>
    </dgm:pt>
    <dgm:pt modelId="{E4BF382F-2E5B-3448-BBC5-0040FA39FFC1}" type="pres">
      <dgm:prSet presAssocID="{910FDA54-C5A1-4D1B-BCFD-C9B8F0811BBE}" presName="thickLine" presStyleLbl="alignNode1" presStyleIdx="2" presStyleCnt="3"/>
      <dgm:spPr/>
    </dgm:pt>
    <dgm:pt modelId="{56FAE1D3-A288-9642-A85F-1B8EAAFA0F47}" type="pres">
      <dgm:prSet presAssocID="{910FDA54-C5A1-4D1B-BCFD-C9B8F0811BBE}" presName="horz1" presStyleCnt="0"/>
      <dgm:spPr/>
    </dgm:pt>
    <dgm:pt modelId="{19E448B1-5865-8644-B9D2-30B8C51CC7C1}" type="pres">
      <dgm:prSet presAssocID="{910FDA54-C5A1-4D1B-BCFD-C9B8F0811BBE}" presName="tx1" presStyleLbl="revTx" presStyleIdx="2" presStyleCnt="3"/>
      <dgm:spPr/>
    </dgm:pt>
    <dgm:pt modelId="{DD064320-DBEF-8A41-9F69-A902B9376313}" type="pres">
      <dgm:prSet presAssocID="{910FDA54-C5A1-4D1B-BCFD-C9B8F0811BBE}" presName="vert1" presStyleCnt="0"/>
      <dgm:spPr/>
    </dgm:pt>
  </dgm:ptLst>
  <dgm:cxnLst>
    <dgm:cxn modelId="{F989EF21-C6E2-4578-9907-4054F90446A9}" srcId="{13214880-DEAD-4A32-BC31-E7824FD07390}" destId="{910FDA54-C5A1-4D1B-BCFD-C9B8F0811BBE}" srcOrd="2" destOrd="0" parTransId="{E3AB96BB-AF0E-43E0-AAB8-C138B2EE7F00}" sibTransId="{914464AB-DC3D-43B2-B0B5-1163B0BC0737}"/>
    <dgm:cxn modelId="{372CE752-1110-D74C-BE49-B8F7D499E46C}" type="presOf" srcId="{910FDA54-C5A1-4D1B-BCFD-C9B8F0811BBE}" destId="{19E448B1-5865-8644-B9D2-30B8C51CC7C1}" srcOrd="0" destOrd="0" presId="urn:microsoft.com/office/officeart/2008/layout/LinedList"/>
    <dgm:cxn modelId="{0B078F7E-CF0B-4477-AD13-45D7B27D0A23}" srcId="{13214880-DEAD-4A32-BC31-E7824FD07390}" destId="{F9AF76FF-4A1A-4301-B72B-09C96D303E6F}" srcOrd="0" destOrd="0" parTransId="{7E8EA74D-CC2D-4565-85A4-ECE5834853ED}" sibTransId="{07084273-EEB6-408C-8D99-2F5E9E1BF54D}"/>
    <dgm:cxn modelId="{AD2410BA-CD71-4D5A-BCBF-F09B43927F9E}" srcId="{13214880-DEAD-4A32-BC31-E7824FD07390}" destId="{F82B0DF1-9A02-4E85-BEC4-242CD6420AD7}" srcOrd="1" destOrd="0" parTransId="{67C0A5EC-E149-4B7D-9518-DBC514692CA0}" sibTransId="{001D88CA-A6AE-4BB0-8302-28CBD58F7C01}"/>
    <dgm:cxn modelId="{0C99D0D0-DD87-B84C-B3E4-D5F61F7029DC}" type="presOf" srcId="{F82B0DF1-9A02-4E85-BEC4-242CD6420AD7}" destId="{CBDCF0AB-6394-4649-94FD-616CE8642167}" srcOrd="0" destOrd="0" presId="urn:microsoft.com/office/officeart/2008/layout/LinedList"/>
    <dgm:cxn modelId="{9C7D0FEB-77D2-D146-BD27-36D193891B4D}" type="presOf" srcId="{F9AF76FF-4A1A-4301-B72B-09C96D303E6F}" destId="{775E40FA-2689-8E42-A972-6348FD62FC75}" srcOrd="0" destOrd="0" presId="urn:microsoft.com/office/officeart/2008/layout/LinedList"/>
    <dgm:cxn modelId="{F1A06DFC-D168-B641-A685-FD35697FE560}" type="presOf" srcId="{13214880-DEAD-4A32-BC31-E7824FD07390}" destId="{52AEF980-4E30-FC47-8CF3-2E71B293ABE6}" srcOrd="0" destOrd="0" presId="urn:microsoft.com/office/officeart/2008/layout/LinedList"/>
    <dgm:cxn modelId="{A0799167-BB72-B543-B823-1ED7FE92A573}" type="presParOf" srcId="{52AEF980-4E30-FC47-8CF3-2E71B293ABE6}" destId="{47EEC12B-DBB1-B342-9801-3CF740869F30}" srcOrd="0" destOrd="0" presId="urn:microsoft.com/office/officeart/2008/layout/LinedList"/>
    <dgm:cxn modelId="{926117F8-E956-B248-B935-0A00B3BF23EE}" type="presParOf" srcId="{52AEF980-4E30-FC47-8CF3-2E71B293ABE6}" destId="{70C9EC81-F571-CE48-B74B-A7DEF7AA25BE}" srcOrd="1" destOrd="0" presId="urn:microsoft.com/office/officeart/2008/layout/LinedList"/>
    <dgm:cxn modelId="{B48E04CC-483D-3046-A211-84AE60F79AAA}" type="presParOf" srcId="{70C9EC81-F571-CE48-B74B-A7DEF7AA25BE}" destId="{775E40FA-2689-8E42-A972-6348FD62FC75}" srcOrd="0" destOrd="0" presId="urn:microsoft.com/office/officeart/2008/layout/LinedList"/>
    <dgm:cxn modelId="{DF5D8E10-142B-CB46-8E19-14E1E28FDBFA}" type="presParOf" srcId="{70C9EC81-F571-CE48-B74B-A7DEF7AA25BE}" destId="{886257CD-86E2-EB41-BEE2-580CB3097F6F}" srcOrd="1" destOrd="0" presId="urn:microsoft.com/office/officeart/2008/layout/LinedList"/>
    <dgm:cxn modelId="{1B6EC340-3252-2642-95B0-1FD6B0C573AB}" type="presParOf" srcId="{52AEF980-4E30-FC47-8CF3-2E71B293ABE6}" destId="{ED8E3874-92FC-874D-BD40-2E100F7451A9}" srcOrd="2" destOrd="0" presId="urn:microsoft.com/office/officeart/2008/layout/LinedList"/>
    <dgm:cxn modelId="{487F755B-B1DE-A744-93A9-6B97AAEB0956}" type="presParOf" srcId="{52AEF980-4E30-FC47-8CF3-2E71B293ABE6}" destId="{5742E901-0B7B-9243-9149-8EB04BE73810}" srcOrd="3" destOrd="0" presId="urn:microsoft.com/office/officeart/2008/layout/LinedList"/>
    <dgm:cxn modelId="{A585AA26-BB89-E241-8661-3F39D2A5ED07}" type="presParOf" srcId="{5742E901-0B7B-9243-9149-8EB04BE73810}" destId="{CBDCF0AB-6394-4649-94FD-616CE8642167}" srcOrd="0" destOrd="0" presId="urn:microsoft.com/office/officeart/2008/layout/LinedList"/>
    <dgm:cxn modelId="{BC0B1808-1608-264B-9C9E-E137A0F32BAD}" type="presParOf" srcId="{5742E901-0B7B-9243-9149-8EB04BE73810}" destId="{225D9753-4227-2F4C-9ABF-3FB434ABC864}" srcOrd="1" destOrd="0" presId="urn:microsoft.com/office/officeart/2008/layout/LinedList"/>
    <dgm:cxn modelId="{17810761-1C4B-604E-AC7D-36CCD6D2BEC5}" type="presParOf" srcId="{52AEF980-4E30-FC47-8CF3-2E71B293ABE6}" destId="{E4BF382F-2E5B-3448-BBC5-0040FA39FFC1}" srcOrd="4" destOrd="0" presId="urn:microsoft.com/office/officeart/2008/layout/LinedList"/>
    <dgm:cxn modelId="{ABFE4F14-F199-DC43-9F0C-4993D46EFCC9}" type="presParOf" srcId="{52AEF980-4E30-FC47-8CF3-2E71B293ABE6}" destId="{56FAE1D3-A288-9642-A85F-1B8EAAFA0F47}" srcOrd="5" destOrd="0" presId="urn:microsoft.com/office/officeart/2008/layout/LinedList"/>
    <dgm:cxn modelId="{1FF16DE5-C137-714D-81FB-B3FAA0782753}" type="presParOf" srcId="{56FAE1D3-A288-9642-A85F-1B8EAAFA0F47}" destId="{19E448B1-5865-8644-B9D2-30B8C51CC7C1}" srcOrd="0" destOrd="0" presId="urn:microsoft.com/office/officeart/2008/layout/LinedList"/>
    <dgm:cxn modelId="{2D61C096-B9ED-A143-976B-B65010ECF2C1}" type="presParOf" srcId="{56FAE1D3-A288-9642-A85F-1B8EAAFA0F47}" destId="{DD064320-DBEF-8A41-9F69-A902B93763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5251F32-B6CC-4218-A40F-FFC5D1C0D2E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FF4F17-D592-42A6-9160-D550B0E52F1F}">
      <dgm:prSet/>
      <dgm:spPr/>
      <dgm:t>
        <a:bodyPr/>
        <a:lstStyle/>
        <a:p>
          <a:r>
            <a:rPr lang="en-US" b="1"/>
            <a:t>• Obě události byly masovými protesty za demokratické hodnoty</a:t>
          </a:r>
          <a:endParaRPr lang="en-US"/>
        </a:p>
      </dgm:t>
    </dgm:pt>
    <dgm:pt modelId="{E9E7A8AD-9828-4482-B2E1-F0EBE19D1309}" type="parTrans" cxnId="{42F361A5-4C0A-4C79-9264-094035D8BE0B}">
      <dgm:prSet/>
      <dgm:spPr/>
      <dgm:t>
        <a:bodyPr/>
        <a:lstStyle/>
        <a:p>
          <a:endParaRPr lang="en-US"/>
        </a:p>
      </dgm:t>
    </dgm:pt>
    <dgm:pt modelId="{CC0FBAF7-98A0-485B-8EF5-E7A944522013}" type="sibTrans" cxnId="{42F361A5-4C0A-4C79-9264-094035D8BE0B}">
      <dgm:prSet/>
      <dgm:spPr/>
      <dgm:t>
        <a:bodyPr/>
        <a:lstStyle/>
        <a:p>
          <a:endParaRPr lang="en-US"/>
        </a:p>
      </dgm:t>
    </dgm:pt>
    <dgm:pt modelId="{6E558FEA-C2B0-4986-B912-0356404D1FC6}">
      <dgm:prSet/>
      <dgm:spPr/>
      <dgm:t>
        <a:bodyPr/>
        <a:lstStyle/>
        <a:p>
          <a:r>
            <a:rPr lang="en-US" b="1"/>
            <a:t>• Oranžová revoluce – protesty proti volebním podvodům</a:t>
          </a:r>
          <a:endParaRPr lang="en-US"/>
        </a:p>
      </dgm:t>
    </dgm:pt>
    <dgm:pt modelId="{FD1A426C-0AEE-4C3A-ACB2-0F2737F62DAA}" type="parTrans" cxnId="{BB6B2D5A-4B0C-4B60-B8E9-71FE57EE639F}">
      <dgm:prSet/>
      <dgm:spPr/>
      <dgm:t>
        <a:bodyPr/>
        <a:lstStyle/>
        <a:p>
          <a:endParaRPr lang="en-US"/>
        </a:p>
      </dgm:t>
    </dgm:pt>
    <dgm:pt modelId="{1217A71D-392E-4CF4-932B-28221B992F76}" type="sibTrans" cxnId="{BB6B2D5A-4B0C-4B60-B8E9-71FE57EE639F}">
      <dgm:prSet/>
      <dgm:spPr/>
      <dgm:t>
        <a:bodyPr/>
        <a:lstStyle/>
        <a:p>
          <a:endParaRPr lang="en-US"/>
        </a:p>
      </dgm:t>
    </dgm:pt>
    <dgm:pt modelId="{FFEF05CF-62D1-4849-8EC5-AC620D9EEE57}">
      <dgm:prSet/>
      <dgm:spPr/>
      <dgm:t>
        <a:bodyPr/>
        <a:lstStyle/>
        <a:p>
          <a:r>
            <a:rPr lang="en-US" b="1"/>
            <a:t>• Euromajdan – odpor proti odmítnutí přibližování k EU</a:t>
          </a:r>
          <a:endParaRPr lang="en-US"/>
        </a:p>
      </dgm:t>
    </dgm:pt>
    <dgm:pt modelId="{7E8E9278-F695-412E-AE9A-E84DDBCD0691}" type="parTrans" cxnId="{7FF39938-8A9D-4152-91A9-4E7093A7EC2D}">
      <dgm:prSet/>
      <dgm:spPr/>
      <dgm:t>
        <a:bodyPr/>
        <a:lstStyle/>
        <a:p>
          <a:endParaRPr lang="en-US"/>
        </a:p>
      </dgm:t>
    </dgm:pt>
    <dgm:pt modelId="{C2DD4D0A-B76C-411E-B966-F4288011984C}" type="sibTrans" cxnId="{7FF39938-8A9D-4152-91A9-4E7093A7EC2D}">
      <dgm:prSet/>
      <dgm:spPr/>
      <dgm:t>
        <a:bodyPr/>
        <a:lstStyle/>
        <a:p>
          <a:endParaRPr lang="en-US"/>
        </a:p>
      </dgm:t>
    </dgm:pt>
    <dgm:pt modelId="{EB3976D3-4817-479E-A595-4612E127509B}">
      <dgm:prSet/>
      <dgm:spPr/>
      <dgm:t>
        <a:bodyPr/>
        <a:lstStyle/>
        <a:p>
          <a:r>
            <a:rPr lang="en-US" b="1"/>
            <a:t>• Euromajdan vedl k pádu Janukovyče a konfliktu s Ruskem</a:t>
          </a:r>
          <a:endParaRPr lang="en-US"/>
        </a:p>
      </dgm:t>
    </dgm:pt>
    <dgm:pt modelId="{0C452851-28A8-457F-AB93-ECF34425F288}" type="parTrans" cxnId="{7C1B4FFC-3905-4474-8632-FE063C627D53}">
      <dgm:prSet/>
      <dgm:spPr/>
      <dgm:t>
        <a:bodyPr/>
        <a:lstStyle/>
        <a:p>
          <a:endParaRPr lang="en-US"/>
        </a:p>
      </dgm:t>
    </dgm:pt>
    <dgm:pt modelId="{B6E82E00-1725-4AC3-8C59-FE25BD5991A0}" type="sibTrans" cxnId="{7C1B4FFC-3905-4474-8632-FE063C627D53}">
      <dgm:prSet/>
      <dgm:spPr/>
      <dgm:t>
        <a:bodyPr/>
        <a:lstStyle/>
        <a:p>
          <a:endParaRPr lang="en-US"/>
        </a:p>
      </dgm:t>
    </dgm:pt>
    <dgm:pt modelId="{F1126046-62FA-7246-8432-DB3EFBB2C372}" type="pres">
      <dgm:prSet presAssocID="{C5251F32-B6CC-4218-A40F-FFC5D1C0D2E5}" presName="vert0" presStyleCnt="0">
        <dgm:presLayoutVars>
          <dgm:dir/>
          <dgm:animOne val="branch"/>
          <dgm:animLvl val="lvl"/>
        </dgm:presLayoutVars>
      </dgm:prSet>
      <dgm:spPr/>
    </dgm:pt>
    <dgm:pt modelId="{31A11596-A7A9-ED4A-8C71-3624B884DDE8}" type="pres">
      <dgm:prSet presAssocID="{FDFF4F17-D592-42A6-9160-D550B0E52F1F}" presName="thickLine" presStyleLbl="alignNode1" presStyleIdx="0" presStyleCnt="4"/>
      <dgm:spPr/>
    </dgm:pt>
    <dgm:pt modelId="{BA67CA34-AC31-A648-AD52-31092E690971}" type="pres">
      <dgm:prSet presAssocID="{FDFF4F17-D592-42A6-9160-D550B0E52F1F}" presName="horz1" presStyleCnt="0"/>
      <dgm:spPr/>
    </dgm:pt>
    <dgm:pt modelId="{4409BD3B-DC16-8A4B-B2D6-A280238A9571}" type="pres">
      <dgm:prSet presAssocID="{FDFF4F17-D592-42A6-9160-D550B0E52F1F}" presName="tx1" presStyleLbl="revTx" presStyleIdx="0" presStyleCnt="4"/>
      <dgm:spPr/>
    </dgm:pt>
    <dgm:pt modelId="{61748CDB-734C-6441-AC10-E64236FCA909}" type="pres">
      <dgm:prSet presAssocID="{FDFF4F17-D592-42A6-9160-D550B0E52F1F}" presName="vert1" presStyleCnt="0"/>
      <dgm:spPr/>
    </dgm:pt>
    <dgm:pt modelId="{D27EBE12-A920-7F4A-8AB1-AFF29209EA9C}" type="pres">
      <dgm:prSet presAssocID="{6E558FEA-C2B0-4986-B912-0356404D1FC6}" presName="thickLine" presStyleLbl="alignNode1" presStyleIdx="1" presStyleCnt="4"/>
      <dgm:spPr/>
    </dgm:pt>
    <dgm:pt modelId="{4AB7E61C-5AC0-824F-A187-198118EEF35C}" type="pres">
      <dgm:prSet presAssocID="{6E558FEA-C2B0-4986-B912-0356404D1FC6}" presName="horz1" presStyleCnt="0"/>
      <dgm:spPr/>
    </dgm:pt>
    <dgm:pt modelId="{C87ACB6D-213E-234C-B26F-405B31D342E3}" type="pres">
      <dgm:prSet presAssocID="{6E558FEA-C2B0-4986-B912-0356404D1FC6}" presName="tx1" presStyleLbl="revTx" presStyleIdx="1" presStyleCnt="4"/>
      <dgm:spPr/>
    </dgm:pt>
    <dgm:pt modelId="{E05390F9-3F71-E64B-AB0D-6788FDC15894}" type="pres">
      <dgm:prSet presAssocID="{6E558FEA-C2B0-4986-B912-0356404D1FC6}" presName="vert1" presStyleCnt="0"/>
      <dgm:spPr/>
    </dgm:pt>
    <dgm:pt modelId="{D7B4CF36-88C3-3142-AEA4-8F1C684F687A}" type="pres">
      <dgm:prSet presAssocID="{FFEF05CF-62D1-4849-8EC5-AC620D9EEE57}" presName="thickLine" presStyleLbl="alignNode1" presStyleIdx="2" presStyleCnt="4"/>
      <dgm:spPr/>
    </dgm:pt>
    <dgm:pt modelId="{C75D94CF-61C4-3E45-A774-3977B60E9093}" type="pres">
      <dgm:prSet presAssocID="{FFEF05CF-62D1-4849-8EC5-AC620D9EEE57}" presName="horz1" presStyleCnt="0"/>
      <dgm:spPr/>
    </dgm:pt>
    <dgm:pt modelId="{8D380461-5F28-3B45-9159-B57B2265DEEE}" type="pres">
      <dgm:prSet presAssocID="{FFEF05CF-62D1-4849-8EC5-AC620D9EEE57}" presName="tx1" presStyleLbl="revTx" presStyleIdx="2" presStyleCnt="4"/>
      <dgm:spPr/>
    </dgm:pt>
    <dgm:pt modelId="{0FAF4227-E24F-594C-B5B9-0FCEDF615422}" type="pres">
      <dgm:prSet presAssocID="{FFEF05CF-62D1-4849-8EC5-AC620D9EEE57}" presName="vert1" presStyleCnt="0"/>
      <dgm:spPr/>
    </dgm:pt>
    <dgm:pt modelId="{465BB8CD-5254-3B4C-B0CE-19AE35F6EB4C}" type="pres">
      <dgm:prSet presAssocID="{EB3976D3-4817-479E-A595-4612E127509B}" presName="thickLine" presStyleLbl="alignNode1" presStyleIdx="3" presStyleCnt="4"/>
      <dgm:spPr/>
    </dgm:pt>
    <dgm:pt modelId="{A8B5D462-6170-AE4B-9D70-AAD16F8A5792}" type="pres">
      <dgm:prSet presAssocID="{EB3976D3-4817-479E-A595-4612E127509B}" presName="horz1" presStyleCnt="0"/>
      <dgm:spPr/>
    </dgm:pt>
    <dgm:pt modelId="{BBF049BB-4D95-D44B-8C3F-7BB1424842AD}" type="pres">
      <dgm:prSet presAssocID="{EB3976D3-4817-479E-A595-4612E127509B}" presName="tx1" presStyleLbl="revTx" presStyleIdx="3" presStyleCnt="4"/>
      <dgm:spPr/>
    </dgm:pt>
    <dgm:pt modelId="{D6CB1D46-BE2E-A748-8667-953FB661FC9E}" type="pres">
      <dgm:prSet presAssocID="{EB3976D3-4817-479E-A595-4612E127509B}" presName="vert1" presStyleCnt="0"/>
      <dgm:spPr/>
    </dgm:pt>
  </dgm:ptLst>
  <dgm:cxnLst>
    <dgm:cxn modelId="{B6BD6807-9539-C44E-8A8F-82ED1947DBE4}" type="presOf" srcId="{6E558FEA-C2B0-4986-B912-0356404D1FC6}" destId="{C87ACB6D-213E-234C-B26F-405B31D342E3}" srcOrd="0" destOrd="0" presId="urn:microsoft.com/office/officeart/2008/layout/LinedList"/>
    <dgm:cxn modelId="{7FF39938-8A9D-4152-91A9-4E7093A7EC2D}" srcId="{C5251F32-B6CC-4218-A40F-FFC5D1C0D2E5}" destId="{FFEF05CF-62D1-4849-8EC5-AC620D9EEE57}" srcOrd="2" destOrd="0" parTransId="{7E8E9278-F695-412E-AE9A-E84DDBCD0691}" sibTransId="{C2DD4D0A-B76C-411E-B966-F4288011984C}"/>
    <dgm:cxn modelId="{BB6B2D5A-4B0C-4B60-B8E9-71FE57EE639F}" srcId="{C5251F32-B6CC-4218-A40F-FFC5D1C0D2E5}" destId="{6E558FEA-C2B0-4986-B912-0356404D1FC6}" srcOrd="1" destOrd="0" parTransId="{FD1A426C-0AEE-4C3A-ACB2-0F2737F62DAA}" sibTransId="{1217A71D-392E-4CF4-932B-28221B992F76}"/>
    <dgm:cxn modelId="{2F6B4A92-A3D4-4C48-A4F8-A6741C5F47A5}" type="presOf" srcId="{EB3976D3-4817-479E-A595-4612E127509B}" destId="{BBF049BB-4D95-D44B-8C3F-7BB1424842AD}" srcOrd="0" destOrd="0" presId="urn:microsoft.com/office/officeart/2008/layout/LinedList"/>
    <dgm:cxn modelId="{42F361A5-4C0A-4C79-9264-094035D8BE0B}" srcId="{C5251F32-B6CC-4218-A40F-FFC5D1C0D2E5}" destId="{FDFF4F17-D592-42A6-9160-D550B0E52F1F}" srcOrd="0" destOrd="0" parTransId="{E9E7A8AD-9828-4482-B2E1-F0EBE19D1309}" sibTransId="{CC0FBAF7-98A0-485B-8EF5-E7A944522013}"/>
    <dgm:cxn modelId="{93B3A0AB-AA38-5B47-80BD-D6D3CA062E9C}" type="presOf" srcId="{C5251F32-B6CC-4218-A40F-FFC5D1C0D2E5}" destId="{F1126046-62FA-7246-8432-DB3EFBB2C372}" srcOrd="0" destOrd="0" presId="urn:microsoft.com/office/officeart/2008/layout/LinedList"/>
    <dgm:cxn modelId="{437466F5-93DA-D349-A117-E216B7ACC42A}" type="presOf" srcId="{FFEF05CF-62D1-4849-8EC5-AC620D9EEE57}" destId="{8D380461-5F28-3B45-9159-B57B2265DEEE}" srcOrd="0" destOrd="0" presId="urn:microsoft.com/office/officeart/2008/layout/LinedList"/>
    <dgm:cxn modelId="{7C1B4FFC-3905-4474-8632-FE063C627D53}" srcId="{C5251F32-B6CC-4218-A40F-FFC5D1C0D2E5}" destId="{EB3976D3-4817-479E-A595-4612E127509B}" srcOrd="3" destOrd="0" parTransId="{0C452851-28A8-457F-AB93-ECF34425F288}" sibTransId="{B6E82E00-1725-4AC3-8C59-FE25BD5991A0}"/>
    <dgm:cxn modelId="{77ADCBFE-C034-FC47-9D9F-98D89C474F95}" type="presOf" srcId="{FDFF4F17-D592-42A6-9160-D550B0E52F1F}" destId="{4409BD3B-DC16-8A4B-B2D6-A280238A9571}" srcOrd="0" destOrd="0" presId="urn:microsoft.com/office/officeart/2008/layout/LinedList"/>
    <dgm:cxn modelId="{9BE76ADA-73F1-B64A-989D-B1A351A0BE76}" type="presParOf" srcId="{F1126046-62FA-7246-8432-DB3EFBB2C372}" destId="{31A11596-A7A9-ED4A-8C71-3624B884DDE8}" srcOrd="0" destOrd="0" presId="urn:microsoft.com/office/officeart/2008/layout/LinedList"/>
    <dgm:cxn modelId="{483CE5CD-815F-F742-8580-AB3A0F24C51E}" type="presParOf" srcId="{F1126046-62FA-7246-8432-DB3EFBB2C372}" destId="{BA67CA34-AC31-A648-AD52-31092E690971}" srcOrd="1" destOrd="0" presId="urn:microsoft.com/office/officeart/2008/layout/LinedList"/>
    <dgm:cxn modelId="{2FC05715-12C9-4D4B-90FD-A0D5F0634BF5}" type="presParOf" srcId="{BA67CA34-AC31-A648-AD52-31092E690971}" destId="{4409BD3B-DC16-8A4B-B2D6-A280238A9571}" srcOrd="0" destOrd="0" presId="urn:microsoft.com/office/officeart/2008/layout/LinedList"/>
    <dgm:cxn modelId="{92F5473F-DF91-EA48-AE76-2F6D05EB761A}" type="presParOf" srcId="{BA67CA34-AC31-A648-AD52-31092E690971}" destId="{61748CDB-734C-6441-AC10-E64236FCA909}" srcOrd="1" destOrd="0" presId="urn:microsoft.com/office/officeart/2008/layout/LinedList"/>
    <dgm:cxn modelId="{C2DC8AFE-3867-9543-A58F-C5B8CA00B7C1}" type="presParOf" srcId="{F1126046-62FA-7246-8432-DB3EFBB2C372}" destId="{D27EBE12-A920-7F4A-8AB1-AFF29209EA9C}" srcOrd="2" destOrd="0" presId="urn:microsoft.com/office/officeart/2008/layout/LinedList"/>
    <dgm:cxn modelId="{18993D81-3C1F-A441-AF2C-D5385C7B1916}" type="presParOf" srcId="{F1126046-62FA-7246-8432-DB3EFBB2C372}" destId="{4AB7E61C-5AC0-824F-A187-198118EEF35C}" srcOrd="3" destOrd="0" presId="urn:microsoft.com/office/officeart/2008/layout/LinedList"/>
    <dgm:cxn modelId="{7956D818-62A5-BE4F-8487-F705DA879B64}" type="presParOf" srcId="{4AB7E61C-5AC0-824F-A187-198118EEF35C}" destId="{C87ACB6D-213E-234C-B26F-405B31D342E3}" srcOrd="0" destOrd="0" presId="urn:microsoft.com/office/officeart/2008/layout/LinedList"/>
    <dgm:cxn modelId="{DA317A70-4427-734E-8A5E-94FE6A6AB103}" type="presParOf" srcId="{4AB7E61C-5AC0-824F-A187-198118EEF35C}" destId="{E05390F9-3F71-E64B-AB0D-6788FDC15894}" srcOrd="1" destOrd="0" presId="urn:microsoft.com/office/officeart/2008/layout/LinedList"/>
    <dgm:cxn modelId="{F997DCDB-3D67-8F4E-8FFA-2B6694417B41}" type="presParOf" srcId="{F1126046-62FA-7246-8432-DB3EFBB2C372}" destId="{D7B4CF36-88C3-3142-AEA4-8F1C684F687A}" srcOrd="4" destOrd="0" presId="urn:microsoft.com/office/officeart/2008/layout/LinedList"/>
    <dgm:cxn modelId="{888C47F6-C3A6-AA49-991B-9F7C7D0F1C57}" type="presParOf" srcId="{F1126046-62FA-7246-8432-DB3EFBB2C372}" destId="{C75D94CF-61C4-3E45-A774-3977B60E9093}" srcOrd="5" destOrd="0" presId="urn:microsoft.com/office/officeart/2008/layout/LinedList"/>
    <dgm:cxn modelId="{77F0C25D-EDCB-CE4F-A551-40C66A4E1424}" type="presParOf" srcId="{C75D94CF-61C4-3E45-A774-3977B60E9093}" destId="{8D380461-5F28-3B45-9159-B57B2265DEEE}" srcOrd="0" destOrd="0" presId="urn:microsoft.com/office/officeart/2008/layout/LinedList"/>
    <dgm:cxn modelId="{24D5EA81-CC7D-7942-A02A-2C37EE9DB4D1}" type="presParOf" srcId="{C75D94CF-61C4-3E45-A774-3977B60E9093}" destId="{0FAF4227-E24F-594C-B5B9-0FCEDF615422}" srcOrd="1" destOrd="0" presId="urn:microsoft.com/office/officeart/2008/layout/LinedList"/>
    <dgm:cxn modelId="{F9D15751-A305-3048-925E-05A5A613AC23}" type="presParOf" srcId="{F1126046-62FA-7246-8432-DB3EFBB2C372}" destId="{465BB8CD-5254-3B4C-B0CE-19AE35F6EB4C}" srcOrd="6" destOrd="0" presId="urn:microsoft.com/office/officeart/2008/layout/LinedList"/>
    <dgm:cxn modelId="{785AAF33-E8BD-4549-96AA-A64584D71EEE}" type="presParOf" srcId="{F1126046-62FA-7246-8432-DB3EFBB2C372}" destId="{A8B5D462-6170-AE4B-9D70-AAD16F8A5792}" srcOrd="7" destOrd="0" presId="urn:microsoft.com/office/officeart/2008/layout/LinedList"/>
    <dgm:cxn modelId="{E00668FD-7DED-6840-99BD-AF0AA4FA0E6B}" type="presParOf" srcId="{A8B5D462-6170-AE4B-9D70-AAD16F8A5792}" destId="{BBF049BB-4D95-D44B-8C3F-7BB1424842AD}" srcOrd="0" destOrd="0" presId="urn:microsoft.com/office/officeart/2008/layout/LinedList"/>
    <dgm:cxn modelId="{C7F8BDD9-B545-5240-B459-3629AE733DDC}" type="presParOf" srcId="{A8B5D462-6170-AE4B-9D70-AAD16F8A5792}" destId="{D6CB1D46-BE2E-A748-8667-953FB661FC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72B0294-0F95-44DB-97C3-FCC577B74007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4CB368-519E-4AB2-99D1-0605296C557A}">
      <dgm:prSet/>
      <dgm:spPr/>
      <dgm:t>
        <a:bodyPr/>
        <a:lstStyle/>
        <a:p>
          <a:r>
            <a:rPr lang="en-US" b="1" dirty="0"/>
            <a:t>• </a:t>
          </a:r>
          <a:r>
            <a:rPr lang="en-US" b="1" dirty="0" err="1"/>
            <a:t>Narozen</a:t>
          </a:r>
          <a:r>
            <a:rPr lang="en-US" b="1" dirty="0"/>
            <a:t>: 9. </a:t>
          </a:r>
          <a:r>
            <a:rPr lang="en-US" b="1" dirty="0" err="1"/>
            <a:t>července</a:t>
          </a:r>
          <a:r>
            <a:rPr lang="en-US" b="1" dirty="0"/>
            <a:t> 1950, </a:t>
          </a:r>
          <a:r>
            <a:rPr lang="en-US" b="1" dirty="0" err="1"/>
            <a:t>Jenakijeve</a:t>
          </a:r>
          <a:r>
            <a:rPr lang="en-US" b="1" dirty="0"/>
            <a:t> (</a:t>
          </a:r>
          <a:r>
            <a:rPr lang="en-US" b="1" dirty="0" err="1"/>
            <a:t>Doněcká</a:t>
          </a:r>
          <a:r>
            <a:rPr lang="en-US" b="1" dirty="0"/>
            <a:t> oblast)</a:t>
          </a:r>
          <a:endParaRPr lang="en-US" dirty="0"/>
        </a:p>
      </dgm:t>
    </dgm:pt>
    <dgm:pt modelId="{C4BBC49C-B40A-4B32-BE0B-85ABAE54F937}" type="parTrans" cxnId="{858303FA-C3BF-4FB6-A5FC-108BD8098B62}">
      <dgm:prSet/>
      <dgm:spPr/>
      <dgm:t>
        <a:bodyPr/>
        <a:lstStyle/>
        <a:p>
          <a:endParaRPr lang="en-US"/>
        </a:p>
      </dgm:t>
    </dgm:pt>
    <dgm:pt modelId="{E7F4847C-4403-4747-B9CA-8A03603814C3}" type="sibTrans" cxnId="{858303FA-C3BF-4FB6-A5FC-108BD8098B62}">
      <dgm:prSet/>
      <dgm:spPr/>
      <dgm:t>
        <a:bodyPr/>
        <a:lstStyle/>
        <a:p>
          <a:endParaRPr lang="en-US"/>
        </a:p>
      </dgm:t>
    </dgm:pt>
    <dgm:pt modelId="{29CCCCE1-4AF0-4B50-8B7B-97EC980C8EF9}">
      <dgm:prSet/>
      <dgm:spPr/>
      <dgm:t>
        <a:bodyPr/>
        <a:lstStyle/>
        <a:p>
          <a:r>
            <a:rPr lang="en-US" b="1"/>
            <a:t>• Ruskojazyčný původ, technické a ekonomické vzdělání</a:t>
          </a:r>
          <a:endParaRPr lang="en-US"/>
        </a:p>
      </dgm:t>
    </dgm:pt>
    <dgm:pt modelId="{355DD1AD-C139-414A-944F-5979278B2D5E}" type="parTrans" cxnId="{47822D3D-5038-4CF6-85AD-3E413F6A5F0B}">
      <dgm:prSet/>
      <dgm:spPr/>
      <dgm:t>
        <a:bodyPr/>
        <a:lstStyle/>
        <a:p>
          <a:endParaRPr lang="en-US"/>
        </a:p>
      </dgm:t>
    </dgm:pt>
    <dgm:pt modelId="{7EAC3296-FCAF-46B3-AFD4-B41D00F8BBB6}" type="sibTrans" cxnId="{47822D3D-5038-4CF6-85AD-3E413F6A5F0B}">
      <dgm:prSet/>
      <dgm:spPr/>
      <dgm:t>
        <a:bodyPr/>
        <a:lstStyle/>
        <a:p>
          <a:endParaRPr lang="en-US"/>
        </a:p>
      </dgm:t>
    </dgm:pt>
    <dgm:pt modelId="{817E8DDA-966B-46E0-A3BF-59DD61568069}">
      <dgm:prSet/>
      <dgm:spPr/>
      <dgm:t>
        <a:bodyPr/>
        <a:lstStyle/>
        <a:p>
          <a:r>
            <a:rPr lang="en-US" b="1"/>
            <a:t>• Kritizováno formální právní vzdělání</a:t>
          </a:r>
          <a:endParaRPr lang="en-US"/>
        </a:p>
      </dgm:t>
    </dgm:pt>
    <dgm:pt modelId="{081447BC-A974-4394-92F2-2D83B123FDE5}" type="parTrans" cxnId="{1DB4CED5-7852-4E4D-970C-A6B1287E4DEB}">
      <dgm:prSet/>
      <dgm:spPr/>
      <dgm:t>
        <a:bodyPr/>
        <a:lstStyle/>
        <a:p>
          <a:endParaRPr lang="en-US"/>
        </a:p>
      </dgm:t>
    </dgm:pt>
    <dgm:pt modelId="{0C23BD1C-F91C-4978-85DC-F7D63D8283FC}" type="sibTrans" cxnId="{1DB4CED5-7852-4E4D-970C-A6B1287E4DEB}">
      <dgm:prSet/>
      <dgm:spPr/>
      <dgm:t>
        <a:bodyPr/>
        <a:lstStyle/>
        <a:p>
          <a:endParaRPr lang="en-US"/>
        </a:p>
      </dgm:t>
    </dgm:pt>
    <dgm:pt modelId="{78EF0998-626E-E542-93EE-1C0A8AC850F9}" type="pres">
      <dgm:prSet presAssocID="{872B0294-0F95-44DB-97C3-FCC577B74007}" presName="vert0" presStyleCnt="0">
        <dgm:presLayoutVars>
          <dgm:dir/>
          <dgm:animOne val="branch"/>
          <dgm:animLvl val="lvl"/>
        </dgm:presLayoutVars>
      </dgm:prSet>
      <dgm:spPr/>
    </dgm:pt>
    <dgm:pt modelId="{7C05FEE4-7E57-9C42-96EA-4358666111B6}" type="pres">
      <dgm:prSet presAssocID="{FF4CB368-519E-4AB2-99D1-0605296C557A}" presName="thickLine" presStyleLbl="alignNode1" presStyleIdx="0" presStyleCnt="3"/>
      <dgm:spPr/>
    </dgm:pt>
    <dgm:pt modelId="{8A1BD365-78D6-A342-B4E9-5A39F7069D11}" type="pres">
      <dgm:prSet presAssocID="{FF4CB368-519E-4AB2-99D1-0605296C557A}" presName="horz1" presStyleCnt="0"/>
      <dgm:spPr/>
    </dgm:pt>
    <dgm:pt modelId="{9E6A9D89-D93C-9A4D-9019-886DADFA1DB8}" type="pres">
      <dgm:prSet presAssocID="{FF4CB368-519E-4AB2-99D1-0605296C557A}" presName="tx1" presStyleLbl="revTx" presStyleIdx="0" presStyleCnt="3"/>
      <dgm:spPr/>
    </dgm:pt>
    <dgm:pt modelId="{FCE34F0F-CF60-0242-A8AB-A2B8721667C6}" type="pres">
      <dgm:prSet presAssocID="{FF4CB368-519E-4AB2-99D1-0605296C557A}" presName="vert1" presStyleCnt="0"/>
      <dgm:spPr/>
    </dgm:pt>
    <dgm:pt modelId="{E17A50B7-54A7-F540-93A5-66C5E42F9FD9}" type="pres">
      <dgm:prSet presAssocID="{29CCCCE1-4AF0-4B50-8B7B-97EC980C8EF9}" presName="thickLine" presStyleLbl="alignNode1" presStyleIdx="1" presStyleCnt="3"/>
      <dgm:spPr/>
    </dgm:pt>
    <dgm:pt modelId="{1980A581-5777-854C-81B7-D82CE18FA21D}" type="pres">
      <dgm:prSet presAssocID="{29CCCCE1-4AF0-4B50-8B7B-97EC980C8EF9}" presName="horz1" presStyleCnt="0"/>
      <dgm:spPr/>
    </dgm:pt>
    <dgm:pt modelId="{153D3E2D-24FF-5944-ACB5-50E651B80D10}" type="pres">
      <dgm:prSet presAssocID="{29CCCCE1-4AF0-4B50-8B7B-97EC980C8EF9}" presName="tx1" presStyleLbl="revTx" presStyleIdx="1" presStyleCnt="3"/>
      <dgm:spPr/>
    </dgm:pt>
    <dgm:pt modelId="{4BD77A33-2B7C-3343-8C8F-70BF86B10CF1}" type="pres">
      <dgm:prSet presAssocID="{29CCCCE1-4AF0-4B50-8B7B-97EC980C8EF9}" presName="vert1" presStyleCnt="0"/>
      <dgm:spPr/>
    </dgm:pt>
    <dgm:pt modelId="{AF17D4A6-7CC4-B34B-835D-EF5410845793}" type="pres">
      <dgm:prSet presAssocID="{817E8DDA-966B-46E0-A3BF-59DD61568069}" presName="thickLine" presStyleLbl="alignNode1" presStyleIdx="2" presStyleCnt="3"/>
      <dgm:spPr/>
    </dgm:pt>
    <dgm:pt modelId="{DECD53D7-9940-E449-AA95-628C81D9B303}" type="pres">
      <dgm:prSet presAssocID="{817E8DDA-966B-46E0-A3BF-59DD61568069}" presName="horz1" presStyleCnt="0"/>
      <dgm:spPr/>
    </dgm:pt>
    <dgm:pt modelId="{B02A3980-D2F3-D64C-8123-D2799E576F1C}" type="pres">
      <dgm:prSet presAssocID="{817E8DDA-966B-46E0-A3BF-59DD61568069}" presName="tx1" presStyleLbl="revTx" presStyleIdx="2" presStyleCnt="3"/>
      <dgm:spPr/>
    </dgm:pt>
    <dgm:pt modelId="{E3868DD8-5C31-DD46-BA45-F84B95CC1C38}" type="pres">
      <dgm:prSet presAssocID="{817E8DDA-966B-46E0-A3BF-59DD61568069}" presName="vert1" presStyleCnt="0"/>
      <dgm:spPr/>
    </dgm:pt>
  </dgm:ptLst>
  <dgm:cxnLst>
    <dgm:cxn modelId="{7D15B007-DDC2-C842-95E9-A846D0828CCC}" type="presOf" srcId="{29CCCCE1-4AF0-4B50-8B7B-97EC980C8EF9}" destId="{153D3E2D-24FF-5944-ACB5-50E651B80D10}" srcOrd="0" destOrd="0" presId="urn:microsoft.com/office/officeart/2008/layout/LinedList"/>
    <dgm:cxn modelId="{725FDE21-4676-BE40-B38B-125A6FE7AE4A}" type="presOf" srcId="{FF4CB368-519E-4AB2-99D1-0605296C557A}" destId="{9E6A9D89-D93C-9A4D-9019-886DADFA1DB8}" srcOrd="0" destOrd="0" presId="urn:microsoft.com/office/officeart/2008/layout/LinedList"/>
    <dgm:cxn modelId="{47822D3D-5038-4CF6-85AD-3E413F6A5F0B}" srcId="{872B0294-0F95-44DB-97C3-FCC577B74007}" destId="{29CCCCE1-4AF0-4B50-8B7B-97EC980C8EF9}" srcOrd="1" destOrd="0" parTransId="{355DD1AD-C139-414A-944F-5979278B2D5E}" sibTransId="{7EAC3296-FCAF-46B3-AFD4-B41D00F8BBB6}"/>
    <dgm:cxn modelId="{E5359365-6CE3-B64E-9AE1-4EB634CF73AF}" type="presOf" srcId="{872B0294-0F95-44DB-97C3-FCC577B74007}" destId="{78EF0998-626E-E542-93EE-1C0A8AC850F9}" srcOrd="0" destOrd="0" presId="urn:microsoft.com/office/officeart/2008/layout/LinedList"/>
    <dgm:cxn modelId="{4CD75EB8-7C17-ED45-8024-F8467052B3E9}" type="presOf" srcId="{817E8DDA-966B-46E0-A3BF-59DD61568069}" destId="{B02A3980-D2F3-D64C-8123-D2799E576F1C}" srcOrd="0" destOrd="0" presId="urn:microsoft.com/office/officeart/2008/layout/LinedList"/>
    <dgm:cxn modelId="{1DB4CED5-7852-4E4D-970C-A6B1287E4DEB}" srcId="{872B0294-0F95-44DB-97C3-FCC577B74007}" destId="{817E8DDA-966B-46E0-A3BF-59DD61568069}" srcOrd="2" destOrd="0" parTransId="{081447BC-A974-4394-92F2-2D83B123FDE5}" sibTransId="{0C23BD1C-F91C-4978-85DC-F7D63D8283FC}"/>
    <dgm:cxn modelId="{858303FA-C3BF-4FB6-A5FC-108BD8098B62}" srcId="{872B0294-0F95-44DB-97C3-FCC577B74007}" destId="{FF4CB368-519E-4AB2-99D1-0605296C557A}" srcOrd="0" destOrd="0" parTransId="{C4BBC49C-B40A-4B32-BE0B-85ABAE54F937}" sibTransId="{E7F4847C-4403-4747-B9CA-8A03603814C3}"/>
    <dgm:cxn modelId="{64BF5F7B-5E0E-4447-8B19-F35C8645569D}" type="presParOf" srcId="{78EF0998-626E-E542-93EE-1C0A8AC850F9}" destId="{7C05FEE4-7E57-9C42-96EA-4358666111B6}" srcOrd="0" destOrd="0" presId="urn:microsoft.com/office/officeart/2008/layout/LinedList"/>
    <dgm:cxn modelId="{8F83307E-33AC-4643-BE60-FCFD44820B7A}" type="presParOf" srcId="{78EF0998-626E-E542-93EE-1C0A8AC850F9}" destId="{8A1BD365-78D6-A342-B4E9-5A39F7069D11}" srcOrd="1" destOrd="0" presId="urn:microsoft.com/office/officeart/2008/layout/LinedList"/>
    <dgm:cxn modelId="{8846F616-0D14-4440-9474-8F1DD0BE50E0}" type="presParOf" srcId="{8A1BD365-78D6-A342-B4E9-5A39F7069D11}" destId="{9E6A9D89-D93C-9A4D-9019-886DADFA1DB8}" srcOrd="0" destOrd="0" presId="urn:microsoft.com/office/officeart/2008/layout/LinedList"/>
    <dgm:cxn modelId="{3DFC083A-5B87-4344-B812-78BD86DB6436}" type="presParOf" srcId="{8A1BD365-78D6-A342-B4E9-5A39F7069D11}" destId="{FCE34F0F-CF60-0242-A8AB-A2B8721667C6}" srcOrd="1" destOrd="0" presId="urn:microsoft.com/office/officeart/2008/layout/LinedList"/>
    <dgm:cxn modelId="{9320F651-DDC7-CE4B-AA70-7B048E4B739C}" type="presParOf" srcId="{78EF0998-626E-E542-93EE-1C0A8AC850F9}" destId="{E17A50B7-54A7-F540-93A5-66C5E42F9FD9}" srcOrd="2" destOrd="0" presId="urn:microsoft.com/office/officeart/2008/layout/LinedList"/>
    <dgm:cxn modelId="{5E60C180-0A9B-3442-91F3-F15A1D4F571B}" type="presParOf" srcId="{78EF0998-626E-E542-93EE-1C0A8AC850F9}" destId="{1980A581-5777-854C-81B7-D82CE18FA21D}" srcOrd="3" destOrd="0" presId="urn:microsoft.com/office/officeart/2008/layout/LinedList"/>
    <dgm:cxn modelId="{46E72594-EBB3-1B4A-A3B1-A9CC653CE7C0}" type="presParOf" srcId="{1980A581-5777-854C-81B7-D82CE18FA21D}" destId="{153D3E2D-24FF-5944-ACB5-50E651B80D10}" srcOrd="0" destOrd="0" presId="urn:microsoft.com/office/officeart/2008/layout/LinedList"/>
    <dgm:cxn modelId="{6F57E045-E8B5-194B-9045-82CA4FA87680}" type="presParOf" srcId="{1980A581-5777-854C-81B7-D82CE18FA21D}" destId="{4BD77A33-2B7C-3343-8C8F-70BF86B10CF1}" srcOrd="1" destOrd="0" presId="urn:microsoft.com/office/officeart/2008/layout/LinedList"/>
    <dgm:cxn modelId="{3176FD10-4DDF-D747-9CC5-47E343315776}" type="presParOf" srcId="{78EF0998-626E-E542-93EE-1C0A8AC850F9}" destId="{AF17D4A6-7CC4-B34B-835D-EF5410845793}" srcOrd="4" destOrd="0" presId="urn:microsoft.com/office/officeart/2008/layout/LinedList"/>
    <dgm:cxn modelId="{2ECB095D-F354-6B4A-8938-8AF5E9607A0F}" type="presParOf" srcId="{78EF0998-626E-E542-93EE-1C0A8AC850F9}" destId="{DECD53D7-9940-E449-AA95-628C81D9B303}" srcOrd="5" destOrd="0" presId="urn:microsoft.com/office/officeart/2008/layout/LinedList"/>
    <dgm:cxn modelId="{9D7845CC-011C-8244-B687-65B873B8CE23}" type="presParOf" srcId="{DECD53D7-9940-E449-AA95-628C81D9B303}" destId="{B02A3980-D2F3-D64C-8123-D2799E576F1C}" srcOrd="0" destOrd="0" presId="urn:microsoft.com/office/officeart/2008/layout/LinedList"/>
    <dgm:cxn modelId="{F46B0560-F8C3-D949-8541-7027B05138C5}" type="presParOf" srcId="{DECD53D7-9940-E449-AA95-628C81D9B303}" destId="{E3868DD8-5C31-DD46-BA45-F84B95CC1C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1DFA1A-5D5C-4E69-8F54-AD6DB7AFFC32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4D9A6B0-B162-49D5-97E5-F99FCF2C7AE2}">
      <dgm:prSet/>
      <dgm:spPr/>
      <dgm:t>
        <a:bodyPr/>
        <a:lstStyle/>
        <a:p>
          <a:r>
            <a:rPr lang="cs-CZ"/>
            <a:t>Hlavní město – Kyjev</a:t>
          </a:r>
          <a:endParaRPr lang="en-US"/>
        </a:p>
      </dgm:t>
    </dgm:pt>
    <dgm:pt modelId="{F8A364B7-D7F5-487F-9144-7FE35D2B3EC7}" type="parTrans" cxnId="{CE216C89-D22F-4A69-B36F-4FC6B0C1DA71}">
      <dgm:prSet/>
      <dgm:spPr/>
      <dgm:t>
        <a:bodyPr/>
        <a:lstStyle/>
        <a:p>
          <a:endParaRPr lang="en-US"/>
        </a:p>
      </dgm:t>
    </dgm:pt>
    <dgm:pt modelId="{222373D0-7E8A-41BA-B966-48FB5D73F333}" type="sibTrans" cxnId="{CE216C89-D22F-4A69-B36F-4FC6B0C1DA71}">
      <dgm:prSet/>
      <dgm:spPr/>
      <dgm:t>
        <a:bodyPr/>
        <a:lstStyle/>
        <a:p>
          <a:endParaRPr lang="en-US"/>
        </a:p>
      </dgm:t>
    </dgm:pt>
    <dgm:pt modelId="{283F6973-3150-486F-B4F9-CA7844A3CD37}">
      <dgm:prSet/>
      <dgm:spPr/>
      <dgm:t>
        <a:bodyPr/>
        <a:lstStyle/>
        <a:p>
          <a:r>
            <a:rPr lang="cs-CZ"/>
            <a:t>Rozloha - cca 603 000 km² (největší země v Evropě kromě Ruska)</a:t>
          </a:r>
          <a:endParaRPr lang="en-US"/>
        </a:p>
      </dgm:t>
    </dgm:pt>
    <dgm:pt modelId="{D3F8FD26-6BA3-4088-91B8-C25B9EF42D7C}" type="parTrans" cxnId="{2767DFFC-B3CD-46D6-9800-CF216AF313F1}">
      <dgm:prSet/>
      <dgm:spPr/>
      <dgm:t>
        <a:bodyPr/>
        <a:lstStyle/>
        <a:p>
          <a:endParaRPr lang="en-US"/>
        </a:p>
      </dgm:t>
    </dgm:pt>
    <dgm:pt modelId="{8A0292DD-E268-460D-B6F0-C358FA166EF1}" type="sibTrans" cxnId="{2767DFFC-B3CD-46D6-9800-CF216AF313F1}">
      <dgm:prSet/>
      <dgm:spPr/>
      <dgm:t>
        <a:bodyPr/>
        <a:lstStyle/>
        <a:p>
          <a:endParaRPr lang="en-US"/>
        </a:p>
      </dgm:t>
    </dgm:pt>
    <dgm:pt modelId="{6215F64D-CDA9-4A03-B90A-E6F82CDB6DE3}">
      <dgm:prSet/>
      <dgm:spPr/>
      <dgm:t>
        <a:bodyPr/>
        <a:lstStyle/>
        <a:p>
          <a:r>
            <a:rPr lang="cs-CZ"/>
            <a:t>Počet obyvatel přibližně 36 milionů (po roce 2022 výrazně ovlivněno migrací)</a:t>
          </a:r>
          <a:endParaRPr lang="en-US"/>
        </a:p>
      </dgm:t>
    </dgm:pt>
    <dgm:pt modelId="{F29F02E5-B180-4B55-B008-B9677A0FE42F}" type="parTrans" cxnId="{7A50E35F-D806-445E-9B5A-A20C0CD96B01}">
      <dgm:prSet/>
      <dgm:spPr/>
      <dgm:t>
        <a:bodyPr/>
        <a:lstStyle/>
        <a:p>
          <a:endParaRPr lang="en-US"/>
        </a:p>
      </dgm:t>
    </dgm:pt>
    <dgm:pt modelId="{24A5F29F-A63F-4B76-95F4-9945A6B3FF14}" type="sibTrans" cxnId="{7A50E35F-D806-445E-9B5A-A20C0CD96B01}">
      <dgm:prSet/>
      <dgm:spPr/>
      <dgm:t>
        <a:bodyPr/>
        <a:lstStyle/>
        <a:p>
          <a:endParaRPr lang="en-US"/>
        </a:p>
      </dgm:t>
    </dgm:pt>
    <dgm:pt modelId="{A436D971-A88F-4E98-B834-7E599E73972B}">
      <dgm:prSet/>
      <dgm:spPr/>
      <dgm:t>
        <a:bodyPr/>
        <a:lstStyle/>
        <a:p>
          <a:r>
            <a:rPr lang="cs-CZ"/>
            <a:t>S</a:t>
          </a:r>
          <a:r>
            <a:rPr lang="cs-CZ" b="1"/>
            <a:t>ousedé</a:t>
          </a:r>
          <a:r>
            <a:rPr lang="cs-CZ"/>
            <a:t>: Rusko, Bělorusko, Polsko, Slovensko, Maďarsko, Rumunsko, Moldavsko</a:t>
          </a:r>
          <a:endParaRPr lang="en-US"/>
        </a:p>
      </dgm:t>
    </dgm:pt>
    <dgm:pt modelId="{3437B617-5AD6-4388-8A6F-E3330D1439AB}" type="parTrans" cxnId="{9DD5ABD7-72F8-4441-A46A-92035D8405A3}">
      <dgm:prSet/>
      <dgm:spPr/>
      <dgm:t>
        <a:bodyPr/>
        <a:lstStyle/>
        <a:p>
          <a:endParaRPr lang="en-US"/>
        </a:p>
      </dgm:t>
    </dgm:pt>
    <dgm:pt modelId="{9D95CBFE-05A5-429E-90F3-C4647C2BE0C6}" type="sibTrans" cxnId="{9DD5ABD7-72F8-4441-A46A-92035D8405A3}">
      <dgm:prSet/>
      <dgm:spPr/>
      <dgm:t>
        <a:bodyPr/>
        <a:lstStyle/>
        <a:p>
          <a:endParaRPr lang="en-US"/>
        </a:p>
      </dgm:t>
    </dgm:pt>
    <dgm:pt modelId="{DA4B712B-96BD-40BA-95B5-36185EC2C929}">
      <dgm:prSet/>
      <dgm:spPr/>
      <dgm:t>
        <a:bodyPr/>
        <a:lstStyle/>
        <a:p>
          <a:r>
            <a:rPr lang="cs-CZ" b="1"/>
            <a:t>Jazyk</a:t>
          </a:r>
          <a:r>
            <a:rPr lang="cs-CZ"/>
            <a:t>: Ukrajinština (oficiální), často se mluví i rusky</a:t>
          </a:r>
          <a:endParaRPr lang="en-US"/>
        </a:p>
      </dgm:t>
    </dgm:pt>
    <dgm:pt modelId="{7E4FE337-EB99-448C-A3C2-135AB086C168}" type="parTrans" cxnId="{1087ECD7-6117-4BF0-B314-B143D05546B4}">
      <dgm:prSet/>
      <dgm:spPr/>
      <dgm:t>
        <a:bodyPr/>
        <a:lstStyle/>
        <a:p>
          <a:endParaRPr lang="en-US"/>
        </a:p>
      </dgm:t>
    </dgm:pt>
    <dgm:pt modelId="{7442E3C0-3F78-4752-B79E-BA155ACFD669}" type="sibTrans" cxnId="{1087ECD7-6117-4BF0-B314-B143D05546B4}">
      <dgm:prSet/>
      <dgm:spPr/>
      <dgm:t>
        <a:bodyPr/>
        <a:lstStyle/>
        <a:p>
          <a:endParaRPr lang="en-US"/>
        </a:p>
      </dgm:t>
    </dgm:pt>
    <dgm:pt modelId="{1F5C34BE-753A-8F47-A7F1-2056EBE951E9}" type="pres">
      <dgm:prSet presAssocID="{D01DFA1A-5D5C-4E69-8F54-AD6DB7AFFC32}" presName="vert0" presStyleCnt="0">
        <dgm:presLayoutVars>
          <dgm:dir/>
          <dgm:animOne val="branch"/>
          <dgm:animLvl val="lvl"/>
        </dgm:presLayoutVars>
      </dgm:prSet>
      <dgm:spPr/>
    </dgm:pt>
    <dgm:pt modelId="{269D2C0D-C9FC-634C-A947-95B7D577AF37}" type="pres">
      <dgm:prSet presAssocID="{D4D9A6B0-B162-49D5-97E5-F99FCF2C7AE2}" presName="thickLine" presStyleLbl="alignNode1" presStyleIdx="0" presStyleCnt="5"/>
      <dgm:spPr/>
    </dgm:pt>
    <dgm:pt modelId="{7658205D-5279-B840-B5F4-D9E07FD0709E}" type="pres">
      <dgm:prSet presAssocID="{D4D9A6B0-B162-49D5-97E5-F99FCF2C7AE2}" presName="horz1" presStyleCnt="0"/>
      <dgm:spPr/>
    </dgm:pt>
    <dgm:pt modelId="{057C87BE-85E0-4245-AB94-DED0BA528769}" type="pres">
      <dgm:prSet presAssocID="{D4D9A6B0-B162-49D5-97E5-F99FCF2C7AE2}" presName="tx1" presStyleLbl="revTx" presStyleIdx="0" presStyleCnt="5"/>
      <dgm:spPr/>
    </dgm:pt>
    <dgm:pt modelId="{938771BE-372A-5D4F-92C6-BE07DEB4C74D}" type="pres">
      <dgm:prSet presAssocID="{D4D9A6B0-B162-49D5-97E5-F99FCF2C7AE2}" presName="vert1" presStyleCnt="0"/>
      <dgm:spPr/>
    </dgm:pt>
    <dgm:pt modelId="{5CC1577D-A49B-004D-A32F-7058D05A843A}" type="pres">
      <dgm:prSet presAssocID="{283F6973-3150-486F-B4F9-CA7844A3CD37}" presName="thickLine" presStyleLbl="alignNode1" presStyleIdx="1" presStyleCnt="5"/>
      <dgm:spPr/>
    </dgm:pt>
    <dgm:pt modelId="{0D4A5D41-28F8-EC42-8C4B-CAE9BC5FB9E1}" type="pres">
      <dgm:prSet presAssocID="{283F6973-3150-486F-B4F9-CA7844A3CD37}" presName="horz1" presStyleCnt="0"/>
      <dgm:spPr/>
    </dgm:pt>
    <dgm:pt modelId="{18547428-AADD-E748-AFDF-76BDF25F8841}" type="pres">
      <dgm:prSet presAssocID="{283F6973-3150-486F-B4F9-CA7844A3CD37}" presName="tx1" presStyleLbl="revTx" presStyleIdx="1" presStyleCnt="5"/>
      <dgm:spPr/>
    </dgm:pt>
    <dgm:pt modelId="{4D94C994-4E7E-B548-8A32-769A99FF3B15}" type="pres">
      <dgm:prSet presAssocID="{283F6973-3150-486F-B4F9-CA7844A3CD37}" presName="vert1" presStyleCnt="0"/>
      <dgm:spPr/>
    </dgm:pt>
    <dgm:pt modelId="{94F4BB82-E560-3B46-8FCE-D2923082AF44}" type="pres">
      <dgm:prSet presAssocID="{6215F64D-CDA9-4A03-B90A-E6F82CDB6DE3}" presName="thickLine" presStyleLbl="alignNode1" presStyleIdx="2" presStyleCnt="5"/>
      <dgm:spPr/>
    </dgm:pt>
    <dgm:pt modelId="{6797E291-BC6E-6C4E-91B4-CCC6B5BE6017}" type="pres">
      <dgm:prSet presAssocID="{6215F64D-CDA9-4A03-B90A-E6F82CDB6DE3}" presName="horz1" presStyleCnt="0"/>
      <dgm:spPr/>
    </dgm:pt>
    <dgm:pt modelId="{81D44AB8-DB20-B74D-BBC9-0CE237621566}" type="pres">
      <dgm:prSet presAssocID="{6215F64D-CDA9-4A03-B90A-E6F82CDB6DE3}" presName="tx1" presStyleLbl="revTx" presStyleIdx="2" presStyleCnt="5"/>
      <dgm:spPr/>
    </dgm:pt>
    <dgm:pt modelId="{B5238686-804D-BF47-BC3A-A9DFB16F2754}" type="pres">
      <dgm:prSet presAssocID="{6215F64D-CDA9-4A03-B90A-E6F82CDB6DE3}" presName="vert1" presStyleCnt="0"/>
      <dgm:spPr/>
    </dgm:pt>
    <dgm:pt modelId="{6B98355B-AEBD-B54C-B408-D38BC61B1660}" type="pres">
      <dgm:prSet presAssocID="{A436D971-A88F-4E98-B834-7E599E73972B}" presName="thickLine" presStyleLbl="alignNode1" presStyleIdx="3" presStyleCnt="5"/>
      <dgm:spPr/>
    </dgm:pt>
    <dgm:pt modelId="{17DD2C22-3418-424D-B022-1B578AFE36AB}" type="pres">
      <dgm:prSet presAssocID="{A436D971-A88F-4E98-B834-7E599E73972B}" presName="horz1" presStyleCnt="0"/>
      <dgm:spPr/>
    </dgm:pt>
    <dgm:pt modelId="{0693AA38-E96C-1A44-8FDA-3432857D6752}" type="pres">
      <dgm:prSet presAssocID="{A436D971-A88F-4E98-B834-7E599E73972B}" presName="tx1" presStyleLbl="revTx" presStyleIdx="3" presStyleCnt="5"/>
      <dgm:spPr/>
    </dgm:pt>
    <dgm:pt modelId="{35DB3AA5-2D5B-9E47-91F3-B8BB8C7DE0C9}" type="pres">
      <dgm:prSet presAssocID="{A436D971-A88F-4E98-B834-7E599E73972B}" presName="vert1" presStyleCnt="0"/>
      <dgm:spPr/>
    </dgm:pt>
    <dgm:pt modelId="{CFAEC1E8-9575-FF46-A2F2-78B0E51EDC7C}" type="pres">
      <dgm:prSet presAssocID="{DA4B712B-96BD-40BA-95B5-36185EC2C929}" presName="thickLine" presStyleLbl="alignNode1" presStyleIdx="4" presStyleCnt="5"/>
      <dgm:spPr/>
    </dgm:pt>
    <dgm:pt modelId="{90E5F80C-DE9F-F64C-A003-428330A51306}" type="pres">
      <dgm:prSet presAssocID="{DA4B712B-96BD-40BA-95B5-36185EC2C929}" presName="horz1" presStyleCnt="0"/>
      <dgm:spPr/>
    </dgm:pt>
    <dgm:pt modelId="{420531D2-B9BF-9342-A65B-CD18142A7618}" type="pres">
      <dgm:prSet presAssocID="{DA4B712B-96BD-40BA-95B5-36185EC2C929}" presName="tx1" presStyleLbl="revTx" presStyleIdx="4" presStyleCnt="5"/>
      <dgm:spPr/>
    </dgm:pt>
    <dgm:pt modelId="{C38F8A13-4FA7-254F-AA8B-C14CDCC81E2B}" type="pres">
      <dgm:prSet presAssocID="{DA4B712B-96BD-40BA-95B5-36185EC2C929}" presName="vert1" presStyleCnt="0"/>
      <dgm:spPr/>
    </dgm:pt>
  </dgm:ptLst>
  <dgm:cxnLst>
    <dgm:cxn modelId="{61E20217-7826-E046-A581-F0C4BB4A1356}" type="presOf" srcId="{283F6973-3150-486F-B4F9-CA7844A3CD37}" destId="{18547428-AADD-E748-AFDF-76BDF25F8841}" srcOrd="0" destOrd="0" presId="urn:microsoft.com/office/officeart/2008/layout/LinedList"/>
    <dgm:cxn modelId="{858BFD22-1A9A-1E48-A820-EA700027F30E}" type="presOf" srcId="{DA4B712B-96BD-40BA-95B5-36185EC2C929}" destId="{420531D2-B9BF-9342-A65B-CD18142A7618}" srcOrd="0" destOrd="0" presId="urn:microsoft.com/office/officeart/2008/layout/LinedList"/>
    <dgm:cxn modelId="{7A50E35F-D806-445E-9B5A-A20C0CD96B01}" srcId="{D01DFA1A-5D5C-4E69-8F54-AD6DB7AFFC32}" destId="{6215F64D-CDA9-4A03-B90A-E6F82CDB6DE3}" srcOrd="2" destOrd="0" parTransId="{F29F02E5-B180-4B55-B008-B9677A0FE42F}" sibTransId="{24A5F29F-A63F-4B76-95F4-9945A6B3FF14}"/>
    <dgm:cxn modelId="{5FD3C966-6479-8844-A60B-B98F1B251E84}" type="presOf" srcId="{D01DFA1A-5D5C-4E69-8F54-AD6DB7AFFC32}" destId="{1F5C34BE-753A-8F47-A7F1-2056EBE951E9}" srcOrd="0" destOrd="0" presId="urn:microsoft.com/office/officeart/2008/layout/LinedList"/>
    <dgm:cxn modelId="{CE216C89-D22F-4A69-B36F-4FC6B0C1DA71}" srcId="{D01DFA1A-5D5C-4E69-8F54-AD6DB7AFFC32}" destId="{D4D9A6B0-B162-49D5-97E5-F99FCF2C7AE2}" srcOrd="0" destOrd="0" parTransId="{F8A364B7-D7F5-487F-9144-7FE35D2B3EC7}" sibTransId="{222373D0-7E8A-41BA-B966-48FB5D73F333}"/>
    <dgm:cxn modelId="{5CDBE698-60F3-3C4B-869D-3559E90F40C3}" type="presOf" srcId="{A436D971-A88F-4E98-B834-7E599E73972B}" destId="{0693AA38-E96C-1A44-8FDA-3432857D6752}" srcOrd="0" destOrd="0" presId="urn:microsoft.com/office/officeart/2008/layout/LinedList"/>
    <dgm:cxn modelId="{AAA3C89E-4A4A-7B4A-B62E-197B2150AED4}" type="presOf" srcId="{D4D9A6B0-B162-49D5-97E5-F99FCF2C7AE2}" destId="{057C87BE-85E0-4245-AB94-DED0BA528769}" srcOrd="0" destOrd="0" presId="urn:microsoft.com/office/officeart/2008/layout/LinedList"/>
    <dgm:cxn modelId="{F82753B3-2432-E04E-A333-A8D04396A269}" type="presOf" srcId="{6215F64D-CDA9-4A03-B90A-E6F82CDB6DE3}" destId="{81D44AB8-DB20-B74D-BBC9-0CE237621566}" srcOrd="0" destOrd="0" presId="urn:microsoft.com/office/officeart/2008/layout/LinedList"/>
    <dgm:cxn modelId="{9DD5ABD7-72F8-4441-A46A-92035D8405A3}" srcId="{D01DFA1A-5D5C-4E69-8F54-AD6DB7AFFC32}" destId="{A436D971-A88F-4E98-B834-7E599E73972B}" srcOrd="3" destOrd="0" parTransId="{3437B617-5AD6-4388-8A6F-E3330D1439AB}" sibTransId="{9D95CBFE-05A5-429E-90F3-C4647C2BE0C6}"/>
    <dgm:cxn modelId="{1087ECD7-6117-4BF0-B314-B143D05546B4}" srcId="{D01DFA1A-5D5C-4E69-8F54-AD6DB7AFFC32}" destId="{DA4B712B-96BD-40BA-95B5-36185EC2C929}" srcOrd="4" destOrd="0" parTransId="{7E4FE337-EB99-448C-A3C2-135AB086C168}" sibTransId="{7442E3C0-3F78-4752-B79E-BA155ACFD669}"/>
    <dgm:cxn modelId="{2767DFFC-B3CD-46D6-9800-CF216AF313F1}" srcId="{D01DFA1A-5D5C-4E69-8F54-AD6DB7AFFC32}" destId="{283F6973-3150-486F-B4F9-CA7844A3CD37}" srcOrd="1" destOrd="0" parTransId="{D3F8FD26-6BA3-4088-91B8-C25B9EF42D7C}" sibTransId="{8A0292DD-E268-460D-B6F0-C358FA166EF1}"/>
    <dgm:cxn modelId="{A84B2CC6-1F6E-2A43-B189-78F3CF4C8B7B}" type="presParOf" srcId="{1F5C34BE-753A-8F47-A7F1-2056EBE951E9}" destId="{269D2C0D-C9FC-634C-A947-95B7D577AF37}" srcOrd="0" destOrd="0" presId="urn:microsoft.com/office/officeart/2008/layout/LinedList"/>
    <dgm:cxn modelId="{8FD9724B-6CC2-964C-BF77-1BBFC0A155B0}" type="presParOf" srcId="{1F5C34BE-753A-8F47-A7F1-2056EBE951E9}" destId="{7658205D-5279-B840-B5F4-D9E07FD0709E}" srcOrd="1" destOrd="0" presId="urn:microsoft.com/office/officeart/2008/layout/LinedList"/>
    <dgm:cxn modelId="{9970E921-F7C3-854A-9667-619903B2654D}" type="presParOf" srcId="{7658205D-5279-B840-B5F4-D9E07FD0709E}" destId="{057C87BE-85E0-4245-AB94-DED0BA528769}" srcOrd="0" destOrd="0" presId="urn:microsoft.com/office/officeart/2008/layout/LinedList"/>
    <dgm:cxn modelId="{B581CC07-184A-A146-917C-190575668B69}" type="presParOf" srcId="{7658205D-5279-B840-B5F4-D9E07FD0709E}" destId="{938771BE-372A-5D4F-92C6-BE07DEB4C74D}" srcOrd="1" destOrd="0" presId="urn:microsoft.com/office/officeart/2008/layout/LinedList"/>
    <dgm:cxn modelId="{E3C06294-B561-A44C-BE9C-77053E58125E}" type="presParOf" srcId="{1F5C34BE-753A-8F47-A7F1-2056EBE951E9}" destId="{5CC1577D-A49B-004D-A32F-7058D05A843A}" srcOrd="2" destOrd="0" presId="urn:microsoft.com/office/officeart/2008/layout/LinedList"/>
    <dgm:cxn modelId="{B49D5303-7862-8246-A36D-ED853BF21297}" type="presParOf" srcId="{1F5C34BE-753A-8F47-A7F1-2056EBE951E9}" destId="{0D4A5D41-28F8-EC42-8C4B-CAE9BC5FB9E1}" srcOrd="3" destOrd="0" presId="urn:microsoft.com/office/officeart/2008/layout/LinedList"/>
    <dgm:cxn modelId="{0FD3EA6F-97A3-1E44-9473-0E45A7CDD29A}" type="presParOf" srcId="{0D4A5D41-28F8-EC42-8C4B-CAE9BC5FB9E1}" destId="{18547428-AADD-E748-AFDF-76BDF25F8841}" srcOrd="0" destOrd="0" presId="urn:microsoft.com/office/officeart/2008/layout/LinedList"/>
    <dgm:cxn modelId="{D803DF25-3B04-6846-A723-498F9DDE66DC}" type="presParOf" srcId="{0D4A5D41-28F8-EC42-8C4B-CAE9BC5FB9E1}" destId="{4D94C994-4E7E-B548-8A32-769A99FF3B15}" srcOrd="1" destOrd="0" presId="urn:microsoft.com/office/officeart/2008/layout/LinedList"/>
    <dgm:cxn modelId="{5C9B6A84-8F25-AF4D-8C5D-B048A2DB48D2}" type="presParOf" srcId="{1F5C34BE-753A-8F47-A7F1-2056EBE951E9}" destId="{94F4BB82-E560-3B46-8FCE-D2923082AF44}" srcOrd="4" destOrd="0" presId="urn:microsoft.com/office/officeart/2008/layout/LinedList"/>
    <dgm:cxn modelId="{656DD67D-58A0-2D4C-A27D-4BA1BF7CA83D}" type="presParOf" srcId="{1F5C34BE-753A-8F47-A7F1-2056EBE951E9}" destId="{6797E291-BC6E-6C4E-91B4-CCC6B5BE6017}" srcOrd="5" destOrd="0" presId="urn:microsoft.com/office/officeart/2008/layout/LinedList"/>
    <dgm:cxn modelId="{0CE833DD-F3F8-E641-BFC6-AB3F4D2537BB}" type="presParOf" srcId="{6797E291-BC6E-6C4E-91B4-CCC6B5BE6017}" destId="{81D44AB8-DB20-B74D-BBC9-0CE237621566}" srcOrd="0" destOrd="0" presId="urn:microsoft.com/office/officeart/2008/layout/LinedList"/>
    <dgm:cxn modelId="{D1039972-40FC-EC47-B752-68A0FC4CEAF6}" type="presParOf" srcId="{6797E291-BC6E-6C4E-91B4-CCC6B5BE6017}" destId="{B5238686-804D-BF47-BC3A-A9DFB16F2754}" srcOrd="1" destOrd="0" presId="urn:microsoft.com/office/officeart/2008/layout/LinedList"/>
    <dgm:cxn modelId="{687DE7EB-B8AE-5B48-92E4-242B3F55003A}" type="presParOf" srcId="{1F5C34BE-753A-8F47-A7F1-2056EBE951E9}" destId="{6B98355B-AEBD-B54C-B408-D38BC61B1660}" srcOrd="6" destOrd="0" presId="urn:microsoft.com/office/officeart/2008/layout/LinedList"/>
    <dgm:cxn modelId="{B60B7F7B-E1A7-6B42-A237-ED5BDA847874}" type="presParOf" srcId="{1F5C34BE-753A-8F47-A7F1-2056EBE951E9}" destId="{17DD2C22-3418-424D-B022-1B578AFE36AB}" srcOrd="7" destOrd="0" presId="urn:microsoft.com/office/officeart/2008/layout/LinedList"/>
    <dgm:cxn modelId="{08683476-814A-F943-B9C9-1BBA3E7294BA}" type="presParOf" srcId="{17DD2C22-3418-424D-B022-1B578AFE36AB}" destId="{0693AA38-E96C-1A44-8FDA-3432857D6752}" srcOrd="0" destOrd="0" presId="urn:microsoft.com/office/officeart/2008/layout/LinedList"/>
    <dgm:cxn modelId="{09FB795B-B7C2-0B4B-BB45-33F7598BD254}" type="presParOf" srcId="{17DD2C22-3418-424D-B022-1B578AFE36AB}" destId="{35DB3AA5-2D5B-9E47-91F3-B8BB8C7DE0C9}" srcOrd="1" destOrd="0" presId="urn:microsoft.com/office/officeart/2008/layout/LinedList"/>
    <dgm:cxn modelId="{3B219D2C-287B-C947-994C-E9DB17389E8A}" type="presParOf" srcId="{1F5C34BE-753A-8F47-A7F1-2056EBE951E9}" destId="{CFAEC1E8-9575-FF46-A2F2-78B0E51EDC7C}" srcOrd="8" destOrd="0" presId="urn:microsoft.com/office/officeart/2008/layout/LinedList"/>
    <dgm:cxn modelId="{EBF4AFE1-CFDE-214A-AF35-48AB5B8518F4}" type="presParOf" srcId="{1F5C34BE-753A-8F47-A7F1-2056EBE951E9}" destId="{90E5F80C-DE9F-F64C-A003-428330A51306}" srcOrd="9" destOrd="0" presId="urn:microsoft.com/office/officeart/2008/layout/LinedList"/>
    <dgm:cxn modelId="{4E9C11B9-20FA-B84F-A35F-3DC8FF48170C}" type="presParOf" srcId="{90E5F80C-DE9F-F64C-A003-428330A51306}" destId="{420531D2-B9BF-9342-A65B-CD18142A7618}" srcOrd="0" destOrd="0" presId="urn:microsoft.com/office/officeart/2008/layout/LinedList"/>
    <dgm:cxn modelId="{8F790782-6E1D-AE4E-A15D-B071CFA3578E}" type="presParOf" srcId="{90E5F80C-DE9F-F64C-A003-428330A51306}" destId="{C38F8A13-4FA7-254F-AA8B-C14CDCC81E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549D5FA-3668-4A04-9C85-218B0792CF2C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A0F050B-CC66-4BEA-8A75-FC92612D425F}">
      <dgm:prSet/>
      <dgm:spPr/>
      <dgm:t>
        <a:bodyPr/>
        <a:lstStyle/>
        <a:p>
          <a:r>
            <a:rPr lang="en-US" b="1"/>
            <a:t>• Premiér Ukrajiny: 2002–2005, 2006–2007</a:t>
          </a:r>
          <a:endParaRPr lang="en-US"/>
        </a:p>
      </dgm:t>
    </dgm:pt>
    <dgm:pt modelId="{28016E77-D00C-4569-B116-81CFFBA5DD4B}" type="parTrans" cxnId="{A19EDCEC-6681-4AC2-85ED-54B8AE8DA785}">
      <dgm:prSet/>
      <dgm:spPr/>
      <dgm:t>
        <a:bodyPr/>
        <a:lstStyle/>
        <a:p>
          <a:endParaRPr lang="en-US"/>
        </a:p>
      </dgm:t>
    </dgm:pt>
    <dgm:pt modelId="{6FEDBE20-EAC9-4803-83AF-5179AD4FFDC7}" type="sibTrans" cxnId="{A19EDCEC-6681-4AC2-85ED-54B8AE8DA785}">
      <dgm:prSet/>
      <dgm:spPr/>
      <dgm:t>
        <a:bodyPr/>
        <a:lstStyle/>
        <a:p>
          <a:endParaRPr lang="en-US"/>
        </a:p>
      </dgm:t>
    </dgm:pt>
    <dgm:pt modelId="{4086554C-22D5-40FF-95AA-595E31CD5D4D}">
      <dgm:prSet/>
      <dgm:spPr/>
      <dgm:t>
        <a:bodyPr/>
        <a:lstStyle/>
        <a:p>
          <a:r>
            <a:rPr lang="en-US" b="1" dirty="0"/>
            <a:t>• </a:t>
          </a:r>
          <a:r>
            <a:rPr lang="en-US" b="1" dirty="0" err="1"/>
            <a:t>Kandidát</a:t>
          </a:r>
          <a:r>
            <a:rPr lang="en-US" b="1" dirty="0"/>
            <a:t> v </a:t>
          </a:r>
          <a:r>
            <a:rPr lang="en-US" b="1" dirty="0" err="1"/>
            <a:t>prezidentských</a:t>
          </a:r>
          <a:r>
            <a:rPr lang="en-US" b="1" dirty="0"/>
            <a:t> </a:t>
          </a:r>
          <a:r>
            <a:rPr lang="en-US" b="1" dirty="0" err="1"/>
            <a:t>volbách</a:t>
          </a:r>
          <a:r>
            <a:rPr lang="en-US" b="1" dirty="0"/>
            <a:t> 2004 – </a:t>
          </a:r>
          <a:r>
            <a:rPr lang="en-US" b="1" dirty="0" err="1"/>
            <a:t>volby</a:t>
          </a:r>
          <a:r>
            <a:rPr lang="en-US" b="1" dirty="0"/>
            <a:t> </a:t>
          </a:r>
          <a:r>
            <a:rPr lang="en-US" b="1" dirty="0" err="1"/>
            <a:t>zfalšovány</a:t>
          </a:r>
          <a:endParaRPr lang="en-US" dirty="0"/>
        </a:p>
      </dgm:t>
    </dgm:pt>
    <dgm:pt modelId="{470CA3F3-E383-4CD6-82F9-06EEA16DAE31}" type="parTrans" cxnId="{DC8FCDAA-35AF-4C60-B67A-89531390F342}">
      <dgm:prSet/>
      <dgm:spPr/>
      <dgm:t>
        <a:bodyPr/>
        <a:lstStyle/>
        <a:p>
          <a:endParaRPr lang="en-US"/>
        </a:p>
      </dgm:t>
    </dgm:pt>
    <dgm:pt modelId="{CF50CE66-C4E1-4D9E-B43E-2637FC8867C6}" type="sibTrans" cxnId="{DC8FCDAA-35AF-4C60-B67A-89531390F342}">
      <dgm:prSet/>
      <dgm:spPr/>
      <dgm:t>
        <a:bodyPr/>
        <a:lstStyle/>
        <a:p>
          <a:endParaRPr lang="en-US"/>
        </a:p>
      </dgm:t>
    </dgm:pt>
    <dgm:pt modelId="{45901F6E-56F7-4B20-BE44-F945F48D12C7}">
      <dgm:prSet/>
      <dgm:spPr/>
      <dgm:t>
        <a:bodyPr/>
        <a:lstStyle/>
        <a:p>
          <a:r>
            <a:rPr lang="en-US" b="1"/>
            <a:t>• Prezident Ukrajiny: 2010–2014</a:t>
          </a:r>
          <a:endParaRPr lang="en-US"/>
        </a:p>
      </dgm:t>
    </dgm:pt>
    <dgm:pt modelId="{9DEAA7C1-1F26-48BC-BEB1-9DCB904D156C}" type="parTrans" cxnId="{9861A524-BF7C-4CC9-B0EF-DD342BDAC31C}">
      <dgm:prSet/>
      <dgm:spPr/>
      <dgm:t>
        <a:bodyPr/>
        <a:lstStyle/>
        <a:p>
          <a:endParaRPr lang="en-US"/>
        </a:p>
      </dgm:t>
    </dgm:pt>
    <dgm:pt modelId="{2E03B98D-959A-4AEC-926B-22E07649D54E}" type="sibTrans" cxnId="{9861A524-BF7C-4CC9-B0EF-DD342BDAC31C}">
      <dgm:prSet/>
      <dgm:spPr/>
      <dgm:t>
        <a:bodyPr/>
        <a:lstStyle/>
        <a:p>
          <a:endParaRPr lang="en-US"/>
        </a:p>
      </dgm:t>
    </dgm:pt>
    <dgm:pt modelId="{0BD81166-E948-4FB3-A1F3-2B99F15B876B}" type="pres">
      <dgm:prSet presAssocID="{1549D5FA-3668-4A04-9C85-218B0792CF2C}" presName="root" presStyleCnt="0">
        <dgm:presLayoutVars>
          <dgm:dir/>
          <dgm:resizeHandles val="exact"/>
        </dgm:presLayoutVars>
      </dgm:prSet>
      <dgm:spPr/>
    </dgm:pt>
    <dgm:pt modelId="{86375F22-08EB-44B3-BA68-833F23871DF9}" type="pres">
      <dgm:prSet presAssocID="{0A0F050B-CC66-4BEA-8A75-FC92612D425F}" presName="compNode" presStyleCnt="0"/>
      <dgm:spPr/>
    </dgm:pt>
    <dgm:pt modelId="{24F9FF48-60B5-4FBF-A20B-3C6E2EB6EAF2}" type="pres">
      <dgm:prSet presAssocID="{0A0F050B-CC66-4BEA-8A75-FC92612D42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 Player"/>
        </a:ext>
      </dgm:extLst>
    </dgm:pt>
    <dgm:pt modelId="{254344C3-0364-418E-B3B8-A391194E552D}" type="pres">
      <dgm:prSet presAssocID="{0A0F050B-CC66-4BEA-8A75-FC92612D425F}" presName="spaceRect" presStyleCnt="0"/>
      <dgm:spPr/>
    </dgm:pt>
    <dgm:pt modelId="{ED7CB637-F973-49D6-83DD-351AB5C8B475}" type="pres">
      <dgm:prSet presAssocID="{0A0F050B-CC66-4BEA-8A75-FC92612D425F}" presName="textRect" presStyleLbl="revTx" presStyleIdx="0" presStyleCnt="3">
        <dgm:presLayoutVars>
          <dgm:chMax val="1"/>
          <dgm:chPref val="1"/>
        </dgm:presLayoutVars>
      </dgm:prSet>
      <dgm:spPr/>
    </dgm:pt>
    <dgm:pt modelId="{5BAFB2F3-E128-40B9-9FB9-992BD7ECC1A4}" type="pres">
      <dgm:prSet presAssocID="{6FEDBE20-EAC9-4803-83AF-5179AD4FFDC7}" presName="sibTrans" presStyleCnt="0"/>
      <dgm:spPr/>
    </dgm:pt>
    <dgm:pt modelId="{190DA195-ADA5-47ED-8192-5159EECEBCDC}" type="pres">
      <dgm:prSet presAssocID="{4086554C-22D5-40FF-95AA-595E31CD5D4D}" presName="compNode" presStyleCnt="0"/>
      <dgm:spPr/>
    </dgm:pt>
    <dgm:pt modelId="{C62FE542-8D5D-4A68-B07B-39BA25501818}" type="pres">
      <dgm:prSet presAssocID="{4086554C-22D5-40FF-95AA-595E31CD5D4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řednášející"/>
        </a:ext>
      </dgm:extLst>
    </dgm:pt>
    <dgm:pt modelId="{53483B4D-A3AE-4AF0-87B3-0621C5BBB210}" type="pres">
      <dgm:prSet presAssocID="{4086554C-22D5-40FF-95AA-595E31CD5D4D}" presName="spaceRect" presStyleCnt="0"/>
      <dgm:spPr/>
    </dgm:pt>
    <dgm:pt modelId="{45889ACC-6687-44C9-9FF3-3C221884A8F2}" type="pres">
      <dgm:prSet presAssocID="{4086554C-22D5-40FF-95AA-595E31CD5D4D}" presName="textRect" presStyleLbl="revTx" presStyleIdx="1" presStyleCnt="3">
        <dgm:presLayoutVars>
          <dgm:chMax val="1"/>
          <dgm:chPref val="1"/>
        </dgm:presLayoutVars>
      </dgm:prSet>
      <dgm:spPr/>
    </dgm:pt>
    <dgm:pt modelId="{B1A8773F-5D42-4584-8371-0D877913734A}" type="pres">
      <dgm:prSet presAssocID="{CF50CE66-C4E1-4D9E-B43E-2637FC8867C6}" presName="sibTrans" presStyleCnt="0"/>
      <dgm:spPr/>
    </dgm:pt>
    <dgm:pt modelId="{0F7B1730-B272-4EE2-931C-0C1C532A4F5E}" type="pres">
      <dgm:prSet presAssocID="{45901F6E-56F7-4B20-BE44-F945F48D12C7}" presName="compNode" presStyleCnt="0"/>
      <dgm:spPr/>
    </dgm:pt>
    <dgm:pt modelId="{FD722514-EDEC-4E62-BA94-02E05BEC901E}" type="pres">
      <dgm:prSet presAssocID="{45901F6E-56F7-4B20-BE44-F945F48D12C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ůzka"/>
        </a:ext>
      </dgm:extLst>
    </dgm:pt>
    <dgm:pt modelId="{DEE09D43-F831-4093-A6A8-C3F569B09A69}" type="pres">
      <dgm:prSet presAssocID="{45901F6E-56F7-4B20-BE44-F945F48D12C7}" presName="spaceRect" presStyleCnt="0"/>
      <dgm:spPr/>
    </dgm:pt>
    <dgm:pt modelId="{1A0376E9-C531-4115-9549-F1551ED6CE7B}" type="pres">
      <dgm:prSet presAssocID="{45901F6E-56F7-4B20-BE44-F945F48D12C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70DAA16-EA83-48F7-BA83-7541DBD16E33}" type="presOf" srcId="{1549D5FA-3668-4A04-9C85-218B0792CF2C}" destId="{0BD81166-E948-4FB3-A1F3-2B99F15B876B}" srcOrd="0" destOrd="0" presId="urn:microsoft.com/office/officeart/2018/2/layout/IconLabelList"/>
    <dgm:cxn modelId="{F2017D20-9E9D-4963-9933-AAB3F7C98317}" type="presOf" srcId="{45901F6E-56F7-4B20-BE44-F945F48D12C7}" destId="{1A0376E9-C531-4115-9549-F1551ED6CE7B}" srcOrd="0" destOrd="0" presId="urn:microsoft.com/office/officeart/2018/2/layout/IconLabelList"/>
    <dgm:cxn modelId="{9861A524-BF7C-4CC9-B0EF-DD342BDAC31C}" srcId="{1549D5FA-3668-4A04-9C85-218B0792CF2C}" destId="{45901F6E-56F7-4B20-BE44-F945F48D12C7}" srcOrd="2" destOrd="0" parTransId="{9DEAA7C1-1F26-48BC-BEB1-9DCB904D156C}" sibTransId="{2E03B98D-959A-4AEC-926B-22E07649D54E}"/>
    <dgm:cxn modelId="{07BD7A40-5D66-4470-95EC-592F1A5919E0}" type="presOf" srcId="{4086554C-22D5-40FF-95AA-595E31CD5D4D}" destId="{45889ACC-6687-44C9-9FF3-3C221884A8F2}" srcOrd="0" destOrd="0" presId="urn:microsoft.com/office/officeart/2018/2/layout/IconLabelList"/>
    <dgm:cxn modelId="{C9A1465B-B970-4A72-A83F-F0CBB729A690}" type="presOf" srcId="{0A0F050B-CC66-4BEA-8A75-FC92612D425F}" destId="{ED7CB637-F973-49D6-83DD-351AB5C8B475}" srcOrd="0" destOrd="0" presId="urn:microsoft.com/office/officeart/2018/2/layout/IconLabelList"/>
    <dgm:cxn modelId="{DC8FCDAA-35AF-4C60-B67A-89531390F342}" srcId="{1549D5FA-3668-4A04-9C85-218B0792CF2C}" destId="{4086554C-22D5-40FF-95AA-595E31CD5D4D}" srcOrd="1" destOrd="0" parTransId="{470CA3F3-E383-4CD6-82F9-06EEA16DAE31}" sibTransId="{CF50CE66-C4E1-4D9E-B43E-2637FC8867C6}"/>
    <dgm:cxn modelId="{A19EDCEC-6681-4AC2-85ED-54B8AE8DA785}" srcId="{1549D5FA-3668-4A04-9C85-218B0792CF2C}" destId="{0A0F050B-CC66-4BEA-8A75-FC92612D425F}" srcOrd="0" destOrd="0" parTransId="{28016E77-D00C-4569-B116-81CFFBA5DD4B}" sibTransId="{6FEDBE20-EAC9-4803-83AF-5179AD4FFDC7}"/>
    <dgm:cxn modelId="{C45343E7-AD25-434A-B0D1-D7DDF8095D0E}" type="presParOf" srcId="{0BD81166-E948-4FB3-A1F3-2B99F15B876B}" destId="{86375F22-08EB-44B3-BA68-833F23871DF9}" srcOrd="0" destOrd="0" presId="urn:microsoft.com/office/officeart/2018/2/layout/IconLabelList"/>
    <dgm:cxn modelId="{6C6D465E-1F3E-49AC-898D-1E25D383EB14}" type="presParOf" srcId="{86375F22-08EB-44B3-BA68-833F23871DF9}" destId="{24F9FF48-60B5-4FBF-A20B-3C6E2EB6EAF2}" srcOrd="0" destOrd="0" presId="urn:microsoft.com/office/officeart/2018/2/layout/IconLabelList"/>
    <dgm:cxn modelId="{6C5C16B3-F13A-4C07-8F6E-E0A3D52BCE70}" type="presParOf" srcId="{86375F22-08EB-44B3-BA68-833F23871DF9}" destId="{254344C3-0364-418E-B3B8-A391194E552D}" srcOrd="1" destOrd="0" presId="urn:microsoft.com/office/officeart/2018/2/layout/IconLabelList"/>
    <dgm:cxn modelId="{4130B6B5-BCB3-447B-A1A5-02AAAD6C5CE5}" type="presParOf" srcId="{86375F22-08EB-44B3-BA68-833F23871DF9}" destId="{ED7CB637-F973-49D6-83DD-351AB5C8B475}" srcOrd="2" destOrd="0" presId="urn:microsoft.com/office/officeart/2018/2/layout/IconLabelList"/>
    <dgm:cxn modelId="{D9BCEA81-684E-4127-8865-7FC82B0E5245}" type="presParOf" srcId="{0BD81166-E948-4FB3-A1F3-2B99F15B876B}" destId="{5BAFB2F3-E128-40B9-9FB9-992BD7ECC1A4}" srcOrd="1" destOrd="0" presId="urn:microsoft.com/office/officeart/2018/2/layout/IconLabelList"/>
    <dgm:cxn modelId="{9E9503DD-8390-49EC-9DFF-8ABFEE3C035E}" type="presParOf" srcId="{0BD81166-E948-4FB3-A1F3-2B99F15B876B}" destId="{190DA195-ADA5-47ED-8192-5159EECEBCDC}" srcOrd="2" destOrd="0" presId="urn:microsoft.com/office/officeart/2018/2/layout/IconLabelList"/>
    <dgm:cxn modelId="{0302842A-EC34-4A76-A356-88E7021B90F8}" type="presParOf" srcId="{190DA195-ADA5-47ED-8192-5159EECEBCDC}" destId="{C62FE542-8D5D-4A68-B07B-39BA25501818}" srcOrd="0" destOrd="0" presId="urn:microsoft.com/office/officeart/2018/2/layout/IconLabelList"/>
    <dgm:cxn modelId="{0658AF90-BE6C-4806-913B-851EDC188EBE}" type="presParOf" srcId="{190DA195-ADA5-47ED-8192-5159EECEBCDC}" destId="{53483B4D-A3AE-4AF0-87B3-0621C5BBB210}" srcOrd="1" destOrd="0" presId="urn:microsoft.com/office/officeart/2018/2/layout/IconLabelList"/>
    <dgm:cxn modelId="{EFDE4BF1-71C9-4B51-8BC1-BEC1221E1AFE}" type="presParOf" srcId="{190DA195-ADA5-47ED-8192-5159EECEBCDC}" destId="{45889ACC-6687-44C9-9FF3-3C221884A8F2}" srcOrd="2" destOrd="0" presId="urn:microsoft.com/office/officeart/2018/2/layout/IconLabelList"/>
    <dgm:cxn modelId="{FAF6E65D-E1A1-4370-8C09-743B196809D0}" type="presParOf" srcId="{0BD81166-E948-4FB3-A1F3-2B99F15B876B}" destId="{B1A8773F-5D42-4584-8371-0D877913734A}" srcOrd="3" destOrd="0" presId="urn:microsoft.com/office/officeart/2018/2/layout/IconLabelList"/>
    <dgm:cxn modelId="{53E1D1A9-A814-46A0-B4FA-B52A0B2E47B1}" type="presParOf" srcId="{0BD81166-E948-4FB3-A1F3-2B99F15B876B}" destId="{0F7B1730-B272-4EE2-931C-0C1C532A4F5E}" srcOrd="4" destOrd="0" presId="urn:microsoft.com/office/officeart/2018/2/layout/IconLabelList"/>
    <dgm:cxn modelId="{2FC269FD-9FC1-48E8-94F2-540DE6A0AB5C}" type="presParOf" srcId="{0F7B1730-B272-4EE2-931C-0C1C532A4F5E}" destId="{FD722514-EDEC-4E62-BA94-02E05BEC901E}" srcOrd="0" destOrd="0" presId="urn:microsoft.com/office/officeart/2018/2/layout/IconLabelList"/>
    <dgm:cxn modelId="{51A6A0F9-05AC-4D32-9FA8-BF8E611EF9E4}" type="presParOf" srcId="{0F7B1730-B272-4EE2-931C-0C1C532A4F5E}" destId="{DEE09D43-F831-4093-A6A8-C3F569B09A69}" srcOrd="1" destOrd="0" presId="urn:microsoft.com/office/officeart/2018/2/layout/IconLabelList"/>
    <dgm:cxn modelId="{46488DD2-D30E-4A71-AAE9-DA58784EBB95}" type="presParOf" srcId="{0F7B1730-B272-4EE2-931C-0C1C532A4F5E}" destId="{1A0376E9-C531-4115-9549-F1551ED6CE7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40CAFB9-2615-456B-8DB8-23B2572468A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62E769-9218-4C6B-983F-2FC96C8F16EB}">
      <dgm:prSet/>
      <dgm:spPr/>
      <dgm:t>
        <a:bodyPr/>
        <a:lstStyle/>
        <a:p>
          <a:r>
            <a:rPr lang="en-US" b="1"/>
            <a:t>• 2013: odmítl podepsat asociační dohodu s EU</a:t>
          </a:r>
          <a:endParaRPr lang="en-US"/>
        </a:p>
      </dgm:t>
    </dgm:pt>
    <dgm:pt modelId="{A18F0E42-8F9E-4B2D-8292-BFFC6C9001DC}" type="parTrans" cxnId="{2BBE21E9-6C82-48D8-8AC2-6C42F646A0E7}">
      <dgm:prSet/>
      <dgm:spPr/>
      <dgm:t>
        <a:bodyPr/>
        <a:lstStyle/>
        <a:p>
          <a:endParaRPr lang="en-US"/>
        </a:p>
      </dgm:t>
    </dgm:pt>
    <dgm:pt modelId="{D2B26BE1-0D02-4898-B19A-A54A29566FCF}" type="sibTrans" cxnId="{2BBE21E9-6C82-48D8-8AC2-6C42F646A0E7}">
      <dgm:prSet/>
      <dgm:spPr/>
      <dgm:t>
        <a:bodyPr/>
        <a:lstStyle/>
        <a:p>
          <a:endParaRPr lang="en-US"/>
        </a:p>
      </dgm:t>
    </dgm:pt>
    <dgm:pt modelId="{5E103442-B0A6-4CDF-A66E-300A9CBCC6F9}">
      <dgm:prSet/>
      <dgm:spPr/>
      <dgm:t>
        <a:bodyPr/>
        <a:lstStyle/>
        <a:p>
          <a:r>
            <a:rPr lang="en-US" b="1"/>
            <a:t>• Spuštění Euromajdanu – masové protesty</a:t>
          </a:r>
          <a:endParaRPr lang="en-US"/>
        </a:p>
      </dgm:t>
    </dgm:pt>
    <dgm:pt modelId="{1EFA875F-4FBF-4B44-9F84-DF4CDA6BB0C3}" type="parTrans" cxnId="{6A82AB9D-AB06-44F9-BC62-5AB22AF96F1B}">
      <dgm:prSet/>
      <dgm:spPr/>
      <dgm:t>
        <a:bodyPr/>
        <a:lstStyle/>
        <a:p>
          <a:endParaRPr lang="en-US"/>
        </a:p>
      </dgm:t>
    </dgm:pt>
    <dgm:pt modelId="{E922C2AF-8C02-466A-873C-1620AA2CFFA5}" type="sibTrans" cxnId="{6A82AB9D-AB06-44F9-BC62-5AB22AF96F1B}">
      <dgm:prSet/>
      <dgm:spPr/>
      <dgm:t>
        <a:bodyPr/>
        <a:lstStyle/>
        <a:p>
          <a:endParaRPr lang="en-US"/>
        </a:p>
      </dgm:t>
    </dgm:pt>
    <dgm:pt modelId="{338DB8B8-4E95-4BAD-B7F5-52BDF5FD5F6C}">
      <dgm:prSet/>
      <dgm:spPr/>
      <dgm:t>
        <a:bodyPr/>
        <a:lstStyle/>
        <a:p>
          <a:r>
            <a:rPr lang="en-US" b="1"/>
            <a:t>• Únor 2014: útěk do Ruska, odvolán parlamentem</a:t>
          </a:r>
          <a:endParaRPr lang="en-US"/>
        </a:p>
      </dgm:t>
    </dgm:pt>
    <dgm:pt modelId="{5ED15AD0-3A0B-421B-8D8B-78C35A83420B}" type="parTrans" cxnId="{0A3F503D-2E36-4CED-99F0-FB2E1488AD4A}">
      <dgm:prSet/>
      <dgm:spPr/>
      <dgm:t>
        <a:bodyPr/>
        <a:lstStyle/>
        <a:p>
          <a:endParaRPr lang="en-US"/>
        </a:p>
      </dgm:t>
    </dgm:pt>
    <dgm:pt modelId="{BE119606-C0DD-404D-A342-02527DD87352}" type="sibTrans" cxnId="{0A3F503D-2E36-4CED-99F0-FB2E1488AD4A}">
      <dgm:prSet/>
      <dgm:spPr/>
      <dgm:t>
        <a:bodyPr/>
        <a:lstStyle/>
        <a:p>
          <a:endParaRPr lang="en-US"/>
        </a:p>
      </dgm:t>
    </dgm:pt>
    <dgm:pt modelId="{5B3A05A8-9BD6-0A44-A94B-F4CAD175B176}" type="pres">
      <dgm:prSet presAssocID="{D40CAFB9-2615-456B-8DB8-23B2572468A3}" presName="vert0" presStyleCnt="0">
        <dgm:presLayoutVars>
          <dgm:dir/>
          <dgm:animOne val="branch"/>
          <dgm:animLvl val="lvl"/>
        </dgm:presLayoutVars>
      </dgm:prSet>
      <dgm:spPr/>
    </dgm:pt>
    <dgm:pt modelId="{2BDFF5CC-349F-424E-BA5E-71896226164E}" type="pres">
      <dgm:prSet presAssocID="{9C62E769-9218-4C6B-983F-2FC96C8F16EB}" presName="thickLine" presStyleLbl="alignNode1" presStyleIdx="0" presStyleCnt="3"/>
      <dgm:spPr/>
    </dgm:pt>
    <dgm:pt modelId="{40F99510-6425-C24D-8BCC-E64018E51C2B}" type="pres">
      <dgm:prSet presAssocID="{9C62E769-9218-4C6B-983F-2FC96C8F16EB}" presName="horz1" presStyleCnt="0"/>
      <dgm:spPr/>
    </dgm:pt>
    <dgm:pt modelId="{14299014-B999-6C4A-B9FB-36FE17322364}" type="pres">
      <dgm:prSet presAssocID="{9C62E769-9218-4C6B-983F-2FC96C8F16EB}" presName="tx1" presStyleLbl="revTx" presStyleIdx="0" presStyleCnt="3"/>
      <dgm:spPr/>
    </dgm:pt>
    <dgm:pt modelId="{B0657183-6265-7E4A-9F3D-8A96BC8667DC}" type="pres">
      <dgm:prSet presAssocID="{9C62E769-9218-4C6B-983F-2FC96C8F16EB}" presName="vert1" presStyleCnt="0"/>
      <dgm:spPr/>
    </dgm:pt>
    <dgm:pt modelId="{0FA9BD6B-A62C-D74E-823C-D21DD504B63C}" type="pres">
      <dgm:prSet presAssocID="{5E103442-B0A6-4CDF-A66E-300A9CBCC6F9}" presName="thickLine" presStyleLbl="alignNode1" presStyleIdx="1" presStyleCnt="3"/>
      <dgm:spPr/>
    </dgm:pt>
    <dgm:pt modelId="{2E49E582-5A59-8742-B71F-671C38826966}" type="pres">
      <dgm:prSet presAssocID="{5E103442-B0A6-4CDF-A66E-300A9CBCC6F9}" presName="horz1" presStyleCnt="0"/>
      <dgm:spPr/>
    </dgm:pt>
    <dgm:pt modelId="{0DA89896-E904-044F-BBCD-A0FC8B17A090}" type="pres">
      <dgm:prSet presAssocID="{5E103442-B0A6-4CDF-A66E-300A9CBCC6F9}" presName="tx1" presStyleLbl="revTx" presStyleIdx="1" presStyleCnt="3"/>
      <dgm:spPr/>
    </dgm:pt>
    <dgm:pt modelId="{F11D5B26-057A-AA43-9F08-5EFEA0260BE2}" type="pres">
      <dgm:prSet presAssocID="{5E103442-B0A6-4CDF-A66E-300A9CBCC6F9}" presName="vert1" presStyleCnt="0"/>
      <dgm:spPr/>
    </dgm:pt>
    <dgm:pt modelId="{658AF66F-4042-D64C-A9C4-2C275C0D3AE0}" type="pres">
      <dgm:prSet presAssocID="{338DB8B8-4E95-4BAD-B7F5-52BDF5FD5F6C}" presName="thickLine" presStyleLbl="alignNode1" presStyleIdx="2" presStyleCnt="3"/>
      <dgm:spPr/>
    </dgm:pt>
    <dgm:pt modelId="{1CF55423-2B3E-5E49-80CE-7B9E37313B3D}" type="pres">
      <dgm:prSet presAssocID="{338DB8B8-4E95-4BAD-B7F5-52BDF5FD5F6C}" presName="horz1" presStyleCnt="0"/>
      <dgm:spPr/>
    </dgm:pt>
    <dgm:pt modelId="{DCA0DD74-622D-124F-B069-04A04B70A5B6}" type="pres">
      <dgm:prSet presAssocID="{338DB8B8-4E95-4BAD-B7F5-52BDF5FD5F6C}" presName="tx1" presStyleLbl="revTx" presStyleIdx="2" presStyleCnt="3"/>
      <dgm:spPr/>
    </dgm:pt>
    <dgm:pt modelId="{A0AF12CE-C135-224F-9139-B0513EA9FA1C}" type="pres">
      <dgm:prSet presAssocID="{338DB8B8-4E95-4BAD-B7F5-52BDF5FD5F6C}" presName="vert1" presStyleCnt="0"/>
      <dgm:spPr/>
    </dgm:pt>
  </dgm:ptLst>
  <dgm:cxnLst>
    <dgm:cxn modelId="{6F2E8A2A-59AC-AD4A-BD82-C3EE6B947028}" type="presOf" srcId="{D40CAFB9-2615-456B-8DB8-23B2572468A3}" destId="{5B3A05A8-9BD6-0A44-A94B-F4CAD175B176}" srcOrd="0" destOrd="0" presId="urn:microsoft.com/office/officeart/2008/layout/LinedList"/>
    <dgm:cxn modelId="{0A3F503D-2E36-4CED-99F0-FB2E1488AD4A}" srcId="{D40CAFB9-2615-456B-8DB8-23B2572468A3}" destId="{338DB8B8-4E95-4BAD-B7F5-52BDF5FD5F6C}" srcOrd="2" destOrd="0" parTransId="{5ED15AD0-3A0B-421B-8D8B-78C35A83420B}" sibTransId="{BE119606-C0DD-404D-A342-02527DD87352}"/>
    <dgm:cxn modelId="{6A82AB9D-AB06-44F9-BC62-5AB22AF96F1B}" srcId="{D40CAFB9-2615-456B-8DB8-23B2572468A3}" destId="{5E103442-B0A6-4CDF-A66E-300A9CBCC6F9}" srcOrd="1" destOrd="0" parTransId="{1EFA875F-4FBF-4B44-9F84-DF4CDA6BB0C3}" sibTransId="{E922C2AF-8C02-466A-873C-1620AA2CFFA5}"/>
    <dgm:cxn modelId="{704084A5-7678-B345-BAAA-09FE4760DF9E}" type="presOf" srcId="{9C62E769-9218-4C6B-983F-2FC96C8F16EB}" destId="{14299014-B999-6C4A-B9FB-36FE17322364}" srcOrd="0" destOrd="0" presId="urn:microsoft.com/office/officeart/2008/layout/LinedList"/>
    <dgm:cxn modelId="{2BBE21E9-6C82-48D8-8AC2-6C42F646A0E7}" srcId="{D40CAFB9-2615-456B-8DB8-23B2572468A3}" destId="{9C62E769-9218-4C6B-983F-2FC96C8F16EB}" srcOrd="0" destOrd="0" parTransId="{A18F0E42-8F9E-4B2D-8292-BFFC6C9001DC}" sibTransId="{D2B26BE1-0D02-4898-B19A-A54A29566FCF}"/>
    <dgm:cxn modelId="{381221EC-5B99-9A45-8D1F-D7127B92306C}" type="presOf" srcId="{5E103442-B0A6-4CDF-A66E-300A9CBCC6F9}" destId="{0DA89896-E904-044F-BBCD-A0FC8B17A090}" srcOrd="0" destOrd="0" presId="urn:microsoft.com/office/officeart/2008/layout/LinedList"/>
    <dgm:cxn modelId="{E1DEF3FD-CE9D-5046-8ADD-6D193A6B8246}" type="presOf" srcId="{338DB8B8-4E95-4BAD-B7F5-52BDF5FD5F6C}" destId="{DCA0DD74-622D-124F-B069-04A04B70A5B6}" srcOrd="0" destOrd="0" presId="urn:microsoft.com/office/officeart/2008/layout/LinedList"/>
    <dgm:cxn modelId="{F1BB1CE2-8CF2-E340-9995-1AAFA9817251}" type="presParOf" srcId="{5B3A05A8-9BD6-0A44-A94B-F4CAD175B176}" destId="{2BDFF5CC-349F-424E-BA5E-71896226164E}" srcOrd="0" destOrd="0" presId="urn:microsoft.com/office/officeart/2008/layout/LinedList"/>
    <dgm:cxn modelId="{489DAD54-E7D4-FB46-9A8B-E70D2FE0E2AA}" type="presParOf" srcId="{5B3A05A8-9BD6-0A44-A94B-F4CAD175B176}" destId="{40F99510-6425-C24D-8BCC-E64018E51C2B}" srcOrd="1" destOrd="0" presId="urn:microsoft.com/office/officeart/2008/layout/LinedList"/>
    <dgm:cxn modelId="{54F3CC33-5DB0-7647-8337-1B0ED4E787D0}" type="presParOf" srcId="{40F99510-6425-C24D-8BCC-E64018E51C2B}" destId="{14299014-B999-6C4A-B9FB-36FE17322364}" srcOrd="0" destOrd="0" presId="urn:microsoft.com/office/officeart/2008/layout/LinedList"/>
    <dgm:cxn modelId="{B788DA20-14F1-7347-96D1-FAC105C8B553}" type="presParOf" srcId="{40F99510-6425-C24D-8BCC-E64018E51C2B}" destId="{B0657183-6265-7E4A-9F3D-8A96BC8667DC}" srcOrd="1" destOrd="0" presId="urn:microsoft.com/office/officeart/2008/layout/LinedList"/>
    <dgm:cxn modelId="{AC656EBA-CEBB-DC4A-AF9C-E1B7680D601D}" type="presParOf" srcId="{5B3A05A8-9BD6-0A44-A94B-F4CAD175B176}" destId="{0FA9BD6B-A62C-D74E-823C-D21DD504B63C}" srcOrd="2" destOrd="0" presId="urn:microsoft.com/office/officeart/2008/layout/LinedList"/>
    <dgm:cxn modelId="{C557E03F-2346-C540-9833-9A850DB3A83E}" type="presParOf" srcId="{5B3A05A8-9BD6-0A44-A94B-F4CAD175B176}" destId="{2E49E582-5A59-8742-B71F-671C38826966}" srcOrd="3" destOrd="0" presId="urn:microsoft.com/office/officeart/2008/layout/LinedList"/>
    <dgm:cxn modelId="{98528E66-EEAA-BF44-B54B-3287AF2A78ED}" type="presParOf" srcId="{2E49E582-5A59-8742-B71F-671C38826966}" destId="{0DA89896-E904-044F-BBCD-A0FC8B17A090}" srcOrd="0" destOrd="0" presId="urn:microsoft.com/office/officeart/2008/layout/LinedList"/>
    <dgm:cxn modelId="{36B9314B-2EE0-714C-80E2-69395DAEC8B9}" type="presParOf" srcId="{2E49E582-5A59-8742-B71F-671C38826966}" destId="{F11D5B26-057A-AA43-9F08-5EFEA0260BE2}" srcOrd="1" destOrd="0" presId="urn:microsoft.com/office/officeart/2008/layout/LinedList"/>
    <dgm:cxn modelId="{6354E287-962F-1F4D-ADCD-48CD1D860C64}" type="presParOf" srcId="{5B3A05A8-9BD6-0A44-A94B-F4CAD175B176}" destId="{658AF66F-4042-D64C-A9C4-2C275C0D3AE0}" srcOrd="4" destOrd="0" presId="urn:microsoft.com/office/officeart/2008/layout/LinedList"/>
    <dgm:cxn modelId="{0BA1EB48-5728-764E-9436-3C522B6449F8}" type="presParOf" srcId="{5B3A05A8-9BD6-0A44-A94B-F4CAD175B176}" destId="{1CF55423-2B3E-5E49-80CE-7B9E37313B3D}" srcOrd="5" destOrd="0" presId="urn:microsoft.com/office/officeart/2008/layout/LinedList"/>
    <dgm:cxn modelId="{C58BDA80-2FB5-8A40-A10C-F3F8CC12F389}" type="presParOf" srcId="{1CF55423-2B3E-5E49-80CE-7B9E37313B3D}" destId="{DCA0DD74-622D-124F-B069-04A04B70A5B6}" srcOrd="0" destOrd="0" presId="urn:microsoft.com/office/officeart/2008/layout/LinedList"/>
    <dgm:cxn modelId="{84C653E4-0559-AB49-9609-F163988B0FCA}" type="presParOf" srcId="{1CF55423-2B3E-5E49-80CE-7B9E37313B3D}" destId="{A0AF12CE-C135-224F-9139-B0513EA9FA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B8F4982-0B20-4402-941E-BED4DDA1615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FA0CBE-4ECF-4C0E-ABFF-3FDCDAD3BE0D}">
      <dgm:prSet/>
      <dgm:spPr/>
      <dgm:t>
        <a:bodyPr/>
        <a:lstStyle/>
        <a:p>
          <a:r>
            <a:rPr lang="en-US" b="1"/>
            <a:t>• Exil v Rusku, odsouzen za vlastizradu (2019)</a:t>
          </a:r>
          <a:endParaRPr lang="en-US"/>
        </a:p>
      </dgm:t>
    </dgm:pt>
    <dgm:pt modelId="{CE926CCB-AAF0-4734-B4F9-EE4C6F98F5A0}" type="parTrans" cxnId="{6BC1F9B8-D9C3-4E49-846A-A3EB06B336E1}">
      <dgm:prSet/>
      <dgm:spPr/>
      <dgm:t>
        <a:bodyPr/>
        <a:lstStyle/>
        <a:p>
          <a:endParaRPr lang="en-US"/>
        </a:p>
      </dgm:t>
    </dgm:pt>
    <dgm:pt modelId="{07BDCDF7-497A-413F-BC79-2EDCAA5D6556}" type="sibTrans" cxnId="{6BC1F9B8-D9C3-4E49-846A-A3EB06B336E1}">
      <dgm:prSet/>
      <dgm:spPr/>
      <dgm:t>
        <a:bodyPr/>
        <a:lstStyle/>
        <a:p>
          <a:endParaRPr lang="en-US"/>
        </a:p>
      </dgm:t>
    </dgm:pt>
    <dgm:pt modelId="{A8FDD4B2-B185-4B97-B0E3-603D01FD9231}">
      <dgm:prSet/>
      <dgm:spPr/>
      <dgm:t>
        <a:bodyPr/>
        <a:lstStyle/>
        <a:p>
          <a:r>
            <a:rPr lang="en-US" b="1"/>
            <a:t>• Spojován s ruskou anexí Krymu a válkou na Donbasu</a:t>
          </a:r>
          <a:endParaRPr lang="en-US"/>
        </a:p>
      </dgm:t>
    </dgm:pt>
    <dgm:pt modelId="{68953801-247E-429F-8C43-177ECED457B0}" type="parTrans" cxnId="{DA374F77-02E1-4E28-AC5B-DC9672DF5910}">
      <dgm:prSet/>
      <dgm:spPr/>
      <dgm:t>
        <a:bodyPr/>
        <a:lstStyle/>
        <a:p>
          <a:endParaRPr lang="en-US"/>
        </a:p>
      </dgm:t>
    </dgm:pt>
    <dgm:pt modelId="{C898453A-FD35-4989-9B59-65543D0CB1C0}" type="sibTrans" cxnId="{DA374F77-02E1-4E28-AC5B-DC9672DF5910}">
      <dgm:prSet/>
      <dgm:spPr/>
      <dgm:t>
        <a:bodyPr/>
        <a:lstStyle/>
        <a:p>
          <a:endParaRPr lang="en-US"/>
        </a:p>
      </dgm:t>
    </dgm:pt>
    <dgm:pt modelId="{22F8CD4E-7503-4B98-90F3-68A4FE954E16}">
      <dgm:prSet/>
      <dgm:spPr/>
      <dgm:t>
        <a:bodyPr/>
        <a:lstStyle/>
        <a:p>
          <a:r>
            <a:rPr lang="en-US" b="1"/>
            <a:t>• Vnímán jako symbol korupce a proruské politiky</a:t>
          </a:r>
          <a:endParaRPr lang="en-US"/>
        </a:p>
      </dgm:t>
    </dgm:pt>
    <dgm:pt modelId="{CC7996DC-2139-4510-97E5-B945230F1DBE}" type="parTrans" cxnId="{185FAB29-D736-4E91-A685-8C63A889736F}">
      <dgm:prSet/>
      <dgm:spPr/>
      <dgm:t>
        <a:bodyPr/>
        <a:lstStyle/>
        <a:p>
          <a:endParaRPr lang="en-US"/>
        </a:p>
      </dgm:t>
    </dgm:pt>
    <dgm:pt modelId="{022BD2F7-73D6-4C56-9028-2B1C1C6D1ED5}" type="sibTrans" cxnId="{185FAB29-D736-4E91-A685-8C63A889736F}">
      <dgm:prSet/>
      <dgm:spPr/>
      <dgm:t>
        <a:bodyPr/>
        <a:lstStyle/>
        <a:p>
          <a:endParaRPr lang="en-US"/>
        </a:p>
      </dgm:t>
    </dgm:pt>
    <dgm:pt modelId="{497F1360-0064-3043-8164-90157A6B9E68}" type="pres">
      <dgm:prSet presAssocID="{AB8F4982-0B20-4402-941E-BED4DDA16151}" presName="vert0" presStyleCnt="0">
        <dgm:presLayoutVars>
          <dgm:dir/>
          <dgm:animOne val="branch"/>
          <dgm:animLvl val="lvl"/>
        </dgm:presLayoutVars>
      </dgm:prSet>
      <dgm:spPr/>
    </dgm:pt>
    <dgm:pt modelId="{2246E394-BDCA-C743-B456-7570BCA146F2}" type="pres">
      <dgm:prSet presAssocID="{0CFA0CBE-4ECF-4C0E-ABFF-3FDCDAD3BE0D}" presName="thickLine" presStyleLbl="alignNode1" presStyleIdx="0" presStyleCnt="3"/>
      <dgm:spPr/>
    </dgm:pt>
    <dgm:pt modelId="{6FF19605-A8DE-694C-9AF1-78AE7F204D88}" type="pres">
      <dgm:prSet presAssocID="{0CFA0CBE-4ECF-4C0E-ABFF-3FDCDAD3BE0D}" presName="horz1" presStyleCnt="0"/>
      <dgm:spPr/>
    </dgm:pt>
    <dgm:pt modelId="{EB1D4FB5-3D03-C54C-934D-F9A57223E22A}" type="pres">
      <dgm:prSet presAssocID="{0CFA0CBE-4ECF-4C0E-ABFF-3FDCDAD3BE0D}" presName="tx1" presStyleLbl="revTx" presStyleIdx="0" presStyleCnt="3"/>
      <dgm:spPr/>
    </dgm:pt>
    <dgm:pt modelId="{6D2D3E09-8C8A-8247-A8CF-F855AFB7CE4A}" type="pres">
      <dgm:prSet presAssocID="{0CFA0CBE-4ECF-4C0E-ABFF-3FDCDAD3BE0D}" presName="vert1" presStyleCnt="0"/>
      <dgm:spPr/>
    </dgm:pt>
    <dgm:pt modelId="{CCC5C408-8EB8-D542-81F9-6B979C7D6FD5}" type="pres">
      <dgm:prSet presAssocID="{A8FDD4B2-B185-4B97-B0E3-603D01FD9231}" presName="thickLine" presStyleLbl="alignNode1" presStyleIdx="1" presStyleCnt="3"/>
      <dgm:spPr/>
    </dgm:pt>
    <dgm:pt modelId="{AEFA7A44-FEAA-B245-94D9-150D34910777}" type="pres">
      <dgm:prSet presAssocID="{A8FDD4B2-B185-4B97-B0E3-603D01FD9231}" presName="horz1" presStyleCnt="0"/>
      <dgm:spPr/>
    </dgm:pt>
    <dgm:pt modelId="{2BDC095D-94FF-C240-85BC-B89C0E1A783F}" type="pres">
      <dgm:prSet presAssocID="{A8FDD4B2-B185-4B97-B0E3-603D01FD9231}" presName="tx1" presStyleLbl="revTx" presStyleIdx="1" presStyleCnt="3"/>
      <dgm:spPr/>
    </dgm:pt>
    <dgm:pt modelId="{14F66669-375A-FA47-9CB9-3DC23878D357}" type="pres">
      <dgm:prSet presAssocID="{A8FDD4B2-B185-4B97-B0E3-603D01FD9231}" presName="vert1" presStyleCnt="0"/>
      <dgm:spPr/>
    </dgm:pt>
    <dgm:pt modelId="{C26E798F-81A3-D447-99D0-2B30CC446720}" type="pres">
      <dgm:prSet presAssocID="{22F8CD4E-7503-4B98-90F3-68A4FE954E16}" presName="thickLine" presStyleLbl="alignNode1" presStyleIdx="2" presStyleCnt="3"/>
      <dgm:spPr/>
    </dgm:pt>
    <dgm:pt modelId="{2CFB4A87-EEF2-B342-BB10-A823283BAAD4}" type="pres">
      <dgm:prSet presAssocID="{22F8CD4E-7503-4B98-90F3-68A4FE954E16}" presName="horz1" presStyleCnt="0"/>
      <dgm:spPr/>
    </dgm:pt>
    <dgm:pt modelId="{3BAC47A0-89A0-074C-87EF-D30B62B6231F}" type="pres">
      <dgm:prSet presAssocID="{22F8CD4E-7503-4B98-90F3-68A4FE954E16}" presName="tx1" presStyleLbl="revTx" presStyleIdx="2" presStyleCnt="3"/>
      <dgm:spPr/>
    </dgm:pt>
    <dgm:pt modelId="{32656D9A-F98D-714F-9073-22A443097A03}" type="pres">
      <dgm:prSet presAssocID="{22F8CD4E-7503-4B98-90F3-68A4FE954E16}" presName="vert1" presStyleCnt="0"/>
      <dgm:spPr/>
    </dgm:pt>
  </dgm:ptLst>
  <dgm:cxnLst>
    <dgm:cxn modelId="{CE72F421-5BFE-C441-B45C-CF36799477DC}" type="presOf" srcId="{A8FDD4B2-B185-4B97-B0E3-603D01FD9231}" destId="{2BDC095D-94FF-C240-85BC-B89C0E1A783F}" srcOrd="0" destOrd="0" presId="urn:microsoft.com/office/officeart/2008/layout/LinedList"/>
    <dgm:cxn modelId="{185FAB29-D736-4E91-A685-8C63A889736F}" srcId="{AB8F4982-0B20-4402-941E-BED4DDA16151}" destId="{22F8CD4E-7503-4B98-90F3-68A4FE954E16}" srcOrd="2" destOrd="0" parTransId="{CC7996DC-2139-4510-97E5-B945230F1DBE}" sibTransId="{022BD2F7-73D6-4C56-9028-2B1C1C6D1ED5}"/>
    <dgm:cxn modelId="{081B633F-E9EA-A241-8F33-98A10D20FF4A}" type="presOf" srcId="{0CFA0CBE-4ECF-4C0E-ABFF-3FDCDAD3BE0D}" destId="{EB1D4FB5-3D03-C54C-934D-F9A57223E22A}" srcOrd="0" destOrd="0" presId="urn:microsoft.com/office/officeart/2008/layout/LinedList"/>
    <dgm:cxn modelId="{50569F6C-348A-C446-82EF-F002DC6D5489}" type="presOf" srcId="{AB8F4982-0B20-4402-941E-BED4DDA16151}" destId="{497F1360-0064-3043-8164-90157A6B9E68}" srcOrd="0" destOrd="0" presId="urn:microsoft.com/office/officeart/2008/layout/LinedList"/>
    <dgm:cxn modelId="{DA374F77-02E1-4E28-AC5B-DC9672DF5910}" srcId="{AB8F4982-0B20-4402-941E-BED4DDA16151}" destId="{A8FDD4B2-B185-4B97-B0E3-603D01FD9231}" srcOrd="1" destOrd="0" parTransId="{68953801-247E-429F-8C43-177ECED457B0}" sibTransId="{C898453A-FD35-4989-9B59-65543D0CB1C0}"/>
    <dgm:cxn modelId="{6BC1F9B8-D9C3-4E49-846A-A3EB06B336E1}" srcId="{AB8F4982-0B20-4402-941E-BED4DDA16151}" destId="{0CFA0CBE-4ECF-4C0E-ABFF-3FDCDAD3BE0D}" srcOrd="0" destOrd="0" parTransId="{CE926CCB-AAF0-4734-B4F9-EE4C6F98F5A0}" sibTransId="{07BDCDF7-497A-413F-BC79-2EDCAA5D6556}"/>
    <dgm:cxn modelId="{94A921BA-4FFC-BB41-8ABE-ED511BE576B6}" type="presOf" srcId="{22F8CD4E-7503-4B98-90F3-68A4FE954E16}" destId="{3BAC47A0-89A0-074C-87EF-D30B62B6231F}" srcOrd="0" destOrd="0" presId="urn:microsoft.com/office/officeart/2008/layout/LinedList"/>
    <dgm:cxn modelId="{F6C381BE-1773-DB4E-AACE-4A0B5DA1B142}" type="presParOf" srcId="{497F1360-0064-3043-8164-90157A6B9E68}" destId="{2246E394-BDCA-C743-B456-7570BCA146F2}" srcOrd="0" destOrd="0" presId="urn:microsoft.com/office/officeart/2008/layout/LinedList"/>
    <dgm:cxn modelId="{93CA5A2A-ADC9-3943-B22D-6E8417BBBC46}" type="presParOf" srcId="{497F1360-0064-3043-8164-90157A6B9E68}" destId="{6FF19605-A8DE-694C-9AF1-78AE7F204D88}" srcOrd="1" destOrd="0" presId="urn:microsoft.com/office/officeart/2008/layout/LinedList"/>
    <dgm:cxn modelId="{08BE7BC9-0814-8B4C-8B30-09B24CAEE924}" type="presParOf" srcId="{6FF19605-A8DE-694C-9AF1-78AE7F204D88}" destId="{EB1D4FB5-3D03-C54C-934D-F9A57223E22A}" srcOrd="0" destOrd="0" presId="urn:microsoft.com/office/officeart/2008/layout/LinedList"/>
    <dgm:cxn modelId="{B470FDA5-9265-EA42-9E41-24809AAF33A6}" type="presParOf" srcId="{6FF19605-A8DE-694C-9AF1-78AE7F204D88}" destId="{6D2D3E09-8C8A-8247-A8CF-F855AFB7CE4A}" srcOrd="1" destOrd="0" presId="urn:microsoft.com/office/officeart/2008/layout/LinedList"/>
    <dgm:cxn modelId="{A4B88341-B3AE-984F-AE70-F58984CBB865}" type="presParOf" srcId="{497F1360-0064-3043-8164-90157A6B9E68}" destId="{CCC5C408-8EB8-D542-81F9-6B979C7D6FD5}" srcOrd="2" destOrd="0" presId="urn:microsoft.com/office/officeart/2008/layout/LinedList"/>
    <dgm:cxn modelId="{C5B171EC-9D35-A840-864D-041EE6071E00}" type="presParOf" srcId="{497F1360-0064-3043-8164-90157A6B9E68}" destId="{AEFA7A44-FEAA-B245-94D9-150D34910777}" srcOrd="3" destOrd="0" presId="urn:microsoft.com/office/officeart/2008/layout/LinedList"/>
    <dgm:cxn modelId="{0F47ABB8-CF6A-7642-BC74-192AD952A5BD}" type="presParOf" srcId="{AEFA7A44-FEAA-B245-94D9-150D34910777}" destId="{2BDC095D-94FF-C240-85BC-B89C0E1A783F}" srcOrd="0" destOrd="0" presId="urn:microsoft.com/office/officeart/2008/layout/LinedList"/>
    <dgm:cxn modelId="{5D197D3E-F95F-A346-A420-2EAB1AB58583}" type="presParOf" srcId="{AEFA7A44-FEAA-B245-94D9-150D34910777}" destId="{14F66669-375A-FA47-9CB9-3DC23878D357}" srcOrd="1" destOrd="0" presId="urn:microsoft.com/office/officeart/2008/layout/LinedList"/>
    <dgm:cxn modelId="{7D6CF745-AFC6-9E4F-BE2D-A7B453AC6146}" type="presParOf" srcId="{497F1360-0064-3043-8164-90157A6B9E68}" destId="{C26E798F-81A3-D447-99D0-2B30CC446720}" srcOrd="4" destOrd="0" presId="urn:microsoft.com/office/officeart/2008/layout/LinedList"/>
    <dgm:cxn modelId="{B40A141B-BFF5-E746-A433-58454BA9A504}" type="presParOf" srcId="{497F1360-0064-3043-8164-90157A6B9E68}" destId="{2CFB4A87-EEF2-B342-BB10-A823283BAAD4}" srcOrd="5" destOrd="0" presId="urn:microsoft.com/office/officeart/2008/layout/LinedList"/>
    <dgm:cxn modelId="{61B63A81-458B-4A41-AE20-A5A0C3DEF5A1}" type="presParOf" srcId="{2CFB4A87-EEF2-B342-BB10-A823283BAAD4}" destId="{3BAC47A0-89A0-074C-87EF-D30B62B6231F}" srcOrd="0" destOrd="0" presId="urn:microsoft.com/office/officeart/2008/layout/LinedList"/>
    <dgm:cxn modelId="{D3F1915E-CD3A-204C-9340-B05638385FBE}" type="presParOf" srcId="{2CFB4A87-EEF2-B342-BB10-A823283BAAD4}" destId="{32656D9A-F98D-714F-9073-22A443097A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B332B7E-CCD4-485F-9572-58E70BA595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3182C4-A8DA-4274-8C5C-1066E242F579}">
      <dgm:prSet/>
      <dgm:spPr/>
      <dgm:t>
        <a:bodyPr/>
        <a:lstStyle/>
        <a:p>
          <a:r>
            <a:rPr lang="en-US" b="1"/>
            <a:t>• U proruštích voličů – dříve oblíbený jako ochránce stability</a:t>
          </a:r>
          <a:endParaRPr lang="en-US"/>
        </a:p>
      </dgm:t>
    </dgm:pt>
    <dgm:pt modelId="{16D44A9C-DD9B-4704-9235-E3402271A09C}" type="parTrans" cxnId="{FB3866B8-419A-46E2-859A-6FD88466F448}">
      <dgm:prSet/>
      <dgm:spPr/>
      <dgm:t>
        <a:bodyPr/>
        <a:lstStyle/>
        <a:p>
          <a:endParaRPr lang="en-US"/>
        </a:p>
      </dgm:t>
    </dgm:pt>
    <dgm:pt modelId="{0F9509DF-2F2D-4511-9EE7-936B22AC5530}" type="sibTrans" cxnId="{FB3866B8-419A-46E2-859A-6FD88466F448}">
      <dgm:prSet/>
      <dgm:spPr/>
      <dgm:t>
        <a:bodyPr/>
        <a:lstStyle/>
        <a:p>
          <a:endParaRPr lang="en-US"/>
        </a:p>
      </dgm:t>
    </dgm:pt>
    <dgm:pt modelId="{90C2EC43-FD1F-4F18-991D-210E708044B1}">
      <dgm:prSet/>
      <dgm:spPr/>
      <dgm:t>
        <a:bodyPr/>
        <a:lstStyle/>
        <a:p>
          <a:r>
            <a:rPr lang="en-US" b="1"/>
            <a:t>• U prozápadních Ukrajinců – symbol zrady a selhání demokracie</a:t>
          </a:r>
          <a:endParaRPr lang="en-US"/>
        </a:p>
      </dgm:t>
    </dgm:pt>
    <dgm:pt modelId="{FFEBB8C6-6CCF-4DE5-AAA8-7AC14959D4D4}" type="parTrans" cxnId="{48E3E5E9-0DAA-4D87-8FB5-B9765A508C34}">
      <dgm:prSet/>
      <dgm:spPr/>
      <dgm:t>
        <a:bodyPr/>
        <a:lstStyle/>
        <a:p>
          <a:endParaRPr lang="en-US"/>
        </a:p>
      </dgm:t>
    </dgm:pt>
    <dgm:pt modelId="{DD62AC9E-E867-4F14-B2A0-BC0A11D32D99}" type="sibTrans" cxnId="{48E3E5E9-0DAA-4D87-8FB5-B9765A508C34}">
      <dgm:prSet/>
      <dgm:spPr/>
      <dgm:t>
        <a:bodyPr/>
        <a:lstStyle/>
        <a:p>
          <a:endParaRPr lang="en-US"/>
        </a:p>
      </dgm:t>
    </dgm:pt>
    <dgm:pt modelId="{0B381280-8C07-4081-80BF-C4D202F5FB01}">
      <dgm:prSet/>
      <dgm:spPr/>
      <dgm:t>
        <a:bodyPr/>
        <a:lstStyle/>
        <a:p>
          <a:r>
            <a:rPr lang="en-US" b="1"/>
            <a:t>• Jeho pád odstartoval novou etapu ukrajinských dějin</a:t>
          </a:r>
          <a:endParaRPr lang="en-US"/>
        </a:p>
      </dgm:t>
    </dgm:pt>
    <dgm:pt modelId="{63EF0AC5-0421-4DA4-8195-072885B19100}" type="parTrans" cxnId="{7ACFDE68-BEF2-4B8E-848B-D97936887F54}">
      <dgm:prSet/>
      <dgm:spPr/>
      <dgm:t>
        <a:bodyPr/>
        <a:lstStyle/>
        <a:p>
          <a:endParaRPr lang="en-US"/>
        </a:p>
      </dgm:t>
    </dgm:pt>
    <dgm:pt modelId="{BF041C95-7052-49C0-866C-DA775275177B}" type="sibTrans" cxnId="{7ACFDE68-BEF2-4B8E-848B-D97936887F54}">
      <dgm:prSet/>
      <dgm:spPr/>
      <dgm:t>
        <a:bodyPr/>
        <a:lstStyle/>
        <a:p>
          <a:endParaRPr lang="en-US"/>
        </a:p>
      </dgm:t>
    </dgm:pt>
    <dgm:pt modelId="{ECAF6948-DFB3-1942-83BB-537824349EDA}" type="pres">
      <dgm:prSet presAssocID="{0B332B7E-CCD4-485F-9572-58E70BA595FA}" presName="vert0" presStyleCnt="0">
        <dgm:presLayoutVars>
          <dgm:dir/>
          <dgm:animOne val="branch"/>
          <dgm:animLvl val="lvl"/>
        </dgm:presLayoutVars>
      </dgm:prSet>
      <dgm:spPr/>
    </dgm:pt>
    <dgm:pt modelId="{835C7E72-533C-3E47-A329-A5B491612164}" type="pres">
      <dgm:prSet presAssocID="{B63182C4-A8DA-4274-8C5C-1066E242F579}" presName="thickLine" presStyleLbl="alignNode1" presStyleIdx="0" presStyleCnt="3"/>
      <dgm:spPr/>
    </dgm:pt>
    <dgm:pt modelId="{8D4DDA0E-2521-BE42-84A8-8D4280186858}" type="pres">
      <dgm:prSet presAssocID="{B63182C4-A8DA-4274-8C5C-1066E242F579}" presName="horz1" presStyleCnt="0"/>
      <dgm:spPr/>
    </dgm:pt>
    <dgm:pt modelId="{C3872FFD-7944-B449-9BA7-4B9DEE5340A4}" type="pres">
      <dgm:prSet presAssocID="{B63182C4-A8DA-4274-8C5C-1066E242F579}" presName="tx1" presStyleLbl="revTx" presStyleIdx="0" presStyleCnt="3"/>
      <dgm:spPr/>
    </dgm:pt>
    <dgm:pt modelId="{126A0BD5-9012-504E-A65A-BE83785DC3C6}" type="pres">
      <dgm:prSet presAssocID="{B63182C4-A8DA-4274-8C5C-1066E242F579}" presName="vert1" presStyleCnt="0"/>
      <dgm:spPr/>
    </dgm:pt>
    <dgm:pt modelId="{9D79FCF8-E7F0-8441-8D70-193FC71AF7F6}" type="pres">
      <dgm:prSet presAssocID="{90C2EC43-FD1F-4F18-991D-210E708044B1}" presName="thickLine" presStyleLbl="alignNode1" presStyleIdx="1" presStyleCnt="3"/>
      <dgm:spPr/>
    </dgm:pt>
    <dgm:pt modelId="{E07FB4DC-BBE7-4A4A-9C0E-7E375E92C51C}" type="pres">
      <dgm:prSet presAssocID="{90C2EC43-FD1F-4F18-991D-210E708044B1}" presName="horz1" presStyleCnt="0"/>
      <dgm:spPr/>
    </dgm:pt>
    <dgm:pt modelId="{7AFC13AE-8E55-C54F-BE94-F1D82F4C5522}" type="pres">
      <dgm:prSet presAssocID="{90C2EC43-FD1F-4F18-991D-210E708044B1}" presName="tx1" presStyleLbl="revTx" presStyleIdx="1" presStyleCnt="3"/>
      <dgm:spPr/>
    </dgm:pt>
    <dgm:pt modelId="{25CFA2E8-ECA3-EE4A-BD6E-780908228CC2}" type="pres">
      <dgm:prSet presAssocID="{90C2EC43-FD1F-4F18-991D-210E708044B1}" presName="vert1" presStyleCnt="0"/>
      <dgm:spPr/>
    </dgm:pt>
    <dgm:pt modelId="{557B7BC3-F8A7-EA48-910F-A4F225CAEDC2}" type="pres">
      <dgm:prSet presAssocID="{0B381280-8C07-4081-80BF-C4D202F5FB01}" presName="thickLine" presStyleLbl="alignNode1" presStyleIdx="2" presStyleCnt="3"/>
      <dgm:spPr/>
    </dgm:pt>
    <dgm:pt modelId="{2ABD1D4E-AEA0-FA40-9B5A-070269EC3DD5}" type="pres">
      <dgm:prSet presAssocID="{0B381280-8C07-4081-80BF-C4D202F5FB01}" presName="horz1" presStyleCnt="0"/>
      <dgm:spPr/>
    </dgm:pt>
    <dgm:pt modelId="{E7984DA8-96C7-F24F-8C15-AFC020FD2F3D}" type="pres">
      <dgm:prSet presAssocID="{0B381280-8C07-4081-80BF-C4D202F5FB01}" presName="tx1" presStyleLbl="revTx" presStyleIdx="2" presStyleCnt="3"/>
      <dgm:spPr/>
    </dgm:pt>
    <dgm:pt modelId="{3C2EE3B4-63A7-414E-917A-CDEEEC7971AD}" type="pres">
      <dgm:prSet presAssocID="{0B381280-8C07-4081-80BF-C4D202F5FB01}" presName="vert1" presStyleCnt="0"/>
      <dgm:spPr/>
    </dgm:pt>
  </dgm:ptLst>
  <dgm:cxnLst>
    <dgm:cxn modelId="{66801C26-064E-CB44-8C8D-BD8F42C0315D}" type="presOf" srcId="{B63182C4-A8DA-4274-8C5C-1066E242F579}" destId="{C3872FFD-7944-B449-9BA7-4B9DEE5340A4}" srcOrd="0" destOrd="0" presId="urn:microsoft.com/office/officeart/2008/layout/LinedList"/>
    <dgm:cxn modelId="{678B522A-AB6E-304E-AF69-CC7AF34ED6E1}" type="presOf" srcId="{0B332B7E-CCD4-485F-9572-58E70BA595FA}" destId="{ECAF6948-DFB3-1942-83BB-537824349EDA}" srcOrd="0" destOrd="0" presId="urn:microsoft.com/office/officeart/2008/layout/LinedList"/>
    <dgm:cxn modelId="{7ACFDE68-BEF2-4B8E-848B-D97936887F54}" srcId="{0B332B7E-CCD4-485F-9572-58E70BA595FA}" destId="{0B381280-8C07-4081-80BF-C4D202F5FB01}" srcOrd="2" destOrd="0" parTransId="{63EF0AC5-0421-4DA4-8195-072885B19100}" sibTransId="{BF041C95-7052-49C0-866C-DA775275177B}"/>
    <dgm:cxn modelId="{0591A59C-B21D-034B-A883-7EF01133652C}" type="presOf" srcId="{0B381280-8C07-4081-80BF-C4D202F5FB01}" destId="{E7984DA8-96C7-F24F-8C15-AFC020FD2F3D}" srcOrd="0" destOrd="0" presId="urn:microsoft.com/office/officeart/2008/layout/LinedList"/>
    <dgm:cxn modelId="{6FEAF49E-48BE-F34F-A95D-DC5ABEA8B1C4}" type="presOf" srcId="{90C2EC43-FD1F-4F18-991D-210E708044B1}" destId="{7AFC13AE-8E55-C54F-BE94-F1D82F4C5522}" srcOrd="0" destOrd="0" presId="urn:microsoft.com/office/officeart/2008/layout/LinedList"/>
    <dgm:cxn modelId="{FB3866B8-419A-46E2-859A-6FD88466F448}" srcId="{0B332B7E-CCD4-485F-9572-58E70BA595FA}" destId="{B63182C4-A8DA-4274-8C5C-1066E242F579}" srcOrd="0" destOrd="0" parTransId="{16D44A9C-DD9B-4704-9235-E3402271A09C}" sibTransId="{0F9509DF-2F2D-4511-9EE7-936B22AC5530}"/>
    <dgm:cxn modelId="{48E3E5E9-0DAA-4D87-8FB5-B9765A508C34}" srcId="{0B332B7E-CCD4-485F-9572-58E70BA595FA}" destId="{90C2EC43-FD1F-4F18-991D-210E708044B1}" srcOrd="1" destOrd="0" parTransId="{FFEBB8C6-6CCF-4DE5-AAA8-7AC14959D4D4}" sibTransId="{DD62AC9E-E867-4F14-B2A0-BC0A11D32D99}"/>
    <dgm:cxn modelId="{E49B23AC-A87C-544C-A014-EBFE8898D79A}" type="presParOf" srcId="{ECAF6948-DFB3-1942-83BB-537824349EDA}" destId="{835C7E72-533C-3E47-A329-A5B491612164}" srcOrd="0" destOrd="0" presId="urn:microsoft.com/office/officeart/2008/layout/LinedList"/>
    <dgm:cxn modelId="{284BE3CD-2995-9543-80D8-1D9AD4D2160F}" type="presParOf" srcId="{ECAF6948-DFB3-1942-83BB-537824349EDA}" destId="{8D4DDA0E-2521-BE42-84A8-8D4280186858}" srcOrd="1" destOrd="0" presId="urn:microsoft.com/office/officeart/2008/layout/LinedList"/>
    <dgm:cxn modelId="{DBBAF840-4C25-404D-BC34-1C19C4EFCA71}" type="presParOf" srcId="{8D4DDA0E-2521-BE42-84A8-8D4280186858}" destId="{C3872FFD-7944-B449-9BA7-4B9DEE5340A4}" srcOrd="0" destOrd="0" presId="urn:microsoft.com/office/officeart/2008/layout/LinedList"/>
    <dgm:cxn modelId="{D0FA9A14-D33F-3941-AD8C-886861A8E4A9}" type="presParOf" srcId="{8D4DDA0E-2521-BE42-84A8-8D4280186858}" destId="{126A0BD5-9012-504E-A65A-BE83785DC3C6}" srcOrd="1" destOrd="0" presId="urn:microsoft.com/office/officeart/2008/layout/LinedList"/>
    <dgm:cxn modelId="{8DA8EE29-D31A-F447-8C8B-96E02873EBF7}" type="presParOf" srcId="{ECAF6948-DFB3-1942-83BB-537824349EDA}" destId="{9D79FCF8-E7F0-8441-8D70-193FC71AF7F6}" srcOrd="2" destOrd="0" presId="urn:microsoft.com/office/officeart/2008/layout/LinedList"/>
    <dgm:cxn modelId="{C0674771-EE64-EE41-92BE-DCEB436AA0B4}" type="presParOf" srcId="{ECAF6948-DFB3-1942-83BB-537824349EDA}" destId="{E07FB4DC-BBE7-4A4A-9C0E-7E375E92C51C}" srcOrd="3" destOrd="0" presId="urn:microsoft.com/office/officeart/2008/layout/LinedList"/>
    <dgm:cxn modelId="{96A0930C-6AA7-504B-B21F-25A131797F5D}" type="presParOf" srcId="{E07FB4DC-BBE7-4A4A-9C0E-7E375E92C51C}" destId="{7AFC13AE-8E55-C54F-BE94-F1D82F4C5522}" srcOrd="0" destOrd="0" presId="urn:microsoft.com/office/officeart/2008/layout/LinedList"/>
    <dgm:cxn modelId="{2A50804A-BBE3-9B49-97E3-0DD2E4C4FA8B}" type="presParOf" srcId="{E07FB4DC-BBE7-4A4A-9C0E-7E375E92C51C}" destId="{25CFA2E8-ECA3-EE4A-BD6E-780908228CC2}" srcOrd="1" destOrd="0" presId="urn:microsoft.com/office/officeart/2008/layout/LinedList"/>
    <dgm:cxn modelId="{74D70CA3-C760-EF43-A877-795FDCA59DB7}" type="presParOf" srcId="{ECAF6948-DFB3-1942-83BB-537824349EDA}" destId="{557B7BC3-F8A7-EA48-910F-A4F225CAEDC2}" srcOrd="4" destOrd="0" presId="urn:microsoft.com/office/officeart/2008/layout/LinedList"/>
    <dgm:cxn modelId="{15577DF9-430E-0841-A6A9-C1D3EC39EDDA}" type="presParOf" srcId="{ECAF6948-DFB3-1942-83BB-537824349EDA}" destId="{2ABD1D4E-AEA0-FA40-9B5A-070269EC3DD5}" srcOrd="5" destOrd="0" presId="urn:microsoft.com/office/officeart/2008/layout/LinedList"/>
    <dgm:cxn modelId="{DBB62183-D135-5E44-AEF5-B8086FE4C801}" type="presParOf" srcId="{2ABD1D4E-AEA0-FA40-9B5A-070269EC3DD5}" destId="{E7984DA8-96C7-F24F-8C15-AFC020FD2F3D}" srcOrd="0" destOrd="0" presId="urn:microsoft.com/office/officeart/2008/layout/LinedList"/>
    <dgm:cxn modelId="{AB7907F5-3152-7C4D-8E7B-206F399435D1}" type="presParOf" srcId="{2ABD1D4E-AEA0-FA40-9B5A-070269EC3DD5}" destId="{3C2EE3B4-63A7-414E-917A-CDEEEC7971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315E27B-0758-4874-8360-07F600D2CF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EF2305-6CDD-4A03-B0CE-A7370E064237}">
      <dgm:prSet/>
      <dgm:spPr/>
      <dgm:t>
        <a:bodyPr/>
        <a:lstStyle/>
        <a:p>
          <a:r>
            <a:rPr lang="en-US" b="1"/>
            <a:t>• Narozen: 23. února 1954, Sumská oblast</a:t>
          </a:r>
          <a:endParaRPr lang="en-US"/>
        </a:p>
      </dgm:t>
    </dgm:pt>
    <dgm:pt modelId="{C09B4FC6-4C07-4598-BE65-2674A42AE2EF}" type="parTrans" cxnId="{9B5A2725-D35D-4211-9558-978D862439B0}">
      <dgm:prSet/>
      <dgm:spPr/>
      <dgm:t>
        <a:bodyPr/>
        <a:lstStyle/>
        <a:p>
          <a:endParaRPr lang="en-US"/>
        </a:p>
      </dgm:t>
    </dgm:pt>
    <dgm:pt modelId="{A1443801-C877-4376-8FD6-7466AA814F58}" type="sibTrans" cxnId="{9B5A2725-D35D-4211-9558-978D862439B0}">
      <dgm:prSet/>
      <dgm:spPr/>
      <dgm:t>
        <a:bodyPr/>
        <a:lstStyle/>
        <a:p>
          <a:endParaRPr lang="en-US"/>
        </a:p>
      </dgm:t>
    </dgm:pt>
    <dgm:pt modelId="{B5E2413D-8D4D-4F5D-A935-925551E56BBB}">
      <dgm:prSet/>
      <dgm:spPr/>
      <dgm:t>
        <a:bodyPr/>
        <a:lstStyle/>
        <a:p>
          <a:r>
            <a:rPr lang="en-US" b="1"/>
            <a:t>• Ekonom a bankéř, proevropská orientace</a:t>
          </a:r>
          <a:endParaRPr lang="en-US"/>
        </a:p>
      </dgm:t>
    </dgm:pt>
    <dgm:pt modelId="{0427FAAB-F53E-40F9-B39F-A52B26024342}" type="parTrans" cxnId="{B407A793-C437-40A5-A47D-4425FD2CB8E0}">
      <dgm:prSet/>
      <dgm:spPr/>
      <dgm:t>
        <a:bodyPr/>
        <a:lstStyle/>
        <a:p>
          <a:endParaRPr lang="en-US"/>
        </a:p>
      </dgm:t>
    </dgm:pt>
    <dgm:pt modelId="{A159A726-A7EC-45ED-8EFD-220CCAFDFF12}" type="sibTrans" cxnId="{B407A793-C437-40A5-A47D-4425FD2CB8E0}">
      <dgm:prSet/>
      <dgm:spPr/>
      <dgm:t>
        <a:bodyPr/>
        <a:lstStyle/>
        <a:p>
          <a:endParaRPr lang="en-US"/>
        </a:p>
      </dgm:t>
    </dgm:pt>
    <dgm:pt modelId="{CDF71367-AA3C-4AA3-8A62-E15BF91121CF}">
      <dgm:prSet/>
      <dgm:spPr/>
      <dgm:t>
        <a:bodyPr/>
        <a:lstStyle/>
        <a:p>
          <a:r>
            <a:rPr lang="en-US" b="1"/>
            <a:t>• Manželka Kateryna – ukrajinsko-amerického původu</a:t>
          </a:r>
          <a:endParaRPr lang="en-US"/>
        </a:p>
      </dgm:t>
    </dgm:pt>
    <dgm:pt modelId="{C571869C-535C-4351-BF6A-0FB732536DD4}" type="parTrans" cxnId="{AD976CD6-5208-43BE-A183-126B6424E3FE}">
      <dgm:prSet/>
      <dgm:spPr/>
      <dgm:t>
        <a:bodyPr/>
        <a:lstStyle/>
        <a:p>
          <a:endParaRPr lang="en-US"/>
        </a:p>
      </dgm:t>
    </dgm:pt>
    <dgm:pt modelId="{46295DD9-893A-4690-9B68-E971283080FC}" type="sibTrans" cxnId="{AD976CD6-5208-43BE-A183-126B6424E3FE}">
      <dgm:prSet/>
      <dgm:spPr/>
      <dgm:t>
        <a:bodyPr/>
        <a:lstStyle/>
        <a:p>
          <a:endParaRPr lang="en-US"/>
        </a:p>
      </dgm:t>
    </dgm:pt>
    <dgm:pt modelId="{9A75C609-F21E-2B45-92A1-9E24B16AFBE0}" type="pres">
      <dgm:prSet presAssocID="{5315E27B-0758-4874-8360-07F600D2CF33}" presName="vert0" presStyleCnt="0">
        <dgm:presLayoutVars>
          <dgm:dir/>
          <dgm:animOne val="branch"/>
          <dgm:animLvl val="lvl"/>
        </dgm:presLayoutVars>
      </dgm:prSet>
      <dgm:spPr/>
    </dgm:pt>
    <dgm:pt modelId="{DB974BC5-ABEA-BF43-9831-7DA7133608C1}" type="pres">
      <dgm:prSet presAssocID="{31EF2305-6CDD-4A03-B0CE-A7370E064237}" presName="thickLine" presStyleLbl="alignNode1" presStyleIdx="0" presStyleCnt="3"/>
      <dgm:spPr/>
    </dgm:pt>
    <dgm:pt modelId="{58E1C44B-1EEF-1748-B225-17481EED8119}" type="pres">
      <dgm:prSet presAssocID="{31EF2305-6CDD-4A03-B0CE-A7370E064237}" presName="horz1" presStyleCnt="0"/>
      <dgm:spPr/>
    </dgm:pt>
    <dgm:pt modelId="{9D8413EB-1217-634B-8AB3-2BBFA7BE61D6}" type="pres">
      <dgm:prSet presAssocID="{31EF2305-6CDD-4A03-B0CE-A7370E064237}" presName="tx1" presStyleLbl="revTx" presStyleIdx="0" presStyleCnt="3"/>
      <dgm:spPr/>
    </dgm:pt>
    <dgm:pt modelId="{B01ED358-DF3E-B547-B284-EE0D65A7709F}" type="pres">
      <dgm:prSet presAssocID="{31EF2305-6CDD-4A03-B0CE-A7370E064237}" presName="vert1" presStyleCnt="0"/>
      <dgm:spPr/>
    </dgm:pt>
    <dgm:pt modelId="{4C002293-C25D-0746-A4A9-48E06DDDF2B1}" type="pres">
      <dgm:prSet presAssocID="{B5E2413D-8D4D-4F5D-A935-925551E56BBB}" presName="thickLine" presStyleLbl="alignNode1" presStyleIdx="1" presStyleCnt="3"/>
      <dgm:spPr/>
    </dgm:pt>
    <dgm:pt modelId="{FBA081D3-502C-1C4D-A876-8695D066C997}" type="pres">
      <dgm:prSet presAssocID="{B5E2413D-8D4D-4F5D-A935-925551E56BBB}" presName="horz1" presStyleCnt="0"/>
      <dgm:spPr/>
    </dgm:pt>
    <dgm:pt modelId="{C043838D-5B15-A848-BF3D-98D7460C57C9}" type="pres">
      <dgm:prSet presAssocID="{B5E2413D-8D4D-4F5D-A935-925551E56BBB}" presName="tx1" presStyleLbl="revTx" presStyleIdx="1" presStyleCnt="3"/>
      <dgm:spPr/>
    </dgm:pt>
    <dgm:pt modelId="{2A022AA8-7889-9F49-8A50-A7B2312279BB}" type="pres">
      <dgm:prSet presAssocID="{B5E2413D-8D4D-4F5D-A935-925551E56BBB}" presName="vert1" presStyleCnt="0"/>
      <dgm:spPr/>
    </dgm:pt>
    <dgm:pt modelId="{ECEE5947-19FE-454D-86E4-D00ACCFCAE79}" type="pres">
      <dgm:prSet presAssocID="{CDF71367-AA3C-4AA3-8A62-E15BF91121CF}" presName="thickLine" presStyleLbl="alignNode1" presStyleIdx="2" presStyleCnt="3"/>
      <dgm:spPr/>
    </dgm:pt>
    <dgm:pt modelId="{0B73B190-A865-104E-BB77-DF5EBF80E4AD}" type="pres">
      <dgm:prSet presAssocID="{CDF71367-AA3C-4AA3-8A62-E15BF91121CF}" presName="horz1" presStyleCnt="0"/>
      <dgm:spPr/>
    </dgm:pt>
    <dgm:pt modelId="{296188B8-1DB7-4F4B-A96D-D187FF33848A}" type="pres">
      <dgm:prSet presAssocID="{CDF71367-AA3C-4AA3-8A62-E15BF91121CF}" presName="tx1" presStyleLbl="revTx" presStyleIdx="2" presStyleCnt="3"/>
      <dgm:spPr/>
    </dgm:pt>
    <dgm:pt modelId="{549A84C5-6164-4244-AAC7-E38F07D0D641}" type="pres">
      <dgm:prSet presAssocID="{CDF71367-AA3C-4AA3-8A62-E15BF91121CF}" presName="vert1" presStyleCnt="0"/>
      <dgm:spPr/>
    </dgm:pt>
  </dgm:ptLst>
  <dgm:cxnLst>
    <dgm:cxn modelId="{1BF1E608-8E0B-5047-9E80-90FB730DEC7F}" type="presOf" srcId="{5315E27B-0758-4874-8360-07F600D2CF33}" destId="{9A75C609-F21E-2B45-92A1-9E24B16AFBE0}" srcOrd="0" destOrd="0" presId="urn:microsoft.com/office/officeart/2008/layout/LinedList"/>
    <dgm:cxn modelId="{9B5A2725-D35D-4211-9558-978D862439B0}" srcId="{5315E27B-0758-4874-8360-07F600D2CF33}" destId="{31EF2305-6CDD-4A03-B0CE-A7370E064237}" srcOrd="0" destOrd="0" parTransId="{C09B4FC6-4C07-4598-BE65-2674A42AE2EF}" sibTransId="{A1443801-C877-4376-8FD6-7466AA814F58}"/>
    <dgm:cxn modelId="{E0CDF673-A3D8-7D4B-A4D9-3EBB9E2A1BFC}" type="presOf" srcId="{B5E2413D-8D4D-4F5D-A935-925551E56BBB}" destId="{C043838D-5B15-A848-BF3D-98D7460C57C9}" srcOrd="0" destOrd="0" presId="urn:microsoft.com/office/officeart/2008/layout/LinedList"/>
    <dgm:cxn modelId="{1464F47A-5948-2D4A-A162-A6B3A3EA8EAD}" type="presOf" srcId="{31EF2305-6CDD-4A03-B0CE-A7370E064237}" destId="{9D8413EB-1217-634B-8AB3-2BBFA7BE61D6}" srcOrd="0" destOrd="0" presId="urn:microsoft.com/office/officeart/2008/layout/LinedList"/>
    <dgm:cxn modelId="{B407A793-C437-40A5-A47D-4425FD2CB8E0}" srcId="{5315E27B-0758-4874-8360-07F600D2CF33}" destId="{B5E2413D-8D4D-4F5D-A935-925551E56BBB}" srcOrd="1" destOrd="0" parTransId="{0427FAAB-F53E-40F9-B39F-A52B26024342}" sibTransId="{A159A726-A7EC-45ED-8EFD-220CCAFDFF12}"/>
    <dgm:cxn modelId="{604EE797-506D-E541-8476-228C368EDECF}" type="presOf" srcId="{CDF71367-AA3C-4AA3-8A62-E15BF91121CF}" destId="{296188B8-1DB7-4F4B-A96D-D187FF33848A}" srcOrd="0" destOrd="0" presId="urn:microsoft.com/office/officeart/2008/layout/LinedList"/>
    <dgm:cxn modelId="{AD976CD6-5208-43BE-A183-126B6424E3FE}" srcId="{5315E27B-0758-4874-8360-07F600D2CF33}" destId="{CDF71367-AA3C-4AA3-8A62-E15BF91121CF}" srcOrd="2" destOrd="0" parTransId="{C571869C-535C-4351-BF6A-0FB732536DD4}" sibTransId="{46295DD9-893A-4690-9B68-E971283080FC}"/>
    <dgm:cxn modelId="{806BFA63-9742-2D40-97FC-747905785ED2}" type="presParOf" srcId="{9A75C609-F21E-2B45-92A1-9E24B16AFBE0}" destId="{DB974BC5-ABEA-BF43-9831-7DA7133608C1}" srcOrd="0" destOrd="0" presId="urn:microsoft.com/office/officeart/2008/layout/LinedList"/>
    <dgm:cxn modelId="{3FF5F4C6-9DDB-2946-A545-7C82DA60535D}" type="presParOf" srcId="{9A75C609-F21E-2B45-92A1-9E24B16AFBE0}" destId="{58E1C44B-1EEF-1748-B225-17481EED8119}" srcOrd="1" destOrd="0" presId="urn:microsoft.com/office/officeart/2008/layout/LinedList"/>
    <dgm:cxn modelId="{910F4940-024A-4445-9C8C-234EDBBEA5F9}" type="presParOf" srcId="{58E1C44B-1EEF-1748-B225-17481EED8119}" destId="{9D8413EB-1217-634B-8AB3-2BBFA7BE61D6}" srcOrd="0" destOrd="0" presId="urn:microsoft.com/office/officeart/2008/layout/LinedList"/>
    <dgm:cxn modelId="{E4FDA238-EE28-1748-A9D7-CAE8FEA700C5}" type="presParOf" srcId="{58E1C44B-1EEF-1748-B225-17481EED8119}" destId="{B01ED358-DF3E-B547-B284-EE0D65A7709F}" srcOrd="1" destOrd="0" presId="urn:microsoft.com/office/officeart/2008/layout/LinedList"/>
    <dgm:cxn modelId="{505626A0-D3C1-D24E-9EED-E7F282B09863}" type="presParOf" srcId="{9A75C609-F21E-2B45-92A1-9E24B16AFBE0}" destId="{4C002293-C25D-0746-A4A9-48E06DDDF2B1}" srcOrd="2" destOrd="0" presId="urn:microsoft.com/office/officeart/2008/layout/LinedList"/>
    <dgm:cxn modelId="{19CA445B-05EE-4048-A2E8-BB2F77924D7E}" type="presParOf" srcId="{9A75C609-F21E-2B45-92A1-9E24B16AFBE0}" destId="{FBA081D3-502C-1C4D-A876-8695D066C997}" srcOrd="3" destOrd="0" presId="urn:microsoft.com/office/officeart/2008/layout/LinedList"/>
    <dgm:cxn modelId="{3AF95091-C8C0-0A44-9ED1-832E3E5470C6}" type="presParOf" srcId="{FBA081D3-502C-1C4D-A876-8695D066C997}" destId="{C043838D-5B15-A848-BF3D-98D7460C57C9}" srcOrd="0" destOrd="0" presId="urn:microsoft.com/office/officeart/2008/layout/LinedList"/>
    <dgm:cxn modelId="{F5D3E359-3F4D-3343-A685-EA4E76341DD9}" type="presParOf" srcId="{FBA081D3-502C-1C4D-A876-8695D066C997}" destId="{2A022AA8-7889-9F49-8A50-A7B2312279BB}" srcOrd="1" destOrd="0" presId="urn:microsoft.com/office/officeart/2008/layout/LinedList"/>
    <dgm:cxn modelId="{0297EC21-180C-BD4F-83F0-E1241CF59125}" type="presParOf" srcId="{9A75C609-F21E-2B45-92A1-9E24B16AFBE0}" destId="{ECEE5947-19FE-454D-86E4-D00ACCFCAE79}" srcOrd="4" destOrd="0" presId="urn:microsoft.com/office/officeart/2008/layout/LinedList"/>
    <dgm:cxn modelId="{DAE318F4-3D7C-8744-B6EB-799D0AC45526}" type="presParOf" srcId="{9A75C609-F21E-2B45-92A1-9E24B16AFBE0}" destId="{0B73B190-A865-104E-BB77-DF5EBF80E4AD}" srcOrd="5" destOrd="0" presId="urn:microsoft.com/office/officeart/2008/layout/LinedList"/>
    <dgm:cxn modelId="{EB1D9034-1422-844F-B29B-FDF3A50127FA}" type="presParOf" srcId="{0B73B190-A865-104E-BB77-DF5EBF80E4AD}" destId="{296188B8-1DB7-4F4B-A96D-D187FF33848A}" srcOrd="0" destOrd="0" presId="urn:microsoft.com/office/officeart/2008/layout/LinedList"/>
    <dgm:cxn modelId="{E761E7F1-6A0C-E244-A240-2BA5EEF1AA8A}" type="presParOf" srcId="{0B73B190-A865-104E-BB77-DF5EBF80E4AD}" destId="{549A84C5-6164-4244-AAC7-E38F07D0D64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9ED0F96-71F5-4B10-886D-728C9DDF55E5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E0133C0-0DA1-45A1-B09C-4DBF67E97336}">
      <dgm:prSet/>
      <dgm:spPr/>
      <dgm:t>
        <a:bodyPr/>
        <a:lstStyle/>
        <a:p>
          <a:r>
            <a:rPr lang="en-US" b="1"/>
            <a:t>• Guvernér centrální banky (1993–1999) – zavedení hřivny</a:t>
          </a:r>
          <a:endParaRPr lang="en-US"/>
        </a:p>
      </dgm:t>
    </dgm:pt>
    <dgm:pt modelId="{A28F9FB1-FDBB-4A6D-AE84-77A2ACF435DA}" type="parTrans" cxnId="{1AEDACC6-6C77-49C3-8F0C-7FA4BFB0DCDB}">
      <dgm:prSet/>
      <dgm:spPr/>
      <dgm:t>
        <a:bodyPr/>
        <a:lstStyle/>
        <a:p>
          <a:endParaRPr lang="en-US"/>
        </a:p>
      </dgm:t>
    </dgm:pt>
    <dgm:pt modelId="{822F7C5F-749D-48B8-AA69-BA33124D2063}" type="sibTrans" cxnId="{1AEDACC6-6C77-49C3-8F0C-7FA4BFB0DCDB}">
      <dgm:prSet/>
      <dgm:spPr/>
      <dgm:t>
        <a:bodyPr/>
        <a:lstStyle/>
        <a:p>
          <a:endParaRPr lang="en-US"/>
        </a:p>
      </dgm:t>
    </dgm:pt>
    <dgm:pt modelId="{45EC19E2-57B9-4EB0-85E2-E7889113FF97}">
      <dgm:prSet/>
      <dgm:spPr/>
      <dgm:t>
        <a:bodyPr/>
        <a:lstStyle/>
        <a:p>
          <a:r>
            <a:rPr lang="en-US" b="1"/>
            <a:t>• Premiér Ukrajiny (1999–2001) – reformy, odvolání politickým tlakem</a:t>
          </a:r>
          <a:endParaRPr lang="en-US"/>
        </a:p>
      </dgm:t>
    </dgm:pt>
    <dgm:pt modelId="{16CFB695-7EDF-47E8-B9EE-2A881B488BA5}" type="parTrans" cxnId="{D953042F-EF03-48B4-ABE1-AE422C484CFF}">
      <dgm:prSet/>
      <dgm:spPr/>
      <dgm:t>
        <a:bodyPr/>
        <a:lstStyle/>
        <a:p>
          <a:endParaRPr lang="en-US"/>
        </a:p>
      </dgm:t>
    </dgm:pt>
    <dgm:pt modelId="{E9531DC1-F56C-4FF3-9DF0-E1F32CE5737A}" type="sibTrans" cxnId="{D953042F-EF03-48B4-ABE1-AE422C484CFF}">
      <dgm:prSet/>
      <dgm:spPr/>
      <dgm:t>
        <a:bodyPr/>
        <a:lstStyle/>
        <a:p>
          <a:endParaRPr lang="en-US"/>
        </a:p>
      </dgm:t>
    </dgm:pt>
    <dgm:pt modelId="{CB198BBB-1EBB-4B35-87BB-9BE353EAF15B}">
      <dgm:prSet/>
      <dgm:spPr/>
      <dgm:t>
        <a:bodyPr/>
        <a:lstStyle/>
        <a:p>
          <a:r>
            <a:rPr lang="en-US" b="1"/>
            <a:t>• Zakladatel opozičního bloku „Naše Ukrajina“</a:t>
          </a:r>
          <a:endParaRPr lang="en-US"/>
        </a:p>
      </dgm:t>
    </dgm:pt>
    <dgm:pt modelId="{34688D24-B706-4848-A668-64679F6E2DF1}" type="parTrans" cxnId="{A8489A08-C995-4A93-82F0-5570EB952801}">
      <dgm:prSet/>
      <dgm:spPr/>
      <dgm:t>
        <a:bodyPr/>
        <a:lstStyle/>
        <a:p>
          <a:endParaRPr lang="en-US"/>
        </a:p>
      </dgm:t>
    </dgm:pt>
    <dgm:pt modelId="{32EAE0A7-B1A4-480B-9B06-3FD7419F3B9D}" type="sibTrans" cxnId="{A8489A08-C995-4A93-82F0-5570EB952801}">
      <dgm:prSet/>
      <dgm:spPr/>
      <dgm:t>
        <a:bodyPr/>
        <a:lstStyle/>
        <a:p>
          <a:endParaRPr lang="en-US"/>
        </a:p>
      </dgm:t>
    </dgm:pt>
    <dgm:pt modelId="{F2E6A0DD-9B0B-C74D-8390-26CEC4F0D94B}" type="pres">
      <dgm:prSet presAssocID="{39ED0F96-71F5-4B10-886D-728C9DDF55E5}" presName="vert0" presStyleCnt="0">
        <dgm:presLayoutVars>
          <dgm:dir/>
          <dgm:animOne val="branch"/>
          <dgm:animLvl val="lvl"/>
        </dgm:presLayoutVars>
      </dgm:prSet>
      <dgm:spPr/>
    </dgm:pt>
    <dgm:pt modelId="{6A8FA3BD-9D01-9949-872C-6D558F318B06}" type="pres">
      <dgm:prSet presAssocID="{5E0133C0-0DA1-45A1-B09C-4DBF67E97336}" presName="thickLine" presStyleLbl="alignNode1" presStyleIdx="0" presStyleCnt="3"/>
      <dgm:spPr/>
    </dgm:pt>
    <dgm:pt modelId="{7C823D7F-0EFC-ED45-9CEF-69847E0272BD}" type="pres">
      <dgm:prSet presAssocID="{5E0133C0-0DA1-45A1-B09C-4DBF67E97336}" presName="horz1" presStyleCnt="0"/>
      <dgm:spPr/>
    </dgm:pt>
    <dgm:pt modelId="{3E1C95A1-558D-CF4D-A60C-347FF9B0BFB7}" type="pres">
      <dgm:prSet presAssocID="{5E0133C0-0DA1-45A1-B09C-4DBF67E97336}" presName="tx1" presStyleLbl="revTx" presStyleIdx="0" presStyleCnt="3"/>
      <dgm:spPr/>
    </dgm:pt>
    <dgm:pt modelId="{BC5852D6-6634-AB48-B055-051EDF40BBA3}" type="pres">
      <dgm:prSet presAssocID="{5E0133C0-0DA1-45A1-B09C-4DBF67E97336}" presName="vert1" presStyleCnt="0"/>
      <dgm:spPr/>
    </dgm:pt>
    <dgm:pt modelId="{276280D0-CD0D-BA43-A0F5-887D0F8369A6}" type="pres">
      <dgm:prSet presAssocID="{45EC19E2-57B9-4EB0-85E2-E7889113FF97}" presName="thickLine" presStyleLbl="alignNode1" presStyleIdx="1" presStyleCnt="3"/>
      <dgm:spPr/>
    </dgm:pt>
    <dgm:pt modelId="{F50DB896-4531-1C46-AC06-7D7E04E94208}" type="pres">
      <dgm:prSet presAssocID="{45EC19E2-57B9-4EB0-85E2-E7889113FF97}" presName="horz1" presStyleCnt="0"/>
      <dgm:spPr/>
    </dgm:pt>
    <dgm:pt modelId="{65C4642B-4276-6141-97E5-46F61F5122C7}" type="pres">
      <dgm:prSet presAssocID="{45EC19E2-57B9-4EB0-85E2-E7889113FF97}" presName="tx1" presStyleLbl="revTx" presStyleIdx="1" presStyleCnt="3"/>
      <dgm:spPr/>
    </dgm:pt>
    <dgm:pt modelId="{5953B566-8B69-1A40-A8D7-F2201AB149A9}" type="pres">
      <dgm:prSet presAssocID="{45EC19E2-57B9-4EB0-85E2-E7889113FF97}" presName="vert1" presStyleCnt="0"/>
      <dgm:spPr/>
    </dgm:pt>
    <dgm:pt modelId="{0363CF3E-207D-7B42-AD81-7369CC658CBF}" type="pres">
      <dgm:prSet presAssocID="{CB198BBB-1EBB-4B35-87BB-9BE353EAF15B}" presName="thickLine" presStyleLbl="alignNode1" presStyleIdx="2" presStyleCnt="3"/>
      <dgm:spPr/>
    </dgm:pt>
    <dgm:pt modelId="{2426BF37-0A5F-4D45-8B5B-4F5CB26EB259}" type="pres">
      <dgm:prSet presAssocID="{CB198BBB-1EBB-4B35-87BB-9BE353EAF15B}" presName="horz1" presStyleCnt="0"/>
      <dgm:spPr/>
    </dgm:pt>
    <dgm:pt modelId="{78E69D79-9571-4D4B-AB8C-56DAEA54250A}" type="pres">
      <dgm:prSet presAssocID="{CB198BBB-1EBB-4B35-87BB-9BE353EAF15B}" presName="tx1" presStyleLbl="revTx" presStyleIdx="2" presStyleCnt="3"/>
      <dgm:spPr/>
    </dgm:pt>
    <dgm:pt modelId="{D92A4230-0721-3642-8BBF-89720AA337C7}" type="pres">
      <dgm:prSet presAssocID="{CB198BBB-1EBB-4B35-87BB-9BE353EAF15B}" presName="vert1" presStyleCnt="0"/>
      <dgm:spPr/>
    </dgm:pt>
  </dgm:ptLst>
  <dgm:cxnLst>
    <dgm:cxn modelId="{A8489A08-C995-4A93-82F0-5570EB952801}" srcId="{39ED0F96-71F5-4B10-886D-728C9DDF55E5}" destId="{CB198BBB-1EBB-4B35-87BB-9BE353EAF15B}" srcOrd="2" destOrd="0" parTransId="{34688D24-B706-4848-A668-64679F6E2DF1}" sibTransId="{32EAE0A7-B1A4-480B-9B06-3FD7419F3B9D}"/>
    <dgm:cxn modelId="{3DD7B509-DC10-184E-879A-C7A70B1B66FF}" type="presOf" srcId="{CB198BBB-1EBB-4B35-87BB-9BE353EAF15B}" destId="{78E69D79-9571-4D4B-AB8C-56DAEA54250A}" srcOrd="0" destOrd="0" presId="urn:microsoft.com/office/officeart/2008/layout/LinedList"/>
    <dgm:cxn modelId="{A793DC0B-9EDB-154B-B05C-7DE8D4DB4B3C}" type="presOf" srcId="{45EC19E2-57B9-4EB0-85E2-E7889113FF97}" destId="{65C4642B-4276-6141-97E5-46F61F5122C7}" srcOrd="0" destOrd="0" presId="urn:microsoft.com/office/officeart/2008/layout/LinedList"/>
    <dgm:cxn modelId="{D953042F-EF03-48B4-ABE1-AE422C484CFF}" srcId="{39ED0F96-71F5-4B10-886D-728C9DDF55E5}" destId="{45EC19E2-57B9-4EB0-85E2-E7889113FF97}" srcOrd="1" destOrd="0" parTransId="{16CFB695-7EDF-47E8-B9EE-2A881B488BA5}" sibTransId="{E9531DC1-F56C-4FF3-9DF0-E1F32CE5737A}"/>
    <dgm:cxn modelId="{8C5044B7-1577-664D-BFC4-230732D90508}" type="presOf" srcId="{5E0133C0-0DA1-45A1-B09C-4DBF67E97336}" destId="{3E1C95A1-558D-CF4D-A60C-347FF9B0BFB7}" srcOrd="0" destOrd="0" presId="urn:microsoft.com/office/officeart/2008/layout/LinedList"/>
    <dgm:cxn modelId="{1AEDACC6-6C77-49C3-8F0C-7FA4BFB0DCDB}" srcId="{39ED0F96-71F5-4B10-886D-728C9DDF55E5}" destId="{5E0133C0-0DA1-45A1-B09C-4DBF67E97336}" srcOrd="0" destOrd="0" parTransId="{A28F9FB1-FDBB-4A6D-AE84-77A2ACF435DA}" sibTransId="{822F7C5F-749D-48B8-AA69-BA33124D2063}"/>
    <dgm:cxn modelId="{D4EF82FC-DF18-7041-A755-69BFC2ABB70F}" type="presOf" srcId="{39ED0F96-71F5-4B10-886D-728C9DDF55E5}" destId="{F2E6A0DD-9B0B-C74D-8390-26CEC4F0D94B}" srcOrd="0" destOrd="0" presId="urn:microsoft.com/office/officeart/2008/layout/LinedList"/>
    <dgm:cxn modelId="{60203296-ECCB-B34E-8059-2BEED7B9392A}" type="presParOf" srcId="{F2E6A0DD-9B0B-C74D-8390-26CEC4F0D94B}" destId="{6A8FA3BD-9D01-9949-872C-6D558F318B06}" srcOrd="0" destOrd="0" presId="urn:microsoft.com/office/officeart/2008/layout/LinedList"/>
    <dgm:cxn modelId="{03C8BBE6-5A02-2C4C-9D46-6291B4791C01}" type="presParOf" srcId="{F2E6A0DD-9B0B-C74D-8390-26CEC4F0D94B}" destId="{7C823D7F-0EFC-ED45-9CEF-69847E0272BD}" srcOrd="1" destOrd="0" presId="urn:microsoft.com/office/officeart/2008/layout/LinedList"/>
    <dgm:cxn modelId="{5FD8E922-2475-F148-ABCE-3F8FE22AB019}" type="presParOf" srcId="{7C823D7F-0EFC-ED45-9CEF-69847E0272BD}" destId="{3E1C95A1-558D-CF4D-A60C-347FF9B0BFB7}" srcOrd="0" destOrd="0" presId="urn:microsoft.com/office/officeart/2008/layout/LinedList"/>
    <dgm:cxn modelId="{02F5FF52-8FB0-CF4C-9583-F100B3B845FA}" type="presParOf" srcId="{7C823D7F-0EFC-ED45-9CEF-69847E0272BD}" destId="{BC5852D6-6634-AB48-B055-051EDF40BBA3}" srcOrd="1" destOrd="0" presId="urn:microsoft.com/office/officeart/2008/layout/LinedList"/>
    <dgm:cxn modelId="{C29321D6-467B-D54D-892B-3A9DEE370C54}" type="presParOf" srcId="{F2E6A0DD-9B0B-C74D-8390-26CEC4F0D94B}" destId="{276280D0-CD0D-BA43-A0F5-887D0F8369A6}" srcOrd="2" destOrd="0" presId="urn:microsoft.com/office/officeart/2008/layout/LinedList"/>
    <dgm:cxn modelId="{C381BF5F-88AF-3C41-B57D-9BFEE1163C30}" type="presParOf" srcId="{F2E6A0DD-9B0B-C74D-8390-26CEC4F0D94B}" destId="{F50DB896-4531-1C46-AC06-7D7E04E94208}" srcOrd="3" destOrd="0" presId="urn:microsoft.com/office/officeart/2008/layout/LinedList"/>
    <dgm:cxn modelId="{B237DE03-4A29-9C4A-8E26-A21BB766D407}" type="presParOf" srcId="{F50DB896-4531-1C46-AC06-7D7E04E94208}" destId="{65C4642B-4276-6141-97E5-46F61F5122C7}" srcOrd="0" destOrd="0" presId="urn:microsoft.com/office/officeart/2008/layout/LinedList"/>
    <dgm:cxn modelId="{EA461905-9017-094A-8831-A974454679EA}" type="presParOf" srcId="{F50DB896-4531-1C46-AC06-7D7E04E94208}" destId="{5953B566-8B69-1A40-A8D7-F2201AB149A9}" srcOrd="1" destOrd="0" presId="urn:microsoft.com/office/officeart/2008/layout/LinedList"/>
    <dgm:cxn modelId="{4F3A7A12-01C8-0240-B687-FB4754F7E58D}" type="presParOf" srcId="{F2E6A0DD-9B0B-C74D-8390-26CEC4F0D94B}" destId="{0363CF3E-207D-7B42-AD81-7369CC658CBF}" srcOrd="4" destOrd="0" presId="urn:microsoft.com/office/officeart/2008/layout/LinedList"/>
    <dgm:cxn modelId="{EA4C77F4-8BEF-AF45-A3A2-BB54AF86D26B}" type="presParOf" srcId="{F2E6A0DD-9B0B-C74D-8390-26CEC4F0D94B}" destId="{2426BF37-0A5F-4D45-8B5B-4F5CB26EB259}" srcOrd="5" destOrd="0" presId="urn:microsoft.com/office/officeart/2008/layout/LinedList"/>
    <dgm:cxn modelId="{699514BA-E730-3640-B036-7BF7037AEA4F}" type="presParOf" srcId="{2426BF37-0A5F-4D45-8B5B-4F5CB26EB259}" destId="{78E69D79-9571-4D4B-AB8C-56DAEA54250A}" srcOrd="0" destOrd="0" presId="urn:microsoft.com/office/officeart/2008/layout/LinedList"/>
    <dgm:cxn modelId="{EB77CADA-7319-CB42-BC5E-B5D788713112}" type="presParOf" srcId="{2426BF37-0A5F-4D45-8B5B-4F5CB26EB259}" destId="{D92A4230-0721-3642-8BBF-89720AA337C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21FE916-670F-4650-ADC5-1A53B7F0E8D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A254156-ECE2-4EA6-B6A8-D5E532A7C147}">
      <dgm:prSet/>
      <dgm:spPr/>
      <dgm:t>
        <a:bodyPr/>
        <a:lstStyle/>
        <a:p>
          <a:r>
            <a:rPr lang="en-US" b="1"/>
            <a:t>• Prezidentské volby 2004 – oponent Janukovyče</a:t>
          </a:r>
          <a:endParaRPr lang="en-US"/>
        </a:p>
      </dgm:t>
    </dgm:pt>
    <dgm:pt modelId="{60FD0723-7EEF-4FCF-BAF5-31437EBAB837}" type="parTrans" cxnId="{6D513E5C-61FB-4476-A050-9C36CFB50A0D}">
      <dgm:prSet/>
      <dgm:spPr/>
      <dgm:t>
        <a:bodyPr/>
        <a:lstStyle/>
        <a:p>
          <a:endParaRPr lang="en-US"/>
        </a:p>
      </dgm:t>
    </dgm:pt>
    <dgm:pt modelId="{F2A02C7F-B753-4206-9A93-D1BE844DE37E}" type="sibTrans" cxnId="{6D513E5C-61FB-4476-A050-9C36CFB50A0D}">
      <dgm:prSet/>
      <dgm:spPr/>
      <dgm:t>
        <a:bodyPr/>
        <a:lstStyle/>
        <a:p>
          <a:endParaRPr lang="en-US"/>
        </a:p>
      </dgm:t>
    </dgm:pt>
    <dgm:pt modelId="{FC0A1C8A-7D70-4963-A158-7F819F6370A8}">
      <dgm:prSet/>
      <dgm:spPr/>
      <dgm:t>
        <a:bodyPr/>
        <a:lstStyle/>
        <a:p>
          <a:r>
            <a:rPr lang="en-US" b="1"/>
            <a:t>• Otráven dioxinem během kampaně</a:t>
          </a:r>
          <a:endParaRPr lang="en-US"/>
        </a:p>
      </dgm:t>
    </dgm:pt>
    <dgm:pt modelId="{F5C1AEF4-08F3-40D4-9048-FBD04D3DA315}" type="parTrans" cxnId="{0CD79237-3602-4A01-811F-3E46B440751C}">
      <dgm:prSet/>
      <dgm:spPr/>
      <dgm:t>
        <a:bodyPr/>
        <a:lstStyle/>
        <a:p>
          <a:endParaRPr lang="en-US"/>
        </a:p>
      </dgm:t>
    </dgm:pt>
    <dgm:pt modelId="{7B25535B-C777-4410-9D4B-BFF31CC5C0AD}" type="sibTrans" cxnId="{0CD79237-3602-4A01-811F-3E46B440751C}">
      <dgm:prSet/>
      <dgm:spPr/>
      <dgm:t>
        <a:bodyPr/>
        <a:lstStyle/>
        <a:p>
          <a:endParaRPr lang="en-US"/>
        </a:p>
      </dgm:t>
    </dgm:pt>
    <dgm:pt modelId="{FCD49AC4-C084-4FFA-8FD1-25F4C93AF707}">
      <dgm:prSet/>
      <dgm:spPr/>
      <dgm:t>
        <a:bodyPr/>
        <a:lstStyle/>
        <a:p>
          <a:r>
            <a:rPr lang="en-US" b="1"/>
            <a:t>• Po Oranžové revoluci zvolen prezidentem (prosinec 2004)</a:t>
          </a:r>
          <a:endParaRPr lang="en-US"/>
        </a:p>
      </dgm:t>
    </dgm:pt>
    <dgm:pt modelId="{19F05EBD-E094-435B-B9B8-BA59AEBDEC78}" type="parTrans" cxnId="{FA151F3A-F910-49AA-B7E5-C9733381A6CC}">
      <dgm:prSet/>
      <dgm:spPr/>
      <dgm:t>
        <a:bodyPr/>
        <a:lstStyle/>
        <a:p>
          <a:endParaRPr lang="en-US"/>
        </a:p>
      </dgm:t>
    </dgm:pt>
    <dgm:pt modelId="{B52C1C4E-4BFF-4835-BB21-CC637BC18CB5}" type="sibTrans" cxnId="{FA151F3A-F910-49AA-B7E5-C9733381A6CC}">
      <dgm:prSet/>
      <dgm:spPr/>
      <dgm:t>
        <a:bodyPr/>
        <a:lstStyle/>
        <a:p>
          <a:endParaRPr lang="en-US"/>
        </a:p>
      </dgm:t>
    </dgm:pt>
    <dgm:pt modelId="{3593ECDE-C690-2749-A3F9-89E93FC1FC48}" type="pres">
      <dgm:prSet presAssocID="{821FE916-670F-4650-ADC5-1A53B7F0E8D0}" presName="vert0" presStyleCnt="0">
        <dgm:presLayoutVars>
          <dgm:dir/>
          <dgm:animOne val="branch"/>
          <dgm:animLvl val="lvl"/>
        </dgm:presLayoutVars>
      </dgm:prSet>
      <dgm:spPr/>
    </dgm:pt>
    <dgm:pt modelId="{BD7502EA-5239-594F-8E0C-715516AF8C76}" type="pres">
      <dgm:prSet presAssocID="{8A254156-ECE2-4EA6-B6A8-D5E532A7C147}" presName="thickLine" presStyleLbl="alignNode1" presStyleIdx="0" presStyleCnt="3"/>
      <dgm:spPr/>
    </dgm:pt>
    <dgm:pt modelId="{42548927-513F-F44A-9622-4B59B949E3A6}" type="pres">
      <dgm:prSet presAssocID="{8A254156-ECE2-4EA6-B6A8-D5E532A7C147}" presName="horz1" presStyleCnt="0"/>
      <dgm:spPr/>
    </dgm:pt>
    <dgm:pt modelId="{344683EF-D5A4-8F4D-BE48-39A478A57775}" type="pres">
      <dgm:prSet presAssocID="{8A254156-ECE2-4EA6-B6A8-D5E532A7C147}" presName="tx1" presStyleLbl="revTx" presStyleIdx="0" presStyleCnt="3"/>
      <dgm:spPr/>
    </dgm:pt>
    <dgm:pt modelId="{4D0389E1-FD08-FE44-AEAF-7749F999AF2E}" type="pres">
      <dgm:prSet presAssocID="{8A254156-ECE2-4EA6-B6A8-D5E532A7C147}" presName="vert1" presStyleCnt="0"/>
      <dgm:spPr/>
    </dgm:pt>
    <dgm:pt modelId="{CF252986-8800-524D-986F-91210BF99AD0}" type="pres">
      <dgm:prSet presAssocID="{FC0A1C8A-7D70-4963-A158-7F819F6370A8}" presName="thickLine" presStyleLbl="alignNode1" presStyleIdx="1" presStyleCnt="3"/>
      <dgm:spPr/>
    </dgm:pt>
    <dgm:pt modelId="{8168E062-1DA7-2640-A1D9-C79273933F56}" type="pres">
      <dgm:prSet presAssocID="{FC0A1C8A-7D70-4963-A158-7F819F6370A8}" presName="horz1" presStyleCnt="0"/>
      <dgm:spPr/>
    </dgm:pt>
    <dgm:pt modelId="{5E514E1E-679F-CE42-997E-2AF84BA340F2}" type="pres">
      <dgm:prSet presAssocID="{FC0A1C8A-7D70-4963-A158-7F819F6370A8}" presName="tx1" presStyleLbl="revTx" presStyleIdx="1" presStyleCnt="3"/>
      <dgm:spPr/>
    </dgm:pt>
    <dgm:pt modelId="{42FB6827-5453-0C4F-ACB7-8F72DC1D9BD0}" type="pres">
      <dgm:prSet presAssocID="{FC0A1C8A-7D70-4963-A158-7F819F6370A8}" presName="vert1" presStyleCnt="0"/>
      <dgm:spPr/>
    </dgm:pt>
    <dgm:pt modelId="{34AF5580-B3F9-9E41-A671-F6CF6896B7FE}" type="pres">
      <dgm:prSet presAssocID="{FCD49AC4-C084-4FFA-8FD1-25F4C93AF707}" presName="thickLine" presStyleLbl="alignNode1" presStyleIdx="2" presStyleCnt="3"/>
      <dgm:spPr/>
    </dgm:pt>
    <dgm:pt modelId="{177BA9CB-B71D-5B4C-89DA-B3124C94A2F1}" type="pres">
      <dgm:prSet presAssocID="{FCD49AC4-C084-4FFA-8FD1-25F4C93AF707}" presName="horz1" presStyleCnt="0"/>
      <dgm:spPr/>
    </dgm:pt>
    <dgm:pt modelId="{5DDADD44-1DF6-CB4A-8339-CBF5B50B75A3}" type="pres">
      <dgm:prSet presAssocID="{FCD49AC4-C084-4FFA-8FD1-25F4C93AF707}" presName="tx1" presStyleLbl="revTx" presStyleIdx="2" presStyleCnt="3"/>
      <dgm:spPr/>
    </dgm:pt>
    <dgm:pt modelId="{EA75DEDF-CBBF-B541-80C8-41A094CC821B}" type="pres">
      <dgm:prSet presAssocID="{FCD49AC4-C084-4FFA-8FD1-25F4C93AF707}" presName="vert1" presStyleCnt="0"/>
      <dgm:spPr/>
    </dgm:pt>
  </dgm:ptLst>
  <dgm:cxnLst>
    <dgm:cxn modelId="{E2A6A72C-0AD8-3548-97C2-2A8A1ACB1D75}" type="presOf" srcId="{821FE916-670F-4650-ADC5-1A53B7F0E8D0}" destId="{3593ECDE-C690-2749-A3F9-89E93FC1FC48}" srcOrd="0" destOrd="0" presId="urn:microsoft.com/office/officeart/2008/layout/LinedList"/>
    <dgm:cxn modelId="{0CD79237-3602-4A01-811F-3E46B440751C}" srcId="{821FE916-670F-4650-ADC5-1A53B7F0E8D0}" destId="{FC0A1C8A-7D70-4963-A158-7F819F6370A8}" srcOrd="1" destOrd="0" parTransId="{F5C1AEF4-08F3-40D4-9048-FBD04D3DA315}" sibTransId="{7B25535B-C777-4410-9D4B-BFF31CC5C0AD}"/>
    <dgm:cxn modelId="{FA151F3A-F910-49AA-B7E5-C9733381A6CC}" srcId="{821FE916-670F-4650-ADC5-1A53B7F0E8D0}" destId="{FCD49AC4-C084-4FFA-8FD1-25F4C93AF707}" srcOrd="2" destOrd="0" parTransId="{19F05EBD-E094-435B-B9B8-BA59AEBDEC78}" sibTransId="{B52C1C4E-4BFF-4835-BB21-CC637BC18CB5}"/>
    <dgm:cxn modelId="{6D513E5C-61FB-4476-A050-9C36CFB50A0D}" srcId="{821FE916-670F-4650-ADC5-1A53B7F0E8D0}" destId="{8A254156-ECE2-4EA6-B6A8-D5E532A7C147}" srcOrd="0" destOrd="0" parTransId="{60FD0723-7EEF-4FCF-BAF5-31437EBAB837}" sibTransId="{F2A02C7F-B753-4206-9A93-D1BE844DE37E}"/>
    <dgm:cxn modelId="{948FBA5C-5497-8C4D-97ED-B4AA9E9E315B}" type="presOf" srcId="{FCD49AC4-C084-4FFA-8FD1-25F4C93AF707}" destId="{5DDADD44-1DF6-CB4A-8339-CBF5B50B75A3}" srcOrd="0" destOrd="0" presId="urn:microsoft.com/office/officeart/2008/layout/LinedList"/>
    <dgm:cxn modelId="{70680386-697B-E745-AB57-1DA0E863C687}" type="presOf" srcId="{8A254156-ECE2-4EA6-B6A8-D5E532A7C147}" destId="{344683EF-D5A4-8F4D-BE48-39A478A57775}" srcOrd="0" destOrd="0" presId="urn:microsoft.com/office/officeart/2008/layout/LinedList"/>
    <dgm:cxn modelId="{C845EEFE-F0E9-1B42-BC43-F2D8C234C754}" type="presOf" srcId="{FC0A1C8A-7D70-4963-A158-7F819F6370A8}" destId="{5E514E1E-679F-CE42-997E-2AF84BA340F2}" srcOrd="0" destOrd="0" presId="urn:microsoft.com/office/officeart/2008/layout/LinedList"/>
    <dgm:cxn modelId="{34ED05E4-B39C-D64D-B5FD-F0989458A784}" type="presParOf" srcId="{3593ECDE-C690-2749-A3F9-89E93FC1FC48}" destId="{BD7502EA-5239-594F-8E0C-715516AF8C76}" srcOrd="0" destOrd="0" presId="urn:microsoft.com/office/officeart/2008/layout/LinedList"/>
    <dgm:cxn modelId="{DB6B811F-DB82-3643-9154-E8D6B3BAF989}" type="presParOf" srcId="{3593ECDE-C690-2749-A3F9-89E93FC1FC48}" destId="{42548927-513F-F44A-9622-4B59B949E3A6}" srcOrd="1" destOrd="0" presId="urn:microsoft.com/office/officeart/2008/layout/LinedList"/>
    <dgm:cxn modelId="{6497EA3D-032E-BE47-82C3-634E146030E2}" type="presParOf" srcId="{42548927-513F-F44A-9622-4B59B949E3A6}" destId="{344683EF-D5A4-8F4D-BE48-39A478A57775}" srcOrd="0" destOrd="0" presId="urn:microsoft.com/office/officeart/2008/layout/LinedList"/>
    <dgm:cxn modelId="{E4210A2C-E834-F149-9095-41FEA8A80D43}" type="presParOf" srcId="{42548927-513F-F44A-9622-4B59B949E3A6}" destId="{4D0389E1-FD08-FE44-AEAF-7749F999AF2E}" srcOrd="1" destOrd="0" presId="urn:microsoft.com/office/officeart/2008/layout/LinedList"/>
    <dgm:cxn modelId="{D1D69C31-EE32-B349-BD5E-F30FA91DE0BB}" type="presParOf" srcId="{3593ECDE-C690-2749-A3F9-89E93FC1FC48}" destId="{CF252986-8800-524D-986F-91210BF99AD0}" srcOrd="2" destOrd="0" presId="urn:microsoft.com/office/officeart/2008/layout/LinedList"/>
    <dgm:cxn modelId="{A7EC4156-BCD6-7446-9215-5236342A6E51}" type="presParOf" srcId="{3593ECDE-C690-2749-A3F9-89E93FC1FC48}" destId="{8168E062-1DA7-2640-A1D9-C79273933F56}" srcOrd="3" destOrd="0" presId="urn:microsoft.com/office/officeart/2008/layout/LinedList"/>
    <dgm:cxn modelId="{BA989398-8DF4-BA47-8085-644F9BC71E83}" type="presParOf" srcId="{8168E062-1DA7-2640-A1D9-C79273933F56}" destId="{5E514E1E-679F-CE42-997E-2AF84BA340F2}" srcOrd="0" destOrd="0" presId="urn:microsoft.com/office/officeart/2008/layout/LinedList"/>
    <dgm:cxn modelId="{CA84652A-64BC-EB48-97F1-CF8D3BD92142}" type="presParOf" srcId="{8168E062-1DA7-2640-A1D9-C79273933F56}" destId="{42FB6827-5453-0C4F-ACB7-8F72DC1D9BD0}" srcOrd="1" destOrd="0" presId="urn:microsoft.com/office/officeart/2008/layout/LinedList"/>
    <dgm:cxn modelId="{7973C668-198B-254E-94E7-3EDA52A421F2}" type="presParOf" srcId="{3593ECDE-C690-2749-A3F9-89E93FC1FC48}" destId="{34AF5580-B3F9-9E41-A671-F6CF6896B7FE}" srcOrd="4" destOrd="0" presId="urn:microsoft.com/office/officeart/2008/layout/LinedList"/>
    <dgm:cxn modelId="{FDC61D66-55F0-184E-9433-BD84F6F79517}" type="presParOf" srcId="{3593ECDE-C690-2749-A3F9-89E93FC1FC48}" destId="{177BA9CB-B71D-5B4C-89DA-B3124C94A2F1}" srcOrd="5" destOrd="0" presId="urn:microsoft.com/office/officeart/2008/layout/LinedList"/>
    <dgm:cxn modelId="{70ADE9F0-FCE1-2E4D-9374-F29844CA7DA0}" type="presParOf" srcId="{177BA9CB-B71D-5B4C-89DA-B3124C94A2F1}" destId="{5DDADD44-1DF6-CB4A-8339-CBF5B50B75A3}" srcOrd="0" destOrd="0" presId="urn:microsoft.com/office/officeart/2008/layout/LinedList"/>
    <dgm:cxn modelId="{350ADC5C-6097-824D-A9ED-8E673ECE67A3}" type="presParOf" srcId="{177BA9CB-B71D-5B4C-89DA-B3124C94A2F1}" destId="{EA75DEDF-CBBF-B541-80C8-41A094CC82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6FDBED8-0317-468C-B1F2-A555C910FEC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95F021-3649-49B1-83D2-25EC35C6EF9A}">
      <dgm:prSet/>
      <dgm:spPr/>
      <dgm:t>
        <a:bodyPr/>
        <a:lstStyle/>
        <a:p>
          <a:r>
            <a:rPr lang="en-US" b="1"/>
            <a:t>• Podpora přiblížení k EU a NATO</a:t>
          </a:r>
          <a:endParaRPr lang="en-US"/>
        </a:p>
      </dgm:t>
    </dgm:pt>
    <dgm:pt modelId="{1721B6C5-AF6A-4EE7-8053-09077830C3D4}" type="parTrans" cxnId="{66F2647B-A9CB-4618-A1C9-CEB6FA994A42}">
      <dgm:prSet/>
      <dgm:spPr/>
      <dgm:t>
        <a:bodyPr/>
        <a:lstStyle/>
        <a:p>
          <a:endParaRPr lang="en-US"/>
        </a:p>
      </dgm:t>
    </dgm:pt>
    <dgm:pt modelId="{51987E7F-C0AF-49ED-8779-B7F2B516F22D}" type="sibTrans" cxnId="{66F2647B-A9CB-4618-A1C9-CEB6FA994A42}">
      <dgm:prSet/>
      <dgm:spPr/>
      <dgm:t>
        <a:bodyPr/>
        <a:lstStyle/>
        <a:p>
          <a:endParaRPr lang="en-US"/>
        </a:p>
      </dgm:t>
    </dgm:pt>
    <dgm:pt modelId="{1DD736DC-2713-4D9D-9F4A-967EF4AAA3F7}">
      <dgm:prSet/>
      <dgm:spPr/>
      <dgm:t>
        <a:bodyPr/>
        <a:lstStyle/>
        <a:p>
          <a:r>
            <a:rPr lang="en-US" b="1"/>
            <a:t>• Spory s Tymošenkovou, pomalé reformy</a:t>
          </a:r>
          <a:endParaRPr lang="en-US"/>
        </a:p>
      </dgm:t>
    </dgm:pt>
    <dgm:pt modelId="{72D06E34-D5B2-4D8A-8576-9A888307D1E8}" type="parTrans" cxnId="{2A72EDDA-9577-4F15-B5C8-71CE4F9EF0F3}">
      <dgm:prSet/>
      <dgm:spPr/>
      <dgm:t>
        <a:bodyPr/>
        <a:lstStyle/>
        <a:p>
          <a:endParaRPr lang="en-US"/>
        </a:p>
      </dgm:t>
    </dgm:pt>
    <dgm:pt modelId="{6E6BFEFD-9D76-4B53-B0BE-5EE0C3D28DDC}" type="sibTrans" cxnId="{2A72EDDA-9577-4F15-B5C8-71CE4F9EF0F3}">
      <dgm:prSet/>
      <dgm:spPr/>
      <dgm:t>
        <a:bodyPr/>
        <a:lstStyle/>
        <a:p>
          <a:endParaRPr lang="en-US"/>
        </a:p>
      </dgm:t>
    </dgm:pt>
    <dgm:pt modelId="{CF857AFF-6574-49D0-856A-45A2A1AFFC19}">
      <dgm:prSet/>
      <dgm:spPr/>
      <dgm:t>
        <a:bodyPr/>
        <a:lstStyle/>
        <a:p>
          <a:r>
            <a:rPr lang="en-US" b="1"/>
            <a:t>• Ztráta důvěry veřejnosti</a:t>
          </a:r>
          <a:endParaRPr lang="en-US"/>
        </a:p>
      </dgm:t>
    </dgm:pt>
    <dgm:pt modelId="{81DBE194-EA14-4F18-9E42-9C6591E4C513}" type="parTrans" cxnId="{F63B748C-253D-4EB8-AC31-58583E6E6390}">
      <dgm:prSet/>
      <dgm:spPr/>
      <dgm:t>
        <a:bodyPr/>
        <a:lstStyle/>
        <a:p>
          <a:endParaRPr lang="en-US"/>
        </a:p>
      </dgm:t>
    </dgm:pt>
    <dgm:pt modelId="{6D6FB284-892D-4637-AF60-FE512F6CCDD0}" type="sibTrans" cxnId="{F63B748C-253D-4EB8-AC31-58583E6E6390}">
      <dgm:prSet/>
      <dgm:spPr/>
      <dgm:t>
        <a:bodyPr/>
        <a:lstStyle/>
        <a:p>
          <a:endParaRPr lang="en-US"/>
        </a:p>
      </dgm:t>
    </dgm:pt>
    <dgm:pt modelId="{404D3638-C53F-4349-A60F-19E1C3445A77}" type="pres">
      <dgm:prSet presAssocID="{E6FDBED8-0317-468C-B1F2-A555C910FECE}" presName="vert0" presStyleCnt="0">
        <dgm:presLayoutVars>
          <dgm:dir/>
          <dgm:animOne val="branch"/>
          <dgm:animLvl val="lvl"/>
        </dgm:presLayoutVars>
      </dgm:prSet>
      <dgm:spPr/>
    </dgm:pt>
    <dgm:pt modelId="{6A277B1E-A13C-5B4A-B151-70B04564B927}" type="pres">
      <dgm:prSet presAssocID="{5495F021-3649-49B1-83D2-25EC35C6EF9A}" presName="thickLine" presStyleLbl="alignNode1" presStyleIdx="0" presStyleCnt="3"/>
      <dgm:spPr/>
    </dgm:pt>
    <dgm:pt modelId="{357C6C99-F77C-CB4C-AC8A-7C7C8594767D}" type="pres">
      <dgm:prSet presAssocID="{5495F021-3649-49B1-83D2-25EC35C6EF9A}" presName="horz1" presStyleCnt="0"/>
      <dgm:spPr/>
    </dgm:pt>
    <dgm:pt modelId="{FCCFF0CE-8AEE-A948-80CD-D02398CCF99C}" type="pres">
      <dgm:prSet presAssocID="{5495F021-3649-49B1-83D2-25EC35C6EF9A}" presName="tx1" presStyleLbl="revTx" presStyleIdx="0" presStyleCnt="3"/>
      <dgm:spPr/>
    </dgm:pt>
    <dgm:pt modelId="{B21AD54A-4B72-2B45-AC22-BD0AA2850A16}" type="pres">
      <dgm:prSet presAssocID="{5495F021-3649-49B1-83D2-25EC35C6EF9A}" presName="vert1" presStyleCnt="0"/>
      <dgm:spPr/>
    </dgm:pt>
    <dgm:pt modelId="{A698B17A-2893-5946-8539-6A7ECF60C7CF}" type="pres">
      <dgm:prSet presAssocID="{1DD736DC-2713-4D9D-9F4A-967EF4AAA3F7}" presName="thickLine" presStyleLbl="alignNode1" presStyleIdx="1" presStyleCnt="3"/>
      <dgm:spPr/>
    </dgm:pt>
    <dgm:pt modelId="{5F4C1C2D-7745-E049-B925-DB722A2D4FFD}" type="pres">
      <dgm:prSet presAssocID="{1DD736DC-2713-4D9D-9F4A-967EF4AAA3F7}" presName="horz1" presStyleCnt="0"/>
      <dgm:spPr/>
    </dgm:pt>
    <dgm:pt modelId="{E2C5BC2D-68E4-A24C-BB16-C92BF4372C51}" type="pres">
      <dgm:prSet presAssocID="{1DD736DC-2713-4D9D-9F4A-967EF4AAA3F7}" presName="tx1" presStyleLbl="revTx" presStyleIdx="1" presStyleCnt="3"/>
      <dgm:spPr/>
    </dgm:pt>
    <dgm:pt modelId="{B2626DFA-9290-A842-85B4-1123FC3EFF61}" type="pres">
      <dgm:prSet presAssocID="{1DD736DC-2713-4D9D-9F4A-967EF4AAA3F7}" presName="vert1" presStyleCnt="0"/>
      <dgm:spPr/>
    </dgm:pt>
    <dgm:pt modelId="{90849A13-6E4B-C643-9D12-BE3B10EB2D37}" type="pres">
      <dgm:prSet presAssocID="{CF857AFF-6574-49D0-856A-45A2A1AFFC19}" presName="thickLine" presStyleLbl="alignNode1" presStyleIdx="2" presStyleCnt="3"/>
      <dgm:spPr/>
    </dgm:pt>
    <dgm:pt modelId="{966D97A6-D6B8-BE43-BD39-2742A217E09D}" type="pres">
      <dgm:prSet presAssocID="{CF857AFF-6574-49D0-856A-45A2A1AFFC19}" presName="horz1" presStyleCnt="0"/>
      <dgm:spPr/>
    </dgm:pt>
    <dgm:pt modelId="{795F08B2-612F-834C-AAC0-A5B44D9A1AA4}" type="pres">
      <dgm:prSet presAssocID="{CF857AFF-6574-49D0-856A-45A2A1AFFC19}" presName="tx1" presStyleLbl="revTx" presStyleIdx="2" presStyleCnt="3"/>
      <dgm:spPr/>
    </dgm:pt>
    <dgm:pt modelId="{EE5CCACA-2070-E04F-8C32-CB62A71227BE}" type="pres">
      <dgm:prSet presAssocID="{CF857AFF-6574-49D0-856A-45A2A1AFFC19}" presName="vert1" presStyleCnt="0"/>
      <dgm:spPr/>
    </dgm:pt>
  </dgm:ptLst>
  <dgm:cxnLst>
    <dgm:cxn modelId="{89D00A0B-73C3-B241-ADFF-E2C752089BDB}" type="presOf" srcId="{CF857AFF-6574-49D0-856A-45A2A1AFFC19}" destId="{795F08B2-612F-834C-AAC0-A5B44D9A1AA4}" srcOrd="0" destOrd="0" presId="urn:microsoft.com/office/officeart/2008/layout/LinedList"/>
    <dgm:cxn modelId="{66F2647B-A9CB-4618-A1C9-CEB6FA994A42}" srcId="{E6FDBED8-0317-468C-B1F2-A555C910FECE}" destId="{5495F021-3649-49B1-83D2-25EC35C6EF9A}" srcOrd="0" destOrd="0" parTransId="{1721B6C5-AF6A-4EE7-8053-09077830C3D4}" sibTransId="{51987E7F-C0AF-49ED-8779-B7F2B516F22D}"/>
    <dgm:cxn modelId="{F63B748C-253D-4EB8-AC31-58583E6E6390}" srcId="{E6FDBED8-0317-468C-B1F2-A555C910FECE}" destId="{CF857AFF-6574-49D0-856A-45A2A1AFFC19}" srcOrd="2" destOrd="0" parTransId="{81DBE194-EA14-4F18-9E42-9C6591E4C513}" sibTransId="{6D6FB284-892D-4637-AF60-FE512F6CCDD0}"/>
    <dgm:cxn modelId="{6A0E618D-9A7C-9847-AA8F-E8ACDD91B7E5}" type="presOf" srcId="{1DD736DC-2713-4D9D-9F4A-967EF4AAA3F7}" destId="{E2C5BC2D-68E4-A24C-BB16-C92BF4372C51}" srcOrd="0" destOrd="0" presId="urn:microsoft.com/office/officeart/2008/layout/LinedList"/>
    <dgm:cxn modelId="{72718BD1-9C8F-CF42-933A-EF2A6CE5E761}" type="presOf" srcId="{E6FDBED8-0317-468C-B1F2-A555C910FECE}" destId="{404D3638-C53F-4349-A60F-19E1C3445A77}" srcOrd="0" destOrd="0" presId="urn:microsoft.com/office/officeart/2008/layout/LinedList"/>
    <dgm:cxn modelId="{2A72EDDA-9577-4F15-B5C8-71CE4F9EF0F3}" srcId="{E6FDBED8-0317-468C-B1F2-A555C910FECE}" destId="{1DD736DC-2713-4D9D-9F4A-967EF4AAA3F7}" srcOrd="1" destOrd="0" parTransId="{72D06E34-D5B2-4D8A-8576-9A888307D1E8}" sibTransId="{6E6BFEFD-9D76-4B53-B0BE-5EE0C3D28DDC}"/>
    <dgm:cxn modelId="{229976E0-9CBE-4442-9C96-03160C595E33}" type="presOf" srcId="{5495F021-3649-49B1-83D2-25EC35C6EF9A}" destId="{FCCFF0CE-8AEE-A948-80CD-D02398CCF99C}" srcOrd="0" destOrd="0" presId="urn:microsoft.com/office/officeart/2008/layout/LinedList"/>
    <dgm:cxn modelId="{48552DD4-E641-AF45-8118-D69C1925A844}" type="presParOf" srcId="{404D3638-C53F-4349-A60F-19E1C3445A77}" destId="{6A277B1E-A13C-5B4A-B151-70B04564B927}" srcOrd="0" destOrd="0" presId="urn:microsoft.com/office/officeart/2008/layout/LinedList"/>
    <dgm:cxn modelId="{8ED96ACA-DFC1-B947-9573-E66D6DBD9C3B}" type="presParOf" srcId="{404D3638-C53F-4349-A60F-19E1C3445A77}" destId="{357C6C99-F77C-CB4C-AC8A-7C7C8594767D}" srcOrd="1" destOrd="0" presId="urn:microsoft.com/office/officeart/2008/layout/LinedList"/>
    <dgm:cxn modelId="{F9B4D076-1B53-4B45-B9ED-5602A2DE9016}" type="presParOf" srcId="{357C6C99-F77C-CB4C-AC8A-7C7C8594767D}" destId="{FCCFF0CE-8AEE-A948-80CD-D02398CCF99C}" srcOrd="0" destOrd="0" presId="urn:microsoft.com/office/officeart/2008/layout/LinedList"/>
    <dgm:cxn modelId="{AB0D452E-1A30-AC4B-9631-2B72CEF4EF4B}" type="presParOf" srcId="{357C6C99-F77C-CB4C-AC8A-7C7C8594767D}" destId="{B21AD54A-4B72-2B45-AC22-BD0AA2850A16}" srcOrd="1" destOrd="0" presId="urn:microsoft.com/office/officeart/2008/layout/LinedList"/>
    <dgm:cxn modelId="{004884BC-798B-6744-B12B-8BC95D2454F7}" type="presParOf" srcId="{404D3638-C53F-4349-A60F-19E1C3445A77}" destId="{A698B17A-2893-5946-8539-6A7ECF60C7CF}" srcOrd="2" destOrd="0" presId="urn:microsoft.com/office/officeart/2008/layout/LinedList"/>
    <dgm:cxn modelId="{41DA2554-A49C-484D-A811-A4D407101B92}" type="presParOf" srcId="{404D3638-C53F-4349-A60F-19E1C3445A77}" destId="{5F4C1C2D-7745-E049-B925-DB722A2D4FFD}" srcOrd="3" destOrd="0" presId="urn:microsoft.com/office/officeart/2008/layout/LinedList"/>
    <dgm:cxn modelId="{8969CE1A-453C-6442-BE38-6BAB72FBBE13}" type="presParOf" srcId="{5F4C1C2D-7745-E049-B925-DB722A2D4FFD}" destId="{E2C5BC2D-68E4-A24C-BB16-C92BF4372C51}" srcOrd="0" destOrd="0" presId="urn:microsoft.com/office/officeart/2008/layout/LinedList"/>
    <dgm:cxn modelId="{3D9CFF91-1206-4F4B-82C1-B73970F005E0}" type="presParOf" srcId="{5F4C1C2D-7745-E049-B925-DB722A2D4FFD}" destId="{B2626DFA-9290-A842-85B4-1123FC3EFF61}" srcOrd="1" destOrd="0" presId="urn:microsoft.com/office/officeart/2008/layout/LinedList"/>
    <dgm:cxn modelId="{03C4429B-1440-0246-9E39-64ACF0E7F856}" type="presParOf" srcId="{404D3638-C53F-4349-A60F-19E1C3445A77}" destId="{90849A13-6E4B-C643-9D12-BE3B10EB2D37}" srcOrd="4" destOrd="0" presId="urn:microsoft.com/office/officeart/2008/layout/LinedList"/>
    <dgm:cxn modelId="{965573F7-D2D7-3741-8841-67B7156EE780}" type="presParOf" srcId="{404D3638-C53F-4349-A60F-19E1C3445A77}" destId="{966D97A6-D6B8-BE43-BD39-2742A217E09D}" srcOrd="5" destOrd="0" presId="urn:microsoft.com/office/officeart/2008/layout/LinedList"/>
    <dgm:cxn modelId="{DAE3A01A-F276-EB41-A09D-78F860A079FB}" type="presParOf" srcId="{966D97A6-D6B8-BE43-BD39-2742A217E09D}" destId="{795F08B2-612F-834C-AAC0-A5B44D9A1AA4}" srcOrd="0" destOrd="0" presId="urn:microsoft.com/office/officeart/2008/layout/LinedList"/>
    <dgm:cxn modelId="{57F73C93-ED2B-C749-9981-5481BDE24C4C}" type="presParOf" srcId="{966D97A6-D6B8-BE43-BD39-2742A217E09D}" destId="{EE5CCACA-2070-E04F-8C32-CB62A71227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01F7F23-49C8-4AAC-B516-DF7CAC20E7B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B175AD-0272-49BB-9AB8-D661BF2AC71A}">
      <dgm:prSet/>
      <dgm:spPr/>
      <dgm:t>
        <a:bodyPr/>
        <a:lstStyle/>
        <a:p>
          <a:r>
            <a:rPr lang="en-US" b="1"/>
            <a:t>• Ve volbách 2010 získal méně než 6 % hlasů</a:t>
          </a:r>
          <a:endParaRPr lang="en-US"/>
        </a:p>
      </dgm:t>
    </dgm:pt>
    <dgm:pt modelId="{FF2E126B-1F26-4A68-8899-55794E5E4D09}" type="parTrans" cxnId="{5FDFC0B9-7AE8-4615-AA54-B6BDA0758BA2}">
      <dgm:prSet/>
      <dgm:spPr/>
      <dgm:t>
        <a:bodyPr/>
        <a:lstStyle/>
        <a:p>
          <a:endParaRPr lang="en-US"/>
        </a:p>
      </dgm:t>
    </dgm:pt>
    <dgm:pt modelId="{5406615A-A4C3-43D8-9F3A-1489B0B544A9}" type="sibTrans" cxnId="{5FDFC0B9-7AE8-4615-AA54-B6BDA0758BA2}">
      <dgm:prSet/>
      <dgm:spPr/>
      <dgm:t>
        <a:bodyPr/>
        <a:lstStyle/>
        <a:p>
          <a:endParaRPr lang="en-US"/>
        </a:p>
      </dgm:t>
    </dgm:pt>
    <dgm:pt modelId="{39F7761E-7C07-416E-B359-B02691053A5F}">
      <dgm:prSet/>
      <dgm:spPr/>
      <dgm:t>
        <a:bodyPr/>
        <a:lstStyle/>
        <a:p>
          <a:r>
            <a:rPr lang="en-US" b="1"/>
            <a:t>• Stáhl se z politiky, symbol demokratických změn</a:t>
          </a:r>
          <a:endParaRPr lang="en-US"/>
        </a:p>
      </dgm:t>
    </dgm:pt>
    <dgm:pt modelId="{A342E0D8-023C-4E40-AED5-7860B4467337}" type="parTrans" cxnId="{A6A9DA55-F556-4C81-97D4-665D82EA2ED0}">
      <dgm:prSet/>
      <dgm:spPr/>
      <dgm:t>
        <a:bodyPr/>
        <a:lstStyle/>
        <a:p>
          <a:endParaRPr lang="en-US"/>
        </a:p>
      </dgm:t>
    </dgm:pt>
    <dgm:pt modelId="{ECFD41D0-A920-489A-94F2-ECB76EE7CE63}" type="sibTrans" cxnId="{A6A9DA55-F556-4C81-97D4-665D82EA2ED0}">
      <dgm:prSet/>
      <dgm:spPr/>
      <dgm:t>
        <a:bodyPr/>
        <a:lstStyle/>
        <a:p>
          <a:endParaRPr lang="en-US"/>
        </a:p>
      </dgm:t>
    </dgm:pt>
    <dgm:pt modelId="{B8EB5D43-2844-4D65-A8DD-64ED82EA22CB}">
      <dgm:prSet/>
      <dgm:spPr/>
      <dgm:t>
        <a:bodyPr/>
        <a:lstStyle/>
        <a:p>
          <a:r>
            <a:rPr lang="en-US" b="1"/>
            <a:t>• Vnímán jako čestný, ale slabý vůdce</a:t>
          </a:r>
          <a:endParaRPr lang="en-US"/>
        </a:p>
      </dgm:t>
    </dgm:pt>
    <dgm:pt modelId="{73986A3D-9DAE-4D43-8BEB-32267C5BCA52}" type="parTrans" cxnId="{44495672-A7BE-4D6B-B274-055B67BBA980}">
      <dgm:prSet/>
      <dgm:spPr/>
      <dgm:t>
        <a:bodyPr/>
        <a:lstStyle/>
        <a:p>
          <a:endParaRPr lang="en-US"/>
        </a:p>
      </dgm:t>
    </dgm:pt>
    <dgm:pt modelId="{0E52014F-1934-4235-AC8E-0EDE4C658A47}" type="sibTrans" cxnId="{44495672-A7BE-4D6B-B274-055B67BBA980}">
      <dgm:prSet/>
      <dgm:spPr/>
      <dgm:t>
        <a:bodyPr/>
        <a:lstStyle/>
        <a:p>
          <a:endParaRPr lang="en-US"/>
        </a:p>
      </dgm:t>
    </dgm:pt>
    <dgm:pt modelId="{D7CBEE8A-A247-FE41-8712-A4057D36523F}" type="pres">
      <dgm:prSet presAssocID="{D01F7F23-49C8-4AAC-B516-DF7CAC20E7BA}" presName="vert0" presStyleCnt="0">
        <dgm:presLayoutVars>
          <dgm:dir/>
          <dgm:animOne val="branch"/>
          <dgm:animLvl val="lvl"/>
        </dgm:presLayoutVars>
      </dgm:prSet>
      <dgm:spPr/>
    </dgm:pt>
    <dgm:pt modelId="{7BC52DD4-AEA5-A44A-B6A4-45EB20ACDE92}" type="pres">
      <dgm:prSet presAssocID="{2CB175AD-0272-49BB-9AB8-D661BF2AC71A}" presName="thickLine" presStyleLbl="alignNode1" presStyleIdx="0" presStyleCnt="3"/>
      <dgm:spPr/>
    </dgm:pt>
    <dgm:pt modelId="{CF02E816-C601-4D4F-92DF-66CF2A97E602}" type="pres">
      <dgm:prSet presAssocID="{2CB175AD-0272-49BB-9AB8-D661BF2AC71A}" presName="horz1" presStyleCnt="0"/>
      <dgm:spPr/>
    </dgm:pt>
    <dgm:pt modelId="{3730A0DC-B426-1F4D-835C-0458F1225862}" type="pres">
      <dgm:prSet presAssocID="{2CB175AD-0272-49BB-9AB8-D661BF2AC71A}" presName="tx1" presStyleLbl="revTx" presStyleIdx="0" presStyleCnt="3"/>
      <dgm:spPr/>
    </dgm:pt>
    <dgm:pt modelId="{AE45FA0A-2ED5-8541-8DBD-D7053C9645D2}" type="pres">
      <dgm:prSet presAssocID="{2CB175AD-0272-49BB-9AB8-D661BF2AC71A}" presName="vert1" presStyleCnt="0"/>
      <dgm:spPr/>
    </dgm:pt>
    <dgm:pt modelId="{5DA90667-AE4B-6A42-A6D3-113BDD7EC2B1}" type="pres">
      <dgm:prSet presAssocID="{39F7761E-7C07-416E-B359-B02691053A5F}" presName="thickLine" presStyleLbl="alignNode1" presStyleIdx="1" presStyleCnt="3"/>
      <dgm:spPr/>
    </dgm:pt>
    <dgm:pt modelId="{F901BC9C-CC19-B146-BC06-789C5C97FE04}" type="pres">
      <dgm:prSet presAssocID="{39F7761E-7C07-416E-B359-B02691053A5F}" presName="horz1" presStyleCnt="0"/>
      <dgm:spPr/>
    </dgm:pt>
    <dgm:pt modelId="{E5662D11-3255-F048-A532-3DF2E8C76138}" type="pres">
      <dgm:prSet presAssocID="{39F7761E-7C07-416E-B359-B02691053A5F}" presName="tx1" presStyleLbl="revTx" presStyleIdx="1" presStyleCnt="3"/>
      <dgm:spPr/>
    </dgm:pt>
    <dgm:pt modelId="{C1206419-8642-4840-B73E-ADEBA30FBFF6}" type="pres">
      <dgm:prSet presAssocID="{39F7761E-7C07-416E-B359-B02691053A5F}" presName="vert1" presStyleCnt="0"/>
      <dgm:spPr/>
    </dgm:pt>
    <dgm:pt modelId="{FC73D13D-C9EE-3447-805C-F3C506447264}" type="pres">
      <dgm:prSet presAssocID="{B8EB5D43-2844-4D65-A8DD-64ED82EA22CB}" presName="thickLine" presStyleLbl="alignNode1" presStyleIdx="2" presStyleCnt="3"/>
      <dgm:spPr/>
    </dgm:pt>
    <dgm:pt modelId="{67664084-2ADF-174B-B5AC-EAEE80997436}" type="pres">
      <dgm:prSet presAssocID="{B8EB5D43-2844-4D65-A8DD-64ED82EA22CB}" presName="horz1" presStyleCnt="0"/>
      <dgm:spPr/>
    </dgm:pt>
    <dgm:pt modelId="{3AE7FA52-908F-E540-8CA3-2917CA37B34A}" type="pres">
      <dgm:prSet presAssocID="{B8EB5D43-2844-4D65-A8DD-64ED82EA22CB}" presName="tx1" presStyleLbl="revTx" presStyleIdx="2" presStyleCnt="3"/>
      <dgm:spPr/>
    </dgm:pt>
    <dgm:pt modelId="{7D918E16-F0D4-504C-9F87-2CF8DAC2A9F9}" type="pres">
      <dgm:prSet presAssocID="{B8EB5D43-2844-4D65-A8DD-64ED82EA22CB}" presName="vert1" presStyleCnt="0"/>
      <dgm:spPr/>
    </dgm:pt>
  </dgm:ptLst>
  <dgm:cxnLst>
    <dgm:cxn modelId="{B1E5A822-FCC0-3942-8E8F-7940E1A8B65E}" type="presOf" srcId="{D01F7F23-49C8-4AAC-B516-DF7CAC20E7BA}" destId="{D7CBEE8A-A247-FE41-8712-A4057D36523F}" srcOrd="0" destOrd="0" presId="urn:microsoft.com/office/officeart/2008/layout/LinedList"/>
    <dgm:cxn modelId="{C2CD8541-CAFA-1D45-830A-B3690CBF0682}" type="presOf" srcId="{B8EB5D43-2844-4D65-A8DD-64ED82EA22CB}" destId="{3AE7FA52-908F-E540-8CA3-2917CA37B34A}" srcOrd="0" destOrd="0" presId="urn:microsoft.com/office/officeart/2008/layout/LinedList"/>
    <dgm:cxn modelId="{A6A9DA55-F556-4C81-97D4-665D82EA2ED0}" srcId="{D01F7F23-49C8-4AAC-B516-DF7CAC20E7BA}" destId="{39F7761E-7C07-416E-B359-B02691053A5F}" srcOrd="1" destOrd="0" parTransId="{A342E0D8-023C-4E40-AED5-7860B4467337}" sibTransId="{ECFD41D0-A920-489A-94F2-ECB76EE7CE63}"/>
    <dgm:cxn modelId="{5CA8406F-9765-6644-94BD-A229DE00314B}" type="presOf" srcId="{2CB175AD-0272-49BB-9AB8-D661BF2AC71A}" destId="{3730A0DC-B426-1F4D-835C-0458F1225862}" srcOrd="0" destOrd="0" presId="urn:microsoft.com/office/officeart/2008/layout/LinedList"/>
    <dgm:cxn modelId="{44495672-A7BE-4D6B-B274-055B67BBA980}" srcId="{D01F7F23-49C8-4AAC-B516-DF7CAC20E7BA}" destId="{B8EB5D43-2844-4D65-A8DD-64ED82EA22CB}" srcOrd="2" destOrd="0" parTransId="{73986A3D-9DAE-4D43-8BEB-32267C5BCA52}" sibTransId="{0E52014F-1934-4235-AC8E-0EDE4C658A47}"/>
    <dgm:cxn modelId="{5FDFC0B9-7AE8-4615-AA54-B6BDA0758BA2}" srcId="{D01F7F23-49C8-4AAC-B516-DF7CAC20E7BA}" destId="{2CB175AD-0272-49BB-9AB8-D661BF2AC71A}" srcOrd="0" destOrd="0" parTransId="{FF2E126B-1F26-4A68-8899-55794E5E4D09}" sibTransId="{5406615A-A4C3-43D8-9F3A-1489B0B544A9}"/>
    <dgm:cxn modelId="{969387C6-B05E-4147-907A-4EA975F309AC}" type="presOf" srcId="{39F7761E-7C07-416E-B359-B02691053A5F}" destId="{E5662D11-3255-F048-A532-3DF2E8C76138}" srcOrd="0" destOrd="0" presId="urn:microsoft.com/office/officeart/2008/layout/LinedList"/>
    <dgm:cxn modelId="{F91AFCA9-9299-C547-84B4-C05F83AF6463}" type="presParOf" srcId="{D7CBEE8A-A247-FE41-8712-A4057D36523F}" destId="{7BC52DD4-AEA5-A44A-B6A4-45EB20ACDE92}" srcOrd="0" destOrd="0" presId="urn:microsoft.com/office/officeart/2008/layout/LinedList"/>
    <dgm:cxn modelId="{0C1E6776-77B6-6A41-9DD8-FB74F7D569D6}" type="presParOf" srcId="{D7CBEE8A-A247-FE41-8712-A4057D36523F}" destId="{CF02E816-C601-4D4F-92DF-66CF2A97E602}" srcOrd="1" destOrd="0" presId="urn:microsoft.com/office/officeart/2008/layout/LinedList"/>
    <dgm:cxn modelId="{862BF908-261E-5247-B0DD-79614F29D4DF}" type="presParOf" srcId="{CF02E816-C601-4D4F-92DF-66CF2A97E602}" destId="{3730A0DC-B426-1F4D-835C-0458F1225862}" srcOrd="0" destOrd="0" presId="urn:microsoft.com/office/officeart/2008/layout/LinedList"/>
    <dgm:cxn modelId="{7A543390-2DD7-004A-B184-38C3BEEDC377}" type="presParOf" srcId="{CF02E816-C601-4D4F-92DF-66CF2A97E602}" destId="{AE45FA0A-2ED5-8541-8DBD-D7053C9645D2}" srcOrd="1" destOrd="0" presId="urn:microsoft.com/office/officeart/2008/layout/LinedList"/>
    <dgm:cxn modelId="{C790BEAC-02C5-464D-B03B-47A6CC648FE3}" type="presParOf" srcId="{D7CBEE8A-A247-FE41-8712-A4057D36523F}" destId="{5DA90667-AE4B-6A42-A6D3-113BDD7EC2B1}" srcOrd="2" destOrd="0" presId="urn:microsoft.com/office/officeart/2008/layout/LinedList"/>
    <dgm:cxn modelId="{A9B3D851-6AC5-0B41-8AEB-FA4CF687FC09}" type="presParOf" srcId="{D7CBEE8A-A247-FE41-8712-A4057D36523F}" destId="{F901BC9C-CC19-B146-BC06-789C5C97FE04}" srcOrd="3" destOrd="0" presId="urn:microsoft.com/office/officeart/2008/layout/LinedList"/>
    <dgm:cxn modelId="{895CF716-BB86-AA4D-9FAE-67C9AA16CCA8}" type="presParOf" srcId="{F901BC9C-CC19-B146-BC06-789C5C97FE04}" destId="{E5662D11-3255-F048-A532-3DF2E8C76138}" srcOrd="0" destOrd="0" presId="urn:microsoft.com/office/officeart/2008/layout/LinedList"/>
    <dgm:cxn modelId="{6C729355-A8F4-D945-9720-7EE605E1B1E6}" type="presParOf" srcId="{F901BC9C-CC19-B146-BC06-789C5C97FE04}" destId="{C1206419-8642-4840-B73E-ADEBA30FBFF6}" srcOrd="1" destOrd="0" presId="urn:microsoft.com/office/officeart/2008/layout/LinedList"/>
    <dgm:cxn modelId="{639834D3-ED84-034C-A2D7-4AF677B74EC9}" type="presParOf" srcId="{D7CBEE8A-A247-FE41-8712-A4057D36523F}" destId="{FC73D13D-C9EE-3447-805C-F3C506447264}" srcOrd="4" destOrd="0" presId="urn:microsoft.com/office/officeart/2008/layout/LinedList"/>
    <dgm:cxn modelId="{DDC69945-2C47-4743-B254-BE2455AA4EEC}" type="presParOf" srcId="{D7CBEE8A-A247-FE41-8712-A4057D36523F}" destId="{67664084-2ADF-174B-B5AC-EAEE80997436}" srcOrd="5" destOrd="0" presId="urn:microsoft.com/office/officeart/2008/layout/LinedList"/>
    <dgm:cxn modelId="{5FFD2BAB-86AA-584E-BB39-5F3457CB2A80}" type="presParOf" srcId="{67664084-2ADF-174B-B5AC-EAEE80997436}" destId="{3AE7FA52-908F-E540-8CA3-2917CA37B34A}" srcOrd="0" destOrd="0" presId="urn:microsoft.com/office/officeart/2008/layout/LinedList"/>
    <dgm:cxn modelId="{2E00D067-2785-F74A-BBFF-C90479C19357}" type="presParOf" srcId="{67664084-2ADF-174B-B5AC-EAEE80997436}" destId="{7D918E16-F0D4-504C-9F87-2CF8DAC2A9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BEB31A9-2C7A-4E0D-B828-4856A0BE2F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F8F36B-E613-4493-88CE-AA9AFF2932D3}">
      <dgm:prSet/>
      <dgm:spPr/>
      <dgm:t>
        <a:bodyPr/>
        <a:lstStyle/>
        <a:p>
          <a:r>
            <a:rPr lang="en-US" b="1"/>
            <a:t>• Juščenko: prozápadní, demokratický reformátor</a:t>
          </a:r>
          <a:endParaRPr lang="en-US"/>
        </a:p>
      </dgm:t>
    </dgm:pt>
    <dgm:pt modelId="{7D509657-452A-4BA4-ADEF-3DB99BC1C972}" type="parTrans" cxnId="{E802E3C1-33B0-4BEA-AC12-99EFA5413C72}">
      <dgm:prSet/>
      <dgm:spPr/>
      <dgm:t>
        <a:bodyPr/>
        <a:lstStyle/>
        <a:p>
          <a:endParaRPr lang="en-US"/>
        </a:p>
      </dgm:t>
    </dgm:pt>
    <dgm:pt modelId="{8CB4BFA4-01EB-451C-952B-0509EC86CC49}" type="sibTrans" cxnId="{E802E3C1-33B0-4BEA-AC12-99EFA5413C72}">
      <dgm:prSet/>
      <dgm:spPr/>
      <dgm:t>
        <a:bodyPr/>
        <a:lstStyle/>
        <a:p>
          <a:endParaRPr lang="en-US"/>
        </a:p>
      </dgm:t>
    </dgm:pt>
    <dgm:pt modelId="{E94CB087-7EBF-4242-83A0-7E23D13A4851}">
      <dgm:prSet/>
      <dgm:spPr/>
      <dgm:t>
        <a:bodyPr/>
        <a:lstStyle/>
        <a:p>
          <a:r>
            <a:rPr lang="en-US" b="1"/>
            <a:t>• Janukovyč: proruský, autoritářský styl vlády</a:t>
          </a:r>
          <a:endParaRPr lang="en-US"/>
        </a:p>
      </dgm:t>
    </dgm:pt>
    <dgm:pt modelId="{731DCA1B-A557-4DBB-8F7B-CB5D2A4BFAE1}" type="parTrans" cxnId="{1D21C17E-DE32-450B-BB47-9DC93D8E517B}">
      <dgm:prSet/>
      <dgm:spPr/>
      <dgm:t>
        <a:bodyPr/>
        <a:lstStyle/>
        <a:p>
          <a:endParaRPr lang="en-US"/>
        </a:p>
      </dgm:t>
    </dgm:pt>
    <dgm:pt modelId="{97D84AB3-12D5-485B-A9E9-485E7CCB56BC}" type="sibTrans" cxnId="{1D21C17E-DE32-450B-BB47-9DC93D8E517B}">
      <dgm:prSet/>
      <dgm:spPr/>
      <dgm:t>
        <a:bodyPr/>
        <a:lstStyle/>
        <a:p>
          <a:endParaRPr lang="en-US"/>
        </a:p>
      </dgm:t>
    </dgm:pt>
    <dgm:pt modelId="{293AD5BC-D291-41B3-9ED0-67314329500A}">
      <dgm:prSet/>
      <dgm:spPr/>
      <dgm:t>
        <a:bodyPr/>
        <a:lstStyle/>
        <a:p>
          <a:r>
            <a:rPr lang="en-US" b="1"/>
            <a:t>• Juščenko – symbol Oranžové revoluce, Janukovyč – pád během Euromajdanu</a:t>
          </a:r>
          <a:endParaRPr lang="en-US"/>
        </a:p>
      </dgm:t>
    </dgm:pt>
    <dgm:pt modelId="{EBCE1C12-D187-4CB4-A573-8E4FE653DA97}" type="parTrans" cxnId="{A402FA97-673A-4A56-A4D0-F8D6B3517661}">
      <dgm:prSet/>
      <dgm:spPr/>
      <dgm:t>
        <a:bodyPr/>
        <a:lstStyle/>
        <a:p>
          <a:endParaRPr lang="en-US"/>
        </a:p>
      </dgm:t>
    </dgm:pt>
    <dgm:pt modelId="{E57D64B8-C310-43B8-BE76-5D558AC34D36}" type="sibTrans" cxnId="{A402FA97-673A-4A56-A4D0-F8D6B3517661}">
      <dgm:prSet/>
      <dgm:spPr/>
      <dgm:t>
        <a:bodyPr/>
        <a:lstStyle/>
        <a:p>
          <a:endParaRPr lang="en-US"/>
        </a:p>
      </dgm:t>
    </dgm:pt>
    <dgm:pt modelId="{49605E53-57B0-4864-B648-2B3115EA85F3}">
      <dgm:prSet/>
      <dgm:spPr/>
      <dgm:t>
        <a:bodyPr/>
        <a:lstStyle/>
        <a:p>
          <a:r>
            <a:rPr lang="en-US" b="1"/>
            <a:t>• Oba ztratili veřejnou podporu, ale z různých důvodů</a:t>
          </a:r>
          <a:endParaRPr lang="en-US"/>
        </a:p>
      </dgm:t>
    </dgm:pt>
    <dgm:pt modelId="{A3EC89DA-9751-45FA-BE52-DABC7B409F3A}" type="parTrans" cxnId="{B19C993B-F1AB-4510-BB2A-523399673636}">
      <dgm:prSet/>
      <dgm:spPr/>
      <dgm:t>
        <a:bodyPr/>
        <a:lstStyle/>
        <a:p>
          <a:endParaRPr lang="en-US"/>
        </a:p>
      </dgm:t>
    </dgm:pt>
    <dgm:pt modelId="{EF5BAF5B-DF7A-4C70-9640-43DF329A55CC}" type="sibTrans" cxnId="{B19C993B-F1AB-4510-BB2A-523399673636}">
      <dgm:prSet/>
      <dgm:spPr/>
      <dgm:t>
        <a:bodyPr/>
        <a:lstStyle/>
        <a:p>
          <a:endParaRPr lang="en-US"/>
        </a:p>
      </dgm:t>
    </dgm:pt>
    <dgm:pt modelId="{F3BD3ED9-FDE9-EF41-8DC3-DE05DF9627FC}" type="pres">
      <dgm:prSet presAssocID="{3BEB31A9-2C7A-4E0D-B828-4856A0BE2F07}" presName="vert0" presStyleCnt="0">
        <dgm:presLayoutVars>
          <dgm:dir/>
          <dgm:animOne val="branch"/>
          <dgm:animLvl val="lvl"/>
        </dgm:presLayoutVars>
      </dgm:prSet>
      <dgm:spPr/>
    </dgm:pt>
    <dgm:pt modelId="{F40DA0E8-84D8-FC43-B142-945A8CF52C17}" type="pres">
      <dgm:prSet presAssocID="{66F8F36B-E613-4493-88CE-AA9AFF2932D3}" presName="thickLine" presStyleLbl="alignNode1" presStyleIdx="0" presStyleCnt="4"/>
      <dgm:spPr/>
    </dgm:pt>
    <dgm:pt modelId="{DCB7D719-2E21-B541-8FAA-22709550CEB8}" type="pres">
      <dgm:prSet presAssocID="{66F8F36B-E613-4493-88CE-AA9AFF2932D3}" presName="horz1" presStyleCnt="0"/>
      <dgm:spPr/>
    </dgm:pt>
    <dgm:pt modelId="{06C25F22-BAF1-D74F-AACF-F25AD4AB2866}" type="pres">
      <dgm:prSet presAssocID="{66F8F36B-E613-4493-88CE-AA9AFF2932D3}" presName="tx1" presStyleLbl="revTx" presStyleIdx="0" presStyleCnt="4"/>
      <dgm:spPr/>
    </dgm:pt>
    <dgm:pt modelId="{901E59CE-B6CD-BC4F-8968-4305CCF3C004}" type="pres">
      <dgm:prSet presAssocID="{66F8F36B-E613-4493-88CE-AA9AFF2932D3}" presName="vert1" presStyleCnt="0"/>
      <dgm:spPr/>
    </dgm:pt>
    <dgm:pt modelId="{943AAF77-414A-9447-9C51-AFCB34E5E247}" type="pres">
      <dgm:prSet presAssocID="{E94CB087-7EBF-4242-83A0-7E23D13A4851}" presName="thickLine" presStyleLbl="alignNode1" presStyleIdx="1" presStyleCnt="4"/>
      <dgm:spPr/>
    </dgm:pt>
    <dgm:pt modelId="{70C50177-EC95-BC48-9F21-657231EB0B01}" type="pres">
      <dgm:prSet presAssocID="{E94CB087-7EBF-4242-83A0-7E23D13A4851}" presName="horz1" presStyleCnt="0"/>
      <dgm:spPr/>
    </dgm:pt>
    <dgm:pt modelId="{78E7AA8B-5280-1E48-BF20-7E364AF0B6C3}" type="pres">
      <dgm:prSet presAssocID="{E94CB087-7EBF-4242-83A0-7E23D13A4851}" presName="tx1" presStyleLbl="revTx" presStyleIdx="1" presStyleCnt="4"/>
      <dgm:spPr/>
    </dgm:pt>
    <dgm:pt modelId="{C55BFA08-661D-D54D-9CB3-DE052293E611}" type="pres">
      <dgm:prSet presAssocID="{E94CB087-7EBF-4242-83A0-7E23D13A4851}" presName="vert1" presStyleCnt="0"/>
      <dgm:spPr/>
    </dgm:pt>
    <dgm:pt modelId="{2F655D41-6F79-7E40-B09C-06B1BF0F2F40}" type="pres">
      <dgm:prSet presAssocID="{293AD5BC-D291-41B3-9ED0-67314329500A}" presName="thickLine" presStyleLbl="alignNode1" presStyleIdx="2" presStyleCnt="4"/>
      <dgm:spPr/>
    </dgm:pt>
    <dgm:pt modelId="{5A5DA701-D5B4-4F42-B9AD-DBDEFB3B3127}" type="pres">
      <dgm:prSet presAssocID="{293AD5BC-D291-41B3-9ED0-67314329500A}" presName="horz1" presStyleCnt="0"/>
      <dgm:spPr/>
    </dgm:pt>
    <dgm:pt modelId="{F8BD6ECA-0C05-FB45-BA2B-1C51D05CB7FB}" type="pres">
      <dgm:prSet presAssocID="{293AD5BC-D291-41B3-9ED0-67314329500A}" presName="tx1" presStyleLbl="revTx" presStyleIdx="2" presStyleCnt="4"/>
      <dgm:spPr/>
    </dgm:pt>
    <dgm:pt modelId="{61FBCE30-C99D-D140-BB2D-5B61FF5F94F2}" type="pres">
      <dgm:prSet presAssocID="{293AD5BC-D291-41B3-9ED0-67314329500A}" presName="vert1" presStyleCnt="0"/>
      <dgm:spPr/>
    </dgm:pt>
    <dgm:pt modelId="{4B939576-23D0-0844-808E-35B7248C002B}" type="pres">
      <dgm:prSet presAssocID="{49605E53-57B0-4864-B648-2B3115EA85F3}" presName="thickLine" presStyleLbl="alignNode1" presStyleIdx="3" presStyleCnt="4"/>
      <dgm:spPr/>
    </dgm:pt>
    <dgm:pt modelId="{826F86ED-56C2-1943-875A-C0B82A34A147}" type="pres">
      <dgm:prSet presAssocID="{49605E53-57B0-4864-B648-2B3115EA85F3}" presName="horz1" presStyleCnt="0"/>
      <dgm:spPr/>
    </dgm:pt>
    <dgm:pt modelId="{FF89D338-208F-F144-BDB2-E25AF7DE73AE}" type="pres">
      <dgm:prSet presAssocID="{49605E53-57B0-4864-B648-2B3115EA85F3}" presName="tx1" presStyleLbl="revTx" presStyleIdx="3" presStyleCnt="4"/>
      <dgm:spPr/>
    </dgm:pt>
    <dgm:pt modelId="{75144237-6744-D445-9042-16EDF4477D90}" type="pres">
      <dgm:prSet presAssocID="{49605E53-57B0-4864-B648-2B3115EA85F3}" presName="vert1" presStyleCnt="0"/>
      <dgm:spPr/>
    </dgm:pt>
  </dgm:ptLst>
  <dgm:cxnLst>
    <dgm:cxn modelId="{3F5A0314-5B9A-0645-AE2C-CD83DB01DB91}" type="presOf" srcId="{49605E53-57B0-4864-B648-2B3115EA85F3}" destId="{FF89D338-208F-F144-BDB2-E25AF7DE73AE}" srcOrd="0" destOrd="0" presId="urn:microsoft.com/office/officeart/2008/layout/LinedList"/>
    <dgm:cxn modelId="{D3699D34-5CFA-8046-993B-7091738B6534}" type="presOf" srcId="{E94CB087-7EBF-4242-83A0-7E23D13A4851}" destId="{78E7AA8B-5280-1E48-BF20-7E364AF0B6C3}" srcOrd="0" destOrd="0" presId="urn:microsoft.com/office/officeart/2008/layout/LinedList"/>
    <dgm:cxn modelId="{B19C993B-F1AB-4510-BB2A-523399673636}" srcId="{3BEB31A9-2C7A-4E0D-B828-4856A0BE2F07}" destId="{49605E53-57B0-4864-B648-2B3115EA85F3}" srcOrd="3" destOrd="0" parTransId="{A3EC89DA-9751-45FA-BE52-DABC7B409F3A}" sibTransId="{EF5BAF5B-DF7A-4C70-9640-43DF329A55CC}"/>
    <dgm:cxn modelId="{1D21C17E-DE32-450B-BB47-9DC93D8E517B}" srcId="{3BEB31A9-2C7A-4E0D-B828-4856A0BE2F07}" destId="{E94CB087-7EBF-4242-83A0-7E23D13A4851}" srcOrd="1" destOrd="0" parTransId="{731DCA1B-A557-4DBB-8F7B-CB5D2A4BFAE1}" sibTransId="{97D84AB3-12D5-485B-A9E9-485E7CCB56BC}"/>
    <dgm:cxn modelId="{A402FA97-673A-4A56-A4D0-F8D6B3517661}" srcId="{3BEB31A9-2C7A-4E0D-B828-4856A0BE2F07}" destId="{293AD5BC-D291-41B3-9ED0-67314329500A}" srcOrd="2" destOrd="0" parTransId="{EBCE1C12-D187-4CB4-A573-8E4FE653DA97}" sibTransId="{E57D64B8-C310-43B8-BE76-5D558AC34D36}"/>
    <dgm:cxn modelId="{A60B859D-3D57-934E-B332-322139D1E07F}" type="presOf" srcId="{3BEB31A9-2C7A-4E0D-B828-4856A0BE2F07}" destId="{F3BD3ED9-FDE9-EF41-8DC3-DE05DF9627FC}" srcOrd="0" destOrd="0" presId="urn:microsoft.com/office/officeart/2008/layout/LinedList"/>
    <dgm:cxn modelId="{9D9089B8-726A-D446-A0DD-086E4A36930D}" type="presOf" srcId="{293AD5BC-D291-41B3-9ED0-67314329500A}" destId="{F8BD6ECA-0C05-FB45-BA2B-1C51D05CB7FB}" srcOrd="0" destOrd="0" presId="urn:microsoft.com/office/officeart/2008/layout/LinedList"/>
    <dgm:cxn modelId="{E802E3C1-33B0-4BEA-AC12-99EFA5413C72}" srcId="{3BEB31A9-2C7A-4E0D-B828-4856A0BE2F07}" destId="{66F8F36B-E613-4493-88CE-AA9AFF2932D3}" srcOrd="0" destOrd="0" parTransId="{7D509657-452A-4BA4-ADEF-3DB99BC1C972}" sibTransId="{8CB4BFA4-01EB-451C-952B-0509EC86CC49}"/>
    <dgm:cxn modelId="{9A2E17C7-1E58-DD47-9055-FB94D785F8DF}" type="presOf" srcId="{66F8F36B-E613-4493-88CE-AA9AFF2932D3}" destId="{06C25F22-BAF1-D74F-AACF-F25AD4AB2866}" srcOrd="0" destOrd="0" presId="urn:microsoft.com/office/officeart/2008/layout/LinedList"/>
    <dgm:cxn modelId="{F3397E5C-7DF6-354E-AD4C-F493042AD912}" type="presParOf" srcId="{F3BD3ED9-FDE9-EF41-8DC3-DE05DF9627FC}" destId="{F40DA0E8-84D8-FC43-B142-945A8CF52C17}" srcOrd="0" destOrd="0" presId="urn:microsoft.com/office/officeart/2008/layout/LinedList"/>
    <dgm:cxn modelId="{ECA45655-4DF2-8946-A643-D4750B523AE3}" type="presParOf" srcId="{F3BD3ED9-FDE9-EF41-8DC3-DE05DF9627FC}" destId="{DCB7D719-2E21-B541-8FAA-22709550CEB8}" srcOrd="1" destOrd="0" presId="urn:microsoft.com/office/officeart/2008/layout/LinedList"/>
    <dgm:cxn modelId="{7AB736AD-028A-0947-B76A-DE0FDBAF8A48}" type="presParOf" srcId="{DCB7D719-2E21-B541-8FAA-22709550CEB8}" destId="{06C25F22-BAF1-D74F-AACF-F25AD4AB2866}" srcOrd="0" destOrd="0" presId="urn:microsoft.com/office/officeart/2008/layout/LinedList"/>
    <dgm:cxn modelId="{8CF88EFA-E034-8C49-AFC8-851D70AB72F6}" type="presParOf" srcId="{DCB7D719-2E21-B541-8FAA-22709550CEB8}" destId="{901E59CE-B6CD-BC4F-8968-4305CCF3C004}" srcOrd="1" destOrd="0" presId="urn:microsoft.com/office/officeart/2008/layout/LinedList"/>
    <dgm:cxn modelId="{09EC94D7-71A4-BB4F-BE4A-5C76310D4A65}" type="presParOf" srcId="{F3BD3ED9-FDE9-EF41-8DC3-DE05DF9627FC}" destId="{943AAF77-414A-9447-9C51-AFCB34E5E247}" srcOrd="2" destOrd="0" presId="urn:microsoft.com/office/officeart/2008/layout/LinedList"/>
    <dgm:cxn modelId="{EC16857E-582C-7B46-A60C-3F2A0547D189}" type="presParOf" srcId="{F3BD3ED9-FDE9-EF41-8DC3-DE05DF9627FC}" destId="{70C50177-EC95-BC48-9F21-657231EB0B01}" srcOrd="3" destOrd="0" presId="urn:microsoft.com/office/officeart/2008/layout/LinedList"/>
    <dgm:cxn modelId="{61DC3FD4-0BEA-5048-A47D-EEA20038159D}" type="presParOf" srcId="{70C50177-EC95-BC48-9F21-657231EB0B01}" destId="{78E7AA8B-5280-1E48-BF20-7E364AF0B6C3}" srcOrd="0" destOrd="0" presId="urn:microsoft.com/office/officeart/2008/layout/LinedList"/>
    <dgm:cxn modelId="{5BFBFA70-7A9D-C04C-BE33-46B6728E3623}" type="presParOf" srcId="{70C50177-EC95-BC48-9F21-657231EB0B01}" destId="{C55BFA08-661D-D54D-9CB3-DE052293E611}" srcOrd="1" destOrd="0" presId="urn:microsoft.com/office/officeart/2008/layout/LinedList"/>
    <dgm:cxn modelId="{0D1B8329-52E7-7D44-A143-9D6AF2E46C86}" type="presParOf" srcId="{F3BD3ED9-FDE9-EF41-8DC3-DE05DF9627FC}" destId="{2F655D41-6F79-7E40-B09C-06B1BF0F2F40}" srcOrd="4" destOrd="0" presId="urn:microsoft.com/office/officeart/2008/layout/LinedList"/>
    <dgm:cxn modelId="{365FE5F5-9E6A-444A-B99A-08834DFEF722}" type="presParOf" srcId="{F3BD3ED9-FDE9-EF41-8DC3-DE05DF9627FC}" destId="{5A5DA701-D5B4-4F42-B9AD-DBDEFB3B3127}" srcOrd="5" destOrd="0" presId="urn:microsoft.com/office/officeart/2008/layout/LinedList"/>
    <dgm:cxn modelId="{810B4493-4D42-A042-A64C-B274692097F7}" type="presParOf" srcId="{5A5DA701-D5B4-4F42-B9AD-DBDEFB3B3127}" destId="{F8BD6ECA-0C05-FB45-BA2B-1C51D05CB7FB}" srcOrd="0" destOrd="0" presId="urn:microsoft.com/office/officeart/2008/layout/LinedList"/>
    <dgm:cxn modelId="{CB510776-74A0-F54D-A866-03FD52483C6C}" type="presParOf" srcId="{5A5DA701-D5B4-4F42-B9AD-DBDEFB3B3127}" destId="{61FBCE30-C99D-D140-BB2D-5B61FF5F94F2}" srcOrd="1" destOrd="0" presId="urn:microsoft.com/office/officeart/2008/layout/LinedList"/>
    <dgm:cxn modelId="{3A53293F-AD63-714A-80D4-021382A116B6}" type="presParOf" srcId="{F3BD3ED9-FDE9-EF41-8DC3-DE05DF9627FC}" destId="{4B939576-23D0-0844-808E-35B7248C002B}" srcOrd="6" destOrd="0" presId="urn:microsoft.com/office/officeart/2008/layout/LinedList"/>
    <dgm:cxn modelId="{67D27568-5CC6-4F43-9473-F6A092C2A47F}" type="presParOf" srcId="{F3BD3ED9-FDE9-EF41-8DC3-DE05DF9627FC}" destId="{826F86ED-56C2-1943-875A-C0B82A34A147}" srcOrd="7" destOrd="0" presId="urn:microsoft.com/office/officeart/2008/layout/LinedList"/>
    <dgm:cxn modelId="{CD26CD83-E631-1D4F-B700-4BC8E4C9475C}" type="presParOf" srcId="{826F86ED-56C2-1943-875A-C0B82A34A147}" destId="{FF89D338-208F-F144-BDB2-E25AF7DE73AE}" srcOrd="0" destOrd="0" presId="urn:microsoft.com/office/officeart/2008/layout/LinedList"/>
    <dgm:cxn modelId="{25B30B0E-7296-E640-9135-6BBB62BA039C}" type="presParOf" srcId="{826F86ED-56C2-1943-875A-C0B82A34A147}" destId="{75144237-6744-D445-9042-16EDF4477D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28DB13-B284-49D5-98D5-EAA9915F0A6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ED3662-6084-499E-BB2C-74C88676551C}">
      <dgm:prSet/>
      <dgm:spPr/>
      <dgm:t>
        <a:bodyPr/>
        <a:lstStyle/>
        <a:p>
          <a:r>
            <a:rPr lang="cs-CZ"/>
            <a:t>První </a:t>
          </a:r>
          <a:r>
            <a:rPr lang="cs-CZ" b="1"/>
            <a:t>částečně svobodné volby</a:t>
          </a:r>
          <a:r>
            <a:rPr lang="cs-CZ"/>
            <a:t> v Ukrajinské SSR od roku 1917.</a:t>
          </a:r>
          <a:endParaRPr lang="en-US"/>
        </a:p>
      </dgm:t>
    </dgm:pt>
    <dgm:pt modelId="{A1B83983-FF23-49E2-8083-75C41A9DF1D6}" type="parTrans" cxnId="{4106ED54-E21E-44B7-932D-0CF865B1C658}">
      <dgm:prSet/>
      <dgm:spPr/>
      <dgm:t>
        <a:bodyPr/>
        <a:lstStyle/>
        <a:p>
          <a:endParaRPr lang="en-US"/>
        </a:p>
      </dgm:t>
    </dgm:pt>
    <dgm:pt modelId="{E369F4F0-CA1D-438A-9E7B-86EB2F5482E0}" type="sibTrans" cxnId="{4106ED54-E21E-44B7-932D-0CF865B1C658}">
      <dgm:prSet/>
      <dgm:spPr/>
      <dgm:t>
        <a:bodyPr/>
        <a:lstStyle/>
        <a:p>
          <a:endParaRPr lang="en-US"/>
        </a:p>
      </dgm:t>
    </dgm:pt>
    <dgm:pt modelId="{95FB5A55-4EF2-432E-A5BC-6548080B8DD9}">
      <dgm:prSet/>
      <dgm:spPr/>
      <dgm:t>
        <a:bodyPr/>
        <a:lstStyle/>
        <a:p>
          <a:r>
            <a:rPr lang="cs-CZ"/>
            <a:t>Zvolen byl nový </a:t>
          </a:r>
          <a:r>
            <a:rPr lang="cs-CZ" b="1"/>
            <a:t>parlament – Nejvyšší sovět Ukrajiny</a:t>
          </a:r>
          <a:r>
            <a:rPr lang="cs-CZ"/>
            <a:t>.</a:t>
          </a:r>
          <a:endParaRPr lang="en-US"/>
        </a:p>
      </dgm:t>
    </dgm:pt>
    <dgm:pt modelId="{C35D56F9-EE74-4E0F-B755-53D22BFA22A4}" type="parTrans" cxnId="{34BE6963-8697-49EF-A728-145C2B7DB11E}">
      <dgm:prSet/>
      <dgm:spPr/>
      <dgm:t>
        <a:bodyPr/>
        <a:lstStyle/>
        <a:p>
          <a:endParaRPr lang="en-US"/>
        </a:p>
      </dgm:t>
    </dgm:pt>
    <dgm:pt modelId="{ADE96A0B-EEA0-4751-AC00-B344B253F907}" type="sibTrans" cxnId="{34BE6963-8697-49EF-A728-145C2B7DB11E}">
      <dgm:prSet/>
      <dgm:spPr/>
      <dgm:t>
        <a:bodyPr/>
        <a:lstStyle/>
        <a:p>
          <a:endParaRPr lang="en-US"/>
        </a:p>
      </dgm:t>
    </dgm:pt>
    <dgm:pt modelId="{64FE4724-F4F1-4D19-97A4-DED237B12532}">
      <dgm:prSet/>
      <dgm:spPr/>
      <dgm:t>
        <a:bodyPr/>
        <a:lstStyle/>
        <a:p>
          <a:r>
            <a:rPr lang="cs-CZ"/>
            <a:t>V parlamentu začala působit </a:t>
          </a:r>
          <a:r>
            <a:rPr lang="cs-CZ" b="1"/>
            <a:t>opoziční skupina „Narodna Rada“ (Národní rada)</a:t>
          </a:r>
          <a:r>
            <a:rPr lang="cs-CZ"/>
            <a:t>, složená z prodemokratických a prozápadních poslanců.</a:t>
          </a:r>
          <a:endParaRPr lang="en-US"/>
        </a:p>
      </dgm:t>
    </dgm:pt>
    <dgm:pt modelId="{8BEC990B-A2DF-4CD6-86BC-50022CCC9163}" type="parTrans" cxnId="{81080ED0-F0F2-4D9D-BFC0-8EB9100103E1}">
      <dgm:prSet/>
      <dgm:spPr/>
      <dgm:t>
        <a:bodyPr/>
        <a:lstStyle/>
        <a:p>
          <a:endParaRPr lang="en-US"/>
        </a:p>
      </dgm:t>
    </dgm:pt>
    <dgm:pt modelId="{6AF5BB0A-1B9B-4B68-B2CE-F526E3D20D26}" type="sibTrans" cxnId="{81080ED0-F0F2-4D9D-BFC0-8EB9100103E1}">
      <dgm:prSet/>
      <dgm:spPr/>
      <dgm:t>
        <a:bodyPr/>
        <a:lstStyle/>
        <a:p>
          <a:endParaRPr lang="en-US"/>
        </a:p>
      </dgm:t>
    </dgm:pt>
    <dgm:pt modelId="{972E15AD-1926-401B-8815-7ECC58C81C2A}">
      <dgm:prSet/>
      <dgm:spPr/>
      <dgm:t>
        <a:bodyPr/>
        <a:lstStyle/>
        <a:p>
          <a:r>
            <a:rPr lang="cs-CZ"/>
            <a:t>Tyto volby znamenaly </a:t>
          </a:r>
          <a:r>
            <a:rPr lang="cs-CZ" b="1"/>
            <a:t>začátek procesu demokratizace a postupného odpoutávání od Moskvy</a:t>
          </a:r>
          <a:r>
            <a:rPr lang="cs-CZ"/>
            <a:t>.</a:t>
          </a:r>
          <a:endParaRPr lang="en-US"/>
        </a:p>
      </dgm:t>
    </dgm:pt>
    <dgm:pt modelId="{C4700A67-3C14-4422-808E-A6BDC93F07A5}" type="parTrans" cxnId="{91B8ABA1-92E0-49CC-9FF7-84E55241B4BB}">
      <dgm:prSet/>
      <dgm:spPr/>
      <dgm:t>
        <a:bodyPr/>
        <a:lstStyle/>
        <a:p>
          <a:endParaRPr lang="en-US"/>
        </a:p>
      </dgm:t>
    </dgm:pt>
    <dgm:pt modelId="{21524FED-EFE4-4135-A701-D035FB3C48FA}" type="sibTrans" cxnId="{91B8ABA1-92E0-49CC-9FF7-84E55241B4BB}">
      <dgm:prSet/>
      <dgm:spPr/>
      <dgm:t>
        <a:bodyPr/>
        <a:lstStyle/>
        <a:p>
          <a:endParaRPr lang="en-US"/>
        </a:p>
      </dgm:t>
    </dgm:pt>
    <dgm:pt modelId="{760BB65E-F216-DD46-A29D-91787914582D}" type="pres">
      <dgm:prSet presAssocID="{8328DB13-B284-49D5-98D5-EAA9915F0A67}" presName="vert0" presStyleCnt="0">
        <dgm:presLayoutVars>
          <dgm:dir/>
          <dgm:animOne val="branch"/>
          <dgm:animLvl val="lvl"/>
        </dgm:presLayoutVars>
      </dgm:prSet>
      <dgm:spPr/>
    </dgm:pt>
    <dgm:pt modelId="{19CE9985-3C06-AE43-B1BB-492D98E27976}" type="pres">
      <dgm:prSet presAssocID="{C9ED3662-6084-499E-BB2C-74C88676551C}" presName="thickLine" presStyleLbl="alignNode1" presStyleIdx="0" presStyleCnt="4"/>
      <dgm:spPr/>
    </dgm:pt>
    <dgm:pt modelId="{88764975-4522-5F41-B66B-9E01F2DD0A7E}" type="pres">
      <dgm:prSet presAssocID="{C9ED3662-6084-499E-BB2C-74C88676551C}" presName="horz1" presStyleCnt="0"/>
      <dgm:spPr/>
    </dgm:pt>
    <dgm:pt modelId="{D7781D37-4102-F545-B2E9-B34CB1E4489A}" type="pres">
      <dgm:prSet presAssocID="{C9ED3662-6084-499E-BB2C-74C88676551C}" presName="tx1" presStyleLbl="revTx" presStyleIdx="0" presStyleCnt="4"/>
      <dgm:spPr/>
    </dgm:pt>
    <dgm:pt modelId="{E35C442D-81F7-1D4E-81D5-E390026EFA0D}" type="pres">
      <dgm:prSet presAssocID="{C9ED3662-6084-499E-BB2C-74C88676551C}" presName="vert1" presStyleCnt="0"/>
      <dgm:spPr/>
    </dgm:pt>
    <dgm:pt modelId="{661A2E28-B983-8148-A6A2-DAE47CB4AA4C}" type="pres">
      <dgm:prSet presAssocID="{95FB5A55-4EF2-432E-A5BC-6548080B8DD9}" presName="thickLine" presStyleLbl="alignNode1" presStyleIdx="1" presStyleCnt="4"/>
      <dgm:spPr/>
    </dgm:pt>
    <dgm:pt modelId="{3D8ADDE1-4981-034B-8817-E6A852D46724}" type="pres">
      <dgm:prSet presAssocID="{95FB5A55-4EF2-432E-A5BC-6548080B8DD9}" presName="horz1" presStyleCnt="0"/>
      <dgm:spPr/>
    </dgm:pt>
    <dgm:pt modelId="{16C8910D-660D-0B41-BF49-F2A01749F672}" type="pres">
      <dgm:prSet presAssocID="{95FB5A55-4EF2-432E-A5BC-6548080B8DD9}" presName="tx1" presStyleLbl="revTx" presStyleIdx="1" presStyleCnt="4"/>
      <dgm:spPr/>
    </dgm:pt>
    <dgm:pt modelId="{71731017-A1C5-0546-AE29-0337ECFE419B}" type="pres">
      <dgm:prSet presAssocID="{95FB5A55-4EF2-432E-A5BC-6548080B8DD9}" presName="vert1" presStyleCnt="0"/>
      <dgm:spPr/>
    </dgm:pt>
    <dgm:pt modelId="{91DE1BE8-7A32-A845-A65F-AA7E11BCC787}" type="pres">
      <dgm:prSet presAssocID="{64FE4724-F4F1-4D19-97A4-DED237B12532}" presName="thickLine" presStyleLbl="alignNode1" presStyleIdx="2" presStyleCnt="4"/>
      <dgm:spPr/>
    </dgm:pt>
    <dgm:pt modelId="{DB5B46F0-E9AC-0E4C-A783-6FF0780638F2}" type="pres">
      <dgm:prSet presAssocID="{64FE4724-F4F1-4D19-97A4-DED237B12532}" presName="horz1" presStyleCnt="0"/>
      <dgm:spPr/>
    </dgm:pt>
    <dgm:pt modelId="{0FD5C2C7-4CDA-FD4F-B647-E8E7819FF97A}" type="pres">
      <dgm:prSet presAssocID="{64FE4724-F4F1-4D19-97A4-DED237B12532}" presName="tx1" presStyleLbl="revTx" presStyleIdx="2" presStyleCnt="4"/>
      <dgm:spPr/>
    </dgm:pt>
    <dgm:pt modelId="{516F0815-63AB-1544-ADC5-D0469C2F0174}" type="pres">
      <dgm:prSet presAssocID="{64FE4724-F4F1-4D19-97A4-DED237B12532}" presName="vert1" presStyleCnt="0"/>
      <dgm:spPr/>
    </dgm:pt>
    <dgm:pt modelId="{6B72EDFB-DFC8-D14F-84E1-3A972DFA25E8}" type="pres">
      <dgm:prSet presAssocID="{972E15AD-1926-401B-8815-7ECC58C81C2A}" presName="thickLine" presStyleLbl="alignNode1" presStyleIdx="3" presStyleCnt="4"/>
      <dgm:spPr/>
    </dgm:pt>
    <dgm:pt modelId="{5D43987C-CB70-FB41-A51A-B55E4022F6D9}" type="pres">
      <dgm:prSet presAssocID="{972E15AD-1926-401B-8815-7ECC58C81C2A}" presName="horz1" presStyleCnt="0"/>
      <dgm:spPr/>
    </dgm:pt>
    <dgm:pt modelId="{EA8B823A-5EFF-A842-A608-25AB8C1E1287}" type="pres">
      <dgm:prSet presAssocID="{972E15AD-1926-401B-8815-7ECC58C81C2A}" presName="tx1" presStyleLbl="revTx" presStyleIdx="3" presStyleCnt="4"/>
      <dgm:spPr/>
    </dgm:pt>
    <dgm:pt modelId="{47F38E58-8D1D-B142-B5F0-DEA4C5E1E57D}" type="pres">
      <dgm:prSet presAssocID="{972E15AD-1926-401B-8815-7ECC58C81C2A}" presName="vert1" presStyleCnt="0"/>
      <dgm:spPr/>
    </dgm:pt>
  </dgm:ptLst>
  <dgm:cxnLst>
    <dgm:cxn modelId="{A8645D1E-51FA-384C-978C-F13DF5D7F856}" type="presOf" srcId="{972E15AD-1926-401B-8815-7ECC58C81C2A}" destId="{EA8B823A-5EFF-A842-A608-25AB8C1E1287}" srcOrd="0" destOrd="0" presId="urn:microsoft.com/office/officeart/2008/layout/LinedList"/>
    <dgm:cxn modelId="{9EA1124C-5083-0C43-815A-2AA7D9D2B1A8}" type="presOf" srcId="{8328DB13-B284-49D5-98D5-EAA9915F0A67}" destId="{760BB65E-F216-DD46-A29D-91787914582D}" srcOrd="0" destOrd="0" presId="urn:microsoft.com/office/officeart/2008/layout/LinedList"/>
    <dgm:cxn modelId="{4106ED54-E21E-44B7-932D-0CF865B1C658}" srcId="{8328DB13-B284-49D5-98D5-EAA9915F0A67}" destId="{C9ED3662-6084-499E-BB2C-74C88676551C}" srcOrd="0" destOrd="0" parTransId="{A1B83983-FF23-49E2-8083-75C41A9DF1D6}" sibTransId="{E369F4F0-CA1D-438A-9E7B-86EB2F5482E0}"/>
    <dgm:cxn modelId="{34BE6963-8697-49EF-A728-145C2B7DB11E}" srcId="{8328DB13-B284-49D5-98D5-EAA9915F0A67}" destId="{95FB5A55-4EF2-432E-A5BC-6548080B8DD9}" srcOrd="1" destOrd="0" parTransId="{C35D56F9-EE74-4E0F-B755-53D22BFA22A4}" sibTransId="{ADE96A0B-EEA0-4751-AC00-B344B253F907}"/>
    <dgm:cxn modelId="{22844869-EA91-E342-8B11-540DE02FB353}" type="presOf" srcId="{C9ED3662-6084-499E-BB2C-74C88676551C}" destId="{D7781D37-4102-F545-B2E9-B34CB1E4489A}" srcOrd="0" destOrd="0" presId="urn:microsoft.com/office/officeart/2008/layout/LinedList"/>
    <dgm:cxn modelId="{7E751094-7E9F-EC41-93A9-BAC20D1D185C}" type="presOf" srcId="{95FB5A55-4EF2-432E-A5BC-6548080B8DD9}" destId="{16C8910D-660D-0B41-BF49-F2A01749F672}" srcOrd="0" destOrd="0" presId="urn:microsoft.com/office/officeart/2008/layout/LinedList"/>
    <dgm:cxn modelId="{91B8ABA1-92E0-49CC-9FF7-84E55241B4BB}" srcId="{8328DB13-B284-49D5-98D5-EAA9915F0A67}" destId="{972E15AD-1926-401B-8815-7ECC58C81C2A}" srcOrd="3" destOrd="0" parTransId="{C4700A67-3C14-4422-808E-A6BDC93F07A5}" sibTransId="{21524FED-EFE4-4135-A701-D035FB3C48FA}"/>
    <dgm:cxn modelId="{81080ED0-F0F2-4D9D-BFC0-8EB9100103E1}" srcId="{8328DB13-B284-49D5-98D5-EAA9915F0A67}" destId="{64FE4724-F4F1-4D19-97A4-DED237B12532}" srcOrd="2" destOrd="0" parTransId="{8BEC990B-A2DF-4CD6-86BC-50022CCC9163}" sibTransId="{6AF5BB0A-1B9B-4B68-B2CE-F526E3D20D26}"/>
    <dgm:cxn modelId="{F5724CD4-399C-8A4D-9366-42B3B2A7EAC6}" type="presOf" srcId="{64FE4724-F4F1-4D19-97A4-DED237B12532}" destId="{0FD5C2C7-4CDA-FD4F-B647-E8E7819FF97A}" srcOrd="0" destOrd="0" presId="urn:microsoft.com/office/officeart/2008/layout/LinedList"/>
    <dgm:cxn modelId="{701B8A3D-CA7C-FB48-B876-EC5A39EDFB57}" type="presParOf" srcId="{760BB65E-F216-DD46-A29D-91787914582D}" destId="{19CE9985-3C06-AE43-B1BB-492D98E27976}" srcOrd="0" destOrd="0" presId="urn:microsoft.com/office/officeart/2008/layout/LinedList"/>
    <dgm:cxn modelId="{C9C9659D-D1D0-4942-9F27-C36EEC0D7E1F}" type="presParOf" srcId="{760BB65E-F216-DD46-A29D-91787914582D}" destId="{88764975-4522-5F41-B66B-9E01F2DD0A7E}" srcOrd="1" destOrd="0" presId="urn:microsoft.com/office/officeart/2008/layout/LinedList"/>
    <dgm:cxn modelId="{A2BCA135-695F-9B46-8919-B1D03B722DB9}" type="presParOf" srcId="{88764975-4522-5F41-B66B-9E01F2DD0A7E}" destId="{D7781D37-4102-F545-B2E9-B34CB1E4489A}" srcOrd="0" destOrd="0" presId="urn:microsoft.com/office/officeart/2008/layout/LinedList"/>
    <dgm:cxn modelId="{5F8566B7-4BDB-2347-B112-3E92EDACD50B}" type="presParOf" srcId="{88764975-4522-5F41-B66B-9E01F2DD0A7E}" destId="{E35C442D-81F7-1D4E-81D5-E390026EFA0D}" srcOrd="1" destOrd="0" presId="urn:microsoft.com/office/officeart/2008/layout/LinedList"/>
    <dgm:cxn modelId="{ACD287A5-4E20-FB46-86C0-654822D81E0F}" type="presParOf" srcId="{760BB65E-F216-DD46-A29D-91787914582D}" destId="{661A2E28-B983-8148-A6A2-DAE47CB4AA4C}" srcOrd="2" destOrd="0" presId="urn:microsoft.com/office/officeart/2008/layout/LinedList"/>
    <dgm:cxn modelId="{129F9A5F-608C-E949-AF0F-18C0142A71AC}" type="presParOf" srcId="{760BB65E-F216-DD46-A29D-91787914582D}" destId="{3D8ADDE1-4981-034B-8817-E6A852D46724}" srcOrd="3" destOrd="0" presId="urn:microsoft.com/office/officeart/2008/layout/LinedList"/>
    <dgm:cxn modelId="{21CB08D4-B16C-904E-A5E6-6E49991923D5}" type="presParOf" srcId="{3D8ADDE1-4981-034B-8817-E6A852D46724}" destId="{16C8910D-660D-0B41-BF49-F2A01749F672}" srcOrd="0" destOrd="0" presId="urn:microsoft.com/office/officeart/2008/layout/LinedList"/>
    <dgm:cxn modelId="{B49EF705-5D07-344B-837F-EE76DDB54718}" type="presParOf" srcId="{3D8ADDE1-4981-034B-8817-E6A852D46724}" destId="{71731017-A1C5-0546-AE29-0337ECFE419B}" srcOrd="1" destOrd="0" presId="urn:microsoft.com/office/officeart/2008/layout/LinedList"/>
    <dgm:cxn modelId="{6DDFF7D4-531D-AF4E-A612-CFD211226A43}" type="presParOf" srcId="{760BB65E-F216-DD46-A29D-91787914582D}" destId="{91DE1BE8-7A32-A845-A65F-AA7E11BCC787}" srcOrd="4" destOrd="0" presId="urn:microsoft.com/office/officeart/2008/layout/LinedList"/>
    <dgm:cxn modelId="{254AFB2C-CDB1-794F-8B4D-0D1FDF64931A}" type="presParOf" srcId="{760BB65E-F216-DD46-A29D-91787914582D}" destId="{DB5B46F0-E9AC-0E4C-A783-6FF0780638F2}" srcOrd="5" destOrd="0" presId="urn:microsoft.com/office/officeart/2008/layout/LinedList"/>
    <dgm:cxn modelId="{6C904600-39B5-D84E-B098-8C009062759D}" type="presParOf" srcId="{DB5B46F0-E9AC-0E4C-A783-6FF0780638F2}" destId="{0FD5C2C7-4CDA-FD4F-B647-E8E7819FF97A}" srcOrd="0" destOrd="0" presId="urn:microsoft.com/office/officeart/2008/layout/LinedList"/>
    <dgm:cxn modelId="{A6487BAC-B9E6-C344-BB62-71C882F42F01}" type="presParOf" srcId="{DB5B46F0-E9AC-0E4C-A783-6FF0780638F2}" destId="{516F0815-63AB-1544-ADC5-D0469C2F0174}" srcOrd="1" destOrd="0" presId="urn:microsoft.com/office/officeart/2008/layout/LinedList"/>
    <dgm:cxn modelId="{DFCD89E4-94EE-EF41-800C-945EFF4C7125}" type="presParOf" srcId="{760BB65E-F216-DD46-A29D-91787914582D}" destId="{6B72EDFB-DFC8-D14F-84E1-3A972DFA25E8}" srcOrd="6" destOrd="0" presId="urn:microsoft.com/office/officeart/2008/layout/LinedList"/>
    <dgm:cxn modelId="{313EC99E-D58C-CA47-9091-C0C6E777816A}" type="presParOf" srcId="{760BB65E-F216-DD46-A29D-91787914582D}" destId="{5D43987C-CB70-FB41-A51A-B55E4022F6D9}" srcOrd="7" destOrd="0" presId="urn:microsoft.com/office/officeart/2008/layout/LinedList"/>
    <dgm:cxn modelId="{48704BCC-ECD0-4C4B-91A3-A94344F0BB22}" type="presParOf" srcId="{5D43987C-CB70-FB41-A51A-B55E4022F6D9}" destId="{EA8B823A-5EFF-A842-A608-25AB8C1E1287}" srcOrd="0" destOrd="0" presId="urn:microsoft.com/office/officeart/2008/layout/LinedList"/>
    <dgm:cxn modelId="{9588DE37-F50E-0148-A8AC-2C156ABBF40F}" type="presParOf" srcId="{5D43987C-CB70-FB41-A51A-B55E4022F6D9}" destId="{47F38E58-8D1D-B142-B5F0-DEA4C5E1E5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634723B-496C-4512-9279-746DD68C967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15302F-6F84-4CFC-BF6C-79A11AFC8792}">
      <dgm:prSet/>
      <dgm:spPr/>
      <dgm:t>
        <a:bodyPr/>
        <a:lstStyle/>
        <a:p>
          <a:r>
            <a:rPr lang="en-US" b="1"/>
            <a:t>• Narozená: 27. listopadu 1960, Dnipro</a:t>
          </a:r>
          <a:endParaRPr lang="en-US"/>
        </a:p>
      </dgm:t>
    </dgm:pt>
    <dgm:pt modelId="{C3CD8FD8-17F7-414E-9467-FF8F40D111C9}" type="parTrans" cxnId="{8639C8BD-0099-48DF-BEFB-3D5EA59BEE36}">
      <dgm:prSet/>
      <dgm:spPr/>
      <dgm:t>
        <a:bodyPr/>
        <a:lstStyle/>
        <a:p>
          <a:endParaRPr lang="en-US"/>
        </a:p>
      </dgm:t>
    </dgm:pt>
    <dgm:pt modelId="{B20280D9-5208-43FF-BC15-5021306DD672}" type="sibTrans" cxnId="{8639C8BD-0099-48DF-BEFB-3D5EA59BEE36}">
      <dgm:prSet/>
      <dgm:spPr/>
      <dgm:t>
        <a:bodyPr/>
        <a:lstStyle/>
        <a:p>
          <a:endParaRPr lang="en-US"/>
        </a:p>
      </dgm:t>
    </dgm:pt>
    <dgm:pt modelId="{38C2EBBC-82A2-4440-9538-A1F6455D3DEF}">
      <dgm:prSet/>
      <dgm:spPr/>
      <dgm:t>
        <a:bodyPr/>
        <a:lstStyle/>
        <a:p>
          <a:r>
            <a:rPr lang="en-US" b="1"/>
            <a:t>• Ekonomka, podnikatelka v energetickém sektoru</a:t>
          </a:r>
          <a:endParaRPr lang="en-US"/>
        </a:p>
      </dgm:t>
    </dgm:pt>
    <dgm:pt modelId="{FAEF00D8-4FA4-4846-A347-420C55BFA91D}" type="parTrans" cxnId="{EFA0C805-EF97-4EF1-959A-024669AA4212}">
      <dgm:prSet/>
      <dgm:spPr/>
      <dgm:t>
        <a:bodyPr/>
        <a:lstStyle/>
        <a:p>
          <a:endParaRPr lang="en-US"/>
        </a:p>
      </dgm:t>
    </dgm:pt>
    <dgm:pt modelId="{F0A49CA4-DCC5-41B3-AF16-43CF53245C84}" type="sibTrans" cxnId="{EFA0C805-EF97-4EF1-959A-024669AA4212}">
      <dgm:prSet/>
      <dgm:spPr/>
      <dgm:t>
        <a:bodyPr/>
        <a:lstStyle/>
        <a:p>
          <a:endParaRPr lang="en-US"/>
        </a:p>
      </dgm:t>
    </dgm:pt>
    <dgm:pt modelId="{836E197C-5489-440E-80ED-4FAD9AB5F79A}">
      <dgm:prSet/>
      <dgm:spPr/>
      <dgm:t>
        <a:bodyPr/>
        <a:lstStyle/>
        <a:p>
          <a:r>
            <a:rPr lang="en-US" b="1"/>
            <a:t>• V 90. letech spoluvlastnila velkou plynárenskou firmu</a:t>
          </a:r>
          <a:endParaRPr lang="en-US"/>
        </a:p>
      </dgm:t>
    </dgm:pt>
    <dgm:pt modelId="{F67AFDD4-74B3-4654-BFE5-759FD58AC4AB}" type="parTrans" cxnId="{A0AA188B-A4E6-441C-B409-1076544A3184}">
      <dgm:prSet/>
      <dgm:spPr/>
      <dgm:t>
        <a:bodyPr/>
        <a:lstStyle/>
        <a:p>
          <a:endParaRPr lang="en-US"/>
        </a:p>
      </dgm:t>
    </dgm:pt>
    <dgm:pt modelId="{D572768E-CEAA-46CE-BA28-C839379DB783}" type="sibTrans" cxnId="{A0AA188B-A4E6-441C-B409-1076544A3184}">
      <dgm:prSet/>
      <dgm:spPr/>
      <dgm:t>
        <a:bodyPr/>
        <a:lstStyle/>
        <a:p>
          <a:endParaRPr lang="en-US"/>
        </a:p>
      </dgm:t>
    </dgm:pt>
    <dgm:pt modelId="{787D82D2-11D8-7E40-B63F-FBCC1BB5ED31}" type="pres">
      <dgm:prSet presAssocID="{4634723B-496C-4512-9279-746DD68C9677}" presName="vert0" presStyleCnt="0">
        <dgm:presLayoutVars>
          <dgm:dir/>
          <dgm:animOne val="branch"/>
          <dgm:animLvl val="lvl"/>
        </dgm:presLayoutVars>
      </dgm:prSet>
      <dgm:spPr/>
    </dgm:pt>
    <dgm:pt modelId="{7DE6283A-7240-3447-8590-3B2D42AEEAC7}" type="pres">
      <dgm:prSet presAssocID="{9815302F-6F84-4CFC-BF6C-79A11AFC8792}" presName="thickLine" presStyleLbl="alignNode1" presStyleIdx="0" presStyleCnt="3"/>
      <dgm:spPr/>
    </dgm:pt>
    <dgm:pt modelId="{E443C049-EEB6-834E-9AFA-51CA41C6AB78}" type="pres">
      <dgm:prSet presAssocID="{9815302F-6F84-4CFC-BF6C-79A11AFC8792}" presName="horz1" presStyleCnt="0"/>
      <dgm:spPr/>
    </dgm:pt>
    <dgm:pt modelId="{3C40FE3E-6033-1C44-A59F-C6E24AA07079}" type="pres">
      <dgm:prSet presAssocID="{9815302F-6F84-4CFC-BF6C-79A11AFC8792}" presName="tx1" presStyleLbl="revTx" presStyleIdx="0" presStyleCnt="3"/>
      <dgm:spPr/>
    </dgm:pt>
    <dgm:pt modelId="{98127458-868D-E449-8CF9-D8A6B320C6A9}" type="pres">
      <dgm:prSet presAssocID="{9815302F-6F84-4CFC-BF6C-79A11AFC8792}" presName="vert1" presStyleCnt="0"/>
      <dgm:spPr/>
    </dgm:pt>
    <dgm:pt modelId="{78F316AF-B1FA-EF41-87F1-53EC4BB42D49}" type="pres">
      <dgm:prSet presAssocID="{38C2EBBC-82A2-4440-9538-A1F6455D3DEF}" presName="thickLine" presStyleLbl="alignNode1" presStyleIdx="1" presStyleCnt="3"/>
      <dgm:spPr/>
    </dgm:pt>
    <dgm:pt modelId="{A78B6A7C-D25D-124A-99BA-E467E2B37693}" type="pres">
      <dgm:prSet presAssocID="{38C2EBBC-82A2-4440-9538-A1F6455D3DEF}" presName="horz1" presStyleCnt="0"/>
      <dgm:spPr/>
    </dgm:pt>
    <dgm:pt modelId="{255A49D0-09D2-0543-A88B-149F1227EB9B}" type="pres">
      <dgm:prSet presAssocID="{38C2EBBC-82A2-4440-9538-A1F6455D3DEF}" presName="tx1" presStyleLbl="revTx" presStyleIdx="1" presStyleCnt="3"/>
      <dgm:spPr/>
    </dgm:pt>
    <dgm:pt modelId="{B671130F-7218-FA4C-9578-1C16750728C8}" type="pres">
      <dgm:prSet presAssocID="{38C2EBBC-82A2-4440-9538-A1F6455D3DEF}" presName="vert1" presStyleCnt="0"/>
      <dgm:spPr/>
    </dgm:pt>
    <dgm:pt modelId="{4813207C-369E-7E43-8F42-892ECD4546BC}" type="pres">
      <dgm:prSet presAssocID="{836E197C-5489-440E-80ED-4FAD9AB5F79A}" presName="thickLine" presStyleLbl="alignNode1" presStyleIdx="2" presStyleCnt="3"/>
      <dgm:spPr/>
    </dgm:pt>
    <dgm:pt modelId="{FA29D324-257C-F243-BAAB-D8E273EBB6BD}" type="pres">
      <dgm:prSet presAssocID="{836E197C-5489-440E-80ED-4FAD9AB5F79A}" presName="horz1" presStyleCnt="0"/>
      <dgm:spPr/>
    </dgm:pt>
    <dgm:pt modelId="{02081EFC-ECAA-9441-A8E4-DB0EA8B42C0F}" type="pres">
      <dgm:prSet presAssocID="{836E197C-5489-440E-80ED-4FAD9AB5F79A}" presName="tx1" presStyleLbl="revTx" presStyleIdx="2" presStyleCnt="3"/>
      <dgm:spPr/>
    </dgm:pt>
    <dgm:pt modelId="{A12962EA-344A-B54F-BC45-3A01FAA23EE5}" type="pres">
      <dgm:prSet presAssocID="{836E197C-5489-440E-80ED-4FAD9AB5F79A}" presName="vert1" presStyleCnt="0"/>
      <dgm:spPr/>
    </dgm:pt>
  </dgm:ptLst>
  <dgm:cxnLst>
    <dgm:cxn modelId="{EFA0C805-EF97-4EF1-959A-024669AA4212}" srcId="{4634723B-496C-4512-9279-746DD68C9677}" destId="{38C2EBBC-82A2-4440-9538-A1F6455D3DEF}" srcOrd="1" destOrd="0" parTransId="{FAEF00D8-4FA4-4846-A347-420C55BFA91D}" sibTransId="{F0A49CA4-DCC5-41B3-AF16-43CF53245C84}"/>
    <dgm:cxn modelId="{D16D3363-D784-5742-B48D-73923C914E1E}" type="presOf" srcId="{38C2EBBC-82A2-4440-9538-A1F6455D3DEF}" destId="{255A49D0-09D2-0543-A88B-149F1227EB9B}" srcOrd="0" destOrd="0" presId="urn:microsoft.com/office/officeart/2008/layout/LinedList"/>
    <dgm:cxn modelId="{A0AA188B-A4E6-441C-B409-1076544A3184}" srcId="{4634723B-496C-4512-9279-746DD68C9677}" destId="{836E197C-5489-440E-80ED-4FAD9AB5F79A}" srcOrd="2" destOrd="0" parTransId="{F67AFDD4-74B3-4654-BFE5-759FD58AC4AB}" sibTransId="{D572768E-CEAA-46CE-BA28-C839379DB783}"/>
    <dgm:cxn modelId="{16878DB9-32DD-3848-9151-6592068A5B42}" type="presOf" srcId="{9815302F-6F84-4CFC-BF6C-79A11AFC8792}" destId="{3C40FE3E-6033-1C44-A59F-C6E24AA07079}" srcOrd="0" destOrd="0" presId="urn:microsoft.com/office/officeart/2008/layout/LinedList"/>
    <dgm:cxn modelId="{8639C8BD-0099-48DF-BEFB-3D5EA59BEE36}" srcId="{4634723B-496C-4512-9279-746DD68C9677}" destId="{9815302F-6F84-4CFC-BF6C-79A11AFC8792}" srcOrd="0" destOrd="0" parTransId="{C3CD8FD8-17F7-414E-9467-FF8F40D111C9}" sibTransId="{B20280D9-5208-43FF-BC15-5021306DD672}"/>
    <dgm:cxn modelId="{C4B76AF5-9F33-A14A-9A85-A98386EA226F}" type="presOf" srcId="{836E197C-5489-440E-80ED-4FAD9AB5F79A}" destId="{02081EFC-ECAA-9441-A8E4-DB0EA8B42C0F}" srcOrd="0" destOrd="0" presId="urn:microsoft.com/office/officeart/2008/layout/LinedList"/>
    <dgm:cxn modelId="{2C8902FA-5A7E-494D-810B-3174F2F5C238}" type="presOf" srcId="{4634723B-496C-4512-9279-746DD68C9677}" destId="{787D82D2-11D8-7E40-B63F-FBCC1BB5ED31}" srcOrd="0" destOrd="0" presId="urn:microsoft.com/office/officeart/2008/layout/LinedList"/>
    <dgm:cxn modelId="{F1ED2D13-16A6-6640-A676-26A459F3C7E0}" type="presParOf" srcId="{787D82D2-11D8-7E40-B63F-FBCC1BB5ED31}" destId="{7DE6283A-7240-3447-8590-3B2D42AEEAC7}" srcOrd="0" destOrd="0" presId="urn:microsoft.com/office/officeart/2008/layout/LinedList"/>
    <dgm:cxn modelId="{57A6C429-A899-9340-9BCF-4F36394B69E9}" type="presParOf" srcId="{787D82D2-11D8-7E40-B63F-FBCC1BB5ED31}" destId="{E443C049-EEB6-834E-9AFA-51CA41C6AB78}" srcOrd="1" destOrd="0" presId="urn:microsoft.com/office/officeart/2008/layout/LinedList"/>
    <dgm:cxn modelId="{8383E54B-0591-3E45-9021-5423139FAAD8}" type="presParOf" srcId="{E443C049-EEB6-834E-9AFA-51CA41C6AB78}" destId="{3C40FE3E-6033-1C44-A59F-C6E24AA07079}" srcOrd="0" destOrd="0" presId="urn:microsoft.com/office/officeart/2008/layout/LinedList"/>
    <dgm:cxn modelId="{5BA1E7F5-5252-4F47-AE1F-FD6BE0DB45A4}" type="presParOf" srcId="{E443C049-EEB6-834E-9AFA-51CA41C6AB78}" destId="{98127458-868D-E449-8CF9-D8A6B320C6A9}" srcOrd="1" destOrd="0" presId="urn:microsoft.com/office/officeart/2008/layout/LinedList"/>
    <dgm:cxn modelId="{973E6706-0CCE-7B4C-AA5A-2DFC0F8723C0}" type="presParOf" srcId="{787D82D2-11D8-7E40-B63F-FBCC1BB5ED31}" destId="{78F316AF-B1FA-EF41-87F1-53EC4BB42D49}" srcOrd="2" destOrd="0" presId="urn:microsoft.com/office/officeart/2008/layout/LinedList"/>
    <dgm:cxn modelId="{90F3867B-2DD0-D141-BCF3-932A1105376C}" type="presParOf" srcId="{787D82D2-11D8-7E40-B63F-FBCC1BB5ED31}" destId="{A78B6A7C-D25D-124A-99BA-E467E2B37693}" srcOrd="3" destOrd="0" presId="urn:microsoft.com/office/officeart/2008/layout/LinedList"/>
    <dgm:cxn modelId="{7638D3FE-EE07-3C40-9155-58F30FA4D0E8}" type="presParOf" srcId="{A78B6A7C-D25D-124A-99BA-E467E2B37693}" destId="{255A49D0-09D2-0543-A88B-149F1227EB9B}" srcOrd="0" destOrd="0" presId="urn:microsoft.com/office/officeart/2008/layout/LinedList"/>
    <dgm:cxn modelId="{5B422613-759A-0845-AAEB-BADC321178D5}" type="presParOf" srcId="{A78B6A7C-D25D-124A-99BA-E467E2B37693}" destId="{B671130F-7218-FA4C-9578-1C16750728C8}" srcOrd="1" destOrd="0" presId="urn:microsoft.com/office/officeart/2008/layout/LinedList"/>
    <dgm:cxn modelId="{5EDEBF61-B2DB-5C41-BD3F-D3CCEC759310}" type="presParOf" srcId="{787D82D2-11D8-7E40-B63F-FBCC1BB5ED31}" destId="{4813207C-369E-7E43-8F42-892ECD4546BC}" srcOrd="4" destOrd="0" presId="urn:microsoft.com/office/officeart/2008/layout/LinedList"/>
    <dgm:cxn modelId="{D1F1547A-8CF6-A749-9FA2-4D9C84A283A7}" type="presParOf" srcId="{787D82D2-11D8-7E40-B63F-FBCC1BB5ED31}" destId="{FA29D324-257C-F243-BAAB-D8E273EBB6BD}" srcOrd="5" destOrd="0" presId="urn:microsoft.com/office/officeart/2008/layout/LinedList"/>
    <dgm:cxn modelId="{B134964E-113D-3141-8E39-AD0B46513A04}" type="presParOf" srcId="{FA29D324-257C-F243-BAAB-D8E273EBB6BD}" destId="{02081EFC-ECAA-9441-A8E4-DB0EA8B42C0F}" srcOrd="0" destOrd="0" presId="urn:microsoft.com/office/officeart/2008/layout/LinedList"/>
    <dgm:cxn modelId="{E95A1F3E-27F3-6D41-9B3D-EE8562D80CFB}" type="presParOf" srcId="{FA29D324-257C-F243-BAAB-D8E273EBB6BD}" destId="{A12962EA-344A-B54F-BC45-3A01FAA23E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87798CF-31F2-4C12-AD18-BE18548E5F2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DB1312-7919-4A46-A590-FCBF7DAC3D38}">
      <dgm:prSet/>
      <dgm:spPr/>
      <dgm:t>
        <a:bodyPr/>
        <a:lstStyle/>
        <a:p>
          <a:r>
            <a:rPr lang="en-US" b="1"/>
            <a:t>• Ministryně energetiky (1999–2001)</a:t>
          </a:r>
          <a:endParaRPr lang="en-US"/>
        </a:p>
      </dgm:t>
    </dgm:pt>
    <dgm:pt modelId="{BDF740C3-4B13-4732-B128-727AE2B9679B}" type="parTrans" cxnId="{9FB54705-9A38-4A95-88F9-274F97B6EABD}">
      <dgm:prSet/>
      <dgm:spPr/>
      <dgm:t>
        <a:bodyPr/>
        <a:lstStyle/>
        <a:p>
          <a:endParaRPr lang="en-US"/>
        </a:p>
      </dgm:t>
    </dgm:pt>
    <dgm:pt modelId="{CD48C99D-5E6A-4963-8394-07709A9B6785}" type="sibTrans" cxnId="{9FB54705-9A38-4A95-88F9-274F97B6EABD}">
      <dgm:prSet/>
      <dgm:spPr/>
      <dgm:t>
        <a:bodyPr/>
        <a:lstStyle/>
        <a:p>
          <a:endParaRPr lang="en-US"/>
        </a:p>
      </dgm:t>
    </dgm:pt>
    <dgm:pt modelId="{C6501FC2-3DCF-40A8-B569-0FB2C25CA681}">
      <dgm:prSet/>
      <dgm:spPr/>
      <dgm:t>
        <a:bodyPr/>
        <a:lstStyle/>
        <a:p>
          <a:r>
            <a:rPr lang="en-US" b="1"/>
            <a:t>• Premiérka: 2005 a 2007–2010</a:t>
          </a:r>
          <a:endParaRPr lang="en-US"/>
        </a:p>
      </dgm:t>
    </dgm:pt>
    <dgm:pt modelId="{74DDB148-52A8-47DF-BB46-AD0BA186EA28}" type="parTrans" cxnId="{7B8D2401-5BCB-4995-B1DC-2D4B4A3CC2C1}">
      <dgm:prSet/>
      <dgm:spPr/>
      <dgm:t>
        <a:bodyPr/>
        <a:lstStyle/>
        <a:p>
          <a:endParaRPr lang="en-US"/>
        </a:p>
      </dgm:t>
    </dgm:pt>
    <dgm:pt modelId="{9656E646-3F3E-4BA7-A585-40583C74C3EA}" type="sibTrans" cxnId="{7B8D2401-5BCB-4995-B1DC-2D4B4A3CC2C1}">
      <dgm:prSet/>
      <dgm:spPr/>
      <dgm:t>
        <a:bodyPr/>
        <a:lstStyle/>
        <a:p>
          <a:endParaRPr lang="en-US"/>
        </a:p>
      </dgm:t>
    </dgm:pt>
    <dgm:pt modelId="{EFB6337D-08E6-4361-AD05-35608376A4D3}">
      <dgm:prSet/>
      <dgm:spPr/>
      <dgm:t>
        <a:bodyPr/>
        <a:lstStyle/>
        <a:p>
          <a:r>
            <a:rPr lang="en-US" b="1"/>
            <a:t>• Vůdkyně strany Baťkivščyna</a:t>
          </a:r>
          <a:endParaRPr lang="en-US"/>
        </a:p>
      </dgm:t>
    </dgm:pt>
    <dgm:pt modelId="{455D84FF-07FD-4DB4-A824-9D4AFD2AB9FD}" type="parTrans" cxnId="{548E19F1-DC92-49B3-8DF5-60144A223C87}">
      <dgm:prSet/>
      <dgm:spPr/>
      <dgm:t>
        <a:bodyPr/>
        <a:lstStyle/>
        <a:p>
          <a:endParaRPr lang="en-US"/>
        </a:p>
      </dgm:t>
    </dgm:pt>
    <dgm:pt modelId="{254C1C8A-63A1-4CC0-AD7C-C855FC81C571}" type="sibTrans" cxnId="{548E19F1-DC92-49B3-8DF5-60144A223C87}">
      <dgm:prSet/>
      <dgm:spPr/>
      <dgm:t>
        <a:bodyPr/>
        <a:lstStyle/>
        <a:p>
          <a:endParaRPr lang="en-US"/>
        </a:p>
      </dgm:t>
    </dgm:pt>
    <dgm:pt modelId="{A36A1B5F-14CE-0647-87E2-CD08B19B9902}" type="pres">
      <dgm:prSet presAssocID="{B87798CF-31F2-4C12-AD18-BE18548E5F2A}" presName="vert0" presStyleCnt="0">
        <dgm:presLayoutVars>
          <dgm:dir/>
          <dgm:animOne val="branch"/>
          <dgm:animLvl val="lvl"/>
        </dgm:presLayoutVars>
      </dgm:prSet>
      <dgm:spPr/>
    </dgm:pt>
    <dgm:pt modelId="{1B0837E0-B72B-8E4D-82F6-F4C133062422}" type="pres">
      <dgm:prSet presAssocID="{57DB1312-7919-4A46-A590-FCBF7DAC3D38}" presName="thickLine" presStyleLbl="alignNode1" presStyleIdx="0" presStyleCnt="3"/>
      <dgm:spPr/>
    </dgm:pt>
    <dgm:pt modelId="{BF3F2625-0EBF-B94E-8EA4-6570D76C95FE}" type="pres">
      <dgm:prSet presAssocID="{57DB1312-7919-4A46-A590-FCBF7DAC3D38}" presName="horz1" presStyleCnt="0"/>
      <dgm:spPr/>
    </dgm:pt>
    <dgm:pt modelId="{7895DDBB-67F3-7A4D-B9BB-25910B0ACF63}" type="pres">
      <dgm:prSet presAssocID="{57DB1312-7919-4A46-A590-FCBF7DAC3D38}" presName="tx1" presStyleLbl="revTx" presStyleIdx="0" presStyleCnt="3"/>
      <dgm:spPr/>
    </dgm:pt>
    <dgm:pt modelId="{BA3F9BB5-43B0-B647-B8F6-370B28E149FF}" type="pres">
      <dgm:prSet presAssocID="{57DB1312-7919-4A46-A590-FCBF7DAC3D38}" presName="vert1" presStyleCnt="0"/>
      <dgm:spPr/>
    </dgm:pt>
    <dgm:pt modelId="{73A81061-3BB4-FC41-B8F7-709B6414F381}" type="pres">
      <dgm:prSet presAssocID="{C6501FC2-3DCF-40A8-B569-0FB2C25CA681}" presName="thickLine" presStyleLbl="alignNode1" presStyleIdx="1" presStyleCnt="3"/>
      <dgm:spPr/>
    </dgm:pt>
    <dgm:pt modelId="{A0162F40-D612-484E-AA18-0E1CCFEF7388}" type="pres">
      <dgm:prSet presAssocID="{C6501FC2-3DCF-40A8-B569-0FB2C25CA681}" presName="horz1" presStyleCnt="0"/>
      <dgm:spPr/>
    </dgm:pt>
    <dgm:pt modelId="{77A4AE00-FDF0-5B4F-BD44-BE107E522217}" type="pres">
      <dgm:prSet presAssocID="{C6501FC2-3DCF-40A8-B569-0FB2C25CA681}" presName="tx1" presStyleLbl="revTx" presStyleIdx="1" presStyleCnt="3"/>
      <dgm:spPr/>
    </dgm:pt>
    <dgm:pt modelId="{E338A46B-3E87-144A-A6C6-316B10A06027}" type="pres">
      <dgm:prSet presAssocID="{C6501FC2-3DCF-40A8-B569-0FB2C25CA681}" presName="vert1" presStyleCnt="0"/>
      <dgm:spPr/>
    </dgm:pt>
    <dgm:pt modelId="{AC7AFF87-BD4F-FB49-844A-2AAF5A497F6A}" type="pres">
      <dgm:prSet presAssocID="{EFB6337D-08E6-4361-AD05-35608376A4D3}" presName="thickLine" presStyleLbl="alignNode1" presStyleIdx="2" presStyleCnt="3"/>
      <dgm:spPr/>
    </dgm:pt>
    <dgm:pt modelId="{ABA2C0FC-AEEF-8E42-846F-A907112DA124}" type="pres">
      <dgm:prSet presAssocID="{EFB6337D-08E6-4361-AD05-35608376A4D3}" presName="horz1" presStyleCnt="0"/>
      <dgm:spPr/>
    </dgm:pt>
    <dgm:pt modelId="{C6F0A1BA-E09C-3C4C-8864-27AD78227EF5}" type="pres">
      <dgm:prSet presAssocID="{EFB6337D-08E6-4361-AD05-35608376A4D3}" presName="tx1" presStyleLbl="revTx" presStyleIdx="2" presStyleCnt="3"/>
      <dgm:spPr/>
    </dgm:pt>
    <dgm:pt modelId="{DE3F882F-59AD-504D-ADB7-5A7C4DE8819C}" type="pres">
      <dgm:prSet presAssocID="{EFB6337D-08E6-4361-AD05-35608376A4D3}" presName="vert1" presStyleCnt="0"/>
      <dgm:spPr/>
    </dgm:pt>
  </dgm:ptLst>
  <dgm:cxnLst>
    <dgm:cxn modelId="{7B8D2401-5BCB-4995-B1DC-2D4B4A3CC2C1}" srcId="{B87798CF-31F2-4C12-AD18-BE18548E5F2A}" destId="{C6501FC2-3DCF-40A8-B569-0FB2C25CA681}" srcOrd="1" destOrd="0" parTransId="{74DDB148-52A8-47DF-BB46-AD0BA186EA28}" sibTransId="{9656E646-3F3E-4BA7-A585-40583C74C3EA}"/>
    <dgm:cxn modelId="{9FB54705-9A38-4A95-88F9-274F97B6EABD}" srcId="{B87798CF-31F2-4C12-AD18-BE18548E5F2A}" destId="{57DB1312-7919-4A46-A590-FCBF7DAC3D38}" srcOrd="0" destOrd="0" parTransId="{BDF740C3-4B13-4732-B128-727AE2B9679B}" sibTransId="{CD48C99D-5E6A-4963-8394-07709A9B6785}"/>
    <dgm:cxn modelId="{0A09AB0C-37A7-6940-85D8-9948B0CA697F}" type="presOf" srcId="{57DB1312-7919-4A46-A590-FCBF7DAC3D38}" destId="{7895DDBB-67F3-7A4D-B9BB-25910B0ACF63}" srcOrd="0" destOrd="0" presId="urn:microsoft.com/office/officeart/2008/layout/LinedList"/>
    <dgm:cxn modelId="{B0992A11-E292-ED49-8CC8-7EE5DD1916DE}" type="presOf" srcId="{B87798CF-31F2-4C12-AD18-BE18548E5F2A}" destId="{A36A1B5F-14CE-0647-87E2-CD08B19B9902}" srcOrd="0" destOrd="0" presId="urn:microsoft.com/office/officeart/2008/layout/LinedList"/>
    <dgm:cxn modelId="{8B2E4E86-4BF1-694A-BC32-8823C9F4E405}" type="presOf" srcId="{EFB6337D-08E6-4361-AD05-35608376A4D3}" destId="{C6F0A1BA-E09C-3C4C-8864-27AD78227EF5}" srcOrd="0" destOrd="0" presId="urn:microsoft.com/office/officeart/2008/layout/LinedList"/>
    <dgm:cxn modelId="{548E19F1-DC92-49B3-8DF5-60144A223C87}" srcId="{B87798CF-31F2-4C12-AD18-BE18548E5F2A}" destId="{EFB6337D-08E6-4361-AD05-35608376A4D3}" srcOrd="2" destOrd="0" parTransId="{455D84FF-07FD-4DB4-A824-9D4AFD2AB9FD}" sibTransId="{254C1C8A-63A1-4CC0-AD7C-C855FC81C571}"/>
    <dgm:cxn modelId="{CB13F1F7-103D-7843-BBC8-219B9C7EE77F}" type="presOf" srcId="{C6501FC2-3DCF-40A8-B569-0FB2C25CA681}" destId="{77A4AE00-FDF0-5B4F-BD44-BE107E522217}" srcOrd="0" destOrd="0" presId="urn:microsoft.com/office/officeart/2008/layout/LinedList"/>
    <dgm:cxn modelId="{7B19FE01-1968-0A41-9670-14AFC770838B}" type="presParOf" srcId="{A36A1B5F-14CE-0647-87E2-CD08B19B9902}" destId="{1B0837E0-B72B-8E4D-82F6-F4C133062422}" srcOrd="0" destOrd="0" presId="urn:microsoft.com/office/officeart/2008/layout/LinedList"/>
    <dgm:cxn modelId="{952FA421-9C6B-5844-92BD-986BF5E28684}" type="presParOf" srcId="{A36A1B5F-14CE-0647-87E2-CD08B19B9902}" destId="{BF3F2625-0EBF-B94E-8EA4-6570D76C95FE}" srcOrd="1" destOrd="0" presId="urn:microsoft.com/office/officeart/2008/layout/LinedList"/>
    <dgm:cxn modelId="{7216F57C-F990-FB4F-934F-136424390BD7}" type="presParOf" srcId="{BF3F2625-0EBF-B94E-8EA4-6570D76C95FE}" destId="{7895DDBB-67F3-7A4D-B9BB-25910B0ACF63}" srcOrd="0" destOrd="0" presId="urn:microsoft.com/office/officeart/2008/layout/LinedList"/>
    <dgm:cxn modelId="{B6948EF0-12A2-A449-A6A2-8A0B17DEECAA}" type="presParOf" srcId="{BF3F2625-0EBF-B94E-8EA4-6570D76C95FE}" destId="{BA3F9BB5-43B0-B647-B8F6-370B28E149FF}" srcOrd="1" destOrd="0" presId="urn:microsoft.com/office/officeart/2008/layout/LinedList"/>
    <dgm:cxn modelId="{3A9D0724-C4EF-664C-97D3-D3E641CDEC0C}" type="presParOf" srcId="{A36A1B5F-14CE-0647-87E2-CD08B19B9902}" destId="{73A81061-3BB4-FC41-B8F7-709B6414F381}" srcOrd="2" destOrd="0" presId="urn:microsoft.com/office/officeart/2008/layout/LinedList"/>
    <dgm:cxn modelId="{5FAD7B48-0C3D-2A40-9700-99FA3D21FFA8}" type="presParOf" srcId="{A36A1B5F-14CE-0647-87E2-CD08B19B9902}" destId="{A0162F40-D612-484E-AA18-0E1CCFEF7388}" srcOrd="3" destOrd="0" presId="urn:microsoft.com/office/officeart/2008/layout/LinedList"/>
    <dgm:cxn modelId="{F337E2D6-E416-3349-9ACC-9BDD3D356467}" type="presParOf" srcId="{A0162F40-D612-484E-AA18-0E1CCFEF7388}" destId="{77A4AE00-FDF0-5B4F-BD44-BE107E522217}" srcOrd="0" destOrd="0" presId="urn:microsoft.com/office/officeart/2008/layout/LinedList"/>
    <dgm:cxn modelId="{521AABFB-9833-CB42-811F-532E86100716}" type="presParOf" srcId="{A0162F40-D612-484E-AA18-0E1CCFEF7388}" destId="{E338A46B-3E87-144A-A6C6-316B10A06027}" srcOrd="1" destOrd="0" presId="urn:microsoft.com/office/officeart/2008/layout/LinedList"/>
    <dgm:cxn modelId="{91D954C5-FFE0-5246-B58A-E97608E34A42}" type="presParOf" srcId="{A36A1B5F-14CE-0647-87E2-CD08B19B9902}" destId="{AC7AFF87-BD4F-FB49-844A-2AAF5A497F6A}" srcOrd="4" destOrd="0" presId="urn:microsoft.com/office/officeart/2008/layout/LinedList"/>
    <dgm:cxn modelId="{761DBE2C-413D-C043-B812-4285A6437AB9}" type="presParOf" srcId="{A36A1B5F-14CE-0647-87E2-CD08B19B9902}" destId="{ABA2C0FC-AEEF-8E42-846F-A907112DA124}" srcOrd="5" destOrd="0" presId="urn:microsoft.com/office/officeart/2008/layout/LinedList"/>
    <dgm:cxn modelId="{1DA4F73C-60B4-DC4B-912C-68EAA3AF8052}" type="presParOf" srcId="{ABA2C0FC-AEEF-8E42-846F-A907112DA124}" destId="{C6F0A1BA-E09C-3C4C-8864-27AD78227EF5}" srcOrd="0" destOrd="0" presId="urn:microsoft.com/office/officeart/2008/layout/LinedList"/>
    <dgm:cxn modelId="{6FDE5BD5-7CF0-4C40-BDDA-CCE117EAAB85}" type="presParOf" srcId="{ABA2C0FC-AEEF-8E42-846F-A907112DA124}" destId="{DE3F882F-59AD-504D-ADB7-5A7C4DE881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2D25E73-3AA6-492F-B682-55EF564447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76A0A3-3009-4660-9EC2-49E53BA1C18A}">
      <dgm:prSet/>
      <dgm:spPr/>
      <dgm:t>
        <a:bodyPr/>
        <a:lstStyle/>
        <a:p>
          <a:r>
            <a:rPr lang="en-US" b="1"/>
            <a:t>• Spojenectví s Viktorem Juščenkem</a:t>
          </a:r>
          <a:endParaRPr lang="en-US"/>
        </a:p>
      </dgm:t>
    </dgm:pt>
    <dgm:pt modelId="{1482CF47-D37B-4615-9301-AF3210CD4374}" type="parTrans" cxnId="{70DA1123-8D40-44A9-B837-A7C2D0C828D9}">
      <dgm:prSet/>
      <dgm:spPr/>
      <dgm:t>
        <a:bodyPr/>
        <a:lstStyle/>
        <a:p>
          <a:endParaRPr lang="en-US"/>
        </a:p>
      </dgm:t>
    </dgm:pt>
    <dgm:pt modelId="{F6F8EF1F-99A5-44AD-BB62-D3D3B9F10319}" type="sibTrans" cxnId="{70DA1123-8D40-44A9-B837-A7C2D0C828D9}">
      <dgm:prSet/>
      <dgm:spPr/>
      <dgm:t>
        <a:bodyPr/>
        <a:lstStyle/>
        <a:p>
          <a:endParaRPr lang="en-US"/>
        </a:p>
      </dgm:t>
    </dgm:pt>
    <dgm:pt modelId="{7203F367-0306-4E6A-8AF0-D22B110D6972}">
      <dgm:prSet/>
      <dgm:spPr/>
      <dgm:t>
        <a:bodyPr/>
        <a:lstStyle/>
        <a:p>
          <a:r>
            <a:rPr lang="en-US" b="1"/>
            <a:t>• Hlavní ženská tvář protestního hnutí</a:t>
          </a:r>
          <a:endParaRPr lang="en-US"/>
        </a:p>
      </dgm:t>
    </dgm:pt>
    <dgm:pt modelId="{40636DD6-538A-48A8-A2A7-5D2ECBAA88C7}" type="parTrans" cxnId="{FF7EACFC-A0D2-429A-80F6-A11204ED8516}">
      <dgm:prSet/>
      <dgm:spPr/>
      <dgm:t>
        <a:bodyPr/>
        <a:lstStyle/>
        <a:p>
          <a:endParaRPr lang="en-US"/>
        </a:p>
      </dgm:t>
    </dgm:pt>
    <dgm:pt modelId="{A645CF3C-902A-4263-A3B5-DE7E83F1969A}" type="sibTrans" cxnId="{FF7EACFC-A0D2-429A-80F6-A11204ED8516}">
      <dgm:prSet/>
      <dgm:spPr/>
      <dgm:t>
        <a:bodyPr/>
        <a:lstStyle/>
        <a:p>
          <a:endParaRPr lang="en-US"/>
        </a:p>
      </dgm:t>
    </dgm:pt>
    <dgm:pt modelId="{5196DDFC-C530-49E6-A886-354D16885E50}">
      <dgm:prSet/>
      <dgm:spPr/>
      <dgm:t>
        <a:bodyPr/>
        <a:lstStyle/>
        <a:p>
          <a:r>
            <a:rPr lang="en-US" b="1"/>
            <a:t>• Jmenována premiérkou po vítězství revoluce</a:t>
          </a:r>
          <a:endParaRPr lang="en-US"/>
        </a:p>
      </dgm:t>
    </dgm:pt>
    <dgm:pt modelId="{716DF02E-3CAE-4663-ABBF-C922931E7E76}" type="parTrans" cxnId="{5E27F0DC-8CF8-4867-AAEC-D7F04311EEE9}">
      <dgm:prSet/>
      <dgm:spPr/>
      <dgm:t>
        <a:bodyPr/>
        <a:lstStyle/>
        <a:p>
          <a:endParaRPr lang="en-US"/>
        </a:p>
      </dgm:t>
    </dgm:pt>
    <dgm:pt modelId="{808BE17D-F506-4B9F-A8B3-959D480BA0D9}" type="sibTrans" cxnId="{5E27F0DC-8CF8-4867-AAEC-D7F04311EEE9}">
      <dgm:prSet/>
      <dgm:spPr/>
      <dgm:t>
        <a:bodyPr/>
        <a:lstStyle/>
        <a:p>
          <a:endParaRPr lang="en-US"/>
        </a:p>
      </dgm:t>
    </dgm:pt>
    <dgm:pt modelId="{3CD0A69A-4BB7-AC45-9929-E660FB96BDC6}" type="pres">
      <dgm:prSet presAssocID="{C2D25E73-3AA6-492F-B682-55EF564447A9}" presName="vert0" presStyleCnt="0">
        <dgm:presLayoutVars>
          <dgm:dir/>
          <dgm:animOne val="branch"/>
          <dgm:animLvl val="lvl"/>
        </dgm:presLayoutVars>
      </dgm:prSet>
      <dgm:spPr/>
    </dgm:pt>
    <dgm:pt modelId="{78E2A3B5-EBC3-A141-8ED9-AC46D4723672}" type="pres">
      <dgm:prSet presAssocID="{5876A0A3-3009-4660-9EC2-49E53BA1C18A}" presName="thickLine" presStyleLbl="alignNode1" presStyleIdx="0" presStyleCnt="3"/>
      <dgm:spPr/>
    </dgm:pt>
    <dgm:pt modelId="{8C9A02E8-4BAC-964A-841A-0B9B12D03926}" type="pres">
      <dgm:prSet presAssocID="{5876A0A3-3009-4660-9EC2-49E53BA1C18A}" presName="horz1" presStyleCnt="0"/>
      <dgm:spPr/>
    </dgm:pt>
    <dgm:pt modelId="{095DD007-EA5A-1841-AA8D-1C9AA10E3D8F}" type="pres">
      <dgm:prSet presAssocID="{5876A0A3-3009-4660-9EC2-49E53BA1C18A}" presName="tx1" presStyleLbl="revTx" presStyleIdx="0" presStyleCnt="3"/>
      <dgm:spPr/>
    </dgm:pt>
    <dgm:pt modelId="{E9BEA97D-1B93-3441-9E99-015F375809E3}" type="pres">
      <dgm:prSet presAssocID="{5876A0A3-3009-4660-9EC2-49E53BA1C18A}" presName="vert1" presStyleCnt="0"/>
      <dgm:spPr/>
    </dgm:pt>
    <dgm:pt modelId="{96573C0E-AE5C-BD4B-A633-670C5B028C8A}" type="pres">
      <dgm:prSet presAssocID="{7203F367-0306-4E6A-8AF0-D22B110D6972}" presName="thickLine" presStyleLbl="alignNode1" presStyleIdx="1" presStyleCnt="3"/>
      <dgm:spPr/>
    </dgm:pt>
    <dgm:pt modelId="{641EC707-DAD5-0A4E-8079-A152A1382961}" type="pres">
      <dgm:prSet presAssocID="{7203F367-0306-4E6A-8AF0-D22B110D6972}" presName="horz1" presStyleCnt="0"/>
      <dgm:spPr/>
    </dgm:pt>
    <dgm:pt modelId="{93899CAD-3CB8-6C46-ACE0-EDE69C2ED4E5}" type="pres">
      <dgm:prSet presAssocID="{7203F367-0306-4E6A-8AF0-D22B110D6972}" presName="tx1" presStyleLbl="revTx" presStyleIdx="1" presStyleCnt="3"/>
      <dgm:spPr/>
    </dgm:pt>
    <dgm:pt modelId="{2629D529-B5B1-3541-89BD-0EAE7DFA850B}" type="pres">
      <dgm:prSet presAssocID="{7203F367-0306-4E6A-8AF0-D22B110D6972}" presName="vert1" presStyleCnt="0"/>
      <dgm:spPr/>
    </dgm:pt>
    <dgm:pt modelId="{04E274FD-0517-244C-B32A-25DCCE8AEFB3}" type="pres">
      <dgm:prSet presAssocID="{5196DDFC-C530-49E6-A886-354D16885E50}" presName="thickLine" presStyleLbl="alignNode1" presStyleIdx="2" presStyleCnt="3"/>
      <dgm:spPr/>
    </dgm:pt>
    <dgm:pt modelId="{BB5E206E-1D5F-B44B-87F8-9183D96F368D}" type="pres">
      <dgm:prSet presAssocID="{5196DDFC-C530-49E6-A886-354D16885E50}" presName="horz1" presStyleCnt="0"/>
      <dgm:spPr/>
    </dgm:pt>
    <dgm:pt modelId="{4CFBACEB-6302-9549-8B9C-9D5A1689BE3F}" type="pres">
      <dgm:prSet presAssocID="{5196DDFC-C530-49E6-A886-354D16885E50}" presName="tx1" presStyleLbl="revTx" presStyleIdx="2" presStyleCnt="3"/>
      <dgm:spPr/>
    </dgm:pt>
    <dgm:pt modelId="{7956786A-9FE5-DD42-9F8B-B9D7960EF1C3}" type="pres">
      <dgm:prSet presAssocID="{5196DDFC-C530-49E6-A886-354D16885E50}" presName="vert1" presStyleCnt="0"/>
      <dgm:spPr/>
    </dgm:pt>
  </dgm:ptLst>
  <dgm:cxnLst>
    <dgm:cxn modelId="{70DA1123-8D40-44A9-B837-A7C2D0C828D9}" srcId="{C2D25E73-3AA6-492F-B682-55EF564447A9}" destId="{5876A0A3-3009-4660-9EC2-49E53BA1C18A}" srcOrd="0" destOrd="0" parTransId="{1482CF47-D37B-4615-9301-AF3210CD4374}" sibTransId="{F6F8EF1F-99A5-44AD-BB62-D3D3B9F10319}"/>
    <dgm:cxn modelId="{4BF41753-50B8-8045-B124-8685DF290B66}" type="presOf" srcId="{C2D25E73-3AA6-492F-B682-55EF564447A9}" destId="{3CD0A69A-4BB7-AC45-9929-E660FB96BDC6}" srcOrd="0" destOrd="0" presId="urn:microsoft.com/office/officeart/2008/layout/LinedList"/>
    <dgm:cxn modelId="{0F7AAF93-1F80-FA49-83E7-1D78141E670B}" type="presOf" srcId="{7203F367-0306-4E6A-8AF0-D22B110D6972}" destId="{93899CAD-3CB8-6C46-ACE0-EDE69C2ED4E5}" srcOrd="0" destOrd="0" presId="urn:microsoft.com/office/officeart/2008/layout/LinedList"/>
    <dgm:cxn modelId="{ECF601D1-477C-CC40-834A-B91D3739BC37}" type="presOf" srcId="{5196DDFC-C530-49E6-A886-354D16885E50}" destId="{4CFBACEB-6302-9549-8B9C-9D5A1689BE3F}" srcOrd="0" destOrd="0" presId="urn:microsoft.com/office/officeart/2008/layout/LinedList"/>
    <dgm:cxn modelId="{A9A19DD6-2EF5-224C-8EB0-A56E92E35B74}" type="presOf" srcId="{5876A0A3-3009-4660-9EC2-49E53BA1C18A}" destId="{095DD007-EA5A-1841-AA8D-1C9AA10E3D8F}" srcOrd="0" destOrd="0" presId="urn:microsoft.com/office/officeart/2008/layout/LinedList"/>
    <dgm:cxn modelId="{5E27F0DC-8CF8-4867-AAEC-D7F04311EEE9}" srcId="{C2D25E73-3AA6-492F-B682-55EF564447A9}" destId="{5196DDFC-C530-49E6-A886-354D16885E50}" srcOrd="2" destOrd="0" parTransId="{716DF02E-3CAE-4663-ABBF-C922931E7E76}" sibTransId="{808BE17D-F506-4B9F-A8B3-959D480BA0D9}"/>
    <dgm:cxn modelId="{FF7EACFC-A0D2-429A-80F6-A11204ED8516}" srcId="{C2D25E73-3AA6-492F-B682-55EF564447A9}" destId="{7203F367-0306-4E6A-8AF0-D22B110D6972}" srcOrd="1" destOrd="0" parTransId="{40636DD6-538A-48A8-A2A7-5D2ECBAA88C7}" sibTransId="{A645CF3C-902A-4263-A3B5-DE7E83F1969A}"/>
    <dgm:cxn modelId="{229C432D-74EC-1245-96FF-E7037F9E563A}" type="presParOf" srcId="{3CD0A69A-4BB7-AC45-9929-E660FB96BDC6}" destId="{78E2A3B5-EBC3-A141-8ED9-AC46D4723672}" srcOrd="0" destOrd="0" presId="urn:microsoft.com/office/officeart/2008/layout/LinedList"/>
    <dgm:cxn modelId="{9EE07AF5-CB65-524D-8278-D8817DEC8B44}" type="presParOf" srcId="{3CD0A69A-4BB7-AC45-9929-E660FB96BDC6}" destId="{8C9A02E8-4BAC-964A-841A-0B9B12D03926}" srcOrd="1" destOrd="0" presId="urn:microsoft.com/office/officeart/2008/layout/LinedList"/>
    <dgm:cxn modelId="{9059D26B-F2B4-DD4C-BE64-4732E289180D}" type="presParOf" srcId="{8C9A02E8-4BAC-964A-841A-0B9B12D03926}" destId="{095DD007-EA5A-1841-AA8D-1C9AA10E3D8F}" srcOrd="0" destOrd="0" presId="urn:microsoft.com/office/officeart/2008/layout/LinedList"/>
    <dgm:cxn modelId="{26A43FD3-3660-6249-BE59-59F327AC21D5}" type="presParOf" srcId="{8C9A02E8-4BAC-964A-841A-0B9B12D03926}" destId="{E9BEA97D-1B93-3441-9E99-015F375809E3}" srcOrd="1" destOrd="0" presId="urn:microsoft.com/office/officeart/2008/layout/LinedList"/>
    <dgm:cxn modelId="{DA362A3A-0E3C-B944-BE28-27BF45A3B57B}" type="presParOf" srcId="{3CD0A69A-4BB7-AC45-9929-E660FB96BDC6}" destId="{96573C0E-AE5C-BD4B-A633-670C5B028C8A}" srcOrd="2" destOrd="0" presId="urn:microsoft.com/office/officeart/2008/layout/LinedList"/>
    <dgm:cxn modelId="{9614AEB5-DA7C-4C4E-B48F-4843240BD9A5}" type="presParOf" srcId="{3CD0A69A-4BB7-AC45-9929-E660FB96BDC6}" destId="{641EC707-DAD5-0A4E-8079-A152A1382961}" srcOrd="3" destOrd="0" presId="urn:microsoft.com/office/officeart/2008/layout/LinedList"/>
    <dgm:cxn modelId="{B9F74EC5-E64D-6F49-88AE-EA5735CF9F69}" type="presParOf" srcId="{641EC707-DAD5-0A4E-8079-A152A1382961}" destId="{93899CAD-3CB8-6C46-ACE0-EDE69C2ED4E5}" srcOrd="0" destOrd="0" presId="urn:microsoft.com/office/officeart/2008/layout/LinedList"/>
    <dgm:cxn modelId="{F24C0053-2106-2449-9E9D-50C7EEA3E1B7}" type="presParOf" srcId="{641EC707-DAD5-0A4E-8079-A152A1382961}" destId="{2629D529-B5B1-3541-89BD-0EAE7DFA850B}" srcOrd="1" destOrd="0" presId="urn:microsoft.com/office/officeart/2008/layout/LinedList"/>
    <dgm:cxn modelId="{096C5356-7EC7-474F-B2D7-67F463BEEC24}" type="presParOf" srcId="{3CD0A69A-4BB7-AC45-9929-E660FB96BDC6}" destId="{04E274FD-0517-244C-B32A-25DCCE8AEFB3}" srcOrd="4" destOrd="0" presId="urn:microsoft.com/office/officeart/2008/layout/LinedList"/>
    <dgm:cxn modelId="{A99325F4-94A2-644B-AA7F-D50AD69B186C}" type="presParOf" srcId="{3CD0A69A-4BB7-AC45-9929-E660FB96BDC6}" destId="{BB5E206E-1D5F-B44B-87F8-9183D96F368D}" srcOrd="5" destOrd="0" presId="urn:microsoft.com/office/officeart/2008/layout/LinedList"/>
    <dgm:cxn modelId="{1015A5B1-EB1B-0647-A6A0-D5A71EAFD9F4}" type="presParOf" srcId="{BB5E206E-1D5F-B44B-87F8-9183D96F368D}" destId="{4CFBACEB-6302-9549-8B9C-9D5A1689BE3F}" srcOrd="0" destOrd="0" presId="urn:microsoft.com/office/officeart/2008/layout/LinedList"/>
    <dgm:cxn modelId="{ED02D3CB-2471-CF4E-833F-146BBC94F1FC}" type="presParOf" srcId="{BB5E206E-1D5F-B44B-87F8-9183D96F368D}" destId="{7956786A-9FE5-DD42-9F8B-B9D7960EF1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41FF777-40B5-4B09-ABE9-037BA49575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AE17C9-7FDB-45F0-AAB0-379587FE43E3}">
      <dgm:prSet/>
      <dgm:spPr/>
      <dgm:t>
        <a:bodyPr/>
        <a:lstStyle/>
        <a:p>
          <a:r>
            <a:rPr lang="en-US" b="1"/>
            <a:t>• 2011: odsouzena na 7 let – mezinárodní kritika procesu</a:t>
          </a:r>
          <a:endParaRPr lang="en-US"/>
        </a:p>
      </dgm:t>
    </dgm:pt>
    <dgm:pt modelId="{C3F9C829-54E3-4AD6-B7C0-B595791CF524}" type="parTrans" cxnId="{F5C390EF-C82E-4EE4-A93A-F3558352D114}">
      <dgm:prSet/>
      <dgm:spPr/>
      <dgm:t>
        <a:bodyPr/>
        <a:lstStyle/>
        <a:p>
          <a:endParaRPr lang="en-US"/>
        </a:p>
      </dgm:t>
    </dgm:pt>
    <dgm:pt modelId="{ABECB92E-8B50-49EC-BA3A-6D2ED73FAD81}" type="sibTrans" cxnId="{F5C390EF-C82E-4EE4-A93A-F3558352D114}">
      <dgm:prSet/>
      <dgm:spPr/>
      <dgm:t>
        <a:bodyPr/>
        <a:lstStyle/>
        <a:p>
          <a:endParaRPr lang="en-US"/>
        </a:p>
      </dgm:t>
    </dgm:pt>
    <dgm:pt modelId="{76471461-DEF7-4A30-9C0B-EC99F526F7E6}">
      <dgm:prSet/>
      <dgm:spPr/>
      <dgm:t>
        <a:bodyPr/>
        <a:lstStyle/>
        <a:p>
          <a:r>
            <a:rPr lang="en-US" b="1"/>
            <a:t>• 2014: propuštěna během Euromajdanu</a:t>
          </a:r>
          <a:endParaRPr lang="en-US"/>
        </a:p>
      </dgm:t>
    </dgm:pt>
    <dgm:pt modelId="{D58A70FF-F0D2-42EE-9934-81B2466B68DA}" type="parTrans" cxnId="{4F614093-7D3A-4E60-8277-4ABCBEA6CE33}">
      <dgm:prSet/>
      <dgm:spPr/>
      <dgm:t>
        <a:bodyPr/>
        <a:lstStyle/>
        <a:p>
          <a:endParaRPr lang="en-US"/>
        </a:p>
      </dgm:t>
    </dgm:pt>
    <dgm:pt modelId="{8EC6AC7D-B05B-431E-893B-55505B26E314}" type="sibTrans" cxnId="{4F614093-7D3A-4E60-8277-4ABCBEA6CE33}">
      <dgm:prSet/>
      <dgm:spPr/>
      <dgm:t>
        <a:bodyPr/>
        <a:lstStyle/>
        <a:p>
          <a:endParaRPr lang="en-US"/>
        </a:p>
      </dgm:t>
    </dgm:pt>
    <dgm:pt modelId="{2D5939EC-4CDA-4392-BFD6-B0486C401D69}">
      <dgm:prSet/>
      <dgm:spPr/>
      <dgm:t>
        <a:bodyPr/>
        <a:lstStyle/>
        <a:p>
          <a:r>
            <a:rPr lang="en-US" b="1"/>
            <a:t>• Kandidovala na prezidentku v letech 2014 a 2019</a:t>
          </a:r>
          <a:endParaRPr lang="en-US"/>
        </a:p>
      </dgm:t>
    </dgm:pt>
    <dgm:pt modelId="{799BDA0A-B1D4-469D-8F85-A024407480D7}" type="parTrans" cxnId="{2D78694A-CA44-4720-926C-3057B7CD9FA7}">
      <dgm:prSet/>
      <dgm:spPr/>
      <dgm:t>
        <a:bodyPr/>
        <a:lstStyle/>
        <a:p>
          <a:endParaRPr lang="en-US"/>
        </a:p>
      </dgm:t>
    </dgm:pt>
    <dgm:pt modelId="{216FFC6D-A44A-49C1-BED5-7018BF8F7C89}" type="sibTrans" cxnId="{2D78694A-CA44-4720-926C-3057B7CD9FA7}">
      <dgm:prSet/>
      <dgm:spPr/>
      <dgm:t>
        <a:bodyPr/>
        <a:lstStyle/>
        <a:p>
          <a:endParaRPr lang="en-US"/>
        </a:p>
      </dgm:t>
    </dgm:pt>
    <dgm:pt modelId="{7C968DB0-E1A6-2F4F-A8C9-D06EC0802DD6}" type="pres">
      <dgm:prSet presAssocID="{241FF777-40B5-4B09-ABE9-037BA49575A4}" presName="vert0" presStyleCnt="0">
        <dgm:presLayoutVars>
          <dgm:dir/>
          <dgm:animOne val="branch"/>
          <dgm:animLvl val="lvl"/>
        </dgm:presLayoutVars>
      </dgm:prSet>
      <dgm:spPr/>
    </dgm:pt>
    <dgm:pt modelId="{CCD033DF-A0CE-384F-83AE-A65C7AF8750B}" type="pres">
      <dgm:prSet presAssocID="{5BAE17C9-7FDB-45F0-AAB0-379587FE43E3}" presName="thickLine" presStyleLbl="alignNode1" presStyleIdx="0" presStyleCnt="3"/>
      <dgm:spPr/>
    </dgm:pt>
    <dgm:pt modelId="{B144C157-7100-2848-905E-2B3210DEC444}" type="pres">
      <dgm:prSet presAssocID="{5BAE17C9-7FDB-45F0-AAB0-379587FE43E3}" presName="horz1" presStyleCnt="0"/>
      <dgm:spPr/>
    </dgm:pt>
    <dgm:pt modelId="{E9EE778A-977D-D243-9E41-747117598A56}" type="pres">
      <dgm:prSet presAssocID="{5BAE17C9-7FDB-45F0-AAB0-379587FE43E3}" presName="tx1" presStyleLbl="revTx" presStyleIdx="0" presStyleCnt="3"/>
      <dgm:spPr/>
    </dgm:pt>
    <dgm:pt modelId="{AD7763F8-7AD6-924F-A411-F9500B8811E5}" type="pres">
      <dgm:prSet presAssocID="{5BAE17C9-7FDB-45F0-AAB0-379587FE43E3}" presName="vert1" presStyleCnt="0"/>
      <dgm:spPr/>
    </dgm:pt>
    <dgm:pt modelId="{9C1F1564-9D3D-9845-BC2F-6687F68A1F68}" type="pres">
      <dgm:prSet presAssocID="{76471461-DEF7-4A30-9C0B-EC99F526F7E6}" presName="thickLine" presStyleLbl="alignNode1" presStyleIdx="1" presStyleCnt="3"/>
      <dgm:spPr/>
    </dgm:pt>
    <dgm:pt modelId="{5A9AFDF9-7145-2441-BFE0-2FF1F2448677}" type="pres">
      <dgm:prSet presAssocID="{76471461-DEF7-4A30-9C0B-EC99F526F7E6}" presName="horz1" presStyleCnt="0"/>
      <dgm:spPr/>
    </dgm:pt>
    <dgm:pt modelId="{57B95F30-8F88-D943-BEB6-22689EA6D690}" type="pres">
      <dgm:prSet presAssocID="{76471461-DEF7-4A30-9C0B-EC99F526F7E6}" presName="tx1" presStyleLbl="revTx" presStyleIdx="1" presStyleCnt="3"/>
      <dgm:spPr/>
    </dgm:pt>
    <dgm:pt modelId="{3D39851D-A991-184B-B24A-1A0801AA9108}" type="pres">
      <dgm:prSet presAssocID="{76471461-DEF7-4A30-9C0B-EC99F526F7E6}" presName="vert1" presStyleCnt="0"/>
      <dgm:spPr/>
    </dgm:pt>
    <dgm:pt modelId="{56A0D2B5-A551-D845-8861-B4FF2373E6DF}" type="pres">
      <dgm:prSet presAssocID="{2D5939EC-4CDA-4392-BFD6-B0486C401D69}" presName="thickLine" presStyleLbl="alignNode1" presStyleIdx="2" presStyleCnt="3"/>
      <dgm:spPr/>
    </dgm:pt>
    <dgm:pt modelId="{39EC2FD0-8CF9-7649-BC95-3E3533E1508F}" type="pres">
      <dgm:prSet presAssocID="{2D5939EC-4CDA-4392-BFD6-B0486C401D69}" presName="horz1" presStyleCnt="0"/>
      <dgm:spPr/>
    </dgm:pt>
    <dgm:pt modelId="{3D620B89-8F1F-4941-8D5C-9143A88682D3}" type="pres">
      <dgm:prSet presAssocID="{2D5939EC-4CDA-4392-BFD6-B0486C401D69}" presName="tx1" presStyleLbl="revTx" presStyleIdx="2" presStyleCnt="3"/>
      <dgm:spPr/>
    </dgm:pt>
    <dgm:pt modelId="{0DB7E8D2-E116-8540-A2B5-56A14B97000D}" type="pres">
      <dgm:prSet presAssocID="{2D5939EC-4CDA-4392-BFD6-B0486C401D69}" presName="vert1" presStyleCnt="0"/>
      <dgm:spPr/>
    </dgm:pt>
  </dgm:ptLst>
  <dgm:cxnLst>
    <dgm:cxn modelId="{1DE5EB1B-34FD-8A46-8C7D-6B7327E21B02}" type="presOf" srcId="{2D5939EC-4CDA-4392-BFD6-B0486C401D69}" destId="{3D620B89-8F1F-4941-8D5C-9143A88682D3}" srcOrd="0" destOrd="0" presId="urn:microsoft.com/office/officeart/2008/layout/LinedList"/>
    <dgm:cxn modelId="{2D78694A-CA44-4720-926C-3057B7CD9FA7}" srcId="{241FF777-40B5-4B09-ABE9-037BA49575A4}" destId="{2D5939EC-4CDA-4392-BFD6-B0486C401D69}" srcOrd="2" destOrd="0" parTransId="{799BDA0A-B1D4-469D-8F85-A024407480D7}" sibTransId="{216FFC6D-A44A-49C1-BED5-7018BF8F7C89}"/>
    <dgm:cxn modelId="{67F28A6F-9F4D-684A-B4D6-9FDE0B4E3AF1}" type="presOf" srcId="{241FF777-40B5-4B09-ABE9-037BA49575A4}" destId="{7C968DB0-E1A6-2F4F-A8C9-D06EC0802DD6}" srcOrd="0" destOrd="0" presId="urn:microsoft.com/office/officeart/2008/layout/LinedList"/>
    <dgm:cxn modelId="{8F7BF086-5239-3F45-8DB4-558355F8F6AC}" type="presOf" srcId="{5BAE17C9-7FDB-45F0-AAB0-379587FE43E3}" destId="{E9EE778A-977D-D243-9E41-747117598A56}" srcOrd="0" destOrd="0" presId="urn:microsoft.com/office/officeart/2008/layout/LinedList"/>
    <dgm:cxn modelId="{4F614093-7D3A-4E60-8277-4ABCBEA6CE33}" srcId="{241FF777-40B5-4B09-ABE9-037BA49575A4}" destId="{76471461-DEF7-4A30-9C0B-EC99F526F7E6}" srcOrd="1" destOrd="0" parTransId="{D58A70FF-F0D2-42EE-9934-81B2466B68DA}" sibTransId="{8EC6AC7D-B05B-431E-893B-55505B26E314}"/>
    <dgm:cxn modelId="{8FB7CACD-DAEB-0741-9048-94BC26546403}" type="presOf" srcId="{76471461-DEF7-4A30-9C0B-EC99F526F7E6}" destId="{57B95F30-8F88-D943-BEB6-22689EA6D690}" srcOrd="0" destOrd="0" presId="urn:microsoft.com/office/officeart/2008/layout/LinedList"/>
    <dgm:cxn modelId="{F5C390EF-C82E-4EE4-A93A-F3558352D114}" srcId="{241FF777-40B5-4B09-ABE9-037BA49575A4}" destId="{5BAE17C9-7FDB-45F0-AAB0-379587FE43E3}" srcOrd="0" destOrd="0" parTransId="{C3F9C829-54E3-4AD6-B7C0-B595791CF524}" sibTransId="{ABECB92E-8B50-49EC-BA3A-6D2ED73FAD81}"/>
    <dgm:cxn modelId="{ADCFA358-F447-9745-83FC-9D769DC27666}" type="presParOf" srcId="{7C968DB0-E1A6-2F4F-A8C9-D06EC0802DD6}" destId="{CCD033DF-A0CE-384F-83AE-A65C7AF8750B}" srcOrd="0" destOrd="0" presId="urn:microsoft.com/office/officeart/2008/layout/LinedList"/>
    <dgm:cxn modelId="{29D5C5ED-4CD4-1448-B604-9A925AB59372}" type="presParOf" srcId="{7C968DB0-E1A6-2F4F-A8C9-D06EC0802DD6}" destId="{B144C157-7100-2848-905E-2B3210DEC444}" srcOrd="1" destOrd="0" presId="urn:microsoft.com/office/officeart/2008/layout/LinedList"/>
    <dgm:cxn modelId="{731EE44C-4501-5D42-A7FE-1E9C7409A93C}" type="presParOf" srcId="{B144C157-7100-2848-905E-2B3210DEC444}" destId="{E9EE778A-977D-D243-9E41-747117598A56}" srcOrd="0" destOrd="0" presId="urn:microsoft.com/office/officeart/2008/layout/LinedList"/>
    <dgm:cxn modelId="{A07E0919-5144-5442-AC0A-9A6FE43E38BD}" type="presParOf" srcId="{B144C157-7100-2848-905E-2B3210DEC444}" destId="{AD7763F8-7AD6-924F-A411-F9500B8811E5}" srcOrd="1" destOrd="0" presId="urn:microsoft.com/office/officeart/2008/layout/LinedList"/>
    <dgm:cxn modelId="{B003A815-A583-2345-8266-7581E83C625A}" type="presParOf" srcId="{7C968DB0-E1A6-2F4F-A8C9-D06EC0802DD6}" destId="{9C1F1564-9D3D-9845-BC2F-6687F68A1F68}" srcOrd="2" destOrd="0" presId="urn:microsoft.com/office/officeart/2008/layout/LinedList"/>
    <dgm:cxn modelId="{D3093230-68D3-D84F-B1DD-AAF721F7D6E8}" type="presParOf" srcId="{7C968DB0-E1A6-2F4F-A8C9-D06EC0802DD6}" destId="{5A9AFDF9-7145-2441-BFE0-2FF1F2448677}" srcOrd="3" destOrd="0" presId="urn:microsoft.com/office/officeart/2008/layout/LinedList"/>
    <dgm:cxn modelId="{A1274D82-9134-A540-93AB-9A0255D995EA}" type="presParOf" srcId="{5A9AFDF9-7145-2441-BFE0-2FF1F2448677}" destId="{57B95F30-8F88-D943-BEB6-22689EA6D690}" srcOrd="0" destOrd="0" presId="urn:microsoft.com/office/officeart/2008/layout/LinedList"/>
    <dgm:cxn modelId="{C3FD50E0-BEFD-C34D-8F12-B6D5A35BE1D3}" type="presParOf" srcId="{5A9AFDF9-7145-2441-BFE0-2FF1F2448677}" destId="{3D39851D-A991-184B-B24A-1A0801AA9108}" srcOrd="1" destOrd="0" presId="urn:microsoft.com/office/officeart/2008/layout/LinedList"/>
    <dgm:cxn modelId="{6496B144-EFA3-E342-B0D6-58A42DFBD033}" type="presParOf" srcId="{7C968DB0-E1A6-2F4F-A8C9-D06EC0802DD6}" destId="{56A0D2B5-A551-D845-8861-B4FF2373E6DF}" srcOrd="4" destOrd="0" presId="urn:microsoft.com/office/officeart/2008/layout/LinedList"/>
    <dgm:cxn modelId="{DF6FD6D8-00C6-594A-810D-E5FFFEF88237}" type="presParOf" srcId="{7C968DB0-E1A6-2F4F-A8C9-D06EC0802DD6}" destId="{39EC2FD0-8CF9-7649-BC95-3E3533E1508F}" srcOrd="5" destOrd="0" presId="urn:microsoft.com/office/officeart/2008/layout/LinedList"/>
    <dgm:cxn modelId="{72EAA8CA-D777-3A44-B441-3740EEDD126B}" type="presParOf" srcId="{39EC2FD0-8CF9-7649-BC95-3E3533E1508F}" destId="{3D620B89-8F1F-4941-8D5C-9143A88682D3}" srcOrd="0" destOrd="0" presId="urn:microsoft.com/office/officeart/2008/layout/LinedList"/>
    <dgm:cxn modelId="{35CFFFED-ADEE-504F-BACC-4CCE0574165F}" type="presParOf" srcId="{39EC2FD0-8CF9-7649-BC95-3E3533E1508F}" destId="{0DB7E8D2-E116-8540-A2B5-56A14B9700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6F14BC9-732D-4557-9AAC-7411460A29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CB8A62-EF0A-4053-9563-517BE4BC6044}">
      <dgm:prSet/>
      <dgm:spPr/>
      <dgm:t>
        <a:bodyPr/>
        <a:lstStyle/>
        <a:p>
          <a:r>
            <a:rPr lang="en-US" b="1"/>
            <a:t>• Charismatická, ale kontroverzní</a:t>
          </a:r>
          <a:endParaRPr lang="en-US"/>
        </a:p>
      </dgm:t>
    </dgm:pt>
    <dgm:pt modelId="{D1CF779F-2CDE-4A11-8BDC-70FA61270F15}" type="parTrans" cxnId="{99FEF614-D6A0-4EF3-9A85-8CE974D4CBAB}">
      <dgm:prSet/>
      <dgm:spPr/>
      <dgm:t>
        <a:bodyPr/>
        <a:lstStyle/>
        <a:p>
          <a:endParaRPr lang="en-US"/>
        </a:p>
      </dgm:t>
    </dgm:pt>
    <dgm:pt modelId="{D2072A35-CDD6-40A7-8F6B-95C198DB423B}" type="sibTrans" cxnId="{99FEF614-D6A0-4EF3-9A85-8CE974D4CBAB}">
      <dgm:prSet/>
      <dgm:spPr/>
      <dgm:t>
        <a:bodyPr/>
        <a:lstStyle/>
        <a:p>
          <a:endParaRPr lang="en-US"/>
        </a:p>
      </dgm:t>
    </dgm:pt>
    <dgm:pt modelId="{DBAB75F6-4392-4EC2-BFE1-DF0C63B43154}">
      <dgm:prSet/>
      <dgm:spPr/>
      <dgm:t>
        <a:bodyPr/>
        <a:lstStyle/>
        <a:p>
          <a:r>
            <a:rPr lang="en-US" b="1"/>
            <a:t>• Kritizována za autoritářství a populismus</a:t>
          </a:r>
          <a:endParaRPr lang="en-US"/>
        </a:p>
      </dgm:t>
    </dgm:pt>
    <dgm:pt modelId="{EB9BA060-006E-4168-89EF-61A777BA72AC}" type="parTrans" cxnId="{F582968C-07CF-4407-89DE-C0755F66195E}">
      <dgm:prSet/>
      <dgm:spPr/>
      <dgm:t>
        <a:bodyPr/>
        <a:lstStyle/>
        <a:p>
          <a:endParaRPr lang="en-US"/>
        </a:p>
      </dgm:t>
    </dgm:pt>
    <dgm:pt modelId="{A86320E8-C192-4149-875E-94B4087FFB0B}" type="sibTrans" cxnId="{F582968C-07CF-4407-89DE-C0755F66195E}">
      <dgm:prSet/>
      <dgm:spPr/>
      <dgm:t>
        <a:bodyPr/>
        <a:lstStyle/>
        <a:p>
          <a:endParaRPr lang="en-US"/>
        </a:p>
      </dgm:t>
    </dgm:pt>
    <dgm:pt modelId="{910AF608-EF45-466C-A7A9-3479202ED2DD}">
      <dgm:prSet/>
      <dgm:spPr/>
      <dgm:t>
        <a:bodyPr/>
        <a:lstStyle/>
        <a:p>
          <a:r>
            <a:rPr lang="en-US" b="1"/>
            <a:t>• První výrazná žena v nejvyšší ukrajinské politice</a:t>
          </a:r>
          <a:endParaRPr lang="en-US"/>
        </a:p>
      </dgm:t>
    </dgm:pt>
    <dgm:pt modelId="{647928BA-C380-4CA7-B4EB-2307B97000B1}" type="parTrans" cxnId="{B427A3A9-8DD2-4265-8D4F-D559197B956C}">
      <dgm:prSet/>
      <dgm:spPr/>
      <dgm:t>
        <a:bodyPr/>
        <a:lstStyle/>
        <a:p>
          <a:endParaRPr lang="en-US"/>
        </a:p>
      </dgm:t>
    </dgm:pt>
    <dgm:pt modelId="{C79EFF08-3223-47A4-9BC2-6DCCFF1E8AE6}" type="sibTrans" cxnId="{B427A3A9-8DD2-4265-8D4F-D559197B956C}">
      <dgm:prSet/>
      <dgm:spPr/>
      <dgm:t>
        <a:bodyPr/>
        <a:lstStyle/>
        <a:p>
          <a:endParaRPr lang="en-US"/>
        </a:p>
      </dgm:t>
    </dgm:pt>
    <dgm:pt modelId="{F96360B8-B6CD-764C-8AD7-B48AEF925287}" type="pres">
      <dgm:prSet presAssocID="{C6F14BC9-732D-4557-9AAC-7411460A291C}" presName="vert0" presStyleCnt="0">
        <dgm:presLayoutVars>
          <dgm:dir/>
          <dgm:animOne val="branch"/>
          <dgm:animLvl val="lvl"/>
        </dgm:presLayoutVars>
      </dgm:prSet>
      <dgm:spPr/>
    </dgm:pt>
    <dgm:pt modelId="{715EF7CC-7B98-2D42-B070-547C2E5F5D5A}" type="pres">
      <dgm:prSet presAssocID="{FECB8A62-EF0A-4053-9563-517BE4BC6044}" presName="thickLine" presStyleLbl="alignNode1" presStyleIdx="0" presStyleCnt="3"/>
      <dgm:spPr/>
    </dgm:pt>
    <dgm:pt modelId="{70DFB493-D26A-5747-8612-AB780A06B2D3}" type="pres">
      <dgm:prSet presAssocID="{FECB8A62-EF0A-4053-9563-517BE4BC6044}" presName="horz1" presStyleCnt="0"/>
      <dgm:spPr/>
    </dgm:pt>
    <dgm:pt modelId="{3DE2981B-0E60-5F43-8682-FDC109F2FFBE}" type="pres">
      <dgm:prSet presAssocID="{FECB8A62-EF0A-4053-9563-517BE4BC6044}" presName="tx1" presStyleLbl="revTx" presStyleIdx="0" presStyleCnt="3"/>
      <dgm:spPr/>
    </dgm:pt>
    <dgm:pt modelId="{9B9E4643-F530-8143-8E8C-934423530105}" type="pres">
      <dgm:prSet presAssocID="{FECB8A62-EF0A-4053-9563-517BE4BC6044}" presName="vert1" presStyleCnt="0"/>
      <dgm:spPr/>
    </dgm:pt>
    <dgm:pt modelId="{0DAEE1E7-A1F2-864F-B47B-76621D8E02D6}" type="pres">
      <dgm:prSet presAssocID="{DBAB75F6-4392-4EC2-BFE1-DF0C63B43154}" presName="thickLine" presStyleLbl="alignNode1" presStyleIdx="1" presStyleCnt="3"/>
      <dgm:spPr/>
    </dgm:pt>
    <dgm:pt modelId="{AC617C10-CA3F-6E4A-8A04-E98A31BFFD30}" type="pres">
      <dgm:prSet presAssocID="{DBAB75F6-4392-4EC2-BFE1-DF0C63B43154}" presName="horz1" presStyleCnt="0"/>
      <dgm:spPr/>
    </dgm:pt>
    <dgm:pt modelId="{3A99AB31-E1D6-5D49-97A4-4E21BA20A338}" type="pres">
      <dgm:prSet presAssocID="{DBAB75F6-4392-4EC2-BFE1-DF0C63B43154}" presName="tx1" presStyleLbl="revTx" presStyleIdx="1" presStyleCnt="3"/>
      <dgm:spPr/>
    </dgm:pt>
    <dgm:pt modelId="{384BD6FC-4311-BB41-B530-233B0F77E913}" type="pres">
      <dgm:prSet presAssocID="{DBAB75F6-4392-4EC2-BFE1-DF0C63B43154}" presName="vert1" presStyleCnt="0"/>
      <dgm:spPr/>
    </dgm:pt>
    <dgm:pt modelId="{74FA10A0-4909-3649-AEA7-542EB3EBC11B}" type="pres">
      <dgm:prSet presAssocID="{910AF608-EF45-466C-A7A9-3479202ED2DD}" presName="thickLine" presStyleLbl="alignNode1" presStyleIdx="2" presStyleCnt="3"/>
      <dgm:spPr/>
    </dgm:pt>
    <dgm:pt modelId="{C33A75E3-7134-6A44-B1FD-19F8F2C0394F}" type="pres">
      <dgm:prSet presAssocID="{910AF608-EF45-466C-A7A9-3479202ED2DD}" presName="horz1" presStyleCnt="0"/>
      <dgm:spPr/>
    </dgm:pt>
    <dgm:pt modelId="{FDA7AE16-BCBC-D048-804E-4C142B28E0FD}" type="pres">
      <dgm:prSet presAssocID="{910AF608-EF45-466C-A7A9-3479202ED2DD}" presName="tx1" presStyleLbl="revTx" presStyleIdx="2" presStyleCnt="3"/>
      <dgm:spPr/>
    </dgm:pt>
    <dgm:pt modelId="{CF688C40-B5CE-4449-B6BC-950CDE0A87E1}" type="pres">
      <dgm:prSet presAssocID="{910AF608-EF45-466C-A7A9-3479202ED2DD}" presName="vert1" presStyleCnt="0"/>
      <dgm:spPr/>
    </dgm:pt>
  </dgm:ptLst>
  <dgm:cxnLst>
    <dgm:cxn modelId="{58937012-830D-C64C-9DB7-01406E0D77B3}" type="presOf" srcId="{DBAB75F6-4392-4EC2-BFE1-DF0C63B43154}" destId="{3A99AB31-E1D6-5D49-97A4-4E21BA20A338}" srcOrd="0" destOrd="0" presId="urn:microsoft.com/office/officeart/2008/layout/LinedList"/>
    <dgm:cxn modelId="{99FEF614-D6A0-4EF3-9A85-8CE974D4CBAB}" srcId="{C6F14BC9-732D-4557-9AAC-7411460A291C}" destId="{FECB8A62-EF0A-4053-9563-517BE4BC6044}" srcOrd="0" destOrd="0" parTransId="{D1CF779F-2CDE-4A11-8BDC-70FA61270F15}" sibTransId="{D2072A35-CDD6-40A7-8F6B-95C198DB423B}"/>
    <dgm:cxn modelId="{DAF11422-888E-CF46-B1B0-5CE72E6A990B}" type="presOf" srcId="{910AF608-EF45-466C-A7A9-3479202ED2DD}" destId="{FDA7AE16-BCBC-D048-804E-4C142B28E0FD}" srcOrd="0" destOrd="0" presId="urn:microsoft.com/office/officeart/2008/layout/LinedList"/>
    <dgm:cxn modelId="{00089A86-F6FE-A54F-8E79-93DF4074AD2D}" type="presOf" srcId="{C6F14BC9-732D-4557-9AAC-7411460A291C}" destId="{F96360B8-B6CD-764C-8AD7-B48AEF925287}" srcOrd="0" destOrd="0" presId="urn:microsoft.com/office/officeart/2008/layout/LinedList"/>
    <dgm:cxn modelId="{F582968C-07CF-4407-89DE-C0755F66195E}" srcId="{C6F14BC9-732D-4557-9AAC-7411460A291C}" destId="{DBAB75F6-4392-4EC2-BFE1-DF0C63B43154}" srcOrd="1" destOrd="0" parTransId="{EB9BA060-006E-4168-89EF-61A777BA72AC}" sibTransId="{A86320E8-C192-4149-875E-94B4087FFB0B}"/>
    <dgm:cxn modelId="{428FD38E-25B8-784C-92DD-E674FB469DE7}" type="presOf" srcId="{FECB8A62-EF0A-4053-9563-517BE4BC6044}" destId="{3DE2981B-0E60-5F43-8682-FDC109F2FFBE}" srcOrd="0" destOrd="0" presId="urn:microsoft.com/office/officeart/2008/layout/LinedList"/>
    <dgm:cxn modelId="{B427A3A9-8DD2-4265-8D4F-D559197B956C}" srcId="{C6F14BC9-732D-4557-9AAC-7411460A291C}" destId="{910AF608-EF45-466C-A7A9-3479202ED2DD}" srcOrd="2" destOrd="0" parTransId="{647928BA-C380-4CA7-B4EB-2307B97000B1}" sibTransId="{C79EFF08-3223-47A4-9BC2-6DCCFF1E8AE6}"/>
    <dgm:cxn modelId="{AEDAD4EF-AE23-F14B-8F4A-919DD89196DA}" type="presParOf" srcId="{F96360B8-B6CD-764C-8AD7-B48AEF925287}" destId="{715EF7CC-7B98-2D42-B070-547C2E5F5D5A}" srcOrd="0" destOrd="0" presId="urn:microsoft.com/office/officeart/2008/layout/LinedList"/>
    <dgm:cxn modelId="{2ACFC1AC-AFD9-6C48-83E1-D79B2F6DB36E}" type="presParOf" srcId="{F96360B8-B6CD-764C-8AD7-B48AEF925287}" destId="{70DFB493-D26A-5747-8612-AB780A06B2D3}" srcOrd="1" destOrd="0" presId="urn:microsoft.com/office/officeart/2008/layout/LinedList"/>
    <dgm:cxn modelId="{2E36441C-8366-D94E-B37F-C9410826E29F}" type="presParOf" srcId="{70DFB493-D26A-5747-8612-AB780A06B2D3}" destId="{3DE2981B-0E60-5F43-8682-FDC109F2FFBE}" srcOrd="0" destOrd="0" presId="urn:microsoft.com/office/officeart/2008/layout/LinedList"/>
    <dgm:cxn modelId="{B92D81FE-CB50-E044-B53F-4A5EF45E4627}" type="presParOf" srcId="{70DFB493-D26A-5747-8612-AB780A06B2D3}" destId="{9B9E4643-F530-8143-8E8C-934423530105}" srcOrd="1" destOrd="0" presId="urn:microsoft.com/office/officeart/2008/layout/LinedList"/>
    <dgm:cxn modelId="{AD8A62AC-7F6B-0348-BB6F-EDE24EF6D155}" type="presParOf" srcId="{F96360B8-B6CD-764C-8AD7-B48AEF925287}" destId="{0DAEE1E7-A1F2-864F-B47B-76621D8E02D6}" srcOrd="2" destOrd="0" presId="urn:microsoft.com/office/officeart/2008/layout/LinedList"/>
    <dgm:cxn modelId="{1A47D9CC-0ED0-3B47-A730-3CB92E5C19E3}" type="presParOf" srcId="{F96360B8-B6CD-764C-8AD7-B48AEF925287}" destId="{AC617C10-CA3F-6E4A-8A04-E98A31BFFD30}" srcOrd="3" destOrd="0" presId="urn:microsoft.com/office/officeart/2008/layout/LinedList"/>
    <dgm:cxn modelId="{F5A9E7D1-9DAC-274A-ADD2-816C19FAB71A}" type="presParOf" srcId="{AC617C10-CA3F-6E4A-8A04-E98A31BFFD30}" destId="{3A99AB31-E1D6-5D49-97A4-4E21BA20A338}" srcOrd="0" destOrd="0" presId="urn:microsoft.com/office/officeart/2008/layout/LinedList"/>
    <dgm:cxn modelId="{6C224161-E7B0-6145-A53B-50278C64D1F9}" type="presParOf" srcId="{AC617C10-CA3F-6E4A-8A04-E98A31BFFD30}" destId="{384BD6FC-4311-BB41-B530-233B0F77E913}" srcOrd="1" destOrd="0" presId="urn:microsoft.com/office/officeart/2008/layout/LinedList"/>
    <dgm:cxn modelId="{5BA37E82-1486-F54B-9427-AC256758440A}" type="presParOf" srcId="{F96360B8-B6CD-764C-8AD7-B48AEF925287}" destId="{74FA10A0-4909-3649-AEA7-542EB3EBC11B}" srcOrd="4" destOrd="0" presId="urn:microsoft.com/office/officeart/2008/layout/LinedList"/>
    <dgm:cxn modelId="{DE78C812-A828-7740-81D1-A7C081C04752}" type="presParOf" srcId="{F96360B8-B6CD-764C-8AD7-B48AEF925287}" destId="{C33A75E3-7134-6A44-B1FD-19F8F2C0394F}" srcOrd="5" destOrd="0" presId="urn:microsoft.com/office/officeart/2008/layout/LinedList"/>
    <dgm:cxn modelId="{4F6F73F5-D1C5-D946-BA10-EB1045CB2924}" type="presParOf" srcId="{C33A75E3-7134-6A44-B1FD-19F8F2C0394F}" destId="{FDA7AE16-BCBC-D048-804E-4C142B28E0FD}" srcOrd="0" destOrd="0" presId="urn:microsoft.com/office/officeart/2008/layout/LinedList"/>
    <dgm:cxn modelId="{85B422B0-BC48-AC41-B843-4271FBBFDE21}" type="presParOf" srcId="{C33A75E3-7134-6A44-B1FD-19F8F2C0394F}" destId="{CF688C40-B5CE-4449-B6BC-950CDE0A87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EC7682-05E7-4BAC-9A71-EACE4C5881F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230161-2585-468E-A4CD-4A66E7DF3F03}">
      <dgm:prSet/>
      <dgm:spPr/>
      <dgm:t>
        <a:bodyPr/>
        <a:lstStyle/>
        <a:p>
          <a:r>
            <a:rPr lang="en-US" b="1"/>
            <a:t>• Juščenko: Proevropský, čestný, ale slabý vůdce</a:t>
          </a:r>
          <a:endParaRPr lang="en-US"/>
        </a:p>
      </dgm:t>
    </dgm:pt>
    <dgm:pt modelId="{406B6D22-3667-4DB5-951D-01B1FDB49554}" type="parTrans" cxnId="{7C906598-7E12-4404-A668-AB2BB48B9B31}">
      <dgm:prSet/>
      <dgm:spPr/>
      <dgm:t>
        <a:bodyPr/>
        <a:lstStyle/>
        <a:p>
          <a:endParaRPr lang="en-US"/>
        </a:p>
      </dgm:t>
    </dgm:pt>
    <dgm:pt modelId="{E56FFEC5-D16C-42F2-A661-095965E544AB}" type="sibTrans" cxnId="{7C906598-7E12-4404-A668-AB2BB48B9B31}">
      <dgm:prSet/>
      <dgm:spPr/>
      <dgm:t>
        <a:bodyPr/>
        <a:lstStyle/>
        <a:p>
          <a:endParaRPr lang="en-US"/>
        </a:p>
      </dgm:t>
    </dgm:pt>
    <dgm:pt modelId="{CD596684-1176-45B0-A033-1013DEC7107A}">
      <dgm:prSet/>
      <dgm:spPr/>
      <dgm:t>
        <a:bodyPr/>
        <a:lstStyle/>
        <a:p>
          <a:r>
            <a:rPr lang="en-US" b="1"/>
            <a:t>• Janukovyč: Proruský, autoritář, svržen Euromajdanem</a:t>
          </a:r>
          <a:endParaRPr lang="en-US"/>
        </a:p>
      </dgm:t>
    </dgm:pt>
    <dgm:pt modelId="{92A65DFC-768A-4719-9239-461A2689EA13}" type="parTrans" cxnId="{926284AB-A650-410C-8D35-38299A1E03DB}">
      <dgm:prSet/>
      <dgm:spPr/>
      <dgm:t>
        <a:bodyPr/>
        <a:lstStyle/>
        <a:p>
          <a:endParaRPr lang="en-US"/>
        </a:p>
      </dgm:t>
    </dgm:pt>
    <dgm:pt modelId="{17D38A04-0D96-460F-A16F-77A89F02913C}" type="sibTrans" cxnId="{926284AB-A650-410C-8D35-38299A1E03DB}">
      <dgm:prSet/>
      <dgm:spPr/>
      <dgm:t>
        <a:bodyPr/>
        <a:lstStyle/>
        <a:p>
          <a:endParaRPr lang="en-US"/>
        </a:p>
      </dgm:t>
    </dgm:pt>
    <dgm:pt modelId="{E648027E-E88B-49B6-8195-9B5F19B012DE}">
      <dgm:prSet/>
      <dgm:spPr/>
      <dgm:t>
        <a:bodyPr/>
        <a:lstStyle/>
        <a:p>
          <a:r>
            <a:rPr lang="en-US" b="1"/>
            <a:t>• Tymošenková: Ambiciózní, silná, ale rozdělující osobnost</a:t>
          </a:r>
          <a:endParaRPr lang="en-US"/>
        </a:p>
      </dgm:t>
    </dgm:pt>
    <dgm:pt modelId="{1387F40B-9244-4DE0-8334-2B0882744A5B}" type="parTrans" cxnId="{5232B7E8-EE6C-479F-8261-A17D855388CC}">
      <dgm:prSet/>
      <dgm:spPr/>
      <dgm:t>
        <a:bodyPr/>
        <a:lstStyle/>
        <a:p>
          <a:endParaRPr lang="en-US"/>
        </a:p>
      </dgm:t>
    </dgm:pt>
    <dgm:pt modelId="{05748D33-7C39-40C6-9328-D1C5CA6CB396}" type="sibTrans" cxnId="{5232B7E8-EE6C-479F-8261-A17D855388CC}">
      <dgm:prSet/>
      <dgm:spPr/>
      <dgm:t>
        <a:bodyPr/>
        <a:lstStyle/>
        <a:p>
          <a:endParaRPr lang="en-US"/>
        </a:p>
      </dgm:t>
    </dgm:pt>
    <dgm:pt modelId="{D7E6A991-6C7F-46F9-A6AF-5D2B356F6E67}">
      <dgm:prSet/>
      <dgm:spPr/>
      <dgm:t>
        <a:bodyPr/>
        <a:lstStyle/>
        <a:p>
          <a:r>
            <a:rPr lang="en-US" b="1"/>
            <a:t>• Všichni tři spojeni s obdobím Oranžové revoluce</a:t>
          </a:r>
          <a:endParaRPr lang="en-US"/>
        </a:p>
      </dgm:t>
    </dgm:pt>
    <dgm:pt modelId="{4A8F12C1-9019-415D-B796-02B6461CBA57}" type="parTrans" cxnId="{F900D859-6A92-4248-9CD9-F9AB8FA5C06A}">
      <dgm:prSet/>
      <dgm:spPr/>
      <dgm:t>
        <a:bodyPr/>
        <a:lstStyle/>
        <a:p>
          <a:endParaRPr lang="en-US"/>
        </a:p>
      </dgm:t>
    </dgm:pt>
    <dgm:pt modelId="{46F21E45-F26F-41B0-BEC2-210342B75E59}" type="sibTrans" cxnId="{F900D859-6A92-4248-9CD9-F9AB8FA5C06A}">
      <dgm:prSet/>
      <dgm:spPr/>
      <dgm:t>
        <a:bodyPr/>
        <a:lstStyle/>
        <a:p>
          <a:endParaRPr lang="en-US"/>
        </a:p>
      </dgm:t>
    </dgm:pt>
    <dgm:pt modelId="{BD512CD4-422F-FB42-AE08-C6A31A92B80A}" type="pres">
      <dgm:prSet presAssocID="{BDEC7682-05E7-4BAC-9A71-EACE4C5881F6}" presName="vert0" presStyleCnt="0">
        <dgm:presLayoutVars>
          <dgm:dir/>
          <dgm:animOne val="branch"/>
          <dgm:animLvl val="lvl"/>
        </dgm:presLayoutVars>
      </dgm:prSet>
      <dgm:spPr/>
    </dgm:pt>
    <dgm:pt modelId="{ED8DEE9B-106A-9C4E-94EE-A7F60C722937}" type="pres">
      <dgm:prSet presAssocID="{88230161-2585-468E-A4CD-4A66E7DF3F03}" presName="thickLine" presStyleLbl="alignNode1" presStyleIdx="0" presStyleCnt="4"/>
      <dgm:spPr/>
    </dgm:pt>
    <dgm:pt modelId="{EB6EAEA2-4447-7F43-B88A-A6E8AAF8D677}" type="pres">
      <dgm:prSet presAssocID="{88230161-2585-468E-A4CD-4A66E7DF3F03}" presName="horz1" presStyleCnt="0"/>
      <dgm:spPr/>
    </dgm:pt>
    <dgm:pt modelId="{9BD94456-35E2-E246-89EB-9C88DA9DA7C4}" type="pres">
      <dgm:prSet presAssocID="{88230161-2585-468E-A4CD-4A66E7DF3F03}" presName="tx1" presStyleLbl="revTx" presStyleIdx="0" presStyleCnt="4"/>
      <dgm:spPr/>
    </dgm:pt>
    <dgm:pt modelId="{57A681E0-ABD2-1947-A69F-371A4A173E6D}" type="pres">
      <dgm:prSet presAssocID="{88230161-2585-468E-A4CD-4A66E7DF3F03}" presName="vert1" presStyleCnt="0"/>
      <dgm:spPr/>
    </dgm:pt>
    <dgm:pt modelId="{A00267A3-602F-1D4F-99EE-86A6CB9245DD}" type="pres">
      <dgm:prSet presAssocID="{CD596684-1176-45B0-A033-1013DEC7107A}" presName="thickLine" presStyleLbl="alignNode1" presStyleIdx="1" presStyleCnt="4"/>
      <dgm:spPr/>
    </dgm:pt>
    <dgm:pt modelId="{00975EBD-0A62-0644-AF19-E8BD1E6AD819}" type="pres">
      <dgm:prSet presAssocID="{CD596684-1176-45B0-A033-1013DEC7107A}" presName="horz1" presStyleCnt="0"/>
      <dgm:spPr/>
    </dgm:pt>
    <dgm:pt modelId="{06A988E0-E5F4-0A4C-9686-61C046B8280C}" type="pres">
      <dgm:prSet presAssocID="{CD596684-1176-45B0-A033-1013DEC7107A}" presName="tx1" presStyleLbl="revTx" presStyleIdx="1" presStyleCnt="4"/>
      <dgm:spPr/>
    </dgm:pt>
    <dgm:pt modelId="{D17E60AA-E724-5A47-AED8-15DAC71FE721}" type="pres">
      <dgm:prSet presAssocID="{CD596684-1176-45B0-A033-1013DEC7107A}" presName="vert1" presStyleCnt="0"/>
      <dgm:spPr/>
    </dgm:pt>
    <dgm:pt modelId="{32F70847-6661-0D4B-B9B6-D4482C26E011}" type="pres">
      <dgm:prSet presAssocID="{E648027E-E88B-49B6-8195-9B5F19B012DE}" presName="thickLine" presStyleLbl="alignNode1" presStyleIdx="2" presStyleCnt="4"/>
      <dgm:spPr/>
    </dgm:pt>
    <dgm:pt modelId="{32E8B6F7-4934-6E4C-91F8-8D735A7885F0}" type="pres">
      <dgm:prSet presAssocID="{E648027E-E88B-49B6-8195-9B5F19B012DE}" presName="horz1" presStyleCnt="0"/>
      <dgm:spPr/>
    </dgm:pt>
    <dgm:pt modelId="{5012C7D7-9B50-FA43-8A7A-C895C86102A6}" type="pres">
      <dgm:prSet presAssocID="{E648027E-E88B-49B6-8195-9B5F19B012DE}" presName="tx1" presStyleLbl="revTx" presStyleIdx="2" presStyleCnt="4"/>
      <dgm:spPr/>
    </dgm:pt>
    <dgm:pt modelId="{78D7F355-A664-CA4A-B1E5-DDA196DCC941}" type="pres">
      <dgm:prSet presAssocID="{E648027E-E88B-49B6-8195-9B5F19B012DE}" presName="vert1" presStyleCnt="0"/>
      <dgm:spPr/>
    </dgm:pt>
    <dgm:pt modelId="{618B0244-64E8-3548-BB92-7B4A8E63193E}" type="pres">
      <dgm:prSet presAssocID="{D7E6A991-6C7F-46F9-A6AF-5D2B356F6E67}" presName="thickLine" presStyleLbl="alignNode1" presStyleIdx="3" presStyleCnt="4"/>
      <dgm:spPr/>
    </dgm:pt>
    <dgm:pt modelId="{BFA99273-9E0B-9147-A44C-174C97C5C6DF}" type="pres">
      <dgm:prSet presAssocID="{D7E6A991-6C7F-46F9-A6AF-5D2B356F6E67}" presName="horz1" presStyleCnt="0"/>
      <dgm:spPr/>
    </dgm:pt>
    <dgm:pt modelId="{E3E13C4C-D1F3-0640-B167-6F091685508E}" type="pres">
      <dgm:prSet presAssocID="{D7E6A991-6C7F-46F9-A6AF-5D2B356F6E67}" presName="tx1" presStyleLbl="revTx" presStyleIdx="3" presStyleCnt="4"/>
      <dgm:spPr/>
    </dgm:pt>
    <dgm:pt modelId="{31560F09-51D3-3F4C-9D56-21A0742403BD}" type="pres">
      <dgm:prSet presAssocID="{D7E6A991-6C7F-46F9-A6AF-5D2B356F6E67}" presName="vert1" presStyleCnt="0"/>
      <dgm:spPr/>
    </dgm:pt>
  </dgm:ptLst>
  <dgm:cxnLst>
    <dgm:cxn modelId="{A65CF31A-9A7E-B347-92C0-48E961CA6213}" type="presOf" srcId="{D7E6A991-6C7F-46F9-A6AF-5D2B356F6E67}" destId="{E3E13C4C-D1F3-0640-B167-6F091685508E}" srcOrd="0" destOrd="0" presId="urn:microsoft.com/office/officeart/2008/layout/LinedList"/>
    <dgm:cxn modelId="{CB676B53-F77E-6748-B183-2883B85539C6}" type="presOf" srcId="{CD596684-1176-45B0-A033-1013DEC7107A}" destId="{06A988E0-E5F4-0A4C-9686-61C046B8280C}" srcOrd="0" destOrd="0" presId="urn:microsoft.com/office/officeart/2008/layout/LinedList"/>
    <dgm:cxn modelId="{F900D859-6A92-4248-9CD9-F9AB8FA5C06A}" srcId="{BDEC7682-05E7-4BAC-9A71-EACE4C5881F6}" destId="{D7E6A991-6C7F-46F9-A6AF-5D2B356F6E67}" srcOrd="3" destOrd="0" parTransId="{4A8F12C1-9019-415D-B796-02B6461CBA57}" sibTransId="{46F21E45-F26F-41B0-BEC2-210342B75E59}"/>
    <dgm:cxn modelId="{7ACE3D89-C910-C84E-9B10-F9E0D8F9F572}" type="presOf" srcId="{E648027E-E88B-49B6-8195-9B5F19B012DE}" destId="{5012C7D7-9B50-FA43-8A7A-C895C86102A6}" srcOrd="0" destOrd="0" presId="urn:microsoft.com/office/officeart/2008/layout/LinedList"/>
    <dgm:cxn modelId="{7C906598-7E12-4404-A668-AB2BB48B9B31}" srcId="{BDEC7682-05E7-4BAC-9A71-EACE4C5881F6}" destId="{88230161-2585-468E-A4CD-4A66E7DF3F03}" srcOrd="0" destOrd="0" parTransId="{406B6D22-3667-4DB5-951D-01B1FDB49554}" sibTransId="{E56FFEC5-D16C-42F2-A661-095965E544AB}"/>
    <dgm:cxn modelId="{926284AB-A650-410C-8D35-38299A1E03DB}" srcId="{BDEC7682-05E7-4BAC-9A71-EACE4C5881F6}" destId="{CD596684-1176-45B0-A033-1013DEC7107A}" srcOrd="1" destOrd="0" parTransId="{92A65DFC-768A-4719-9239-461A2689EA13}" sibTransId="{17D38A04-0D96-460F-A16F-77A89F02913C}"/>
    <dgm:cxn modelId="{83BA65C6-FB26-ED4B-8ABB-6DFEAE56596D}" type="presOf" srcId="{BDEC7682-05E7-4BAC-9A71-EACE4C5881F6}" destId="{BD512CD4-422F-FB42-AE08-C6A31A92B80A}" srcOrd="0" destOrd="0" presId="urn:microsoft.com/office/officeart/2008/layout/LinedList"/>
    <dgm:cxn modelId="{135C3AD3-F080-E142-BE89-63A0847B6AB5}" type="presOf" srcId="{88230161-2585-468E-A4CD-4A66E7DF3F03}" destId="{9BD94456-35E2-E246-89EB-9C88DA9DA7C4}" srcOrd="0" destOrd="0" presId="urn:microsoft.com/office/officeart/2008/layout/LinedList"/>
    <dgm:cxn modelId="{5232B7E8-EE6C-479F-8261-A17D855388CC}" srcId="{BDEC7682-05E7-4BAC-9A71-EACE4C5881F6}" destId="{E648027E-E88B-49B6-8195-9B5F19B012DE}" srcOrd="2" destOrd="0" parTransId="{1387F40B-9244-4DE0-8334-2B0882744A5B}" sibTransId="{05748D33-7C39-40C6-9328-D1C5CA6CB396}"/>
    <dgm:cxn modelId="{5EBE326C-3A61-DD49-8CA6-ABE5EA27D812}" type="presParOf" srcId="{BD512CD4-422F-FB42-AE08-C6A31A92B80A}" destId="{ED8DEE9B-106A-9C4E-94EE-A7F60C722937}" srcOrd="0" destOrd="0" presId="urn:microsoft.com/office/officeart/2008/layout/LinedList"/>
    <dgm:cxn modelId="{278EB671-2866-6B44-968E-0A37E88A62A1}" type="presParOf" srcId="{BD512CD4-422F-FB42-AE08-C6A31A92B80A}" destId="{EB6EAEA2-4447-7F43-B88A-A6E8AAF8D677}" srcOrd="1" destOrd="0" presId="urn:microsoft.com/office/officeart/2008/layout/LinedList"/>
    <dgm:cxn modelId="{3E24818D-9775-E345-AFAD-4180DFCC63CB}" type="presParOf" srcId="{EB6EAEA2-4447-7F43-B88A-A6E8AAF8D677}" destId="{9BD94456-35E2-E246-89EB-9C88DA9DA7C4}" srcOrd="0" destOrd="0" presId="urn:microsoft.com/office/officeart/2008/layout/LinedList"/>
    <dgm:cxn modelId="{B61A9625-6936-4E44-B93B-2054A6443D93}" type="presParOf" srcId="{EB6EAEA2-4447-7F43-B88A-A6E8AAF8D677}" destId="{57A681E0-ABD2-1947-A69F-371A4A173E6D}" srcOrd="1" destOrd="0" presId="urn:microsoft.com/office/officeart/2008/layout/LinedList"/>
    <dgm:cxn modelId="{57692508-21F6-BC4F-9067-82E61E4BD010}" type="presParOf" srcId="{BD512CD4-422F-FB42-AE08-C6A31A92B80A}" destId="{A00267A3-602F-1D4F-99EE-86A6CB9245DD}" srcOrd="2" destOrd="0" presId="urn:microsoft.com/office/officeart/2008/layout/LinedList"/>
    <dgm:cxn modelId="{F986E16E-4658-ED42-9207-81BF9F7CDCFF}" type="presParOf" srcId="{BD512CD4-422F-FB42-AE08-C6A31A92B80A}" destId="{00975EBD-0A62-0644-AF19-E8BD1E6AD819}" srcOrd="3" destOrd="0" presId="urn:microsoft.com/office/officeart/2008/layout/LinedList"/>
    <dgm:cxn modelId="{18012926-BEE0-3541-95C0-0A0DA9C109B2}" type="presParOf" srcId="{00975EBD-0A62-0644-AF19-E8BD1E6AD819}" destId="{06A988E0-E5F4-0A4C-9686-61C046B8280C}" srcOrd="0" destOrd="0" presId="urn:microsoft.com/office/officeart/2008/layout/LinedList"/>
    <dgm:cxn modelId="{902D07BD-3457-3443-9272-F71F5C915FDC}" type="presParOf" srcId="{00975EBD-0A62-0644-AF19-E8BD1E6AD819}" destId="{D17E60AA-E724-5A47-AED8-15DAC71FE721}" srcOrd="1" destOrd="0" presId="urn:microsoft.com/office/officeart/2008/layout/LinedList"/>
    <dgm:cxn modelId="{6723FD18-B88C-A74C-9AB9-3996C3E364AC}" type="presParOf" srcId="{BD512CD4-422F-FB42-AE08-C6A31A92B80A}" destId="{32F70847-6661-0D4B-B9B6-D4482C26E011}" srcOrd="4" destOrd="0" presId="urn:microsoft.com/office/officeart/2008/layout/LinedList"/>
    <dgm:cxn modelId="{B9EFBBEE-75CC-5F44-8A94-86846FFA931C}" type="presParOf" srcId="{BD512CD4-422F-FB42-AE08-C6A31A92B80A}" destId="{32E8B6F7-4934-6E4C-91F8-8D735A7885F0}" srcOrd="5" destOrd="0" presId="urn:microsoft.com/office/officeart/2008/layout/LinedList"/>
    <dgm:cxn modelId="{FB80ED2D-9282-C64C-AF6A-5019F8FF7DE4}" type="presParOf" srcId="{32E8B6F7-4934-6E4C-91F8-8D735A7885F0}" destId="{5012C7D7-9B50-FA43-8A7A-C895C86102A6}" srcOrd="0" destOrd="0" presId="urn:microsoft.com/office/officeart/2008/layout/LinedList"/>
    <dgm:cxn modelId="{2678D66C-7462-A847-A378-71B093E07990}" type="presParOf" srcId="{32E8B6F7-4934-6E4C-91F8-8D735A7885F0}" destId="{78D7F355-A664-CA4A-B1E5-DDA196DCC941}" srcOrd="1" destOrd="0" presId="urn:microsoft.com/office/officeart/2008/layout/LinedList"/>
    <dgm:cxn modelId="{A7CB5555-4AC3-1843-8DD1-CDE09CE1FA27}" type="presParOf" srcId="{BD512CD4-422F-FB42-AE08-C6A31A92B80A}" destId="{618B0244-64E8-3548-BB92-7B4A8E63193E}" srcOrd="6" destOrd="0" presId="urn:microsoft.com/office/officeart/2008/layout/LinedList"/>
    <dgm:cxn modelId="{5314E3F6-64F9-1347-BAF8-D42637557410}" type="presParOf" srcId="{BD512CD4-422F-FB42-AE08-C6A31A92B80A}" destId="{BFA99273-9E0B-9147-A44C-174C97C5C6DF}" srcOrd="7" destOrd="0" presId="urn:microsoft.com/office/officeart/2008/layout/LinedList"/>
    <dgm:cxn modelId="{0CC68F61-39C0-6649-AB58-5A0268B158EF}" type="presParOf" srcId="{BFA99273-9E0B-9147-A44C-174C97C5C6DF}" destId="{E3E13C4C-D1F3-0640-B167-6F091685508E}" srcOrd="0" destOrd="0" presId="urn:microsoft.com/office/officeart/2008/layout/LinedList"/>
    <dgm:cxn modelId="{62BFCD91-A254-D84D-808A-56645C137B94}" type="presParOf" srcId="{BFA99273-9E0B-9147-A44C-174C97C5C6DF}" destId="{31560F09-51D3-3F4C-9D56-21A0742403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914270A-5CE7-4A48-9C2B-D6B31BC957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ED0559A-A0B3-41A3-8FAF-EFD996AB6F61}">
      <dgm:prSet/>
      <dgm:spPr/>
      <dgm:t>
        <a:bodyPr/>
        <a:lstStyle/>
        <a:p>
          <a:r>
            <a:rPr lang="cs-CZ"/>
            <a:t>Podepsáno 5.12.1994 - signatáři</a:t>
          </a:r>
          <a:endParaRPr lang="en-US"/>
        </a:p>
      </dgm:t>
    </dgm:pt>
    <dgm:pt modelId="{8E8BBEE8-FD27-429A-A5D4-D9D3CDCBB6DB}" type="parTrans" cxnId="{5028C6AD-1026-4549-8C59-766624504B2A}">
      <dgm:prSet/>
      <dgm:spPr/>
      <dgm:t>
        <a:bodyPr/>
        <a:lstStyle/>
        <a:p>
          <a:endParaRPr lang="en-US"/>
        </a:p>
      </dgm:t>
    </dgm:pt>
    <dgm:pt modelId="{A235A2E1-804E-490D-8E92-F41F0C7E9A32}" type="sibTrans" cxnId="{5028C6AD-1026-4549-8C59-766624504B2A}">
      <dgm:prSet/>
      <dgm:spPr/>
      <dgm:t>
        <a:bodyPr/>
        <a:lstStyle/>
        <a:p>
          <a:endParaRPr lang="en-US"/>
        </a:p>
      </dgm:t>
    </dgm:pt>
    <dgm:pt modelId="{56BD869A-56D6-4439-B3A5-43C0506ABBF8}">
      <dgm:prSet/>
      <dgm:spPr/>
      <dgm:t>
        <a:bodyPr/>
        <a:lstStyle/>
        <a:p>
          <a:r>
            <a:rPr lang="cs-CZ" b="1"/>
            <a:t>Ukrajina</a:t>
          </a:r>
          <a:endParaRPr lang="en-US"/>
        </a:p>
      </dgm:t>
    </dgm:pt>
    <dgm:pt modelId="{92991F24-A437-4133-9D61-491824DE7DA6}" type="parTrans" cxnId="{EE30A6F7-FF45-426A-8168-D757F165BF9E}">
      <dgm:prSet/>
      <dgm:spPr/>
      <dgm:t>
        <a:bodyPr/>
        <a:lstStyle/>
        <a:p>
          <a:endParaRPr lang="en-US"/>
        </a:p>
      </dgm:t>
    </dgm:pt>
    <dgm:pt modelId="{091BA302-4CFE-4911-A8C8-03E34D324417}" type="sibTrans" cxnId="{EE30A6F7-FF45-426A-8168-D757F165BF9E}">
      <dgm:prSet/>
      <dgm:spPr/>
      <dgm:t>
        <a:bodyPr/>
        <a:lstStyle/>
        <a:p>
          <a:endParaRPr lang="en-US"/>
        </a:p>
      </dgm:t>
    </dgm:pt>
    <dgm:pt modelId="{07DC99F4-0E10-41EB-8A13-E8AEA4D55FC7}">
      <dgm:prSet/>
      <dgm:spPr/>
      <dgm:t>
        <a:bodyPr/>
        <a:lstStyle/>
        <a:p>
          <a:r>
            <a:rPr lang="cs-CZ" b="1"/>
            <a:t>Rusko</a:t>
          </a:r>
          <a:endParaRPr lang="en-US"/>
        </a:p>
      </dgm:t>
    </dgm:pt>
    <dgm:pt modelId="{49098274-7786-4149-BDC3-803D7C4E3CD6}" type="parTrans" cxnId="{C3FC4B99-7C95-4368-BAF9-EF04CB298AFA}">
      <dgm:prSet/>
      <dgm:spPr/>
      <dgm:t>
        <a:bodyPr/>
        <a:lstStyle/>
        <a:p>
          <a:endParaRPr lang="en-US"/>
        </a:p>
      </dgm:t>
    </dgm:pt>
    <dgm:pt modelId="{683AD050-5BF4-42BC-BC79-D11C71F515FB}" type="sibTrans" cxnId="{C3FC4B99-7C95-4368-BAF9-EF04CB298AFA}">
      <dgm:prSet/>
      <dgm:spPr/>
      <dgm:t>
        <a:bodyPr/>
        <a:lstStyle/>
        <a:p>
          <a:endParaRPr lang="en-US"/>
        </a:p>
      </dgm:t>
    </dgm:pt>
    <dgm:pt modelId="{CBA4293C-DE32-4F72-8CFB-2A6089C56889}">
      <dgm:prSet/>
      <dgm:spPr/>
      <dgm:t>
        <a:bodyPr/>
        <a:lstStyle/>
        <a:p>
          <a:r>
            <a:rPr lang="cs-CZ" b="1"/>
            <a:t>Spojené státy americké</a:t>
          </a:r>
          <a:endParaRPr lang="en-US"/>
        </a:p>
      </dgm:t>
    </dgm:pt>
    <dgm:pt modelId="{BFE83430-BED4-4827-8334-1F98EEAE9EC3}" type="parTrans" cxnId="{87402EA0-86A6-4034-A889-B78E87350AA7}">
      <dgm:prSet/>
      <dgm:spPr/>
      <dgm:t>
        <a:bodyPr/>
        <a:lstStyle/>
        <a:p>
          <a:endParaRPr lang="en-US"/>
        </a:p>
      </dgm:t>
    </dgm:pt>
    <dgm:pt modelId="{F7B3A8A9-9BF3-41BD-AB96-32F757B47FC5}" type="sibTrans" cxnId="{87402EA0-86A6-4034-A889-B78E87350AA7}">
      <dgm:prSet/>
      <dgm:spPr/>
      <dgm:t>
        <a:bodyPr/>
        <a:lstStyle/>
        <a:p>
          <a:endParaRPr lang="en-US"/>
        </a:p>
      </dgm:t>
    </dgm:pt>
    <dgm:pt modelId="{41424044-00C6-47DF-9E5C-77F0590F8741}">
      <dgm:prSet/>
      <dgm:spPr/>
      <dgm:t>
        <a:bodyPr/>
        <a:lstStyle/>
        <a:p>
          <a:r>
            <a:rPr lang="cs-CZ" b="1"/>
            <a:t>Spojené království</a:t>
          </a:r>
          <a:endParaRPr lang="en-US"/>
        </a:p>
      </dgm:t>
    </dgm:pt>
    <dgm:pt modelId="{EF3C730C-7695-450C-9F1D-12743000AC40}" type="parTrans" cxnId="{998BA13C-6306-4E7A-9A14-73CC17A8DEDB}">
      <dgm:prSet/>
      <dgm:spPr/>
      <dgm:t>
        <a:bodyPr/>
        <a:lstStyle/>
        <a:p>
          <a:endParaRPr lang="en-US"/>
        </a:p>
      </dgm:t>
    </dgm:pt>
    <dgm:pt modelId="{6718B31A-F5DB-4FDB-8455-A3EF47585BBD}" type="sibTrans" cxnId="{998BA13C-6306-4E7A-9A14-73CC17A8DEDB}">
      <dgm:prSet/>
      <dgm:spPr/>
      <dgm:t>
        <a:bodyPr/>
        <a:lstStyle/>
        <a:p>
          <a:endParaRPr lang="en-US"/>
        </a:p>
      </dgm:t>
    </dgm:pt>
    <dgm:pt modelId="{C961FF9C-DE09-45E3-8F28-20E2D61C3518}">
      <dgm:prSet/>
      <dgm:spPr/>
      <dgm:t>
        <a:bodyPr/>
        <a:lstStyle/>
        <a:p>
          <a:r>
            <a:rPr lang="cs-CZ" i="1"/>
            <a:t>(Později se k memorandu přihlásily i Čína a Francie samostatnými prohlášeními.)</a:t>
          </a:r>
          <a:endParaRPr lang="en-US"/>
        </a:p>
      </dgm:t>
    </dgm:pt>
    <dgm:pt modelId="{25BB9AA6-764A-4E46-8E39-0579ABF0A9B9}" type="parTrans" cxnId="{1EA20DCA-6754-47FB-9CAA-07EC621242EA}">
      <dgm:prSet/>
      <dgm:spPr/>
      <dgm:t>
        <a:bodyPr/>
        <a:lstStyle/>
        <a:p>
          <a:endParaRPr lang="en-US"/>
        </a:p>
      </dgm:t>
    </dgm:pt>
    <dgm:pt modelId="{C0585C65-B913-4911-BAB5-D5A5F221CBD6}" type="sibTrans" cxnId="{1EA20DCA-6754-47FB-9CAA-07EC621242EA}">
      <dgm:prSet/>
      <dgm:spPr/>
      <dgm:t>
        <a:bodyPr/>
        <a:lstStyle/>
        <a:p>
          <a:endParaRPr lang="en-US"/>
        </a:p>
      </dgm:t>
    </dgm:pt>
    <dgm:pt modelId="{8C382376-1690-454C-9DE8-840DB29495D7}" type="pres">
      <dgm:prSet presAssocID="{7914270A-5CE7-4A48-9C2B-D6B31BC9577C}" presName="vert0" presStyleCnt="0">
        <dgm:presLayoutVars>
          <dgm:dir/>
          <dgm:animOne val="branch"/>
          <dgm:animLvl val="lvl"/>
        </dgm:presLayoutVars>
      </dgm:prSet>
      <dgm:spPr/>
    </dgm:pt>
    <dgm:pt modelId="{0CBA1A63-BCCD-9F47-B01E-83A38A47D4D2}" type="pres">
      <dgm:prSet presAssocID="{5ED0559A-A0B3-41A3-8FAF-EFD996AB6F61}" presName="thickLine" presStyleLbl="alignNode1" presStyleIdx="0" presStyleCnt="6"/>
      <dgm:spPr/>
    </dgm:pt>
    <dgm:pt modelId="{9D8F8CCB-4096-BA41-BB73-65124F851E15}" type="pres">
      <dgm:prSet presAssocID="{5ED0559A-A0B3-41A3-8FAF-EFD996AB6F61}" presName="horz1" presStyleCnt="0"/>
      <dgm:spPr/>
    </dgm:pt>
    <dgm:pt modelId="{14B4264C-6F47-F546-A279-1ECA9F84C7E3}" type="pres">
      <dgm:prSet presAssocID="{5ED0559A-A0B3-41A3-8FAF-EFD996AB6F61}" presName="tx1" presStyleLbl="revTx" presStyleIdx="0" presStyleCnt="6"/>
      <dgm:spPr/>
    </dgm:pt>
    <dgm:pt modelId="{6E9367B1-778F-EF48-B06D-AE4241DD738D}" type="pres">
      <dgm:prSet presAssocID="{5ED0559A-A0B3-41A3-8FAF-EFD996AB6F61}" presName="vert1" presStyleCnt="0"/>
      <dgm:spPr/>
    </dgm:pt>
    <dgm:pt modelId="{AAD09B5C-2C13-D945-B961-26C6E42BF6F5}" type="pres">
      <dgm:prSet presAssocID="{56BD869A-56D6-4439-B3A5-43C0506ABBF8}" presName="thickLine" presStyleLbl="alignNode1" presStyleIdx="1" presStyleCnt="6"/>
      <dgm:spPr/>
    </dgm:pt>
    <dgm:pt modelId="{4BA37B4B-5CC6-FF40-8FA4-2CAC089ED405}" type="pres">
      <dgm:prSet presAssocID="{56BD869A-56D6-4439-B3A5-43C0506ABBF8}" presName="horz1" presStyleCnt="0"/>
      <dgm:spPr/>
    </dgm:pt>
    <dgm:pt modelId="{64A4FE67-33AC-C446-A036-1EB6016715A6}" type="pres">
      <dgm:prSet presAssocID="{56BD869A-56D6-4439-B3A5-43C0506ABBF8}" presName="tx1" presStyleLbl="revTx" presStyleIdx="1" presStyleCnt="6"/>
      <dgm:spPr/>
    </dgm:pt>
    <dgm:pt modelId="{6D29F6F1-2FC0-B64F-879E-9B4F65ACF222}" type="pres">
      <dgm:prSet presAssocID="{56BD869A-56D6-4439-B3A5-43C0506ABBF8}" presName="vert1" presStyleCnt="0"/>
      <dgm:spPr/>
    </dgm:pt>
    <dgm:pt modelId="{A0735201-BAEE-5D46-B0C1-B70EF94BEB25}" type="pres">
      <dgm:prSet presAssocID="{07DC99F4-0E10-41EB-8A13-E8AEA4D55FC7}" presName="thickLine" presStyleLbl="alignNode1" presStyleIdx="2" presStyleCnt="6"/>
      <dgm:spPr/>
    </dgm:pt>
    <dgm:pt modelId="{5D12C0B7-076F-5A4A-B095-E01886C214C2}" type="pres">
      <dgm:prSet presAssocID="{07DC99F4-0E10-41EB-8A13-E8AEA4D55FC7}" presName="horz1" presStyleCnt="0"/>
      <dgm:spPr/>
    </dgm:pt>
    <dgm:pt modelId="{C71B7727-B0D6-6F43-90CB-1701E9FEABE6}" type="pres">
      <dgm:prSet presAssocID="{07DC99F4-0E10-41EB-8A13-E8AEA4D55FC7}" presName="tx1" presStyleLbl="revTx" presStyleIdx="2" presStyleCnt="6"/>
      <dgm:spPr/>
    </dgm:pt>
    <dgm:pt modelId="{F713D82A-632D-574C-AFA3-6F6D71BB955D}" type="pres">
      <dgm:prSet presAssocID="{07DC99F4-0E10-41EB-8A13-E8AEA4D55FC7}" presName="vert1" presStyleCnt="0"/>
      <dgm:spPr/>
    </dgm:pt>
    <dgm:pt modelId="{21AB87B8-846D-FE4C-BFAD-EBBB4003A33D}" type="pres">
      <dgm:prSet presAssocID="{CBA4293C-DE32-4F72-8CFB-2A6089C56889}" presName="thickLine" presStyleLbl="alignNode1" presStyleIdx="3" presStyleCnt="6"/>
      <dgm:spPr/>
    </dgm:pt>
    <dgm:pt modelId="{1185A156-1CDB-C44E-BD7B-E7133BEB32A6}" type="pres">
      <dgm:prSet presAssocID="{CBA4293C-DE32-4F72-8CFB-2A6089C56889}" presName="horz1" presStyleCnt="0"/>
      <dgm:spPr/>
    </dgm:pt>
    <dgm:pt modelId="{FB7F339B-ACD3-A446-95A5-E74AEE484E1B}" type="pres">
      <dgm:prSet presAssocID="{CBA4293C-DE32-4F72-8CFB-2A6089C56889}" presName="tx1" presStyleLbl="revTx" presStyleIdx="3" presStyleCnt="6"/>
      <dgm:spPr/>
    </dgm:pt>
    <dgm:pt modelId="{65124FD0-6049-6440-8EDF-F0B077A5D3D8}" type="pres">
      <dgm:prSet presAssocID="{CBA4293C-DE32-4F72-8CFB-2A6089C56889}" presName="vert1" presStyleCnt="0"/>
      <dgm:spPr/>
    </dgm:pt>
    <dgm:pt modelId="{4825103D-87F2-8A43-A430-A327AFFFEC7E}" type="pres">
      <dgm:prSet presAssocID="{41424044-00C6-47DF-9E5C-77F0590F8741}" presName="thickLine" presStyleLbl="alignNode1" presStyleIdx="4" presStyleCnt="6"/>
      <dgm:spPr/>
    </dgm:pt>
    <dgm:pt modelId="{269C820E-855C-A745-A769-934DB5C71E9A}" type="pres">
      <dgm:prSet presAssocID="{41424044-00C6-47DF-9E5C-77F0590F8741}" presName="horz1" presStyleCnt="0"/>
      <dgm:spPr/>
    </dgm:pt>
    <dgm:pt modelId="{09434C50-52FC-8941-B2A6-2E4F53BF448B}" type="pres">
      <dgm:prSet presAssocID="{41424044-00C6-47DF-9E5C-77F0590F8741}" presName="tx1" presStyleLbl="revTx" presStyleIdx="4" presStyleCnt="6"/>
      <dgm:spPr/>
    </dgm:pt>
    <dgm:pt modelId="{478A5240-E6A0-474C-8634-659E21AF9D1B}" type="pres">
      <dgm:prSet presAssocID="{41424044-00C6-47DF-9E5C-77F0590F8741}" presName="vert1" presStyleCnt="0"/>
      <dgm:spPr/>
    </dgm:pt>
    <dgm:pt modelId="{88494465-1ECD-794C-8221-D067918E76A8}" type="pres">
      <dgm:prSet presAssocID="{C961FF9C-DE09-45E3-8F28-20E2D61C3518}" presName="thickLine" presStyleLbl="alignNode1" presStyleIdx="5" presStyleCnt="6"/>
      <dgm:spPr/>
    </dgm:pt>
    <dgm:pt modelId="{A508A863-50C6-3749-A2F7-6E8A58CA202D}" type="pres">
      <dgm:prSet presAssocID="{C961FF9C-DE09-45E3-8F28-20E2D61C3518}" presName="horz1" presStyleCnt="0"/>
      <dgm:spPr/>
    </dgm:pt>
    <dgm:pt modelId="{A554DF26-C777-284F-91FF-5E28EA21F246}" type="pres">
      <dgm:prSet presAssocID="{C961FF9C-DE09-45E3-8F28-20E2D61C3518}" presName="tx1" presStyleLbl="revTx" presStyleIdx="5" presStyleCnt="6"/>
      <dgm:spPr/>
    </dgm:pt>
    <dgm:pt modelId="{36F72713-DF2E-7847-9BD3-B1B8612F766E}" type="pres">
      <dgm:prSet presAssocID="{C961FF9C-DE09-45E3-8F28-20E2D61C3518}" presName="vert1" presStyleCnt="0"/>
      <dgm:spPr/>
    </dgm:pt>
  </dgm:ptLst>
  <dgm:cxnLst>
    <dgm:cxn modelId="{65C0C015-3E7F-274C-BE77-1272ED41367E}" type="presOf" srcId="{7914270A-5CE7-4A48-9C2B-D6B31BC9577C}" destId="{8C382376-1690-454C-9DE8-840DB29495D7}" srcOrd="0" destOrd="0" presId="urn:microsoft.com/office/officeart/2008/layout/LinedList"/>
    <dgm:cxn modelId="{8C7A071C-F2A0-D843-B81C-BBF62D960F8B}" type="presOf" srcId="{56BD869A-56D6-4439-B3A5-43C0506ABBF8}" destId="{64A4FE67-33AC-C446-A036-1EB6016715A6}" srcOrd="0" destOrd="0" presId="urn:microsoft.com/office/officeart/2008/layout/LinedList"/>
    <dgm:cxn modelId="{F39E9622-62A0-CC46-BC48-030F910B8F20}" type="presOf" srcId="{C961FF9C-DE09-45E3-8F28-20E2D61C3518}" destId="{A554DF26-C777-284F-91FF-5E28EA21F246}" srcOrd="0" destOrd="0" presId="urn:microsoft.com/office/officeart/2008/layout/LinedList"/>
    <dgm:cxn modelId="{998BA13C-6306-4E7A-9A14-73CC17A8DEDB}" srcId="{7914270A-5CE7-4A48-9C2B-D6B31BC9577C}" destId="{41424044-00C6-47DF-9E5C-77F0590F8741}" srcOrd="4" destOrd="0" parTransId="{EF3C730C-7695-450C-9F1D-12743000AC40}" sibTransId="{6718B31A-F5DB-4FDB-8455-A3EF47585BBD}"/>
    <dgm:cxn modelId="{1E5F928C-A082-5D44-926D-797D85EDEE46}" type="presOf" srcId="{5ED0559A-A0B3-41A3-8FAF-EFD996AB6F61}" destId="{14B4264C-6F47-F546-A279-1ECA9F84C7E3}" srcOrd="0" destOrd="0" presId="urn:microsoft.com/office/officeart/2008/layout/LinedList"/>
    <dgm:cxn modelId="{C3FC4B99-7C95-4368-BAF9-EF04CB298AFA}" srcId="{7914270A-5CE7-4A48-9C2B-D6B31BC9577C}" destId="{07DC99F4-0E10-41EB-8A13-E8AEA4D55FC7}" srcOrd="2" destOrd="0" parTransId="{49098274-7786-4149-BDC3-803D7C4E3CD6}" sibTransId="{683AD050-5BF4-42BC-BC79-D11C71F515FB}"/>
    <dgm:cxn modelId="{87402EA0-86A6-4034-A889-B78E87350AA7}" srcId="{7914270A-5CE7-4A48-9C2B-D6B31BC9577C}" destId="{CBA4293C-DE32-4F72-8CFB-2A6089C56889}" srcOrd="3" destOrd="0" parTransId="{BFE83430-BED4-4827-8334-1F98EEAE9EC3}" sibTransId="{F7B3A8A9-9BF3-41BD-AB96-32F757B47FC5}"/>
    <dgm:cxn modelId="{5028C6AD-1026-4549-8C59-766624504B2A}" srcId="{7914270A-5CE7-4A48-9C2B-D6B31BC9577C}" destId="{5ED0559A-A0B3-41A3-8FAF-EFD996AB6F61}" srcOrd="0" destOrd="0" parTransId="{8E8BBEE8-FD27-429A-A5D4-D9D3CDCBB6DB}" sibTransId="{A235A2E1-804E-490D-8E92-F41F0C7E9A32}"/>
    <dgm:cxn modelId="{F4ADB3BB-BB85-7D4C-B4D4-43FB090E1DEB}" type="presOf" srcId="{07DC99F4-0E10-41EB-8A13-E8AEA4D55FC7}" destId="{C71B7727-B0D6-6F43-90CB-1701E9FEABE6}" srcOrd="0" destOrd="0" presId="urn:microsoft.com/office/officeart/2008/layout/LinedList"/>
    <dgm:cxn modelId="{1EA20DCA-6754-47FB-9CAA-07EC621242EA}" srcId="{7914270A-5CE7-4A48-9C2B-D6B31BC9577C}" destId="{C961FF9C-DE09-45E3-8F28-20E2D61C3518}" srcOrd="5" destOrd="0" parTransId="{25BB9AA6-764A-4E46-8E39-0579ABF0A9B9}" sibTransId="{C0585C65-B913-4911-BAB5-D5A5F221CBD6}"/>
    <dgm:cxn modelId="{37CCC5F4-AA92-9840-BE43-69EC5E1A413C}" type="presOf" srcId="{41424044-00C6-47DF-9E5C-77F0590F8741}" destId="{09434C50-52FC-8941-B2A6-2E4F53BF448B}" srcOrd="0" destOrd="0" presId="urn:microsoft.com/office/officeart/2008/layout/LinedList"/>
    <dgm:cxn modelId="{EE30A6F7-FF45-426A-8168-D757F165BF9E}" srcId="{7914270A-5CE7-4A48-9C2B-D6B31BC9577C}" destId="{56BD869A-56D6-4439-B3A5-43C0506ABBF8}" srcOrd="1" destOrd="0" parTransId="{92991F24-A437-4133-9D61-491824DE7DA6}" sibTransId="{091BA302-4CFE-4911-A8C8-03E34D324417}"/>
    <dgm:cxn modelId="{ACA313FD-7244-4643-A698-745E253C0AB1}" type="presOf" srcId="{CBA4293C-DE32-4F72-8CFB-2A6089C56889}" destId="{FB7F339B-ACD3-A446-95A5-E74AEE484E1B}" srcOrd="0" destOrd="0" presId="urn:microsoft.com/office/officeart/2008/layout/LinedList"/>
    <dgm:cxn modelId="{A10C2B7F-9BE7-2441-86AC-047AE6C3D7A2}" type="presParOf" srcId="{8C382376-1690-454C-9DE8-840DB29495D7}" destId="{0CBA1A63-BCCD-9F47-B01E-83A38A47D4D2}" srcOrd="0" destOrd="0" presId="urn:microsoft.com/office/officeart/2008/layout/LinedList"/>
    <dgm:cxn modelId="{CD565B34-28E6-3744-8B0C-28AF1F61E6FC}" type="presParOf" srcId="{8C382376-1690-454C-9DE8-840DB29495D7}" destId="{9D8F8CCB-4096-BA41-BB73-65124F851E15}" srcOrd="1" destOrd="0" presId="urn:microsoft.com/office/officeart/2008/layout/LinedList"/>
    <dgm:cxn modelId="{05A08946-1E93-A34D-99E0-D77FEF7C29B9}" type="presParOf" srcId="{9D8F8CCB-4096-BA41-BB73-65124F851E15}" destId="{14B4264C-6F47-F546-A279-1ECA9F84C7E3}" srcOrd="0" destOrd="0" presId="urn:microsoft.com/office/officeart/2008/layout/LinedList"/>
    <dgm:cxn modelId="{319F6354-8B4B-CF4C-B425-DE7E64C3B5E2}" type="presParOf" srcId="{9D8F8CCB-4096-BA41-BB73-65124F851E15}" destId="{6E9367B1-778F-EF48-B06D-AE4241DD738D}" srcOrd="1" destOrd="0" presId="urn:microsoft.com/office/officeart/2008/layout/LinedList"/>
    <dgm:cxn modelId="{1B6AE1EF-8E33-CC43-B1BC-9A419FA5F635}" type="presParOf" srcId="{8C382376-1690-454C-9DE8-840DB29495D7}" destId="{AAD09B5C-2C13-D945-B961-26C6E42BF6F5}" srcOrd="2" destOrd="0" presId="urn:microsoft.com/office/officeart/2008/layout/LinedList"/>
    <dgm:cxn modelId="{352B4473-02DF-EA49-98B2-C208A571EDE7}" type="presParOf" srcId="{8C382376-1690-454C-9DE8-840DB29495D7}" destId="{4BA37B4B-5CC6-FF40-8FA4-2CAC089ED405}" srcOrd="3" destOrd="0" presId="urn:microsoft.com/office/officeart/2008/layout/LinedList"/>
    <dgm:cxn modelId="{9D2FF15A-5355-8245-A437-84CEDA2001E4}" type="presParOf" srcId="{4BA37B4B-5CC6-FF40-8FA4-2CAC089ED405}" destId="{64A4FE67-33AC-C446-A036-1EB6016715A6}" srcOrd="0" destOrd="0" presId="urn:microsoft.com/office/officeart/2008/layout/LinedList"/>
    <dgm:cxn modelId="{3E8AACC0-9896-F64B-B309-1F6F61877C56}" type="presParOf" srcId="{4BA37B4B-5CC6-FF40-8FA4-2CAC089ED405}" destId="{6D29F6F1-2FC0-B64F-879E-9B4F65ACF222}" srcOrd="1" destOrd="0" presId="urn:microsoft.com/office/officeart/2008/layout/LinedList"/>
    <dgm:cxn modelId="{457F52CD-CC4E-F246-B381-547DC7192DC0}" type="presParOf" srcId="{8C382376-1690-454C-9DE8-840DB29495D7}" destId="{A0735201-BAEE-5D46-B0C1-B70EF94BEB25}" srcOrd="4" destOrd="0" presId="urn:microsoft.com/office/officeart/2008/layout/LinedList"/>
    <dgm:cxn modelId="{22441C1D-299A-8E42-9C4A-CE475D5D685E}" type="presParOf" srcId="{8C382376-1690-454C-9DE8-840DB29495D7}" destId="{5D12C0B7-076F-5A4A-B095-E01886C214C2}" srcOrd="5" destOrd="0" presId="urn:microsoft.com/office/officeart/2008/layout/LinedList"/>
    <dgm:cxn modelId="{A8F988FA-BF8C-8848-B94F-F0E63662189C}" type="presParOf" srcId="{5D12C0B7-076F-5A4A-B095-E01886C214C2}" destId="{C71B7727-B0D6-6F43-90CB-1701E9FEABE6}" srcOrd="0" destOrd="0" presId="urn:microsoft.com/office/officeart/2008/layout/LinedList"/>
    <dgm:cxn modelId="{8E3D98D9-337F-FB40-99F7-6BAC248390D7}" type="presParOf" srcId="{5D12C0B7-076F-5A4A-B095-E01886C214C2}" destId="{F713D82A-632D-574C-AFA3-6F6D71BB955D}" srcOrd="1" destOrd="0" presId="urn:microsoft.com/office/officeart/2008/layout/LinedList"/>
    <dgm:cxn modelId="{80483EB9-F94D-3B49-80EC-5E80CA885876}" type="presParOf" srcId="{8C382376-1690-454C-9DE8-840DB29495D7}" destId="{21AB87B8-846D-FE4C-BFAD-EBBB4003A33D}" srcOrd="6" destOrd="0" presId="urn:microsoft.com/office/officeart/2008/layout/LinedList"/>
    <dgm:cxn modelId="{807F13E8-826E-6E41-B4F1-F32BDF5AB4DF}" type="presParOf" srcId="{8C382376-1690-454C-9DE8-840DB29495D7}" destId="{1185A156-1CDB-C44E-BD7B-E7133BEB32A6}" srcOrd="7" destOrd="0" presId="urn:microsoft.com/office/officeart/2008/layout/LinedList"/>
    <dgm:cxn modelId="{DAA8DA7C-11A3-3A4B-9EBE-544E8AD7CDCE}" type="presParOf" srcId="{1185A156-1CDB-C44E-BD7B-E7133BEB32A6}" destId="{FB7F339B-ACD3-A446-95A5-E74AEE484E1B}" srcOrd="0" destOrd="0" presId="urn:microsoft.com/office/officeart/2008/layout/LinedList"/>
    <dgm:cxn modelId="{DFE84637-4C93-AC4E-B440-A0A7FF1AC905}" type="presParOf" srcId="{1185A156-1CDB-C44E-BD7B-E7133BEB32A6}" destId="{65124FD0-6049-6440-8EDF-F0B077A5D3D8}" srcOrd="1" destOrd="0" presId="urn:microsoft.com/office/officeart/2008/layout/LinedList"/>
    <dgm:cxn modelId="{F03DC644-C096-DF44-8A74-0F527997302D}" type="presParOf" srcId="{8C382376-1690-454C-9DE8-840DB29495D7}" destId="{4825103D-87F2-8A43-A430-A327AFFFEC7E}" srcOrd="8" destOrd="0" presId="urn:microsoft.com/office/officeart/2008/layout/LinedList"/>
    <dgm:cxn modelId="{37EF84E1-6FB3-C545-A8CF-BF16E3FE5BE7}" type="presParOf" srcId="{8C382376-1690-454C-9DE8-840DB29495D7}" destId="{269C820E-855C-A745-A769-934DB5C71E9A}" srcOrd="9" destOrd="0" presId="urn:microsoft.com/office/officeart/2008/layout/LinedList"/>
    <dgm:cxn modelId="{9A432F9A-6A4F-8644-8B7B-C41A5D4973EB}" type="presParOf" srcId="{269C820E-855C-A745-A769-934DB5C71E9A}" destId="{09434C50-52FC-8941-B2A6-2E4F53BF448B}" srcOrd="0" destOrd="0" presId="urn:microsoft.com/office/officeart/2008/layout/LinedList"/>
    <dgm:cxn modelId="{E11D09EA-027B-B24B-957B-694FD5757679}" type="presParOf" srcId="{269C820E-855C-A745-A769-934DB5C71E9A}" destId="{478A5240-E6A0-474C-8634-659E21AF9D1B}" srcOrd="1" destOrd="0" presId="urn:microsoft.com/office/officeart/2008/layout/LinedList"/>
    <dgm:cxn modelId="{7648958B-6E35-4A48-8589-93B6CA2B32A1}" type="presParOf" srcId="{8C382376-1690-454C-9DE8-840DB29495D7}" destId="{88494465-1ECD-794C-8221-D067918E76A8}" srcOrd="10" destOrd="0" presId="urn:microsoft.com/office/officeart/2008/layout/LinedList"/>
    <dgm:cxn modelId="{D1FB4932-8C2F-F546-A9D2-5C16BDBDC2E6}" type="presParOf" srcId="{8C382376-1690-454C-9DE8-840DB29495D7}" destId="{A508A863-50C6-3749-A2F7-6E8A58CA202D}" srcOrd="11" destOrd="0" presId="urn:microsoft.com/office/officeart/2008/layout/LinedList"/>
    <dgm:cxn modelId="{99CE8B40-1ACC-AF43-A1E0-458CC72F7D88}" type="presParOf" srcId="{A508A863-50C6-3749-A2F7-6E8A58CA202D}" destId="{A554DF26-C777-284F-91FF-5E28EA21F246}" srcOrd="0" destOrd="0" presId="urn:microsoft.com/office/officeart/2008/layout/LinedList"/>
    <dgm:cxn modelId="{ACCD7D06-17A2-5246-B84D-14A0699E0EC1}" type="presParOf" srcId="{A508A863-50C6-3749-A2F7-6E8A58CA202D}" destId="{36F72713-DF2E-7847-9BD3-B1B8612F76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5E90468-BCD8-4F09-B8BD-1FB0F3E30E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CFAA34-D7D5-4757-AFFE-440B87F6CEA4}">
      <dgm:prSet/>
      <dgm:spPr/>
      <dgm:t>
        <a:bodyPr/>
        <a:lstStyle/>
        <a:p>
          <a:r>
            <a:rPr lang="cs-CZ" b="1"/>
            <a:t>Signatáři se zavázal, že </a:t>
          </a:r>
          <a:endParaRPr lang="en-US"/>
        </a:p>
      </dgm:t>
    </dgm:pt>
    <dgm:pt modelId="{9D853A86-150F-46C1-B3B6-3746B28ECF7A}" type="parTrans" cxnId="{EDAC30A7-0157-4297-8DD9-9B34128B9F95}">
      <dgm:prSet/>
      <dgm:spPr/>
      <dgm:t>
        <a:bodyPr/>
        <a:lstStyle/>
        <a:p>
          <a:endParaRPr lang="en-US"/>
        </a:p>
      </dgm:t>
    </dgm:pt>
    <dgm:pt modelId="{49B401C1-9BD7-4316-ACEA-C1CDA9A32674}" type="sibTrans" cxnId="{EDAC30A7-0157-4297-8DD9-9B34128B9F95}">
      <dgm:prSet/>
      <dgm:spPr/>
      <dgm:t>
        <a:bodyPr/>
        <a:lstStyle/>
        <a:p>
          <a:endParaRPr lang="en-US"/>
        </a:p>
      </dgm:t>
    </dgm:pt>
    <dgm:pt modelId="{12788108-DDC5-491F-A8D1-C16899092E16}">
      <dgm:prSet/>
      <dgm:spPr/>
      <dgm:t>
        <a:bodyPr/>
        <a:lstStyle/>
        <a:p>
          <a:r>
            <a:rPr lang="cs-CZ" b="1"/>
            <a:t>Nepoužijí sílu ani hrozbu silou</a:t>
          </a:r>
          <a:endParaRPr lang="en-US"/>
        </a:p>
      </dgm:t>
    </dgm:pt>
    <dgm:pt modelId="{9E29293C-40F0-4DAC-8B16-637FC121E79E}" type="parTrans" cxnId="{A09C1C4E-8ED7-4550-933F-4AFB77531DE1}">
      <dgm:prSet/>
      <dgm:spPr/>
      <dgm:t>
        <a:bodyPr/>
        <a:lstStyle/>
        <a:p>
          <a:endParaRPr lang="en-US"/>
        </a:p>
      </dgm:t>
    </dgm:pt>
    <dgm:pt modelId="{9E6D5785-2888-4893-9E46-5D6B02242718}" type="sibTrans" cxnId="{A09C1C4E-8ED7-4550-933F-4AFB77531DE1}">
      <dgm:prSet/>
      <dgm:spPr/>
      <dgm:t>
        <a:bodyPr/>
        <a:lstStyle/>
        <a:p>
          <a:endParaRPr lang="en-US"/>
        </a:p>
      </dgm:t>
    </dgm:pt>
    <dgm:pt modelId="{4FF8262F-F63B-4DE3-A565-C82EFBED472B}">
      <dgm:prSet/>
      <dgm:spPr/>
      <dgm:t>
        <a:bodyPr/>
        <a:lstStyle/>
        <a:p>
          <a:r>
            <a:rPr lang="cs-CZ" b="1"/>
            <a:t>Nepoužijí jaderné zbraně</a:t>
          </a:r>
          <a:r>
            <a:rPr lang="cs-CZ"/>
            <a:t> proti Ukrajině</a:t>
          </a:r>
          <a:endParaRPr lang="en-US"/>
        </a:p>
      </dgm:t>
    </dgm:pt>
    <dgm:pt modelId="{C7A03049-9D90-444A-B3CE-4064334B3F72}" type="parTrans" cxnId="{3C3422DD-F6C1-4453-895D-324C04B2CD31}">
      <dgm:prSet/>
      <dgm:spPr/>
      <dgm:t>
        <a:bodyPr/>
        <a:lstStyle/>
        <a:p>
          <a:endParaRPr lang="en-US"/>
        </a:p>
      </dgm:t>
    </dgm:pt>
    <dgm:pt modelId="{CB38B5BD-1676-42CE-BCF9-184AD0FFD17F}" type="sibTrans" cxnId="{3C3422DD-F6C1-4453-895D-324C04B2CD31}">
      <dgm:prSet/>
      <dgm:spPr/>
      <dgm:t>
        <a:bodyPr/>
        <a:lstStyle/>
        <a:p>
          <a:endParaRPr lang="en-US"/>
        </a:p>
      </dgm:t>
    </dgm:pt>
    <dgm:pt modelId="{42D5BEAC-F1CD-46CB-A58F-089E80353F30}">
      <dgm:prSet/>
      <dgm:spPr/>
      <dgm:t>
        <a:bodyPr/>
        <a:lstStyle/>
        <a:p>
          <a:r>
            <a:rPr lang="cs-CZ" b="1"/>
            <a:t>Budou respektovat její nezávislost, svrchovanost a stávající hranice</a:t>
          </a:r>
          <a:endParaRPr lang="en-US"/>
        </a:p>
      </dgm:t>
    </dgm:pt>
    <dgm:pt modelId="{37BAE4C7-B15D-4E58-97FB-5B35D5BD003B}" type="parTrans" cxnId="{D6FAECD3-89A2-4BC4-A278-6D99C0BD81AE}">
      <dgm:prSet/>
      <dgm:spPr/>
      <dgm:t>
        <a:bodyPr/>
        <a:lstStyle/>
        <a:p>
          <a:endParaRPr lang="en-US"/>
        </a:p>
      </dgm:t>
    </dgm:pt>
    <dgm:pt modelId="{311E17E6-BE0A-4E45-A007-04365612E533}" type="sibTrans" cxnId="{D6FAECD3-89A2-4BC4-A278-6D99C0BD81AE}">
      <dgm:prSet/>
      <dgm:spPr/>
      <dgm:t>
        <a:bodyPr/>
        <a:lstStyle/>
        <a:p>
          <a:endParaRPr lang="en-US"/>
        </a:p>
      </dgm:t>
    </dgm:pt>
    <dgm:pt modelId="{41F96734-A6CC-4ECB-8F49-24140E5B12CD}">
      <dgm:prSet/>
      <dgm:spPr/>
      <dgm:t>
        <a:bodyPr/>
        <a:lstStyle/>
        <a:p>
          <a:r>
            <a:rPr lang="cs-CZ" b="1"/>
            <a:t>Nebudou vyvíjet ekonomický ani politický nátlak</a:t>
          </a:r>
          <a:endParaRPr lang="en-US"/>
        </a:p>
      </dgm:t>
    </dgm:pt>
    <dgm:pt modelId="{CDAC70EE-5CDF-4A78-B7AA-DD94A1BDC443}" type="parTrans" cxnId="{5DB299CB-21EA-4928-8851-0EC056DE71BA}">
      <dgm:prSet/>
      <dgm:spPr/>
      <dgm:t>
        <a:bodyPr/>
        <a:lstStyle/>
        <a:p>
          <a:endParaRPr lang="en-US"/>
        </a:p>
      </dgm:t>
    </dgm:pt>
    <dgm:pt modelId="{D971C1A2-05CE-4985-81C8-756BA7B06970}" type="sibTrans" cxnId="{5DB299CB-21EA-4928-8851-0EC056DE71BA}">
      <dgm:prSet/>
      <dgm:spPr/>
      <dgm:t>
        <a:bodyPr/>
        <a:lstStyle/>
        <a:p>
          <a:endParaRPr lang="en-US"/>
        </a:p>
      </dgm:t>
    </dgm:pt>
    <dgm:pt modelId="{7233B80A-7EEC-44FD-8514-52928FAD7934}">
      <dgm:prSet/>
      <dgm:spPr/>
      <dgm:t>
        <a:bodyPr/>
        <a:lstStyle/>
        <a:p>
          <a:r>
            <a:rPr lang="cs-CZ" b="1"/>
            <a:t>Budou jednat s Ukrajinou v rámci OSN, pokud se stanou předmětem agrese</a:t>
          </a:r>
          <a:endParaRPr lang="en-US"/>
        </a:p>
      </dgm:t>
    </dgm:pt>
    <dgm:pt modelId="{3BFA9616-1EF6-47BA-AC43-1486EB099641}" type="parTrans" cxnId="{D7288E4E-9AE7-4A89-ACA7-85051B26658B}">
      <dgm:prSet/>
      <dgm:spPr/>
      <dgm:t>
        <a:bodyPr/>
        <a:lstStyle/>
        <a:p>
          <a:endParaRPr lang="en-US"/>
        </a:p>
      </dgm:t>
    </dgm:pt>
    <dgm:pt modelId="{50079434-235C-4576-A315-255670487E31}" type="sibTrans" cxnId="{D7288E4E-9AE7-4A89-ACA7-85051B26658B}">
      <dgm:prSet/>
      <dgm:spPr/>
      <dgm:t>
        <a:bodyPr/>
        <a:lstStyle/>
        <a:p>
          <a:endParaRPr lang="en-US"/>
        </a:p>
      </dgm:t>
    </dgm:pt>
    <dgm:pt modelId="{7845A20E-D66B-8140-A7C7-2CE8FE8ACD9A}" type="pres">
      <dgm:prSet presAssocID="{45E90468-BCD8-4F09-B8BD-1FB0F3E30E34}" presName="vert0" presStyleCnt="0">
        <dgm:presLayoutVars>
          <dgm:dir/>
          <dgm:animOne val="branch"/>
          <dgm:animLvl val="lvl"/>
        </dgm:presLayoutVars>
      </dgm:prSet>
      <dgm:spPr/>
    </dgm:pt>
    <dgm:pt modelId="{4164C92C-6057-D94C-9CAB-E8145872D274}" type="pres">
      <dgm:prSet presAssocID="{BDCFAA34-D7D5-4757-AFFE-440B87F6CEA4}" presName="thickLine" presStyleLbl="alignNode1" presStyleIdx="0" presStyleCnt="6"/>
      <dgm:spPr/>
    </dgm:pt>
    <dgm:pt modelId="{1C9350BF-1EC3-4741-9AB5-698C8FDD5E9F}" type="pres">
      <dgm:prSet presAssocID="{BDCFAA34-D7D5-4757-AFFE-440B87F6CEA4}" presName="horz1" presStyleCnt="0"/>
      <dgm:spPr/>
    </dgm:pt>
    <dgm:pt modelId="{9A0E9A0B-D241-E242-B68C-ABA6F6DBD737}" type="pres">
      <dgm:prSet presAssocID="{BDCFAA34-D7D5-4757-AFFE-440B87F6CEA4}" presName="tx1" presStyleLbl="revTx" presStyleIdx="0" presStyleCnt="6"/>
      <dgm:spPr/>
    </dgm:pt>
    <dgm:pt modelId="{4D2F104F-53E0-0B46-B384-F556B469D8A1}" type="pres">
      <dgm:prSet presAssocID="{BDCFAA34-D7D5-4757-AFFE-440B87F6CEA4}" presName="vert1" presStyleCnt="0"/>
      <dgm:spPr/>
    </dgm:pt>
    <dgm:pt modelId="{E9E0EEB1-9C95-444D-9C69-19AF8513EB55}" type="pres">
      <dgm:prSet presAssocID="{12788108-DDC5-491F-A8D1-C16899092E16}" presName="thickLine" presStyleLbl="alignNode1" presStyleIdx="1" presStyleCnt="6"/>
      <dgm:spPr/>
    </dgm:pt>
    <dgm:pt modelId="{F662F042-BF19-2140-B922-707809DD94A2}" type="pres">
      <dgm:prSet presAssocID="{12788108-DDC5-491F-A8D1-C16899092E16}" presName="horz1" presStyleCnt="0"/>
      <dgm:spPr/>
    </dgm:pt>
    <dgm:pt modelId="{4EE104AD-3484-C349-B01C-F936998A1BEC}" type="pres">
      <dgm:prSet presAssocID="{12788108-DDC5-491F-A8D1-C16899092E16}" presName="tx1" presStyleLbl="revTx" presStyleIdx="1" presStyleCnt="6"/>
      <dgm:spPr/>
    </dgm:pt>
    <dgm:pt modelId="{94DEAC64-BDA5-B149-B4D9-02C489E1006B}" type="pres">
      <dgm:prSet presAssocID="{12788108-DDC5-491F-A8D1-C16899092E16}" presName="vert1" presStyleCnt="0"/>
      <dgm:spPr/>
    </dgm:pt>
    <dgm:pt modelId="{1B731DEE-6062-2340-BFD3-FB701E3D582F}" type="pres">
      <dgm:prSet presAssocID="{4FF8262F-F63B-4DE3-A565-C82EFBED472B}" presName="thickLine" presStyleLbl="alignNode1" presStyleIdx="2" presStyleCnt="6"/>
      <dgm:spPr/>
    </dgm:pt>
    <dgm:pt modelId="{26F763AB-913E-2D40-8162-7837AD827D03}" type="pres">
      <dgm:prSet presAssocID="{4FF8262F-F63B-4DE3-A565-C82EFBED472B}" presName="horz1" presStyleCnt="0"/>
      <dgm:spPr/>
    </dgm:pt>
    <dgm:pt modelId="{3B664A99-3602-D34B-9ED1-D685030E783D}" type="pres">
      <dgm:prSet presAssocID="{4FF8262F-F63B-4DE3-A565-C82EFBED472B}" presName="tx1" presStyleLbl="revTx" presStyleIdx="2" presStyleCnt="6"/>
      <dgm:spPr/>
    </dgm:pt>
    <dgm:pt modelId="{B5258455-DE4E-7345-8FFA-8CA240C5B1C1}" type="pres">
      <dgm:prSet presAssocID="{4FF8262F-F63B-4DE3-A565-C82EFBED472B}" presName="vert1" presStyleCnt="0"/>
      <dgm:spPr/>
    </dgm:pt>
    <dgm:pt modelId="{B337379E-D4CF-974C-B242-2E308A629F8E}" type="pres">
      <dgm:prSet presAssocID="{42D5BEAC-F1CD-46CB-A58F-089E80353F30}" presName="thickLine" presStyleLbl="alignNode1" presStyleIdx="3" presStyleCnt="6"/>
      <dgm:spPr/>
    </dgm:pt>
    <dgm:pt modelId="{D9FA4554-6FDD-A047-87F2-1BD8241B8551}" type="pres">
      <dgm:prSet presAssocID="{42D5BEAC-F1CD-46CB-A58F-089E80353F30}" presName="horz1" presStyleCnt="0"/>
      <dgm:spPr/>
    </dgm:pt>
    <dgm:pt modelId="{AC26132D-7F13-CE49-B3D1-569CF8331889}" type="pres">
      <dgm:prSet presAssocID="{42D5BEAC-F1CD-46CB-A58F-089E80353F30}" presName="tx1" presStyleLbl="revTx" presStyleIdx="3" presStyleCnt="6"/>
      <dgm:spPr/>
    </dgm:pt>
    <dgm:pt modelId="{F7CC4EA6-FA8B-3541-807B-BFEBD02ABB77}" type="pres">
      <dgm:prSet presAssocID="{42D5BEAC-F1CD-46CB-A58F-089E80353F30}" presName="vert1" presStyleCnt="0"/>
      <dgm:spPr/>
    </dgm:pt>
    <dgm:pt modelId="{BBB2C9CF-6315-F74D-8994-E0F998679FCE}" type="pres">
      <dgm:prSet presAssocID="{41F96734-A6CC-4ECB-8F49-24140E5B12CD}" presName="thickLine" presStyleLbl="alignNode1" presStyleIdx="4" presStyleCnt="6"/>
      <dgm:spPr/>
    </dgm:pt>
    <dgm:pt modelId="{0EF7EC56-4875-6C4B-AB15-332B5FBB39E0}" type="pres">
      <dgm:prSet presAssocID="{41F96734-A6CC-4ECB-8F49-24140E5B12CD}" presName="horz1" presStyleCnt="0"/>
      <dgm:spPr/>
    </dgm:pt>
    <dgm:pt modelId="{24240E4D-6C08-8C46-8507-4FA8C1227D66}" type="pres">
      <dgm:prSet presAssocID="{41F96734-A6CC-4ECB-8F49-24140E5B12CD}" presName="tx1" presStyleLbl="revTx" presStyleIdx="4" presStyleCnt="6"/>
      <dgm:spPr/>
    </dgm:pt>
    <dgm:pt modelId="{A78839AD-DD09-1E4F-9874-9AAB8941A974}" type="pres">
      <dgm:prSet presAssocID="{41F96734-A6CC-4ECB-8F49-24140E5B12CD}" presName="vert1" presStyleCnt="0"/>
      <dgm:spPr/>
    </dgm:pt>
    <dgm:pt modelId="{3BCCCCA7-F13D-C947-9D01-947830AD1FFD}" type="pres">
      <dgm:prSet presAssocID="{7233B80A-7EEC-44FD-8514-52928FAD7934}" presName="thickLine" presStyleLbl="alignNode1" presStyleIdx="5" presStyleCnt="6"/>
      <dgm:spPr/>
    </dgm:pt>
    <dgm:pt modelId="{67954D38-A7D8-B34A-A49E-20299E082F9B}" type="pres">
      <dgm:prSet presAssocID="{7233B80A-7EEC-44FD-8514-52928FAD7934}" presName="horz1" presStyleCnt="0"/>
      <dgm:spPr/>
    </dgm:pt>
    <dgm:pt modelId="{76683099-3429-6347-B5CF-E6DB602C8D6A}" type="pres">
      <dgm:prSet presAssocID="{7233B80A-7EEC-44FD-8514-52928FAD7934}" presName="tx1" presStyleLbl="revTx" presStyleIdx="5" presStyleCnt="6"/>
      <dgm:spPr/>
    </dgm:pt>
    <dgm:pt modelId="{E92F1DF3-FF7F-F44F-8335-374264CD0476}" type="pres">
      <dgm:prSet presAssocID="{7233B80A-7EEC-44FD-8514-52928FAD7934}" presName="vert1" presStyleCnt="0"/>
      <dgm:spPr/>
    </dgm:pt>
  </dgm:ptLst>
  <dgm:cxnLst>
    <dgm:cxn modelId="{F5552514-BF3D-544C-BB3E-DC776F5A6E3E}" type="presOf" srcId="{BDCFAA34-D7D5-4757-AFFE-440B87F6CEA4}" destId="{9A0E9A0B-D241-E242-B68C-ABA6F6DBD737}" srcOrd="0" destOrd="0" presId="urn:microsoft.com/office/officeart/2008/layout/LinedList"/>
    <dgm:cxn modelId="{2FF9C914-56FE-E045-9344-96387E3E7ED1}" type="presOf" srcId="{45E90468-BCD8-4F09-B8BD-1FB0F3E30E34}" destId="{7845A20E-D66B-8140-A7C7-2CE8FE8ACD9A}" srcOrd="0" destOrd="0" presId="urn:microsoft.com/office/officeart/2008/layout/LinedList"/>
    <dgm:cxn modelId="{A09C1C4E-8ED7-4550-933F-4AFB77531DE1}" srcId="{45E90468-BCD8-4F09-B8BD-1FB0F3E30E34}" destId="{12788108-DDC5-491F-A8D1-C16899092E16}" srcOrd="1" destOrd="0" parTransId="{9E29293C-40F0-4DAC-8B16-637FC121E79E}" sibTransId="{9E6D5785-2888-4893-9E46-5D6B02242718}"/>
    <dgm:cxn modelId="{D7288E4E-9AE7-4A89-ACA7-85051B26658B}" srcId="{45E90468-BCD8-4F09-B8BD-1FB0F3E30E34}" destId="{7233B80A-7EEC-44FD-8514-52928FAD7934}" srcOrd="5" destOrd="0" parTransId="{3BFA9616-1EF6-47BA-AC43-1486EB099641}" sibTransId="{50079434-235C-4576-A315-255670487E31}"/>
    <dgm:cxn modelId="{F513F472-6110-7543-AA06-4B8E343485E6}" type="presOf" srcId="{4FF8262F-F63B-4DE3-A565-C82EFBED472B}" destId="{3B664A99-3602-D34B-9ED1-D685030E783D}" srcOrd="0" destOrd="0" presId="urn:microsoft.com/office/officeart/2008/layout/LinedList"/>
    <dgm:cxn modelId="{B471939E-6C74-FD46-A4CD-E3533FA2A920}" type="presOf" srcId="{7233B80A-7EEC-44FD-8514-52928FAD7934}" destId="{76683099-3429-6347-B5CF-E6DB602C8D6A}" srcOrd="0" destOrd="0" presId="urn:microsoft.com/office/officeart/2008/layout/LinedList"/>
    <dgm:cxn modelId="{EDAC30A7-0157-4297-8DD9-9B34128B9F95}" srcId="{45E90468-BCD8-4F09-B8BD-1FB0F3E30E34}" destId="{BDCFAA34-D7D5-4757-AFFE-440B87F6CEA4}" srcOrd="0" destOrd="0" parTransId="{9D853A86-150F-46C1-B3B6-3746B28ECF7A}" sibTransId="{49B401C1-9BD7-4316-ACEA-C1CDA9A32674}"/>
    <dgm:cxn modelId="{5558E2B6-A5D3-9545-AD99-D662387B6411}" type="presOf" srcId="{42D5BEAC-F1CD-46CB-A58F-089E80353F30}" destId="{AC26132D-7F13-CE49-B3D1-569CF8331889}" srcOrd="0" destOrd="0" presId="urn:microsoft.com/office/officeart/2008/layout/LinedList"/>
    <dgm:cxn modelId="{CC5D19C6-60EB-0245-9B54-B10DB18BFA71}" type="presOf" srcId="{41F96734-A6CC-4ECB-8F49-24140E5B12CD}" destId="{24240E4D-6C08-8C46-8507-4FA8C1227D66}" srcOrd="0" destOrd="0" presId="urn:microsoft.com/office/officeart/2008/layout/LinedList"/>
    <dgm:cxn modelId="{5DB299CB-21EA-4928-8851-0EC056DE71BA}" srcId="{45E90468-BCD8-4F09-B8BD-1FB0F3E30E34}" destId="{41F96734-A6CC-4ECB-8F49-24140E5B12CD}" srcOrd="4" destOrd="0" parTransId="{CDAC70EE-5CDF-4A78-B7AA-DD94A1BDC443}" sibTransId="{D971C1A2-05CE-4985-81C8-756BA7B06970}"/>
    <dgm:cxn modelId="{D6FAECD3-89A2-4BC4-A278-6D99C0BD81AE}" srcId="{45E90468-BCD8-4F09-B8BD-1FB0F3E30E34}" destId="{42D5BEAC-F1CD-46CB-A58F-089E80353F30}" srcOrd="3" destOrd="0" parTransId="{37BAE4C7-B15D-4E58-97FB-5B35D5BD003B}" sibTransId="{311E17E6-BE0A-4E45-A007-04365612E533}"/>
    <dgm:cxn modelId="{3C3422DD-F6C1-4453-895D-324C04B2CD31}" srcId="{45E90468-BCD8-4F09-B8BD-1FB0F3E30E34}" destId="{4FF8262F-F63B-4DE3-A565-C82EFBED472B}" srcOrd="2" destOrd="0" parTransId="{C7A03049-9D90-444A-B3CE-4064334B3F72}" sibTransId="{CB38B5BD-1676-42CE-BCF9-184AD0FFD17F}"/>
    <dgm:cxn modelId="{11B0E4F2-7CAB-194A-A685-AB29877468B1}" type="presOf" srcId="{12788108-DDC5-491F-A8D1-C16899092E16}" destId="{4EE104AD-3484-C349-B01C-F936998A1BEC}" srcOrd="0" destOrd="0" presId="urn:microsoft.com/office/officeart/2008/layout/LinedList"/>
    <dgm:cxn modelId="{D303B1BF-B465-B04D-BBA2-F6AC5410B0AE}" type="presParOf" srcId="{7845A20E-D66B-8140-A7C7-2CE8FE8ACD9A}" destId="{4164C92C-6057-D94C-9CAB-E8145872D274}" srcOrd="0" destOrd="0" presId="urn:microsoft.com/office/officeart/2008/layout/LinedList"/>
    <dgm:cxn modelId="{56AF46A2-A5F3-214D-8303-DCF1FAE05692}" type="presParOf" srcId="{7845A20E-D66B-8140-A7C7-2CE8FE8ACD9A}" destId="{1C9350BF-1EC3-4741-9AB5-698C8FDD5E9F}" srcOrd="1" destOrd="0" presId="urn:microsoft.com/office/officeart/2008/layout/LinedList"/>
    <dgm:cxn modelId="{7363C1CD-182B-634E-A102-D151E904B9EA}" type="presParOf" srcId="{1C9350BF-1EC3-4741-9AB5-698C8FDD5E9F}" destId="{9A0E9A0B-D241-E242-B68C-ABA6F6DBD737}" srcOrd="0" destOrd="0" presId="urn:microsoft.com/office/officeart/2008/layout/LinedList"/>
    <dgm:cxn modelId="{2DDA834C-BED5-884D-A2BA-FFA6EA1279D6}" type="presParOf" srcId="{1C9350BF-1EC3-4741-9AB5-698C8FDD5E9F}" destId="{4D2F104F-53E0-0B46-B384-F556B469D8A1}" srcOrd="1" destOrd="0" presId="urn:microsoft.com/office/officeart/2008/layout/LinedList"/>
    <dgm:cxn modelId="{7286EB7F-3CB5-F34B-A0FC-3DB4ABDD1C51}" type="presParOf" srcId="{7845A20E-D66B-8140-A7C7-2CE8FE8ACD9A}" destId="{E9E0EEB1-9C95-444D-9C69-19AF8513EB55}" srcOrd="2" destOrd="0" presId="urn:microsoft.com/office/officeart/2008/layout/LinedList"/>
    <dgm:cxn modelId="{DDC1274E-7BC7-F444-9D66-5ADF668E4AB2}" type="presParOf" srcId="{7845A20E-D66B-8140-A7C7-2CE8FE8ACD9A}" destId="{F662F042-BF19-2140-B922-707809DD94A2}" srcOrd="3" destOrd="0" presId="urn:microsoft.com/office/officeart/2008/layout/LinedList"/>
    <dgm:cxn modelId="{A3485180-F95C-2E42-9BE6-82CC672FBD73}" type="presParOf" srcId="{F662F042-BF19-2140-B922-707809DD94A2}" destId="{4EE104AD-3484-C349-B01C-F936998A1BEC}" srcOrd="0" destOrd="0" presId="urn:microsoft.com/office/officeart/2008/layout/LinedList"/>
    <dgm:cxn modelId="{CC699AD6-4726-064A-8506-9A2F86FDCB2C}" type="presParOf" srcId="{F662F042-BF19-2140-B922-707809DD94A2}" destId="{94DEAC64-BDA5-B149-B4D9-02C489E1006B}" srcOrd="1" destOrd="0" presId="urn:microsoft.com/office/officeart/2008/layout/LinedList"/>
    <dgm:cxn modelId="{00F024C2-E8D5-A642-A2D4-B0CA98EFAAB8}" type="presParOf" srcId="{7845A20E-D66B-8140-A7C7-2CE8FE8ACD9A}" destId="{1B731DEE-6062-2340-BFD3-FB701E3D582F}" srcOrd="4" destOrd="0" presId="urn:microsoft.com/office/officeart/2008/layout/LinedList"/>
    <dgm:cxn modelId="{688FB932-7B6F-9E48-A03C-2B2777BB6521}" type="presParOf" srcId="{7845A20E-D66B-8140-A7C7-2CE8FE8ACD9A}" destId="{26F763AB-913E-2D40-8162-7837AD827D03}" srcOrd="5" destOrd="0" presId="urn:microsoft.com/office/officeart/2008/layout/LinedList"/>
    <dgm:cxn modelId="{679CA011-E138-754A-ABE4-4DF692A4AA53}" type="presParOf" srcId="{26F763AB-913E-2D40-8162-7837AD827D03}" destId="{3B664A99-3602-D34B-9ED1-D685030E783D}" srcOrd="0" destOrd="0" presId="urn:microsoft.com/office/officeart/2008/layout/LinedList"/>
    <dgm:cxn modelId="{4F17661E-FAC4-5A45-A8CC-3523FB2EA585}" type="presParOf" srcId="{26F763AB-913E-2D40-8162-7837AD827D03}" destId="{B5258455-DE4E-7345-8FFA-8CA240C5B1C1}" srcOrd="1" destOrd="0" presId="urn:microsoft.com/office/officeart/2008/layout/LinedList"/>
    <dgm:cxn modelId="{95B689D7-4E82-E240-A7B8-87CC7B5E8F16}" type="presParOf" srcId="{7845A20E-D66B-8140-A7C7-2CE8FE8ACD9A}" destId="{B337379E-D4CF-974C-B242-2E308A629F8E}" srcOrd="6" destOrd="0" presId="urn:microsoft.com/office/officeart/2008/layout/LinedList"/>
    <dgm:cxn modelId="{88718EC6-5AEC-3442-8EFC-E96CD435B818}" type="presParOf" srcId="{7845A20E-D66B-8140-A7C7-2CE8FE8ACD9A}" destId="{D9FA4554-6FDD-A047-87F2-1BD8241B8551}" srcOrd="7" destOrd="0" presId="urn:microsoft.com/office/officeart/2008/layout/LinedList"/>
    <dgm:cxn modelId="{3F0DAF23-9CC2-1B40-A5CF-4F6569C0B03C}" type="presParOf" srcId="{D9FA4554-6FDD-A047-87F2-1BD8241B8551}" destId="{AC26132D-7F13-CE49-B3D1-569CF8331889}" srcOrd="0" destOrd="0" presId="urn:microsoft.com/office/officeart/2008/layout/LinedList"/>
    <dgm:cxn modelId="{BC27ECFD-B918-1840-8425-8A20CFD01F6C}" type="presParOf" srcId="{D9FA4554-6FDD-A047-87F2-1BD8241B8551}" destId="{F7CC4EA6-FA8B-3541-807B-BFEBD02ABB77}" srcOrd="1" destOrd="0" presId="urn:microsoft.com/office/officeart/2008/layout/LinedList"/>
    <dgm:cxn modelId="{2704BEA6-6EEC-5F4E-B137-894E0739B940}" type="presParOf" srcId="{7845A20E-D66B-8140-A7C7-2CE8FE8ACD9A}" destId="{BBB2C9CF-6315-F74D-8994-E0F998679FCE}" srcOrd="8" destOrd="0" presId="urn:microsoft.com/office/officeart/2008/layout/LinedList"/>
    <dgm:cxn modelId="{FDFEEC92-6153-5345-896E-CB1FA83A31ED}" type="presParOf" srcId="{7845A20E-D66B-8140-A7C7-2CE8FE8ACD9A}" destId="{0EF7EC56-4875-6C4B-AB15-332B5FBB39E0}" srcOrd="9" destOrd="0" presId="urn:microsoft.com/office/officeart/2008/layout/LinedList"/>
    <dgm:cxn modelId="{23036F6F-48E4-5541-B5BD-1D911B95989B}" type="presParOf" srcId="{0EF7EC56-4875-6C4B-AB15-332B5FBB39E0}" destId="{24240E4D-6C08-8C46-8507-4FA8C1227D66}" srcOrd="0" destOrd="0" presId="urn:microsoft.com/office/officeart/2008/layout/LinedList"/>
    <dgm:cxn modelId="{DDFFF99F-3668-014F-A10B-FBAF4F9DB650}" type="presParOf" srcId="{0EF7EC56-4875-6C4B-AB15-332B5FBB39E0}" destId="{A78839AD-DD09-1E4F-9874-9AAB8941A974}" srcOrd="1" destOrd="0" presId="urn:microsoft.com/office/officeart/2008/layout/LinedList"/>
    <dgm:cxn modelId="{22AC09A6-4D84-534B-B9D8-0C2F64664801}" type="presParOf" srcId="{7845A20E-D66B-8140-A7C7-2CE8FE8ACD9A}" destId="{3BCCCCA7-F13D-C947-9D01-947830AD1FFD}" srcOrd="10" destOrd="0" presId="urn:microsoft.com/office/officeart/2008/layout/LinedList"/>
    <dgm:cxn modelId="{BEBDCF07-07BE-A548-9CF6-EBC8EDD38FCB}" type="presParOf" srcId="{7845A20E-D66B-8140-A7C7-2CE8FE8ACD9A}" destId="{67954D38-A7D8-B34A-A49E-20299E082F9B}" srcOrd="11" destOrd="0" presId="urn:microsoft.com/office/officeart/2008/layout/LinedList"/>
    <dgm:cxn modelId="{FDA00369-763F-BB43-8C92-910D69CFC854}" type="presParOf" srcId="{67954D38-A7D8-B34A-A49E-20299E082F9B}" destId="{76683099-3429-6347-B5CF-E6DB602C8D6A}" srcOrd="0" destOrd="0" presId="urn:microsoft.com/office/officeart/2008/layout/LinedList"/>
    <dgm:cxn modelId="{688E0476-8512-CD4C-BAFA-602BD4736AE8}" type="presParOf" srcId="{67954D38-A7D8-B34A-A49E-20299E082F9B}" destId="{E92F1DF3-FF7F-F44F-8335-374264CD04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520B15E-8997-4815-B286-4B4A57B48E8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EF6DA0-0AEA-49A6-8A4D-21056937D982}">
      <dgm:prSet/>
      <dgm:spPr/>
      <dgm:t>
        <a:bodyPr/>
        <a:lstStyle/>
        <a:p>
          <a:r>
            <a:rPr lang="cs-CZ" b="1"/>
            <a:t>Není to mezinárodní smlouva podle Vídeňské úmluvy</a:t>
          </a:r>
          <a:r>
            <a:rPr lang="cs-CZ"/>
            <a:t>, ale má význam jako </a:t>
          </a:r>
          <a:r>
            <a:rPr lang="cs-CZ" b="1"/>
            <a:t>politický závazek</a:t>
          </a:r>
          <a:r>
            <a:rPr lang="cs-CZ"/>
            <a:t> nejvyšší úrovně.</a:t>
          </a:r>
          <a:endParaRPr lang="en-US"/>
        </a:p>
      </dgm:t>
    </dgm:pt>
    <dgm:pt modelId="{AB6C4F15-6690-4571-AF90-FD96C62FB889}" type="parTrans" cxnId="{1D1BF566-5194-4788-99C6-C77A34426F1D}">
      <dgm:prSet/>
      <dgm:spPr/>
      <dgm:t>
        <a:bodyPr/>
        <a:lstStyle/>
        <a:p>
          <a:endParaRPr lang="en-US"/>
        </a:p>
      </dgm:t>
    </dgm:pt>
    <dgm:pt modelId="{99E88C01-F509-464D-BDCF-CF298C843656}" type="sibTrans" cxnId="{1D1BF566-5194-4788-99C6-C77A34426F1D}">
      <dgm:prSet/>
      <dgm:spPr/>
      <dgm:t>
        <a:bodyPr/>
        <a:lstStyle/>
        <a:p>
          <a:endParaRPr lang="en-US"/>
        </a:p>
      </dgm:t>
    </dgm:pt>
    <dgm:pt modelId="{101635FE-6EAA-4DB4-B02C-6C0562E4C8D8}">
      <dgm:prSet/>
      <dgm:spPr/>
      <dgm:t>
        <a:bodyPr/>
        <a:lstStyle/>
        <a:p>
          <a:r>
            <a:rPr lang="cs-CZ"/>
            <a:t>I přesto je často citován jako </a:t>
          </a:r>
          <a:r>
            <a:rPr lang="cs-CZ" b="1"/>
            <a:t>precedens selhání mezinárodních bezpečnostních záruk</a:t>
          </a:r>
          <a:r>
            <a:rPr lang="cs-CZ"/>
            <a:t>.</a:t>
          </a:r>
          <a:endParaRPr lang="en-US"/>
        </a:p>
      </dgm:t>
    </dgm:pt>
    <dgm:pt modelId="{6A9D3AF8-E2B7-4C55-A2F6-523C01EC8E67}" type="parTrans" cxnId="{6BD84179-A697-4408-81C3-32CD4DB404D2}">
      <dgm:prSet/>
      <dgm:spPr/>
      <dgm:t>
        <a:bodyPr/>
        <a:lstStyle/>
        <a:p>
          <a:endParaRPr lang="en-US"/>
        </a:p>
      </dgm:t>
    </dgm:pt>
    <dgm:pt modelId="{EC6B018A-644B-432F-BFD5-783B33C2B4B8}" type="sibTrans" cxnId="{6BD84179-A697-4408-81C3-32CD4DB404D2}">
      <dgm:prSet/>
      <dgm:spPr/>
      <dgm:t>
        <a:bodyPr/>
        <a:lstStyle/>
        <a:p>
          <a:endParaRPr lang="en-US"/>
        </a:p>
      </dgm:t>
    </dgm:pt>
    <dgm:pt modelId="{0DC62F3F-AD11-48F7-86D7-7326DFC8BC8E}">
      <dgm:prSet/>
      <dgm:spPr/>
      <dgm:t>
        <a:bodyPr/>
        <a:lstStyle/>
        <a:p>
          <a:r>
            <a:rPr lang="cs-CZ"/>
            <a:t>Ukrajina se na jeho základě vzdala jaderných zbraní a stala se </a:t>
          </a:r>
          <a:r>
            <a:rPr lang="cs-CZ" b="1"/>
            <a:t>ne-jaderným státem</a:t>
          </a:r>
          <a:r>
            <a:rPr lang="cs-CZ"/>
            <a:t>.</a:t>
          </a:r>
          <a:endParaRPr lang="en-US"/>
        </a:p>
      </dgm:t>
    </dgm:pt>
    <dgm:pt modelId="{95FBFDB0-0888-4653-B8FC-C5CAEFAE3E79}" type="parTrans" cxnId="{564AA4B5-F15B-4153-8914-44B9B3B589D1}">
      <dgm:prSet/>
      <dgm:spPr/>
      <dgm:t>
        <a:bodyPr/>
        <a:lstStyle/>
        <a:p>
          <a:endParaRPr lang="en-US"/>
        </a:p>
      </dgm:t>
    </dgm:pt>
    <dgm:pt modelId="{B7CB2148-55C5-4C00-9FCF-4E90C92F8F7B}" type="sibTrans" cxnId="{564AA4B5-F15B-4153-8914-44B9B3B589D1}">
      <dgm:prSet/>
      <dgm:spPr/>
      <dgm:t>
        <a:bodyPr/>
        <a:lstStyle/>
        <a:p>
          <a:endParaRPr lang="en-US"/>
        </a:p>
      </dgm:t>
    </dgm:pt>
    <dgm:pt modelId="{4755D500-0889-4CD5-9424-A68403EF712A}">
      <dgm:prSet/>
      <dgm:spPr/>
      <dgm:t>
        <a:bodyPr/>
        <a:lstStyle/>
        <a:p>
          <a:r>
            <a:rPr lang="cs-CZ"/>
            <a:t>Porušení memoranda </a:t>
          </a:r>
          <a:r>
            <a:rPr lang="cs-CZ" b="1"/>
            <a:t>podlomilo důvěru v odzbrojovací dohody</a:t>
          </a:r>
          <a:r>
            <a:rPr lang="cs-CZ"/>
            <a:t>.</a:t>
          </a:r>
          <a:endParaRPr lang="en-US"/>
        </a:p>
      </dgm:t>
    </dgm:pt>
    <dgm:pt modelId="{82D3D41B-E3DA-4AFD-A899-FFBAA978BA60}" type="parTrans" cxnId="{4B5A6677-832E-44D5-991F-814FAA9BD55F}">
      <dgm:prSet/>
      <dgm:spPr/>
      <dgm:t>
        <a:bodyPr/>
        <a:lstStyle/>
        <a:p>
          <a:endParaRPr lang="en-US"/>
        </a:p>
      </dgm:t>
    </dgm:pt>
    <dgm:pt modelId="{7F882674-451D-4783-BDC6-DF6CD08F11D3}" type="sibTrans" cxnId="{4B5A6677-832E-44D5-991F-814FAA9BD55F}">
      <dgm:prSet/>
      <dgm:spPr/>
      <dgm:t>
        <a:bodyPr/>
        <a:lstStyle/>
        <a:p>
          <a:endParaRPr lang="en-US"/>
        </a:p>
      </dgm:t>
    </dgm:pt>
    <dgm:pt modelId="{0BCF6125-DA10-4D0B-B44D-8300148030D6}">
      <dgm:prSet/>
      <dgm:spPr/>
      <dgm:t>
        <a:bodyPr/>
        <a:lstStyle/>
        <a:p>
          <a:r>
            <a:rPr lang="cs-CZ"/>
            <a:t>Často se používá jako argument, </a:t>
          </a:r>
          <a:r>
            <a:rPr lang="cs-CZ" b="1"/>
            <a:t>proč by jiné země neměly spoléhat na „záruky“ bez faktické obrany</a:t>
          </a:r>
          <a:endParaRPr lang="en-US"/>
        </a:p>
      </dgm:t>
    </dgm:pt>
    <dgm:pt modelId="{99361B7B-35E4-4CCA-9E8C-BE864999DABE}" type="parTrans" cxnId="{38CC88B4-549E-415A-9146-836223A935AD}">
      <dgm:prSet/>
      <dgm:spPr/>
      <dgm:t>
        <a:bodyPr/>
        <a:lstStyle/>
        <a:p>
          <a:endParaRPr lang="en-US"/>
        </a:p>
      </dgm:t>
    </dgm:pt>
    <dgm:pt modelId="{D39B3FC9-EB2E-49B8-ABED-C2F8FB8A1BEA}" type="sibTrans" cxnId="{38CC88B4-549E-415A-9146-836223A935AD}">
      <dgm:prSet/>
      <dgm:spPr/>
      <dgm:t>
        <a:bodyPr/>
        <a:lstStyle/>
        <a:p>
          <a:endParaRPr lang="en-US"/>
        </a:p>
      </dgm:t>
    </dgm:pt>
    <dgm:pt modelId="{C98DEDD2-A0DD-FC4D-9FCD-A0BC6DB861D2}" type="pres">
      <dgm:prSet presAssocID="{E520B15E-8997-4815-B286-4B4A57B48E85}" presName="vert0" presStyleCnt="0">
        <dgm:presLayoutVars>
          <dgm:dir/>
          <dgm:animOne val="branch"/>
          <dgm:animLvl val="lvl"/>
        </dgm:presLayoutVars>
      </dgm:prSet>
      <dgm:spPr/>
    </dgm:pt>
    <dgm:pt modelId="{B3BE402E-9EEB-8540-A467-29AB5F8BA438}" type="pres">
      <dgm:prSet presAssocID="{0DEF6DA0-0AEA-49A6-8A4D-21056937D982}" presName="thickLine" presStyleLbl="alignNode1" presStyleIdx="0" presStyleCnt="5"/>
      <dgm:spPr/>
    </dgm:pt>
    <dgm:pt modelId="{4E8B2E45-C826-FC42-972A-3774B1BB0E85}" type="pres">
      <dgm:prSet presAssocID="{0DEF6DA0-0AEA-49A6-8A4D-21056937D982}" presName="horz1" presStyleCnt="0"/>
      <dgm:spPr/>
    </dgm:pt>
    <dgm:pt modelId="{21A12562-CC34-5043-9CF6-DFAF95527C82}" type="pres">
      <dgm:prSet presAssocID="{0DEF6DA0-0AEA-49A6-8A4D-21056937D982}" presName="tx1" presStyleLbl="revTx" presStyleIdx="0" presStyleCnt="5"/>
      <dgm:spPr/>
    </dgm:pt>
    <dgm:pt modelId="{A4F00B08-174A-7A40-844A-BDE4195B687B}" type="pres">
      <dgm:prSet presAssocID="{0DEF6DA0-0AEA-49A6-8A4D-21056937D982}" presName="vert1" presStyleCnt="0"/>
      <dgm:spPr/>
    </dgm:pt>
    <dgm:pt modelId="{B082DC17-4BF7-794A-BB43-A5018AB31B4A}" type="pres">
      <dgm:prSet presAssocID="{101635FE-6EAA-4DB4-B02C-6C0562E4C8D8}" presName="thickLine" presStyleLbl="alignNode1" presStyleIdx="1" presStyleCnt="5"/>
      <dgm:spPr/>
    </dgm:pt>
    <dgm:pt modelId="{D636F294-AA73-7040-8287-9D9317B25365}" type="pres">
      <dgm:prSet presAssocID="{101635FE-6EAA-4DB4-B02C-6C0562E4C8D8}" presName="horz1" presStyleCnt="0"/>
      <dgm:spPr/>
    </dgm:pt>
    <dgm:pt modelId="{57027F80-C803-FD40-BCB2-6F92B2ED0597}" type="pres">
      <dgm:prSet presAssocID="{101635FE-6EAA-4DB4-B02C-6C0562E4C8D8}" presName="tx1" presStyleLbl="revTx" presStyleIdx="1" presStyleCnt="5"/>
      <dgm:spPr/>
    </dgm:pt>
    <dgm:pt modelId="{18E2B5B1-DE98-1243-B82F-BCF3789B9401}" type="pres">
      <dgm:prSet presAssocID="{101635FE-6EAA-4DB4-B02C-6C0562E4C8D8}" presName="vert1" presStyleCnt="0"/>
      <dgm:spPr/>
    </dgm:pt>
    <dgm:pt modelId="{A4952C2F-EF95-D244-AE9C-0A331EE62511}" type="pres">
      <dgm:prSet presAssocID="{0DC62F3F-AD11-48F7-86D7-7326DFC8BC8E}" presName="thickLine" presStyleLbl="alignNode1" presStyleIdx="2" presStyleCnt="5"/>
      <dgm:spPr/>
    </dgm:pt>
    <dgm:pt modelId="{D75D3659-79DB-234B-8618-54785299F7D1}" type="pres">
      <dgm:prSet presAssocID="{0DC62F3F-AD11-48F7-86D7-7326DFC8BC8E}" presName="horz1" presStyleCnt="0"/>
      <dgm:spPr/>
    </dgm:pt>
    <dgm:pt modelId="{FA18AF8E-7C3D-C748-BA18-5BAC0949A7F5}" type="pres">
      <dgm:prSet presAssocID="{0DC62F3F-AD11-48F7-86D7-7326DFC8BC8E}" presName="tx1" presStyleLbl="revTx" presStyleIdx="2" presStyleCnt="5"/>
      <dgm:spPr/>
    </dgm:pt>
    <dgm:pt modelId="{9F28BE15-A6FB-824B-9990-487897B5D668}" type="pres">
      <dgm:prSet presAssocID="{0DC62F3F-AD11-48F7-86D7-7326DFC8BC8E}" presName="vert1" presStyleCnt="0"/>
      <dgm:spPr/>
    </dgm:pt>
    <dgm:pt modelId="{8405DBFF-DB21-744C-A1B0-15FAB4E5E946}" type="pres">
      <dgm:prSet presAssocID="{4755D500-0889-4CD5-9424-A68403EF712A}" presName="thickLine" presStyleLbl="alignNode1" presStyleIdx="3" presStyleCnt="5"/>
      <dgm:spPr/>
    </dgm:pt>
    <dgm:pt modelId="{34083186-B58C-7B44-A6D1-2906BDBDE9F6}" type="pres">
      <dgm:prSet presAssocID="{4755D500-0889-4CD5-9424-A68403EF712A}" presName="horz1" presStyleCnt="0"/>
      <dgm:spPr/>
    </dgm:pt>
    <dgm:pt modelId="{1BE9B897-FCDD-B742-870F-146009EC0AA5}" type="pres">
      <dgm:prSet presAssocID="{4755D500-0889-4CD5-9424-A68403EF712A}" presName="tx1" presStyleLbl="revTx" presStyleIdx="3" presStyleCnt="5"/>
      <dgm:spPr/>
    </dgm:pt>
    <dgm:pt modelId="{9FF754F5-0F30-B743-8C4A-2E010D6CC0F3}" type="pres">
      <dgm:prSet presAssocID="{4755D500-0889-4CD5-9424-A68403EF712A}" presName="vert1" presStyleCnt="0"/>
      <dgm:spPr/>
    </dgm:pt>
    <dgm:pt modelId="{C99D458D-15C0-8D44-A5E3-B8E6AB3DA892}" type="pres">
      <dgm:prSet presAssocID="{0BCF6125-DA10-4D0B-B44D-8300148030D6}" presName="thickLine" presStyleLbl="alignNode1" presStyleIdx="4" presStyleCnt="5"/>
      <dgm:spPr/>
    </dgm:pt>
    <dgm:pt modelId="{DAC7F477-89CA-E54F-A224-446718561C68}" type="pres">
      <dgm:prSet presAssocID="{0BCF6125-DA10-4D0B-B44D-8300148030D6}" presName="horz1" presStyleCnt="0"/>
      <dgm:spPr/>
    </dgm:pt>
    <dgm:pt modelId="{CB5B4565-7719-2C46-986C-D86B78CA7827}" type="pres">
      <dgm:prSet presAssocID="{0BCF6125-DA10-4D0B-B44D-8300148030D6}" presName="tx1" presStyleLbl="revTx" presStyleIdx="4" presStyleCnt="5"/>
      <dgm:spPr/>
    </dgm:pt>
    <dgm:pt modelId="{1D3EAE7B-1C8B-6B4D-855A-F957B198A8EF}" type="pres">
      <dgm:prSet presAssocID="{0BCF6125-DA10-4D0B-B44D-8300148030D6}" presName="vert1" presStyleCnt="0"/>
      <dgm:spPr/>
    </dgm:pt>
  </dgm:ptLst>
  <dgm:cxnLst>
    <dgm:cxn modelId="{A5D6B202-DE67-614C-AC43-CB75A94E2068}" type="presOf" srcId="{4755D500-0889-4CD5-9424-A68403EF712A}" destId="{1BE9B897-FCDD-B742-870F-146009EC0AA5}" srcOrd="0" destOrd="0" presId="urn:microsoft.com/office/officeart/2008/layout/LinedList"/>
    <dgm:cxn modelId="{51FA0056-8BCC-CC4C-9511-BC1B9B0976FF}" type="presOf" srcId="{E520B15E-8997-4815-B286-4B4A57B48E85}" destId="{C98DEDD2-A0DD-FC4D-9FCD-A0BC6DB861D2}" srcOrd="0" destOrd="0" presId="urn:microsoft.com/office/officeart/2008/layout/LinedList"/>
    <dgm:cxn modelId="{1D1BF566-5194-4788-99C6-C77A34426F1D}" srcId="{E520B15E-8997-4815-B286-4B4A57B48E85}" destId="{0DEF6DA0-0AEA-49A6-8A4D-21056937D982}" srcOrd="0" destOrd="0" parTransId="{AB6C4F15-6690-4571-AF90-FD96C62FB889}" sibTransId="{99E88C01-F509-464D-BDCF-CF298C843656}"/>
    <dgm:cxn modelId="{4B5A6677-832E-44D5-991F-814FAA9BD55F}" srcId="{E520B15E-8997-4815-B286-4B4A57B48E85}" destId="{4755D500-0889-4CD5-9424-A68403EF712A}" srcOrd="3" destOrd="0" parTransId="{82D3D41B-E3DA-4AFD-A899-FFBAA978BA60}" sibTransId="{7F882674-451D-4783-BDC6-DF6CD08F11D3}"/>
    <dgm:cxn modelId="{0A617C78-7555-6E40-BD62-CA85F518FB0B}" type="presOf" srcId="{0DC62F3F-AD11-48F7-86D7-7326DFC8BC8E}" destId="{FA18AF8E-7C3D-C748-BA18-5BAC0949A7F5}" srcOrd="0" destOrd="0" presId="urn:microsoft.com/office/officeart/2008/layout/LinedList"/>
    <dgm:cxn modelId="{6BD84179-A697-4408-81C3-32CD4DB404D2}" srcId="{E520B15E-8997-4815-B286-4B4A57B48E85}" destId="{101635FE-6EAA-4DB4-B02C-6C0562E4C8D8}" srcOrd="1" destOrd="0" parTransId="{6A9D3AF8-E2B7-4C55-A2F6-523C01EC8E67}" sibTransId="{EC6B018A-644B-432F-BFD5-783B33C2B4B8}"/>
    <dgm:cxn modelId="{9985C699-0827-8549-84D4-B5F5720B2E79}" type="presOf" srcId="{0BCF6125-DA10-4D0B-B44D-8300148030D6}" destId="{CB5B4565-7719-2C46-986C-D86B78CA7827}" srcOrd="0" destOrd="0" presId="urn:microsoft.com/office/officeart/2008/layout/LinedList"/>
    <dgm:cxn modelId="{38CC88B4-549E-415A-9146-836223A935AD}" srcId="{E520B15E-8997-4815-B286-4B4A57B48E85}" destId="{0BCF6125-DA10-4D0B-B44D-8300148030D6}" srcOrd="4" destOrd="0" parTransId="{99361B7B-35E4-4CCA-9E8C-BE864999DABE}" sibTransId="{D39B3FC9-EB2E-49B8-ABED-C2F8FB8A1BEA}"/>
    <dgm:cxn modelId="{564AA4B5-F15B-4153-8914-44B9B3B589D1}" srcId="{E520B15E-8997-4815-B286-4B4A57B48E85}" destId="{0DC62F3F-AD11-48F7-86D7-7326DFC8BC8E}" srcOrd="2" destOrd="0" parTransId="{95FBFDB0-0888-4653-B8FC-C5CAEFAE3E79}" sibTransId="{B7CB2148-55C5-4C00-9FCF-4E90C92F8F7B}"/>
    <dgm:cxn modelId="{3C1395C8-8AFA-084F-8937-1BFE0F636FB0}" type="presOf" srcId="{0DEF6DA0-0AEA-49A6-8A4D-21056937D982}" destId="{21A12562-CC34-5043-9CF6-DFAF95527C82}" srcOrd="0" destOrd="0" presId="urn:microsoft.com/office/officeart/2008/layout/LinedList"/>
    <dgm:cxn modelId="{574F0ED4-90C4-9844-ADBB-CB22148FF81E}" type="presOf" srcId="{101635FE-6EAA-4DB4-B02C-6C0562E4C8D8}" destId="{57027F80-C803-FD40-BCB2-6F92B2ED0597}" srcOrd="0" destOrd="0" presId="urn:microsoft.com/office/officeart/2008/layout/LinedList"/>
    <dgm:cxn modelId="{91B73E32-2400-9B48-8B22-00779AB4D91D}" type="presParOf" srcId="{C98DEDD2-A0DD-FC4D-9FCD-A0BC6DB861D2}" destId="{B3BE402E-9EEB-8540-A467-29AB5F8BA438}" srcOrd="0" destOrd="0" presId="urn:microsoft.com/office/officeart/2008/layout/LinedList"/>
    <dgm:cxn modelId="{7B119B71-0F5F-DE4C-8548-3E86EF446717}" type="presParOf" srcId="{C98DEDD2-A0DD-FC4D-9FCD-A0BC6DB861D2}" destId="{4E8B2E45-C826-FC42-972A-3774B1BB0E85}" srcOrd="1" destOrd="0" presId="urn:microsoft.com/office/officeart/2008/layout/LinedList"/>
    <dgm:cxn modelId="{317121EF-B65F-904A-9601-F2456FBC0885}" type="presParOf" srcId="{4E8B2E45-C826-FC42-972A-3774B1BB0E85}" destId="{21A12562-CC34-5043-9CF6-DFAF95527C82}" srcOrd="0" destOrd="0" presId="urn:microsoft.com/office/officeart/2008/layout/LinedList"/>
    <dgm:cxn modelId="{6273897E-396C-0C43-86E6-1F6187ECADBB}" type="presParOf" srcId="{4E8B2E45-C826-FC42-972A-3774B1BB0E85}" destId="{A4F00B08-174A-7A40-844A-BDE4195B687B}" srcOrd="1" destOrd="0" presId="urn:microsoft.com/office/officeart/2008/layout/LinedList"/>
    <dgm:cxn modelId="{65CA12E8-2CB8-7E4F-B835-350F6DBF06BB}" type="presParOf" srcId="{C98DEDD2-A0DD-FC4D-9FCD-A0BC6DB861D2}" destId="{B082DC17-4BF7-794A-BB43-A5018AB31B4A}" srcOrd="2" destOrd="0" presId="urn:microsoft.com/office/officeart/2008/layout/LinedList"/>
    <dgm:cxn modelId="{CAE50CD9-1D3C-7947-93DA-C519957861CA}" type="presParOf" srcId="{C98DEDD2-A0DD-FC4D-9FCD-A0BC6DB861D2}" destId="{D636F294-AA73-7040-8287-9D9317B25365}" srcOrd="3" destOrd="0" presId="urn:microsoft.com/office/officeart/2008/layout/LinedList"/>
    <dgm:cxn modelId="{0FF9EAA9-9736-9A46-ACB9-6B8CCF08B596}" type="presParOf" srcId="{D636F294-AA73-7040-8287-9D9317B25365}" destId="{57027F80-C803-FD40-BCB2-6F92B2ED0597}" srcOrd="0" destOrd="0" presId="urn:microsoft.com/office/officeart/2008/layout/LinedList"/>
    <dgm:cxn modelId="{BA623FFB-0696-D846-B212-E9BC586B2231}" type="presParOf" srcId="{D636F294-AA73-7040-8287-9D9317B25365}" destId="{18E2B5B1-DE98-1243-B82F-BCF3789B9401}" srcOrd="1" destOrd="0" presId="urn:microsoft.com/office/officeart/2008/layout/LinedList"/>
    <dgm:cxn modelId="{3A3F512B-3842-354F-8C11-25719370CE62}" type="presParOf" srcId="{C98DEDD2-A0DD-FC4D-9FCD-A0BC6DB861D2}" destId="{A4952C2F-EF95-D244-AE9C-0A331EE62511}" srcOrd="4" destOrd="0" presId="urn:microsoft.com/office/officeart/2008/layout/LinedList"/>
    <dgm:cxn modelId="{D046D9F7-EF4C-3844-ABF5-CF9269044584}" type="presParOf" srcId="{C98DEDD2-A0DD-FC4D-9FCD-A0BC6DB861D2}" destId="{D75D3659-79DB-234B-8618-54785299F7D1}" srcOrd="5" destOrd="0" presId="urn:microsoft.com/office/officeart/2008/layout/LinedList"/>
    <dgm:cxn modelId="{A7AE6D21-318A-9049-94E3-8FEBCE01237C}" type="presParOf" srcId="{D75D3659-79DB-234B-8618-54785299F7D1}" destId="{FA18AF8E-7C3D-C748-BA18-5BAC0949A7F5}" srcOrd="0" destOrd="0" presId="urn:microsoft.com/office/officeart/2008/layout/LinedList"/>
    <dgm:cxn modelId="{0633573A-FE72-534F-BAC7-206D9FD6A0FD}" type="presParOf" srcId="{D75D3659-79DB-234B-8618-54785299F7D1}" destId="{9F28BE15-A6FB-824B-9990-487897B5D668}" srcOrd="1" destOrd="0" presId="urn:microsoft.com/office/officeart/2008/layout/LinedList"/>
    <dgm:cxn modelId="{E2266042-0DFF-0C4A-AB44-E675909A1502}" type="presParOf" srcId="{C98DEDD2-A0DD-FC4D-9FCD-A0BC6DB861D2}" destId="{8405DBFF-DB21-744C-A1B0-15FAB4E5E946}" srcOrd="6" destOrd="0" presId="urn:microsoft.com/office/officeart/2008/layout/LinedList"/>
    <dgm:cxn modelId="{124C6156-A179-AE41-A4AF-FCEC9411E3AE}" type="presParOf" srcId="{C98DEDD2-A0DD-FC4D-9FCD-A0BC6DB861D2}" destId="{34083186-B58C-7B44-A6D1-2906BDBDE9F6}" srcOrd="7" destOrd="0" presId="urn:microsoft.com/office/officeart/2008/layout/LinedList"/>
    <dgm:cxn modelId="{390C1303-FBE6-5B45-9F17-72028C25A95A}" type="presParOf" srcId="{34083186-B58C-7B44-A6D1-2906BDBDE9F6}" destId="{1BE9B897-FCDD-B742-870F-146009EC0AA5}" srcOrd="0" destOrd="0" presId="urn:microsoft.com/office/officeart/2008/layout/LinedList"/>
    <dgm:cxn modelId="{C4A60FE1-EBF9-CF48-9AF6-A954C2B1F603}" type="presParOf" srcId="{34083186-B58C-7B44-A6D1-2906BDBDE9F6}" destId="{9FF754F5-0F30-B743-8C4A-2E010D6CC0F3}" srcOrd="1" destOrd="0" presId="urn:microsoft.com/office/officeart/2008/layout/LinedList"/>
    <dgm:cxn modelId="{1F17C75D-C6F0-3740-983F-DAE97AB1AA80}" type="presParOf" srcId="{C98DEDD2-A0DD-FC4D-9FCD-A0BC6DB861D2}" destId="{C99D458D-15C0-8D44-A5E3-B8E6AB3DA892}" srcOrd="8" destOrd="0" presId="urn:microsoft.com/office/officeart/2008/layout/LinedList"/>
    <dgm:cxn modelId="{70A3526F-54CA-AC42-BAFF-F0EEA85D65EA}" type="presParOf" srcId="{C98DEDD2-A0DD-FC4D-9FCD-A0BC6DB861D2}" destId="{DAC7F477-89CA-E54F-A224-446718561C68}" srcOrd="9" destOrd="0" presId="urn:microsoft.com/office/officeart/2008/layout/LinedList"/>
    <dgm:cxn modelId="{7C7FA2E5-C422-E44B-A399-95CA32900EF0}" type="presParOf" srcId="{DAC7F477-89CA-E54F-A224-446718561C68}" destId="{CB5B4565-7719-2C46-986C-D86B78CA7827}" srcOrd="0" destOrd="0" presId="urn:microsoft.com/office/officeart/2008/layout/LinedList"/>
    <dgm:cxn modelId="{058FE622-5DE1-8C45-BACF-94A56432AE98}" type="presParOf" srcId="{DAC7F477-89CA-E54F-A224-446718561C68}" destId="{1D3EAE7B-1C8B-6B4D-855A-F957B198A8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3432FAD-BFE7-419E-A9DB-16D8F51005F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6F5C60-729B-48B9-A581-B919CC5A8BF7}">
      <dgm:prSet/>
      <dgm:spPr/>
      <dgm:t>
        <a:bodyPr/>
        <a:lstStyle/>
        <a:p>
          <a:r>
            <a:rPr lang="cs-CZ" b="1" i="1"/>
            <a:t>USA a Velká Británie</a:t>
          </a:r>
          <a:r>
            <a:rPr lang="cs-CZ" b="1"/>
            <a:t> v roce 1994 slíbily Ukrajině bezpečnostní ujištění výměnou za její jaderné odzbrojení​, avšak nepřijaly právní závazek vojenské obrany Ukrajiny. </a:t>
          </a:r>
          <a:endParaRPr lang="en-US"/>
        </a:p>
      </dgm:t>
    </dgm:pt>
    <dgm:pt modelId="{AE21C99F-26FA-45B3-9B50-BB3F1E42D52D}" type="parTrans" cxnId="{DFF9D173-DA13-4054-8011-ADEC496E3D1D}">
      <dgm:prSet/>
      <dgm:spPr/>
      <dgm:t>
        <a:bodyPr/>
        <a:lstStyle/>
        <a:p>
          <a:endParaRPr lang="en-US"/>
        </a:p>
      </dgm:t>
    </dgm:pt>
    <dgm:pt modelId="{6980FC44-53A7-4895-8912-533E41754F80}" type="sibTrans" cxnId="{DFF9D173-DA13-4054-8011-ADEC496E3D1D}">
      <dgm:prSet/>
      <dgm:spPr/>
      <dgm:t>
        <a:bodyPr/>
        <a:lstStyle/>
        <a:p>
          <a:endParaRPr lang="en-US"/>
        </a:p>
      </dgm:t>
    </dgm:pt>
    <dgm:pt modelId="{463A55D7-8ADC-48AE-981B-65FCE0340778}">
      <dgm:prSet/>
      <dgm:spPr/>
      <dgm:t>
        <a:bodyPr/>
        <a:lstStyle/>
        <a:p>
          <a:r>
            <a:rPr lang="cs-CZ" b="1" i="1"/>
            <a:t>Rusko</a:t>
          </a:r>
          <a:r>
            <a:rPr lang="cs-CZ" b="1"/>
            <a:t> bylo také signatářem – zavázalo se respektovat územní celistvost Ukrajiny, avšak tuto svou povinnost hrubě porušilo (anexe Krymu 2014, invaze 2022)​</a:t>
          </a:r>
          <a:endParaRPr lang="en-US"/>
        </a:p>
      </dgm:t>
    </dgm:pt>
    <dgm:pt modelId="{967A5DD5-C590-440D-A9BF-B6FEE932DA94}" type="parTrans" cxnId="{E82EFDBC-E737-43EE-9A35-2B18574E022A}">
      <dgm:prSet/>
      <dgm:spPr/>
      <dgm:t>
        <a:bodyPr/>
        <a:lstStyle/>
        <a:p>
          <a:endParaRPr lang="en-US"/>
        </a:p>
      </dgm:t>
    </dgm:pt>
    <dgm:pt modelId="{7FA083DF-2507-46C7-B225-0B0A1833AAE6}" type="sibTrans" cxnId="{E82EFDBC-E737-43EE-9A35-2B18574E022A}">
      <dgm:prSet/>
      <dgm:spPr/>
      <dgm:t>
        <a:bodyPr/>
        <a:lstStyle/>
        <a:p>
          <a:endParaRPr lang="en-US"/>
        </a:p>
      </dgm:t>
    </dgm:pt>
    <dgm:pt modelId="{CBBBD8B3-894A-4C4F-AAE9-7E411E507DEA}" type="pres">
      <dgm:prSet presAssocID="{B3432FAD-BFE7-419E-A9DB-16D8F51005F0}" presName="vert0" presStyleCnt="0">
        <dgm:presLayoutVars>
          <dgm:dir/>
          <dgm:animOne val="branch"/>
          <dgm:animLvl val="lvl"/>
        </dgm:presLayoutVars>
      </dgm:prSet>
      <dgm:spPr/>
    </dgm:pt>
    <dgm:pt modelId="{9BF2565B-6408-5844-83C6-E4789864FAD2}" type="pres">
      <dgm:prSet presAssocID="{626F5C60-729B-48B9-A581-B919CC5A8BF7}" presName="thickLine" presStyleLbl="alignNode1" presStyleIdx="0" presStyleCnt="2"/>
      <dgm:spPr/>
    </dgm:pt>
    <dgm:pt modelId="{070DA45F-1940-1843-9650-33A8703802F5}" type="pres">
      <dgm:prSet presAssocID="{626F5C60-729B-48B9-A581-B919CC5A8BF7}" presName="horz1" presStyleCnt="0"/>
      <dgm:spPr/>
    </dgm:pt>
    <dgm:pt modelId="{B1029A33-64D1-8945-8B6A-63D7E3F05C16}" type="pres">
      <dgm:prSet presAssocID="{626F5C60-729B-48B9-A581-B919CC5A8BF7}" presName="tx1" presStyleLbl="revTx" presStyleIdx="0" presStyleCnt="2"/>
      <dgm:spPr/>
    </dgm:pt>
    <dgm:pt modelId="{E7367FD7-A351-8E43-A86E-9F0E8156F33A}" type="pres">
      <dgm:prSet presAssocID="{626F5C60-729B-48B9-A581-B919CC5A8BF7}" presName="vert1" presStyleCnt="0"/>
      <dgm:spPr/>
    </dgm:pt>
    <dgm:pt modelId="{69732543-BAD2-FF42-B24D-BCA939EAB0E0}" type="pres">
      <dgm:prSet presAssocID="{463A55D7-8ADC-48AE-981B-65FCE0340778}" presName="thickLine" presStyleLbl="alignNode1" presStyleIdx="1" presStyleCnt="2"/>
      <dgm:spPr/>
    </dgm:pt>
    <dgm:pt modelId="{40DCF9B1-2BA5-F74F-AED1-89A037437F51}" type="pres">
      <dgm:prSet presAssocID="{463A55D7-8ADC-48AE-981B-65FCE0340778}" presName="horz1" presStyleCnt="0"/>
      <dgm:spPr/>
    </dgm:pt>
    <dgm:pt modelId="{3BC91DC5-5834-A946-B011-22D4F98E9CDF}" type="pres">
      <dgm:prSet presAssocID="{463A55D7-8ADC-48AE-981B-65FCE0340778}" presName="tx1" presStyleLbl="revTx" presStyleIdx="1" presStyleCnt="2"/>
      <dgm:spPr/>
    </dgm:pt>
    <dgm:pt modelId="{53F66F6F-785F-184A-A554-D4B7C38FE1A5}" type="pres">
      <dgm:prSet presAssocID="{463A55D7-8ADC-48AE-981B-65FCE0340778}" presName="vert1" presStyleCnt="0"/>
      <dgm:spPr/>
    </dgm:pt>
  </dgm:ptLst>
  <dgm:cxnLst>
    <dgm:cxn modelId="{7FB12625-7C0D-C84C-836C-A7AE6DCE54AE}" type="presOf" srcId="{B3432FAD-BFE7-419E-A9DB-16D8F51005F0}" destId="{CBBBD8B3-894A-4C4F-AAE9-7E411E507DEA}" srcOrd="0" destOrd="0" presId="urn:microsoft.com/office/officeart/2008/layout/LinedList"/>
    <dgm:cxn modelId="{7AE5D358-F72B-6443-901C-3CF8AC9201C5}" type="presOf" srcId="{626F5C60-729B-48B9-A581-B919CC5A8BF7}" destId="{B1029A33-64D1-8945-8B6A-63D7E3F05C16}" srcOrd="0" destOrd="0" presId="urn:microsoft.com/office/officeart/2008/layout/LinedList"/>
    <dgm:cxn modelId="{6E24636E-F9C1-5347-A85D-E35A993643C5}" type="presOf" srcId="{463A55D7-8ADC-48AE-981B-65FCE0340778}" destId="{3BC91DC5-5834-A946-B011-22D4F98E9CDF}" srcOrd="0" destOrd="0" presId="urn:microsoft.com/office/officeart/2008/layout/LinedList"/>
    <dgm:cxn modelId="{DFF9D173-DA13-4054-8011-ADEC496E3D1D}" srcId="{B3432FAD-BFE7-419E-A9DB-16D8F51005F0}" destId="{626F5C60-729B-48B9-A581-B919CC5A8BF7}" srcOrd="0" destOrd="0" parTransId="{AE21C99F-26FA-45B3-9B50-BB3F1E42D52D}" sibTransId="{6980FC44-53A7-4895-8912-533E41754F80}"/>
    <dgm:cxn modelId="{E82EFDBC-E737-43EE-9A35-2B18574E022A}" srcId="{B3432FAD-BFE7-419E-A9DB-16D8F51005F0}" destId="{463A55D7-8ADC-48AE-981B-65FCE0340778}" srcOrd="1" destOrd="0" parTransId="{967A5DD5-C590-440D-A9BF-B6FEE932DA94}" sibTransId="{7FA083DF-2507-46C7-B225-0B0A1833AAE6}"/>
    <dgm:cxn modelId="{AD88C9BD-0AAB-144E-AFA0-13B834F401DC}" type="presParOf" srcId="{CBBBD8B3-894A-4C4F-AAE9-7E411E507DEA}" destId="{9BF2565B-6408-5844-83C6-E4789864FAD2}" srcOrd="0" destOrd="0" presId="urn:microsoft.com/office/officeart/2008/layout/LinedList"/>
    <dgm:cxn modelId="{02E26CAC-CE5F-664F-A7F6-10A7111CAC18}" type="presParOf" srcId="{CBBBD8B3-894A-4C4F-AAE9-7E411E507DEA}" destId="{070DA45F-1940-1843-9650-33A8703802F5}" srcOrd="1" destOrd="0" presId="urn:microsoft.com/office/officeart/2008/layout/LinedList"/>
    <dgm:cxn modelId="{022C684D-3BAF-8A4D-A924-580EE4F29BDD}" type="presParOf" srcId="{070DA45F-1940-1843-9650-33A8703802F5}" destId="{B1029A33-64D1-8945-8B6A-63D7E3F05C16}" srcOrd="0" destOrd="0" presId="urn:microsoft.com/office/officeart/2008/layout/LinedList"/>
    <dgm:cxn modelId="{210C8007-671E-6348-BF53-FD8DC37624AE}" type="presParOf" srcId="{070DA45F-1940-1843-9650-33A8703802F5}" destId="{E7367FD7-A351-8E43-A86E-9F0E8156F33A}" srcOrd="1" destOrd="0" presId="urn:microsoft.com/office/officeart/2008/layout/LinedList"/>
    <dgm:cxn modelId="{512C25FF-8D11-AA4F-9693-A21C479179B8}" type="presParOf" srcId="{CBBBD8B3-894A-4C4F-AAE9-7E411E507DEA}" destId="{69732543-BAD2-FF42-B24D-BCA939EAB0E0}" srcOrd="2" destOrd="0" presId="urn:microsoft.com/office/officeart/2008/layout/LinedList"/>
    <dgm:cxn modelId="{46D61629-AB0E-3742-A73B-137C1CDECDB9}" type="presParOf" srcId="{CBBBD8B3-894A-4C4F-AAE9-7E411E507DEA}" destId="{40DCF9B1-2BA5-F74F-AED1-89A037437F51}" srcOrd="3" destOrd="0" presId="urn:microsoft.com/office/officeart/2008/layout/LinedList"/>
    <dgm:cxn modelId="{5ABF6C8E-E941-D144-B2FC-7886669AEC2F}" type="presParOf" srcId="{40DCF9B1-2BA5-F74F-AED1-89A037437F51}" destId="{3BC91DC5-5834-A946-B011-22D4F98E9CDF}" srcOrd="0" destOrd="0" presId="urn:microsoft.com/office/officeart/2008/layout/LinedList"/>
    <dgm:cxn modelId="{B527F758-AF95-F448-B5E5-F838B5B89C74}" type="presParOf" srcId="{40DCF9B1-2BA5-F74F-AED1-89A037437F51}" destId="{53F66F6F-785F-184A-A554-D4B7C38FE1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A959E6-1CD2-4341-AD87-FA65BC4295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5E49DB-C7B9-455A-9CB6-BC173CFDD633}">
      <dgm:prSet/>
      <dgm:spPr/>
      <dgm:t>
        <a:bodyPr/>
        <a:lstStyle/>
        <a:p>
          <a:r>
            <a:rPr lang="cs-CZ"/>
            <a:t>Parlament schválil </a:t>
          </a:r>
          <a:r>
            <a:rPr lang="cs-CZ" b="1"/>
            <a:t>Deklaraci státní suverenity Ukrajiny</a:t>
          </a:r>
          <a:r>
            <a:rPr lang="cs-CZ"/>
            <a:t>, kde Ukrajina prohlašuje:</a:t>
          </a:r>
          <a:endParaRPr lang="en-US"/>
        </a:p>
      </dgm:t>
    </dgm:pt>
    <dgm:pt modelId="{01560C63-8236-4292-B5B7-8774192BE9D2}" type="parTrans" cxnId="{9EE51A4E-248F-4B2E-A0A4-B72123BEA984}">
      <dgm:prSet/>
      <dgm:spPr/>
      <dgm:t>
        <a:bodyPr/>
        <a:lstStyle/>
        <a:p>
          <a:endParaRPr lang="en-US"/>
        </a:p>
      </dgm:t>
    </dgm:pt>
    <dgm:pt modelId="{F4D3C1B5-6DF7-475C-AD71-0E719963EEB3}" type="sibTrans" cxnId="{9EE51A4E-248F-4B2E-A0A4-B72123BEA984}">
      <dgm:prSet/>
      <dgm:spPr/>
      <dgm:t>
        <a:bodyPr/>
        <a:lstStyle/>
        <a:p>
          <a:endParaRPr lang="en-US"/>
        </a:p>
      </dgm:t>
    </dgm:pt>
    <dgm:pt modelId="{F3440F41-B73F-407E-866E-12C488A4AF50}">
      <dgm:prSet/>
      <dgm:spPr/>
      <dgm:t>
        <a:bodyPr/>
        <a:lstStyle/>
        <a:p>
          <a:r>
            <a:rPr lang="cs-CZ" i="1"/>
            <a:t>Prioritu ukrajinských zákonů nad sovětskými</a:t>
          </a:r>
          <a:r>
            <a:rPr lang="cs-CZ"/>
            <a:t>,</a:t>
          </a:r>
          <a:endParaRPr lang="en-US"/>
        </a:p>
      </dgm:t>
    </dgm:pt>
    <dgm:pt modelId="{9CA4646F-90FE-425B-95C5-9E8AE5BB3543}" type="parTrans" cxnId="{9E7F9E91-AAF6-442B-B252-D69E8F0A4502}">
      <dgm:prSet/>
      <dgm:spPr/>
      <dgm:t>
        <a:bodyPr/>
        <a:lstStyle/>
        <a:p>
          <a:endParaRPr lang="en-US"/>
        </a:p>
      </dgm:t>
    </dgm:pt>
    <dgm:pt modelId="{25F6B635-03FA-41CF-AD80-F2BA5151E076}" type="sibTrans" cxnId="{9E7F9E91-AAF6-442B-B252-D69E8F0A4502}">
      <dgm:prSet/>
      <dgm:spPr/>
      <dgm:t>
        <a:bodyPr/>
        <a:lstStyle/>
        <a:p>
          <a:endParaRPr lang="en-US"/>
        </a:p>
      </dgm:t>
    </dgm:pt>
    <dgm:pt modelId="{B42D392D-AE6F-44DC-BC5A-7B8B4018EE52}">
      <dgm:prSet/>
      <dgm:spPr/>
      <dgm:t>
        <a:bodyPr/>
        <a:lstStyle/>
        <a:p>
          <a:r>
            <a:rPr lang="cs-CZ" i="1"/>
            <a:t>Záměr vytvořit vlastní armádu, měnu a zahraniční politiku</a:t>
          </a:r>
          <a:r>
            <a:rPr lang="cs-CZ"/>
            <a:t>,</a:t>
          </a:r>
          <a:endParaRPr lang="en-US"/>
        </a:p>
      </dgm:t>
    </dgm:pt>
    <dgm:pt modelId="{9E6BE84A-66EC-4E8F-8D12-DA6EF69DFD3C}" type="parTrans" cxnId="{9F7A531C-4FE7-441F-88FD-15916A60CEBD}">
      <dgm:prSet/>
      <dgm:spPr/>
      <dgm:t>
        <a:bodyPr/>
        <a:lstStyle/>
        <a:p>
          <a:endParaRPr lang="en-US"/>
        </a:p>
      </dgm:t>
    </dgm:pt>
    <dgm:pt modelId="{1788290C-791C-40F6-B4AD-ECD002CF37E7}" type="sibTrans" cxnId="{9F7A531C-4FE7-441F-88FD-15916A60CEBD}">
      <dgm:prSet/>
      <dgm:spPr/>
      <dgm:t>
        <a:bodyPr/>
        <a:lstStyle/>
        <a:p>
          <a:endParaRPr lang="en-US"/>
        </a:p>
      </dgm:t>
    </dgm:pt>
    <dgm:pt modelId="{0FD73455-D1B0-43F9-9D4E-6336488E0F96}">
      <dgm:prSet/>
      <dgm:spPr/>
      <dgm:t>
        <a:bodyPr/>
        <a:lstStyle/>
        <a:p>
          <a:r>
            <a:rPr lang="cs-CZ" i="1"/>
            <a:t>Právo na vystoupení z SSSR</a:t>
          </a:r>
          <a:r>
            <a:rPr lang="cs-CZ"/>
            <a:t>.</a:t>
          </a:r>
          <a:endParaRPr lang="en-US"/>
        </a:p>
      </dgm:t>
    </dgm:pt>
    <dgm:pt modelId="{522BD33D-CF3E-48A6-A284-949C781ADD9B}" type="parTrans" cxnId="{6F167B65-9254-432F-9F1F-E2BEFE1041EF}">
      <dgm:prSet/>
      <dgm:spPr/>
      <dgm:t>
        <a:bodyPr/>
        <a:lstStyle/>
        <a:p>
          <a:endParaRPr lang="en-US"/>
        </a:p>
      </dgm:t>
    </dgm:pt>
    <dgm:pt modelId="{318637B3-D26F-4073-A9E9-BF51D290B000}" type="sibTrans" cxnId="{6F167B65-9254-432F-9F1F-E2BEFE1041EF}">
      <dgm:prSet/>
      <dgm:spPr/>
      <dgm:t>
        <a:bodyPr/>
        <a:lstStyle/>
        <a:p>
          <a:endParaRPr lang="en-US"/>
        </a:p>
      </dgm:t>
    </dgm:pt>
    <dgm:pt modelId="{2FDCFFBE-0428-472A-B055-653A25DFAB9E}">
      <dgm:prSet/>
      <dgm:spPr/>
      <dgm:t>
        <a:bodyPr/>
        <a:lstStyle/>
        <a:p>
          <a:r>
            <a:rPr lang="cs-CZ"/>
            <a:t>Byl to </a:t>
          </a:r>
          <a:r>
            <a:rPr lang="cs-CZ" b="1"/>
            <a:t>zásadní krok k samostatnosti</a:t>
          </a:r>
          <a:r>
            <a:rPr lang="cs-CZ"/>
            <a:t>, ale </a:t>
          </a:r>
          <a:r>
            <a:rPr lang="cs-CZ" b="1"/>
            <a:t>ještě ne plná nezávislost</a:t>
          </a:r>
          <a:r>
            <a:rPr lang="cs-CZ"/>
            <a:t>.</a:t>
          </a:r>
          <a:endParaRPr lang="en-US"/>
        </a:p>
      </dgm:t>
    </dgm:pt>
    <dgm:pt modelId="{7A875A70-C2D9-458A-BF98-3CD0161BD060}" type="parTrans" cxnId="{86520E80-7E23-4BBE-BE8C-2334E3D5E9F0}">
      <dgm:prSet/>
      <dgm:spPr/>
      <dgm:t>
        <a:bodyPr/>
        <a:lstStyle/>
        <a:p>
          <a:endParaRPr lang="en-US"/>
        </a:p>
      </dgm:t>
    </dgm:pt>
    <dgm:pt modelId="{B03123EA-FC7E-448E-A017-48D0E7D1C99D}" type="sibTrans" cxnId="{86520E80-7E23-4BBE-BE8C-2334E3D5E9F0}">
      <dgm:prSet/>
      <dgm:spPr/>
      <dgm:t>
        <a:bodyPr/>
        <a:lstStyle/>
        <a:p>
          <a:endParaRPr lang="en-US"/>
        </a:p>
      </dgm:t>
    </dgm:pt>
    <dgm:pt modelId="{B3CF93F0-BB91-EE41-8012-4116FBA43AD7}" type="pres">
      <dgm:prSet presAssocID="{14A959E6-1CD2-4341-AD87-FA65BC42955F}" presName="linear" presStyleCnt="0">
        <dgm:presLayoutVars>
          <dgm:animLvl val="lvl"/>
          <dgm:resizeHandles val="exact"/>
        </dgm:presLayoutVars>
      </dgm:prSet>
      <dgm:spPr/>
    </dgm:pt>
    <dgm:pt modelId="{A1C3079C-292D-9645-8BCB-6DBA0CB6834B}" type="pres">
      <dgm:prSet presAssocID="{745E49DB-C7B9-455A-9CB6-BC173CFDD6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8A2F170-BD78-7748-8833-6226616A0D58}" type="pres">
      <dgm:prSet presAssocID="{745E49DB-C7B9-455A-9CB6-BC173CFDD633}" presName="childText" presStyleLbl="revTx" presStyleIdx="0" presStyleCnt="1">
        <dgm:presLayoutVars>
          <dgm:bulletEnabled val="1"/>
        </dgm:presLayoutVars>
      </dgm:prSet>
      <dgm:spPr/>
    </dgm:pt>
    <dgm:pt modelId="{7FA9FE33-21D1-634D-865B-FA4481B9BC90}" type="pres">
      <dgm:prSet presAssocID="{2FDCFFBE-0428-472A-B055-653A25DFAB9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F7A531C-4FE7-441F-88FD-15916A60CEBD}" srcId="{745E49DB-C7B9-455A-9CB6-BC173CFDD633}" destId="{B42D392D-AE6F-44DC-BC5A-7B8B4018EE52}" srcOrd="1" destOrd="0" parTransId="{9E6BE84A-66EC-4E8F-8D12-DA6EF69DFD3C}" sibTransId="{1788290C-791C-40F6-B4AD-ECD002CF37E7}"/>
    <dgm:cxn modelId="{5008493C-EF6F-544D-BED5-2A5E35F9818B}" type="presOf" srcId="{0FD73455-D1B0-43F9-9D4E-6336488E0F96}" destId="{88A2F170-BD78-7748-8833-6226616A0D58}" srcOrd="0" destOrd="2" presId="urn:microsoft.com/office/officeart/2005/8/layout/vList2"/>
    <dgm:cxn modelId="{9EE51A4E-248F-4B2E-A0A4-B72123BEA984}" srcId="{14A959E6-1CD2-4341-AD87-FA65BC42955F}" destId="{745E49DB-C7B9-455A-9CB6-BC173CFDD633}" srcOrd="0" destOrd="0" parTransId="{01560C63-8236-4292-B5B7-8774192BE9D2}" sibTransId="{F4D3C1B5-6DF7-475C-AD71-0E719963EEB3}"/>
    <dgm:cxn modelId="{6F167B65-9254-432F-9F1F-E2BEFE1041EF}" srcId="{745E49DB-C7B9-455A-9CB6-BC173CFDD633}" destId="{0FD73455-D1B0-43F9-9D4E-6336488E0F96}" srcOrd="2" destOrd="0" parTransId="{522BD33D-CF3E-48A6-A284-949C781ADD9B}" sibTransId="{318637B3-D26F-4073-A9E9-BF51D290B000}"/>
    <dgm:cxn modelId="{889D6169-7A8C-B845-BE13-959DFBA2B799}" type="presOf" srcId="{745E49DB-C7B9-455A-9CB6-BC173CFDD633}" destId="{A1C3079C-292D-9645-8BCB-6DBA0CB6834B}" srcOrd="0" destOrd="0" presId="urn:microsoft.com/office/officeart/2005/8/layout/vList2"/>
    <dgm:cxn modelId="{0D50787F-419F-0B4B-B3DA-A3196047184C}" type="presOf" srcId="{14A959E6-1CD2-4341-AD87-FA65BC42955F}" destId="{B3CF93F0-BB91-EE41-8012-4116FBA43AD7}" srcOrd="0" destOrd="0" presId="urn:microsoft.com/office/officeart/2005/8/layout/vList2"/>
    <dgm:cxn modelId="{86520E80-7E23-4BBE-BE8C-2334E3D5E9F0}" srcId="{14A959E6-1CD2-4341-AD87-FA65BC42955F}" destId="{2FDCFFBE-0428-472A-B055-653A25DFAB9E}" srcOrd="1" destOrd="0" parTransId="{7A875A70-C2D9-458A-BF98-3CD0161BD060}" sibTransId="{B03123EA-FC7E-448E-A017-48D0E7D1C99D}"/>
    <dgm:cxn modelId="{9E7F9E91-AAF6-442B-B252-D69E8F0A4502}" srcId="{745E49DB-C7B9-455A-9CB6-BC173CFDD633}" destId="{F3440F41-B73F-407E-866E-12C488A4AF50}" srcOrd="0" destOrd="0" parTransId="{9CA4646F-90FE-425B-95C5-9E8AE5BB3543}" sibTransId="{25F6B635-03FA-41CF-AD80-F2BA5151E076}"/>
    <dgm:cxn modelId="{A7BF18DD-24CE-CF42-8A08-25A35CCEFACE}" type="presOf" srcId="{F3440F41-B73F-407E-866E-12C488A4AF50}" destId="{88A2F170-BD78-7748-8833-6226616A0D58}" srcOrd="0" destOrd="0" presId="urn:microsoft.com/office/officeart/2005/8/layout/vList2"/>
    <dgm:cxn modelId="{99F993DD-9FC0-FD47-B15D-2C463523F018}" type="presOf" srcId="{2FDCFFBE-0428-472A-B055-653A25DFAB9E}" destId="{7FA9FE33-21D1-634D-865B-FA4481B9BC90}" srcOrd="0" destOrd="0" presId="urn:microsoft.com/office/officeart/2005/8/layout/vList2"/>
    <dgm:cxn modelId="{9306BEFF-24A8-7C48-A099-9B464D7D769C}" type="presOf" srcId="{B42D392D-AE6F-44DC-BC5A-7B8B4018EE52}" destId="{88A2F170-BD78-7748-8833-6226616A0D58}" srcOrd="0" destOrd="1" presId="urn:microsoft.com/office/officeart/2005/8/layout/vList2"/>
    <dgm:cxn modelId="{1FE363ED-F9F4-DD40-9665-7FC048767159}" type="presParOf" srcId="{B3CF93F0-BB91-EE41-8012-4116FBA43AD7}" destId="{A1C3079C-292D-9645-8BCB-6DBA0CB6834B}" srcOrd="0" destOrd="0" presId="urn:microsoft.com/office/officeart/2005/8/layout/vList2"/>
    <dgm:cxn modelId="{72F92906-5E57-624A-BBEA-9FECD4BE22A3}" type="presParOf" srcId="{B3CF93F0-BB91-EE41-8012-4116FBA43AD7}" destId="{88A2F170-BD78-7748-8833-6226616A0D58}" srcOrd="1" destOrd="0" presId="urn:microsoft.com/office/officeart/2005/8/layout/vList2"/>
    <dgm:cxn modelId="{1A2C32FC-012A-1246-A7BB-D6563EFCD4CC}" type="presParOf" srcId="{B3CF93F0-BB91-EE41-8012-4116FBA43AD7}" destId="{7FA9FE33-21D1-634D-865B-FA4481B9BC9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4D2EFE9-E1C1-4BFA-B5BD-F5408291AB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115C72C-F21D-48D6-B129-E957360E9402}">
      <dgm:prSet/>
      <dgm:spPr/>
      <dgm:t>
        <a:bodyPr/>
        <a:lstStyle/>
        <a:p>
          <a:r>
            <a:rPr lang="cs-CZ" b="1"/>
            <a:t>Rusko memorandu porušilo:</a:t>
          </a:r>
          <a:endParaRPr lang="en-US"/>
        </a:p>
      </dgm:t>
    </dgm:pt>
    <dgm:pt modelId="{10DE14E8-A6EC-4CBA-A8AB-8F17DC4F90C1}" type="parTrans" cxnId="{51B8116D-9FC6-4899-B86C-408BC15CB6D5}">
      <dgm:prSet/>
      <dgm:spPr/>
      <dgm:t>
        <a:bodyPr/>
        <a:lstStyle/>
        <a:p>
          <a:endParaRPr lang="en-US"/>
        </a:p>
      </dgm:t>
    </dgm:pt>
    <dgm:pt modelId="{DB3CCA29-0D24-4EE3-A75D-E11E5782CAE9}" type="sibTrans" cxnId="{51B8116D-9FC6-4899-B86C-408BC15CB6D5}">
      <dgm:prSet/>
      <dgm:spPr/>
      <dgm:t>
        <a:bodyPr/>
        <a:lstStyle/>
        <a:p>
          <a:endParaRPr lang="en-US"/>
        </a:p>
      </dgm:t>
    </dgm:pt>
    <dgm:pt modelId="{6AADCCA2-FE60-4A08-BF41-038EE4F941DB}">
      <dgm:prSet/>
      <dgm:spPr/>
      <dgm:t>
        <a:bodyPr/>
        <a:lstStyle/>
        <a:p>
          <a:r>
            <a:rPr lang="cs-CZ" b="1"/>
            <a:t>Anexe Krymu (2014)</a:t>
          </a:r>
          <a:endParaRPr lang="en-US"/>
        </a:p>
      </dgm:t>
    </dgm:pt>
    <dgm:pt modelId="{915357C8-DEFA-4634-AB58-588C7CE8AD51}" type="parTrans" cxnId="{E8D6A344-8846-4083-A820-9BBE56DFA528}">
      <dgm:prSet/>
      <dgm:spPr/>
      <dgm:t>
        <a:bodyPr/>
        <a:lstStyle/>
        <a:p>
          <a:endParaRPr lang="en-US"/>
        </a:p>
      </dgm:t>
    </dgm:pt>
    <dgm:pt modelId="{957284B6-F7EB-4CCB-9443-0394BB0E9191}" type="sibTrans" cxnId="{E8D6A344-8846-4083-A820-9BBE56DFA528}">
      <dgm:prSet/>
      <dgm:spPr/>
      <dgm:t>
        <a:bodyPr/>
        <a:lstStyle/>
        <a:p>
          <a:endParaRPr lang="en-US"/>
        </a:p>
      </dgm:t>
    </dgm:pt>
    <dgm:pt modelId="{37285847-9532-488C-BB76-9485472F643C}">
      <dgm:prSet/>
      <dgm:spPr/>
      <dgm:t>
        <a:bodyPr/>
        <a:lstStyle/>
        <a:p>
          <a:r>
            <a:rPr lang="cs-CZ" b="1"/>
            <a:t>Podpora separatistů na Donbasu</a:t>
          </a:r>
          <a:endParaRPr lang="en-US"/>
        </a:p>
      </dgm:t>
    </dgm:pt>
    <dgm:pt modelId="{79282DC4-A2F8-474F-B56F-85DA2374BBDB}" type="parTrans" cxnId="{5CB3A4D5-5495-4C3C-8A7D-193A5B4CF904}">
      <dgm:prSet/>
      <dgm:spPr/>
      <dgm:t>
        <a:bodyPr/>
        <a:lstStyle/>
        <a:p>
          <a:endParaRPr lang="en-US"/>
        </a:p>
      </dgm:t>
    </dgm:pt>
    <dgm:pt modelId="{BF538048-C7BF-47C5-B883-57F3601FEBB8}" type="sibTrans" cxnId="{5CB3A4D5-5495-4C3C-8A7D-193A5B4CF904}">
      <dgm:prSet/>
      <dgm:spPr/>
      <dgm:t>
        <a:bodyPr/>
        <a:lstStyle/>
        <a:p>
          <a:endParaRPr lang="en-US"/>
        </a:p>
      </dgm:t>
    </dgm:pt>
    <dgm:pt modelId="{5FBA0F35-7B56-442A-B66E-3DF2F5888EC2}">
      <dgm:prSet/>
      <dgm:spPr/>
      <dgm:t>
        <a:bodyPr/>
        <a:lstStyle/>
        <a:p>
          <a:r>
            <a:rPr lang="cs-CZ" b="1"/>
            <a:t>Plnohodnotná invaze (2022)</a:t>
          </a:r>
          <a:endParaRPr lang="en-US"/>
        </a:p>
      </dgm:t>
    </dgm:pt>
    <dgm:pt modelId="{F5CA3420-A0D1-48F7-85C1-A6C61D1C317F}" type="parTrans" cxnId="{53D1EB8D-9353-40DE-BDBA-9D28FDF4C2D8}">
      <dgm:prSet/>
      <dgm:spPr/>
      <dgm:t>
        <a:bodyPr/>
        <a:lstStyle/>
        <a:p>
          <a:endParaRPr lang="en-US"/>
        </a:p>
      </dgm:t>
    </dgm:pt>
    <dgm:pt modelId="{8748780E-9781-4404-B137-AA38FC72C6AE}" type="sibTrans" cxnId="{53D1EB8D-9353-40DE-BDBA-9D28FDF4C2D8}">
      <dgm:prSet/>
      <dgm:spPr/>
      <dgm:t>
        <a:bodyPr/>
        <a:lstStyle/>
        <a:p>
          <a:endParaRPr lang="en-US"/>
        </a:p>
      </dgm:t>
    </dgm:pt>
    <dgm:pt modelId="{37CE19E3-338E-4C3A-AA2A-BED1A825AB60}">
      <dgm:prSet/>
      <dgm:spPr/>
      <dgm:t>
        <a:bodyPr/>
        <a:lstStyle/>
        <a:p>
          <a:r>
            <a:rPr lang="cs-CZ"/>
            <a:t>Ukrajina a západní země tvrdí, že </a:t>
          </a:r>
          <a:r>
            <a:rPr lang="cs-CZ" b="1"/>
            <a:t>memorandum bylo jasně porušeno</a:t>
          </a:r>
          <a:r>
            <a:rPr lang="cs-CZ"/>
            <a:t>. Rusko se brání tvrzením, že </a:t>
          </a:r>
          <a:r>
            <a:rPr lang="cs-CZ" b="1"/>
            <a:t>šlo o převrat v Kyjevě</a:t>
          </a:r>
          <a:r>
            <a:rPr lang="cs-CZ"/>
            <a:t> a že memorandum </a:t>
          </a:r>
          <a:r>
            <a:rPr lang="cs-CZ" b="1"/>
            <a:t>není závaznou mezinárodní smlouvou</a:t>
          </a:r>
          <a:r>
            <a:rPr lang="cs-CZ"/>
            <a:t>, což mezinárodní společenství většinou odmítá.</a:t>
          </a:r>
          <a:endParaRPr lang="en-US"/>
        </a:p>
      </dgm:t>
    </dgm:pt>
    <dgm:pt modelId="{56875192-8855-426D-AD21-1FABEACAB6BB}" type="parTrans" cxnId="{149B238F-2627-4E4E-B166-D39C00480832}">
      <dgm:prSet/>
      <dgm:spPr/>
      <dgm:t>
        <a:bodyPr/>
        <a:lstStyle/>
        <a:p>
          <a:endParaRPr lang="en-US"/>
        </a:p>
      </dgm:t>
    </dgm:pt>
    <dgm:pt modelId="{DEAB72B6-7AAC-49F2-8F6C-F714F531C011}" type="sibTrans" cxnId="{149B238F-2627-4E4E-B166-D39C00480832}">
      <dgm:prSet/>
      <dgm:spPr/>
      <dgm:t>
        <a:bodyPr/>
        <a:lstStyle/>
        <a:p>
          <a:endParaRPr lang="en-US"/>
        </a:p>
      </dgm:t>
    </dgm:pt>
    <dgm:pt modelId="{3772B5E6-620F-1046-A4F9-21CEDABB1CFF}" type="pres">
      <dgm:prSet presAssocID="{E4D2EFE9-E1C1-4BFA-B5BD-F5408291AB5A}" presName="vert0" presStyleCnt="0">
        <dgm:presLayoutVars>
          <dgm:dir/>
          <dgm:animOne val="branch"/>
          <dgm:animLvl val="lvl"/>
        </dgm:presLayoutVars>
      </dgm:prSet>
      <dgm:spPr/>
    </dgm:pt>
    <dgm:pt modelId="{F512FA27-D2BB-8E46-8030-397EC6BB02F3}" type="pres">
      <dgm:prSet presAssocID="{0115C72C-F21D-48D6-B129-E957360E9402}" presName="thickLine" presStyleLbl="alignNode1" presStyleIdx="0" presStyleCnt="5"/>
      <dgm:spPr/>
    </dgm:pt>
    <dgm:pt modelId="{97D0EBFB-06DF-484B-9513-A359A661603E}" type="pres">
      <dgm:prSet presAssocID="{0115C72C-F21D-48D6-B129-E957360E9402}" presName="horz1" presStyleCnt="0"/>
      <dgm:spPr/>
    </dgm:pt>
    <dgm:pt modelId="{6AAAA2AB-5A64-F04F-84FB-74611683967E}" type="pres">
      <dgm:prSet presAssocID="{0115C72C-F21D-48D6-B129-E957360E9402}" presName="tx1" presStyleLbl="revTx" presStyleIdx="0" presStyleCnt="5"/>
      <dgm:spPr/>
    </dgm:pt>
    <dgm:pt modelId="{FECCA7FA-AD1E-A34B-AACD-14D50BB2B73E}" type="pres">
      <dgm:prSet presAssocID="{0115C72C-F21D-48D6-B129-E957360E9402}" presName="vert1" presStyleCnt="0"/>
      <dgm:spPr/>
    </dgm:pt>
    <dgm:pt modelId="{D7E72602-5388-9F4D-90B0-9358F64CC5A2}" type="pres">
      <dgm:prSet presAssocID="{6AADCCA2-FE60-4A08-BF41-038EE4F941DB}" presName="thickLine" presStyleLbl="alignNode1" presStyleIdx="1" presStyleCnt="5"/>
      <dgm:spPr/>
    </dgm:pt>
    <dgm:pt modelId="{EDEAAD3D-69BA-7445-8853-E4732050A57C}" type="pres">
      <dgm:prSet presAssocID="{6AADCCA2-FE60-4A08-BF41-038EE4F941DB}" presName="horz1" presStyleCnt="0"/>
      <dgm:spPr/>
    </dgm:pt>
    <dgm:pt modelId="{3FB610EA-511E-164A-B1D6-80233339535C}" type="pres">
      <dgm:prSet presAssocID="{6AADCCA2-FE60-4A08-BF41-038EE4F941DB}" presName="tx1" presStyleLbl="revTx" presStyleIdx="1" presStyleCnt="5"/>
      <dgm:spPr/>
    </dgm:pt>
    <dgm:pt modelId="{F0E9353D-0951-DB46-A725-591035974BC7}" type="pres">
      <dgm:prSet presAssocID="{6AADCCA2-FE60-4A08-BF41-038EE4F941DB}" presName="vert1" presStyleCnt="0"/>
      <dgm:spPr/>
    </dgm:pt>
    <dgm:pt modelId="{C2345D41-F43E-C84A-A19B-7365A0BEC9F7}" type="pres">
      <dgm:prSet presAssocID="{37285847-9532-488C-BB76-9485472F643C}" presName="thickLine" presStyleLbl="alignNode1" presStyleIdx="2" presStyleCnt="5"/>
      <dgm:spPr/>
    </dgm:pt>
    <dgm:pt modelId="{6C6A33FF-6404-5F4F-8B9D-EE08FB930091}" type="pres">
      <dgm:prSet presAssocID="{37285847-9532-488C-BB76-9485472F643C}" presName="horz1" presStyleCnt="0"/>
      <dgm:spPr/>
    </dgm:pt>
    <dgm:pt modelId="{4DAE433B-7818-4A41-8E22-474BE15E5BF8}" type="pres">
      <dgm:prSet presAssocID="{37285847-9532-488C-BB76-9485472F643C}" presName="tx1" presStyleLbl="revTx" presStyleIdx="2" presStyleCnt="5"/>
      <dgm:spPr/>
    </dgm:pt>
    <dgm:pt modelId="{0BF9A7D6-DBEA-0046-A1FF-ECC31B022956}" type="pres">
      <dgm:prSet presAssocID="{37285847-9532-488C-BB76-9485472F643C}" presName="vert1" presStyleCnt="0"/>
      <dgm:spPr/>
    </dgm:pt>
    <dgm:pt modelId="{EF217CC3-EB44-2742-8172-5BF1633343D2}" type="pres">
      <dgm:prSet presAssocID="{5FBA0F35-7B56-442A-B66E-3DF2F5888EC2}" presName="thickLine" presStyleLbl="alignNode1" presStyleIdx="3" presStyleCnt="5"/>
      <dgm:spPr/>
    </dgm:pt>
    <dgm:pt modelId="{096AEAE4-134A-A143-AADB-3E04F4D8BD35}" type="pres">
      <dgm:prSet presAssocID="{5FBA0F35-7B56-442A-B66E-3DF2F5888EC2}" presName="horz1" presStyleCnt="0"/>
      <dgm:spPr/>
    </dgm:pt>
    <dgm:pt modelId="{3C2C179A-91E7-F145-9AFE-2CBC51FDEF8C}" type="pres">
      <dgm:prSet presAssocID="{5FBA0F35-7B56-442A-B66E-3DF2F5888EC2}" presName="tx1" presStyleLbl="revTx" presStyleIdx="3" presStyleCnt="5"/>
      <dgm:spPr/>
    </dgm:pt>
    <dgm:pt modelId="{72390F9D-B045-3040-8A3D-EBBD7EFA864B}" type="pres">
      <dgm:prSet presAssocID="{5FBA0F35-7B56-442A-B66E-3DF2F5888EC2}" presName="vert1" presStyleCnt="0"/>
      <dgm:spPr/>
    </dgm:pt>
    <dgm:pt modelId="{BCF9A8DD-05FB-EB44-8A6B-0481D97E9684}" type="pres">
      <dgm:prSet presAssocID="{37CE19E3-338E-4C3A-AA2A-BED1A825AB60}" presName="thickLine" presStyleLbl="alignNode1" presStyleIdx="4" presStyleCnt="5"/>
      <dgm:spPr/>
    </dgm:pt>
    <dgm:pt modelId="{4B7EAF60-4226-054A-8065-135EE6DE0506}" type="pres">
      <dgm:prSet presAssocID="{37CE19E3-338E-4C3A-AA2A-BED1A825AB60}" presName="horz1" presStyleCnt="0"/>
      <dgm:spPr/>
    </dgm:pt>
    <dgm:pt modelId="{3771EFC4-802F-3848-8DD1-9D62FDCE5233}" type="pres">
      <dgm:prSet presAssocID="{37CE19E3-338E-4C3A-AA2A-BED1A825AB60}" presName="tx1" presStyleLbl="revTx" presStyleIdx="4" presStyleCnt="5"/>
      <dgm:spPr/>
    </dgm:pt>
    <dgm:pt modelId="{0702D875-6702-534B-8ABF-5039A04C9EDB}" type="pres">
      <dgm:prSet presAssocID="{37CE19E3-338E-4C3A-AA2A-BED1A825AB60}" presName="vert1" presStyleCnt="0"/>
      <dgm:spPr/>
    </dgm:pt>
  </dgm:ptLst>
  <dgm:cxnLst>
    <dgm:cxn modelId="{A20D8E18-FB7C-2E47-A044-4F48BCC5481C}" type="presOf" srcId="{E4D2EFE9-E1C1-4BFA-B5BD-F5408291AB5A}" destId="{3772B5E6-620F-1046-A4F9-21CEDABB1CFF}" srcOrd="0" destOrd="0" presId="urn:microsoft.com/office/officeart/2008/layout/LinedList"/>
    <dgm:cxn modelId="{E8D6A344-8846-4083-A820-9BBE56DFA528}" srcId="{E4D2EFE9-E1C1-4BFA-B5BD-F5408291AB5A}" destId="{6AADCCA2-FE60-4A08-BF41-038EE4F941DB}" srcOrd="1" destOrd="0" parTransId="{915357C8-DEFA-4634-AB58-588C7CE8AD51}" sibTransId="{957284B6-F7EB-4CCB-9443-0394BB0E9191}"/>
    <dgm:cxn modelId="{DA157D4A-6646-6C49-BB27-C079DF869C92}" type="presOf" srcId="{5FBA0F35-7B56-442A-B66E-3DF2F5888EC2}" destId="{3C2C179A-91E7-F145-9AFE-2CBC51FDEF8C}" srcOrd="0" destOrd="0" presId="urn:microsoft.com/office/officeart/2008/layout/LinedList"/>
    <dgm:cxn modelId="{12E41D55-3778-B840-B585-CEBCD01B0AD5}" type="presOf" srcId="{0115C72C-F21D-48D6-B129-E957360E9402}" destId="{6AAAA2AB-5A64-F04F-84FB-74611683967E}" srcOrd="0" destOrd="0" presId="urn:microsoft.com/office/officeart/2008/layout/LinedList"/>
    <dgm:cxn modelId="{51B8116D-9FC6-4899-B86C-408BC15CB6D5}" srcId="{E4D2EFE9-E1C1-4BFA-B5BD-F5408291AB5A}" destId="{0115C72C-F21D-48D6-B129-E957360E9402}" srcOrd="0" destOrd="0" parTransId="{10DE14E8-A6EC-4CBA-A8AB-8F17DC4F90C1}" sibTransId="{DB3CCA29-0D24-4EE3-A75D-E11E5782CAE9}"/>
    <dgm:cxn modelId="{7A9EE177-CA8E-AC43-AC8D-53128AB17D97}" type="presOf" srcId="{6AADCCA2-FE60-4A08-BF41-038EE4F941DB}" destId="{3FB610EA-511E-164A-B1D6-80233339535C}" srcOrd="0" destOrd="0" presId="urn:microsoft.com/office/officeart/2008/layout/LinedList"/>
    <dgm:cxn modelId="{9D75C97F-FF5D-044D-9EF2-A32D35B2DDDA}" type="presOf" srcId="{37CE19E3-338E-4C3A-AA2A-BED1A825AB60}" destId="{3771EFC4-802F-3848-8DD1-9D62FDCE5233}" srcOrd="0" destOrd="0" presId="urn:microsoft.com/office/officeart/2008/layout/LinedList"/>
    <dgm:cxn modelId="{53D1EB8D-9353-40DE-BDBA-9D28FDF4C2D8}" srcId="{E4D2EFE9-E1C1-4BFA-B5BD-F5408291AB5A}" destId="{5FBA0F35-7B56-442A-B66E-3DF2F5888EC2}" srcOrd="3" destOrd="0" parTransId="{F5CA3420-A0D1-48F7-85C1-A6C61D1C317F}" sibTransId="{8748780E-9781-4404-B137-AA38FC72C6AE}"/>
    <dgm:cxn modelId="{149B238F-2627-4E4E-B166-D39C00480832}" srcId="{E4D2EFE9-E1C1-4BFA-B5BD-F5408291AB5A}" destId="{37CE19E3-338E-4C3A-AA2A-BED1A825AB60}" srcOrd="4" destOrd="0" parTransId="{56875192-8855-426D-AD21-1FABEACAB6BB}" sibTransId="{DEAB72B6-7AAC-49F2-8F6C-F714F531C011}"/>
    <dgm:cxn modelId="{5CB3A4D5-5495-4C3C-8A7D-193A5B4CF904}" srcId="{E4D2EFE9-E1C1-4BFA-B5BD-F5408291AB5A}" destId="{37285847-9532-488C-BB76-9485472F643C}" srcOrd="2" destOrd="0" parTransId="{79282DC4-A2F8-474F-B56F-85DA2374BBDB}" sibTransId="{BF538048-C7BF-47C5-B883-57F3601FEBB8}"/>
    <dgm:cxn modelId="{AAB7D3E4-BCA3-FF49-B862-C63146E5DCFE}" type="presOf" srcId="{37285847-9532-488C-BB76-9485472F643C}" destId="{4DAE433B-7818-4A41-8E22-474BE15E5BF8}" srcOrd="0" destOrd="0" presId="urn:microsoft.com/office/officeart/2008/layout/LinedList"/>
    <dgm:cxn modelId="{6719D133-5B8B-534C-B1F7-EEC9C878A7BB}" type="presParOf" srcId="{3772B5E6-620F-1046-A4F9-21CEDABB1CFF}" destId="{F512FA27-D2BB-8E46-8030-397EC6BB02F3}" srcOrd="0" destOrd="0" presId="urn:microsoft.com/office/officeart/2008/layout/LinedList"/>
    <dgm:cxn modelId="{79DE1F33-7669-884C-A8B2-02F4B4A55399}" type="presParOf" srcId="{3772B5E6-620F-1046-A4F9-21CEDABB1CFF}" destId="{97D0EBFB-06DF-484B-9513-A359A661603E}" srcOrd="1" destOrd="0" presId="urn:microsoft.com/office/officeart/2008/layout/LinedList"/>
    <dgm:cxn modelId="{E913F111-C219-D94F-84BB-09A8C98188F3}" type="presParOf" srcId="{97D0EBFB-06DF-484B-9513-A359A661603E}" destId="{6AAAA2AB-5A64-F04F-84FB-74611683967E}" srcOrd="0" destOrd="0" presId="urn:microsoft.com/office/officeart/2008/layout/LinedList"/>
    <dgm:cxn modelId="{62EBE6DB-6486-DC4A-8973-EBD30A2B5F80}" type="presParOf" srcId="{97D0EBFB-06DF-484B-9513-A359A661603E}" destId="{FECCA7FA-AD1E-A34B-AACD-14D50BB2B73E}" srcOrd="1" destOrd="0" presId="urn:microsoft.com/office/officeart/2008/layout/LinedList"/>
    <dgm:cxn modelId="{65F68FF6-B00F-3749-B0DC-DFBFAC8AADA8}" type="presParOf" srcId="{3772B5E6-620F-1046-A4F9-21CEDABB1CFF}" destId="{D7E72602-5388-9F4D-90B0-9358F64CC5A2}" srcOrd="2" destOrd="0" presId="urn:microsoft.com/office/officeart/2008/layout/LinedList"/>
    <dgm:cxn modelId="{60B2C032-7B1E-414B-AD08-8581BBAEB63D}" type="presParOf" srcId="{3772B5E6-620F-1046-A4F9-21CEDABB1CFF}" destId="{EDEAAD3D-69BA-7445-8853-E4732050A57C}" srcOrd="3" destOrd="0" presId="urn:microsoft.com/office/officeart/2008/layout/LinedList"/>
    <dgm:cxn modelId="{7FEE975A-82C6-9249-AF94-747CC805DC8C}" type="presParOf" srcId="{EDEAAD3D-69BA-7445-8853-E4732050A57C}" destId="{3FB610EA-511E-164A-B1D6-80233339535C}" srcOrd="0" destOrd="0" presId="urn:microsoft.com/office/officeart/2008/layout/LinedList"/>
    <dgm:cxn modelId="{2924AA62-F1CC-314A-B007-A2A4A2801332}" type="presParOf" srcId="{EDEAAD3D-69BA-7445-8853-E4732050A57C}" destId="{F0E9353D-0951-DB46-A725-591035974BC7}" srcOrd="1" destOrd="0" presId="urn:microsoft.com/office/officeart/2008/layout/LinedList"/>
    <dgm:cxn modelId="{92314574-C29D-7D42-98EF-DB128C75B331}" type="presParOf" srcId="{3772B5E6-620F-1046-A4F9-21CEDABB1CFF}" destId="{C2345D41-F43E-C84A-A19B-7365A0BEC9F7}" srcOrd="4" destOrd="0" presId="urn:microsoft.com/office/officeart/2008/layout/LinedList"/>
    <dgm:cxn modelId="{62C4088C-1BDF-5045-A30D-110D7B500E6B}" type="presParOf" srcId="{3772B5E6-620F-1046-A4F9-21CEDABB1CFF}" destId="{6C6A33FF-6404-5F4F-8B9D-EE08FB930091}" srcOrd="5" destOrd="0" presId="urn:microsoft.com/office/officeart/2008/layout/LinedList"/>
    <dgm:cxn modelId="{73467E98-ABF6-B446-8FD0-C1307F32241F}" type="presParOf" srcId="{6C6A33FF-6404-5F4F-8B9D-EE08FB930091}" destId="{4DAE433B-7818-4A41-8E22-474BE15E5BF8}" srcOrd="0" destOrd="0" presId="urn:microsoft.com/office/officeart/2008/layout/LinedList"/>
    <dgm:cxn modelId="{CB8C2157-C215-EA45-B7CB-E26788BD5528}" type="presParOf" srcId="{6C6A33FF-6404-5F4F-8B9D-EE08FB930091}" destId="{0BF9A7D6-DBEA-0046-A1FF-ECC31B022956}" srcOrd="1" destOrd="0" presId="urn:microsoft.com/office/officeart/2008/layout/LinedList"/>
    <dgm:cxn modelId="{15DFFAC1-D630-C446-85AC-95450BA4A34C}" type="presParOf" srcId="{3772B5E6-620F-1046-A4F9-21CEDABB1CFF}" destId="{EF217CC3-EB44-2742-8172-5BF1633343D2}" srcOrd="6" destOrd="0" presId="urn:microsoft.com/office/officeart/2008/layout/LinedList"/>
    <dgm:cxn modelId="{2D960989-46EC-1B43-B462-E33183B651B8}" type="presParOf" srcId="{3772B5E6-620F-1046-A4F9-21CEDABB1CFF}" destId="{096AEAE4-134A-A143-AADB-3E04F4D8BD35}" srcOrd="7" destOrd="0" presId="urn:microsoft.com/office/officeart/2008/layout/LinedList"/>
    <dgm:cxn modelId="{9100F242-3E06-5B48-BBFA-42E74FEAF88A}" type="presParOf" srcId="{096AEAE4-134A-A143-AADB-3E04F4D8BD35}" destId="{3C2C179A-91E7-F145-9AFE-2CBC51FDEF8C}" srcOrd="0" destOrd="0" presId="urn:microsoft.com/office/officeart/2008/layout/LinedList"/>
    <dgm:cxn modelId="{0F66167A-F1C9-BD4E-9C3A-5D3441E08B9D}" type="presParOf" srcId="{096AEAE4-134A-A143-AADB-3E04F4D8BD35}" destId="{72390F9D-B045-3040-8A3D-EBBD7EFA864B}" srcOrd="1" destOrd="0" presId="urn:microsoft.com/office/officeart/2008/layout/LinedList"/>
    <dgm:cxn modelId="{3509E748-9BB0-6B4B-A502-0554D57E899C}" type="presParOf" srcId="{3772B5E6-620F-1046-A4F9-21CEDABB1CFF}" destId="{BCF9A8DD-05FB-EB44-8A6B-0481D97E9684}" srcOrd="8" destOrd="0" presId="urn:microsoft.com/office/officeart/2008/layout/LinedList"/>
    <dgm:cxn modelId="{553FC590-3985-434B-9AB5-7C03A1886028}" type="presParOf" srcId="{3772B5E6-620F-1046-A4F9-21CEDABB1CFF}" destId="{4B7EAF60-4226-054A-8065-135EE6DE0506}" srcOrd="9" destOrd="0" presId="urn:microsoft.com/office/officeart/2008/layout/LinedList"/>
    <dgm:cxn modelId="{23D6AFD3-9699-9B40-8876-171553EF97B8}" type="presParOf" srcId="{4B7EAF60-4226-054A-8065-135EE6DE0506}" destId="{3771EFC4-802F-3848-8DD1-9D62FDCE5233}" srcOrd="0" destOrd="0" presId="urn:microsoft.com/office/officeart/2008/layout/LinedList"/>
    <dgm:cxn modelId="{648454F7-2868-9D4E-B83B-ED248B51AD5E}" type="presParOf" srcId="{4B7EAF60-4226-054A-8065-135EE6DE0506}" destId="{0702D875-6702-534B-8ABF-5039A04C9E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2AD8DDF4-7774-47AC-B9F1-E6C3C9F27A94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25277A-2D3D-4759-87B6-44F256B531B6}">
      <dgm:prSet/>
      <dgm:spPr/>
      <dgm:t>
        <a:bodyPr/>
        <a:lstStyle/>
        <a:p>
          <a:r>
            <a:rPr lang="cs-CZ" i="1"/>
            <a:t>Čína</a:t>
          </a:r>
          <a:r>
            <a:rPr lang="cs-CZ"/>
            <a:t> v roce 1994 Ukrajině pouze jednostranně přislíbila, že nepoužije jaderné zbraně proti neatomovým státům a bude respektovat její suverenitu, ale nijak se neangažovala v její obraně​.</a:t>
          </a:r>
          <a:endParaRPr lang="en-US"/>
        </a:p>
      </dgm:t>
    </dgm:pt>
    <dgm:pt modelId="{815086FC-4647-40E8-B354-822786599EBD}" type="parTrans" cxnId="{6AE1930D-D487-4323-B266-914C05A8D193}">
      <dgm:prSet/>
      <dgm:spPr/>
      <dgm:t>
        <a:bodyPr/>
        <a:lstStyle/>
        <a:p>
          <a:endParaRPr lang="en-US"/>
        </a:p>
      </dgm:t>
    </dgm:pt>
    <dgm:pt modelId="{E618B5F9-ED9B-46F5-8D8F-85919E5E6F7E}" type="sibTrans" cxnId="{6AE1930D-D487-4323-B266-914C05A8D193}">
      <dgm:prSet/>
      <dgm:spPr/>
      <dgm:t>
        <a:bodyPr/>
        <a:lstStyle/>
        <a:p>
          <a:endParaRPr lang="en-US"/>
        </a:p>
      </dgm:t>
    </dgm:pt>
    <dgm:pt modelId="{490C2D12-BCDF-443E-AE66-4601D5A827D8}">
      <dgm:prSet/>
      <dgm:spPr/>
      <dgm:t>
        <a:bodyPr/>
        <a:lstStyle/>
        <a:p>
          <a:r>
            <a:rPr lang="cs-CZ"/>
            <a:t>Žádná z velmocí (USA, UK, RF a ČLR) tedy nemusela automaticky vojensky zasáhnout na obranu Ukrajiny.</a:t>
          </a:r>
          <a:endParaRPr lang="en-US"/>
        </a:p>
      </dgm:t>
    </dgm:pt>
    <dgm:pt modelId="{F797ED4E-8939-483F-ABEC-6581218EBAAA}" type="parTrans" cxnId="{CDB6F672-3878-40BA-90F9-65B8BC8FA012}">
      <dgm:prSet/>
      <dgm:spPr/>
      <dgm:t>
        <a:bodyPr/>
        <a:lstStyle/>
        <a:p>
          <a:endParaRPr lang="en-US"/>
        </a:p>
      </dgm:t>
    </dgm:pt>
    <dgm:pt modelId="{82C6E01B-0423-4713-B59D-C99793399319}" type="sibTrans" cxnId="{CDB6F672-3878-40BA-90F9-65B8BC8FA012}">
      <dgm:prSet/>
      <dgm:spPr/>
      <dgm:t>
        <a:bodyPr/>
        <a:lstStyle/>
        <a:p>
          <a:endParaRPr lang="en-US"/>
        </a:p>
      </dgm:t>
    </dgm:pt>
    <dgm:pt modelId="{56CE4D2D-9B9E-0A43-A57D-2956A8B52189}" type="pres">
      <dgm:prSet presAssocID="{2AD8DDF4-7774-47AC-B9F1-E6C3C9F27A94}" presName="vert0" presStyleCnt="0">
        <dgm:presLayoutVars>
          <dgm:dir/>
          <dgm:animOne val="branch"/>
          <dgm:animLvl val="lvl"/>
        </dgm:presLayoutVars>
      </dgm:prSet>
      <dgm:spPr/>
    </dgm:pt>
    <dgm:pt modelId="{9FDC8D6C-9636-F943-9510-359FED79C052}" type="pres">
      <dgm:prSet presAssocID="{D625277A-2D3D-4759-87B6-44F256B531B6}" presName="thickLine" presStyleLbl="alignNode1" presStyleIdx="0" presStyleCnt="2"/>
      <dgm:spPr/>
    </dgm:pt>
    <dgm:pt modelId="{3CEE7AD2-AD5F-AF4A-B2AE-AEBC989FDDB9}" type="pres">
      <dgm:prSet presAssocID="{D625277A-2D3D-4759-87B6-44F256B531B6}" presName="horz1" presStyleCnt="0"/>
      <dgm:spPr/>
    </dgm:pt>
    <dgm:pt modelId="{F678EF0E-3A9D-E64E-BBC5-813D4AF0F37D}" type="pres">
      <dgm:prSet presAssocID="{D625277A-2D3D-4759-87B6-44F256B531B6}" presName="tx1" presStyleLbl="revTx" presStyleIdx="0" presStyleCnt="2"/>
      <dgm:spPr/>
    </dgm:pt>
    <dgm:pt modelId="{3FC7FDAB-3CE5-2645-AE04-9B4220021487}" type="pres">
      <dgm:prSet presAssocID="{D625277A-2D3D-4759-87B6-44F256B531B6}" presName="vert1" presStyleCnt="0"/>
      <dgm:spPr/>
    </dgm:pt>
    <dgm:pt modelId="{3E4880FC-BCED-B643-BC69-0887D9854C45}" type="pres">
      <dgm:prSet presAssocID="{490C2D12-BCDF-443E-AE66-4601D5A827D8}" presName="thickLine" presStyleLbl="alignNode1" presStyleIdx="1" presStyleCnt="2"/>
      <dgm:spPr/>
    </dgm:pt>
    <dgm:pt modelId="{B240D6D4-77CA-8E48-92CD-62D47A27E1F8}" type="pres">
      <dgm:prSet presAssocID="{490C2D12-BCDF-443E-AE66-4601D5A827D8}" presName="horz1" presStyleCnt="0"/>
      <dgm:spPr/>
    </dgm:pt>
    <dgm:pt modelId="{27D1D6E8-789E-A648-8A6F-EBC31CA916FE}" type="pres">
      <dgm:prSet presAssocID="{490C2D12-BCDF-443E-AE66-4601D5A827D8}" presName="tx1" presStyleLbl="revTx" presStyleIdx="1" presStyleCnt="2"/>
      <dgm:spPr/>
    </dgm:pt>
    <dgm:pt modelId="{7F244103-C3E8-794B-8262-5C0768EDEDFF}" type="pres">
      <dgm:prSet presAssocID="{490C2D12-BCDF-443E-AE66-4601D5A827D8}" presName="vert1" presStyleCnt="0"/>
      <dgm:spPr/>
    </dgm:pt>
  </dgm:ptLst>
  <dgm:cxnLst>
    <dgm:cxn modelId="{6AE1930D-D487-4323-B266-914C05A8D193}" srcId="{2AD8DDF4-7774-47AC-B9F1-E6C3C9F27A94}" destId="{D625277A-2D3D-4759-87B6-44F256B531B6}" srcOrd="0" destOrd="0" parTransId="{815086FC-4647-40E8-B354-822786599EBD}" sibTransId="{E618B5F9-ED9B-46F5-8D8F-85919E5E6F7E}"/>
    <dgm:cxn modelId="{8C02086C-E116-F545-97F3-6A23158BE7F4}" type="presOf" srcId="{490C2D12-BCDF-443E-AE66-4601D5A827D8}" destId="{27D1D6E8-789E-A648-8A6F-EBC31CA916FE}" srcOrd="0" destOrd="0" presId="urn:microsoft.com/office/officeart/2008/layout/LinedList"/>
    <dgm:cxn modelId="{CDB6F672-3878-40BA-90F9-65B8BC8FA012}" srcId="{2AD8DDF4-7774-47AC-B9F1-E6C3C9F27A94}" destId="{490C2D12-BCDF-443E-AE66-4601D5A827D8}" srcOrd="1" destOrd="0" parTransId="{F797ED4E-8939-483F-ABEC-6581218EBAAA}" sibTransId="{82C6E01B-0423-4713-B59D-C99793399319}"/>
    <dgm:cxn modelId="{A0F37B88-CD3A-194A-998B-2D30D6774074}" type="presOf" srcId="{2AD8DDF4-7774-47AC-B9F1-E6C3C9F27A94}" destId="{56CE4D2D-9B9E-0A43-A57D-2956A8B52189}" srcOrd="0" destOrd="0" presId="urn:microsoft.com/office/officeart/2008/layout/LinedList"/>
    <dgm:cxn modelId="{62C62AD1-055D-144A-83E2-3FCC3A0A682B}" type="presOf" srcId="{D625277A-2D3D-4759-87B6-44F256B531B6}" destId="{F678EF0E-3A9D-E64E-BBC5-813D4AF0F37D}" srcOrd="0" destOrd="0" presId="urn:microsoft.com/office/officeart/2008/layout/LinedList"/>
    <dgm:cxn modelId="{F117737C-2CD4-414A-8D5C-346967ECD342}" type="presParOf" srcId="{56CE4D2D-9B9E-0A43-A57D-2956A8B52189}" destId="{9FDC8D6C-9636-F943-9510-359FED79C052}" srcOrd="0" destOrd="0" presId="urn:microsoft.com/office/officeart/2008/layout/LinedList"/>
    <dgm:cxn modelId="{FF97A33C-9BFC-2F4A-8057-6D390853CBF4}" type="presParOf" srcId="{56CE4D2D-9B9E-0A43-A57D-2956A8B52189}" destId="{3CEE7AD2-AD5F-AF4A-B2AE-AEBC989FDDB9}" srcOrd="1" destOrd="0" presId="urn:microsoft.com/office/officeart/2008/layout/LinedList"/>
    <dgm:cxn modelId="{3959C9E8-2ECD-EC48-BFA3-B8CB14E20169}" type="presParOf" srcId="{3CEE7AD2-AD5F-AF4A-B2AE-AEBC989FDDB9}" destId="{F678EF0E-3A9D-E64E-BBC5-813D4AF0F37D}" srcOrd="0" destOrd="0" presId="urn:microsoft.com/office/officeart/2008/layout/LinedList"/>
    <dgm:cxn modelId="{19C95D5C-B8D9-C340-A456-397AAF867C1E}" type="presParOf" srcId="{3CEE7AD2-AD5F-AF4A-B2AE-AEBC989FDDB9}" destId="{3FC7FDAB-3CE5-2645-AE04-9B4220021487}" srcOrd="1" destOrd="0" presId="urn:microsoft.com/office/officeart/2008/layout/LinedList"/>
    <dgm:cxn modelId="{3B51142E-CB1F-5144-9F51-BCC3D9E5271E}" type="presParOf" srcId="{56CE4D2D-9B9E-0A43-A57D-2956A8B52189}" destId="{3E4880FC-BCED-B643-BC69-0887D9854C45}" srcOrd="2" destOrd="0" presId="urn:microsoft.com/office/officeart/2008/layout/LinedList"/>
    <dgm:cxn modelId="{0ACEAF4D-332D-854B-96B8-479A5EF9E0FC}" type="presParOf" srcId="{56CE4D2D-9B9E-0A43-A57D-2956A8B52189}" destId="{B240D6D4-77CA-8E48-92CD-62D47A27E1F8}" srcOrd="3" destOrd="0" presId="urn:microsoft.com/office/officeart/2008/layout/LinedList"/>
    <dgm:cxn modelId="{378FF91B-88A2-6B4B-8BCD-48ECD968696A}" type="presParOf" srcId="{B240D6D4-77CA-8E48-92CD-62D47A27E1F8}" destId="{27D1D6E8-789E-A648-8A6F-EBC31CA916FE}" srcOrd="0" destOrd="0" presId="urn:microsoft.com/office/officeart/2008/layout/LinedList"/>
    <dgm:cxn modelId="{6D046DC2-C767-4240-8769-A3EC33F2CAAD}" type="presParOf" srcId="{B240D6D4-77CA-8E48-92CD-62D47A27E1F8}" destId="{7F244103-C3E8-794B-8262-5C0768EDED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B82F268-EB57-4DEB-8BE0-D958E22A248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617B3D-CE61-4115-93BC-CCA92ACFD41F}">
      <dgm:prSet/>
      <dgm:spPr/>
      <dgm:t>
        <a:bodyPr/>
        <a:lstStyle/>
        <a:p>
          <a:r>
            <a:rPr lang="cs-CZ" b="1"/>
            <a:t>Zapojení do kolektivní obrany: Ukrajina není členem NATO, tudíž na ni neplatí kolektivní obrana podle článku 5 Washingtonské smlouvy. Při vzdání se jaderných zbraní se místo toho spoléhala na záruky velmocí a mezinárodní právo (Charta OSN)​.</a:t>
          </a:r>
          <a:endParaRPr lang="en-US"/>
        </a:p>
      </dgm:t>
    </dgm:pt>
    <dgm:pt modelId="{89411683-E9EF-445C-BF40-A6DBF7F6FE96}" type="parTrans" cxnId="{79122F4E-BDEE-4147-AD8E-3E490318A5D6}">
      <dgm:prSet/>
      <dgm:spPr/>
      <dgm:t>
        <a:bodyPr/>
        <a:lstStyle/>
        <a:p>
          <a:endParaRPr lang="en-US"/>
        </a:p>
      </dgm:t>
    </dgm:pt>
    <dgm:pt modelId="{DB292D44-0110-4AF0-810A-F0D5D4DDE47B}" type="sibTrans" cxnId="{79122F4E-BDEE-4147-AD8E-3E490318A5D6}">
      <dgm:prSet/>
      <dgm:spPr/>
      <dgm:t>
        <a:bodyPr/>
        <a:lstStyle/>
        <a:p>
          <a:endParaRPr lang="en-US"/>
        </a:p>
      </dgm:t>
    </dgm:pt>
    <dgm:pt modelId="{7262325F-ED12-4622-88D1-EE1DD5EFCFF4}">
      <dgm:prSet/>
      <dgm:spPr/>
      <dgm:t>
        <a:bodyPr/>
        <a:lstStyle/>
        <a:p>
          <a:r>
            <a:rPr lang="cs-CZ" b="1"/>
            <a:t>Je členem OSN a OBSE, ale tyto organizace neposkytují automatickou vojenskou pomoc – mohou jen vyslovit politickou podporu či vyslat pozorovatele. Ukrajina spolupracovala s NATO v rámci programu Partnerství pro mír, avšak bez závazku, že by aliance bránila její území.</a:t>
          </a:r>
          <a:endParaRPr lang="en-US"/>
        </a:p>
      </dgm:t>
    </dgm:pt>
    <dgm:pt modelId="{532CCAFA-6094-420B-8A39-ECDC54F4DE8F}" type="parTrans" cxnId="{1009410A-A790-4D8B-BE68-A706EDD78B7D}">
      <dgm:prSet/>
      <dgm:spPr/>
      <dgm:t>
        <a:bodyPr/>
        <a:lstStyle/>
        <a:p>
          <a:endParaRPr lang="en-US"/>
        </a:p>
      </dgm:t>
    </dgm:pt>
    <dgm:pt modelId="{948E813E-9C76-475A-ADB6-CD1E3C51BE82}" type="sibTrans" cxnId="{1009410A-A790-4D8B-BE68-A706EDD78B7D}">
      <dgm:prSet/>
      <dgm:spPr/>
      <dgm:t>
        <a:bodyPr/>
        <a:lstStyle/>
        <a:p>
          <a:endParaRPr lang="en-US"/>
        </a:p>
      </dgm:t>
    </dgm:pt>
    <dgm:pt modelId="{3827CF31-6E28-9447-B3F8-5C8B49D33212}" type="pres">
      <dgm:prSet presAssocID="{CB82F268-EB57-4DEB-8BE0-D958E22A248B}" presName="vert0" presStyleCnt="0">
        <dgm:presLayoutVars>
          <dgm:dir/>
          <dgm:animOne val="branch"/>
          <dgm:animLvl val="lvl"/>
        </dgm:presLayoutVars>
      </dgm:prSet>
      <dgm:spPr/>
    </dgm:pt>
    <dgm:pt modelId="{F84EBA1B-98C7-0441-BD53-4115686F405D}" type="pres">
      <dgm:prSet presAssocID="{18617B3D-CE61-4115-93BC-CCA92ACFD41F}" presName="thickLine" presStyleLbl="alignNode1" presStyleIdx="0" presStyleCnt="2"/>
      <dgm:spPr/>
    </dgm:pt>
    <dgm:pt modelId="{88BE27D9-EBC3-3840-B5EB-429960B7E8E4}" type="pres">
      <dgm:prSet presAssocID="{18617B3D-CE61-4115-93BC-CCA92ACFD41F}" presName="horz1" presStyleCnt="0"/>
      <dgm:spPr/>
    </dgm:pt>
    <dgm:pt modelId="{E5456B51-FC75-C749-9A8E-8F2EF03CD94C}" type="pres">
      <dgm:prSet presAssocID="{18617B3D-CE61-4115-93BC-CCA92ACFD41F}" presName="tx1" presStyleLbl="revTx" presStyleIdx="0" presStyleCnt="2"/>
      <dgm:spPr/>
    </dgm:pt>
    <dgm:pt modelId="{19D8FDD5-4331-9245-A6FB-F5DB7E9305D4}" type="pres">
      <dgm:prSet presAssocID="{18617B3D-CE61-4115-93BC-CCA92ACFD41F}" presName="vert1" presStyleCnt="0"/>
      <dgm:spPr/>
    </dgm:pt>
    <dgm:pt modelId="{ED016297-CCC9-0149-86BE-D475F9A1B7D4}" type="pres">
      <dgm:prSet presAssocID="{7262325F-ED12-4622-88D1-EE1DD5EFCFF4}" presName="thickLine" presStyleLbl="alignNode1" presStyleIdx="1" presStyleCnt="2"/>
      <dgm:spPr/>
    </dgm:pt>
    <dgm:pt modelId="{26478542-45D6-E84D-9893-7304CC4A1135}" type="pres">
      <dgm:prSet presAssocID="{7262325F-ED12-4622-88D1-EE1DD5EFCFF4}" presName="horz1" presStyleCnt="0"/>
      <dgm:spPr/>
    </dgm:pt>
    <dgm:pt modelId="{05A8C188-AAC5-284A-B1C2-F7E781BE3296}" type="pres">
      <dgm:prSet presAssocID="{7262325F-ED12-4622-88D1-EE1DD5EFCFF4}" presName="tx1" presStyleLbl="revTx" presStyleIdx="1" presStyleCnt="2"/>
      <dgm:spPr/>
    </dgm:pt>
    <dgm:pt modelId="{35B0C909-7591-1842-AF4C-C70936F97507}" type="pres">
      <dgm:prSet presAssocID="{7262325F-ED12-4622-88D1-EE1DD5EFCFF4}" presName="vert1" presStyleCnt="0"/>
      <dgm:spPr/>
    </dgm:pt>
  </dgm:ptLst>
  <dgm:cxnLst>
    <dgm:cxn modelId="{1009410A-A790-4D8B-BE68-A706EDD78B7D}" srcId="{CB82F268-EB57-4DEB-8BE0-D958E22A248B}" destId="{7262325F-ED12-4622-88D1-EE1DD5EFCFF4}" srcOrd="1" destOrd="0" parTransId="{532CCAFA-6094-420B-8A39-ECDC54F4DE8F}" sibTransId="{948E813E-9C76-475A-ADB6-CD1E3C51BE82}"/>
    <dgm:cxn modelId="{2599EA34-CDCF-FE47-970B-E280993223E1}" type="presOf" srcId="{CB82F268-EB57-4DEB-8BE0-D958E22A248B}" destId="{3827CF31-6E28-9447-B3F8-5C8B49D33212}" srcOrd="0" destOrd="0" presId="urn:microsoft.com/office/officeart/2008/layout/LinedList"/>
    <dgm:cxn modelId="{79122F4E-BDEE-4147-AD8E-3E490318A5D6}" srcId="{CB82F268-EB57-4DEB-8BE0-D958E22A248B}" destId="{18617B3D-CE61-4115-93BC-CCA92ACFD41F}" srcOrd="0" destOrd="0" parTransId="{89411683-E9EF-445C-BF40-A6DBF7F6FE96}" sibTransId="{DB292D44-0110-4AF0-810A-F0D5D4DDE47B}"/>
    <dgm:cxn modelId="{B690CAD4-0CAF-D44C-9A65-5611FB143095}" type="presOf" srcId="{7262325F-ED12-4622-88D1-EE1DD5EFCFF4}" destId="{05A8C188-AAC5-284A-B1C2-F7E781BE3296}" srcOrd="0" destOrd="0" presId="urn:microsoft.com/office/officeart/2008/layout/LinedList"/>
    <dgm:cxn modelId="{515A34FB-09F4-4844-AA3E-FD7883E432F2}" type="presOf" srcId="{18617B3D-CE61-4115-93BC-CCA92ACFD41F}" destId="{E5456B51-FC75-C749-9A8E-8F2EF03CD94C}" srcOrd="0" destOrd="0" presId="urn:microsoft.com/office/officeart/2008/layout/LinedList"/>
    <dgm:cxn modelId="{9C3F9D7D-69D3-6446-89A9-2E71894CC35F}" type="presParOf" srcId="{3827CF31-6E28-9447-B3F8-5C8B49D33212}" destId="{F84EBA1B-98C7-0441-BD53-4115686F405D}" srcOrd="0" destOrd="0" presId="urn:microsoft.com/office/officeart/2008/layout/LinedList"/>
    <dgm:cxn modelId="{2DF7C2E6-2888-C14F-94ED-709CA5BBFD68}" type="presParOf" srcId="{3827CF31-6E28-9447-B3F8-5C8B49D33212}" destId="{88BE27D9-EBC3-3840-B5EB-429960B7E8E4}" srcOrd="1" destOrd="0" presId="urn:microsoft.com/office/officeart/2008/layout/LinedList"/>
    <dgm:cxn modelId="{8CDFF6B1-3802-0D49-BCF6-07C74BCAF44B}" type="presParOf" srcId="{88BE27D9-EBC3-3840-B5EB-429960B7E8E4}" destId="{E5456B51-FC75-C749-9A8E-8F2EF03CD94C}" srcOrd="0" destOrd="0" presId="urn:microsoft.com/office/officeart/2008/layout/LinedList"/>
    <dgm:cxn modelId="{022EC761-4F02-C64D-BB73-33DE5E639DC5}" type="presParOf" srcId="{88BE27D9-EBC3-3840-B5EB-429960B7E8E4}" destId="{19D8FDD5-4331-9245-A6FB-F5DB7E9305D4}" srcOrd="1" destOrd="0" presId="urn:microsoft.com/office/officeart/2008/layout/LinedList"/>
    <dgm:cxn modelId="{5F725C4D-1E5A-DC49-B52C-74EF19342478}" type="presParOf" srcId="{3827CF31-6E28-9447-B3F8-5C8B49D33212}" destId="{ED016297-CCC9-0149-86BE-D475F9A1B7D4}" srcOrd="2" destOrd="0" presId="urn:microsoft.com/office/officeart/2008/layout/LinedList"/>
    <dgm:cxn modelId="{5660B457-5FEC-A543-B4FC-3A9429F59FC7}" type="presParOf" srcId="{3827CF31-6E28-9447-B3F8-5C8B49D33212}" destId="{26478542-45D6-E84D-9893-7304CC4A1135}" srcOrd="3" destOrd="0" presId="urn:microsoft.com/office/officeart/2008/layout/LinedList"/>
    <dgm:cxn modelId="{EE9B347C-5D1B-864B-ADDA-10D2E743ECAF}" type="presParOf" srcId="{26478542-45D6-E84D-9893-7304CC4A1135}" destId="{05A8C188-AAC5-284A-B1C2-F7E781BE3296}" srcOrd="0" destOrd="0" presId="urn:microsoft.com/office/officeart/2008/layout/LinedList"/>
    <dgm:cxn modelId="{4BEE3E26-9288-DB47-989B-D69470F47A00}" type="presParOf" srcId="{26478542-45D6-E84D-9893-7304CC4A1135}" destId="{35B0C909-7591-1842-AF4C-C70936F975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F3216D6-BCA6-400F-A7C2-3A885CC19C3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A3D452-008D-44B2-83C5-DFA0F52EAB4B}">
      <dgm:prSet/>
      <dgm:spPr/>
      <dgm:t>
        <a:bodyPr/>
        <a:lstStyle/>
        <a:p>
          <a:r>
            <a:rPr lang="cs-CZ" b="1"/>
            <a:t>Bezpečnostní události: </a:t>
          </a:r>
          <a:r>
            <a:rPr lang="cs-CZ" b="1" i="1"/>
            <a:t>Budapešťské memorandum nebylo v krizových chvílích naplněno.</a:t>
          </a:r>
          <a:r>
            <a:rPr lang="cs-CZ" b="1"/>
            <a:t> </a:t>
          </a:r>
          <a:endParaRPr lang="en-US"/>
        </a:p>
      </dgm:t>
    </dgm:pt>
    <dgm:pt modelId="{9FFC64D1-550E-4183-94F1-2A2768B5FDD9}" type="parTrans" cxnId="{3D74777D-87AE-4004-91D8-94729103D199}">
      <dgm:prSet/>
      <dgm:spPr/>
      <dgm:t>
        <a:bodyPr/>
        <a:lstStyle/>
        <a:p>
          <a:endParaRPr lang="en-US"/>
        </a:p>
      </dgm:t>
    </dgm:pt>
    <dgm:pt modelId="{318C7E9C-E3CE-486F-B6CA-BA1CD93D463F}" type="sibTrans" cxnId="{3D74777D-87AE-4004-91D8-94729103D199}">
      <dgm:prSet/>
      <dgm:spPr/>
      <dgm:t>
        <a:bodyPr/>
        <a:lstStyle/>
        <a:p>
          <a:endParaRPr lang="en-US"/>
        </a:p>
      </dgm:t>
    </dgm:pt>
    <dgm:pt modelId="{0E31C587-4C2B-4387-9DE7-A10B53D943DF}">
      <dgm:prSet/>
      <dgm:spPr/>
      <dgm:t>
        <a:bodyPr/>
        <a:lstStyle/>
        <a:p>
          <a:r>
            <a:rPr lang="cs-CZ" b="1"/>
            <a:t>V roce 2014 Rusko obsadilo Krym a podpořilo separatisty na východě Ukrajiny – jednalo se o porušení memoranda ze strany jednoho ze signatářů​.</a:t>
          </a:r>
          <a:endParaRPr lang="en-US"/>
        </a:p>
      </dgm:t>
    </dgm:pt>
    <dgm:pt modelId="{837A9664-5A05-4EC0-958B-EF1347633991}" type="parTrans" cxnId="{61FA0A19-DAFD-4CA0-ACFF-60119AB43086}">
      <dgm:prSet/>
      <dgm:spPr/>
      <dgm:t>
        <a:bodyPr/>
        <a:lstStyle/>
        <a:p>
          <a:endParaRPr lang="en-US"/>
        </a:p>
      </dgm:t>
    </dgm:pt>
    <dgm:pt modelId="{C2EFCF40-DE7A-4D85-B9EE-DBE0C924AFDF}" type="sibTrans" cxnId="{61FA0A19-DAFD-4CA0-ACFF-60119AB43086}">
      <dgm:prSet/>
      <dgm:spPr/>
      <dgm:t>
        <a:bodyPr/>
        <a:lstStyle/>
        <a:p>
          <a:endParaRPr lang="en-US"/>
        </a:p>
      </dgm:t>
    </dgm:pt>
    <dgm:pt modelId="{11D6209D-B75B-45AB-A200-F08AF3C15A5B}">
      <dgm:prSet/>
      <dgm:spPr/>
      <dgm:t>
        <a:bodyPr/>
        <a:lstStyle/>
        <a:p>
          <a:r>
            <a:rPr lang="cs-CZ" b="1"/>
            <a:t>Spojené státy a Británie toto označily za porušení závazků a protestovaly na půdě OSN, neposkytly však Ukrajině přímou vojenskou obranu​.</a:t>
          </a:r>
          <a:endParaRPr lang="en-US"/>
        </a:p>
      </dgm:t>
    </dgm:pt>
    <dgm:pt modelId="{BD8C2059-A414-460A-80F2-2D99EDF37A0C}" type="parTrans" cxnId="{421BA062-FA6F-40AA-A994-EAACA7F7BE0A}">
      <dgm:prSet/>
      <dgm:spPr/>
      <dgm:t>
        <a:bodyPr/>
        <a:lstStyle/>
        <a:p>
          <a:endParaRPr lang="en-US"/>
        </a:p>
      </dgm:t>
    </dgm:pt>
    <dgm:pt modelId="{CEC437E3-4D70-4477-BBB7-B5E7E1742EE1}" type="sibTrans" cxnId="{421BA062-FA6F-40AA-A994-EAACA7F7BE0A}">
      <dgm:prSet/>
      <dgm:spPr/>
      <dgm:t>
        <a:bodyPr/>
        <a:lstStyle/>
        <a:p>
          <a:endParaRPr lang="en-US"/>
        </a:p>
      </dgm:t>
    </dgm:pt>
    <dgm:pt modelId="{B8D8ADA3-B24B-46CA-9F1D-060CD7EF553A}">
      <dgm:prSet/>
      <dgm:spPr/>
      <dgm:t>
        <a:bodyPr/>
        <a:lstStyle/>
        <a:p>
          <a:r>
            <a:rPr lang="cs-CZ" b="1"/>
            <a:t>.</a:t>
          </a:r>
          <a:endParaRPr lang="en-US"/>
        </a:p>
      </dgm:t>
    </dgm:pt>
    <dgm:pt modelId="{A128BE76-926D-41B1-BF1A-8E83B05A2F2F}" type="parTrans" cxnId="{625443A7-99EF-4A4E-A50D-48F270FFA109}">
      <dgm:prSet/>
      <dgm:spPr/>
      <dgm:t>
        <a:bodyPr/>
        <a:lstStyle/>
        <a:p>
          <a:endParaRPr lang="en-US"/>
        </a:p>
      </dgm:t>
    </dgm:pt>
    <dgm:pt modelId="{25701B8C-C76D-4101-BEFB-E02801C15A18}" type="sibTrans" cxnId="{625443A7-99EF-4A4E-A50D-48F270FFA109}">
      <dgm:prSet/>
      <dgm:spPr/>
      <dgm:t>
        <a:bodyPr/>
        <a:lstStyle/>
        <a:p>
          <a:endParaRPr lang="en-US"/>
        </a:p>
      </dgm:t>
    </dgm:pt>
    <dgm:pt modelId="{C4CDC01D-A1D5-1E46-A5E6-9C929FE0F932}" type="pres">
      <dgm:prSet presAssocID="{9F3216D6-BCA6-400F-A7C2-3A885CC19C3B}" presName="vert0" presStyleCnt="0">
        <dgm:presLayoutVars>
          <dgm:dir/>
          <dgm:animOne val="branch"/>
          <dgm:animLvl val="lvl"/>
        </dgm:presLayoutVars>
      </dgm:prSet>
      <dgm:spPr/>
    </dgm:pt>
    <dgm:pt modelId="{600939C2-40A2-704B-B7DB-9EBB063CDCDE}" type="pres">
      <dgm:prSet presAssocID="{4FA3D452-008D-44B2-83C5-DFA0F52EAB4B}" presName="thickLine" presStyleLbl="alignNode1" presStyleIdx="0" presStyleCnt="4"/>
      <dgm:spPr/>
    </dgm:pt>
    <dgm:pt modelId="{5E54B83D-2789-D343-9046-41892AC6DFE6}" type="pres">
      <dgm:prSet presAssocID="{4FA3D452-008D-44B2-83C5-DFA0F52EAB4B}" presName="horz1" presStyleCnt="0"/>
      <dgm:spPr/>
    </dgm:pt>
    <dgm:pt modelId="{B0C54632-5BBE-A245-BF49-210B836A902B}" type="pres">
      <dgm:prSet presAssocID="{4FA3D452-008D-44B2-83C5-DFA0F52EAB4B}" presName="tx1" presStyleLbl="revTx" presStyleIdx="0" presStyleCnt="4"/>
      <dgm:spPr/>
    </dgm:pt>
    <dgm:pt modelId="{E09C5ED2-3BA1-4444-81AB-DF99D34E1A16}" type="pres">
      <dgm:prSet presAssocID="{4FA3D452-008D-44B2-83C5-DFA0F52EAB4B}" presName="vert1" presStyleCnt="0"/>
      <dgm:spPr/>
    </dgm:pt>
    <dgm:pt modelId="{5C9A3E4A-E98B-0C4B-80DE-724DA25037FF}" type="pres">
      <dgm:prSet presAssocID="{0E31C587-4C2B-4387-9DE7-A10B53D943DF}" presName="thickLine" presStyleLbl="alignNode1" presStyleIdx="1" presStyleCnt="4"/>
      <dgm:spPr/>
    </dgm:pt>
    <dgm:pt modelId="{194B0FAC-2AEA-D644-A68F-C798A71F86DF}" type="pres">
      <dgm:prSet presAssocID="{0E31C587-4C2B-4387-9DE7-A10B53D943DF}" presName="horz1" presStyleCnt="0"/>
      <dgm:spPr/>
    </dgm:pt>
    <dgm:pt modelId="{7FBCA154-E47F-8B45-94BD-89D3E1CBE0B3}" type="pres">
      <dgm:prSet presAssocID="{0E31C587-4C2B-4387-9DE7-A10B53D943DF}" presName="tx1" presStyleLbl="revTx" presStyleIdx="1" presStyleCnt="4"/>
      <dgm:spPr/>
    </dgm:pt>
    <dgm:pt modelId="{9E3459FA-BE83-244F-A46A-FEE623E95B85}" type="pres">
      <dgm:prSet presAssocID="{0E31C587-4C2B-4387-9DE7-A10B53D943DF}" presName="vert1" presStyleCnt="0"/>
      <dgm:spPr/>
    </dgm:pt>
    <dgm:pt modelId="{2F2A4409-D32A-3247-97FD-1663D152CF2E}" type="pres">
      <dgm:prSet presAssocID="{11D6209D-B75B-45AB-A200-F08AF3C15A5B}" presName="thickLine" presStyleLbl="alignNode1" presStyleIdx="2" presStyleCnt="4"/>
      <dgm:spPr/>
    </dgm:pt>
    <dgm:pt modelId="{EA4DBB6B-994F-E348-A563-6527096912B7}" type="pres">
      <dgm:prSet presAssocID="{11D6209D-B75B-45AB-A200-F08AF3C15A5B}" presName="horz1" presStyleCnt="0"/>
      <dgm:spPr/>
    </dgm:pt>
    <dgm:pt modelId="{3FA3B4D1-63E3-9E46-BDAB-E5EB2D1BBA4A}" type="pres">
      <dgm:prSet presAssocID="{11D6209D-B75B-45AB-A200-F08AF3C15A5B}" presName="tx1" presStyleLbl="revTx" presStyleIdx="2" presStyleCnt="4"/>
      <dgm:spPr/>
    </dgm:pt>
    <dgm:pt modelId="{3E0C315D-EC9A-C24C-8EC1-455C97CA5C70}" type="pres">
      <dgm:prSet presAssocID="{11D6209D-B75B-45AB-A200-F08AF3C15A5B}" presName="vert1" presStyleCnt="0"/>
      <dgm:spPr/>
    </dgm:pt>
    <dgm:pt modelId="{7A0B941A-EC93-2B46-B575-7833EABFDD40}" type="pres">
      <dgm:prSet presAssocID="{B8D8ADA3-B24B-46CA-9F1D-060CD7EF553A}" presName="thickLine" presStyleLbl="alignNode1" presStyleIdx="3" presStyleCnt="4"/>
      <dgm:spPr/>
    </dgm:pt>
    <dgm:pt modelId="{FF3BAE91-642C-084E-BD20-1C3988690810}" type="pres">
      <dgm:prSet presAssocID="{B8D8ADA3-B24B-46CA-9F1D-060CD7EF553A}" presName="horz1" presStyleCnt="0"/>
      <dgm:spPr/>
    </dgm:pt>
    <dgm:pt modelId="{C44445D9-E2D4-3C4C-98DA-472F4A72298E}" type="pres">
      <dgm:prSet presAssocID="{B8D8ADA3-B24B-46CA-9F1D-060CD7EF553A}" presName="tx1" presStyleLbl="revTx" presStyleIdx="3" presStyleCnt="4"/>
      <dgm:spPr/>
    </dgm:pt>
    <dgm:pt modelId="{8F7638DB-D00B-9C46-A54B-9624FE304D87}" type="pres">
      <dgm:prSet presAssocID="{B8D8ADA3-B24B-46CA-9F1D-060CD7EF553A}" presName="vert1" presStyleCnt="0"/>
      <dgm:spPr/>
    </dgm:pt>
  </dgm:ptLst>
  <dgm:cxnLst>
    <dgm:cxn modelId="{83AD2A02-DE28-3742-814F-EDA76290D692}" type="presOf" srcId="{B8D8ADA3-B24B-46CA-9F1D-060CD7EF553A}" destId="{C44445D9-E2D4-3C4C-98DA-472F4A72298E}" srcOrd="0" destOrd="0" presId="urn:microsoft.com/office/officeart/2008/layout/LinedList"/>
    <dgm:cxn modelId="{FC446115-1E37-F047-99DB-047323337A61}" type="presOf" srcId="{0E31C587-4C2B-4387-9DE7-A10B53D943DF}" destId="{7FBCA154-E47F-8B45-94BD-89D3E1CBE0B3}" srcOrd="0" destOrd="0" presId="urn:microsoft.com/office/officeart/2008/layout/LinedList"/>
    <dgm:cxn modelId="{61FA0A19-DAFD-4CA0-ACFF-60119AB43086}" srcId="{9F3216D6-BCA6-400F-A7C2-3A885CC19C3B}" destId="{0E31C587-4C2B-4387-9DE7-A10B53D943DF}" srcOrd="1" destOrd="0" parTransId="{837A9664-5A05-4EC0-958B-EF1347633991}" sibTransId="{C2EFCF40-DE7A-4D85-B9EE-DBE0C924AFDF}"/>
    <dgm:cxn modelId="{F0BA7546-4576-1D4D-9B39-E84C9962CA3F}" type="presOf" srcId="{11D6209D-B75B-45AB-A200-F08AF3C15A5B}" destId="{3FA3B4D1-63E3-9E46-BDAB-E5EB2D1BBA4A}" srcOrd="0" destOrd="0" presId="urn:microsoft.com/office/officeart/2008/layout/LinedList"/>
    <dgm:cxn modelId="{421BA062-FA6F-40AA-A994-EAACA7F7BE0A}" srcId="{9F3216D6-BCA6-400F-A7C2-3A885CC19C3B}" destId="{11D6209D-B75B-45AB-A200-F08AF3C15A5B}" srcOrd="2" destOrd="0" parTransId="{BD8C2059-A414-460A-80F2-2D99EDF37A0C}" sibTransId="{CEC437E3-4D70-4477-BBB7-B5E7E1742EE1}"/>
    <dgm:cxn modelId="{D1788B72-08FD-0142-94E6-DFA4E60EEAF3}" type="presOf" srcId="{4FA3D452-008D-44B2-83C5-DFA0F52EAB4B}" destId="{B0C54632-5BBE-A245-BF49-210B836A902B}" srcOrd="0" destOrd="0" presId="urn:microsoft.com/office/officeart/2008/layout/LinedList"/>
    <dgm:cxn modelId="{3D74777D-87AE-4004-91D8-94729103D199}" srcId="{9F3216D6-BCA6-400F-A7C2-3A885CC19C3B}" destId="{4FA3D452-008D-44B2-83C5-DFA0F52EAB4B}" srcOrd="0" destOrd="0" parTransId="{9FFC64D1-550E-4183-94F1-2A2768B5FDD9}" sibTransId="{318C7E9C-E3CE-486F-B6CA-BA1CD93D463F}"/>
    <dgm:cxn modelId="{625443A7-99EF-4A4E-A50D-48F270FFA109}" srcId="{9F3216D6-BCA6-400F-A7C2-3A885CC19C3B}" destId="{B8D8ADA3-B24B-46CA-9F1D-060CD7EF553A}" srcOrd="3" destOrd="0" parTransId="{A128BE76-926D-41B1-BF1A-8E83B05A2F2F}" sibTransId="{25701B8C-C76D-4101-BEFB-E02801C15A18}"/>
    <dgm:cxn modelId="{11BAA9C7-C5C5-EF41-9403-2CF66B44C416}" type="presOf" srcId="{9F3216D6-BCA6-400F-A7C2-3A885CC19C3B}" destId="{C4CDC01D-A1D5-1E46-A5E6-9C929FE0F932}" srcOrd="0" destOrd="0" presId="urn:microsoft.com/office/officeart/2008/layout/LinedList"/>
    <dgm:cxn modelId="{B76BCF7B-5B6C-7740-B754-D973B8E65F49}" type="presParOf" srcId="{C4CDC01D-A1D5-1E46-A5E6-9C929FE0F932}" destId="{600939C2-40A2-704B-B7DB-9EBB063CDCDE}" srcOrd="0" destOrd="0" presId="urn:microsoft.com/office/officeart/2008/layout/LinedList"/>
    <dgm:cxn modelId="{CF43F008-D36D-734B-8DB1-AF6686A94F8B}" type="presParOf" srcId="{C4CDC01D-A1D5-1E46-A5E6-9C929FE0F932}" destId="{5E54B83D-2789-D343-9046-41892AC6DFE6}" srcOrd="1" destOrd="0" presId="urn:microsoft.com/office/officeart/2008/layout/LinedList"/>
    <dgm:cxn modelId="{24D5BF00-D9C6-3A49-9758-0C94D9B99B78}" type="presParOf" srcId="{5E54B83D-2789-D343-9046-41892AC6DFE6}" destId="{B0C54632-5BBE-A245-BF49-210B836A902B}" srcOrd="0" destOrd="0" presId="urn:microsoft.com/office/officeart/2008/layout/LinedList"/>
    <dgm:cxn modelId="{F25E5648-FA81-6E4D-AEB3-98081802F14F}" type="presParOf" srcId="{5E54B83D-2789-D343-9046-41892AC6DFE6}" destId="{E09C5ED2-3BA1-4444-81AB-DF99D34E1A16}" srcOrd="1" destOrd="0" presId="urn:microsoft.com/office/officeart/2008/layout/LinedList"/>
    <dgm:cxn modelId="{CD2EB040-901C-DE4E-B158-C945927B49FB}" type="presParOf" srcId="{C4CDC01D-A1D5-1E46-A5E6-9C929FE0F932}" destId="{5C9A3E4A-E98B-0C4B-80DE-724DA25037FF}" srcOrd="2" destOrd="0" presId="urn:microsoft.com/office/officeart/2008/layout/LinedList"/>
    <dgm:cxn modelId="{1E2187A7-AE29-994C-8CAB-7C892DDF42C4}" type="presParOf" srcId="{C4CDC01D-A1D5-1E46-A5E6-9C929FE0F932}" destId="{194B0FAC-2AEA-D644-A68F-C798A71F86DF}" srcOrd="3" destOrd="0" presId="urn:microsoft.com/office/officeart/2008/layout/LinedList"/>
    <dgm:cxn modelId="{1E015773-7A1E-6044-90AD-672BBC34513F}" type="presParOf" srcId="{194B0FAC-2AEA-D644-A68F-C798A71F86DF}" destId="{7FBCA154-E47F-8B45-94BD-89D3E1CBE0B3}" srcOrd="0" destOrd="0" presId="urn:microsoft.com/office/officeart/2008/layout/LinedList"/>
    <dgm:cxn modelId="{EE46A307-79ED-0E45-A8E4-4206FDF4948C}" type="presParOf" srcId="{194B0FAC-2AEA-D644-A68F-C798A71F86DF}" destId="{9E3459FA-BE83-244F-A46A-FEE623E95B85}" srcOrd="1" destOrd="0" presId="urn:microsoft.com/office/officeart/2008/layout/LinedList"/>
    <dgm:cxn modelId="{9CC17670-8115-624D-9F13-89F63C948647}" type="presParOf" srcId="{C4CDC01D-A1D5-1E46-A5E6-9C929FE0F932}" destId="{2F2A4409-D32A-3247-97FD-1663D152CF2E}" srcOrd="4" destOrd="0" presId="urn:microsoft.com/office/officeart/2008/layout/LinedList"/>
    <dgm:cxn modelId="{014EA381-F619-CE47-95C2-0795905EB1B8}" type="presParOf" srcId="{C4CDC01D-A1D5-1E46-A5E6-9C929FE0F932}" destId="{EA4DBB6B-994F-E348-A563-6527096912B7}" srcOrd="5" destOrd="0" presId="urn:microsoft.com/office/officeart/2008/layout/LinedList"/>
    <dgm:cxn modelId="{D3AF0034-30E8-AA47-9A2A-A2D0169E9004}" type="presParOf" srcId="{EA4DBB6B-994F-E348-A563-6527096912B7}" destId="{3FA3B4D1-63E3-9E46-BDAB-E5EB2D1BBA4A}" srcOrd="0" destOrd="0" presId="urn:microsoft.com/office/officeart/2008/layout/LinedList"/>
    <dgm:cxn modelId="{92D51789-AC3A-D441-96D2-2909CF15D739}" type="presParOf" srcId="{EA4DBB6B-994F-E348-A563-6527096912B7}" destId="{3E0C315D-EC9A-C24C-8EC1-455C97CA5C70}" srcOrd="1" destOrd="0" presId="urn:microsoft.com/office/officeart/2008/layout/LinedList"/>
    <dgm:cxn modelId="{9672256E-6282-0544-895B-63D09A98847C}" type="presParOf" srcId="{C4CDC01D-A1D5-1E46-A5E6-9C929FE0F932}" destId="{7A0B941A-EC93-2B46-B575-7833EABFDD40}" srcOrd="6" destOrd="0" presId="urn:microsoft.com/office/officeart/2008/layout/LinedList"/>
    <dgm:cxn modelId="{515A33AB-106F-9B4F-84A0-92755C0D8A38}" type="presParOf" srcId="{C4CDC01D-A1D5-1E46-A5E6-9C929FE0F932}" destId="{FF3BAE91-642C-084E-BD20-1C3988690810}" srcOrd="7" destOrd="0" presId="urn:microsoft.com/office/officeart/2008/layout/LinedList"/>
    <dgm:cxn modelId="{B6721AC4-AFEB-C948-88EF-64AC7F98F7A8}" type="presParOf" srcId="{FF3BAE91-642C-084E-BD20-1C3988690810}" destId="{C44445D9-E2D4-3C4C-98DA-472F4A72298E}" srcOrd="0" destOrd="0" presId="urn:microsoft.com/office/officeart/2008/layout/LinedList"/>
    <dgm:cxn modelId="{5C605A5A-C315-014B-BFE9-C5DF6069FC90}" type="presParOf" srcId="{FF3BAE91-642C-084E-BD20-1C3988690810}" destId="{8F7638DB-D00B-9C46-A54B-9624FE304D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699FC957-154C-449E-A2E5-67DA983F201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803167E-A0AD-4EF6-A04D-EC34ADE2DCF8}">
      <dgm:prSet/>
      <dgm:spPr/>
      <dgm:t>
        <a:bodyPr/>
        <a:lstStyle/>
        <a:p>
          <a:r>
            <a:rPr lang="cs-CZ" b="1"/>
            <a:t>V roce 2022 zahájilo Rusko otevřenou invazi na Ukrajinu, čímž opět porušilo dané záruky. </a:t>
          </a:r>
          <a:endParaRPr lang="en-US"/>
        </a:p>
      </dgm:t>
    </dgm:pt>
    <dgm:pt modelId="{2EAAB0CC-330C-443D-9256-C270E3EF0B98}" type="parTrans" cxnId="{474CF2B7-5758-4043-BAFD-5C7212951986}">
      <dgm:prSet/>
      <dgm:spPr/>
      <dgm:t>
        <a:bodyPr/>
        <a:lstStyle/>
        <a:p>
          <a:endParaRPr lang="en-US"/>
        </a:p>
      </dgm:t>
    </dgm:pt>
    <dgm:pt modelId="{28CF6461-17CF-4EDC-9605-D181C9856D1F}" type="sibTrans" cxnId="{474CF2B7-5758-4043-BAFD-5C7212951986}">
      <dgm:prSet/>
      <dgm:spPr/>
      <dgm:t>
        <a:bodyPr/>
        <a:lstStyle/>
        <a:p>
          <a:endParaRPr lang="en-US"/>
        </a:p>
      </dgm:t>
    </dgm:pt>
    <dgm:pt modelId="{CBE16900-A26E-4A3F-90C8-E06846C2BEEC}">
      <dgm:prSet/>
      <dgm:spPr/>
      <dgm:t>
        <a:bodyPr/>
        <a:lstStyle/>
        <a:p>
          <a:r>
            <a:rPr lang="cs-CZ" b="1"/>
            <a:t>Události tak ukazují, že ukrajinské bezpečnostní záruky měly spíše </a:t>
          </a:r>
          <a:r>
            <a:rPr lang="cs-CZ" b="1" i="1"/>
            <a:t>politickou než skutečně odstrašující</a:t>
          </a:r>
          <a:r>
            <a:rPr lang="cs-CZ" b="1"/>
            <a:t> povahu – nebyly schopny zabránit ruské agresi ani ji zpětně kolektivně vojensky potrestat.</a:t>
          </a:r>
          <a:endParaRPr lang="en-US"/>
        </a:p>
      </dgm:t>
    </dgm:pt>
    <dgm:pt modelId="{BB41BE4C-C60F-446A-AFF5-65FBBBABD01E}" type="parTrans" cxnId="{3DB25900-FD1E-4513-9876-831F0703A4D5}">
      <dgm:prSet/>
      <dgm:spPr/>
      <dgm:t>
        <a:bodyPr/>
        <a:lstStyle/>
        <a:p>
          <a:endParaRPr lang="en-US"/>
        </a:p>
      </dgm:t>
    </dgm:pt>
    <dgm:pt modelId="{AB0646FE-70CD-4FEF-B52E-1CB6C590D2E1}" type="sibTrans" cxnId="{3DB25900-FD1E-4513-9876-831F0703A4D5}">
      <dgm:prSet/>
      <dgm:spPr/>
      <dgm:t>
        <a:bodyPr/>
        <a:lstStyle/>
        <a:p>
          <a:endParaRPr lang="en-US"/>
        </a:p>
      </dgm:t>
    </dgm:pt>
    <dgm:pt modelId="{5BFD7ADB-87DB-A040-A7B6-A5C292BF7218}" type="pres">
      <dgm:prSet presAssocID="{699FC957-154C-449E-A2E5-67DA983F2014}" presName="vert0" presStyleCnt="0">
        <dgm:presLayoutVars>
          <dgm:dir/>
          <dgm:animOne val="branch"/>
          <dgm:animLvl val="lvl"/>
        </dgm:presLayoutVars>
      </dgm:prSet>
      <dgm:spPr/>
    </dgm:pt>
    <dgm:pt modelId="{EB872DFF-09EB-D142-AFA3-097D5C3F3BFD}" type="pres">
      <dgm:prSet presAssocID="{4803167E-A0AD-4EF6-A04D-EC34ADE2DCF8}" presName="thickLine" presStyleLbl="alignNode1" presStyleIdx="0" presStyleCnt="2"/>
      <dgm:spPr/>
    </dgm:pt>
    <dgm:pt modelId="{253AF648-42C0-7447-998C-324C5B8FA39A}" type="pres">
      <dgm:prSet presAssocID="{4803167E-A0AD-4EF6-A04D-EC34ADE2DCF8}" presName="horz1" presStyleCnt="0"/>
      <dgm:spPr/>
    </dgm:pt>
    <dgm:pt modelId="{2EE4E59B-66BB-E043-971A-B0E041050D10}" type="pres">
      <dgm:prSet presAssocID="{4803167E-A0AD-4EF6-A04D-EC34ADE2DCF8}" presName="tx1" presStyleLbl="revTx" presStyleIdx="0" presStyleCnt="2"/>
      <dgm:spPr/>
    </dgm:pt>
    <dgm:pt modelId="{DB29405F-C002-2E4B-8B37-E0298445DAD2}" type="pres">
      <dgm:prSet presAssocID="{4803167E-A0AD-4EF6-A04D-EC34ADE2DCF8}" presName="vert1" presStyleCnt="0"/>
      <dgm:spPr/>
    </dgm:pt>
    <dgm:pt modelId="{C816A2AA-C43D-8B41-84C1-53A50B7D567B}" type="pres">
      <dgm:prSet presAssocID="{CBE16900-A26E-4A3F-90C8-E06846C2BEEC}" presName="thickLine" presStyleLbl="alignNode1" presStyleIdx="1" presStyleCnt="2"/>
      <dgm:spPr/>
    </dgm:pt>
    <dgm:pt modelId="{28B725D5-5670-0744-9581-6A113A97B496}" type="pres">
      <dgm:prSet presAssocID="{CBE16900-A26E-4A3F-90C8-E06846C2BEEC}" presName="horz1" presStyleCnt="0"/>
      <dgm:spPr/>
    </dgm:pt>
    <dgm:pt modelId="{C5633A85-E897-AE4F-9188-738B8B5F9E81}" type="pres">
      <dgm:prSet presAssocID="{CBE16900-A26E-4A3F-90C8-E06846C2BEEC}" presName="tx1" presStyleLbl="revTx" presStyleIdx="1" presStyleCnt="2"/>
      <dgm:spPr/>
    </dgm:pt>
    <dgm:pt modelId="{46C30978-BA33-A24E-8B4E-0ABFBCF0F375}" type="pres">
      <dgm:prSet presAssocID="{CBE16900-A26E-4A3F-90C8-E06846C2BEEC}" presName="vert1" presStyleCnt="0"/>
      <dgm:spPr/>
    </dgm:pt>
  </dgm:ptLst>
  <dgm:cxnLst>
    <dgm:cxn modelId="{3DB25900-FD1E-4513-9876-831F0703A4D5}" srcId="{699FC957-154C-449E-A2E5-67DA983F2014}" destId="{CBE16900-A26E-4A3F-90C8-E06846C2BEEC}" srcOrd="1" destOrd="0" parTransId="{BB41BE4C-C60F-446A-AFF5-65FBBBABD01E}" sibTransId="{AB0646FE-70CD-4FEF-B52E-1CB6C590D2E1}"/>
    <dgm:cxn modelId="{EB4DE23E-7F66-7444-9FEF-7CBB910EFBF7}" type="presOf" srcId="{CBE16900-A26E-4A3F-90C8-E06846C2BEEC}" destId="{C5633A85-E897-AE4F-9188-738B8B5F9E81}" srcOrd="0" destOrd="0" presId="urn:microsoft.com/office/officeart/2008/layout/LinedList"/>
    <dgm:cxn modelId="{B0FA529F-E2EE-6E43-89D3-AF5A33AAFCF3}" type="presOf" srcId="{4803167E-A0AD-4EF6-A04D-EC34ADE2DCF8}" destId="{2EE4E59B-66BB-E043-971A-B0E041050D10}" srcOrd="0" destOrd="0" presId="urn:microsoft.com/office/officeart/2008/layout/LinedList"/>
    <dgm:cxn modelId="{C76D39B3-BCDE-734E-B4BC-7E0E3D4EA290}" type="presOf" srcId="{699FC957-154C-449E-A2E5-67DA983F2014}" destId="{5BFD7ADB-87DB-A040-A7B6-A5C292BF7218}" srcOrd="0" destOrd="0" presId="urn:microsoft.com/office/officeart/2008/layout/LinedList"/>
    <dgm:cxn modelId="{474CF2B7-5758-4043-BAFD-5C7212951986}" srcId="{699FC957-154C-449E-A2E5-67DA983F2014}" destId="{4803167E-A0AD-4EF6-A04D-EC34ADE2DCF8}" srcOrd="0" destOrd="0" parTransId="{2EAAB0CC-330C-443D-9256-C270E3EF0B98}" sibTransId="{28CF6461-17CF-4EDC-9605-D181C9856D1F}"/>
    <dgm:cxn modelId="{F4EE6D5D-DEBC-E34C-9762-819AB157AED1}" type="presParOf" srcId="{5BFD7ADB-87DB-A040-A7B6-A5C292BF7218}" destId="{EB872DFF-09EB-D142-AFA3-097D5C3F3BFD}" srcOrd="0" destOrd="0" presId="urn:microsoft.com/office/officeart/2008/layout/LinedList"/>
    <dgm:cxn modelId="{98E67728-851F-7A46-ABFA-B27E31587B3C}" type="presParOf" srcId="{5BFD7ADB-87DB-A040-A7B6-A5C292BF7218}" destId="{253AF648-42C0-7447-998C-324C5B8FA39A}" srcOrd="1" destOrd="0" presId="urn:microsoft.com/office/officeart/2008/layout/LinedList"/>
    <dgm:cxn modelId="{75E1F300-D222-9245-B389-D5FC3AF3FAF2}" type="presParOf" srcId="{253AF648-42C0-7447-998C-324C5B8FA39A}" destId="{2EE4E59B-66BB-E043-971A-B0E041050D10}" srcOrd="0" destOrd="0" presId="urn:microsoft.com/office/officeart/2008/layout/LinedList"/>
    <dgm:cxn modelId="{3E006F75-FF5D-5645-8430-D8361BBCAD49}" type="presParOf" srcId="{253AF648-42C0-7447-998C-324C5B8FA39A}" destId="{DB29405F-C002-2E4B-8B37-E0298445DAD2}" srcOrd="1" destOrd="0" presId="urn:microsoft.com/office/officeart/2008/layout/LinedList"/>
    <dgm:cxn modelId="{B6A7517F-7680-024E-971E-37B201D62E65}" type="presParOf" srcId="{5BFD7ADB-87DB-A040-A7B6-A5C292BF7218}" destId="{C816A2AA-C43D-8B41-84C1-53A50B7D567B}" srcOrd="2" destOrd="0" presId="urn:microsoft.com/office/officeart/2008/layout/LinedList"/>
    <dgm:cxn modelId="{9CB03BBA-98A7-D54F-AD29-7EACB8FBA886}" type="presParOf" srcId="{5BFD7ADB-87DB-A040-A7B6-A5C292BF7218}" destId="{28B725D5-5670-0744-9581-6A113A97B496}" srcOrd="3" destOrd="0" presId="urn:microsoft.com/office/officeart/2008/layout/LinedList"/>
    <dgm:cxn modelId="{8DF9C838-FC09-4B4B-A27E-8A85D1DDC050}" type="presParOf" srcId="{28B725D5-5670-0744-9581-6A113A97B496}" destId="{C5633A85-E897-AE4F-9188-738B8B5F9E81}" srcOrd="0" destOrd="0" presId="urn:microsoft.com/office/officeart/2008/layout/LinedList"/>
    <dgm:cxn modelId="{28D30902-F582-D442-9619-A3B670B2156C}" type="presParOf" srcId="{28B725D5-5670-0744-9581-6A113A97B496}" destId="{46C30978-BA33-A24E-8B4E-0ABFBCF0F3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128DF8C-AC5A-4221-87A9-DDE978DF383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D2D3B8-179F-4D76-A5A6-D2F44BBF2E50}">
      <dgm:prSet/>
      <dgm:spPr/>
      <dgm:t>
        <a:bodyPr/>
        <a:lstStyle/>
        <a:p>
          <a:r>
            <a:rPr lang="en-US" b="1"/>
            <a:t>• Datum: 10. února 2007</a:t>
          </a:r>
          <a:endParaRPr lang="en-US"/>
        </a:p>
      </dgm:t>
    </dgm:pt>
    <dgm:pt modelId="{B6F1589B-4617-4C60-B78C-AF4A1316563A}" type="parTrans" cxnId="{EE32E899-78F3-4F96-A24F-B8AD4C10F379}">
      <dgm:prSet/>
      <dgm:spPr/>
      <dgm:t>
        <a:bodyPr/>
        <a:lstStyle/>
        <a:p>
          <a:endParaRPr lang="en-US"/>
        </a:p>
      </dgm:t>
    </dgm:pt>
    <dgm:pt modelId="{269FDA33-B8B2-413E-86F6-ED6BB9AE114D}" type="sibTrans" cxnId="{EE32E899-78F3-4F96-A24F-B8AD4C10F379}">
      <dgm:prSet/>
      <dgm:spPr/>
      <dgm:t>
        <a:bodyPr/>
        <a:lstStyle/>
        <a:p>
          <a:endParaRPr lang="en-US"/>
        </a:p>
      </dgm:t>
    </dgm:pt>
    <dgm:pt modelId="{0BA7BAED-229D-4D55-917D-102A3FDEDADA}">
      <dgm:prSet/>
      <dgm:spPr/>
      <dgm:t>
        <a:bodyPr/>
        <a:lstStyle/>
        <a:p>
          <a:r>
            <a:rPr lang="en-US" b="1"/>
            <a:t>• Místo: Mnichovská bezpečnostní konference</a:t>
          </a:r>
          <a:endParaRPr lang="en-US"/>
        </a:p>
      </dgm:t>
    </dgm:pt>
    <dgm:pt modelId="{6464A93C-F54D-4EEE-B648-EAAAFDA738E0}" type="parTrans" cxnId="{9498D4E0-CAC1-4B38-97BA-F55CB97B8292}">
      <dgm:prSet/>
      <dgm:spPr/>
      <dgm:t>
        <a:bodyPr/>
        <a:lstStyle/>
        <a:p>
          <a:endParaRPr lang="en-US"/>
        </a:p>
      </dgm:t>
    </dgm:pt>
    <dgm:pt modelId="{5AEEABA8-8915-4710-8FBF-A9ECB1A64E61}" type="sibTrans" cxnId="{9498D4E0-CAC1-4B38-97BA-F55CB97B8292}">
      <dgm:prSet/>
      <dgm:spPr/>
      <dgm:t>
        <a:bodyPr/>
        <a:lstStyle/>
        <a:p>
          <a:endParaRPr lang="en-US"/>
        </a:p>
      </dgm:t>
    </dgm:pt>
    <dgm:pt modelId="{083466A0-EF8F-41E7-9A5C-56ABD18CC6B0}">
      <dgm:prSet/>
      <dgm:spPr/>
      <dgm:t>
        <a:bodyPr/>
        <a:lstStyle/>
        <a:p>
          <a:r>
            <a:rPr lang="en-US" b="1"/>
            <a:t>• Událost: první otevřená konfrontace Ruska vůči Západu</a:t>
          </a:r>
          <a:endParaRPr lang="en-US"/>
        </a:p>
      </dgm:t>
    </dgm:pt>
    <dgm:pt modelId="{7BAAC10E-24E1-4F46-81B2-A43118D97270}" type="parTrans" cxnId="{CC98FC73-E179-491E-9B9E-05933E4F4DBE}">
      <dgm:prSet/>
      <dgm:spPr/>
      <dgm:t>
        <a:bodyPr/>
        <a:lstStyle/>
        <a:p>
          <a:endParaRPr lang="en-US"/>
        </a:p>
      </dgm:t>
    </dgm:pt>
    <dgm:pt modelId="{36D56A42-EE1B-441E-832C-DE4C4C456BB5}" type="sibTrans" cxnId="{CC98FC73-E179-491E-9B9E-05933E4F4DBE}">
      <dgm:prSet/>
      <dgm:spPr/>
      <dgm:t>
        <a:bodyPr/>
        <a:lstStyle/>
        <a:p>
          <a:endParaRPr lang="en-US"/>
        </a:p>
      </dgm:t>
    </dgm:pt>
    <dgm:pt modelId="{2F1501EF-16DF-354E-B4E7-484CEE149A0F}" type="pres">
      <dgm:prSet presAssocID="{2128DF8C-AC5A-4221-87A9-DDE978DF3836}" presName="vert0" presStyleCnt="0">
        <dgm:presLayoutVars>
          <dgm:dir/>
          <dgm:animOne val="branch"/>
          <dgm:animLvl val="lvl"/>
        </dgm:presLayoutVars>
      </dgm:prSet>
      <dgm:spPr/>
    </dgm:pt>
    <dgm:pt modelId="{C8A53515-E6E7-E747-BCC3-81B73568A211}" type="pres">
      <dgm:prSet presAssocID="{30D2D3B8-179F-4D76-A5A6-D2F44BBF2E50}" presName="thickLine" presStyleLbl="alignNode1" presStyleIdx="0" presStyleCnt="3"/>
      <dgm:spPr/>
    </dgm:pt>
    <dgm:pt modelId="{6593953A-A1DB-BD40-9736-B0184E581662}" type="pres">
      <dgm:prSet presAssocID="{30D2D3B8-179F-4D76-A5A6-D2F44BBF2E50}" presName="horz1" presStyleCnt="0"/>
      <dgm:spPr/>
    </dgm:pt>
    <dgm:pt modelId="{EC9F39AE-2134-A840-A41E-8B3AC0A497D1}" type="pres">
      <dgm:prSet presAssocID="{30D2D3B8-179F-4D76-A5A6-D2F44BBF2E50}" presName="tx1" presStyleLbl="revTx" presStyleIdx="0" presStyleCnt="3"/>
      <dgm:spPr/>
    </dgm:pt>
    <dgm:pt modelId="{E7D703E0-F716-9F46-B8D1-07D1A153235D}" type="pres">
      <dgm:prSet presAssocID="{30D2D3B8-179F-4D76-A5A6-D2F44BBF2E50}" presName="vert1" presStyleCnt="0"/>
      <dgm:spPr/>
    </dgm:pt>
    <dgm:pt modelId="{DD4D9562-B663-004B-8947-2D4A675BC99F}" type="pres">
      <dgm:prSet presAssocID="{0BA7BAED-229D-4D55-917D-102A3FDEDADA}" presName="thickLine" presStyleLbl="alignNode1" presStyleIdx="1" presStyleCnt="3"/>
      <dgm:spPr/>
    </dgm:pt>
    <dgm:pt modelId="{4971A568-BF40-A949-B033-41E9C2A55540}" type="pres">
      <dgm:prSet presAssocID="{0BA7BAED-229D-4D55-917D-102A3FDEDADA}" presName="horz1" presStyleCnt="0"/>
      <dgm:spPr/>
    </dgm:pt>
    <dgm:pt modelId="{DC59098B-F9C4-2E43-A32B-D0CD44573036}" type="pres">
      <dgm:prSet presAssocID="{0BA7BAED-229D-4D55-917D-102A3FDEDADA}" presName="tx1" presStyleLbl="revTx" presStyleIdx="1" presStyleCnt="3"/>
      <dgm:spPr/>
    </dgm:pt>
    <dgm:pt modelId="{8D959F57-0992-9340-8E01-D7697E75EC28}" type="pres">
      <dgm:prSet presAssocID="{0BA7BAED-229D-4D55-917D-102A3FDEDADA}" presName="vert1" presStyleCnt="0"/>
      <dgm:spPr/>
    </dgm:pt>
    <dgm:pt modelId="{86C37A74-A144-3340-8018-CEDAA77CA702}" type="pres">
      <dgm:prSet presAssocID="{083466A0-EF8F-41E7-9A5C-56ABD18CC6B0}" presName="thickLine" presStyleLbl="alignNode1" presStyleIdx="2" presStyleCnt="3"/>
      <dgm:spPr/>
    </dgm:pt>
    <dgm:pt modelId="{C2A7647D-DF05-BB43-80AE-86E7FCD0AFDC}" type="pres">
      <dgm:prSet presAssocID="{083466A0-EF8F-41E7-9A5C-56ABD18CC6B0}" presName="horz1" presStyleCnt="0"/>
      <dgm:spPr/>
    </dgm:pt>
    <dgm:pt modelId="{D4805528-3636-1449-AEA7-61F7E7EEE664}" type="pres">
      <dgm:prSet presAssocID="{083466A0-EF8F-41E7-9A5C-56ABD18CC6B0}" presName="tx1" presStyleLbl="revTx" presStyleIdx="2" presStyleCnt="3"/>
      <dgm:spPr/>
    </dgm:pt>
    <dgm:pt modelId="{13B05E7E-99F6-AB42-8E49-65FDFF1BAEBC}" type="pres">
      <dgm:prSet presAssocID="{083466A0-EF8F-41E7-9A5C-56ABD18CC6B0}" presName="vert1" presStyleCnt="0"/>
      <dgm:spPr/>
    </dgm:pt>
  </dgm:ptLst>
  <dgm:cxnLst>
    <dgm:cxn modelId="{60EEE708-FF22-8F42-8AF5-3135FAB0A4D0}" type="presOf" srcId="{0BA7BAED-229D-4D55-917D-102A3FDEDADA}" destId="{DC59098B-F9C4-2E43-A32B-D0CD44573036}" srcOrd="0" destOrd="0" presId="urn:microsoft.com/office/officeart/2008/layout/LinedList"/>
    <dgm:cxn modelId="{793C6F21-2844-7D49-BA86-878240274659}" type="presOf" srcId="{2128DF8C-AC5A-4221-87A9-DDE978DF3836}" destId="{2F1501EF-16DF-354E-B4E7-484CEE149A0F}" srcOrd="0" destOrd="0" presId="urn:microsoft.com/office/officeart/2008/layout/LinedList"/>
    <dgm:cxn modelId="{CC98FC73-E179-491E-9B9E-05933E4F4DBE}" srcId="{2128DF8C-AC5A-4221-87A9-DDE978DF3836}" destId="{083466A0-EF8F-41E7-9A5C-56ABD18CC6B0}" srcOrd="2" destOrd="0" parTransId="{7BAAC10E-24E1-4F46-81B2-A43118D97270}" sibTransId="{36D56A42-EE1B-441E-832C-DE4C4C456BB5}"/>
    <dgm:cxn modelId="{CF685885-452F-3E4F-8347-3F90D1328106}" type="presOf" srcId="{30D2D3B8-179F-4D76-A5A6-D2F44BBF2E50}" destId="{EC9F39AE-2134-A840-A41E-8B3AC0A497D1}" srcOrd="0" destOrd="0" presId="urn:microsoft.com/office/officeart/2008/layout/LinedList"/>
    <dgm:cxn modelId="{EE32E899-78F3-4F96-A24F-B8AD4C10F379}" srcId="{2128DF8C-AC5A-4221-87A9-DDE978DF3836}" destId="{30D2D3B8-179F-4D76-A5A6-D2F44BBF2E50}" srcOrd="0" destOrd="0" parTransId="{B6F1589B-4617-4C60-B78C-AF4A1316563A}" sibTransId="{269FDA33-B8B2-413E-86F6-ED6BB9AE114D}"/>
    <dgm:cxn modelId="{DFCC6AD6-59F4-0043-B4AE-DC4205068723}" type="presOf" srcId="{083466A0-EF8F-41E7-9A5C-56ABD18CC6B0}" destId="{D4805528-3636-1449-AEA7-61F7E7EEE664}" srcOrd="0" destOrd="0" presId="urn:microsoft.com/office/officeart/2008/layout/LinedList"/>
    <dgm:cxn modelId="{9498D4E0-CAC1-4B38-97BA-F55CB97B8292}" srcId="{2128DF8C-AC5A-4221-87A9-DDE978DF3836}" destId="{0BA7BAED-229D-4D55-917D-102A3FDEDADA}" srcOrd="1" destOrd="0" parTransId="{6464A93C-F54D-4EEE-B648-EAAAFDA738E0}" sibTransId="{5AEEABA8-8915-4710-8FBF-A9ECB1A64E61}"/>
    <dgm:cxn modelId="{B70B01DC-AC4B-9D42-B50A-22C172A51EEC}" type="presParOf" srcId="{2F1501EF-16DF-354E-B4E7-484CEE149A0F}" destId="{C8A53515-E6E7-E747-BCC3-81B73568A211}" srcOrd="0" destOrd="0" presId="urn:microsoft.com/office/officeart/2008/layout/LinedList"/>
    <dgm:cxn modelId="{7AD2D1B6-1207-534C-BC4F-25C084B917D4}" type="presParOf" srcId="{2F1501EF-16DF-354E-B4E7-484CEE149A0F}" destId="{6593953A-A1DB-BD40-9736-B0184E581662}" srcOrd="1" destOrd="0" presId="urn:microsoft.com/office/officeart/2008/layout/LinedList"/>
    <dgm:cxn modelId="{D5D70586-C380-1D48-885D-ED3DB2386867}" type="presParOf" srcId="{6593953A-A1DB-BD40-9736-B0184E581662}" destId="{EC9F39AE-2134-A840-A41E-8B3AC0A497D1}" srcOrd="0" destOrd="0" presId="urn:microsoft.com/office/officeart/2008/layout/LinedList"/>
    <dgm:cxn modelId="{F3ED2079-CB7C-FA47-894E-A78811F8F720}" type="presParOf" srcId="{6593953A-A1DB-BD40-9736-B0184E581662}" destId="{E7D703E0-F716-9F46-B8D1-07D1A153235D}" srcOrd="1" destOrd="0" presId="urn:microsoft.com/office/officeart/2008/layout/LinedList"/>
    <dgm:cxn modelId="{1C859776-990A-B047-85D9-19A3BD460CB8}" type="presParOf" srcId="{2F1501EF-16DF-354E-B4E7-484CEE149A0F}" destId="{DD4D9562-B663-004B-8947-2D4A675BC99F}" srcOrd="2" destOrd="0" presId="urn:microsoft.com/office/officeart/2008/layout/LinedList"/>
    <dgm:cxn modelId="{1CC2D782-17FA-5841-A30D-58D847383D6E}" type="presParOf" srcId="{2F1501EF-16DF-354E-B4E7-484CEE149A0F}" destId="{4971A568-BF40-A949-B033-41E9C2A55540}" srcOrd="3" destOrd="0" presId="urn:microsoft.com/office/officeart/2008/layout/LinedList"/>
    <dgm:cxn modelId="{6BF9E2D1-58FD-C54C-BCB8-FF47BC662634}" type="presParOf" srcId="{4971A568-BF40-A949-B033-41E9C2A55540}" destId="{DC59098B-F9C4-2E43-A32B-D0CD44573036}" srcOrd="0" destOrd="0" presId="urn:microsoft.com/office/officeart/2008/layout/LinedList"/>
    <dgm:cxn modelId="{18BEB171-9AB2-1B40-A7E6-7FFE7DC25695}" type="presParOf" srcId="{4971A568-BF40-A949-B033-41E9C2A55540}" destId="{8D959F57-0992-9340-8E01-D7697E75EC28}" srcOrd="1" destOrd="0" presId="urn:microsoft.com/office/officeart/2008/layout/LinedList"/>
    <dgm:cxn modelId="{606D3355-A55B-904A-A666-4A673CCF6725}" type="presParOf" srcId="{2F1501EF-16DF-354E-B4E7-484CEE149A0F}" destId="{86C37A74-A144-3340-8018-CEDAA77CA702}" srcOrd="4" destOrd="0" presId="urn:microsoft.com/office/officeart/2008/layout/LinedList"/>
    <dgm:cxn modelId="{A4184910-7CE2-0443-BC7E-9BCA49E62862}" type="presParOf" srcId="{2F1501EF-16DF-354E-B4E7-484CEE149A0F}" destId="{C2A7647D-DF05-BB43-80AE-86E7FCD0AFDC}" srcOrd="5" destOrd="0" presId="urn:microsoft.com/office/officeart/2008/layout/LinedList"/>
    <dgm:cxn modelId="{F6495AAA-B347-2949-BB03-DEE42D33D837}" type="presParOf" srcId="{C2A7647D-DF05-BB43-80AE-86E7FCD0AFDC}" destId="{D4805528-3636-1449-AEA7-61F7E7EEE664}" srcOrd="0" destOrd="0" presId="urn:microsoft.com/office/officeart/2008/layout/LinedList"/>
    <dgm:cxn modelId="{506D7ED2-DBE2-CA49-B522-D2F22DAA1D8A}" type="presParOf" srcId="{C2A7647D-DF05-BB43-80AE-86E7FCD0AFDC}" destId="{13B05E7E-99F6-AB42-8E49-65FDFF1BAE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44D6E9C-90F9-4642-8843-F0424EA606D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543567B-C06D-4D77-85A9-4FDA16752119}">
      <dgm:prSet/>
      <dgm:spPr/>
      <dgm:t>
        <a:bodyPr/>
        <a:lstStyle/>
        <a:p>
          <a:r>
            <a:rPr lang="en-US" b="1"/>
            <a:t>• Putin kritizoval dominanci USA po studené válce</a:t>
          </a:r>
          <a:endParaRPr lang="en-US"/>
        </a:p>
      </dgm:t>
    </dgm:pt>
    <dgm:pt modelId="{61592172-A3E7-4470-BB2E-4D0684471AE4}" type="parTrans" cxnId="{1A7AE9B6-5C74-45E0-9003-FEC4CD146A33}">
      <dgm:prSet/>
      <dgm:spPr/>
      <dgm:t>
        <a:bodyPr/>
        <a:lstStyle/>
        <a:p>
          <a:endParaRPr lang="en-US"/>
        </a:p>
      </dgm:t>
    </dgm:pt>
    <dgm:pt modelId="{2BEBBBCA-CFF0-4990-AF96-51733785C058}" type="sibTrans" cxnId="{1A7AE9B6-5C74-45E0-9003-FEC4CD146A33}">
      <dgm:prSet/>
      <dgm:spPr/>
      <dgm:t>
        <a:bodyPr/>
        <a:lstStyle/>
        <a:p>
          <a:endParaRPr lang="en-US"/>
        </a:p>
      </dgm:t>
    </dgm:pt>
    <dgm:pt modelId="{1E1FC4E7-AB6B-4ED1-8106-36F496CDDDF5}">
      <dgm:prSet/>
      <dgm:spPr/>
      <dgm:t>
        <a:bodyPr/>
        <a:lstStyle/>
        <a:p>
          <a:r>
            <a:rPr lang="en-US" b="1"/>
            <a:t>• Obvinil USA z porušování mezinárodního práva</a:t>
          </a:r>
          <a:endParaRPr lang="en-US"/>
        </a:p>
      </dgm:t>
    </dgm:pt>
    <dgm:pt modelId="{A6480775-92A0-4343-BEAE-27A097DE2B85}" type="parTrans" cxnId="{DD708C86-C5EE-4653-B34B-28932C3BD9D9}">
      <dgm:prSet/>
      <dgm:spPr/>
      <dgm:t>
        <a:bodyPr/>
        <a:lstStyle/>
        <a:p>
          <a:endParaRPr lang="en-US"/>
        </a:p>
      </dgm:t>
    </dgm:pt>
    <dgm:pt modelId="{289E3B89-47FD-4D76-82FD-E6086A3E7189}" type="sibTrans" cxnId="{DD708C86-C5EE-4653-B34B-28932C3BD9D9}">
      <dgm:prSet/>
      <dgm:spPr/>
      <dgm:t>
        <a:bodyPr/>
        <a:lstStyle/>
        <a:p>
          <a:endParaRPr lang="en-US"/>
        </a:p>
      </dgm:t>
    </dgm:pt>
    <dgm:pt modelId="{615A1D2D-4829-4AF3-AC25-F645411BA014}">
      <dgm:prSet/>
      <dgm:spPr/>
      <dgm:t>
        <a:bodyPr/>
        <a:lstStyle/>
        <a:p>
          <a:r>
            <a:rPr lang="en-US" b="1"/>
            <a:t>• Odmítl koncept unipolárního světa jako nedemokratický</a:t>
          </a:r>
          <a:endParaRPr lang="en-US"/>
        </a:p>
      </dgm:t>
    </dgm:pt>
    <dgm:pt modelId="{EF6033AD-AD47-4E3B-B47C-5965D42CEEF8}" type="parTrans" cxnId="{5382C050-0F86-4FCC-9C04-57D5BEAD27DC}">
      <dgm:prSet/>
      <dgm:spPr/>
      <dgm:t>
        <a:bodyPr/>
        <a:lstStyle/>
        <a:p>
          <a:endParaRPr lang="en-US"/>
        </a:p>
      </dgm:t>
    </dgm:pt>
    <dgm:pt modelId="{5D5520F4-9E21-4C0D-9D29-BB75158426FB}" type="sibTrans" cxnId="{5382C050-0F86-4FCC-9C04-57D5BEAD27DC}">
      <dgm:prSet/>
      <dgm:spPr/>
      <dgm:t>
        <a:bodyPr/>
        <a:lstStyle/>
        <a:p>
          <a:endParaRPr lang="en-US"/>
        </a:p>
      </dgm:t>
    </dgm:pt>
    <dgm:pt modelId="{9B0AD49B-49E0-2C4F-9638-C2FED7EF7668}" type="pres">
      <dgm:prSet presAssocID="{C44D6E9C-90F9-4642-8843-F0424EA606D5}" presName="vert0" presStyleCnt="0">
        <dgm:presLayoutVars>
          <dgm:dir/>
          <dgm:animOne val="branch"/>
          <dgm:animLvl val="lvl"/>
        </dgm:presLayoutVars>
      </dgm:prSet>
      <dgm:spPr/>
    </dgm:pt>
    <dgm:pt modelId="{0F96B448-0F40-6545-BB24-237DC3217345}" type="pres">
      <dgm:prSet presAssocID="{2543567B-C06D-4D77-85A9-4FDA16752119}" presName="thickLine" presStyleLbl="alignNode1" presStyleIdx="0" presStyleCnt="3"/>
      <dgm:spPr/>
    </dgm:pt>
    <dgm:pt modelId="{B2DFF5E3-B191-2A4D-910E-6071298D0AA1}" type="pres">
      <dgm:prSet presAssocID="{2543567B-C06D-4D77-85A9-4FDA16752119}" presName="horz1" presStyleCnt="0"/>
      <dgm:spPr/>
    </dgm:pt>
    <dgm:pt modelId="{A504CC2E-8B78-214E-A656-487171B8A159}" type="pres">
      <dgm:prSet presAssocID="{2543567B-C06D-4D77-85A9-4FDA16752119}" presName="tx1" presStyleLbl="revTx" presStyleIdx="0" presStyleCnt="3"/>
      <dgm:spPr/>
    </dgm:pt>
    <dgm:pt modelId="{CD3DB9AE-FEAD-8142-B256-B7761C96527C}" type="pres">
      <dgm:prSet presAssocID="{2543567B-C06D-4D77-85A9-4FDA16752119}" presName="vert1" presStyleCnt="0"/>
      <dgm:spPr/>
    </dgm:pt>
    <dgm:pt modelId="{C24BE6E5-69C3-3941-BC64-F2474AC4698F}" type="pres">
      <dgm:prSet presAssocID="{1E1FC4E7-AB6B-4ED1-8106-36F496CDDDF5}" presName="thickLine" presStyleLbl="alignNode1" presStyleIdx="1" presStyleCnt="3"/>
      <dgm:spPr/>
    </dgm:pt>
    <dgm:pt modelId="{90A2462F-DBD2-944B-9BCB-89143022BC89}" type="pres">
      <dgm:prSet presAssocID="{1E1FC4E7-AB6B-4ED1-8106-36F496CDDDF5}" presName="horz1" presStyleCnt="0"/>
      <dgm:spPr/>
    </dgm:pt>
    <dgm:pt modelId="{A4EF0B65-64EC-884A-A378-E388DB52F069}" type="pres">
      <dgm:prSet presAssocID="{1E1FC4E7-AB6B-4ED1-8106-36F496CDDDF5}" presName="tx1" presStyleLbl="revTx" presStyleIdx="1" presStyleCnt="3"/>
      <dgm:spPr/>
    </dgm:pt>
    <dgm:pt modelId="{D8034EA3-300E-D048-BB86-AA3A5EA31B04}" type="pres">
      <dgm:prSet presAssocID="{1E1FC4E7-AB6B-4ED1-8106-36F496CDDDF5}" presName="vert1" presStyleCnt="0"/>
      <dgm:spPr/>
    </dgm:pt>
    <dgm:pt modelId="{6B42E49D-1EF2-754C-96D9-FC8FE50EB94E}" type="pres">
      <dgm:prSet presAssocID="{615A1D2D-4829-4AF3-AC25-F645411BA014}" presName="thickLine" presStyleLbl="alignNode1" presStyleIdx="2" presStyleCnt="3"/>
      <dgm:spPr/>
    </dgm:pt>
    <dgm:pt modelId="{CBD6830A-70ED-164F-ADD8-EDE2D0259C05}" type="pres">
      <dgm:prSet presAssocID="{615A1D2D-4829-4AF3-AC25-F645411BA014}" presName="horz1" presStyleCnt="0"/>
      <dgm:spPr/>
    </dgm:pt>
    <dgm:pt modelId="{435A46C8-543F-9D42-B104-066626F90971}" type="pres">
      <dgm:prSet presAssocID="{615A1D2D-4829-4AF3-AC25-F645411BA014}" presName="tx1" presStyleLbl="revTx" presStyleIdx="2" presStyleCnt="3"/>
      <dgm:spPr/>
    </dgm:pt>
    <dgm:pt modelId="{7A54FC4D-7A85-854E-9182-D3176517BB83}" type="pres">
      <dgm:prSet presAssocID="{615A1D2D-4829-4AF3-AC25-F645411BA014}" presName="vert1" presStyleCnt="0"/>
      <dgm:spPr/>
    </dgm:pt>
  </dgm:ptLst>
  <dgm:cxnLst>
    <dgm:cxn modelId="{EF2B2320-A0B5-3541-A2C5-5D18A95EA816}" type="presOf" srcId="{C44D6E9C-90F9-4642-8843-F0424EA606D5}" destId="{9B0AD49B-49E0-2C4F-9638-C2FED7EF7668}" srcOrd="0" destOrd="0" presId="urn:microsoft.com/office/officeart/2008/layout/LinedList"/>
    <dgm:cxn modelId="{14947125-5175-894F-BDD0-207DEE38DDD1}" type="presOf" srcId="{1E1FC4E7-AB6B-4ED1-8106-36F496CDDDF5}" destId="{A4EF0B65-64EC-884A-A378-E388DB52F069}" srcOrd="0" destOrd="0" presId="urn:microsoft.com/office/officeart/2008/layout/LinedList"/>
    <dgm:cxn modelId="{5382C050-0F86-4FCC-9C04-57D5BEAD27DC}" srcId="{C44D6E9C-90F9-4642-8843-F0424EA606D5}" destId="{615A1D2D-4829-4AF3-AC25-F645411BA014}" srcOrd="2" destOrd="0" parTransId="{EF6033AD-AD47-4E3B-B47C-5965D42CEEF8}" sibTransId="{5D5520F4-9E21-4C0D-9D29-BB75158426FB}"/>
    <dgm:cxn modelId="{DD708C86-C5EE-4653-B34B-28932C3BD9D9}" srcId="{C44D6E9C-90F9-4642-8843-F0424EA606D5}" destId="{1E1FC4E7-AB6B-4ED1-8106-36F496CDDDF5}" srcOrd="1" destOrd="0" parTransId="{A6480775-92A0-4343-BEAE-27A097DE2B85}" sibTransId="{289E3B89-47FD-4D76-82FD-E6086A3E7189}"/>
    <dgm:cxn modelId="{ED040A97-8919-FB4A-AA36-B9F3FFE5D25D}" type="presOf" srcId="{2543567B-C06D-4D77-85A9-4FDA16752119}" destId="{A504CC2E-8B78-214E-A656-487171B8A159}" srcOrd="0" destOrd="0" presId="urn:microsoft.com/office/officeart/2008/layout/LinedList"/>
    <dgm:cxn modelId="{1A7AE9B6-5C74-45E0-9003-FEC4CD146A33}" srcId="{C44D6E9C-90F9-4642-8843-F0424EA606D5}" destId="{2543567B-C06D-4D77-85A9-4FDA16752119}" srcOrd="0" destOrd="0" parTransId="{61592172-A3E7-4470-BB2E-4D0684471AE4}" sibTransId="{2BEBBBCA-CFF0-4990-AF96-51733785C058}"/>
    <dgm:cxn modelId="{0AC7C0C5-6915-7343-9ABC-DFD968FB7FB7}" type="presOf" srcId="{615A1D2D-4829-4AF3-AC25-F645411BA014}" destId="{435A46C8-543F-9D42-B104-066626F90971}" srcOrd="0" destOrd="0" presId="urn:microsoft.com/office/officeart/2008/layout/LinedList"/>
    <dgm:cxn modelId="{709C33A2-6333-5E4D-BABA-200F65BBDC9A}" type="presParOf" srcId="{9B0AD49B-49E0-2C4F-9638-C2FED7EF7668}" destId="{0F96B448-0F40-6545-BB24-237DC3217345}" srcOrd="0" destOrd="0" presId="urn:microsoft.com/office/officeart/2008/layout/LinedList"/>
    <dgm:cxn modelId="{A7D80138-0E4C-AF47-B97D-6426AFE40361}" type="presParOf" srcId="{9B0AD49B-49E0-2C4F-9638-C2FED7EF7668}" destId="{B2DFF5E3-B191-2A4D-910E-6071298D0AA1}" srcOrd="1" destOrd="0" presId="urn:microsoft.com/office/officeart/2008/layout/LinedList"/>
    <dgm:cxn modelId="{E98437EE-EA1E-A64A-A239-172CE110FA7F}" type="presParOf" srcId="{B2DFF5E3-B191-2A4D-910E-6071298D0AA1}" destId="{A504CC2E-8B78-214E-A656-487171B8A159}" srcOrd="0" destOrd="0" presId="urn:microsoft.com/office/officeart/2008/layout/LinedList"/>
    <dgm:cxn modelId="{2B5FEE56-00D8-8647-92BB-3071A5C6CFCA}" type="presParOf" srcId="{B2DFF5E3-B191-2A4D-910E-6071298D0AA1}" destId="{CD3DB9AE-FEAD-8142-B256-B7761C96527C}" srcOrd="1" destOrd="0" presId="urn:microsoft.com/office/officeart/2008/layout/LinedList"/>
    <dgm:cxn modelId="{A8B14B00-96E3-FA49-A4CC-E85C7A4DEE0B}" type="presParOf" srcId="{9B0AD49B-49E0-2C4F-9638-C2FED7EF7668}" destId="{C24BE6E5-69C3-3941-BC64-F2474AC4698F}" srcOrd="2" destOrd="0" presId="urn:microsoft.com/office/officeart/2008/layout/LinedList"/>
    <dgm:cxn modelId="{A54B9912-A359-1E42-882F-744E2EF3517D}" type="presParOf" srcId="{9B0AD49B-49E0-2C4F-9638-C2FED7EF7668}" destId="{90A2462F-DBD2-944B-9BCB-89143022BC89}" srcOrd="3" destOrd="0" presId="urn:microsoft.com/office/officeart/2008/layout/LinedList"/>
    <dgm:cxn modelId="{2A72A9CD-7130-D344-8723-700389A60805}" type="presParOf" srcId="{90A2462F-DBD2-944B-9BCB-89143022BC89}" destId="{A4EF0B65-64EC-884A-A378-E388DB52F069}" srcOrd="0" destOrd="0" presId="urn:microsoft.com/office/officeart/2008/layout/LinedList"/>
    <dgm:cxn modelId="{F2499080-6AD9-8C41-A769-1B68FBC59754}" type="presParOf" srcId="{90A2462F-DBD2-944B-9BCB-89143022BC89}" destId="{D8034EA3-300E-D048-BB86-AA3A5EA31B04}" srcOrd="1" destOrd="0" presId="urn:microsoft.com/office/officeart/2008/layout/LinedList"/>
    <dgm:cxn modelId="{FD753EE3-3F22-2546-9417-64CF9C3B2A95}" type="presParOf" srcId="{9B0AD49B-49E0-2C4F-9638-C2FED7EF7668}" destId="{6B42E49D-1EF2-754C-96D9-FC8FE50EB94E}" srcOrd="4" destOrd="0" presId="urn:microsoft.com/office/officeart/2008/layout/LinedList"/>
    <dgm:cxn modelId="{011A1C7D-3838-FD40-8442-E585CB583103}" type="presParOf" srcId="{9B0AD49B-49E0-2C4F-9638-C2FED7EF7668}" destId="{CBD6830A-70ED-164F-ADD8-EDE2D0259C05}" srcOrd="5" destOrd="0" presId="urn:microsoft.com/office/officeart/2008/layout/LinedList"/>
    <dgm:cxn modelId="{B092D713-ED8A-D244-9F39-9713172CF227}" type="presParOf" srcId="{CBD6830A-70ED-164F-ADD8-EDE2D0259C05}" destId="{435A46C8-543F-9D42-B104-066626F90971}" srcOrd="0" destOrd="0" presId="urn:microsoft.com/office/officeart/2008/layout/LinedList"/>
    <dgm:cxn modelId="{5335A4DA-1D0E-B344-AACE-3950CC055597}" type="presParOf" srcId="{CBD6830A-70ED-164F-ADD8-EDE2D0259C05}" destId="{7A54FC4D-7A85-854E-9182-D3176517BB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A645C5D-A93C-4D74-9A39-0F40FBC9FC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7F6D5B-83C2-4774-9D20-8EEAFF949223}">
      <dgm:prSet/>
      <dgm:spPr/>
      <dgm:t>
        <a:bodyPr/>
        <a:lstStyle/>
        <a:p>
          <a:r>
            <a:rPr lang="en-US" b="1"/>
            <a:t>• Putin obvinil NATO z expanze k ruským hranicím</a:t>
          </a:r>
          <a:endParaRPr lang="en-US"/>
        </a:p>
      </dgm:t>
    </dgm:pt>
    <dgm:pt modelId="{0B5097F0-F71F-4E42-A9D2-9DB1EE9F6B80}" type="parTrans" cxnId="{C2E9CD1F-ED9E-4B35-8CDA-F7846F60E8B7}">
      <dgm:prSet/>
      <dgm:spPr/>
      <dgm:t>
        <a:bodyPr/>
        <a:lstStyle/>
        <a:p>
          <a:endParaRPr lang="en-US"/>
        </a:p>
      </dgm:t>
    </dgm:pt>
    <dgm:pt modelId="{D2BA59C3-267D-4F8F-9F19-F58C7CCDD1EE}" type="sibTrans" cxnId="{C2E9CD1F-ED9E-4B35-8CDA-F7846F60E8B7}">
      <dgm:prSet/>
      <dgm:spPr/>
      <dgm:t>
        <a:bodyPr/>
        <a:lstStyle/>
        <a:p>
          <a:endParaRPr lang="en-US"/>
        </a:p>
      </dgm:t>
    </dgm:pt>
    <dgm:pt modelId="{50A788AF-208D-4AA6-8A34-9DDBBDD996EC}">
      <dgm:prSet/>
      <dgm:spPr/>
      <dgm:t>
        <a:bodyPr/>
        <a:lstStyle/>
        <a:p>
          <a:r>
            <a:rPr lang="en-US" b="1"/>
            <a:t>• Kritika plánů USA na protiraketový štít v Evropě</a:t>
          </a:r>
          <a:endParaRPr lang="en-US"/>
        </a:p>
      </dgm:t>
    </dgm:pt>
    <dgm:pt modelId="{A5270F43-0136-42F7-99DF-FDAEDBA9435D}" type="parTrans" cxnId="{D1703562-46DF-4E8B-9FFF-E6AAE5071C98}">
      <dgm:prSet/>
      <dgm:spPr/>
      <dgm:t>
        <a:bodyPr/>
        <a:lstStyle/>
        <a:p>
          <a:endParaRPr lang="en-US"/>
        </a:p>
      </dgm:t>
    </dgm:pt>
    <dgm:pt modelId="{A3EA3C7C-4085-4CE5-9181-8BDD560A1F1F}" type="sibTrans" cxnId="{D1703562-46DF-4E8B-9FFF-E6AAE5071C98}">
      <dgm:prSet/>
      <dgm:spPr/>
      <dgm:t>
        <a:bodyPr/>
        <a:lstStyle/>
        <a:p>
          <a:endParaRPr lang="en-US"/>
        </a:p>
      </dgm:t>
    </dgm:pt>
    <dgm:pt modelId="{89752ED6-3EE4-4753-B36A-CE36934EE9A1}">
      <dgm:prSet/>
      <dgm:spPr/>
      <dgm:t>
        <a:bodyPr/>
        <a:lstStyle/>
        <a:p>
          <a:r>
            <a:rPr lang="en-US" b="1"/>
            <a:t>• Varování před narušením strategické rovnováhy</a:t>
          </a:r>
          <a:endParaRPr lang="en-US"/>
        </a:p>
      </dgm:t>
    </dgm:pt>
    <dgm:pt modelId="{A1AF0966-F614-4275-B726-44B69CE7F5FB}" type="parTrans" cxnId="{94D6A9B3-5C55-4423-BC04-21396416E219}">
      <dgm:prSet/>
      <dgm:spPr/>
      <dgm:t>
        <a:bodyPr/>
        <a:lstStyle/>
        <a:p>
          <a:endParaRPr lang="en-US"/>
        </a:p>
      </dgm:t>
    </dgm:pt>
    <dgm:pt modelId="{F640C6D0-92A2-41C3-9FB2-B25F6336DBCF}" type="sibTrans" cxnId="{94D6A9B3-5C55-4423-BC04-21396416E219}">
      <dgm:prSet/>
      <dgm:spPr/>
      <dgm:t>
        <a:bodyPr/>
        <a:lstStyle/>
        <a:p>
          <a:endParaRPr lang="en-US"/>
        </a:p>
      </dgm:t>
    </dgm:pt>
    <dgm:pt modelId="{7F81396C-0D89-E44D-AC2E-41DC8F9587F6}" type="pres">
      <dgm:prSet presAssocID="{4A645C5D-A93C-4D74-9A39-0F40FBC9FCB2}" presName="vert0" presStyleCnt="0">
        <dgm:presLayoutVars>
          <dgm:dir/>
          <dgm:animOne val="branch"/>
          <dgm:animLvl val="lvl"/>
        </dgm:presLayoutVars>
      </dgm:prSet>
      <dgm:spPr/>
    </dgm:pt>
    <dgm:pt modelId="{500429BB-4BFA-7946-AA93-A479FD12CC39}" type="pres">
      <dgm:prSet presAssocID="{927F6D5B-83C2-4774-9D20-8EEAFF949223}" presName="thickLine" presStyleLbl="alignNode1" presStyleIdx="0" presStyleCnt="3"/>
      <dgm:spPr/>
    </dgm:pt>
    <dgm:pt modelId="{EF1DAE6E-D279-5D4A-BD8B-72DB2B2D349B}" type="pres">
      <dgm:prSet presAssocID="{927F6D5B-83C2-4774-9D20-8EEAFF949223}" presName="horz1" presStyleCnt="0"/>
      <dgm:spPr/>
    </dgm:pt>
    <dgm:pt modelId="{DCE5A507-77ED-6046-8C40-CFAE5CDAB6BF}" type="pres">
      <dgm:prSet presAssocID="{927F6D5B-83C2-4774-9D20-8EEAFF949223}" presName="tx1" presStyleLbl="revTx" presStyleIdx="0" presStyleCnt="3"/>
      <dgm:spPr/>
    </dgm:pt>
    <dgm:pt modelId="{4E9286B4-EE96-5D49-9FBC-4E63723F0CBF}" type="pres">
      <dgm:prSet presAssocID="{927F6D5B-83C2-4774-9D20-8EEAFF949223}" presName="vert1" presStyleCnt="0"/>
      <dgm:spPr/>
    </dgm:pt>
    <dgm:pt modelId="{E8E894EC-59AF-4149-AD91-CC2A66EAEDCD}" type="pres">
      <dgm:prSet presAssocID="{50A788AF-208D-4AA6-8A34-9DDBBDD996EC}" presName="thickLine" presStyleLbl="alignNode1" presStyleIdx="1" presStyleCnt="3"/>
      <dgm:spPr/>
    </dgm:pt>
    <dgm:pt modelId="{D2314B5B-F634-DE4D-B9D5-D56AC742E176}" type="pres">
      <dgm:prSet presAssocID="{50A788AF-208D-4AA6-8A34-9DDBBDD996EC}" presName="horz1" presStyleCnt="0"/>
      <dgm:spPr/>
    </dgm:pt>
    <dgm:pt modelId="{18220DDE-B4A1-8743-93C0-3EAB3BDB2032}" type="pres">
      <dgm:prSet presAssocID="{50A788AF-208D-4AA6-8A34-9DDBBDD996EC}" presName="tx1" presStyleLbl="revTx" presStyleIdx="1" presStyleCnt="3"/>
      <dgm:spPr/>
    </dgm:pt>
    <dgm:pt modelId="{84B331C4-67B6-4645-8689-77C591FF2F26}" type="pres">
      <dgm:prSet presAssocID="{50A788AF-208D-4AA6-8A34-9DDBBDD996EC}" presName="vert1" presStyleCnt="0"/>
      <dgm:spPr/>
    </dgm:pt>
    <dgm:pt modelId="{F0EC39CE-C492-5341-AC1E-6B2FD4EBDF2B}" type="pres">
      <dgm:prSet presAssocID="{89752ED6-3EE4-4753-B36A-CE36934EE9A1}" presName="thickLine" presStyleLbl="alignNode1" presStyleIdx="2" presStyleCnt="3"/>
      <dgm:spPr/>
    </dgm:pt>
    <dgm:pt modelId="{EBBC1CA2-77AD-614D-AE64-8A619023F959}" type="pres">
      <dgm:prSet presAssocID="{89752ED6-3EE4-4753-B36A-CE36934EE9A1}" presName="horz1" presStyleCnt="0"/>
      <dgm:spPr/>
    </dgm:pt>
    <dgm:pt modelId="{FAF05407-B4A4-4D4D-9F25-68BA42C996B4}" type="pres">
      <dgm:prSet presAssocID="{89752ED6-3EE4-4753-B36A-CE36934EE9A1}" presName="tx1" presStyleLbl="revTx" presStyleIdx="2" presStyleCnt="3"/>
      <dgm:spPr/>
    </dgm:pt>
    <dgm:pt modelId="{2F2464D7-2DE4-4845-8DD2-9A0D20DED8F4}" type="pres">
      <dgm:prSet presAssocID="{89752ED6-3EE4-4753-B36A-CE36934EE9A1}" presName="vert1" presStyleCnt="0"/>
      <dgm:spPr/>
    </dgm:pt>
  </dgm:ptLst>
  <dgm:cxnLst>
    <dgm:cxn modelId="{C2E9CD1F-ED9E-4B35-8CDA-F7846F60E8B7}" srcId="{4A645C5D-A93C-4D74-9A39-0F40FBC9FCB2}" destId="{927F6D5B-83C2-4774-9D20-8EEAFF949223}" srcOrd="0" destOrd="0" parTransId="{0B5097F0-F71F-4E42-A9D2-9DB1EE9F6B80}" sibTransId="{D2BA59C3-267D-4F8F-9F19-F58C7CCDD1EE}"/>
    <dgm:cxn modelId="{CC30D126-5DCA-784B-87EF-75E79968041E}" type="presOf" srcId="{4A645C5D-A93C-4D74-9A39-0F40FBC9FCB2}" destId="{7F81396C-0D89-E44D-AC2E-41DC8F9587F6}" srcOrd="0" destOrd="0" presId="urn:microsoft.com/office/officeart/2008/layout/LinedList"/>
    <dgm:cxn modelId="{D1703562-46DF-4E8B-9FFF-E6AAE5071C98}" srcId="{4A645C5D-A93C-4D74-9A39-0F40FBC9FCB2}" destId="{50A788AF-208D-4AA6-8A34-9DDBBDD996EC}" srcOrd="1" destOrd="0" parTransId="{A5270F43-0136-42F7-99DF-FDAEDBA9435D}" sibTransId="{A3EA3C7C-4085-4CE5-9181-8BDD560A1F1F}"/>
    <dgm:cxn modelId="{43F54D85-950F-B044-A955-7292D52FD0F1}" type="presOf" srcId="{89752ED6-3EE4-4753-B36A-CE36934EE9A1}" destId="{FAF05407-B4A4-4D4D-9F25-68BA42C996B4}" srcOrd="0" destOrd="0" presId="urn:microsoft.com/office/officeart/2008/layout/LinedList"/>
    <dgm:cxn modelId="{8F76178C-0763-ED48-B269-A0F75BCB9AD4}" type="presOf" srcId="{50A788AF-208D-4AA6-8A34-9DDBBDD996EC}" destId="{18220DDE-B4A1-8743-93C0-3EAB3BDB2032}" srcOrd="0" destOrd="0" presId="urn:microsoft.com/office/officeart/2008/layout/LinedList"/>
    <dgm:cxn modelId="{94D6A9B3-5C55-4423-BC04-21396416E219}" srcId="{4A645C5D-A93C-4D74-9A39-0F40FBC9FCB2}" destId="{89752ED6-3EE4-4753-B36A-CE36934EE9A1}" srcOrd="2" destOrd="0" parTransId="{A1AF0966-F614-4275-B726-44B69CE7F5FB}" sibTransId="{F640C6D0-92A2-41C3-9FB2-B25F6336DBCF}"/>
    <dgm:cxn modelId="{9BD0E6E5-72AE-6B44-BE90-463FBC8AFC01}" type="presOf" srcId="{927F6D5B-83C2-4774-9D20-8EEAFF949223}" destId="{DCE5A507-77ED-6046-8C40-CFAE5CDAB6BF}" srcOrd="0" destOrd="0" presId="urn:microsoft.com/office/officeart/2008/layout/LinedList"/>
    <dgm:cxn modelId="{259E8657-51A9-3640-99BA-F823E7A7DEEC}" type="presParOf" srcId="{7F81396C-0D89-E44D-AC2E-41DC8F9587F6}" destId="{500429BB-4BFA-7946-AA93-A479FD12CC39}" srcOrd="0" destOrd="0" presId="urn:microsoft.com/office/officeart/2008/layout/LinedList"/>
    <dgm:cxn modelId="{C23EEA66-2EC3-6541-B880-9A584DC1B998}" type="presParOf" srcId="{7F81396C-0D89-E44D-AC2E-41DC8F9587F6}" destId="{EF1DAE6E-D279-5D4A-BD8B-72DB2B2D349B}" srcOrd="1" destOrd="0" presId="urn:microsoft.com/office/officeart/2008/layout/LinedList"/>
    <dgm:cxn modelId="{B431AAB7-64A5-8D42-B472-0DC10E3AD4AB}" type="presParOf" srcId="{EF1DAE6E-D279-5D4A-BD8B-72DB2B2D349B}" destId="{DCE5A507-77ED-6046-8C40-CFAE5CDAB6BF}" srcOrd="0" destOrd="0" presId="urn:microsoft.com/office/officeart/2008/layout/LinedList"/>
    <dgm:cxn modelId="{2377D0CA-70D9-FD4E-950C-744758E7C1C0}" type="presParOf" srcId="{EF1DAE6E-D279-5D4A-BD8B-72DB2B2D349B}" destId="{4E9286B4-EE96-5D49-9FBC-4E63723F0CBF}" srcOrd="1" destOrd="0" presId="urn:microsoft.com/office/officeart/2008/layout/LinedList"/>
    <dgm:cxn modelId="{CFC39B8E-D419-6A47-9CEC-953838E18635}" type="presParOf" srcId="{7F81396C-0D89-E44D-AC2E-41DC8F9587F6}" destId="{E8E894EC-59AF-4149-AD91-CC2A66EAEDCD}" srcOrd="2" destOrd="0" presId="urn:microsoft.com/office/officeart/2008/layout/LinedList"/>
    <dgm:cxn modelId="{4FA9360A-5E58-6A40-8C18-ADC4DC7D856E}" type="presParOf" srcId="{7F81396C-0D89-E44D-AC2E-41DC8F9587F6}" destId="{D2314B5B-F634-DE4D-B9D5-D56AC742E176}" srcOrd="3" destOrd="0" presId="urn:microsoft.com/office/officeart/2008/layout/LinedList"/>
    <dgm:cxn modelId="{75B6EA88-B465-EA4C-81D8-5C0B8C59155B}" type="presParOf" srcId="{D2314B5B-F634-DE4D-B9D5-D56AC742E176}" destId="{18220DDE-B4A1-8743-93C0-3EAB3BDB2032}" srcOrd="0" destOrd="0" presId="urn:microsoft.com/office/officeart/2008/layout/LinedList"/>
    <dgm:cxn modelId="{CB8DC100-6917-4F4E-B046-ECFCA71F6770}" type="presParOf" srcId="{D2314B5B-F634-DE4D-B9D5-D56AC742E176}" destId="{84B331C4-67B6-4645-8689-77C591FF2F26}" srcOrd="1" destOrd="0" presId="urn:microsoft.com/office/officeart/2008/layout/LinedList"/>
    <dgm:cxn modelId="{ABD6A124-F127-C946-A1ED-7A23F192785E}" type="presParOf" srcId="{7F81396C-0D89-E44D-AC2E-41DC8F9587F6}" destId="{F0EC39CE-C492-5341-AC1E-6B2FD4EBDF2B}" srcOrd="4" destOrd="0" presId="urn:microsoft.com/office/officeart/2008/layout/LinedList"/>
    <dgm:cxn modelId="{5780378A-A51D-2344-B540-4082B7588AB2}" type="presParOf" srcId="{7F81396C-0D89-E44D-AC2E-41DC8F9587F6}" destId="{EBBC1CA2-77AD-614D-AE64-8A619023F959}" srcOrd="5" destOrd="0" presId="urn:microsoft.com/office/officeart/2008/layout/LinedList"/>
    <dgm:cxn modelId="{F0A1C7C7-5C93-3E49-A9BA-F96ED85F9EFE}" type="presParOf" srcId="{EBBC1CA2-77AD-614D-AE64-8A619023F959}" destId="{FAF05407-B4A4-4D4D-9F25-68BA42C996B4}" srcOrd="0" destOrd="0" presId="urn:microsoft.com/office/officeart/2008/layout/LinedList"/>
    <dgm:cxn modelId="{86905C93-EBDA-C441-9D5D-57C269142488}" type="presParOf" srcId="{EBBC1CA2-77AD-614D-AE64-8A619023F959}" destId="{2F2464D7-2DE4-4845-8DD2-9A0D20DED8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5E2DC79-A0CF-4A44-A2DB-25A72412B35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43F310-C6F2-4BD1-9B55-1E3C9CBF9524}">
      <dgm:prSet/>
      <dgm:spPr/>
      <dgm:t>
        <a:bodyPr/>
        <a:lstStyle/>
        <a:p>
          <a:r>
            <a:rPr lang="en-US" b="1"/>
            <a:t>• Putin požadoval nový světový řád založený na Chartě OSN</a:t>
          </a:r>
          <a:endParaRPr lang="en-US"/>
        </a:p>
      </dgm:t>
    </dgm:pt>
    <dgm:pt modelId="{12D870DA-9223-4CA9-98A3-92DBC805BBD9}" type="parTrans" cxnId="{045B40A5-9C3A-46D2-AB94-7D1E7C17B362}">
      <dgm:prSet/>
      <dgm:spPr/>
      <dgm:t>
        <a:bodyPr/>
        <a:lstStyle/>
        <a:p>
          <a:endParaRPr lang="en-US"/>
        </a:p>
      </dgm:t>
    </dgm:pt>
    <dgm:pt modelId="{1794CC7F-BFF5-4D5C-9C3A-F95923D0C87C}" type="sibTrans" cxnId="{045B40A5-9C3A-46D2-AB94-7D1E7C17B362}">
      <dgm:prSet/>
      <dgm:spPr/>
      <dgm:t>
        <a:bodyPr/>
        <a:lstStyle/>
        <a:p>
          <a:endParaRPr lang="en-US"/>
        </a:p>
      </dgm:t>
    </dgm:pt>
    <dgm:pt modelId="{5CE34E81-0466-4E79-8F6A-53F3A2A83296}">
      <dgm:prSet/>
      <dgm:spPr/>
      <dgm:t>
        <a:bodyPr/>
        <a:lstStyle/>
        <a:p>
          <a:r>
            <a:rPr lang="en-US" b="1"/>
            <a:t>• Kritizoval výsady Západu v mezinárodní politice</a:t>
          </a:r>
          <a:endParaRPr lang="en-US"/>
        </a:p>
      </dgm:t>
    </dgm:pt>
    <dgm:pt modelId="{EA57CE0D-E549-4742-89B9-F82BF19CA037}" type="parTrans" cxnId="{916CD9D6-436F-42CF-BFD4-A23F73706460}">
      <dgm:prSet/>
      <dgm:spPr/>
      <dgm:t>
        <a:bodyPr/>
        <a:lstStyle/>
        <a:p>
          <a:endParaRPr lang="en-US"/>
        </a:p>
      </dgm:t>
    </dgm:pt>
    <dgm:pt modelId="{E2F78830-6713-491D-9C91-FA620D5F22B4}" type="sibTrans" cxnId="{916CD9D6-436F-42CF-BFD4-A23F73706460}">
      <dgm:prSet/>
      <dgm:spPr/>
      <dgm:t>
        <a:bodyPr/>
        <a:lstStyle/>
        <a:p>
          <a:endParaRPr lang="en-US"/>
        </a:p>
      </dgm:t>
    </dgm:pt>
    <dgm:pt modelId="{A1CE14FD-ED41-4BDA-A7AE-6494C3A49678}">
      <dgm:prSet/>
      <dgm:spPr/>
      <dgm:t>
        <a:bodyPr/>
        <a:lstStyle/>
        <a:p>
          <a:r>
            <a:rPr lang="en-US" b="1"/>
            <a:t>• Zdůraznil princip rovnosti mezi státy</a:t>
          </a:r>
          <a:endParaRPr lang="en-US"/>
        </a:p>
      </dgm:t>
    </dgm:pt>
    <dgm:pt modelId="{C29F8C5A-79EB-4151-80AE-2FE2FA127557}" type="parTrans" cxnId="{F186430E-E622-46B9-B0C1-76E710050F3D}">
      <dgm:prSet/>
      <dgm:spPr/>
      <dgm:t>
        <a:bodyPr/>
        <a:lstStyle/>
        <a:p>
          <a:endParaRPr lang="en-US"/>
        </a:p>
      </dgm:t>
    </dgm:pt>
    <dgm:pt modelId="{CB8E345A-FA29-42AB-94E3-1DC9D030F29F}" type="sibTrans" cxnId="{F186430E-E622-46B9-B0C1-76E710050F3D}">
      <dgm:prSet/>
      <dgm:spPr/>
      <dgm:t>
        <a:bodyPr/>
        <a:lstStyle/>
        <a:p>
          <a:endParaRPr lang="en-US"/>
        </a:p>
      </dgm:t>
    </dgm:pt>
    <dgm:pt modelId="{C82A1312-61E0-194D-8C2C-CB2A1FF5B202}" type="pres">
      <dgm:prSet presAssocID="{15E2DC79-A0CF-4A44-A2DB-25A72412B357}" presName="vert0" presStyleCnt="0">
        <dgm:presLayoutVars>
          <dgm:dir/>
          <dgm:animOne val="branch"/>
          <dgm:animLvl val="lvl"/>
        </dgm:presLayoutVars>
      </dgm:prSet>
      <dgm:spPr/>
    </dgm:pt>
    <dgm:pt modelId="{CB86CD20-1A23-3D49-849D-7E9087E8E6E3}" type="pres">
      <dgm:prSet presAssocID="{B543F310-C6F2-4BD1-9B55-1E3C9CBF9524}" presName="thickLine" presStyleLbl="alignNode1" presStyleIdx="0" presStyleCnt="3"/>
      <dgm:spPr/>
    </dgm:pt>
    <dgm:pt modelId="{A13011AB-92B2-CD45-A85B-5AB7FDCC3F9E}" type="pres">
      <dgm:prSet presAssocID="{B543F310-C6F2-4BD1-9B55-1E3C9CBF9524}" presName="horz1" presStyleCnt="0"/>
      <dgm:spPr/>
    </dgm:pt>
    <dgm:pt modelId="{DA5ECA30-69DE-B142-BCAD-1D8B997B1B02}" type="pres">
      <dgm:prSet presAssocID="{B543F310-C6F2-4BD1-9B55-1E3C9CBF9524}" presName="tx1" presStyleLbl="revTx" presStyleIdx="0" presStyleCnt="3"/>
      <dgm:spPr/>
    </dgm:pt>
    <dgm:pt modelId="{A97BDCA2-9904-3545-A2B9-FDD338046A0B}" type="pres">
      <dgm:prSet presAssocID="{B543F310-C6F2-4BD1-9B55-1E3C9CBF9524}" presName="vert1" presStyleCnt="0"/>
      <dgm:spPr/>
    </dgm:pt>
    <dgm:pt modelId="{FA6379F8-8010-5649-BAB7-40B4D2DD7B9C}" type="pres">
      <dgm:prSet presAssocID="{5CE34E81-0466-4E79-8F6A-53F3A2A83296}" presName="thickLine" presStyleLbl="alignNode1" presStyleIdx="1" presStyleCnt="3"/>
      <dgm:spPr/>
    </dgm:pt>
    <dgm:pt modelId="{9594A8A5-F9B0-7F4D-93FC-82E5FEB8F95D}" type="pres">
      <dgm:prSet presAssocID="{5CE34E81-0466-4E79-8F6A-53F3A2A83296}" presName="horz1" presStyleCnt="0"/>
      <dgm:spPr/>
    </dgm:pt>
    <dgm:pt modelId="{F3FE257D-DDE0-F742-A707-52303E4592B4}" type="pres">
      <dgm:prSet presAssocID="{5CE34E81-0466-4E79-8F6A-53F3A2A83296}" presName="tx1" presStyleLbl="revTx" presStyleIdx="1" presStyleCnt="3"/>
      <dgm:spPr/>
    </dgm:pt>
    <dgm:pt modelId="{59F0DBDF-5B5D-AF4E-9503-A83F688BE1D8}" type="pres">
      <dgm:prSet presAssocID="{5CE34E81-0466-4E79-8F6A-53F3A2A83296}" presName="vert1" presStyleCnt="0"/>
      <dgm:spPr/>
    </dgm:pt>
    <dgm:pt modelId="{1BD82FE6-99A8-7245-8D2B-AE85FDE6697B}" type="pres">
      <dgm:prSet presAssocID="{A1CE14FD-ED41-4BDA-A7AE-6494C3A49678}" presName="thickLine" presStyleLbl="alignNode1" presStyleIdx="2" presStyleCnt="3"/>
      <dgm:spPr/>
    </dgm:pt>
    <dgm:pt modelId="{6C401F7E-C802-F84A-875A-4941DFAA8BFC}" type="pres">
      <dgm:prSet presAssocID="{A1CE14FD-ED41-4BDA-A7AE-6494C3A49678}" presName="horz1" presStyleCnt="0"/>
      <dgm:spPr/>
    </dgm:pt>
    <dgm:pt modelId="{9539589E-5955-E545-B402-822499358D25}" type="pres">
      <dgm:prSet presAssocID="{A1CE14FD-ED41-4BDA-A7AE-6494C3A49678}" presName="tx1" presStyleLbl="revTx" presStyleIdx="2" presStyleCnt="3"/>
      <dgm:spPr/>
    </dgm:pt>
    <dgm:pt modelId="{F330FD53-6D85-1148-9F37-C6B40C822B1B}" type="pres">
      <dgm:prSet presAssocID="{A1CE14FD-ED41-4BDA-A7AE-6494C3A49678}" presName="vert1" presStyleCnt="0"/>
      <dgm:spPr/>
    </dgm:pt>
  </dgm:ptLst>
  <dgm:cxnLst>
    <dgm:cxn modelId="{F186430E-E622-46B9-B0C1-76E710050F3D}" srcId="{15E2DC79-A0CF-4A44-A2DB-25A72412B357}" destId="{A1CE14FD-ED41-4BDA-A7AE-6494C3A49678}" srcOrd="2" destOrd="0" parTransId="{C29F8C5A-79EB-4151-80AE-2FE2FA127557}" sibTransId="{CB8E345A-FA29-42AB-94E3-1DC9D030F29F}"/>
    <dgm:cxn modelId="{702C732D-65D0-2A4B-873A-34D64C6072B0}" type="presOf" srcId="{A1CE14FD-ED41-4BDA-A7AE-6494C3A49678}" destId="{9539589E-5955-E545-B402-822499358D25}" srcOrd="0" destOrd="0" presId="urn:microsoft.com/office/officeart/2008/layout/LinedList"/>
    <dgm:cxn modelId="{783AD68B-3CB6-BA4A-919F-FF467C0762CF}" type="presOf" srcId="{15E2DC79-A0CF-4A44-A2DB-25A72412B357}" destId="{C82A1312-61E0-194D-8C2C-CB2A1FF5B202}" srcOrd="0" destOrd="0" presId="urn:microsoft.com/office/officeart/2008/layout/LinedList"/>
    <dgm:cxn modelId="{5683FF8C-1B88-7F40-87EF-6D3A15EA5078}" type="presOf" srcId="{5CE34E81-0466-4E79-8F6A-53F3A2A83296}" destId="{F3FE257D-DDE0-F742-A707-52303E4592B4}" srcOrd="0" destOrd="0" presId="urn:microsoft.com/office/officeart/2008/layout/LinedList"/>
    <dgm:cxn modelId="{045B40A5-9C3A-46D2-AB94-7D1E7C17B362}" srcId="{15E2DC79-A0CF-4A44-A2DB-25A72412B357}" destId="{B543F310-C6F2-4BD1-9B55-1E3C9CBF9524}" srcOrd="0" destOrd="0" parTransId="{12D870DA-9223-4CA9-98A3-92DBC805BBD9}" sibTransId="{1794CC7F-BFF5-4D5C-9C3A-F95923D0C87C}"/>
    <dgm:cxn modelId="{7BAFA7C3-AEFC-E64D-A1BD-5EEAFBE3413E}" type="presOf" srcId="{B543F310-C6F2-4BD1-9B55-1E3C9CBF9524}" destId="{DA5ECA30-69DE-B142-BCAD-1D8B997B1B02}" srcOrd="0" destOrd="0" presId="urn:microsoft.com/office/officeart/2008/layout/LinedList"/>
    <dgm:cxn modelId="{916CD9D6-436F-42CF-BFD4-A23F73706460}" srcId="{15E2DC79-A0CF-4A44-A2DB-25A72412B357}" destId="{5CE34E81-0466-4E79-8F6A-53F3A2A83296}" srcOrd="1" destOrd="0" parTransId="{EA57CE0D-E549-4742-89B9-F82BF19CA037}" sibTransId="{E2F78830-6713-491D-9C91-FA620D5F22B4}"/>
    <dgm:cxn modelId="{6CEC7B8F-38DC-FA42-8DD9-FDE9A00702E6}" type="presParOf" srcId="{C82A1312-61E0-194D-8C2C-CB2A1FF5B202}" destId="{CB86CD20-1A23-3D49-849D-7E9087E8E6E3}" srcOrd="0" destOrd="0" presId="urn:microsoft.com/office/officeart/2008/layout/LinedList"/>
    <dgm:cxn modelId="{9568251F-A4AA-BF47-A785-68B6D31253AB}" type="presParOf" srcId="{C82A1312-61E0-194D-8C2C-CB2A1FF5B202}" destId="{A13011AB-92B2-CD45-A85B-5AB7FDCC3F9E}" srcOrd="1" destOrd="0" presId="urn:microsoft.com/office/officeart/2008/layout/LinedList"/>
    <dgm:cxn modelId="{BCC9868B-EAD7-824B-8211-BCFAE3CCFE75}" type="presParOf" srcId="{A13011AB-92B2-CD45-A85B-5AB7FDCC3F9E}" destId="{DA5ECA30-69DE-B142-BCAD-1D8B997B1B02}" srcOrd="0" destOrd="0" presId="urn:microsoft.com/office/officeart/2008/layout/LinedList"/>
    <dgm:cxn modelId="{C9E0EE37-2333-2B47-87A0-F43378806B3C}" type="presParOf" srcId="{A13011AB-92B2-CD45-A85B-5AB7FDCC3F9E}" destId="{A97BDCA2-9904-3545-A2B9-FDD338046A0B}" srcOrd="1" destOrd="0" presId="urn:microsoft.com/office/officeart/2008/layout/LinedList"/>
    <dgm:cxn modelId="{278C42B9-065D-0B4C-8E5E-835FDFE7957F}" type="presParOf" srcId="{C82A1312-61E0-194D-8C2C-CB2A1FF5B202}" destId="{FA6379F8-8010-5649-BAB7-40B4D2DD7B9C}" srcOrd="2" destOrd="0" presId="urn:microsoft.com/office/officeart/2008/layout/LinedList"/>
    <dgm:cxn modelId="{89DE56BE-28FF-A446-B227-BEAD78A91148}" type="presParOf" srcId="{C82A1312-61E0-194D-8C2C-CB2A1FF5B202}" destId="{9594A8A5-F9B0-7F4D-93FC-82E5FEB8F95D}" srcOrd="3" destOrd="0" presId="urn:microsoft.com/office/officeart/2008/layout/LinedList"/>
    <dgm:cxn modelId="{B372B493-312D-304F-9B5E-3F0EAA593D3B}" type="presParOf" srcId="{9594A8A5-F9B0-7F4D-93FC-82E5FEB8F95D}" destId="{F3FE257D-DDE0-F742-A707-52303E4592B4}" srcOrd="0" destOrd="0" presId="urn:microsoft.com/office/officeart/2008/layout/LinedList"/>
    <dgm:cxn modelId="{1D024D8B-8914-BD46-A5B9-3A78DCFDCBFF}" type="presParOf" srcId="{9594A8A5-F9B0-7F4D-93FC-82E5FEB8F95D}" destId="{59F0DBDF-5B5D-AF4E-9503-A83F688BE1D8}" srcOrd="1" destOrd="0" presId="urn:microsoft.com/office/officeart/2008/layout/LinedList"/>
    <dgm:cxn modelId="{9E65E52B-2E8F-AB42-886C-5099A3A99BF8}" type="presParOf" srcId="{C82A1312-61E0-194D-8C2C-CB2A1FF5B202}" destId="{1BD82FE6-99A8-7245-8D2B-AE85FDE6697B}" srcOrd="4" destOrd="0" presId="urn:microsoft.com/office/officeart/2008/layout/LinedList"/>
    <dgm:cxn modelId="{88E80E6F-6CEA-8F4D-AB61-41C4246AA61F}" type="presParOf" srcId="{C82A1312-61E0-194D-8C2C-CB2A1FF5B202}" destId="{6C401F7E-C802-F84A-875A-4941DFAA8BFC}" srcOrd="5" destOrd="0" presId="urn:microsoft.com/office/officeart/2008/layout/LinedList"/>
    <dgm:cxn modelId="{E1014849-86AC-D749-B1CE-B11A1682EB8B}" type="presParOf" srcId="{6C401F7E-C802-F84A-875A-4941DFAA8BFC}" destId="{9539589E-5955-E545-B402-822499358D25}" srcOrd="0" destOrd="0" presId="urn:microsoft.com/office/officeart/2008/layout/LinedList"/>
    <dgm:cxn modelId="{3E3006F7-DE73-0A47-8A5A-8FADED60509C}" type="presParOf" srcId="{6C401F7E-C802-F84A-875A-4941DFAA8BFC}" destId="{F330FD53-6D85-1148-9F37-C6B40C822B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86D19EB-EB9A-46E7-B498-5778C9E1181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2554C1-3071-4962-8D07-2E37149B58FD}">
      <dgm:prSet/>
      <dgm:spPr/>
      <dgm:t>
        <a:bodyPr/>
        <a:lstStyle/>
        <a:p>
          <a:r>
            <a:rPr lang="en-US" b="1"/>
            <a:t>• Západní diplomaté šokováni otevřeností projevu</a:t>
          </a:r>
          <a:endParaRPr lang="en-US"/>
        </a:p>
      </dgm:t>
    </dgm:pt>
    <dgm:pt modelId="{8434181C-F171-4F58-B8B2-98332DE9DFCD}" type="parTrans" cxnId="{DEC6C497-92CD-461B-A5E4-12E86F0E6212}">
      <dgm:prSet/>
      <dgm:spPr/>
      <dgm:t>
        <a:bodyPr/>
        <a:lstStyle/>
        <a:p>
          <a:endParaRPr lang="en-US"/>
        </a:p>
      </dgm:t>
    </dgm:pt>
    <dgm:pt modelId="{0F154B57-C9BB-4D1C-B565-2ADFEE6350E8}" type="sibTrans" cxnId="{DEC6C497-92CD-461B-A5E4-12E86F0E6212}">
      <dgm:prSet/>
      <dgm:spPr/>
      <dgm:t>
        <a:bodyPr/>
        <a:lstStyle/>
        <a:p>
          <a:endParaRPr lang="en-US"/>
        </a:p>
      </dgm:t>
    </dgm:pt>
    <dgm:pt modelId="{AF3B3AA8-6FB2-406A-BAE5-67055B38EA8F}">
      <dgm:prSet/>
      <dgm:spPr/>
      <dgm:t>
        <a:bodyPr/>
        <a:lstStyle/>
        <a:p>
          <a:r>
            <a:rPr lang="en-US" b="1"/>
            <a:t>• Signál návratu konfrontační politiky Ruska</a:t>
          </a:r>
          <a:endParaRPr lang="en-US"/>
        </a:p>
      </dgm:t>
    </dgm:pt>
    <dgm:pt modelId="{915D316C-8409-46C8-AD4F-89B59E5C9B7D}" type="parTrans" cxnId="{6678D191-ECDB-49F6-9016-D7D02C4FF515}">
      <dgm:prSet/>
      <dgm:spPr/>
      <dgm:t>
        <a:bodyPr/>
        <a:lstStyle/>
        <a:p>
          <a:endParaRPr lang="en-US"/>
        </a:p>
      </dgm:t>
    </dgm:pt>
    <dgm:pt modelId="{82BC682E-D120-43F6-A929-47C065BC9EFE}" type="sibTrans" cxnId="{6678D191-ECDB-49F6-9016-D7D02C4FF515}">
      <dgm:prSet/>
      <dgm:spPr/>
      <dgm:t>
        <a:bodyPr/>
        <a:lstStyle/>
        <a:p>
          <a:endParaRPr lang="en-US"/>
        </a:p>
      </dgm:t>
    </dgm:pt>
    <dgm:pt modelId="{B2DB1F36-E495-4E9A-9B67-7C7FF76FD0ED}">
      <dgm:prSet/>
      <dgm:spPr/>
      <dgm:t>
        <a:bodyPr/>
        <a:lstStyle/>
        <a:p>
          <a:r>
            <a:rPr lang="en-US" b="1"/>
            <a:t>• Historický předěl: od integrace k opozici</a:t>
          </a:r>
          <a:endParaRPr lang="en-US"/>
        </a:p>
      </dgm:t>
    </dgm:pt>
    <dgm:pt modelId="{D815B024-40B1-43D8-AD50-8246F80B49D4}" type="parTrans" cxnId="{251C9467-3839-4514-9013-D244F6FBE9D7}">
      <dgm:prSet/>
      <dgm:spPr/>
      <dgm:t>
        <a:bodyPr/>
        <a:lstStyle/>
        <a:p>
          <a:endParaRPr lang="en-US"/>
        </a:p>
      </dgm:t>
    </dgm:pt>
    <dgm:pt modelId="{FB1FFB9F-913B-4EFC-8989-16AE11F40556}" type="sibTrans" cxnId="{251C9467-3839-4514-9013-D244F6FBE9D7}">
      <dgm:prSet/>
      <dgm:spPr/>
      <dgm:t>
        <a:bodyPr/>
        <a:lstStyle/>
        <a:p>
          <a:endParaRPr lang="en-US"/>
        </a:p>
      </dgm:t>
    </dgm:pt>
    <dgm:pt modelId="{CD2FBC03-E4F8-0049-AA1C-784610BD1F5E}" type="pres">
      <dgm:prSet presAssocID="{986D19EB-EB9A-46E7-B498-5778C9E1181D}" presName="vert0" presStyleCnt="0">
        <dgm:presLayoutVars>
          <dgm:dir/>
          <dgm:animOne val="branch"/>
          <dgm:animLvl val="lvl"/>
        </dgm:presLayoutVars>
      </dgm:prSet>
      <dgm:spPr/>
    </dgm:pt>
    <dgm:pt modelId="{9122DBF6-35D7-474B-9939-1B614E5DC023}" type="pres">
      <dgm:prSet presAssocID="{F12554C1-3071-4962-8D07-2E37149B58FD}" presName="thickLine" presStyleLbl="alignNode1" presStyleIdx="0" presStyleCnt="3"/>
      <dgm:spPr/>
    </dgm:pt>
    <dgm:pt modelId="{518D028A-D587-DE41-A5FA-EF87CAE706A1}" type="pres">
      <dgm:prSet presAssocID="{F12554C1-3071-4962-8D07-2E37149B58FD}" presName="horz1" presStyleCnt="0"/>
      <dgm:spPr/>
    </dgm:pt>
    <dgm:pt modelId="{F764DCC0-946D-DA48-B51C-F19D4B8F6E96}" type="pres">
      <dgm:prSet presAssocID="{F12554C1-3071-4962-8D07-2E37149B58FD}" presName="tx1" presStyleLbl="revTx" presStyleIdx="0" presStyleCnt="3"/>
      <dgm:spPr/>
    </dgm:pt>
    <dgm:pt modelId="{CD6455B6-C7DF-AA4C-B1D0-CAC9CAB0E692}" type="pres">
      <dgm:prSet presAssocID="{F12554C1-3071-4962-8D07-2E37149B58FD}" presName="vert1" presStyleCnt="0"/>
      <dgm:spPr/>
    </dgm:pt>
    <dgm:pt modelId="{F0FBA02D-3E59-C74A-9E0F-9DDD9619AE36}" type="pres">
      <dgm:prSet presAssocID="{AF3B3AA8-6FB2-406A-BAE5-67055B38EA8F}" presName="thickLine" presStyleLbl="alignNode1" presStyleIdx="1" presStyleCnt="3"/>
      <dgm:spPr/>
    </dgm:pt>
    <dgm:pt modelId="{6036C10B-CB8E-4A42-8C41-5EAFEFF31C23}" type="pres">
      <dgm:prSet presAssocID="{AF3B3AA8-6FB2-406A-BAE5-67055B38EA8F}" presName="horz1" presStyleCnt="0"/>
      <dgm:spPr/>
    </dgm:pt>
    <dgm:pt modelId="{7E4A7042-1D23-1446-A660-768B09524515}" type="pres">
      <dgm:prSet presAssocID="{AF3B3AA8-6FB2-406A-BAE5-67055B38EA8F}" presName="tx1" presStyleLbl="revTx" presStyleIdx="1" presStyleCnt="3"/>
      <dgm:spPr/>
    </dgm:pt>
    <dgm:pt modelId="{EEA83710-4CAC-7640-9FE4-2B7403D10955}" type="pres">
      <dgm:prSet presAssocID="{AF3B3AA8-6FB2-406A-BAE5-67055B38EA8F}" presName="vert1" presStyleCnt="0"/>
      <dgm:spPr/>
    </dgm:pt>
    <dgm:pt modelId="{9698A963-AD6C-A44E-A2EF-4BBAC4938020}" type="pres">
      <dgm:prSet presAssocID="{B2DB1F36-E495-4E9A-9B67-7C7FF76FD0ED}" presName="thickLine" presStyleLbl="alignNode1" presStyleIdx="2" presStyleCnt="3"/>
      <dgm:spPr/>
    </dgm:pt>
    <dgm:pt modelId="{80F847F4-D20F-EA46-B541-492B72C3D81A}" type="pres">
      <dgm:prSet presAssocID="{B2DB1F36-E495-4E9A-9B67-7C7FF76FD0ED}" presName="horz1" presStyleCnt="0"/>
      <dgm:spPr/>
    </dgm:pt>
    <dgm:pt modelId="{39EE7805-4FB8-6344-9194-61FBB2330650}" type="pres">
      <dgm:prSet presAssocID="{B2DB1F36-E495-4E9A-9B67-7C7FF76FD0ED}" presName="tx1" presStyleLbl="revTx" presStyleIdx="2" presStyleCnt="3"/>
      <dgm:spPr/>
    </dgm:pt>
    <dgm:pt modelId="{EFC06E6A-EE8F-FF41-A077-65E8E2A42469}" type="pres">
      <dgm:prSet presAssocID="{B2DB1F36-E495-4E9A-9B67-7C7FF76FD0ED}" presName="vert1" presStyleCnt="0"/>
      <dgm:spPr/>
    </dgm:pt>
  </dgm:ptLst>
  <dgm:cxnLst>
    <dgm:cxn modelId="{6D564A01-2BC7-D34B-94AD-794C8D55DF1D}" type="presOf" srcId="{986D19EB-EB9A-46E7-B498-5778C9E1181D}" destId="{CD2FBC03-E4F8-0049-AA1C-784610BD1F5E}" srcOrd="0" destOrd="0" presId="urn:microsoft.com/office/officeart/2008/layout/LinedList"/>
    <dgm:cxn modelId="{C4C3E662-D1DA-2543-8208-B608E36E3530}" type="presOf" srcId="{F12554C1-3071-4962-8D07-2E37149B58FD}" destId="{F764DCC0-946D-DA48-B51C-F19D4B8F6E96}" srcOrd="0" destOrd="0" presId="urn:microsoft.com/office/officeart/2008/layout/LinedList"/>
    <dgm:cxn modelId="{251C9467-3839-4514-9013-D244F6FBE9D7}" srcId="{986D19EB-EB9A-46E7-B498-5778C9E1181D}" destId="{B2DB1F36-E495-4E9A-9B67-7C7FF76FD0ED}" srcOrd="2" destOrd="0" parTransId="{D815B024-40B1-43D8-AD50-8246F80B49D4}" sibTransId="{FB1FFB9F-913B-4EFC-8989-16AE11F40556}"/>
    <dgm:cxn modelId="{58D75E90-E6B8-2D4A-9F18-774BB862FA30}" type="presOf" srcId="{AF3B3AA8-6FB2-406A-BAE5-67055B38EA8F}" destId="{7E4A7042-1D23-1446-A660-768B09524515}" srcOrd="0" destOrd="0" presId="urn:microsoft.com/office/officeart/2008/layout/LinedList"/>
    <dgm:cxn modelId="{6678D191-ECDB-49F6-9016-D7D02C4FF515}" srcId="{986D19EB-EB9A-46E7-B498-5778C9E1181D}" destId="{AF3B3AA8-6FB2-406A-BAE5-67055B38EA8F}" srcOrd="1" destOrd="0" parTransId="{915D316C-8409-46C8-AD4F-89B59E5C9B7D}" sibTransId="{82BC682E-D120-43F6-A929-47C065BC9EFE}"/>
    <dgm:cxn modelId="{DEC6C497-92CD-461B-A5E4-12E86F0E6212}" srcId="{986D19EB-EB9A-46E7-B498-5778C9E1181D}" destId="{F12554C1-3071-4962-8D07-2E37149B58FD}" srcOrd="0" destOrd="0" parTransId="{8434181C-F171-4F58-B8B2-98332DE9DFCD}" sibTransId="{0F154B57-C9BB-4D1C-B565-2ADFEE6350E8}"/>
    <dgm:cxn modelId="{B88971C1-D625-3142-AD14-3F41DD2DAD52}" type="presOf" srcId="{B2DB1F36-E495-4E9A-9B67-7C7FF76FD0ED}" destId="{39EE7805-4FB8-6344-9194-61FBB2330650}" srcOrd="0" destOrd="0" presId="urn:microsoft.com/office/officeart/2008/layout/LinedList"/>
    <dgm:cxn modelId="{A5373617-6743-714D-B4CF-D6CC0C70D168}" type="presParOf" srcId="{CD2FBC03-E4F8-0049-AA1C-784610BD1F5E}" destId="{9122DBF6-35D7-474B-9939-1B614E5DC023}" srcOrd="0" destOrd="0" presId="urn:microsoft.com/office/officeart/2008/layout/LinedList"/>
    <dgm:cxn modelId="{C43A3FE9-A276-BA4C-BB93-4D276B6ED997}" type="presParOf" srcId="{CD2FBC03-E4F8-0049-AA1C-784610BD1F5E}" destId="{518D028A-D587-DE41-A5FA-EF87CAE706A1}" srcOrd="1" destOrd="0" presId="urn:microsoft.com/office/officeart/2008/layout/LinedList"/>
    <dgm:cxn modelId="{DBFAC319-DD3F-6A4A-B91C-EAC5E606E88E}" type="presParOf" srcId="{518D028A-D587-DE41-A5FA-EF87CAE706A1}" destId="{F764DCC0-946D-DA48-B51C-F19D4B8F6E96}" srcOrd="0" destOrd="0" presId="urn:microsoft.com/office/officeart/2008/layout/LinedList"/>
    <dgm:cxn modelId="{0DDCBE54-1667-8441-B9FB-2658ECB48AC4}" type="presParOf" srcId="{518D028A-D587-DE41-A5FA-EF87CAE706A1}" destId="{CD6455B6-C7DF-AA4C-B1D0-CAC9CAB0E692}" srcOrd="1" destOrd="0" presId="urn:microsoft.com/office/officeart/2008/layout/LinedList"/>
    <dgm:cxn modelId="{142F2401-9C7D-6D49-B64B-573E4F15FFA3}" type="presParOf" srcId="{CD2FBC03-E4F8-0049-AA1C-784610BD1F5E}" destId="{F0FBA02D-3E59-C74A-9E0F-9DDD9619AE36}" srcOrd="2" destOrd="0" presId="urn:microsoft.com/office/officeart/2008/layout/LinedList"/>
    <dgm:cxn modelId="{2D40C25B-B1F4-9148-B2E2-648D90B47875}" type="presParOf" srcId="{CD2FBC03-E4F8-0049-AA1C-784610BD1F5E}" destId="{6036C10B-CB8E-4A42-8C41-5EAFEFF31C23}" srcOrd="3" destOrd="0" presId="urn:microsoft.com/office/officeart/2008/layout/LinedList"/>
    <dgm:cxn modelId="{DC116FE1-3366-8E4C-AA9D-AF01627DF449}" type="presParOf" srcId="{6036C10B-CB8E-4A42-8C41-5EAFEFF31C23}" destId="{7E4A7042-1D23-1446-A660-768B09524515}" srcOrd="0" destOrd="0" presId="urn:microsoft.com/office/officeart/2008/layout/LinedList"/>
    <dgm:cxn modelId="{0B25C153-F080-8844-A481-7625569CDFDF}" type="presParOf" srcId="{6036C10B-CB8E-4A42-8C41-5EAFEFF31C23}" destId="{EEA83710-4CAC-7640-9FE4-2B7403D10955}" srcOrd="1" destOrd="0" presId="urn:microsoft.com/office/officeart/2008/layout/LinedList"/>
    <dgm:cxn modelId="{E544C966-FC7B-4444-ADE9-4C279F03C0B7}" type="presParOf" srcId="{CD2FBC03-E4F8-0049-AA1C-784610BD1F5E}" destId="{9698A963-AD6C-A44E-A2EF-4BBAC4938020}" srcOrd="4" destOrd="0" presId="urn:microsoft.com/office/officeart/2008/layout/LinedList"/>
    <dgm:cxn modelId="{06E21CB2-26D9-B946-BFCD-190A12A4227A}" type="presParOf" srcId="{CD2FBC03-E4F8-0049-AA1C-784610BD1F5E}" destId="{80F847F4-D20F-EA46-B541-492B72C3D81A}" srcOrd="5" destOrd="0" presId="urn:microsoft.com/office/officeart/2008/layout/LinedList"/>
    <dgm:cxn modelId="{1E1058E2-196E-0044-A4A3-C7CCB4F4F744}" type="presParOf" srcId="{80F847F4-D20F-EA46-B541-492B72C3D81A}" destId="{39EE7805-4FB8-6344-9194-61FBB2330650}" srcOrd="0" destOrd="0" presId="urn:microsoft.com/office/officeart/2008/layout/LinedList"/>
    <dgm:cxn modelId="{DB515052-4FE4-3144-A11C-E96E740B7418}" type="presParOf" srcId="{80F847F4-D20F-EA46-B541-492B72C3D81A}" destId="{EFC06E6A-EE8F-FF41-A077-65E8E2A424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4224E4-ABDA-46DF-A75E-6149B619FCD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3A903A-A0CC-4CFA-9FB8-FA18260E5C94}">
      <dgm:prSet/>
      <dgm:spPr/>
      <dgm:t>
        <a:bodyPr/>
        <a:lstStyle/>
        <a:p>
          <a:r>
            <a:rPr lang="cs-CZ"/>
            <a:t>Celostátní referendum o nezávislosti přišlo až 1. prosince 1991</a:t>
          </a:r>
          <a:endParaRPr lang="en-US"/>
        </a:p>
      </dgm:t>
    </dgm:pt>
    <dgm:pt modelId="{D20DFCD6-A22D-4817-A17F-0E03387027E7}" type="parTrans" cxnId="{2F3293CE-DA61-4DDE-B80D-AC134673E3A3}">
      <dgm:prSet/>
      <dgm:spPr/>
      <dgm:t>
        <a:bodyPr/>
        <a:lstStyle/>
        <a:p>
          <a:endParaRPr lang="en-US"/>
        </a:p>
      </dgm:t>
    </dgm:pt>
    <dgm:pt modelId="{39CD7886-6814-447E-9B44-77F62B13ACA6}" type="sibTrans" cxnId="{2F3293CE-DA61-4DDE-B80D-AC134673E3A3}">
      <dgm:prSet/>
      <dgm:spPr/>
      <dgm:t>
        <a:bodyPr/>
        <a:lstStyle/>
        <a:p>
          <a:endParaRPr lang="en-US"/>
        </a:p>
      </dgm:t>
    </dgm:pt>
    <dgm:pt modelId="{5793062B-2C77-41A8-8910-D7404FE61B26}">
      <dgm:prSet/>
      <dgm:spPr/>
      <dgm:t>
        <a:bodyPr/>
        <a:lstStyle/>
        <a:p>
          <a:r>
            <a:rPr lang="cs-CZ"/>
            <a:t>Na otázku: </a:t>
          </a:r>
          <a:r>
            <a:rPr lang="cs-CZ" i="1"/>
            <a:t>„Souhlasíte s Aktem o vyhlášení nezávislosti Ukrajiny?“</a:t>
          </a:r>
          <a:r>
            <a:rPr lang="cs-CZ"/>
            <a:t> odpovědělo </a:t>
          </a:r>
          <a:r>
            <a:rPr lang="cs-CZ" b="1"/>
            <a:t>92,3 % voličů ANO</a:t>
          </a:r>
          <a:r>
            <a:rPr lang="cs-CZ"/>
            <a:t>.</a:t>
          </a:r>
          <a:endParaRPr lang="en-US"/>
        </a:p>
      </dgm:t>
    </dgm:pt>
    <dgm:pt modelId="{389F1EE9-8E5E-4388-86D0-5046C89DB94E}" type="parTrans" cxnId="{BF38B351-7356-4C72-9546-5AD38431ADDD}">
      <dgm:prSet/>
      <dgm:spPr/>
      <dgm:t>
        <a:bodyPr/>
        <a:lstStyle/>
        <a:p>
          <a:endParaRPr lang="en-US"/>
        </a:p>
      </dgm:t>
    </dgm:pt>
    <dgm:pt modelId="{23B63B92-4523-44DB-A378-3829C9DBD189}" type="sibTrans" cxnId="{BF38B351-7356-4C72-9546-5AD38431ADDD}">
      <dgm:prSet/>
      <dgm:spPr/>
      <dgm:t>
        <a:bodyPr/>
        <a:lstStyle/>
        <a:p>
          <a:endParaRPr lang="en-US"/>
        </a:p>
      </dgm:t>
    </dgm:pt>
    <dgm:pt modelId="{04DE4D83-61DB-4E73-B5A9-6CC92C510B1E}">
      <dgm:prSet/>
      <dgm:spPr/>
      <dgm:t>
        <a:bodyPr/>
        <a:lstStyle/>
        <a:p>
          <a:r>
            <a:rPr lang="cs-CZ"/>
            <a:t>Hlasovalo více než 31 milionů lidí, účast byla přes 84 %.</a:t>
          </a:r>
          <a:endParaRPr lang="en-US"/>
        </a:p>
      </dgm:t>
    </dgm:pt>
    <dgm:pt modelId="{9003E8C8-5508-4F2F-9E2F-C9AB62344BBF}" type="parTrans" cxnId="{1239106A-F382-4702-97E7-62A754DAB46E}">
      <dgm:prSet/>
      <dgm:spPr/>
      <dgm:t>
        <a:bodyPr/>
        <a:lstStyle/>
        <a:p>
          <a:endParaRPr lang="en-US"/>
        </a:p>
      </dgm:t>
    </dgm:pt>
    <dgm:pt modelId="{AF541237-52F5-4F1F-851B-BF3F383ED046}" type="sibTrans" cxnId="{1239106A-F382-4702-97E7-62A754DAB46E}">
      <dgm:prSet/>
      <dgm:spPr/>
      <dgm:t>
        <a:bodyPr/>
        <a:lstStyle/>
        <a:p>
          <a:endParaRPr lang="en-US"/>
        </a:p>
      </dgm:t>
    </dgm:pt>
    <dgm:pt modelId="{19F0A27F-0CCB-40A5-AE61-93A0BDF574FD}">
      <dgm:prSet/>
      <dgm:spPr/>
      <dgm:t>
        <a:bodyPr/>
        <a:lstStyle/>
        <a:p>
          <a:r>
            <a:rPr lang="cs-CZ"/>
            <a:t>Podporu vyjádřily </a:t>
          </a:r>
          <a:r>
            <a:rPr lang="cs-CZ" b="1"/>
            <a:t>všechny regiony včetně Krymu a Donbasu</a:t>
          </a:r>
          <a:r>
            <a:rPr lang="cs-CZ"/>
            <a:t>.</a:t>
          </a:r>
          <a:endParaRPr lang="en-US"/>
        </a:p>
      </dgm:t>
    </dgm:pt>
    <dgm:pt modelId="{BF0D7FB6-12DC-44BE-ADB8-65D627A3156B}" type="parTrans" cxnId="{166E63D0-D762-4598-A43E-6302A9A6770B}">
      <dgm:prSet/>
      <dgm:spPr/>
      <dgm:t>
        <a:bodyPr/>
        <a:lstStyle/>
        <a:p>
          <a:endParaRPr lang="en-US"/>
        </a:p>
      </dgm:t>
    </dgm:pt>
    <dgm:pt modelId="{57969F3C-1A30-4985-B203-A349D8EBDEF0}" type="sibTrans" cxnId="{166E63D0-D762-4598-A43E-6302A9A6770B}">
      <dgm:prSet/>
      <dgm:spPr/>
      <dgm:t>
        <a:bodyPr/>
        <a:lstStyle/>
        <a:p>
          <a:endParaRPr lang="en-US"/>
        </a:p>
      </dgm:t>
    </dgm:pt>
    <dgm:pt modelId="{C15C401F-56A7-42F1-996C-19A84A12E1A9}">
      <dgm:prSet/>
      <dgm:spPr/>
      <dgm:t>
        <a:bodyPr/>
        <a:lstStyle/>
        <a:p>
          <a:r>
            <a:rPr lang="cs-CZ"/>
            <a:t>Krátce poté uznalo nezávislost Ukrajiny i Rusko, USA a další země</a:t>
          </a:r>
          <a:endParaRPr lang="en-US"/>
        </a:p>
      </dgm:t>
    </dgm:pt>
    <dgm:pt modelId="{A3B987E7-DC1A-4776-B5EF-FFE45E8D85C4}" type="parTrans" cxnId="{32FD501B-AA3B-4195-8D77-E166C7C3B844}">
      <dgm:prSet/>
      <dgm:spPr/>
      <dgm:t>
        <a:bodyPr/>
        <a:lstStyle/>
        <a:p>
          <a:endParaRPr lang="en-US"/>
        </a:p>
      </dgm:t>
    </dgm:pt>
    <dgm:pt modelId="{F567DD39-B1B5-4E78-BD23-B28EAD15AA06}" type="sibTrans" cxnId="{32FD501B-AA3B-4195-8D77-E166C7C3B844}">
      <dgm:prSet/>
      <dgm:spPr/>
      <dgm:t>
        <a:bodyPr/>
        <a:lstStyle/>
        <a:p>
          <a:endParaRPr lang="en-US"/>
        </a:p>
      </dgm:t>
    </dgm:pt>
    <dgm:pt modelId="{664EF126-8D05-E744-BE1D-DBC0E151A0E5}" type="pres">
      <dgm:prSet presAssocID="{B54224E4-ABDA-46DF-A75E-6149B619FCD5}" presName="vert0" presStyleCnt="0">
        <dgm:presLayoutVars>
          <dgm:dir/>
          <dgm:animOne val="branch"/>
          <dgm:animLvl val="lvl"/>
        </dgm:presLayoutVars>
      </dgm:prSet>
      <dgm:spPr/>
    </dgm:pt>
    <dgm:pt modelId="{57F3B395-B77B-BB4A-939E-9462739B4662}" type="pres">
      <dgm:prSet presAssocID="{DE3A903A-A0CC-4CFA-9FB8-FA18260E5C94}" presName="thickLine" presStyleLbl="alignNode1" presStyleIdx="0" presStyleCnt="5"/>
      <dgm:spPr/>
    </dgm:pt>
    <dgm:pt modelId="{EF81848D-0DE3-EF49-A3F7-1D53A20442E2}" type="pres">
      <dgm:prSet presAssocID="{DE3A903A-A0CC-4CFA-9FB8-FA18260E5C94}" presName="horz1" presStyleCnt="0"/>
      <dgm:spPr/>
    </dgm:pt>
    <dgm:pt modelId="{91E668E0-2D0E-4B45-AF4E-879404881E20}" type="pres">
      <dgm:prSet presAssocID="{DE3A903A-A0CC-4CFA-9FB8-FA18260E5C94}" presName="tx1" presStyleLbl="revTx" presStyleIdx="0" presStyleCnt="5"/>
      <dgm:spPr/>
    </dgm:pt>
    <dgm:pt modelId="{5EA05E86-3665-CD4E-AD85-62F9ADDA5B18}" type="pres">
      <dgm:prSet presAssocID="{DE3A903A-A0CC-4CFA-9FB8-FA18260E5C94}" presName="vert1" presStyleCnt="0"/>
      <dgm:spPr/>
    </dgm:pt>
    <dgm:pt modelId="{739EEE6E-1F09-CC43-89C0-EDCE1B505213}" type="pres">
      <dgm:prSet presAssocID="{5793062B-2C77-41A8-8910-D7404FE61B26}" presName="thickLine" presStyleLbl="alignNode1" presStyleIdx="1" presStyleCnt="5"/>
      <dgm:spPr/>
    </dgm:pt>
    <dgm:pt modelId="{7AF95E82-BF0C-AE43-82CB-A3934A822236}" type="pres">
      <dgm:prSet presAssocID="{5793062B-2C77-41A8-8910-D7404FE61B26}" presName="horz1" presStyleCnt="0"/>
      <dgm:spPr/>
    </dgm:pt>
    <dgm:pt modelId="{5B0150ED-5F8F-3D46-A36B-8CDBC08A9296}" type="pres">
      <dgm:prSet presAssocID="{5793062B-2C77-41A8-8910-D7404FE61B26}" presName="tx1" presStyleLbl="revTx" presStyleIdx="1" presStyleCnt="5"/>
      <dgm:spPr/>
    </dgm:pt>
    <dgm:pt modelId="{ADB08933-6AFA-1D45-AD49-4CB84F9AB5C2}" type="pres">
      <dgm:prSet presAssocID="{5793062B-2C77-41A8-8910-D7404FE61B26}" presName="vert1" presStyleCnt="0"/>
      <dgm:spPr/>
    </dgm:pt>
    <dgm:pt modelId="{AF9447FA-9871-0948-A079-3AE18586A2D0}" type="pres">
      <dgm:prSet presAssocID="{04DE4D83-61DB-4E73-B5A9-6CC92C510B1E}" presName="thickLine" presStyleLbl="alignNode1" presStyleIdx="2" presStyleCnt="5"/>
      <dgm:spPr/>
    </dgm:pt>
    <dgm:pt modelId="{86A3CD9D-F3AE-7C42-932E-7761CFF1522E}" type="pres">
      <dgm:prSet presAssocID="{04DE4D83-61DB-4E73-B5A9-6CC92C510B1E}" presName="horz1" presStyleCnt="0"/>
      <dgm:spPr/>
    </dgm:pt>
    <dgm:pt modelId="{E4323D55-6C28-2348-9120-885C7E6EF609}" type="pres">
      <dgm:prSet presAssocID="{04DE4D83-61DB-4E73-B5A9-6CC92C510B1E}" presName="tx1" presStyleLbl="revTx" presStyleIdx="2" presStyleCnt="5"/>
      <dgm:spPr/>
    </dgm:pt>
    <dgm:pt modelId="{5A0F6C35-5BC7-D741-9A9D-2D027327C917}" type="pres">
      <dgm:prSet presAssocID="{04DE4D83-61DB-4E73-B5A9-6CC92C510B1E}" presName="vert1" presStyleCnt="0"/>
      <dgm:spPr/>
    </dgm:pt>
    <dgm:pt modelId="{40C7A826-68DD-C849-954C-345D8BE47784}" type="pres">
      <dgm:prSet presAssocID="{19F0A27F-0CCB-40A5-AE61-93A0BDF574FD}" presName="thickLine" presStyleLbl="alignNode1" presStyleIdx="3" presStyleCnt="5"/>
      <dgm:spPr/>
    </dgm:pt>
    <dgm:pt modelId="{CA5E595B-1A94-884E-96EB-61F7B80C2151}" type="pres">
      <dgm:prSet presAssocID="{19F0A27F-0CCB-40A5-AE61-93A0BDF574FD}" presName="horz1" presStyleCnt="0"/>
      <dgm:spPr/>
    </dgm:pt>
    <dgm:pt modelId="{0076AE16-ED3F-7C44-8CF5-6AF6C6190CCD}" type="pres">
      <dgm:prSet presAssocID="{19F0A27F-0CCB-40A5-AE61-93A0BDF574FD}" presName="tx1" presStyleLbl="revTx" presStyleIdx="3" presStyleCnt="5"/>
      <dgm:spPr/>
    </dgm:pt>
    <dgm:pt modelId="{7D8632DC-C177-9B44-8A7E-D2FD1307F916}" type="pres">
      <dgm:prSet presAssocID="{19F0A27F-0CCB-40A5-AE61-93A0BDF574FD}" presName="vert1" presStyleCnt="0"/>
      <dgm:spPr/>
    </dgm:pt>
    <dgm:pt modelId="{183E0EAC-6720-9442-886F-5D08122ACB79}" type="pres">
      <dgm:prSet presAssocID="{C15C401F-56A7-42F1-996C-19A84A12E1A9}" presName="thickLine" presStyleLbl="alignNode1" presStyleIdx="4" presStyleCnt="5"/>
      <dgm:spPr/>
    </dgm:pt>
    <dgm:pt modelId="{8A25996D-4F89-BA4E-B35B-04B2B81121BD}" type="pres">
      <dgm:prSet presAssocID="{C15C401F-56A7-42F1-996C-19A84A12E1A9}" presName="horz1" presStyleCnt="0"/>
      <dgm:spPr/>
    </dgm:pt>
    <dgm:pt modelId="{5499E92B-691B-C04B-A485-A4F3E853E412}" type="pres">
      <dgm:prSet presAssocID="{C15C401F-56A7-42F1-996C-19A84A12E1A9}" presName="tx1" presStyleLbl="revTx" presStyleIdx="4" presStyleCnt="5"/>
      <dgm:spPr/>
    </dgm:pt>
    <dgm:pt modelId="{C8E0675C-ABA1-0543-8688-1C3C04DCB6B0}" type="pres">
      <dgm:prSet presAssocID="{C15C401F-56A7-42F1-996C-19A84A12E1A9}" presName="vert1" presStyleCnt="0"/>
      <dgm:spPr/>
    </dgm:pt>
  </dgm:ptLst>
  <dgm:cxnLst>
    <dgm:cxn modelId="{32FD501B-AA3B-4195-8D77-E166C7C3B844}" srcId="{B54224E4-ABDA-46DF-A75E-6149B619FCD5}" destId="{C15C401F-56A7-42F1-996C-19A84A12E1A9}" srcOrd="4" destOrd="0" parTransId="{A3B987E7-DC1A-4776-B5EF-FFE45E8D85C4}" sibTransId="{F567DD39-B1B5-4E78-BD23-B28EAD15AA06}"/>
    <dgm:cxn modelId="{57BDB21E-4D54-7A43-86F3-4EDC1C218F85}" type="presOf" srcId="{DE3A903A-A0CC-4CFA-9FB8-FA18260E5C94}" destId="{91E668E0-2D0E-4B45-AF4E-879404881E20}" srcOrd="0" destOrd="0" presId="urn:microsoft.com/office/officeart/2008/layout/LinedList"/>
    <dgm:cxn modelId="{91D38E27-1895-3C4E-9BDC-A8308A35D83C}" type="presOf" srcId="{C15C401F-56A7-42F1-996C-19A84A12E1A9}" destId="{5499E92B-691B-C04B-A485-A4F3E853E412}" srcOrd="0" destOrd="0" presId="urn:microsoft.com/office/officeart/2008/layout/LinedList"/>
    <dgm:cxn modelId="{0600973B-3A2B-C940-B5A6-2D809F306A0D}" type="presOf" srcId="{04DE4D83-61DB-4E73-B5A9-6CC92C510B1E}" destId="{E4323D55-6C28-2348-9120-885C7E6EF609}" srcOrd="0" destOrd="0" presId="urn:microsoft.com/office/officeart/2008/layout/LinedList"/>
    <dgm:cxn modelId="{BF38B351-7356-4C72-9546-5AD38431ADDD}" srcId="{B54224E4-ABDA-46DF-A75E-6149B619FCD5}" destId="{5793062B-2C77-41A8-8910-D7404FE61B26}" srcOrd="1" destOrd="0" parTransId="{389F1EE9-8E5E-4388-86D0-5046C89DB94E}" sibTransId="{23B63B92-4523-44DB-A378-3829C9DBD189}"/>
    <dgm:cxn modelId="{1239106A-F382-4702-97E7-62A754DAB46E}" srcId="{B54224E4-ABDA-46DF-A75E-6149B619FCD5}" destId="{04DE4D83-61DB-4E73-B5A9-6CC92C510B1E}" srcOrd="2" destOrd="0" parTransId="{9003E8C8-5508-4F2F-9E2F-C9AB62344BBF}" sibTransId="{AF541237-52F5-4F1F-851B-BF3F383ED046}"/>
    <dgm:cxn modelId="{8A0E208D-0DC0-F147-8C35-41664CF3BAD6}" type="presOf" srcId="{B54224E4-ABDA-46DF-A75E-6149B619FCD5}" destId="{664EF126-8D05-E744-BE1D-DBC0E151A0E5}" srcOrd="0" destOrd="0" presId="urn:microsoft.com/office/officeart/2008/layout/LinedList"/>
    <dgm:cxn modelId="{7C19729B-4393-F544-9BEE-313A43B542CC}" type="presOf" srcId="{19F0A27F-0CCB-40A5-AE61-93A0BDF574FD}" destId="{0076AE16-ED3F-7C44-8CF5-6AF6C6190CCD}" srcOrd="0" destOrd="0" presId="urn:microsoft.com/office/officeart/2008/layout/LinedList"/>
    <dgm:cxn modelId="{2F3293CE-DA61-4DDE-B80D-AC134673E3A3}" srcId="{B54224E4-ABDA-46DF-A75E-6149B619FCD5}" destId="{DE3A903A-A0CC-4CFA-9FB8-FA18260E5C94}" srcOrd="0" destOrd="0" parTransId="{D20DFCD6-A22D-4817-A17F-0E03387027E7}" sibTransId="{39CD7886-6814-447E-9B44-77F62B13ACA6}"/>
    <dgm:cxn modelId="{F332F6CF-7E09-B546-913A-A78804CBEBAE}" type="presOf" srcId="{5793062B-2C77-41A8-8910-D7404FE61B26}" destId="{5B0150ED-5F8F-3D46-A36B-8CDBC08A9296}" srcOrd="0" destOrd="0" presId="urn:microsoft.com/office/officeart/2008/layout/LinedList"/>
    <dgm:cxn modelId="{166E63D0-D762-4598-A43E-6302A9A6770B}" srcId="{B54224E4-ABDA-46DF-A75E-6149B619FCD5}" destId="{19F0A27F-0CCB-40A5-AE61-93A0BDF574FD}" srcOrd="3" destOrd="0" parTransId="{BF0D7FB6-12DC-44BE-ADB8-65D627A3156B}" sibTransId="{57969F3C-1A30-4985-B203-A349D8EBDEF0}"/>
    <dgm:cxn modelId="{FDAAA24F-67E3-2545-A784-165E1E9DD7BC}" type="presParOf" srcId="{664EF126-8D05-E744-BE1D-DBC0E151A0E5}" destId="{57F3B395-B77B-BB4A-939E-9462739B4662}" srcOrd="0" destOrd="0" presId="urn:microsoft.com/office/officeart/2008/layout/LinedList"/>
    <dgm:cxn modelId="{5769F365-E306-1340-96D2-9E7DBE74CF4D}" type="presParOf" srcId="{664EF126-8D05-E744-BE1D-DBC0E151A0E5}" destId="{EF81848D-0DE3-EF49-A3F7-1D53A20442E2}" srcOrd="1" destOrd="0" presId="urn:microsoft.com/office/officeart/2008/layout/LinedList"/>
    <dgm:cxn modelId="{8AFAD66A-B79E-AC48-9E51-C9C09D4A9F28}" type="presParOf" srcId="{EF81848D-0DE3-EF49-A3F7-1D53A20442E2}" destId="{91E668E0-2D0E-4B45-AF4E-879404881E20}" srcOrd="0" destOrd="0" presId="urn:microsoft.com/office/officeart/2008/layout/LinedList"/>
    <dgm:cxn modelId="{4AFD28EF-E718-E44C-A6EF-BCC93A0F53B0}" type="presParOf" srcId="{EF81848D-0DE3-EF49-A3F7-1D53A20442E2}" destId="{5EA05E86-3665-CD4E-AD85-62F9ADDA5B18}" srcOrd="1" destOrd="0" presId="urn:microsoft.com/office/officeart/2008/layout/LinedList"/>
    <dgm:cxn modelId="{0DE2BA1F-BCC0-A34F-935F-204630D39B4D}" type="presParOf" srcId="{664EF126-8D05-E744-BE1D-DBC0E151A0E5}" destId="{739EEE6E-1F09-CC43-89C0-EDCE1B505213}" srcOrd="2" destOrd="0" presId="urn:microsoft.com/office/officeart/2008/layout/LinedList"/>
    <dgm:cxn modelId="{2DA71915-B94E-1742-A68D-1893977088A5}" type="presParOf" srcId="{664EF126-8D05-E744-BE1D-DBC0E151A0E5}" destId="{7AF95E82-BF0C-AE43-82CB-A3934A822236}" srcOrd="3" destOrd="0" presId="urn:microsoft.com/office/officeart/2008/layout/LinedList"/>
    <dgm:cxn modelId="{A2C40E1F-08DC-6B4A-AB65-46F15BAA5A90}" type="presParOf" srcId="{7AF95E82-BF0C-AE43-82CB-A3934A822236}" destId="{5B0150ED-5F8F-3D46-A36B-8CDBC08A9296}" srcOrd="0" destOrd="0" presId="urn:microsoft.com/office/officeart/2008/layout/LinedList"/>
    <dgm:cxn modelId="{84AE4A71-6825-CE4D-A712-3881B4607854}" type="presParOf" srcId="{7AF95E82-BF0C-AE43-82CB-A3934A822236}" destId="{ADB08933-6AFA-1D45-AD49-4CB84F9AB5C2}" srcOrd="1" destOrd="0" presId="urn:microsoft.com/office/officeart/2008/layout/LinedList"/>
    <dgm:cxn modelId="{DFEBF3C5-6DE4-A244-B231-CE2866269A10}" type="presParOf" srcId="{664EF126-8D05-E744-BE1D-DBC0E151A0E5}" destId="{AF9447FA-9871-0948-A079-3AE18586A2D0}" srcOrd="4" destOrd="0" presId="urn:microsoft.com/office/officeart/2008/layout/LinedList"/>
    <dgm:cxn modelId="{312DF82B-3339-4644-85D9-9381D7F22F4C}" type="presParOf" srcId="{664EF126-8D05-E744-BE1D-DBC0E151A0E5}" destId="{86A3CD9D-F3AE-7C42-932E-7761CFF1522E}" srcOrd="5" destOrd="0" presId="urn:microsoft.com/office/officeart/2008/layout/LinedList"/>
    <dgm:cxn modelId="{9BA4314B-4D01-434A-A54B-41AC622C20F2}" type="presParOf" srcId="{86A3CD9D-F3AE-7C42-932E-7761CFF1522E}" destId="{E4323D55-6C28-2348-9120-885C7E6EF609}" srcOrd="0" destOrd="0" presId="urn:microsoft.com/office/officeart/2008/layout/LinedList"/>
    <dgm:cxn modelId="{D054D923-832D-3B4B-8C7E-9480C1B04788}" type="presParOf" srcId="{86A3CD9D-F3AE-7C42-932E-7761CFF1522E}" destId="{5A0F6C35-5BC7-D741-9A9D-2D027327C917}" srcOrd="1" destOrd="0" presId="urn:microsoft.com/office/officeart/2008/layout/LinedList"/>
    <dgm:cxn modelId="{09068A3F-3494-C34F-8AEC-2A434BED6F51}" type="presParOf" srcId="{664EF126-8D05-E744-BE1D-DBC0E151A0E5}" destId="{40C7A826-68DD-C849-954C-345D8BE47784}" srcOrd="6" destOrd="0" presId="urn:microsoft.com/office/officeart/2008/layout/LinedList"/>
    <dgm:cxn modelId="{28BA6F59-E21E-FD4C-93D8-6C76123E4F2A}" type="presParOf" srcId="{664EF126-8D05-E744-BE1D-DBC0E151A0E5}" destId="{CA5E595B-1A94-884E-96EB-61F7B80C2151}" srcOrd="7" destOrd="0" presId="urn:microsoft.com/office/officeart/2008/layout/LinedList"/>
    <dgm:cxn modelId="{0A16D3D9-65D2-9A47-BA0F-B9CA50666A61}" type="presParOf" srcId="{CA5E595B-1A94-884E-96EB-61F7B80C2151}" destId="{0076AE16-ED3F-7C44-8CF5-6AF6C6190CCD}" srcOrd="0" destOrd="0" presId="urn:microsoft.com/office/officeart/2008/layout/LinedList"/>
    <dgm:cxn modelId="{569183CC-8346-A44A-9D09-73EC114C5D3C}" type="presParOf" srcId="{CA5E595B-1A94-884E-96EB-61F7B80C2151}" destId="{7D8632DC-C177-9B44-8A7E-D2FD1307F916}" srcOrd="1" destOrd="0" presId="urn:microsoft.com/office/officeart/2008/layout/LinedList"/>
    <dgm:cxn modelId="{C286FDCA-4A1C-3D43-8703-856A762B32EC}" type="presParOf" srcId="{664EF126-8D05-E744-BE1D-DBC0E151A0E5}" destId="{183E0EAC-6720-9442-886F-5D08122ACB79}" srcOrd="8" destOrd="0" presId="urn:microsoft.com/office/officeart/2008/layout/LinedList"/>
    <dgm:cxn modelId="{3473CBEE-6E78-BA4F-A269-45667D14A022}" type="presParOf" srcId="{664EF126-8D05-E744-BE1D-DBC0E151A0E5}" destId="{8A25996D-4F89-BA4E-B35B-04B2B81121BD}" srcOrd="9" destOrd="0" presId="urn:microsoft.com/office/officeart/2008/layout/LinedList"/>
    <dgm:cxn modelId="{11EE86D0-8DB2-5D4F-A183-5A8949BCE814}" type="presParOf" srcId="{8A25996D-4F89-BA4E-B35B-04B2B81121BD}" destId="{5499E92B-691B-C04B-A485-A4F3E853E412}" srcOrd="0" destOrd="0" presId="urn:microsoft.com/office/officeart/2008/layout/LinedList"/>
    <dgm:cxn modelId="{8C1857A2-EB0E-614F-B5D8-D54427CF78B7}" type="presParOf" srcId="{8A25996D-4F89-BA4E-B35B-04B2B81121BD}" destId="{C8E0675C-ABA1-0543-8688-1C3C04DCB6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02003B47-7CA9-4D61-8EB9-770B92C7A6D8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8E5288-EEA5-48A8-9C48-08C9A9456F09}">
      <dgm:prSet/>
      <dgm:spPr/>
      <dgm:t>
        <a:bodyPr/>
        <a:lstStyle/>
        <a:p>
          <a:r>
            <a:rPr lang="en-US" b="1"/>
            <a:t>• Projev předznamenal ruské akce: Gruzie (2008), Krym (2014), Ukrajina (2022)</a:t>
          </a:r>
          <a:endParaRPr lang="en-US"/>
        </a:p>
      </dgm:t>
    </dgm:pt>
    <dgm:pt modelId="{24350477-CBE4-45D7-BB4B-EDF225A2951F}" type="parTrans" cxnId="{7C214DCD-9D06-499C-ACDA-A1786E5BAD54}">
      <dgm:prSet/>
      <dgm:spPr/>
      <dgm:t>
        <a:bodyPr/>
        <a:lstStyle/>
        <a:p>
          <a:endParaRPr lang="en-US"/>
        </a:p>
      </dgm:t>
    </dgm:pt>
    <dgm:pt modelId="{08E03168-C39A-457D-82C8-CDCF522B3A9A}" type="sibTrans" cxnId="{7C214DCD-9D06-499C-ACDA-A1786E5BAD54}">
      <dgm:prSet/>
      <dgm:spPr/>
      <dgm:t>
        <a:bodyPr/>
        <a:lstStyle/>
        <a:p>
          <a:endParaRPr lang="en-US"/>
        </a:p>
      </dgm:t>
    </dgm:pt>
    <dgm:pt modelId="{18B6A624-E30A-427C-A7F8-ADB2E6E63F0D}">
      <dgm:prSet/>
      <dgm:spPr/>
      <dgm:t>
        <a:bodyPr/>
        <a:lstStyle/>
        <a:p>
          <a:r>
            <a:rPr lang="en-US" b="1"/>
            <a:t>• Mnichov 2007 = začátek nové éry ruské zahraniční politiky</a:t>
          </a:r>
          <a:endParaRPr lang="en-US"/>
        </a:p>
      </dgm:t>
    </dgm:pt>
    <dgm:pt modelId="{238A9AD0-9E21-4115-9A71-2F1DB774E797}" type="parTrans" cxnId="{F50509FE-606D-4282-BBF9-085FA0FD52F2}">
      <dgm:prSet/>
      <dgm:spPr/>
      <dgm:t>
        <a:bodyPr/>
        <a:lstStyle/>
        <a:p>
          <a:endParaRPr lang="en-US"/>
        </a:p>
      </dgm:t>
    </dgm:pt>
    <dgm:pt modelId="{9781AEBA-57FA-459C-9F98-E37B98314916}" type="sibTrans" cxnId="{F50509FE-606D-4282-BBF9-085FA0FD52F2}">
      <dgm:prSet/>
      <dgm:spPr/>
      <dgm:t>
        <a:bodyPr/>
        <a:lstStyle/>
        <a:p>
          <a:endParaRPr lang="en-US"/>
        </a:p>
      </dgm:t>
    </dgm:pt>
    <dgm:pt modelId="{7B67EAA2-B314-5048-9BE5-7DF206BC36BF}" type="pres">
      <dgm:prSet presAssocID="{02003B47-7CA9-4D61-8EB9-770B92C7A6D8}" presName="vert0" presStyleCnt="0">
        <dgm:presLayoutVars>
          <dgm:dir/>
          <dgm:animOne val="branch"/>
          <dgm:animLvl val="lvl"/>
        </dgm:presLayoutVars>
      </dgm:prSet>
      <dgm:spPr/>
    </dgm:pt>
    <dgm:pt modelId="{D0C263FD-77E1-D945-A327-2005904A1181}" type="pres">
      <dgm:prSet presAssocID="{428E5288-EEA5-48A8-9C48-08C9A9456F09}" presName="thickLine" presStyleLbl="alignNode1" presStyleIdx="0" presStyleCnt="2"/>
      <dgm:spPr/>
    </dgm:pt>
    <dgm:pt modelId="{55FDB331-AA8E-8D43-B7C7-A77C3FFB17CD}" type="pres">
      <dgm:prSet presAssocID="{428E5288-EEA5-48A8-9C48-08C9A9456F09}" presName="horz1" presStyleCnt="0"/>
      <dgm:spPr/>
    </dgm:pt>
    <dgm:pt modelId="{1264B186-A397-2A47-BDB9-E84F2718E207}" type="pres">
      <dgm:prSet presAssocID="{428E5288-EEA5-48A8-9C48-08C9A9456F09}" presName="tx1" presStyleLbl="revTx" presStyleIdx="0" presStyleCnt="2"/>
      <dgm:spPr/>
    </dgm:pt>
    <dgm:pt modelId="{B3040469-15CE-F84D-923B-1E05A2E59BCE}" type="pres">
      <dgm:prSet presAssocID="{428E5288-EEA5-48A8-9C48-08C9A9456F09}" presName="vert1" presStyleCnt="0"/>
      <dgm:spPr/>
    </dgm:pt>
    <dgm:pt modelId="{9569ADF0-7A8F-6E40-90AD-A8A76271A604}" type="pres">
      <dgm:prSet presAssocID="{18B6A624-E30A-427C-A7F8-ADB2E6E63F0D}" presName="thickLine" presStyleLbl="alignNode1" presStyleIdx="1" presStyleCnt="2"/>
      <dgm:spPr/>
    </dgm:pt>
    <dgm:pt modelId="{55683024-D629-AD4A-AAE7-3AAFA875D6C4}" type="pres">
      <dgm:prSet presAssocID="{18B6A624-E30A-427C-A7F8-ADB2E6E63F0D}" presName="horz1" presStyleCnt="0"/>
      <dgm:spPr/>
    </dgm:pt>
    <dgm:pt modelId="{5A5CC5C7-4FCE-7244-A7D7-108C61AC0BED}" type="pres">
      <dgm:prSet presAssocID="{18B6A624-E30A-427C-A7F8-ADB2E6E63F0D}" presName="tx1" presStyleLbl="revTx" presStyleIdx="1" presStyleCnt="2"/>
      <dgm:spPr/>
    </dgm:pt>
    <dgm:pt modelId="{72FE9B4D-C25E-AF48-9061-A6F36409AD0E}" type="pres">
      <dgm:prSet presAssocID="{18B6A624-E30A-427C-A7F8-ADB2E6E63F0D}" presName="vert1" presStyleCnt="0"/>
      <dgm:spPr/>
    </dgm:pt>
  </dgm:ptLst>
  <dgm:cxnLst>
    <dgm:cxn modelId="{FF306666-1169-1A4D-A4BB-A5730B046618}" type="presOf" srcId="{02003B47-7CA9-4D61-8EB9-770B92C7A6D8}" destId="{7B67EAA2-B314-5048-9BE5-7DF206BC36BF}" srcOrd="0" destOrd="0" presId="urn:microsoft.com/office/officeart/2008/layout/LinedList"/>
    <dgm:cxn modelId="{6057DB67-C380-4946-93DD-89EF3AF9525F}" type="presOf" srcId="{18B6A624-E30A-427C-A7F8-ADB2E6E63F0D}" destId="{5A5CC5C7-4FCE-7244-A7D7-108C61AC0BED}" srcOrd="0" destOrd="0" presId="urn:microsoft.com/office/officeart/2008/layout/LinedList"/>
    <dgm:cxn modelId="{7C214DCD-9D06-499C-ACDA-A1786E5BAD54}" srcId="{02003B47-7CA9-4D61-8EB9-770B92C7A6D8}" destId="{428E5288-EEA5-48A8-9C48-08C9A9456F09}" srcOrd="0" destOrd="0" parTransId="{24350477-CBE4-45D7-BB4B-EDF225A2951F}" sibTransId="{08E03168-C39A-457D-82C8-CDCF522B3A9A}"/>
    <dgm:cxn modelId="{79A834F6-593B-F848-8C04-60A48725F48B}" type="presOf" srcId="{428E5288-EEA5-48A8-9C48-08C9A9456F09}" destId="{1264B186-A397-2A47-BDB9-E84F2718E207}" srcOrd="0" destOrd="0" presId="urn:microsoft.com/office/officeart/2008/layout/LinedList"/>
    <dgm:cxn modelId="{F50509FE-606D-4282-BBF9-085FA0FD52F2}" srcId="{02003B47-7CA9-4D61-8EB9-770B92C7A6D8}" destId="{18B6A624-E30A-427C-A7F8-ADB2E6E63F0D}" srcOrd="1" destOrd="0" parTransId="{238A9AD0-9E21-4115-9A71-2F1DB774E797}" sibTransId="{9781AEBA-57FA-459C-9F98-E37B98314916}"/>
    <dgm:cxn modelId="{BF335C54-A4FE-B04D-A577-008D593B2E9A}" type="presParOf" srcId="{7B67EAA2-B314-5048-9BE5-7DF206BC36BF}" destId="{D0C263FD-77E1-D945-A327-2005904A1181}" srcOrd="0" destOrd="0" presId="urn:microsoft.com/office/officeart/2008/layout/LinedList"/>
    <dgm:cxn modelId="{6D20027F-881C-154A-85F8-6EDCDC4AB81C}" type="presParOf" srcId="{7B67EAA2-B314-5048-9BE5-7DF206BC36BF}" destId="{55FDB331-AA8E-8D43-B7C7-A77C3FFB17CD}" srcOrd="1" destOrd="0" presId="urn:microsoft.com/office/officeart/2008/layout/LinedList"/>
    <dgm:cxn modelId="{DABDCEEB-3F2A-7448-9226-F226583083E0}" type="presParOf" srcId="{55FDB331-AA8E-8D43-B7C7-A77C3FFB17CD}" destId="{1264B186-A397-2A47-BDB9-E84F2718E207}" srcOrd="0" destOrd="0" presId="urn:microsoft.com/office/officeart/2008/layout/LinedList"/>
    <dgm:cxn modelId="{D52CF912-E5B0-AB41-8C2E-1BED40CF987C}" type="presParOf" srcId="{55FDB331-AA8E-8D43-B7C7-A77C3FFB17CD}" destId="{B3040469-15CE-F84D-923B-1E05A2E59BCE}" srcOrd="1" destOrd="0" presId="urn:microsoft.com/office/officeart/2008/layout/LinedList"/>
    <dgm:cxn modelId="{33D993F2-39CD-DA46-8689-8AA1BAAA1BB2}" type="presParOf" srcId="{7B67EAA2-B314-5048-9BE5-7DF206BC36BF}" destId="{9569ADF0-7A8F-6E40-90AD-A8A76271A604}" srcOrd="2" destOrd="0" presId="urn:microsoft.com/office/officeart/2008/layout/LinedList"/>
    <dgm:cxn modelId="{B4542173-011F-0649-83AC-89B3C82D1BEF}" type="presParOf" srcId="{7B67EAA2-B314-5048-9BE5-7DF206BC36BF}" destId="{55683024-D629-AD4A-AAE7-3AAFA875D6C4}" srcOrd="3" destOrd="0" presId="urn:microsoft.com/office/officeart/2008/layout/LinedList"/>
    <dgm:cxn modelId="{F69FAEA9-DE28-E244-8EE5-2A77D0E8A926}" type="presParOf" srcId="{55683024-D629-AD4A-AAE7-3AAFA875D6C4}" destId="{5A5CC5C7-4FCE-7244-A7D7-108C61AC0BED}" srcOrd="0" destOrd="0" presId="urn:microsoft.com/office/officeart/2008/layout/LinedList"/>
    <dgm:cxn modelId="{85E176BE-31D7-D34A-BE49-33404B97AE76}" type="presParOf" srcId="{55683024-D629-AD4A-AAE7-3AAFA875D6C4}" destId="{72FE9B4D-C25E-AF48-9061-A6F36409AD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4FEA593-DBE5-4B01-9110-169799CAB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FDEF9F-F10D-4630-AF87-FBA232070F86}">
      <dgm:prSet/>
      <dgm:spPr/>
      <dgm:t>
        <a:bodyPr/>
        <a:lstStyle/>
        <a:p>
          <a:r>
            <a:rPr lang="en-US" b="1"/>
            <a:t>• Datum podpisu: 5. září 2014</a:t>
          </a:r>
          <a:endParaRPr lang="en-US"/>
        </a:p>
      </dgm:t>
    </dgm:pt>
    <dgm:pt modelId="{D92F05E4-74A2-4F51-B1BF-50705242628F}" type="parTrans" cxnId="{16291745-CC04-4D68-8E38-9EE55BD71BC3}">
      <dgm:prSet/>
      <dgm:spPr/>
      <dgm:t>
        <a:bodyPr/>
        <a:lstStyle/>
        <a:p>
          <a:endParaRPr lang="en-US"/>
        </a:p>
      </dgm:t>
    </dgm:pt>
    <dgm:pt modelId="{F7F5A649-4AA3-4BC1-8529-80C4ABD4C34A}" type="sibTrans" cxnId="{16291745-CC04-4D68-8E38-9EE55BD71BC3}">
      <dgm:prSet/>
      <dgm:spPr/>
      <dgm:t>
        <a:bodyPr/>
        <a:lstStyle/>
        <a:p>
          <a:endParaRPr lang="en-US"/>
        </a:p>
      </dgm:t>
    </dgm:pt>
    <dgm:pt modelId="{0BE88531-76D5-472C-B935-810D3D703FBE}">
      <dgm:prSet/>
      <dgm:spPr/>
      <dgm:t>
        <a:bodyPr/>
        <a:lstStyle/>
        <a:p>
          <a:r>
            <a:rPr lang="en-US" b="1"/>
            <a:t>• Místo: Minsk, Bělorusko</a:t>
          </a:r>
          <a:endParaRPr lang="en-US"/>
        </a:p>
      </dgm:t>
    </dgm:pt>
    <dgm:pt modelId="{14DC8E5E-B81C-4FDC-8C4A-B0FA6CFA702F}" type="parTrans" cxnId="{1DCDCA6C-099B-40A9-BE5D-465C4A3C2A9C}">
      <dgm:prSet/>
      <dgm:spPr/>
      <dgm:t>
        <a:bodyPr/>
        <a:lstStyle/>
        <a:p>
          <a:endParaRPr lang="en-US"/>
        </a:p>
      </dgm:t>
    </dgm:pt>
    <dgm:pt modelId="{B3A5D16E-2E9B-4BBE-A8CE-867D613B7D8F}" type="sibTrans" cxnId="{1DCDCA6C-099B-40A9-BE5D-465C4A3C2A9C}">
      <dgm:prSet/>
      <dgm:spPr/>
      <dgm:t>
        <a:bodyPr/>
        <a:lstStyle/>
        <a:p>
          <a:endParaRPr lang="en-US"/>
        </a:p>
      </dgm:t>
    </dgm:pt>
    <dgm:pt modelId="{5287BBBF-6C48-464E-B18A-320076F6411D}">
      <dgm:prSet/>
      <dgm:spPr/>
      <dgm:t>
        <a:bodyPr/>
        <a:lstStyle/>
        <a:p>
          <a:r>
            <a:rPr lang="en-US" b="1"/>
            <a:t>• Iniciativa: Tripartitní kontaktní skupina (Ukrajina, Rusko, OBSE)</a:t>
          </a:r>
          <a:endParaRPr lang="en-US"/>
        </a:p>
      </dgm:t>
    </dgm:pt>
    <dgm:pt modelId="{9E85B125-7C3A-4E59-998E-00A5B1C729D5}" type="parTrans" cxnId="{1BCDC171-7CF3-4CDD-B676-C9B6366A65B3}">
      <dgm:prSet/>
      <dgm:spPr/>
      <dgm:t>
        <a:bodyPr/>
        <a:lstStyle/>
        <a:p>
          <a:endParaRPr lang="en-US"/>
        </a:p>
      </dgm:t>
    </dgm:pt>
    <dgm:pt modelId="{CC4D7573-236C-4808-BFCC-B9B11D64E1FB}" type="sibTrans" cxnId="{1BCDC171-7CF3-4CDD-B676-C9B6366A65B3}">
      <dgm:prSet/>
      <dgm:spPr/>
      <dgm:t>
        <a:bodyPr/>
        <a:lstStyle/>
        <a:p>
          <a:endParaRPr lang="en-US"/>
        </a:p>
      </dgm:t>
    </dgm:pt>
    <dgm:pt modelId="{3DB10C96-E9E1-4270-A801-820D04E236FD}">
      <dgm:prSet/>
      <dgm:spPr/>
      <dgm:t>
        <a:bodyPr/>
        <a:lstStyle/>
        <a:p>
          <a:r>
            <a:rPr lang="en-US" b="1"/>
            <a:t>• Cíl: Zastavit bojové akce na Donbasu</a:t>
          </a:r>
          <a:endParaRPr lang="en-US"/>
        </a:p>
      </dgm:t>
    </dgm:pt>
    <dgm:pt modelId="{5B1E565B-6C7E-4EDF-A50E-218E8FDC125F}" type="parTrans" cxnId="{A35B109A-D824-49FD-8A97-53C4F465EC5D}">
      <dgm:prSet/>
      <dgm:spPr/>
      <dgm:t>
        <a:bodyPr/>
        <a:lstStyle/>
        <a:p>
          <a:endParaRPr lang="en-US"/>
        </a:p>
      </dgm:t>
    </dgm:pt>
    <dgm:pt modelId="{7FE4CE5A-1EF7-41CE-B57E-EF5DF6C98392}" type="sibTrans" cxnId="{A35B109A-D824-49FD-8A97-53C4F465EC5D}">
      <dgm:prSet/>
      <dgm:spPr/>
      <dgm:t>
        <a:bodyPr/>
        <a:lstStyle/>
        <a:p>
          <a:endParaRPr lang="en-US"/>
        </a:p>
      </dgm:t>
    </dgm:pt>
    <dgm:pt modelId="{9077B8E9-5CB5-A74A-A1B1-D45A2718633B}" type="pres">
      <dgm:prSet presAssocID="{B4FEA593-DBE5-4B01-9110-169799CABB06}" presName="vert0" presStyleCnt="0">
        <dgm:presLayoutVars>
          <dgm:dir/>
          <dgm:animOne val="branch"/>
          <dgm:animLvl val="lvl"/>
        </dgm:presLayoutVars>
      </dgm:prSet>
      <dgm:spPr/>
    </dgm:pt>
    <dgm:pt modelId="{1EB06703-D4BD-5344-A5FC-16EF725F8672}" type="pres">
      <dgm:prSet presAssocID="{CCFDEF9F-F10D-4630-AF87-FBA232070F86}" presName="thickLine" presStyleLbl="alignNode1" presStyleIdx="0" presStyleCnt="4"/>
      <dgm:spPr/>
    </dgm:pt>
    <dgm:pt modelId="{8A2A41A8-75C5-E240-A399-1C487714DB73}" type="pres">
      <dgm:prSet presAssocID="{CCFDEF9F-F10D-4630-AF87-FBA232070F86}" presName="horz1" presStyleCnt="0"/>
      <dgm:spPr/>
    </dgm:pt>
    <dgm:pt modelId="{9C70082F-FA06-FF4C-8A0E-79106A4D0DC2}" type="pres">
      <dgm:prSet presAssocID="{CCFDEF9F-F10D-4630-AF87-FBA232070F86}" presName="tx1" presStyleLbl="revTx" presStyleIdx="0" presStyleCnt="4"/>
      <dgm:spPr/>
    </dgm:pt>
    <dgm:pt modelId="{BA4A812F-F1F9-6340-B9BE-FC606126FCD0}" type="pres">
      <dgm:prSet presAssocID="{CCFDEF9F-F10D-4630-AF87-FBA232070F86}" presName="vert1" presStyleCnt="0"/>
      <dgm:spPr/>
    </dgm:pt>
    <dgm:pt modelId="{F419DC25-CEA5-0F44-BF3D-30EED14EB7A0}" type="pres">
      <dgm:prSet presAssocID="{0BE88531-76D5-472C-B935-810D3D703FBE}" presName="thickLine" presStyleLbl="alignNode1" presStyleIdx="1" presStyleCnt="4"/>
      <dgm:spPr/>
    </dgm:pt>
    <dgm:pt modelId="{D5C2CF81-6B6A-AD48-905D-8016C7DA7985}" type="pres">
      <dgm:prSet presAssocID="{0BE88531-76D5-472C-B935-810D3D703FBE}" presName="horz1" presStyleCnt="0"/>
      <dgm:spPr/>
    </dgm:pt>
    <dgm:pt modelId="{B7605BB3-BBE7-E642-B891-86487DBE1F83}" type="pres">
      <dgm:prSet presAssocID="{0BE88531-76D5-472C-B935-810D3D703FBE}" presName="tx1" presStyleLbl="revTx" presStyleIdx="1" presStyleCnt="4"/>
      <dgm:spPr/>
    </dgm:pt>
    <dgm:pt modelId="{2D949885-6202-A943-9C81-813C7384F073}" type="pres">
      <dgm:prSet presAssocID="{0BE88531-76D5-472C-B935-810D3D703FBE}" presName="vert1" presStyleCnt="0"/>
      <dgm:spPr/>
    </dgm:pt>
    <dgm:pt modelId="{3E8671A7-BE03-5444-8FE7-EB2312D26B64}" type="pres">
      <dgm:prSet presAssocID="{5287BBBF-6C48-464E-B18A-320076F6411D}" presName="thickLine" presStyleLbl="alignNode1" presStyleIdx="2" presStyleCnt="4"/>
      <dgm:spPr/>
    </dgm:pt>
    <dgm:pt modelId="{75F5BF5F-66AF-EE4C-B745-AB02870E4C5F}" type="pres">
      <dgm:prSet presAssocID="{5287BBBF-6C48-464E-B18A-320076F6411D}" presName="horz1" presStyleCnt="0"/>
      <dgm:spPr/>
    </dgm:pt>
    <dgm:pt modelId="{7B65A3EF-B4FA-3440-98E8-41C1A0E11B14}" type="pres">
      <dgm:prSet presAssocID="{5287BBBF-6C48-464E-B18A-320076F6411D}" presName="tx1" presStyleLbl="revTx" presStyleIdx="2" presStyleCnt="4"/>
      <dgm:spPr/>
    </dgm:pt>
    <dgm:pt modelId="{2F55C08B-5ACC-3845-97A8-D22097929766}" type="pres">
      <dgm:prSet presAssocID="{5287BBBF-6C48-464E-B18A-320076F6411D}" presName="vert1" presStyleCnt="0"/>
      <dgm:spPr/>
    </dgm:pt>
    <dgm:pt modelId="{CAFECF87-7B6A-634C-ACC3-548A69F6688E}" type="pres">
      <dgm:prSet presAssocID="{3DB10C96-E9E1-4270-A801-820D04E236FD}" presName="thickLine" presStyleLbl="alignNode1" presStyleIdx="3" presStyleCnt="4"/>
      <dgm:spPr/>
    </dgm:pt>
    <dgm:pt modelId="{0BB63FBF-ADC8-5F4A-BDF5-088F905FAECC}" type="pres">
      <dgm:prSet presAssocID="{3DB10C96-E9E1-4270-A801-820D04E236FD}" presName="horz1" presStyleCnt="0"/>
      <dgm:spPr/>
    </dgm:pt>
    <dgm:pt modelId="{AFE090B6-1569-694F-AA97-8F96049671B3}" type="pres">
      <dgm:prSet presAssocID="{3DB10C96-E9E1-4270-A801-820D04E236FD}" presName="tx1" presStyleLbl="revTx" presStyleIdx="3" presStyleCnt="4"/>
      <dgm:spPr/>
    </dgm:pt>
    <dgm:pt modelId="{D415378C-78A4-FC4B-9959-B32F3A8AD400}" type="pres">
      <dgm:prSet presAssocID="{3DB10C96-E9E1-4270-A801-820D04E236FD}" presName="vert1" presStyleCnt="0"/>
      <dgm:spPr/>
    </dgm:pt>
  </dgm:ptLst>
  <dgm:cxnLst>
    <dgm:cxn modelId="{1084A033-7000-454F-9D69-B6AD5268BC9D}" type="presOf" srcId="{3DB10C96-E9E1-4270-A801-820D04E236FD}" destId="{AFE090B6-1569-694F-AA97-8F96049671B3}" srcOrd="0" destOrd="0" presId="urn:microsoft.com/office/officeart/2008/layout/LinedList"/>
    <dgm:cxn modelId="{16291745-CC04-4D68-8E38-9EE55BD71BC3}" srcId="{B4FEA593-DBE5-4B01-9110-169799CABB06}" destId="{CCFDEF9F-F10D-4630-AF87-FBA232070F86}" srcOrd="0" destOrd="0" parTransId="{D92F05E4-74A2-4F51-B1BF-50705242628F}" sibTransId="{F7F5A649-4AA3-4BC1-8529-80C4ABD4C34A}"/>
    <dgm:cxn modelId="{169A8F66-E552-E246-B49A-33D71D9B374F}" type="presOf" srcId="{CCFDEF9F-F10D-4630-AF87-FBA232070F86}" destId="{9C70082F-FA06-FF4C-8A0E-79106A4D0DC2}" srcOrd="0" destOrd="0" presId="urn:microsoft.com/office/officeart/2008/layout/LinedList"/>
    <dgm:cxn modelId="{1DCDCA6C-099B-40A9-BE5D-465C4A3C2A9C}" srcId="{B4FEA593-DBE5-4B01-9110-169799CABB06}" destId="{0BE88531-76D5-472C-B935-810D3D703FBE}" srcOrd="1" destOrd="0" parTransId="{14DC8E5E-B81C-4FDC-8C4A-B0FA6CFA702F}" sibTransId="{B3A5D16E-2E9B-4BBE-A8CE-867D613B7D8F}"/>
    <dgm:cxn modelId="{1BCDC171-7CF3-4CDD-B676-C9B6366A65B3}" srcId="{B4FEA593-DBE5-4B01-9110-169799CABB06}" destId="{5287BBBF-6C48-464E-B18A-320076F6411D}" srcOrd="2" destOrd="0" parTransId="{9E85B125-7C3A-4E59-998E-00A5B1C729D5}" sibTransId="{CC4D7573-236C-4808-BFCC-B9B11D64E1FB}"/>
    <dgm:cxn modelId="{BA78EE79-ECC0-2F4B-BF09-4FDE73EEFF70}" type="presOf" srcId="{0BE88531-76D5-472C-B935-810D3D703FBE}" destId="{B7605BB3-BBE7-E642-B891-86487DBE1F83}" srcOrd="0" destOrd="0" presId="urn:microsoft.com/office/officeart/2008/layout/LinedList"/>
    <dgm:cxn modelId="{A35B109A-D824-49FD-8A97-53C4F465EC5D}" srcId="{B4FEA593-DBE5-4B01-9110-169799CABB06}" destId="{3DB10C96-E9E1-4270-A801-820D04E236FD}" srcOrd="3" destOrd="0" parTransId="{5B1E565B-6C7E-4EDF-A50E-218E8FDC125F}" sibTransId="{7FE4CE5A-1EF7-41CE-B57E-EF5DF6C98392}"/>
    <dgm:cxn modelId="{9508BAD7-E9EE-4D47-BA8D-34E3A4CAB243}" type="presOf" srcId="{B4FEA593-DBE5-4B01-9110-169799CABB06}" destId="{9077B8E9-5CB5-A74A-A1B1-D45A2718633B}" srcOrd="0" destOrd="0" presId="urn:microsoft.com/office/officeart/2008/layout/LinedList"/>
    <dgm:cxn modelId="{F3741DED-8D74-7649-B46E-D43B80A9C197}" type="presOf" srcId="{5287BBBF-6C48-464E-B18A-320076F6411D}" destId="{7B65A3EF-B4FA-3440-98E8-41C1A0E11B14}" srcOrd="0" destOrd="0" presId="urn:microsoft.com/office/officeart/2008/layout/LinedList"/>
    <dgm:cxn modelId="{F41AEA3A-3E37-2549-99AE-D0D070A95C58}" type="presParOf" srcId="{9077B8E9-5CB5-A74A-A1B1-D45A2718633B}" destId="{1EB06703-D4BD-5344-A5FC-16EF725F8672}" srcOrd="0" destOrd="0" presId="urn:microsoft.com/office/officeart/2008/layout/LinedList"/>
    <dgm:cxn modelId="{DFE32E29-2DBD-9149-813F-2ECE83EEF6D0}" type="presParOf" srcId="{9077B8E9-5CB5-A74A-A1B1-D45A2718633B}" destId="{8A2A41A8-75C5-E240-A399-1C487714DB73}" srcOrd="1" destOrd="0" presId="urn:microsoft.com/office/officeart/2008/layout/LinedList"/>
    <dgm:cxn modelId="{39E29857-0685-6A4C-B9F4-E05532991730}" type="presParOf" srcId="{8A2A41A8-75C5-E240-A399-1C487714DB73}" destId="{9C70082F-FA06-FF4C-8A0E-79106A4D0DC2}" srcOrd="0" destOrd="0" presId="urn:microsoft.com/office/officeart/2008/layout/LinedList"/>
    <dgm:cxn modelId="{2639F669-5308-8C42-A31A-5CD6F936F3C6}" type="presParOf" srcId="{8A2A41A8-75C5-E240-A399-1C487714DB73}" destId="{BA4A812F-F1F9-6340-B9BE-FC606126FCD0}" srcOrd="1" destOrd="0" presId="urn:microsoft.com/office/officeart/2008/layout/LinedList"/>
    <dgm:cxn modelId="{E5D556BA-4DEC-284E-9C13-EBBEB509EF20}" type="presParOf" srcId="{9077B8E9-5CB5-A74A-A1B1-D45A2718633B}" destId="{F419DC25-CEA5-0F44-BF3D-30EED14EB7A0}" srcOrd="2" destOrd="0" presId="urn:microsoft.com/office/officeart/2008/layout/LinedList"/>
    <dgm:cxn modelId="{CDA51FDD-0E2E-354C-96AF-4E64ADFA5ACC}" type="presParOf" srcId="{9077B8E9-5CB5-A74A-A1B1-D45A2718633B}" destId="{D5C2CF81-6B6A-AD48-905D-8016C7DA7985}" srcOrd="3" destOrd="0" presId="urn:microsoft.com/office/officeart/2008/layout/LinedList"/>
    <dgm:cxn modelId="{457B8525-C821-9E4D-AFB9-A6EFF521B825}" type="presParOf" srcId="{D5C2CF81-6B6A-AD48-905D-8016C7DA7985}" destId="{B7605BB3-BBE7-E642-B891-86487DBE1F83}" srcOrd="0" destOrd="0" presId="urn:microsoft.com/office/officeart/2008/layout/LinedList"/>
    <dgm:cxn modelId="{8E99CADF-B1EC-034F-B5A0-E56CDF75FF82}" type="presParOf" srcId="{D5C2CF81-6B6A-AD48-905D-8016C7DA7985}" destId="{2D949885-6202-A943-9C81-813C7384F073}" srcOrd="1" destOrd="0" presId="urn:microsoft.com/office/officeart/2008/layout/LinedList"/>
    <dgm:cxn modelId="{B6C8430C-2C30-2648-85E5-1FCC82E8826A}" type="presParOf" srcId="{9077B8E9-5CB5-A74A-A1B1-D45A2718633B}" destId="{3E8671A7-BE03-5444-8FE7-EB2312D26B64}" srcOrd="4" destOrd="0" presId="urn:microsoft.com/office/officeart/2008/layout/LinedList"/>
    <dgm:cxn modelId="{116BAA79-7AFC-E24D-81F0-0DA03265B1FA}" type="presParOf" srcId="{9077B8E9-5CB5-A74A-A1B1-D45A2718633B}" destId="{75F5BF5F-66AF-EE4C-B745-AB02870E4C5F}" srcOrd="5" destOrd="0" presId="urn:microsoft.com/office/officeart/2008/layout/LinedList"/>
    <dgm:cxn modelId="{C33AC680-6268-0542-9BC4-FBEF118C96D8}" type="presParOf" srcId="{75F5BF5F-66AF-EE4C-B745-AB02870E4C5F}" destId="{7B65A3EF-B4FA-3440-98E8-41C1A0E11B14}" srcOrd="0" destOrd="0" presId="urn:microsoft.com/office/officeart/2008/layout/LinedList"/>
    <dgm:cxn modelId="{4CD40804-DFF4-874E-8DDE-EB815A2F89B3}" type="presParOf" srcId="{75F5BF5F-66AF-EE4C-B745-AB02870E4C5F}" destId="{2F55C08B-5ACC-3845-97A8-D22097929766}" srcOrd="1" destOrd="0" presId="urn:microsoft.com/office/officeart/2008/layout/LinedList"/>
    <dgm:cxn modelId="{4438D660-62A8-5C4A-B1D0-D2CCD6CEAD66}" type="presParOf" srcId="{9077B8E9-5CB5-A74A-A1B1-D45A2718633B}" destId="{CAFECF87-7B6A-634C-ACC3-548A69F6688E}" srcOrd="6" destOrd="0" presId="urn:microsoft.com/office/officeart/2008/layout/LinedList"/>
    <dgm:cxn modelId="{934CCE97-3847-7B43-B15B-7468510EC17E}" type="presParOf" srcId="{9077B8E9-5CB5-A74A-A1B1-D45A2718633B}" destId="{0BB63FBF-ADC8-5F4A-BDF5-088F905FAECC}" srcOrd="7" destOrd="0" presId="urn:microsoft.com/office/officeart/2008/layout/LinedList"/>
    <dgm:cxn modelId="{7877D254-3DEF-C247-B470-C13FE34C7BD7}" type="presParOf" srcId="{0BB63FBF-ADC8-5F4A-BDF5-088F905FAECC}" destId="{AFE090B6-1569-694F-AA97-8F96049671B3}" srcOrd="0" destOrd="0" presId="urn:microsoft.com/office/officeart/2008/layout/LinedList"/>
    <dgm:cxn modelId="{4A0BD386-E7D8-F341-BA6C-FAC230F79273}" type="presParOf" srcId="{0BB63FBF-ADC8-5F4A-BDF5-088F905FAECC}" destId="{D415378C-78A4-FC4B-9959-B32F3A8AD4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774CFC23-DDD9-4B78-88AB-1B2C2B2DC0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380216-C84F-4490-B564-FD726C0B0768}">
      <dgm:prSet/>
      <dgm:spPr/>
      <dgm:t>
        <a:bodyPr/>
        <a:lstStyle/>
        <a:p>
          <a:r>
            <a:rPr lang="en-US" b="1"/>
            <a:t>• Ukrajina: Leonid Kučma</a:t>
          </a:r>
          <a:endParaRPr lang="en-US"/>
        </a:p>
      </dgm:t>
    </dgm:pt>
    <dgm:pt modelId="{D4031A96-FC72-4BE9-ABCC-AB5004981D09}" type="parTrans" cxnId="{FC547B0F-A83C-4965-AA51-61F4FFF330CF}">
      <dgm:prSet/>
      <dgm:spPr/>
      <dgm:t>
        <a:bodyPr/>
        <a:lstStyle/>
        <a:p>
          <a:endParaRPr lang="en-US"/>
        </a:p>
      </dgm:t>
    </dgm:pt>
    <dgm:pt modelId="{206B2BEA-8CE8-43DB-8E45-89AB061BCE44}" type="sibTrans" cxnId="{FC547B0F-A83C-4965-AA51-61F4FFF330CF}">
      <dgm:prSet/>
      <dgm:spPr/>
      <dgm:t>
        <a:bodyPr/>
        <a:lstStyle/>
        <a:p>
          <a:endParaRPr lang="en-US"/>
        </a:p>
      </dgm:t>
    </dgm:pt>
    <dgm:pt modelId="{1FBA8BA2-E828-4D10-9022-BCBAA2346395}">
      <dgm:prSet/>
      <dgm:spPr/>
      <dgm:t>
        <a:bodyPr/>
        <a:lstStyle/>
        <a:p>
          <a:r>
            <a:rPr lang="en-US" b="1"/>
            <a:t>• Rusko: Michail Zurabov</a:t>
          </a:r>
          <a:endParaRPr lang="en-US"/>
        </a:p>
      </dgm:t>
    </dgm:pt>
    <dgm:pt modelId="{D7CD19B0-ADBA-4CEB-A919-EBFACA61F1DC}" type="parTrans" cxnId="{DBDCD15A-36DC-4AC7-B025-D532068F5D69}">
      <dgm:prSet/>
      <dgm:spPr/>
      <dgm:t>
        <a:bodyPr/>
        <a:lstStyle/>
        <a:p>
          <a:endParaRPr lang="en-US"/>
        </a:p>
      </dgm:t>
    </dgm:pt>
    <dgm:pt modelId="{DF2990D1-8D91-478C-B4B1-2F9FA9DFD9CB}" type="sibTrans" cxnId="{DBDCD15A-36DC-4AC7-B025-D532068F5D69}">
      <dgm:prSet/>
      <dgm:spPr/>
      <dgm:t>
        <a:bodyPr/>
        <a:lstStyle/>
        <a:p>
          <a:endParaRPr lang="en-US"/>
        </a:p>
      </dgm:t>
    </dgm:pt>
    <dgm:pt modelId="{1A9B1721-897F-445E-9FF5-33FF06CC1DFE}">
      <dgm:prSet/>
      <dgm:spPr/>
      <dgm:t>
        <a:bodyPr/>
        <a:lstStyle/>
        <a:p>
          <a:r>
            <a:rPr lang="en-US" b="1"/>
            <a:t>• OBSE: Heidi Tagliavini</a:t>
          </a:r>
          <a:endParaRPr lang="en-US"/>
        </a:p>
      </dgm:t>
    </dgm:pt>
    <dgm:pt modelId="{A4F8175F-39AD-47F9-B33C-FE7F602A3C69}" type="parTrans" cxnId="{55EE185A-64A4-4C00-B4CA-D2263CF5085D}">
      <dgm:prSet/>
      <dgm:spPr/>
      <dgm:t>
        <a:bodyPr/>
        <a:lstStyle/>
        <a:p>
          <a:endParaRPr lang="en-US"/>
        </a:p>
      </dgm:t>
    </dgm:pt>
    <dgm:pt modelId="{BDF8AD65-B72A-4931-A859-7FD3A009247C}" type="sibTrans" cxnId="{55EE185A-64A4-4C00-B4CA-D2263CF5085D}">
      <dgm:prSet/>
      <dgm:spPr/>
      <dgm:t>
        <a:bodyPr/>
        <a:lstStyle/>
        <a:p>
          <a:endParaRPr lang="en-US"/>
        </a:p>
      </dgm:t>
    </dgm:pt>
    <dgm:pt modelId="{24AD5E13-7AA3-4177-87A8-B22357B655D6}">
      <dgm:prSet/>
      <dgm:spPr/>
      <dgm:t>
        <a:bodyPr/>
        <a:lstStyle/>
        <a:p>
          <a:r>
            <a:rPr lang="en-US" b="1"/>
            <a:t>• Separatisté: Zacharčenko (DNR), Plotnickij (LNR)</a:t>
          </a:r>
          <a:endParaRPr lang="en-US"/>
        </a:p>
      </dgm:t>
    </dgm:pt>
    <dgm:pt modelId="{4FDB28A8-4582-4A34-AB7D-1AD0878FF14D}" type="parTrans" cxnId="{6EEF71D4-AC90-44BC-B689-179160529D3F}">
      <dgm:prSet/>
      <dgm:spPr/>
      <dgm:t>
        <a:bodyPr/>
        <a:lstStyle/>
        <a:p>
          <a:endParaRPr lang="en-US"/>
        </a:p>
      </dgm:t>
    </dgm:pt>
    <dgm:pt modelId="{0554356B-F0FD-4280-B0B2-317846C3D363}" type="sibTrans" cxnId="{6EEF71D4-AC90-44BC-B689-179160529D3F}">
      <dgm:prSet/>
      <dgm:spPr/>
      <dgm:t>
        <a:bodyPr/>
        <a:lstStyle/>
        <a:p>
          <a:endParaRPr lang="en-US"/>
        </a:p>
      </dgm:t>
    </dgm:pt>
    <dgm:pt modelId="{53B2AA03-8DB0-E543-A548-7B76B890667B}" type="pres">
      <dgm:prSet presAssocID="{774CFC23-DDD9-4B78-88AB-1B2C2B2DC02D}" presName="vert0" presStyleCnt="0">
        <dgm:presLayoutVars>
          <dgm:dir/>
          <dgm:animOne val="branch"/>
          <dgm:animLvl val="lvl"/>
        </dgm:presLayoutVars>
      </dgm:prSet>
      <dgm:spPr/>
    </dgm:pt>
    <dgm:pt modelId="{C069C592-636E-1346-8C19-94ED528ED760}" type="pres">
      <dgm:prSet presAssocID="{4E380216-C84F-4490-B564-FD726C0B0768}" presName="thickLine" presStyleLbl="alignNode1" presStyleIdx="0" presStyleCnt="4"/>
      <dgm:spPr/>
    </dgm:pt>
    <dgm:pt modelId="{337FEF09-599A-9746-81F8-A3E26E1E8FDB}" type="pres">
      <dgm:prSet presAssocID="{4E380216-C84F-4490-B564-FD726C0B0768}" presName="horz1" presStyleCnt="0"/>
      <dgm:spPr/>
    </dgm:pt>
    <dgm:pt modelId="{3FC7CE17-965C-844A-BFD8-C660600DEF91}" type="pres">
      <dgm:prSet presAssocID="{4E380216-C84F-4490-B564-FD726C0B0768}" presName="tx1" presStyleLbl="revTx" presStyleIdx="0" presStyleCnt="4"/>
      <dgm:spPr/>
    </dgm:pt>
    <dgm:pt modelId="{43DD4E6F-127A-044D-A085-5C38B13CC6AF}" type="pres">
      <dgm:prSet presAssocID="{4E380216-C84F-4490-B564-FD726C0B0768}" presName="vert1" presStyleCnt="0"/>
      <dgm:spPr/>
    </dgm:pt>
    <dgm:pt modelId="{7DBFDB13-367D-084C-87EA-5ECBD0147B21}" type="pres">
      <dgm:prSet presAssocID="{1FBA8BA2-E828-4D10-9022-BCBAA2346395}" presName="thickLine" presStyleLbl="alignNode1" presStyleIdx="1" presStyleCnt="4"/>
      <dgm:spPr/>
    </dgm:pt>
    <dgm:pt modelId="{0EA7660F-49E9-9F49-B99A-53A9888C2FE3}" type="pres">
      <dgm:prSet presAssocID="{1FBA8BA2-E828-4D10-9022-BCBAA2346395}" presName="horz1" presStyleCnt="0"/>
      <dgm:spPr/>
    </dgm:pt>
    <dgm:pt modelId="{863CE1A7-D08C-DB43-9663-8F2F328E65A0}" type="pres">
      <dgm:prSet presAssocID="{1FBA8BA2-E828-4D10-9022-BCBAA2346395}" presName="tx1" presStyleLbl="revTx" presStyleIdx="1" presStyleCnt="4"/>
      <dgm:spPr/>
    </dgm:pt>
    <dgm:pt modelId="{741B8324-FBC4-FF49-B4BC-552D1CB8D6FE}" type="pres">
      <dgm:prSet presAssocID="{1FBA8BA2-E828-4D10-9022-BCBAA2346395}" presName="vert1" presStyleCnt="0"/>
      <dgm:spPr/>
    </dgm:pt>
    <dgm:pt modelId="{4FB41B6E-E45D-FA4D-87FE-C30BC8443C3E}" type="pres">
      <dgm:prSet presAssocID="{1A9B1721-897F-445E-9FF5-33FF06CC1DFE}" presName="thickLine" presStyleLbl="alignNode1" presStyleIdx="2" presStyleCnt="4"/>
      <dgm:spPr/>
    </dgm:pt>
    <dgm:pt modelId="{380BC150-1A68-544A-8EE0-C7E5D77C6990}" type="pres">
      <dgm:prSet presAssocID="{1A9B1721-897F-445E-9FF5-33FF06CC1DFE}" presName="horz1" presStyleCnt="0"/>
      <dgm:spPr/>
    </dgm:pt>
    <dgm:pt modelId="{B9FA988B-36A4-6047-AEE4-76AF8FEF8C1D}" type="pres">
      <dgm:prSet presAssocID="{1A9B1721-897F-445E-9FF5-33FF06CC1DFE}" presName="tx1" presStyleLbl="revTx" presStyleIdx="2" presStyleCnt="4"/>
      <dgm:spPr/>
    </dgm:pt>
    <dgm:pt modelId="{EC09DD78-5D63-3A4F-B9AD-0BCB3EB8920E}" type="pres">
      <dgm:prSet presAssocID="{1A9B1721-897F-445E-9FF5-33FF06CC1DFE}" presName="vert1" presStyleCnt="0"/>
      <dgm:spPr/>
    </dgm:pt>
    <dgm:pt modelId="{FC11A41B-9CDB-3145-9B2F-ED9C72CA4D6C}" type="pres">
      <dgm:prSet presAssocID="{24AD5E13-7AA3-4177-87A8-B22357B655D6}" presName="thickLine" presStyleLbl="alignNode1" presStyleIdx="3" presStyleCnt="4"/>
      <dgm:spPr/>
    </dgm:pt>
    <dgm:pt modelId="{059C9D70-6B29-3C4D-B4F7-3CC63AFC0E8F}" type="pres">
      <dgm:prSet presAssocID="{24AD5E13-7AA3-4177-87A8-B22357B655D6}" presName="horz1" presStyleCnt="0"/>
      <dgm:spPr/>
    </dgm:pt>
    <dgm:pt modelId="{36EEA253-BF19-5D4C-BA04-C814B9BFE839}" type="pres">
      <dgm:prSet presAssocID="{24AD5E13-7AA3-4177-87A8-B22357B655D6}" presName="tx1" presStyleLbl="revTx" presStyleIdx="3" presStyleCnt="4"/>
      <dgm:spPr/>
    </dgm:pt>
    <dgm:pt modelId="{E9DE4C27-76A2-FD4C-8647-93A533B28D8E}" type="pres">
      <dgm:prSet presAssocID="{24AD5E13-7AA3-4177-87A8-B22357B655D6}" presName="vert1" presStyleCnt="0"/>
      <dgm:spPr/>
    </dgm:pt>
  </dgm:ptLst>
  <dgm:cxnLst>
    <dgm:cxn modelId="{6A17FB0B-4AA7-EA44-A0E6-B83472B4A18B}" type="presOf" srcId="{24AD5E13-7AA3-4177-87A8-B22357B655D6}" destId="{36EEA253-BF19-5D4C-BA04-C814B9BFE839}" srcOrd="0" destOrd="0" presId="urn:microsoft.com/office/officeart/2008/layout/LinedList"/>
    <dgm:cxn modelId="{FC547B0F-A83C-4965-AA51-61F4FFF330CF}" srcId="{774CFC23-DDD9-4B78-88AB-1B2C2B2DC02D}" destId="{4E380216-C84F-4490-B564-FD726C0B0768}" srcOrd="0" destOrd="0" parTransId="{D4031A96-FC72-4BE9-ABCC-AB5004981D09}" sibTransId="{206B2BEA-8CE8-43DB-8E45-89AB061BCE44}"/>
    <dgm:cxn modelId="{016A4F1C-DCFC-9441-BD67-E2B0BB4435E9}" type="presOf" srcId="{774CFC23-DDD9-4B78-88AB-1B2C2B2DC02D}" destId="{53B2AA03-8DB0-E543-A548-7B76B890667B}" srcOrd="0" destOrd="0" presId="urn:microsoft.com/office/officeart/2008/layout/LinedList"/>
    <dgm:cxn modelId="{55EE185A-64A4-4C00-B4CA-D2263CF5085D}" srcId="{774CFC23-DDD9-4B78-88AB-1B2C2B2DC02D}" destId="{1A9B1721-897F-445E-9FF5-33FF06CC1DFE}" srcOrd="2" destOrd="0" parTransId="{A4F8175F-39AD-47F9-B33C-FE7F602A3C69}" sibTransId="{BDF8AD65-B72A-4931-A859-7FD3A009247C}"/>
    <dgm:cxn modelId="{DBDCD15A-36DC-4AC7-B025-D532068F5D69}" srcId="{774CFC23-DDD9-4B78-88AB-1B2C2B2DC02D}" destId="{1FBA8BA2-E828-4D10-9022-BCBAA2346395}" srcOrd="1" destOrd="0" parTransId="{D7CD19B0-ADBA-4CEB-A919-EBFACA61F1DC}" sibTransId="{DF2990D1-8D91-478C-B4B1-2F9FA9DFD9CB}"/>
    <dgm:cxn modelId="{86DBA06A-B126-C141-8735-8ED3E039BBC0}" type="presOf" srcId="{1A9B1721-897F-445E-9FF5-33FF06CC1DFE}" destId="{B9FA988B-36A4-6047-AEE4-76AF8FEF8C1D}" srcOrd="0" destOrd="0" presId="urn:microsoft.com/office/officeart/2008/layout/LinedList"/>
    <dgm:cxn modelId="{E2A5CC71-36AB-F945-886D-C11BE1CC9ABB}" type="presOf" srcId="{1FBA8BA2-E828-4D10-9022-BCBAA2346395}" destId="{863CE1A7-D08C-DB43-9663-8F2F328E65A0}" srcOrd="0" destOrd="0" presId="urn:microsoft.com/office/officeart/2008/layout/LinedList"/>
    <dgm:cxn modelId="{DCC35F89-DF7A-574F-B736-E67FC7F22965}" type="presOf" srcId="{4E380216-C84F-4490-B564-FD726C0B0768}" destId="{3FC7CE17-965C-844A-BFD8-C660600DEF91}" srcOrd="0" destOrd="0" presId="urn:microsoft.com/office/officeart/2008/layout/LinedList"/>
    <dgm:cxn modelId="{6EEF71D4-AC90-44BC-B689-179160529D3F}" srcId="{774CFC23-DDD9-4B78-88AB-1B2C2B2DC02D}" destId="{24AD5E13-7AA3-4177-87A8-B22357B655D6}" srcOrd="3" destOrd="0" parTransId="{4FDB28A8-4582-4A34-AB7D-1AD0878FF14D}" sibTransId="{0554356B-F0FD-4280-B0B2-317846C3D363}"/>
    <dgm:cxn modelId="{1A33798B-7AD9-EB40-9326-BC9E52B27181}" type="presParOf" srcId="{53B2AA03-8DB0-E543-A548-7B76B890667B}" destId="{C069C592-636E-1346-8C19-94ED528ED760}" srcOrd="0" destOrd="0" presId="urn:microsoft.com/office/officeart/2008/layout/LinedList"/>
    <dgm:cxn modelId="{DBF8951B-E6BC-F34E-AA10-D902F44BD3C5}" type="presParOf" srcId="{53B2AA03-8DB0-E543-A548-7B76B890667B}" destId="{337FEF09-599A-9746-81F8-A3E26E1E8FDB}" srcOrd="1" destOrd="0" presId="urn:microsoft.com/office/officeart/2008/layout/LinedList"/>
    <dgm:cxn modelId="{FA88FBFB-4F82-FA48-ACC3-1C1F2B6C17F9}" type="presParOf" srcId="{337FEF09-599A-9746-81F8-A3E26E1E8FDB}" destId="{3FC7CE17-965C-844A-BFD8-C660600DEF91}" srcOrd="0" destOrd="0" presId="urn:microsoft.com/office/officeart/2008/layout/LinedList"/>
    <dgm:cxn modelId="{7039C53B-AC8C-E949-B6F1-CE71706FCE8F}" type="presParOf" srcId="{337FEF09-599A-9746-81F8-A3E26E1E8FDB}" destId="{43DD4E6F-127A-044D-A085-5C38B13CC6AF}" srcOrd="1" destOrd="0" presId="urn:microsoft.com/office/officeart/2008/layout/LinedList"/>
    <dgm:cxn modelId="{83744C41-39F5-D840-B0E2-D0B0E3E632CF}" type="presParOf" srcId="{53B2AA03-8DB0-E543-A548-7B76B890667B}" destId="{7DBFDB13-367D-084C-87EA-5ECBD0147B21}" srcOrd="2" destOrd="0" presId="urn:microsoft.com/office/officeart/2008/layout/LinedList"/>
    <dgm:cxn modelId="{ADA7C0D7-4BED-EE42-A169-8F7C5F5E2919}" type="presParOf" srcId="{53B2AA03-8DB0-E543-A548-7B76B890667B}" destId="{0EA7660F-49E9-9F49-B99A-53A9888C2FE3}" srcOrd="3" destOrd="0" presId="urn:microsoft.com/office/officeart/2008/layout/LinedList"/>
    <dgm:cxn modelId="{BD6ADE01-F056-9B43-ACA4-8E8154458EDA}" type="presParOf" srcId="{0EA7660F-49E9-9F49-B99A-53A9888C2FE3}" destId="{863CE1A7-D08C-DB43-9663-8F2F328E65A0}" srcOrd="0" destOrd="0" presId="urn:microsoft.com/office/officeart/2008/layout/LinedList"/>
    <dgm:cxn modelId="{437C8116-C926-6A43-8FE6-C437768DE676}" type="presParOf" srcId="{0EA7660F-49E9-9F49-B99A-53A9888C2FE3}" destId="{741B8324-FBC4-FF49-B4BC-552D1CB8D6FE}" srcOrd="1" destOrd="0" presId="urn:microsoft.com/office/officeart/2008/layout/LinedList"/>
    <dgm:cxn modelId="{7BA36AB1-05A4-B548-991B-BDAE69A16D47}" type="presParOf" srcId="{53B2AA03-8DB0-E543-A548-7B76B890667B}" destId="{4FB41B6E-E45D-FA4D-87FE-C30BC8443C3E}" srcOrd="4" destOrd="0" presId="urn:microsoft.com/office/officeart/2008/layout/LinedList"/>
    <dgm:cxn modelId="{EA812A9F-5205-A748-9F49-E1BBA316C14A}" type="presParOf" srcId="{53B2AA03-8DB0-E543-A548-7B76B890667B}" destId="{380BC150-1A68-544A-8EE0-C7E5D77C6990}" srcOrd="5" destOrd="0" presId="urn:microsoft.com/office/officeart/2008/layout/LinedList"/>
    <dgm:cxn modelId="{96995D07-5D59-1649-8D68-1002E8FD5959}" type="presParOf" srcId="{380BC150-1A68-544A-8EE0-C7E5D77C6990}" destId="{B9FA988B-36A4-6047-AEE4-76AF8FEF8C1D}" srcOrd="0" destOrd="0" presId="urn:microsoft.com/office/officeart/2008/layout/LinedList"/>
    <dgm:cxn modelId="{600CF64A-B340-9649-B2D2-13B8AC260F31}" type="presParOf" srcId="{380BC150-1A68-544A-8EE0-C7E5D77C6990}" destId="{EC09DD78-5D63-3A4F-B9AD-0BCB3EB8920E}" srcOrd="1" destOrd="0" presId="urn:microsoft.com/office/officeart/2008/layout/LinedList"/>
    <dgm:cxn modelId="{D08263D0-2412-3147-B4D9-B78D40DA9DC5}" type="presParOf" srcId="{53B2AA03-8DB0-E543-A548-7B76B890667B}" destId="{FC11A41B-9CDB-3145-9B2F-ED9C72CA4D6C}" srcOrd="6" destOrd="0" presId="urn:microsoft.com/office/officeart/2008/layout/LinedList"/>
    <dgm:cxn modelId="{DB9308B3-EBFE-F441-BDD8-2B0FBFD4EB78}" type="presParOf" srcId="{53B2AA03-8DB0-E543-A548-7B76B890667B}" destId="{059C9D70-6B29-3C4D-B4F7-3CC63AFC0E8F}" srcOrd="7" destOrd="0" presId="urn:microsoft.com/office/officeart/2008/layout/LinedList"/>
    <dgm:cxn modelId="{58AEB132-C25B-8C43-B7F3-221122785276}" type="presParOf" srcId="{059C9D70-6B29-3C4D-B4F7-3CC63AFC0E8F}" destId="{36EEA253-BF19-5D4C-BA04-C814B9BFE839}" srcOrd="0" destOrd="0" presId="urn:microsoft.com/office/officeart/2008/layout/LinedList"/>
    <dgm:cxn modelId="{D66A20ED-6853-4D4E-B66B-3F6070B9FEAB}" type="presParOf" srcId="{059C9D70-6B29-3C4D-B4F7-3CC63AFC0E8F}" destId="{E9DE4C27-76A2-FD4C-8647-93A533B28D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3DACCDFF-AAC6-4F09-AB5C-C6C721F746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3CD484-3439-4EFA-A9AC-5FCC158205CA}">
      <dgm:prSet/>
      <dgm:spPr/>
      <dgm:t>
        <a:bodyPr/>
        <a:lstStyle/>
        <a:p>
          <a:r>
            <a:rPr lang="en-US" b="1"/>
            <a:t>• Ihned zastavit palbu</a:t>
          </a:r>
          <a:endParaRPr lang="en-US"/>
        </a:p>
      </dgm:t>
    </dgm:pt>
    <dgm:pt modelId="{29D51806-BBE4-4879-BBDD-5995F89ED1EE}" type="parTrans" cxnId="{97994768-6F1C-4F29-A0C2-65DABE98E54B}">
      <dgm:prSet/>
      <dgm:spPr/>
      <dgm:t>
        <a:bodyPr/>
        <a:lstStyle/>
        <a:p>
          <a:endParaRPr lang="en-US"/>
        </a:p>
      </dgm:t>
    </dgm:pt>
    <dgm:pt modelId="{6E5DCB58-429E-4AE4-918D-1EC1A2D32920}" type="sibTrans" cxnId="{97994768-6F1C-4F29-A0C2-65DABE98E54B}">
      <dgm:prSet/>
      <dgm:spPr/>
      <dgm:t>
        <a:bodyPr/>
        <a:lstStyle/>
        <a:p>
          <a:endParaRPr lang="en-US"/>
        </a:p>
      </dgm:t>
    </dgm:pt>
    <dgm:pt modelId="{AD157AEA-94AE-4DF0-B5E1-50201E443F93}">
      <dgm:prSet/>
      <dgm:spPr/>
      <dgm:t>
        <a:bodyPr/>
        <a:lstStyle/>
        <a:p>
          <a:r>
            <a:rPr lang="en-US" b="1"/>
            <a:t>• Mezinárodní monitoring (OBSE)</a:t>
          </a:r>
          <a:endParaRPr lang="en-US"/>
        </a:p>
      </dgm:t>
    </dgm:pt>
    <dgm:pt modelId="{CE6EDC85-66D6-40B4-A43A-45AEEB5A9D8F}" type="parTrans" cxnId="{93CF4537-8E58-4339-91B5-38CB0CD08415}">
      <dgm:prSet/>
      <dgm:spPr/>
      <dgm:t>
        <a:bodyPr/>
        <a:lstStyle/>
        <a:p>
          <a:endParaRPr lang="en-US"/>
        </a:p>
      </dgm:t>
    </dgm:pt>
    <dgm:pt modelId="{89ABE306-BC68-4D89-AFA7-888B611C0F08}" type="sibTrans" cxnId="{93CF4537-8E58-4339-91B5-38CB0CD08415}">
      <dgm:prSet/>
      <dgm:spPr/>
      <dgm:t>
        <a:bodyPr/>
        <a:lstStyle/>
        <a:p>
          <a:endParaRPr lang="en-US"/>
        </a:p>
      </dgm:t>
    </dgm:pt>
    <dgm:pt modelId="{AE819CA1-C6E2-4814-A943-D6E54EBFA7E2}">
      <dgm:prSet/>
      <dgm:spPr/>
      <dgm:t>
        <a:bodyPr/>
        <a:lstStyle/>
        <a:p>
          <a:r>
            <a:rPr lang="en-US" b="1"/>
            <a:t>• Decentralizace a zvláštní status pro Donbas</a:t>
          </a:r>
          <a:endParaRPr lang="en-US"/>
        </a:p>
      </dgm:t>
    </dgm:pt>
    <dgm:pt modelId="{E52D24B2-E902-4C59-A2D3-163B62865EC9}" type="parTrans" cxnId="{DB2FF59E-87EC-4DA3-BFC0-97697E4A9E19}">
      <dgm:prSet/>
      <dgm:spPr/>
      <dgm:t>
        <a:bodyPr/>
        <a:lstStyle/>
        <a:p>
          <a:endParaRPr lang="en-US"/>
        </a:p>
      </dgm:t>
    </dgm:pt>
    <dgm:pt modelId="{2D02BEDC-53BB-48A3-9D5D-24547E6EC170}" type="sibTrans" cxnId="{DB2FF59E-87EC-4DA3-BFC0-97697E4A9E19}">
      <dgm:prSet/>
      <dgm:spPr/>
      <dgm:t>
        <a:bodyPr/>
        <a:lstStyle/>
        <a:p>
          <a:endParaRPr lang="en-US"/>
        </a:p>
      </dgm:t>
    </dgm:pt>
    <dgm:pt modelId="{CE66C1E3-15DF-4A86-911B-D9514C4195F2}">
      <dgm:prSet/>
      <dgm:spPr/>
      <dgm:t>
        <a:bodyPr/>
        <a:lstStyle/>
        <a:p>
          <a:r>
            <a:rPr lang="en-US" b="1"/>
            <a:t>• Propuštění rukojmích</a:t>
          </a:r>
          <a:endParaRPr lang="en-US"/>
        </a:p>
      </dgm:t>
    </dgm:pt>
    <dgm:pt modelId="{ACE4054F-E181-4259-A934-998CA98B1BEA}" type="parTrans" cxnId="{0D375CF9-8CD5-4C7E-B600-BC5FE6D34A99}">
      <dgm:prSet/>
      <dgm:spPr/>
      <dgm:t>
        <a:bodyPr/>
        <a:lstStyle/>
        <a:p>
          <a:endParaRPr lang="en-US"/>
        </a:p>
      </dgm:t>
    </dgm:pt>
    <dgm:pt modelId="{BAEA3B4E-F6FA-48A9-82B9-74D12C2EDE11}" type="sibTrans" cxnId="{0D375CF9-8CD5-4C7E-B600-BC5FE6D34A99}">
      <dgm:prSet/>
      <dgm:spPr/>
      <dgm:t>
        <a:bodyPr/>
        <a:lstStyle/>
        <a:p>
          <a:endParaRPr lang="en-US"/>
        </a:p>
      </dgm:t>
    </dgm:pt>
    <dgm:pt modelId="{2352A06B-121D-4C2C-B299-EB27D06F4CD9}">
      <dgm:prSet/>
      <dgm:spPr/>
      <dgm:t>
        <a:bodyPr/>
        <a:lstStyle/>
        <a:p>
          <a:r>
            <a:rPr lang="en-US" b="1"/>
            <a:t>• Stažení těžkých zbraní a zahraničních bojovníků</a:t>
          </a:r>
          <a:endParaRPr lang="en-US"/>
        </a:p>
      </dgm:t>
    </dgm:pt>
    <dgm:pt modelId="{EC998A71-E9D9-4E08-A6B1-AE4A27505280}" type="parTrans" cxnId="{3D554C3B-C93A-4EA0-9CAD-7F43ACE19032}">
      <dgm:prSet/>
      <dgm:spPr/>
      <dgm:t>
        <a:bodyPr/>
        <a:lstStyle/>
        <a:p>
          <a:endParaRPr lang="en-US"/>
        </a:p>
      </dgm:t>
    </dgm:pt>
    <dgm:pt modelId="{B5EFA24F-48E4-4303-8704-5E201D774125}" type="sibTrans" cxnId="{3D554C3B-C93A-4EA0-9CAD-7F43ACE19032}">
      <dgm:prSet/>
      <dgm:spPr/>
      <dgm:t>
        <a:bodyPr/>
        <a:lstStyle/>
        <a:p>
          <a:endParaRPr lang="en-US"/>
        </a:p>
      </dgm:t>
    </dgm:pt>
    <dgm:pt modelId="{A4F975F6-AD54-B546-BD87-961C126D87AE}" type="pres">
      <dgm:prSet presAssocID="{3DACCDFF-AAC6-4F09-AB5C-C6C721F7469E}" presName="vert0" presStyleCnt="0">
        <dgm:presLayoutVars>
          <dgm:dir/>
          <dgm:animOne val="branch"/>
          <dgm:animLvl val="lvl"/>
        </dgm:presLayoutVars>
      </dgm:prSet>
      <dgm:spPr/>
    </dgm:pt>
    <dgm:pt modelId="{0ADF8A42-FCF8-1848-8FF4-8138D5D90A5E}" type="pres">
      <dgm:prSet presAssocID="{273CD484-3439-4EFA-A9AC-5FCC158205CA}" presName="thickLine" presStyleLbl="alignNode1" presStyleIdx="0" presStyleCnt="5"/>
      <dgm:spPr/>
    </dgm:pt>
    <dgm:pt modelId="{8A876C43-D25C-5545-BBD6-904923144F4B}" type="pres">
      <dgm:prSet presAssocID="{273CD484-3439-4EFA-A9AC-5FCC158205CA}" presName="horz1" presStyleCnt="0"/>
      <dgm:spPr/>
    </dgm:pt>
    <dgm:pt modelId="{08E86DBE-B117-5A41-AD76-2AC74495CEFD}" type="pres">
      <dgm:prSet presAssocID="{273CD484-3439-4EFA-A9AC-5FCC158205CA}" presName="tx1" presStyleLbl="revTx" presStyleIdx="0" presStyleCnt="5"/>
      <dgm:spPr/>
    </dgm:pt>
    <dgm:pt modelId="{BC4C3101-E63A-E346-ADD1-D34928CAFABB}" type="pres">
      <dgm:prSet presAssocID="{273CD484-3439-4EFA-A9AC-5FCC158205CA}" presName="vert1" presStyleCnt="0"/>
      <dgm:spPr/>
    </dgm:pt>
    <dgm:pt modelId="{3DF02EF6-E52C-464F-BAF0-E644B73C8259}" type="pres">
      <dgm:prSet presAssocID="{AD157AEA-94AE-4DF0-B5E1-50201E443F93}" presName="thickLine" presStyleLbl="alignNode1" presStyleIdx="1" presStyleCnt="5"/>
      <dgm:spPr/>
    </dgm:pt>
    <dgm:pt modelId="{3B866D36-5FDE-E044-9570-FA5EEC9D2C91}" type="pres">
      <dgm:prSet presAssocID="{AD157AEA-94AE-4DF0-B5E1-50201E443F93}" presName="horz1" presStyleCnt="0"/>
      <dgm:spPr/>
    </dgm:pt>
    <dgm:pt modelId="{2237FAB5-0638-A141-A51C-467DE02DA842}" type="pres">
      <dgm:prSet presAssocID="{AD157AEA-94AE-4DF0-B5E1-50201E443F93}" presName="tx1" presStyleLbl="revTx" presStyleIdx="1" presStyleCnt="5"/>
      <dgm:spPr/>
    </dgm:pt>
    <dgm:pt modelId="{0D1AC877-FEAD-5441-B189-156D750D7126}" type="pres">
      <dgm:prSet presAssocID="{AD157AEA-94AE-4DF0-B5E1-50201E443F93}" presName="vert1" presStyleCnt="0"/>
      <dgm:spPr/>
    </dgm:pt>
    <dgm:pt modelId="{921BCB5E-2418-3848-BA5B-D51BBA9509D9}" type="pres">
      <dgm:prSet presAssocID="{AE819CA1-C6E2-4814-A943-D6E54EBFA7E2}" presName="thickLine" presStyleLbl="alignNode1" presStyleIdx="2" presStyleCnt="5"/>
      <dgm:spPr/>
    </dgm:pt>
    <dgm:pt modelId="{8DBF4A24-59D8-ED40-9889-DA1651D1AFB8}" type="pres">
      <dgm:prSet presAssocID="{AE819CA1-C6E2-4814-A943-D6E54EBFA7E2}" presName="horz1" presStyleCnt="0"/>
      <dgm:spPr/>
    </dgm:pt>
    <dgm:pt modelId="{564C6232-8881-9640-AEFD-F27A20F7D6F5}" type="pres">
      <dgm:prSet presAssocID="{AE819CA1-C6E2-4814-A943-D6E54EBFA7E2}" presName="tx1" presStyleLbl="revTx" presStyleIdx="2" presStyleCnt="5"/>
      <dgm:spPr/>
    </dgm:pt>
    <dgm:pt modelId="{4B0B96D2-DB62-884B-B1A3-F6429DE8409C}" type="pres">
      <dgm:prSet presAssocID="{AE819CA1-C6E2-4814-A943-D6E54EBFA7E2}" presName="vert1" presStyleCnt="0"/>
      <dgm:spPr/>
    </dgm:pt>
    <dgm:pt modelId="{034DCA3B-A478-0B42-9549-78CAB68CD936}" type="pres">
      <dgm:prSet presAssocID="{CE66C1E3-15DF-4A86-911B-D9514C4195F2}" presName="thickLine" presStyleLbl="alignNode1" presStyleIdx="3" presStyleCnt="5"/>
      <dgm:spPr/>
    </dgm:pt>
    <dgm:pt modelId="{32748492-4338-2A4D-BB5B-970932E5D2E2}" type="pres">
      <dgm:prSet presAssocID="{CE66C1E3-15DF-4A86-911B-D9514C4195F2}" presName="horz1" presStyleCnt="0"/>
      <dgm:spPr/>
    </dgm:pt>
    <dgm:pt modelId="{4B9DA71D-4C21-FA4D-A005-8520DD2AB9AE}" type="pres">
      <dgm:prSet presAssocID="{CE66C1E3-15DF-4A86-911B-D9514C4195F2}" presName="tx1" presStyleLbl="revTx" presStyleIdx="3" presStyleCnt="5"/>
      <dgm:spPr/>
    </dgm:pt>
    <dgm:pt modelId="{FB3459F1-E6D7-4F47-8209-6E35DB9B31C5}" type="pres">
      <dgm:prSet presAssocID="{CE66C1E3-15DF-4A86-911B-D9514C4195F2}" presName="vert1" presStyleCnt="0"/>
      <dgm:spPr/>
    </dgm:pt>
    <dgm:pt modelId="{22917543-38E4-1246-B186-49D3A4B86630}" type="pres">
      <dgm:prSet presAssocID="{2352A06B-121D-4C2C-B299-EB27D06F4CD9}" presName="thickLine" presStyleLbl="alignNode1" presStyleIdx="4" presStyleCnt="5"/>
      <dgm:spPr/>
    </dgm:pt>
    <dgm:pt modelId="{EA997D38-E742-4942-8B1C-AFC09009812D}" type="pres">
      <dgm:prSet presAssocID="{2352A06B-121D-4C2C-B299-EB27D06F4CD9}" presName="horz1" presStyleCnt="0"/>
      <dgm:spPr/>
    </dgm:pt>
    <dgm:pt modelId="{B5BE45F4-3598-EF43-BAC0-BDA9A91792D9}" type="pres">
      <dgm:prSet presAssocID="{2352A06B-121D-4C2C-B299-EB27D06F4CD9}" presName="tx1" presStyleLbl="revTx" presStyleIdx="4" presStyleCnt="5"/>
      <dgm:spPr/>
    </dgm:pt>
    <dgm:pt modelId="{EABE4C41-7F81-BD4F-A9E2-E30FB3A5C71F}" type="pres">
      <dgm:prSet presAssocID="{2352A06B-121D-4C2C-B299-EB27D06F4CD9}" presName="vert1" presStyleCnt="0"/>
      <dgm:spPr/>
    </dgm:pt>
  </dgm:ptLst>
  <dgm:cxnLst>
    <dgm:cxn modelId="{93CF4537-8E58-4339-91B5-38CB0CD08415}" srcId="{3DACCDFF-AAC6-4F09-AB5C-C6C721F7469E}" destId="{AD157AEA-94AE-4DF0-B5E1-50201E443F93}" srcOrd="1" destOrd="0" parTransId="{CE6EDC85-66D6-40B4-A43A-45AEEB5A9D8F}" sibTransId="{89ABE306-BC68-4D89-AFA7-888B611C0F08}"/>
    <dgm:cxn modelId="{3D554C3B-C93A-4EA0-9CAD-7F43ACE19032}" srcId="{3DACCDFF-AAC6-4F09-AB5C-C6C721F7469E}" destId="{2352A06B-121D-4C2C-B299-EB27D06F4CD9}" srcOrd="4" destOrd="0" parTransId="{EC998A71-E9D9-4E08-A6B1-AE4A27505280}" sibTransId="{B5EFA24F-48E4-4303-8704-5E201D774125}"/>
    <dgm:cxn modelId="{E7C2EB5A-5768-AA46-8DA5-9B848FDE0EAA}" type="presOf" srcId="{CE66C1E3-15DF-4A86-911B-D9514C4195F2}" destId="{4B9DA71D-4C21-FA4D-A005-8520DD2AB9AE}" srcOrd="0" destOrd="0" presId="urn:microsoft.com/office/officeart/2008/layout/LinedList"/>
    <dgm:cxn modelId="{E6298263-E81B-1346-B0A0-F028588149D8}" type="presOf" srcId="{AD157AEA-94AE-4DF0-B5E1-50201E443F93}" destId="{2237FAB5-0638-A141-A51C-467DE02DA842}" srcOrd="0" destOrd="0" presId="urn:microsoft.com/office/officeart/2008/layout/LinedList"/>
    <dgm:cxn modelId="{97994768-6F1C-4F29-A0C2-65DABE98E54B}" srcId="{3DACCDFF-AAC6-4F09-AB5C-C6C721F7469E}" destId="{273CD484-3439-4EFA-A9AC-5FCC158205CA}" srcOrd="0" destOrd="0" parTransId="{29D51806-BBE4-4879-BBDD-5995F89ED1EE}" sibTransId="{6E5DCB58-429E-4AE4-918D-1EC1A2D32920}"/>
    <dgm:cxn modelId="{C07B5196-C140-DC43-88C9-68C7FEC7B18F}" type="presOf" srcId="{2352A06B-121D-4C2C-B299-EB27D06F4CD9}" destId="{B5BE45F4-3598-EF43-BAC0-BDA9A91792D9}" srcOrd="0" destOrd="0" presId="urn:microsoft.com/office/officeart/2008/layout/LinedList"/>
    <dgm:cxn modelId="{A3CBDB99-7908-6D4D-BFE0-08FD8651DC16}" type="presOf" srcId="{AE819CA1-C6E2-4814-A943-D6E54EBFA7E2}" destId="{564C6232-8881-9640-AEFD-F27A20F7D6F5}" srcOrd="0" destOrd="0" presId="urn:microsoft.com/office/officeart/2008/layout/LinedList"/>
    <dgm:cxn modelId="{DB2FF59E-87EC-4DA3-BFC0-97697E4A9E19}" srcId="{3DACCDFF-AAC6-4F09-AB5C-C6C721F7469E}" destId="{AE819CA1-C6E2-4814-A943-D6E54EBFA7E2}" srcOrd="2" destOrd="0" parTransId="{E52D24B2-E902-4C59-A2D3-163B62865EC9}" sibTransId="{2D02BEDC-53BB-48A3-9D5D-24547E6EC170}"/>
    <dgm:cxn modelId="{D7DC2FC5-8A22-4D43-BC29-6F8ED1D33351}" type="presOf" srcId="{273CD484-3439-4EFA-A9AC-5FCC158205CA}" destId="{08E86DBE-B117-5A41-AD76-2AC74495CEFD}" srcOrd="0" destOrd="0" presId="urn:microsoft.com/office/officeart/2008/layout/LinedList"/>
    <dgm:cxn modelId="{3ED968F4-8298-8345-AA2F-601EAF7CD5C6}" type="presOf" srcId="{3DACCDFF-AAC6-4F09-AB5C-C6C721F7469E}" destId="{A4F975F6-AD54-B546-BD87-961C126D87AE}" srcOrd="0" destOrd="0" presId="urn:microsoft.com/office/officeart/2008/layout/LinedList"/>
    <dgm:cxn modelId="{0D375CF9-8CD5-4C7E-B600-BC5FE6D34A99}" srcId="{3DACCDFF-AAC6-4F09-AB5C-C6C721F7469E}" destId="{CE66C1E3-15DF-4A86-911B-D9514C4195F2}" srcOrd="3" destOrd="0" parTransId="{ACE4054F-E181-4259-A934-998CA98B1BEA}" sibTransId="{BAEA3B4E-F6FA-48A9-82B9-74D12C2EDE11}"/>
    <dgm:cxn modelId="{676C679B-3A29-C244-939D-67B66882FB70}" type="presParOf" srcId="{A4F975F6-AD54-B546-BD87-961C126D87AE}" destId="{0ADF8A42-FCF8-1848-8FF4-8138D5D90A5E}" srcOrd="0" destOrd="0" presId="urn:microsoft.com/office/officeart/2008/layout/LinedList"/>
    <dgm:cxn modelId="{C38A3F29-03E5-1549-B0F8-D4FB4939B003}" type="presParOf" srcId="{A4F975F6-AD54-B546-BD87-961C126D87AE}" destId="{8A876C43-D25C-5545-BBD6-904923144F4B}" srcOrd="1" destOrd="0" presId="urn:microsoft.com/office/officeart/2008/layout/LinedList"/>
    <dgm:cxn modelId="{BA9C0B8F-22BE-234B-A132-B17123E1DE59}" type="presParOf" srcId="{8A876C43-D25C-5545-BBD6-904923144F4B}" destId="{08E86DBE-B117-5A41-AD76-2AC74495CEFD}" srcOrd="0" destOrd="0" presId="urn:microsoft.com/office/officeart/2008/layout/LinedList"/>
    <dgm:cxn modelId="{F14E1CA6-7EE5-AB49-B8D2-FBF9403CB6F0}" type="presParOf" srcId="{8A876C43-D25C-5545-BBD6-904923144F4B}" destId="{BC4C3101-E63A-E346-ADD1-D34928CAFABB}" srcOrd="1" destOrd="0" presId="urn:microsoft.com/office/officeart/2008/layout/LinedList"/>
    <dgm:cxn modelId="{46F26C63-BDE7-7F41-9EA8-C9751D87956F}" type="presParOf" srcId="{A4F975F6-AD54-B546-BD87-961C126D87AE}" destId="{3DF02EF6-E52C-464F-BAF0-E644B73C8259}" srcOrd="2" destOrd="0" presId="urn:microsoft.com/office/officeart/2008/layout/LinedList"/>
    <dgm:cxn modelId="{541267DC-63BD-F446-BD75-102C3460E343}" type="presParOf" srcId="{A4F975F6-AD54-B546-BD87-961C126D87AE}" destId="{3B866D36-5FDE-E044-9570-FA5EEC9D2C91}" srcOrd="3" destOrd="0" presId="urn:microsoft.com/office/officeart/2008/layout/LinedList"/>
    <dgm:cxn modelId="{1F91F4CC-D59A-2B4A-B1D1-FA94A40F5101}" type="presParOf" srcId="{3B866D36-5FDE-E044-9570-FA5EEC9D2C91}" destId="{2237FAB5-0638-A141-A51C-467DE02DA842}" srcOrd="0" destOrd="0" presId="urn:microsoft.com/office/officeart/2008/layout/LinedList"/>
    <dgm:cxn modelId="{6F59BDEC-79C5-4344-8979-8AA725DE870D}" type="presParOf" srcId="{3B866D36-5FDE-E044-9570-FA5EEC9D2C91}" destId="{0D1AC877-FEAD-5441-B189-156D750D7126}" srcOrd="1" destOrd="0" presId="urn:microsoft.com/office/officeart/2008/layout/LinedList"/>
    <dgm:cxn modelId="{C7E570C3-3808-1249-AAF1-51A6D3743FD6}" type="presParOf" srcId="{A4F975F6-AD54-B546-BD87-961C126D87AE}" destId="{921BCB5E-2418-3848-BA5B-D51BBA9509D9}" srcOrd="4" destOrd="0" presId="urn:microsoft.com/office/officeart/2008/layout/LinedList"/>
    <dgm:cxn modelId="{DA53B660-B694-1841-9C75-E77887B45645}" type="presParOf" srcId="{A4F975F6-AD54-B546-BD87-961C126D87AE}" destId="{8DBF4A24-59D8-ED40-9889-DA1651D1AFB8}" srcOrd="5" destOrd="0" presId="urn:microsoft.com/office/officeart/2008/layout/LinedList"/>
    <dgm:cxn modelId="{0AEA8408-A6E0-DA4E-B3BB-AFCFFE920C74}" type="presParOf" srcId="{8DBF4A24-59D8-ED40-9889-DA1651D1AFB8}" destId="{564C6232-8881-9640-AEFD-F27A20F7D6F5}" srcOrd="0" destOrd="0" presId="urn:microsoft.com/office/officeart/2008/layout/LinedList"/>
    <dgm:cxn modelId="{97596531-A56A-B644-9797-97F1E3280EC1}" type="presParOf" srcId="{8DBF4A24-59D8-ED40-9889-DA1651D1AFB8}" destId="{4B0B96D2-DB62-884B-B1A3-F6429DE8409C}" srcOrd="1" destOrd="0" presId="urn:microsoft.com/office/officeart/2008/layout/LinedList"/>
    <dgm:cxn modelId="{6DB30B9D-C264-734E-B22F-A989FD5F5B45}" type="presParOf" srcId="{A4F975F6-AD54-B546-BD87-961C126D87AE}" destId="{034DCA3B-A478-0B42-9549-78CAB68CD936}" srcOrd="6" destOrd="0" presId="urn:microsoft.com/office/officeart/2008/layout/LinedList"/>
    <dgm:cxn modelId="{CC47B777-30D8-D54B-87E5-A960B1AF311C}" type="presParOf" srcId="{A4F975F6-AD54-B546-BD87-961C126D87AE}" destId="{32748492-4338-2A4D-BB5B-970932E5D2E2}" srcOrd="7" destOrd="0" presId="urn:microsoft.com/office/officeart/2008/layout/LinedList"/>
    <dgm:cxn modelId="{C988DEB8-1A62-6041-91E9-B66C56DA97C5}" type="presParOf" srcId="{32748492-4338-2A4D-BB5B-970932E5D2E2}" destId="{4B9DA71D-4C21-FA4D-A005-8520DD2AB9AE}" srcOrd="0" destOrd="0" presId="urn:microsoft.com/office/officeart/2008/layout/LinedList"/>
    <dgm:cxn modelId="{B203C24C-06AC-2A49-82DC-36280BEF7981}" type="presParOf" srcId="{32748492-4338-2A4D-BB5B-970932E5D2E2}" destId="{FB3459F1-E6D7-4F47-8209-6E35DB9B31C5}" srcOrd="1" destOrd="0" presId="urn:microsoft.com/office/officeart/2008/layout/LinedList"/>
    <dgm:cxn modelId="{2825A12D-167C-2242-B7DD-5BE0CFE69452}" type="presParOf" srcId="{A4F975F6-AD54-B546-BD87-961C126D87AE}" destId="{22917543-38E4-1246-B186-49D3A4B86630}" srcOrd="8" destOrd="0" presId="urn:microsoft.com/office/officeart/2008/layout/LinedList"/>
    <dgm:cxn modelId="{13087E04-3E1E-8246-9086-81F4852A4BA6}" type="presParOf" srcId="{A4F975F6-AD54-B546-BD87-961C126D87AE}" destId="{EA997D38-E742-4942-8B1C-AFC09009812D}" srcOrd="9" destOrd="0" presId="urn:microsoft.com/office/officeart/2008/layout/LinedList"/>
    <dgm:cxn modelId="{15EDC66D-BB5F-9143-B3BB-8E8E98404A23}" type="presParOf" srcId="{EA997D38-E742-4942-8B1C-AFC09009812D}" destId="{B5BE45F4-3598-EF43-BAC0-BDA9A91792D9}" srcOrd="0" destOrd="0" presId="urn:microsoft.com/office/officeart/2008/layout/LinedList"/>
    <dgm:cxn modelId="{7A6878BD-B90E-4B45-9D7B-D332ADD0EC41}" type="presParOf" srcId="{EA997D38-E742-4942-8B1C-AFC09009812D}" destId="{EABE4C41-7F81-BD4F-A9E2-E30FB3A5C7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2E8E082-6BA1-4C6C-A038-402C521419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263EA20-6B18-4AC2-8CB2-731EA0AFA792}">
      <dgm:prSet/>
      <dgm:spPr/>
      <dgm:t>
        <a:bodyPr/>
        <a:lstStyle/>
        <a:p>
          <a:r>
            <a:rPr lang="en-US" b="1"/>
            <a:t>• Příměří porušeno téměř okamžitě</a:t>
          </a:r>
          <a:endParaRPr lang="en-US"/>
        </a:p>
      </dgm:t>
    </dgm:pt>
    <dgm:pt modelId="{7FD72E24-50DF-4241-B26A-ED76761F35C0}" type="parTrans" cxnId="{5ABDEFD3-5647-4F56-9CE6-D9749BC4BDE1}">
      <dgm:prSet/>
      <dgm:spPr/>
      <dgm:t>
        <a:bodyPr/>
        <a:lstStyle/>
        <a:p>
          <a:endParaRPr lang="en-US"/>
        </a:p>
      </dgm:t>
    </dgm:pt>
    <dgm:pt modelId="{87A072F2-C31E-4785-9B11-63C2FE721191}" type="sibTrans" cxnId="{5ABDEFD3-5647-4F56-9CE6-D9749BC4BDE1}">
      <dgm:prSet/>
      <dgm:spPr/>
      <dgm:t>
        <a:bodyPr/>
        <a:lstStyle/>
        <a:p>
          <a:endParaRPr lang="en-US"/>
        </a:p>
      </dgm:t>
    </dgm:pt>
    <dgm:pt modelId="{DE8902D8-85D9-4CB1-BFC8-4968F47CE129}">
      <dgm:prSet/>
      <dgm:spPr/>
      <dgm:t>
        <a:bodyPr/>
        <a:lstStyle/>
        <a:p>
          <a:r>
            <a:rPr lang="en-US" b="1"/>
            <a:t>• Boje pokračovaly, zejména v oblasti Doněcku a Debalceve</a:t>
          </a:r>
          <a:endParaRPr lang="en-US"/>
        </a:p>
      </dgm:t>
    </dgm:pt>
    <dgm:pt modelId="{1001157E-33D0-4331-85B4-490D7379A530}" type="parTrans" cxnId="{A58A3701-0847-4F43-BC37-FEB527A7C27D}">
      <dgm:prSet/>
      <dgm:spPr/>
      <dgm:t>
        <a:bodyPr/>
        <a:lstStyle/>
        <a:p>
          <a:endParaRPr lang="en-US"/>
        </a:p>
      </dgm:t>
    </dgm:pt>
    <dgm:pt modelId="{5A78BD22-1340-4E05-8B4C-EE7AAACC772A}" type="sibTrans" cxnId="{A58A3701-0847-4F43-BC37-FEB527A7C27D}">
      <dgm:prSet/>
      <dgm:spPr/>
      <dgm:t>
        <a:bodyPr/>
        <a:lstStyle/>
        <a:p>
          <a:endParaRPr lang="en-US"/>
        </a:p>
      </dgm:t>
    </dgm:pt>
    <dgm:pt modelId="{B007F80D-A72F-499D-8407-8305B9F62B92}">
      <dgm:prSet/>
      <dgm:spPr/>
      <dgm:t>
        <a:bodyPr/>
        <a:lstStyle/>
        <a:p>
          <a:r>
            <a:rPr lang="en-US" b="1"/>
            <a:t>• OBSE čelila omezenému přístupu</a:t>
          </a:r>
          <a:endParaRPr lang="en-US"/>
        </a:p>
      </dgm:t>
    </dgm:pt>
    <dgm:pt modelId="{BDFB9206-C630-4E8C-977E-BC0CBF59BA8F}" type="parTrans" cxnId="{C9510893-C9D5-4BE1-873F-21865908B2A8}">
      <dgm:prSet/>
      <dgm:spPr/>
      <dgm:t>
        <a:bodyPr/>
        <a:lstStyle/>
        <a:p>
          <a:endParaRPr lang="en-US"/>
        </a:p>
      </dgm:t>
    </dgm:pt>
    <dgm:pt modelId="{0FE4D103-EA63-4BCF-B590-16571D064D0E}" type="sibTrans" cxnId="{C9510893-C9D5-4BE1-873F-21865908B2A8}">
      <dgm:prSet/>
      <dgm:spPr/>
      <dgm:t>
        <a:bodyPr/>
        <a:lstStyle/>
        <a:p>
          <a:endParaRPr lang="en-US"/>
        </a:p>
      </dgm:t>
    </dgm:pt>
    <dgm:pt modelId="{30A3A8F6-CA98-40B6-B352-CC44D9AF93AD}">
      <dgm:prSet/>
      <dgm:spPr/>
      <dgm:t>
        <a:bodyPr/>
        <a:lstStyle/>
        <a:p>
          <a:r>
            <a:rPr lang="en-US" b="1"/>
            <a:t>• Nedostatečná implementace klíčových bodů</a:t>
          </a:r>
          <a:endParaRPr lang="en-US"/>
        </a:p>
      </dgm:t>
    </dgm:pt>
    <dgm:pt modelId="{6ABDDDE6-09B2-4BD2-926A-961DFA96BAEF}" type="parTrans" cxnId="{444CB8EB-77C0-42EB-8652-9FE03FB18E6C}">
      <dgm:prSet/>
      <dgm:spPr/>
      <dgm:t>
        <a:bodyPr/>
        <a:lstStyle/>
        <a:p>
          <a:endParaRPr lang="en-US"/>
        </a:p>
      </dgm:t>
    </dgm:pt>
    <dgm:pt modelId="{8814078D-2B11-41DB-B203-B84FD8672AB5}" type="sibTrans" cxnId="{444CB8EB-77C0-42EB-8652-9FE03FB18E6C}">
      <dgm:prSet/>
      <dgm:spPr/>
      <dgm:t>
        <a:bodyPr/>
        <a:lstStyle/>
        <a:p>
          <a:endParaRPr lang="en-US"/>
        </a:p>
      </dgm:t>
    </dgm:pt>
    <dgm:pt modelId="{20F5BC42-AE86-804E-8978-56E4FE444B17}" type="pres">
      <dgm:prSet presAssocID="{12E8E082-6BA1-4C6C-A038-402C5214195A}" presName="vert0" presStyleCnt="0">
        <dgm:presLayoutVars>
          <dgm:dir/>
          <dgm:animOne val="branch"/>
          <dgm:animLvl val="lvl"/>
        </dgm:presLayoutVars>
      </dgm:prSet>
      <dgm:spPr/>
    </dgm:pt>
    <dgm:pt modelId="{E5BBCAF7-8440-4D40-A21B-3C83A8424F8A}" type="pres">
      <dgm:prSet presAssocID="{F263EA20-6B18-4AC2-8CB2-731EA0AFA792}" presName="thickLine" presStyleLbl="alignNode1" presStyleIdx="0" presStyleCnt="4"/>
      <dgm:spPr/>
    </dgm:pt>
    <dgm:pt modelId="{C81AE665-2187-8C43-A3E9-51FC73B012E4}" type="pres">
      <dgm:prSet presAssocID="{F263EA20-6B18-4AC2-8CB2-731EA0AFA792}" presName="horz1" presStyleCnt="0"/>
      <dgm:spPr/>
    </dgm:pt>
    <dgm:pt modelId="{811663A4-3292-A146-B9A2-C1466A19E00B}" type="pres">
      <dgm:prSet presAssocID="{F263EA20-6B18-4AC2-8CB2-731EA0AFA792}" presName="tx1" presStyleLbl="revTx" presStyleIdx="0" presStyleCnt="4"/>
      <dgm:spPr/>
    </dgm:pt>
    <dgm:pt modelId="{7C8950FC-1BAE-3E4C-88C8-729094FDDA2D}" type="pres">
      <dgm:prSet presAssocID="{F263EA20-6B18-4AC2-8CB2-731EA0AFA792}" presName="vert1" presStyleCnt="0"/>
      <dgm:spPr/>
    </dgm:pt>
    <dgm:pt modelId="{89F62FBC-7DD3-C14A-80DF-0A144AA970CC}" type="pres">
      <dgm:prSet presAssocID="{DE8902D8-85D9-4CB1-BFC8-4968F47CE129}" presName="thickLine" presStyleLbl="alignNode1" presStyleIdx="1" presStyleCnt="4"/>
      <dgm:spPr/>
    </dgm:pt>
    <dgm:pt modelId="{46523B50-37AE-9F47-9BF3-4E9910B09EE8}" type="pres">
      <dgm:prSet presAssocID="{DE8902D8-85D9-4CB1-BFC8-4968F47CE129}" presName="horz1" presStyleCnt="0"/>
      <dgm:spPr/>
    </dgm:pt>
    <dgm:pt modelId="{E15F8CD3-C9F9-9A4E-9006-C6E252B1128D}" type="pres">
      <dgm:prSet presAssocID="{DE8902D8-85D9-4CB1-BFC8-4968F47CE129}" presName="tx1" presStyleLbl="revTx" presStyleIdx="1" presStyleCnt="4"/>
      <dgm:spPr/>
    </dgm:pt>
    <dgm:pt modelId="{B974C7A3-FD67-F047-A834-3718DB9325B3}" type="pres">
      <dgm:prSet presAssocID="{DE8902D8-85D9-4CB1-BFC8-4968F47CE129}" presName="vert1" presStyleCnt="0"/>
      <dgm:spPr/>
    </dgm:pt>
    <dgm:pt modelId="{2D7E5AF9-C473-E84E-82AA-55078A061A5C}" type="pres">
      <dgm:prSet presAssocID="{B007F80D-A72F-499D-8407-8305B9F62B92}" presName="thickLine" presStyleLbl="alignNode1" presStyleIdx="2" presStyleCnt="4"/>
      <dgm:spPr/>
    </dgm:pt>
    <dgm:pt modelId="{4B72A919-7D85-554E-8631-63B0C5A403D0}" type="pres">
      <dgm:prSet presAssocID="{B007F80D-A72F-499D-8407-8305B9F62B92}" presName="horz1" presStyleCnt="0"/>
      <dgm:spPr/>
    </dgm:pt>
    <dgm:pt modelId="{DF917DC8-EFF8-694D-9AC5-671547EC7946}" type="pres">
      <dgm:prSet presAssocID="{B007F80D-A72F-499D-8407-8305B9F62B92}" presName="tx1" presStyleLbl="revTx" presStyleIdx="2" presStyleCnt="4"/>
      <dgm:spPr/>
    </dgm:pt>
    <dgm:pt modelId="{92EF6542-F57B-5549-910F-07439DDA3D25}" type="pres">
      <dgm:prSet presAssocID="{B007F80D-A72F-499D-8407-8305B9F62B92}" presName="vert1" presStyleCnt="0"/>
      <dgm:spPr/>
    </dgm:pt>
    <dgm:pt modelId="{9F1E08A9-DBB3-184C-9171-7B637B467543}" type="pres">
      <dgm:prSet presAssocID="{30A3A8F6-CA98-40B6-B352-CC44D9AF93AD}" presName="thickLine" presStyleLbl="alignNode1" presStyleIdx="3" presStyleCnt="4"/>
      <dgm:spPr/>
    </dgm:pt>
    <dgm:pt modelId="{12867CFE-7352-D049-A959-20F92C2C5EA5}" type="pres">
      <dgm:prSet presAssocID="{30A3A8F6-CA98-40B6-B352-CC44D9AF93AD}" presName="horz1" presStyleCnt="0"/>
      <dgm:spPr/>
    </dgm:pt>
    <dgm:pt modelId="{B141B5E0-A4FC-C94B-B82B-4C0FB8423C0E}" type="pres">
      <dgm:prSet presAssocID="{30A3A8F6-CA98-40B6-B352-CC44D9AF93AD}" presName="tx1" presStyleLbl="revTx" presStyleIdx="3" presStyleCnt="4"/>
      <dgm:spPr/>
    </dgm:pt>
    <dgm:pt modelId="{98B28920-79CB-6D4D-9B6A-2A2CD338F760}" type="pres">
      <dgm:prSet presAssocID="{30A3A8F6-CA98-40B6-B352-CC44D9AF93AD}" presName="vert1" presStyleCnt="0"/>
      <dgm:spPr/>
    </dgm:pt>
  </dgm:ptLst>
  <dgm:cxnLst>
    <dgm:cxn modelId="{A58A3701-0847-4F43-BC37-FEB527A7C27D}" srcId="{12E8E082-6BA1-4C6C-A038-402C5214195A}" destId="{DE8902D8-85D9-4CB1-BFC8-4968F47CE129}" srcOrd="1" destOrd="0" parTransId="{1001157E-33D0-4331-85B4-490D7379A530}" sibTransId="{5A78BD22-1340-4E05-8B4C-EE7AAACC772A}"/>
    <dgm:cxn modelId="{8E81327A-882B-E84D-AD5F-12A20589D228}" type="presOf" srcId="{DE8902D8-85D9-4CB1-BFC8-4968F47CE129}" destId="{E15F8CD3-C9F9-9A4E-9006-C6E252B1128D}" srcOrd="0" destOrd="0" presId="urn:microsoft.com/office/officeart/2008/layout/LinedList"/>
    <dgm:cxn modelId="{C9510893-C9D5-4BE1-873F-21865908B2A8}" srcId="{12E8E082-6BA1-4C6C-A038-402C5214195A}" destId="{B007F80D-A72F-499D-8407-8305B9F62B92}" srcOrd="2" destOrd="0" parTransId="{BDFB9206-C630-4E8C-977E-BC0CBF59BA8F}" sibTransId="{0FE4D103-EA63-4BCF-B590-16571D064D0E}"/>
    <dgm:cxn modelId="{98EE9C97-B11F-FC4C-91E0-BA9B0922904E}" type="presOf" srcId="{F263EA20-6B18-4AC2-8CB2-731EA0AFA792}" destId="{811663A4-3292-A146-B9A2-C1466A19E00B}" srcOrd="0" destOrd="0" presId="urn:microsoft.com/office/officeart/2008/layout/LinedList"/>
    <dgm:cxn modelId="{2E02ADA7-D272-B54D-AE5E-E52ED0727593}" type="presOf" srcId="{12E8E082-6BA1-4C6C-A038-402C5214195A}" destId="{20F5BC42-AE86-804E-8978-56E4FE444B17}" srcOrd="0" destOrd="0" presId="urn:microsoft.com/office/officeart/2008/layout/LinedList"/>
    <dgm:cxn modelId="{CA60AAAF-ED68-0C4F-8001-C5F0EFBF428C}" type="presOf" srcId="{B007F80D-A72F-499D-8407-8305B9F62B92}" destId="{DF917DC8-EFF8-694D-9AC5-671547EC7946}" srcOrd="0" destOrd="0" presId="urn:microsoft.com/office/officeart/2008/layout/LinedList"/>
    <dgm:cxn modelId="{B665E7B1-DF32-8E4D-8B05-F91DA62B9587}" type="presOf" srcId="{30A3A8F6-CA98-40B6-B352-CC44D9AF93AD}" destId="{B141B5E0-A4FC-C94B-B82B-4C0FB8423C0E}" srcOrd="0" destOrd="0" presId="urn:microsoft.com/office/officeart/2008/layout/LinedList"/>
    <dgm:cxn modelId="{5ABDEFD3-5647-4F56-9CE6-D9749BC4BDE1}" srcId="{12E8E082-6BA1-4C6C-A038-402C5214195A}" destId="{F263EA20-6B18-4AC2-8CB2-731EA0AFA792}" srcOrd="0" destOrd="0" parTransId="{7FD72E24-50DF-4241-B26A-ED76761F35C0}" sibTransId="{87A072F2-C31E-4785-9B11-63C2FE721191}"/>
    <dgm:cxn modelId="{444CB8EB-77C0-42EB-8652-9FE03FB18E6C}" srcId="{12E8E082-6BA1-4C6C-A038-402C5214195A}" destId="{30A3A8F6-CA98-40B6-B352-CC44D9AF93AD}" srcOrd="3" destOrd="0" parTransId="{6ABDDDE6-09B2-4BD2-926A-961DFA96BAEF}" sibTransId="{8814078D-2B11-41DB-B203-B84FD8672AB5}"/>
    <dgm:cxn modelId="{5FB5E9C2-AEEC-FD40-A214-D3B9D4907428}" type="presParOf" srcId="{20F5BC42-AE86-804E-8978-56E4FE444B17}" destId="{E5BBCAF7-8440-4D40-A21B-3C83A8424F8A}" srcOrd="0" destOrd="0" presId="urn:microsoft.com/office/officeart/2008/layout/LinedList"/>
    <dgm:cxn modelId="{15726910-9F8A-6E41-BED2-C44827368E90}" type="presParOf" srcId="{20F5BC42-AE86-804E-8978-56E4FE444B17}" destId="{C81AE665-2187-8C43-A3E9-51FC73B012E4}" srcOrd="1" destOrd="0" presId="urn:microsoft.com/office/officeart/2008/layout/LinedList"/>
    <dgm:cxn modelId="{8D62DD85-F06C-B641-8F9D-44845AB6E09C}" type="presParOf" srcId="{C81AE665-2187-8C43-A3E9-51FC73B012E4}" destId="{811663A4-3292-A146-B9A2-C1466A19E00B}" srcOrd="0" destOrd="0" presId="urn:microsoft.com/office/officeart/2008/layout/LinedList"/>
    <dgm:cxn modelId="{F3321B4B-50C8-9D4F-8474-655ED3A2C20C}" type="presParOf" srcId="{C81AE665-2187-8C43-A3E9-51FC73B012E4}" destId="{7C8950FC-1BAE-3E4C-88C8-729094FDDA2D}" srcOrd="1" destOrd="0" presId="urn:microsoft.com/office/officeart/2008/layout/LinedList"/>
    <dgm:cxn modelId="{89A3AB3C-B79B-B947-9894-13BAFDAD324F}" type="presParOf" srcId="{20F5BC42-AE86-804E-8978-56E4FE444B17}" destId="{89F62FBC-7DD3-C14A-80DF-0A144AA970CC}" srcOrd="2" destOrd="0" presId="urn:microsoft.com/office/officeart/2008/layout/LinedList"/>
    <dgm:cxn modelId="{C436032C-C57C-5349-9038-C061EB172AC9}" type="presParOf" srcId="{20F5BC42-AE86-804E-8978-56E4FE444B17}" destId="{46523B50-37AE-9F47-9BF3-4E9910B09EE8}" srcOrd="3" destOrd="0" presId="urn:microsoft.com/office/officeart/2008/layout/LinedList"/>
    <dgm:cxn modelId="{2AAF5AD5-6B6B-794B-994F-84C6A78D5481}" type="presParOf" srcId="{46523B50-37AE-9F47-9BF3-4E9910B09EE8}" destId="{E15F8CD3-C9F9-9A4E-9006-C6E252B1128D}" srcOrd="0" destOrd="0" presId="urn:microsoft.com/office/officeart/2008/layout/LinedList"/>
    <dgm:cxn modelId="{3A293CFF-6385-8D4D-B93B-95E629CAD8BF}" type="presParOf" srcId="{46523B50-37AE-9F47-9BF3-4E9910B09EE8}" destId="{B974C7A3-FD67-F047-A834-3718DB9325B3}" srcOrd="1" destOrd="0" presId="urn:microsoft.com/office/officeart/2008/layout/LinedList"/>
    <dgm:cxn modelId="{C41B61C4-1594-5547-B524-AB11B0E42FE8}" type="presParOf" srcId="{20F5BC42-AE86-804E-8978-56E4FE444B17}" destId="{2D7E5AF9-C473-E84E-82AA-55078A061A5C}" srcOrd="4" destOrd="0" presId="urn:microsoft.com/office/officeart/2008/layout/LinedList"/>
    <dgm:cxn modelId="{0B573867-E465-2D47-9BB2-11FFF57F2AC0}" type="presParOf" srcId="{20F5BC42-AE86-804E-8978-56E4FE444B17}" destId="{4B72A919-7D85-554E-8631-63B0C5A403D0}" srcOrd="5" destOrd="0" presId="urn:microsoft.com/office/officeart/2008/layout/LinedList"/>
    <dgm:cxn modelId="{D16C62EC-F8BC-DD4B-A880-DE70E60BC2A4}" type="presParOf" srcId="{4B72A919-7D85-554E-8631-63B0C5A403D0}" destId="{DF917DC8-EFF8-694D-9AC5-671547EC7946}" srcOrd="0" destOrd="0" presId="urn:microsoft.com/office/officeart/2008/layout/LinedList"/>
    <dgm:cxn modelId="{F29FCA40-0903-D648-B171-EFAFF84530BA}" type="presParOf" srcId="{4B72A919-7D85-554E-8631-63B0C5A403D0}" destId="{92EF6542-F57B-5549-910F-07439DDA3D25}" srcOrd="1" destOrd="0" presId="urn:microsoft.com/office/officeart/2008/layout/LinedList"/>
    <dgm:cxn modelId="{90F36A28-511F-494F-9FE8-E4F6447511A8}" type="presParOf" srcId="{20F5BC42-AE86-804E-8978-56E4FE444B17}" destId="{9F1E08A9-DBB3-184C-9171-7B637B467543}" srcOrd="6" destOrd="0" presId="urn:microsoft.com/office/officeart/2008/layout/LinedList"/>
    <dgm:cxn modelId="{B36AEF67-F9D0-EA4A-8370-608B0F7CDA35}" type="presParOf" srcId="{20F5BC42-AE86-804E-8978-56E4FE444B17}" destId="{12867CFE-7352-D049-A959-20F92C2C5EA5}" srcOrd="7" destOrd="0" presId="urn:microsoft.com/office/officeart/2008/layout/LinedList"/>
    <dgm:cxn modelId="{B3000643-CC4C-E140-8B53-2448E3B87142}" type="presParOf" srcId="{12867CFE-7352-D049-A959-20F92C2C5EA5}" destId="{B141B5E0-A4FC-C94B-B82B-4C0FB8423C0E}" srcOrd="0" destOrd="0" presId="urn:microsoft.com/office/officeart/2008/layout/LinedList"/>
    <dgm:cxn modelId="{C477201F-1EC7-D64B-8E95-CF7BBDFB3BB2}" type="presParOf" srcId="{12867CFE-7352-D049-A959-20F92C2C5EA5}" destId="{98B28920-79CB-6D4D-9B6A-2A2CD338F7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C772FBCD-3C64-4D31-BA2F-96474A32C69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C53855-A193-419E-92EA-4765DA811B65}">
      <dgm:prSet/>
      <dgm:spPr/>
      <dgm:t>
        <a:bodyPr/>
        <a:lstStyle/>
        <a:p>
          <a:r>
            <a:rPr lang="en-US" b="1"/>
            <a:t>• Minsk I nepřinesl trvalé příměří</a:t>
          </a:r>
          <a:endParaRPr lang="en-US"/>
        </a:p>
      </dgm:t>
    </dgm:pt>
    <dgm:pt modelId="{12EC3A08-09C3-4DCF-BA03-69FA045B0AA9}" type="parTrans" cxnId="{C9C59365-79AD-420E-A726-644DD97B268A}">
      <dgm:prSet/>
      <dgm:spPr/>
      <dgm:t>
        <a:bodyPr/>
        <a:lstStyle/>
        <a:p>
          <a:endParaRPr lang="en-US"/>
        </a:p>
      </dgm:t>
    </dgm:pt>
    <dgm:pt modelId="{3BB95653-D1D3-4988-8657-9471C9EAAC88}" type="sibTrans" cxnId="{C9C59365-79AD-420E-A726-644DD97B268A}">
      <dgm:prSet/>
      <dgm:spPr/>
      <dgm:t>
        <a:bodyPr/>
        <a:lstStyle/>
        <a:p>
          <a:endParaRPr lang="en-US"/>
        </a:p>
      </dgm:t>
    </dgm:pt>
    <dgm:pt modelId="{03496ECE-41A6-473E-9E00-414E2BAEFEA6}">
      <dgm:prSet/>
      <dgm:spPr/>
      <dgm:t>
        <a:bodyPr/>
        <a:lstStyle/>
        <a:p>
          <a:r>
            <a:rPr lang="en-US" b="1"/>
            <a:t>• V únoru 2015 následovala nová dohoda – Minsk II</a:t>
          </a:r>
          <a:endParaRPr lang="en-US"/>
        </a:p>
      </dgm:t>
    </dgm:pt>
    <dgm:pt modelId="{5C475F16-AC52-4F53-9566-86137079F05A}" type="parTrans" cxnId="{B2C1B78C-9683-4FF3-9D9E-E48B15788145}">
      <dgm:prSet/>
      <dgm:spPr/>
      <dgm:t>
        <a:bodyPr/>
        <a:lstStyle/>
        <a:p>
          <a:endParaRPr lang="en-US"/>
        </a:p>
      </dgm:t>
    </dgm:pt>
    <dgm:pt modelId="{98E077AD-A980-4E64-B85F-1CEE078FA068}" type="sibTrans" cxnId="{B2C1B78C-9683-4FF3-9D9E-E48B15788145}">
      <dgm:prSet/>
      <dgm:spPr/>
      <dgm:t>
        <a:bodyPr/>
        <a:lstStyle/>
        <a:p>
          <a:endParaRPr lang="en-US"/>
        </a:p>
      </dgm:t>
    </dgm:pt>
    <dgm:pt modelId="{D43D4239-CC38-43BF-A5FC-1B050260BF7C}">
      <dgm:prSet/>
      <dgm:spPr/>
      <dgm:t>
        <a:bodyPr/>
        <a:lstStyle/>
        <a:p>
          <a:r>
            <a:rPr lang="en-US" b="1"/>
            <a:t>• Dlouhodobé řešení konfliktu zůstalo nejasné</a:t>
          </a:r>
          <a:endParaRPr lang="en-US"/>
        </a:p>
      </dgm:t>
    </dgm:pt>
    <dgm:pt modelId="{3081BB56-EF4E-417B-9C13-C0C96D41CA55}" type="parTrans" cxnId="{D2193979-144A-4F26-A77F-D91EEB429B3C}">
      <dgm:prSet/>
      <dgm:spPr/>
      <dgm:t>
        <a:bodyPr/>
        <a:lstStyle/>
        <a:p>
          <a:endParaRPr lang="en-US"/>
        </a:p>
      </dgm:t>
    </dgm:pt>
    <dgm:pt modelId="{0B474ED3-61C7-4BB1-AF02-C06D1301E8C5}" type="sibTrans" cxnId="{D2193979-144A-4F26-A77F-D91EEB429B3C}">
      <dgm:prSet/>
      <dgm:spPr/>
      <dgm:t>
        <a:bodyPr/>
        <a:lstStyle/>
        <a:p>
          <a:endParaRPr lang="en-US"/>
        </a:p>
      </dgm:t>
    </dgm:pt>
    <dgm:pt modelId="{09BD3DA7-454B-9D46-818A-783D4AD1918F}" type="pres">
      <dgm:prSet presAssocID="{C772FBCD-3C64-4D31-BA2F-96474A32C69C}" presName="vert0" presStyleCnt="0">
        <dgm:presLayoutVars>
          <dgm:dir/>
          <dgm:animOne val="branch"/>
          <dgm:animLvl val="lvl"/>
        </dgm:presLayoutVars>
      </dgm:prSet>
      <dgm:spPr/>
    </dgm:pt>
    <dgm:pt modelId="{5242895A-5499-C448-A46C-00DE26FF8BE4}" type="pres">
      <dgm:prSet presAssocID="{69C53855-A193-419E-92EA-4765DA811B65}" presName="thickLine" presStyleLbl="alignNode1" presStyleIdx="0" presStyleCnt="3"/>
      <dgm:spPr/>
    </dgm:pt>
    <dgm:pt modelId="{7090A90A-70FA-0047-922D-4AE843A495EC}" type="pres">
      <dgm:prSet presAssocID="{69C53855-A193-419E-92EA-4765DA811B65}" presName="horz1" presStyleCnt="0"/>
      <dgm:spPr/>
    </dgm:pt>
    <dgm:pt modelId="{E43E680C-968A-4A4B-8D12-4637176C2468}" type="pres">
      <dgm:prSet presAssocID="{69C53855-A193-419E-92EA-4765DA811B65}" presName="tx1" presStyleLbl="revTx" presStyleIdx="0" presStyleCnt="3"/>
      <dgm:spPr/>
    </dgm:pt>
    <dgm:pt modelId="{288F6744-C52F-044C-8BA0-C177810B4F90}" type="pres">
      <dgm:prSet presAssocID="{69C53855-A193-419E-92EA-4765DA811B65}" presName="vert1" presStyleCnt="0"/>
      <dgm:spPr/>
    </dgm:pt>
    <dgm:pt modelId="{0CE2ABE1-F47A-174A-98B5-45D9271F0462}" type="pres">
      <dgm:prSet presAssocID="{03496ECE-41A6-473E-9E00-414E2BAEFEA6}" presName="thickLine" presStyleLbl="alignNode1" presStyleIdx="1" presStyleCnt="3"/>
      <dgm:spPr/>
    </dgm:pt>
    <dgm:pt modelId="{9694B2EF-F9FF-0145-A18C-13DB5B8B37CA}" type="pres">
      <dgm:prSet presAssocID="{03496ECE-41A6-473E-9E00-414E2BAEFEA6}" presName="horz1" presStyleCnt="0"/>
      <dgm:spPr/>
    </dgm:pt>
    <dgm:pt modelId="{5812A5CC-83B9-F44A-804B-A565AE1EE158}" type="pres">
      <dgm:prSet presAssocID="{03496ECE-41A6-473E-9E00-414E2BAEFEA6}" presName="tx1" presStyleLbl="revTx" presStyleIdx="1" presStyleCnt="3"/>
      <dgm:spPr/>
    </dgm:pt>
    <dgm:pt modelId="{FC17A1CE-A3E4-C744-9AE7-055D05314630}" type="pres">
      <dgm:prSet presAssocID="{03496ECE-41A6-473E-9E00-414E2BAEFEA6}" presName="vert1" presStyleCnt="0"/>
      <dgm:spPr/>
    </dgm:pt>
    <dgm:pt modelId="{2FD4025B-9E65-B641-B039-1A6C14D2EE68}" type="pres">
      <dgm:prSet presAssocID="{D43D4239-CC38-43BF-A5FC-1B050260BF7C}" presName="thickLine" presStyleLbl="alignNode1" presStyleIdx="2" presStyleCnt="3"/>
      <dgm:spPr/>
    </dgm:pt>
    <dgm:pt modelId="{115B1823-D4D9-1D4A-904D-3FF507B0AF85}" type="pres">
      <dgm:prSet presAssocID="{D43D4239-CC38-43BF-A5FC-1B050260BF7C}" presName="horz1" presStyleCnt="0"/>
      <dgm:spPr/>
    </dgm:pt>
    <dgm:pt modelId="{35788018-EC6B-0E44-908B-4FD2554A6CA8}" type="pres">
      <dgm:prSet presAssocID="{D43D4239-CC38-43BF-A5FC-1B050260BF7C}" presName="tx1" presStyleLbl="revTx" presStyleIdx="2" presStyleCnt="3"/>
      <dgm:spPr/>
    </dgm:pt>
    <dgm:pt modelId="{1B977F01-A065-0E4F-80C6-1A25EE1CA4FC}" type="pres">
      <dgm:prSet presAssocID="{D43D4239-CC38-43BF-A5FC-1B050260BF7C}" presName="vert1" presStyleCnt="0"/>
      <dgm:spPr/>
    </dgm:pt>
  </dgm:ptLst>
  <dgm:cxnLst>
    <dgm:cxn modelId="{6AA6DB05-525F-6A44-A79A-FB0E586A61D4}" type="presOf" srcId="{69C53855-A193-419E-92EA-4765DA811B65}" destId="{E43E680C-968A-4A4B-8D12-4637176C2468}" srcOrd="0" destOrd="0" presId="urn:microsoft.com/office/officeart/2008/layout/LinedList"/>
    <dgm:cxn modelId="{B1FB1C0E-6D1E-B148-9CB9-D58F950AE767}" type="presOf" srcId="{D43D4239-CC38-43BF-A5FC-1B050260BF7C}" destId="{35788018-EC6B-0E44-908B-4FD2554A6CA8}" srcOrd="0" destOrd="0" presId="urn:microsoft.com/office/officeart/2008/layout/LinedList"/>
    <dgm:cxn modelId="{C9C59365-79AD-420E-A726-644DD97B268A}" srcId="{C772FBCD-3C64-4D31-BA2F-96474A32C69C}" destId="{69C53855-A193-419E-92EA-4765DA811B65}" srcOrd="0" destOrd="0" parTransId="{12EC3A08-09C3-4DCF-BA03-69FA045B0AA9}" sibTransId="{3BB95653-D1D3-4988-8657-9471C9EAAC88}"/>
    <dgm:cxn modelId="{D2193979-144A-4F26-A77F-D91EEB429B3C}" srcId="{C772FBCD-3C64-4D31-BA2F-96474A32C69C}" destId="{D43D4239-CC38-43BF-A5FC-1B050260BF7C}" srcOrd="2" destOrd="0" parTransId="{3081BB56-EF4E-417B-9C13-C0C96D41CA55}" sibTransId="{0B474ED3-61C7-4BB1-AF02-C06D1301E8C5}"/>
    <dgm:cxn modelId="{B2C1B78C-9683-4FF3-9D9E-E48B15788145}" srcId="{C772FBCD-3C64-4D31-BA2F-96474A32C69C}" destId="{03496ECE-41A6-473E-9E00-414E2BAEFEA6}" srcOrd="1" destOrd="0" parTransId="{5C475F16-AC52-4F53-9566-86137079F05A}" sibTransId="{98E077AD-A980-4E64-B85F-1CEE078FA068}"/>
    <dgm:cxn modelId="{C46836CE-340F-4849-A149-45506088BE9B}" type="presOf" srcId="{C772FBCD-3C64-4D31-BA2F-96474A32C69C}" destId="{09BD3DA7-454B-9D46-818A-783D4AD1918F}" srcOrd="0" destOrd="0" presId="urn:microsoft.com/office/officeart/2008/layout/LinedList"/>
    <dgm:cxn modelId="{272D1AFD-C6D3-0949-AA3E-615FD3007874}" type="presOf" srcId="{03496ECE-41A6-473E-9E00-414E2BAEFEA6}" destId="{5812A5CC-83B9-F44A-804B-A565AE1EE158}" srcOrd="0" destOrd="0" presId="urn:microsoft.com/office/officeart/2008/layout/LinedList"/>
    <dgm:cxn modelId="{F699B805-5B5E-B449-8AE8-9B4E9EADC202}" type="presParOf" srcId="{09BD3DA7-454B-9D46-818A-783D4AD1918F}" destId="{5242895A-5499-C448-A46C-00DE26FF8BE4}" srcOrd="0" destOrd="0" presId="urn:microsoft.com/office/officeart/2008/layout/LinedList"/>
    <dgm:cxn modelId="{31255B79-67B8-2243-A285-2823B1245587}" type="presParOf" srcId="{09BD3DA7-454B-9D46-818A-783D4AD1918F}" destId="{7090A90A-70FA-0047-922D-4AE843A495EC}" srcOrd="1" destOrd="0" presId="urn:microsoft.com/office/officeart/2008/layout/LinedList"/>
    <dgm:cxn modelId="{BF097828-8A43-E341-BD7D-7402F03C78AA}" type="presParOf" srcId="{7090A90A-70FA-0047-922D-4AE843A495EC}" destId="{E43E680C-968A-4A4B-8D12-4637176C2468}" srcOrd="0" destOrd="0" presId="urn:microsoft.com/office/officeart/2008/layout/LinedList"/>
    <dgm:cxn modelId="{8D976592-51C2-DC4D-A230-9C0372DB1FA9}" type="presParOf" srcId="{7090A90A-70FA-0047-922D-4AE843A495EC}" destId="{288F6744-C52F-044C-8BA0-C177810B4F90}" srcOrd="1" destOrd="0" presId="urn:microsoft.com/office/officeart/2008/layout/LinedList"/>
    <dgm:cxn modelId="{4FA1C358-B790-6C41-8AAA-48969D735FE0}" type="presParOf" srcId="{09BD3DA7-454B-9D46-818A-783D4AD1918F}" destId="{0CE2ABE1-F47A-174A-98B5-45D9271F0462}" srcOrd="2" destOrd="0" presId="urn:microsoft.com/office/officeart/2008/layout/LinedList"/>
    <dgm:cxn modelId="{B4DAFE71-007E-4C4F-AADB-09D41A6DEED8}" type="presParOf" srcId="{09BD3DA7-454B-9D46-818A-783D4AD1918F}" destId="{9694B2EF-F9FF-0145-A18C-13DB5B8B37CA}" srcOrd="3" destOrd="0" presId="urn:microsoft.com/office/officeart/2008/layout/LinedList"/>
    <dgm:cxn modelId="{707ECB46-0844-3F47-AB61-1777B9231D01}" type="presParOf" srcId="{9694B2EF-F9FF-0145-A18C-13DB5B8B37CA}" destId="{5812A5CC-83B9-F44A-804B-A565AE1EE158}" srcOrd="0" destOrd="0" presId="urn:microsoft.com/office/officeart/2008/layout/LinedList"/>
    <dgm:cxn modelId="{9A609B65-6DB9-474F-8386-7584C2EA5F66}" type="presParOf" srcId="{9694B2EF-F9FF-0145-A18C-13DB5B8B37CA}" destId="{FC17A1CE-A3E4-C744-9AE7-055D05314630}" srcOrd="1" destOrd="0" presId="urn:microsoft.com/office/officeart/2008/layout/LinedList"/>
    <dgm:cxn modelId="{8009E8F1-6F8D-4A46-B643-60978B056EB2}" type="presParOf" srcId="{09BD3DA7-454B-9D46-818A-783D4AD1918F}" destId="{2FD4025B-9E65-B641-B039-1A6C14D2EE68}" srcOrd="4" destOrd="0" presId="urn:microsoft.com/office/officeart/2008/layout/LinedList"/>
    <dgm:cxn modelId="{ED17880D-9AB7-964B-B8FB-9760C4681DDE}" type="presParOf" srcId="{09BD3DA7-454B-9D46-818A-783D4AD1918F}" destId="{115B1823-D4D9-1D4A-904D-3FF507B0AF85}" srcOrd="5" destOrd="0" presId="urn:microsoft.com/office/officeart/2008/layout/LinedList"/>
    <dgm:cxn modelId="{0615AC64-6C7F-BB44-84CE-3505960369AC}" type="presParOf" srcId="{115B1823-D4D9-1D4A-904D-3FF507B0AF85}" destId="{35788018-EC6B-0E44-908B-4FD2554A6CA8}" srcOrd="0" destOrd="0" presId="urn:microsoft.com/office/officeart/2008/layout/LinedList"/>
    <dgm:cxn modelId="{43E9B4F1-F0FA-2D4C-8E9A-DDFBF3D5F4EB}" type="presParOf" srcId="{115B1823-D4D9-1D4A-904D-3FF507B0AF85}" destId="{1B977F01-A065-0E4F-80C6-1A25EE1CA4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C772FBCD-3C64-4D31-BA2F-96474A32C69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C53855-A193-419E-92EA-4765DA811B65}">
      <dgm:prSet/>
      <dgm:spPr/>
      <dgm:t>
        <a:bodyPr/>
        <a:lstStyle/>
        <a:p>
          <a:r>
            <a:rPr lang="en-US" b="1"/>
            <a:t>• Minsk I nepřinesl trvalé příměří</a:t>
          </a:r>
          <a:endParaRPr lang="en-US"/>
        </a:p>
      </dgm:t>
    </dgm:pt>
    <dgm:pt modelId="{12EC3A08-09C3-4DCF-BA03-69FA045B0AA9}" type="parTrans" cxnId="{C9C59365-79AD-420E-A726-644DD97B268A}">
      <dgm:prSet/>
      <dgm:spPr/>
      <dgm:t>
        <a:bodyPr/>
        <a:lstStyle/>
        <a:p>
          <a:endParaRPr lang="en-US"/>
        </a:p>
      </dgm:t>
    </dgm:pt>
    <dgm:pt modelId="{3BB95653-D1D3-4988-8657-9471C9EAAC88}" type="sibTrans" cxnId="{C9C59365-79AD-420E-A726-644DD97B268A}">
      <dgm:prSet/>
      <dgm:spPr/>
      <dgm:t>
        <a:bodyPr/>
        <a:lstStyle/>
        <a:p>
          <a:endParaRPr lang="en-US"/>
        </a:p>
      </dgm:t>
    </dgm:pt>
    <dgm:pt modelId="{03496ECE-41A6-473E-9E00-414E2BAEFEA6}">
      <dgm:prSet/>
      <dgm:spPr/>
      <dgm:t>
        <a:bodyPr/>
        <a:lstStyle/>
        <a:p>
          <a:r>
            <a:rPr lang="en-US" b="1"/>
            <a:t>• V únoru 2015 následovala nová dohoda – Minsk II</a:t>
          </a:r>
          <a:endParaRPr lang="en-US"/>
        </a:p>
      </dgm:t>
    </dgm:pt>
    <dgm:pt modelId="{5C475F16-AC52-4F53-9566-86137079F05A}" type="parTrans" cxnId="{B2C1B78C-9683-4FF3-9D9E-E48B15788145}">
      <dgm:prSet/>
      <dgm:spPr/>
      <dgm:t>
        <a:bodyPr/>
        <a:lstStyle/>
        <a:p>
          <a:endParaRPr lang="en-US"/>
        </a:p>
      </dgm:t>
    </dgm:pt>
    <dgm:pt modelId="{98E077AD-A980-4E64-B85F-1CEE078FA068}" type="sibTrans" cxnId="{B2C1B78C-9683-4FF3-9D9E-E48B15788145}">
      <dgm:prSet/>
      <dgm:spPr/>
      <dgm:t>
        <a:bodyPr/>
        <a:lstStyle/>
        <a:p>
          <a:endParaRPr lang="en-US"/>
        </a:p>
      </dgm:t>
    </dgm:pt>
    <dgm:pt modelId="{D43D4239-CC38-43BF-A5FC-1B050260BF7C}">
      <dgm:prSet/>
      <dgm:spPr/>
      <dgm:t>
        <a:bodyPr/>
        <a:lstStyle/>
        <a:p>
          <a:r>
            <a:rPr lang="en-US" b="1"/>
            <a:t>• Dlouhodobé řešení konfliktu zůstalo nejasné</a:t>
          </a:r>
          <a:endParaRPr lang="en-US"/>
        </a:p>
      </dgm:t>
    </dgm:pt>
    <dgm:pt modelId="{3081BB56-EF4E-417B-9C13-C0C96D41CA55}" type="parTrans" cxnId="{D2193979-144A-4F26-A77F-D91EEB429B3C}">
      <dgm:prSet/>
      <dgm:spPr/>
      <dgm:t>
        <a:bodyPr/>
        <a:lstStyle/>
        <a:p>
          <a:endParaRPr lang="en-US"/>
        </a:p>
      </dgm:t>
    </dgm:pt>
    <dgm:pt modelId="{0B474ED3-61C7-4BB1-AF02-C06D1301E8C5}" type="sibTrans" cxnId="{D2193979-144A-4F26-A77F-D91EEB429B3C}">
      <dgm:prSet/>
      <dgm:spPr/>
      <dgm:t>
        <a:bodyPr/>
        <a:lstStyle/>
        <a:p>
          <a:endParaRPr lang="en-US"/>
        </a:p>
      </dgm:t>
    </dgm:pt>
    <dgm:pt modelId="{09BD3DA7-454B-9D46-818A-783D4AD1918F}" type="pres">
      <dgm:prSet presAssocID="{C772FBCD-3C64-4D31-BA2F-96474A32C69C}" presName="vert0" presStyleCnt="0">
        <dgm:presLayoutVars>
          <dgm:dir/>
          <dgm:animOne val="branch"/>
          <dgm:animLvl val="lvl"/>
        </dgm:presLayoutVars>
      </dgm:prSet>
      <dgm:spPr/>
    </dgm:pt>
    <dgm:pt modelId="{5242895A-5499-C448-A46C-00DE26FF8BE4}" type="pres">
      <dgm:prSet presAssocID="{69C53855-A193-419E-92EA-4765DA811B65}" presName="thickLine" presStyleLbl="alignNode1" presStyleIdx="0" presStyleCnt="3"/>
      <dgm:spPr/>
    </dgm:pt>
    <dgm:pt modelId="{7090A90A-70FA-0047-922D-4AE843A495EC}" type="pres">
      <dgm:prSet presAssocID="{69C53855-A193-419E-92EA-4765DA811B65}" presName="horz1" presStyleCnt="0"/>
      <dgm:spPr/>
    </dgm:pt>
    <dgm:pt modelId="{E43E680C-968A-4A4B-8D12-4637176C2468}" type="pres">
      <dgm:prSet presAssocID="{69C53855-A193-419E-92EA-4765DA811B65}" presName="tx1" presStyleLbl="revTx" presStyleIdx="0" presStyleCnt="3"/>
      <dgm:spPr/>
    </dgm:pt>
    <dgm:pt modelId="{288F6744-C52F-044C-8BA0-C177810B4F90}" type="pres">
      <dgm:prSet presAssocID="{69C53855-A193-419E-92EA-4765DA811B65}" presName="vert1" presStyleCnt="0"/>
      <dgm:spPr/>
    </dgm:pt>
    <dgm:pt modelId="{0CE2ABE1-F47A-174A-98B5-45D9271F0462}" type="pres">
      <dgm:prSet presAssocID="{03496ECE-41A6-473E-9E00-414E2BAEFEA6}" presName="thickLine" presStyleLbl="alignNode1" presStyleIdx="1" presStyleCnt="3"/>
      <dgm:spPr/>
    </dgm:pt>
    <dgm:pt modelId="{9694B2EF-F9FF-0145-A18C-13DB5B8B37CA}" type="pres">
      <dgm:prSet presAssocID="{03496ECE-41A6-473E-9E00-414E2BAEFEA6}" presName="horz1" presStyleCnt="0"/>
      <dgm:spPr/>
    </dgm:pt>
    <dgm:pt modelId="{5812A5CC-83B9-F44A-804B-A565AE1EE158}" type="pres">
      <dgm:prSet presAssocID="{03496ECE-41A6-473E-9E00-414E2BAEFEA6}" presName="tx1" presStyleLbl="revTx" presStyleIdx="1" presStyleCnt="3"/>
      <dgm:spPr/>
    </dgm:pt>
    <dgm:pt modelId="{FC17A1CE-A3E4-C744-9AE7-055D05314630}" type="pres">
      <dgm:prSet presAssocID="{03496ECE-41A6-473E-9E00-414E2BAEFEA6}" presName="vert1" presStyleCnt="0"/>
      <dgm:spPr/>
    </dgm:pt>
    <dgm:pt modelId="{2FD4025B-9E65-B641-B039-1A6C14D2EE68}" type="pres">
      <dgm:prSet presAssocID="{D43D4239-CC38-43BF-A5FC-1B050260BF7C}" presName="thickLine" presStyleLbl="alignNode1" presStyleIdx="2" presStyleCnt="3"/>
      <dgm:spPr/>
    </dgm:pt>
    <dgm:pt modelId="{115B1823-D4D9-1D4A-904D-3FF507B0AF85}" type="pres">
      <dgm:prSet presAssocID="{D43D4239-CC38-43BF-A5FC-1B050260BF7C}" presName="horz1" presStyleCnt="0"/>
      <dgm:spPr/>
    </dgm:pt>
    <dgm:pt modelId="{35788018-EC6B-0E44-908B-4FD2554A6CA8}" type="pres">
      <dgm:prSet presAssocID="{D43D4239-CC38-43BF-A5FC-1B050260BF7C}" presName="tx1" presStyleLbl="revTx" presStyleIdx="2" presStyleCnt="3"/>
      <dgm:spPr/>
    </dgm:pt>
    <dgm:pt modelId="{1B977F01-A065-0E4F-80C6-1A25EE1CA4FC}" type="pres">
      <dgm:prSet presAssocID="{D43D4239-CC38-43BF-A5FC-1B050260BF7C}" presName="vert1" presStyleCnt="0"/>
      <dgm:spPr/>
    </dgm:pt>
  </dgm:ptLst>
  <dgm:cxnLst>
    <dgm:cxn modelId="{6AA6DB05-525F-6A44-A79A-FB0E586A61D4}" type="presOf" srcId="{69C53855-A193-419E-92EA-4765DA811B65}" destId="{E43E680C-968A-4A4B-8D12-4637176C2468}" srcOrd="0" destOrd="0" presId="urn:microsoft.com/office/officeart/2008/layout/LinedList"/>
    <dgm:cxn modelId="{B1FB1C0E-6D1E-B148-9CB9-D58F950AE767}" type="presOf" srcId="{D43D4239-CC38-43BF-A5FC-1B050260BF7C}" destId="{35788018-EC6B-0E44-908B-4FD2554A6CA8}" srcOrd="0" destOrd="0" presId="urn:microsoft.com/office/officeart/2008/layout/LinedList"/>
    <dgm:cxn modelId="{C9C59365-79AD-420E-A726-644DD97B268A}" srcId="{C772FBCD-3C64-4D31-BA2F-96474A32C69C}" destId="{69C53855-A193-419E-92EA-4765DA811B65}" srcOrd="0" destOrd="0" parTransId="{12EC3A08-09C3-4DCF-BA03-69FA045B0AA9}" sibTransId="{3BB95653-D1D3-4988-8657-9471C9EAAC88}"/>
    <dgm:cxn modelId="{D2193979-144A-4F26-A77F-D91EEB429B3C}" srcId="{C772FBCD-3C64-4D31-BA2F-96474A32C69C}" destId="{D43D4239-CC38-43BF-A5FC-1B050260BF7C}" srcOrd="2" destOrd="0" parTransId="{3081BB56-EF4E-417B-9C13-C0C96D41CA55}" sibTransId="{0B474ED3-61C7-4BB1-AF02-C06D1301E8C5}"/>
    <dgm:cxn modelId="{B2C1B78C-9683-4FF3-9D9E-E48B15788145}" srcId="{C772FBCD-3C64-4D31-BA2F-96474A32C69C}" destId="{03496ECE-41A6-473E-9E00-414E2BAEFEA6}" srcOrd="1" destOrd="0" parTransId="{5C475F16-AC52-4F53-9566-86137079F05A}" sibTransId="{98E077AD-A980-4E64-B85F-1CEE078FA068}"/>
    <dgm:cxn modelId="{C46836CE-340F-4849-A149-45506088BE9B}" type="presOf" srcId="{C772FBCD-3C64-4D31-BA2F-96474A32C69C}" destId="{09BD3DA7-454B-9D46-818A-783D4AD1918F}" srcOrd="0" destOrd="0" presId="urn:microsoft.com/office/officeart/2008/layout/LinedList"/>
    <dgm:cxn modelId="{272D1AFD-C6D3-0949-AA3E-615FD3007874}" type="presOf" srcId="{03496ECE-41A6-473E-9E00-414E2BAEFEA6}" destId="{5812A5CC-83B9-F44A-804B-A565AE1EE158}" srcOrd="0" destOrd="0" presId="urn:microsoft.com/office/officeart/2008/layout/LinedList"/>
    <dgm:cxn modelId="{F699B805-5B5E-B449-8AE8-9B4E9EADC202}" type="presParOf" srcId="{09BD3DA7-454B-9D46-818A-783D4AD1918F}" destId="{5242895A-5499-C448-A46C-00DE26FF8BE4}" srcOrd="0" destOrd="0" presId="urn:microsoft.com/office/officeart/2008/layout/LinedList"/>
    <dgm:cxn modelId="{31255B79-67B8-2243-A285-2823B1245587}" type="presParOf" srcId="{09BD3DA7-454B-9D46-818A-783D4AD1918F}" destId="{7090A90A-70FA-0047-922D-4AE843A495EC}" srcOrd="1" destOrd="0" presId="urn:microsoft.com/office/officeart/2008/layout/LinedList"/>
    <dgm:cxn modelId="{BF097828-8A43-E341-BD7D-7402F03C78AA}" type="presParOf" srcId="{7090A90A-70FA-0047-922D-4AE843A495EC}" destId="{E43E680C-968A-4A4B-8D12-4637176C2468}" srcOrd="0" destOrd="0" presId="urn:microsoft.com/office/officeart/2008/layout/LinedList"/>
    <dgm:cxn modelId="{8D976592-51C2-DC4D-A230-9C0372DB1FA9}" type="presParOf" srcId="{7090A90A-70FA-0047-922D-4AE843A495EC}" destId="{288F6744-C52F-044C-8BA0-C177810B4F90}" srcOrd="1" destOrd="0" presId="urn:microsoft.com/office/officeart/2008/layout/LinedList"/>
    <dgm:cxn modelId="{4FA1C358-B790-6C41-8AAA-48969D735FE0}" type="presParOf" srcId="{09BD3DA7-454B-9D46-818A-783D4AD1918F}" destId="{0CE2ABE1-F47A-174A-98B5-45D9271F0462}" srcOrd="2" destOrd="0" presId="urn:microsoft.com/office/officeart/2008/layout/LinedList"/>
    <dgm:cxn modelId="{B4DAFE71-007E-4C4F-AADB-09D41A6DEED8}" type="presParOf" srcId="{09BD3DA7-454B-9D46-818A-783D4AD1918F}" destId="{9694B2EF-F9FF-0145-A18C-13DB5B8B37CA}" srcOrd="3" destOrd="0" presId="urn:microsoft.com/office/officeart/2008/layout/LinedList"/>
    <dgm:cxn modelId="{707ECB46-0844-3F47-AB61-1777B9231D01}" type="presParOf" srcId="{9694B2EF-F9FF-0145-A18C-13DB5B8B37CA}" destId="{5812A5CC-83B9-F44A-804B-A565AE1EE158}" srcOrd="0" destOrd="0" presId="urn:microsoft.com/office/officeart/2008/layout/LinedList"/>
    <dgm:cxn modelId="{9A609B65-6DB9-474F-8386-7584C2EA5F66}" type="presParOf" srcId="{9694B2EF-F9FF-0145-A18C-13DB5B8B37CA}" destId="{FC17A1CE-A3E4-C744-9AE7-055D05314630}" srcOrd="1" destOrd="0" presId="urn:microsoft.com/office/officeart/2008/layout/LinedList"/>
    <dgm:cxn modelId="{8009E8F1-6F8D-4A46-B643-60978B056EB2}" type="presParOf" srcId="{09BD3DA7-454B-9D46-818A-783D4AD1918F}" destId="{2FD4025B-9E65-B641-B039-1A6C14D2EE68}" srcOrd="4" destOrd="0" presId="urn:microsoft.com/office/officeart/2008/layout/LinedList"/>
    <dgm:cxn modelId="{ED17880D-9AB7-964B-B8FB-9760C4681DDE}" type="presParOf" srcId="{09BD3DA7-454B-9D46-818A-783D4AD1918F}" destId="{115B1823-D4D9-1D4A-904D-3FF507B0AF85}" srcOrd="5" destOrd="0" presId="urn:microsoft.com/office/officeart/2008/layout/LinedList"/>
    <dgm:cxn modelId="{0615AC64-6C7F-BB44-84CE-3505960369AC}" type="presParOf" srcId="{115B1823-D4D9-1D4A-904D-3FF507B0AF85}" destId="{35788018-EC6B-0E44-908B-4FD2554A6CA8}" srcOrd="0" destOrd="0" presId="urn:microsoft.com/office/officeart/2008/layout/LinedList"/>
    <dgm:cxn modelId="{43E9B4F1-F0FA-2D4C-8E9A-DDFBF3D5F4EB}" type="presParOf" srcId="{115B1823-D4D9-1D4A-904D-3FF507B0AF85}" destId="{1B977F01-A065-0E4F-80C6-1A25EE1CA4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55D14BFB-13C2-4D4C-8EDD-39036E5B67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87CF07-8443-45FF-B6F4-C3C041015A64}">
      <dgm:prSet/>
      <dgm:spPr/>
      <dgm:t>
        <a:bodyPr/>
        <a:lstStyle/>
        <a:p>
          <a:r>
            <a:rPr lang="en-US" b="1"/>
            <a:t>• Datum konání: 16. března 2014</a:t>
          </a:r>
          <a:endParaRPr lang="en-US"/>
        </a:p>
      </dgm:t>
    </dgm:pt>
    <dgm:pt modelId="{3E185E34-D248-4297-B1B7-AFD40C20DBE1}" type="parTrans" cxnId="{5D3E19C7-C684-48C7-8448-0E6BA865BF48}">
      <dgm:prSet/>
      <dgm:spPr/>
      <dgm:t>
        <a:bodyPr/>
        <a:lstStyle/>
        <a:p>
          <a:endParaRPr lang="en-US"/>
        </a:p>
      </dgm:t>
    </dgm:pt>
    <dgm:pt modelId="{8D5AECC6-EFC1-467A-8114-2EEBE13836CE}" type="sibTrans" cxnId="{5D3E19C7-C684-48C7-8448-0E6BA865BF48}">
      <dgm:prSet/>
      <dgm:spPr/>
      <dgm:t>
        <a:bodyPr/>
        <a:lstStyle/>
        <a:p>
          <a:endParaRPr lang="en-US"/>
        </a:p>
      </dgm:t>
    </dgm:pt>
    <dgm:pt modelId="{C3263698-F671-47D4-94A3-104D4BB783D8}">
      <dgm:prSet/>
      <dgm:spPr/>
      <dgm:t>
        <a:bodyPr/>
        <a:lstStyle/>
        <a:p>
          <a:r>
            <a:rPr lang="en-US" b="1"/>
            <a:t>• Vyhlášeno proruským vedením Krymu</a:t>
          </a:r>
          <a:endParaRPr lang="en-US"/>
        </a:p>
      </dgm:t>
    </dgm:pt>
    <dgm:pt modelId="{A1B7F4A5-3A18-4C79-83A7-33BB6E878040}" type="parTrans" cxnId="{C2D14AF1-C88A-4C83-BF54-5354CC895B7D}">
      <dgm:prSet/>
      <dgm:spPr/>
      <dgm:t>
        <a:bodyPr/>
        <a:lstStyle/>
        <a:p>
          <a:endParaRPr lang="en-US"/>
        </a:p>
      </dgm:t>
    </dgm:pt>
    <dgm:pt modelId="{05C4071F-CD8A-43B3-AC6E-F90BF647B0DA}" type="sibTrans" cxnId="{C2D14AF1-C88A-4C83-BF54-5354CC895B7D}">
      <dgm:prSet/>
      <dgm:spPr/>
      <dgm:t>
        <a:bodyPr/>
        <a:lstStyle/>
        <a:p>
          <a:endParaRPr lang="en-US"/>
        </a:p>
      </dgm:t>
    </dgm:pt>
    <dgm:pt modelId="{A3F060F1-5D0A-4FE1-8A7D-A9B3216BE768}">
      <dgm:prSet/>
      <dgm:spPr/>
      <dgm:t>
        <a:bodyPr/>
        <a:lstStyle/>
        <a:p>
          <a:r>
            <a:rPr lang="en-US" b="1"/>
            <a:t>• Proběhlo pod ruskou vojenskou přítomností</a:t>
          </a:r>
          <a:endParaRPr lang="en-US"/>
        </a:p>
      </dgm:t>
    </dgm:pt>
    <dgm:pt modelId="{A72BBFB3-1EBE-4C8B-B9D1-ADAFB56866CA}" type="parTrans" cxnId="{F46014D8-F15E-4EEE-AA50-861F4C9B49E6}">
      <dgm:prSet/>
      <dgm:spPr/>
      <dgm:t>
        <a:bodyPr/>
        <a:lstStyle/>
        <a:p>
          <a:endParaRPr lang="en-US"/>
        </a:p>
      </dgm:t>
    </dgm:pt>
    <dgm:pt modelId="{A72D022F-BF58-491E-83E0-42031E0535ED}" type="sibTrans" cxnId="{F46014D8-F15E-4EEE-AA50-861F4C9B49E6}">
      <dgm:prSet/>
      <dgm:spPr/>
      <dgm:t>
        <a:bodyPr/>
        <a:lstStyle/>
        <a:p>
          <a:endParaRPr lang="en-US"/>
        </a:p>
      </dgm:t>
    </dgm:pt>
    <dgm:pt modelId="{694DAFF0-6F60-FF4F-B6C0-B2A4E3FBACE0}" type="pres">
      <dgm:prSet presAssocID="{55D14BFB-13C2-4D4C-8EDD-39036E5B6734}" presName="vert0" presStyleCnt="0">
        <dgm:presLayoutVars>
          <dgm:dir/>
          <dgm:animOne val="branch"/>
          <dgm:animLvl val="lvl"/>
        </dgm:presLayoutVars>
      </dgm:prSet>
      <dgm:spPr/>
    </dgm:pt>
    <dgm:pt modelId="{AB372E10-30B9-2D43-846B-40241000AD60}" type="pres">
      <dgm:prSet presAssocID="{F987CF07-8443-45FF-B6F4-C3C041015A64}" presName="thickLine" presStyleLbl="alignNode1" presStyleIdx="0" presStyleCnt="3"/>
      <dgm:spPr/>
    </dgm:pt>
    <dgm:pt modelId="{4608549E-4EBA-694F-9031-46516CB43557}" type="pres">
      <dgm:prSet presAssocID="{F987CF07-8443-45FF-B6F4-C3C041015A64}" presName="horz1" presStyleCnt="0"/>
      <dgm:spPr/>
    </dgm:pt>
    <dgm:pt modelId="{26D4FFBE-9E2A-DD42-BC5A-A04F31CEC519}" type="pres">
      <dgm:prSet presAssocID="{F987CF07-8443-45FF-B6F4-C3C041015A64}" presName="tx1" presStyleLbl="revTx" presStyleIdx="0" presStyleCnt="3"/>
      <dgm:spPr/>
    </dgm:pt>
    <dgm:pt modelId="{5C3A39FA-8624-BE4C-98C3-B02887005631}" type="pres">
      <dgm:prSet presAssocID="{F987CF07-8443-45FF-B6F4-C3C041015A64}" presName="vert1" presStyleCnt="0"/>
      <dgm:spPr/>
    </dgm:pt>
    <dgm:pt modelId="{DBC2BE39-FEA1-6E47-9E8E-91F61F8AF826}" type="pres">
      <dgm:prSet presAssocID="{C3263698-F671-47D4-94A3-104D4BB783D8}" presName="thickLine" presStyleLbl="alignNode1" presStyleIdx="1" presStyleCnt="3"/>
      <dgm:spPr/>
    </dgm:pt>
    <dgm:pt modelId="{819AFFEA-E018-D842-895C-023A9B973930}" type="pres">
      <dgm:prSet presAssocID="{C3263698-F671-47D4-94A3-104D4BB783D8}" presName="horz1" presStyleCnt="0"/>
      <dgm:spPr/>
    </dgm:pt>
    <dgm:pt modelId="{3F79A897-AF04-0444-A3B2-FD0E6FEB2425}" type="pres">
      <dgm:prSet presAssocID="{C3263698-F671-47D4-94A3-104D4BB783D8}" presName="tx1" presStyleLbl="revTx" presStyleIdx="1" presStyleCnt="3"/>
      <dgm:spPr/>
    </dgm:pt>
    <dgm:pt modelId="{7E4F0B6A-5048-7543-AB34-905CB48AB0B9}" type="pres">
      <dgm:prSet presAssocID="{C3263698-F671-47D4-94A3-104D4BB783D8}" presName="vert1" presStyleCnt="0"/>
      <dgm:spPr/>
    </dgm:pt>
    <dgm:pt modelId="{B7FC79B7-1404-4945-9040-49D62F9FE27F}" type="pres">
      <dgm:prSet presAssocID="{A3F060F1-5D0A-4FE1-8A7D-A9B3216BE768}" presName="thickLine" presStyleLbl="alignNode1" presStyleIdx="2" presStyleCnt="3"/>
      <dgm:spPr/>
    </dgm:pt>
    <dgm:pt modelId="{45BE7DA0-F6E5-2A47-B5A1-54A7146B0A81}" type="pres">
      <dgm:prSet presAssocID="{A3F060F1-5D0A-4FE1-8A7D-A9B3216BE768}" presName="horz1" presStyleCnt="0"/>
      <dgm:spPr/>
    </dgm:pt>
    <dgm:pt modelId="{C7C8148F-D3EB-1C49-8BF3-7C912598BB83}" type="pres">
      <dgm:prSet presAssocID="{A3F060F1-5D0A-4FE1-8A7D-A9B3216BE768}" presName="tx1" presStyleLbl="revTx" presStyleIdx="2" presStyleCnt="3"/>
      <dgm:spPr/>
    </dgm:pt>
    <dgm:pt modelId="{050832B6-CAA8-204C-B563-199BD1136B78}" type="pres">
      <dgm:prSet presAssocID="{A3F060F1-5D0A-4FE1-8A7D-A9B3216BE768}" presName="vert1" presStyleCnt="0"/>
      <dgm:spPr/>
    </dgm:pt>
  </dgm:ptLst>
  <dgm:cxnLst>
    <dgm:cxn modelId="{CC74AB18-8BA1-A445-89D7-975FA76933C2}" type="presOf" srcId="{A3F060F1-5D0A-4FE1-8A7D-A9B3216BE768}" destId="{C7C8148F-D3EB-1C49-8BF3-7C912598BB83}" srcOrd="0" destOrd="0" presId="urn:microsoft.com/office/officeart/2008/layout/LinedList"/>
    <dgm:cxn modelId="{16B4FD1B-434B-9D45-9D39-69836C441220}" type="presOf" srcId="{55D14BFB-13C2-4D4C-8EDD-39036E5B6734}" destId="{694DAFF0-6F60-FF4F-B6C0-B2A4E3FBACE0}" srcOrd="0" destOrd="0" presId="urn:microsoft.com/office/officeart/2008/layout/LinedList"/>
    <dgm:cxn modelId="{FBF5CEB9-C969-3145-8BFB-AFA3245546E7}" type="presOf" srcId="{F987CF07-8443-45FF-B6F4-C3C041015A64}" destId="{26D4FFBE-9E2A-DD42-BC5A-A04F31CEC519}" srcOrd="0" destOrd="0" presId="urn:microsoft.com/office/officeart/2008/layout/LinedList"/>
    <dgm:cxn modelId="{5D3E19C7-C684-48C7-8448-0E6BA865BF48}" srcId="{55D14BFB-13C2-4D4C-8EDD-39036E5B6734}" destId="{F987CF07-8443-45FF-B6F4-C3C041015A64}" srcOrd="0" destOrd="0" parTransId="{3E185E34-D248-4297-B1B7-AFD40C20DBE1}" sibTransId="{8D5AECC6-EFC1-467A-8114-2EEBE13836CE}"/>
    <dgm:cxn modelId="{F46014D8-F15E-4EEE-AA50-861F4C9B49E6}" srcId="{55D14BFB-13C2-4D4C-8EDD-39036E5B6734}" destId="{A3F060F1-5D0A-4FE1-8A7D-A9B3216BE768}" srcOrd="2" destOrd="0" parTransId="{A72BBFB3-1EBE-4C8B-B9D1-ADAFB56866CA}" sibTransId="{A72D022F-BF58-491E-83E0-42031E0535ED}"/>
    <dgm:cxn modelId="{A3C3B4E0-3E5B-DB4B-A6BD-C0E6B9FE92A3}" type="presOf" srcId="{C3263698-F671-47D4-94A3-104D4BB783D8}" destId="{3F79A897-AF04-0444-A3B2-FD0E6FEB2425}" srcOrd="0" destOrd="0" presId="urn:microsoft.com/office/officeart/2008/layout/LinedList"/>
    <dgm:cxn modelId="{C2D14AF1-C88A-4C83-BF54-5354CC895B7D}" srcId="{55D14BFB-13C2-4D4C-8EDD-39036E5B6734}" destId="{C3263698-F671-47D4-94A3-104D4BB783D8}" srcOrd="1" destOrd="0" parTransId="{A1B7F4A5-3A18-4C79-83A7-33BB6E878040}" sibTransId="{05C4071F-CD8A-43B3-AC6E-F90BF647B0DA}"/>
    <dgm:cxn modelId="{12979D16-B62B-DF4E-A9EB-37233ED0BFA0}" type="presParOf" srcId="{694DAFF0-6F60-FF4F-B6C0-B2A4E3FBACE0}" destId="{AB372E10-30B9-2D43-846B-40241000AD60}" srcOrd="0" destOrd="0" presId="urn:microsoft.com/office/officeart/2008/layout/LinedList"/>
    <dgm:cxn modelId="{3EDF54D9-82A3-2D46-B46D-2792707A74A0}" type="presParOf" srcId="{694DAFF0-6F60-FF4F-B6C0-B2A4E3FBACE0}" destId="{4608549E-4EBA-694F-9031-46516CB43557}" srcOrd="1" destOrd="0" presId="urn:microsoft.com/office/officeart/2008/layout/LinedList"/>
    <dgm:cxn modelId="{8539F68B-6DEC-E144-BF86-5EEE7C121C84}" type="presParOf" srcId="{4608549E-4EBA-694F-9031-46516CB43557}" destId="{26D4FFBE-9E2A-DD42-BC5A-A04F31CEC519}" srcOrd="0" destOrd="0" presId="urn:microsoft.com/office/officeart/2008/layout/LinedList"/>
    <dgm:cxn modelId="{BA253111-FD12-6B44-9F74-0F91CF0768E3}" type="presParOf" srcId="{4608549E-4EBA-694F-9031-46516CB43557}" destId="{5C3A39FA-8624-BE4C-98C3-B02887005631}" srcOrd="1" destOrd="0" presId="urn:microsoft.com/office/officeart/2008/layout/LinedList"/>
    <dgm:cxn modelId="{807A7F5A-5A89-A14A-9718-C3C0AF29A7D8}" type="presParOf" srcId="{694DAFF0-6F60-FF4F-B6C0-B2A4E3FBACE0}" destId="{DBC2BE39-FEA1-6E47-9E8E-91F61F8AF826}" srcOrd="2" destOrd="0" presId="urn:microsoft.com/office/officeart/2008/layout/LinedList"/>
    <dgm:cxn modelId="{DDF90764-BBF9-BD40-A72C-4367119DE74A}" type="presParOf" srcId="{694DAFF0-6F60-FF4F-B6C0-B2A4E3FBACE0}" destId="{819AFFEA-E018-D842-895C-023A9B973930}" srcOrd="3" destOrd="0" presId="urn:microsoft.com/office/officeart/2008/layout/LinedList"/>
    <dgm:cxn modelId="{47C981C4-9589-A148-A716-633944DD6E1A}" type="presParOf" srcId="{819AFFEA-E018-D842-895C-023A9B973930}" destId="{3F79A897-AF04-0444-A3B2-FD0E6FEB2425}" srcOrd="0" destOrd="0" presId="urn:microsoft.com/office/officeart/2008/layout/LinedList"/>
    <dgm:cxn modelId="{6C184EDD-79B3-5544-8188-50A7CA95F095}" type="presParOf" srcId="{819AFFEA-E018-D842-895C-023A9B973930}" destId="{7E4F0B6A-5048-7543-AB34-905CB48AB0B9}" srcOrd="1" destOrd="0" presId="urn:microsoft.com/office/officeart/2008/layout/LinedList"/>
    <dgm:cxn modelId="{8AE78985-EB06-0246-BC43-EEC7BEADD04D}" type="presParOf" srcId="{694DAFF0-6F60-FF4F-B6C0-B2A4E3FBACE0}" destId="{B7FC79B7-1404-4945-9040-49D62F9FE27F}" srcOrd="4" destOrd="0" presId="urn:microsoft.com/office/officeart/2008/layout/LinedList"/>
    <dgm:cxn modelId="{0ADB3556-12AD-8744-88C0-956B8CE2D0F0}" type="presParOf" srcId="{694DAFF0-6F60-FF4F-B6C0-B2A4E3FBACE0}" destId="{45BE7DA0-F6E5-2A47-B5A1-54A7146B0A81}" srcOrd="5" destOrd="0" presId="urn:microsoft.com/office/officeart/2008/layout/LinedList"/>
    <dgm:cxn modelId="{7425463C-0991-5046-A587-C5A80DA61FDC}" type="presParOf" srcId="{45BE7DA0-F6E5-2A47-B5A1-54A7146B0A81}" destId="{C7C8148F-D3EB-1C49-8BF3-7C912598BB83}" srcOrd="0" destOrd="0" presId="urn:microsoft.com/office/officeart/2008/layout/LinedList"/>
    <dgm:cxn modelId="{049A200A-99A9-1442-AA26-60F04EF0B7B2}" type="presParOf" srcId="{45BE7DA0-F6E5-2A47-B5A1-54A7146B0A81}" destId="{050832B6-CAA8-204C-B563-199BD1136B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6EEA9F8-A2F5-45CE-9BB3-72204A7D97F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565C446-7556-4AF1-AA24-ABE6527B21AC}">
      <dgm:prSet/>
      <dgm:spPr/>
      <dgm:t>
        <a:bodyPr/>
        <a:lstStyle/>
        <a:p>
          <a:r>
            <a:rPr lang="en-US" b="1"/>
            <a:t>1. Připojení Krymu k Ruské federaci</a:t>
          </a:r>
          <a:endParaRPr lang="en-US"/>
        </a:p>
      </dgm:t>
    </dgm:pt>
    <dgm:pt modelId="{178D9B83-5F4F-4436-85C3-D5D8BA5724C2}" type="parTrans" cxnId="{5800B253-BF7E-435D-AB60-8F411178779D}">
      <dgm:prSet/>
      <dgm:spPr/>
      <dgm:t>
        <a:bodyPr/>
        <a:lstStyle/>
        <a:p>
          <a:endParaRPr lang="en-US"/>
        </a:p>
      </dgm:t>
    </dgm:pt>
    <dgm:pt modelId="{DBEFD1F1-6544-43BD-A67B-1095E6CD48F7}" type="sibTrans" cxnId="{5800B253-BF7E-435D-AB60-8F411178779D}">
      <dgm:prSet/>
      <dgm:spPr/>
      <dgm:t>
        <a:bodyPr/>
        <a:lstStyle/>
        <a:p>
          <a:endParaRPr lang="en-US"/>
        </a:p>
      </dgm:t>
    </dgm:pt>
    <dgm:pt modelId="{086F7B2B-259F-476C-B44D-F267C6EFB26F}">
      <dgm:prSet/>
      <dgm:spPr/>
      <dgm:t>
        <a:bodyPr/>
        <a:lstStyle/>
        <a:p>
          <a:r>
            <a:rPr lang="en-US" b="1"/>
            <a:t>2. Obnovení ústavy z roku 1992 (širší autonomie v rámci Ukrajiny)</a:t>
          </a:r>
          <a:endParaRPr lang="en-US"/>
        </a:p>
      </dgm:t>
    </dgm:pt>
    <dgm:pt modelId="{71B119F8-A9DD-41B3-9A9B-2FD18AED7316}" type="parTrans" cxnId="{3BC0162C-FEB3-446E-93B4-8B9856876289}">
      <dgm:prSet/>
      <dgm:spPr/>
      <dgm:t>
        <a:bodyPr/>
        <a:lstStyle/>
        <a:p>
          <a:endParaRPr lang="en-US"/>
        </a:p>
      </dgm:t>
    </dgm:pt>
    <dgm:pt modelId="{015B0D78-F25E-41B8-AF40-E00A65CE59CD}" type="sibTrans" cxnId="{3BC0162C-FEB3-446E-93B4-8B9856876289}">
      <dgm:prSet/>
      <dgm:spPr/>
      <dgm:t>
        <a:bodyPr/>
        <a:lstStyle/>
        <a:p>
          <a:endParaRPr lang="en-US"/>
        </a:p>
      </dgm:t>
    </dgm:pt>
    <dgm:pt modelId="{56739694-FB35-45EA-AAFB-58CCD4873333}">
      <dgm:prSet/>
      <dgm:spPr/>
      <dgm:t>
        <a:bodyPr/>
        <a:lstStyle/>
        <a:p>
          <a:r>
            <a:rPr lang="en-US" b="1"/>
            <a:t>• Nebyla možnost zachovat status quo (součást Ukrajiny)</a:t>
          </a:r>
          <a:endParaRPr lang="en-US"/>
        </a:p>
      </dgm:t>
    </dgm:pt>
    <dgm:pt modelId="{4C412E53-7918-4CC9-8FBA-F8814273CDAE}" type="parTrans" cxnId="{63644CD1-FB7C-45FC-92B3-B63D167928D2}">
      <dgm:prSet/>
      <dgm:spPr/>
      <dgm:t>
        <a:bodyPr/>
        <a:lstStyle/>
        <a:p>
          <a:endParaRPr lang="en-US"/>
        </a:p>
      </dgm:t>
    </dgm:pt>
    <dgm:pt modelId="{87A0B668-88B1-428E-A183-2F7D1A2119B0}" type="sibTrans" cxnId="{63644CD1-FB7C-45FC-92B3-B63D167928D2}">
      <dgm:prSet/>
      <dgm:spPr/>
      <dgm:t>
        <a:bodyPr/>
        <a:lstStyle/>
        <a:p>
          <a:endParaRPr lang="en-US"/>
        </a:p>
      </dgm:t>
    </dgm:pt>
    <dgm:pt modelId="{0CB63C1F-495B-CA4A-B565-697E7B565A65}" type="pres">
      <dgm:prSet presAssocID="{16EEA9F8-A2F5-45CE-9BB3-72204A7D97F3}" presName="vert0" presStyleCnt="0">
        <dgm:presLayoutVars>
          <dgm:dir/>
          <dgm:animOne val="branch"/>
          <dgm:animLvl val="lvl"/>
        </dgm:presLayoutVars>
      </dgm:prSet>
      <dgm:spPr/>
    </dgm:pt>
    <dgm:pt modelId="{498190E0-5F2A-604F-8062-5807CC9A03E2}" type="pres">
      <dgm:prSet presAssocID="{4565C446-7556-4AF1-AA24-ABE6527B21AC}" presName="thickLine" presStyleLbl="alignNode1" presStyleIdx="0" presStyleCnt="3"/>
      <dgm:spPr/>
    </dgm:pt>
    <dgm:pt modelId="{230300EF-1121-444E-9FC3-FF9DC6BD91F9}" type="pres">
      <dgm:prSet presAssocID="{4565C446-7556-4AF1-AA24-ABE6527B21AC}" presName="horz1" presStyleCnt="0"/>
      <dgm:spPr/>
    </dgm:pt>
    <dgm:pt modelId="{C694D93C-29BE-B54A-BD53-4AA02E2DE83D}" type="pres">
      <dgm:prSet presAssocID="{4565C446-7556-4AF1-AA24-ABE6527B21AC}" presName="tx1" presStyleLbl="revTx" presStyleIdx="0" presStyleCnt="3"/>
      <dgm:spPr/>
    </dgm:pt>
    <dgm:pt modelId="{1799D95A-3864-F045-BA86-49E16A9FA2FD}" type="pres">
      <dgm:prSet presAssocID="{4565C446-7556-4AF1-AA24-ABE6527B21AC}" presName="vert1" presStyleCnt="0"/>
      <dgm:spPr/>
    </dgm:pt>
    <dgm:pt modelId="{411AB823-17ED-0040-8F64-62B0163CAD8F}" type="pres">
      <dgm:prSet presAssocID="{086F7B2B-259F-476C-B44D-F267C6EFB26F}" presName="thickLine" presStyleLbl="alignNode1" presStyleIdx="1" presStyleCnt="3"/>
      <dgm:spPr/>
    </dgm:pt>
    <dgm:pt modelId="{2FBAAE67-D7FB-CD4B-9B40-92F76EF4A019}" type="pres">
      <dgm:prSet presAssocID="{086F7B2B-259F-476C-B44D-F267C6EFB26F}" presName="horz1" presStyleCnt="0"/>
      <dgm:spPr/>
    </dgm:pt>
    <dgm:pt modelId="{000FDA12-DFE2-4F41-A1A9-E414CBBD6E7B}" type="pres">
      <dgm:prSet presAssocID="{086F7B2B-259F-476C-B44D-F267C6EFB26F}" presName="tx1" presStyleLbl="revTx" presStyleIdx="1" presStyleCnt="3"/>
      <dgm:spPr/>
    </dgm:pt>
    <dgm:pt modelId="{B0239673-C069-184E-A6FF-6963627D4462}" type="pres">
      <dgm:prSet presAssocID="{086F7B2B-259F-476C-B44D-F267C6EFB26F}" presName="vert1" presStyleCnt="0"/>
      <dgm:spPr/>
    </dgm:pt>
    <dgm:pt modelId="{74836E6B-5FCE-DC48-A2F9-12323A73BE50}" type="pres">
      <dgm:prSet presAssocID="{56739694-FB35-45EA-AAFB-58CCD4873333}" presName="thickLine" presStyleLbl="alignNode1" presStyleIdx="2" presStyleCnt="3"/>
      <dgm:spPr/>
    </dgm:pt>
    <dgm:pt modelId="{18A359E4-3567-0049-8762-632C8D1645F8}" type="pres">
      <dgm:prSet presAssocID="{56739694-FB35-45EA-AAFB-58CCD4873333}" presName="horz1" presStyleCnt="0"/>
      <dgm:spPr/>
    </dgm:pt>
    <dgm:pt modelId="{FC4D194D-A54D-DF46-8A19-47F09DAC7DD2}" type="pres">
      <dgm:prSet presAssocID="{56739694-FB35-45EA-AAFB-58CCD4873333}" presName="tx1" presStyleLbl="revTx" presStyleIdx="2" presStyleCnt="3"/>
      <dgm:spPr/>
    </dgm:pt>
    <dgm:pt modelId="{B0DF563F-5E49-CE4F-A57B-A08E77F964CC}" type="pres">
      <dgm:prSet presAssocID="{56739694-FB35-45EA-AAFB-58CCD4873333}" presName="vert1" presStyleCnt="0"/>
      <dgm:spPr/>
    </dgm:pt>
  </dgm:ptLst>
  <dgm:cxnLst>
    <dgm:cxn modelId="{3BC0162C-FEB3-446E-93B4-8B9856876289}" srcId="{16EEA9F8-A2F5-45CE-9BB3-72204A7D97F3}" destId="{086F7B2B-259F-476C-B44D-F267C6EFB26F}" srcOrd="1" destOrd="0" parTransId="{71B119F8-A9DD-41B3-9A9B-2FD18AED7316}" sibTransId="{015B0D78-F25E-41B8-AF40-E00A65CE59CD}"/>
    <dgm:cxn modelId="{5800B253-BF7E-435D-AB60-8F411178779D}" srcId="{16EEA9F8-A2F5-45CE-9BB3-72204A7D97F3}" destId="{4565C446-7556-4AF1-AA24-ABE6527B21AC}" srcOrd="0" destOrd="0" parTransId="{178D9B83-5F4F-4436-85C3-D5D8BA5724C2}" sibTransId="{DBEFD1F1-6544-43BD-A67B-1095E6CD48F7}"/>
    <dgm:cxn modelId="{5A278076-8930-6240-A820-321EEFB96F59}" type="presOf" srcId="{56739694-FB35-45EA-AAFB-58CCD4873333}" destId="{FC4D194D-A54D-DF46-8A19-47F09DAC7DD2}" srcOrd="0" destOrd="0" presId="urn:microsoft.com/office/officeart/2008/layout/LinedList"/>
    <dgm:cxn modelId="{54DDAC8D-9E63-904B-8BCB-707266AF6E6D}" type="presOf" srcId="{4565C446-7556-4AF1-AA24-ABE6527B21AC}" destId="{C694D93C-29BE-B54A-BD53-4AA02E2DE83D}" srcOrd="0" destOrd="0" presId="urn:microsoft.com/office/officeart/2008/layout/LinedList"/>
    <dgm:cxn modelId="{3DB78C90-706B-FF49-A45A-1E3D4578A627}" type="presOf" srcId="{086F7B2B-259F-476C-B44D-F267C6EFB26F}" destId="{000FDA12-DFE2-4F41-A1A9-E414CBBD6E7B}" srcOrd="0" destOrd="0" presId="urn:microsoft.com/office/officeart/2008/layout/LinedList"/>
    <dgm:cxn modelId="{63644CD1-FB7C-45FC-92B3-B63D167928D2}" srcId="{16EEA9F8-A2F5-45CE-9BB3-72204A7D97F3}" destId="{56739694-FB35-45EA-AAFB-58CCD4873333}" srcOrd="2" destOrd="0" parTransId="{4C412E53-7918-4CC9-8FBA-F8814273CDAE}" sibTransId="{87A0B668-88B1-428E-A183-2F7D1A2119B0}"/>
    <dgm:cxn modelId="{47F99ED9-3D14-184F-AF81-25B5B56D1C3B}" type="presOf" srcId="{16EEA9F8-A2F5-45CE-9BB3-72204A7D97F3}" destId="{0CB63C1F-495B-CA4A-B565-697E7B565A65}" srcOrd="0" destOrd="0" presId="urn:microsoft.com/office/officeart/2008/layout/LinedList"/>
    <dgm:cxn modelId="{AF8BC206-CD00-1C42-A8E7-FB5C0C684B46}" type="presParOf" srcId="{0CB63C1F-495B-CA4A-B565-697E7B565A65}" destId="{498190E0-5F2A-604F-8062-5807CC9A03E2}" srcOrd="0" destOrd="0" presId="urn:microsoft.com/office/officeart/2008/layout/LinedList"/>
    <dgm:cxn modelId="{32C3097F-D131-0C4E-AD6D-B7ABBD60DBB9}" type="presParOf" srcId="{0CB63C1F-495B-CA4A-B565-697E7B565A65}" destId="{230300EF-1121-444E-9FC3-FF9DC6BD91F9}" srcOrd="1" destOrd="0" presId="urn:microsoft.com/office/officeart/2008/layout/LinedList"/>
    <dgm:cxn modelId="{C3218ECB-1D41-FC4C-A6B1-28FBAF64FDE5}" type="presParOf" srcId="{230300EF-1121-444E-9FC3-FF9DC6BD91F9}" destId="{C694D93C-29BE-B54A-BD53-4AA02E2DE83D}" srcOrd="0" destOrd="0" presId="urn:microsoft.com/office/officeart/2008/layout/LinedList"/>
    <dgm:cxn modelId="{DBCC9F96-B99A-0547-AA39-DA104206BE4A}" type="presParOf" srcId="{230300EF-1121-444E-9FC3-FF9DC6BD91F9}" destId="{1799D95A-3864-F045-BA86-49E16A9FA2FD}" srcOrd="1" destOrd="0" presId="urn:microsoft.com/office/officeart/2008/layout/LinedList"/>
    <dgm:cxn modelId="{89D49C69-B05E-9445-B225-535BDD524C99}" type="presParOf" srcId="{0CB63C1F-495B-CA4A-B565-697E7B565A65}" destId="{411AB823-17ED-0040-8F64-62B0163CAD8F}" srcOrd="2" destOrd="0" presId="urn:microsoft.com/office/officeart/2008/layout/LinedList"/>
    <dgm:cxn modelId="{A6D0CBBA-B567-1E48-90F7-7E93097900EE}" type="presParOf" srcId="{0CB63C1F-495B-CA4A-B565-697E7B565A65}" destId="{2FBAAE67-D7FB-CD4B-9B40-92F76EF4A019}" srcOrd="3" destOrd="0" presId="urn:microsoft.com/office/officeart/2008/layout/LinedList"/>
    <dgm:cxn modelId="{C36323FE-9B5A-204B-A196-3EA76F1419F1}" type="presParOf" srcId="{2FBAAE67-D7FB-CD4B-9B40-92F76EF4A019}" destId="{000FDA12-DFE2-4F41-A1A9-E414CBBD6E7B}" srcOrd="0" destOrd="0" presId="urn:microsoft.com/office/officeart/2008/layout/LinedList"/>
    <dgm:cxn modelId="{5BFE03AF-40FA-B047-B4FC-6C78CE835AFC}" type="presParOf" srcId="{2FBAAE67-D7FB-CD4B-9B40-92F76EF4A019}" destId="{B0239673-C069-184E-A6FF-6963627D4462}" srcOrd="1" destOrd="0" presId="urn:microsoft.com/office/officeart/2008/layout/LinedList"/>
    <dgm:cxn modelId="{FC9D2768-3C0E-7246-8AB8-C11A2F436D5D}" type="presParOf" srcId="{0CB63C1F-495B-CA4A-B565-697E7B565A65}" destId="{74836E6B-5FCE-DC48-A2F9-12323A73BE50}" srcOrd="4" destOrd="0" presId="urn:microsoft.com/office/officeart/2008/layout/LinedList"/>
    <dgm:cxn modelId="{3D283AD0-A732-3A41-AE09-04CB6D04B509}" type="presParOf" srcId="{0CB63C1F-495B-CA4A-B565-697E7B565A65}" destId="{18A359E4-3567-0049-8762-632C8D1645F8}" srcOrd="5" destOrd="0" presId="urn:microsoft.com/office/officeart/2008/layout/LinedList"/>
    <dgm:cxn modelId="{93D92C6E-C1C0-1143-A999-11C854B8A7A3}" type="presParOf" srcId="{18A359E4-3567-0049-8762-632C8D1645F8}" destId="{FC4D194D-A54D-DF46-8A19-47F09DAC7DD2}" srcOrd="0" destOrd="0" presId="urn:microsoft.com/office/officeart/2008/layout/LinedList"/>
    <dgm:cxn modelId="{6D50E70A-879F-9442-849A-01F5C41C081D}" type="presParOf" srcId="{18A359E4-3567-0049-8762-632C8D1645F8}" destId="{B0DF563F-5E49-CE4F-A57B-A08E77F964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0C685AF-9297-479B-B455-6D35908E983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5252D2-34FE-4A6F-893F-827256E43D76}">
      <dgm:prSet/>
      <dgm:spPr/>
      <dgm:t>
        <a:bodyPr/>
        <a:lstStyle/>
        <a:p>
          <a:r>
            <a:rPr lang="en-US" b="1"/>
            <a:t>• Účast: 83 % (údaj dle proruské správy)</a:t>
          </a:r>
          <a:endParaRPr lang="en-US"/>
        </a:p>
      </dgm:t>
    </dgm:pt>
    <dgm:pt modelId="{AD30F280-EEA4-4671-89CB-BA865017F50A}" type="parTrans" cxnId="{93DF7D2B-6D47-4570-B7F4-A856FDAA1AA1}">
      <dgm:prSet/>
      <dgm:spPr/>
      <dgm:t>
        <a:bodyPr/>
        <a:lstStyle/>
        <a:p>
          <a:endParaRPr lang="en-US"/>
        </a:p>
      </dgm:t>
    </dgm:pt>
    <dgm:pt modelId="{D9653C6D-5AC7-4D41-BCCC-70AE57DA95DD}" type="sibTrans" cxnId="{93DF7D2B-6D47-4570-B7F4-A856FDAA1AA1}">
      <dgm:prSet/>
      <dgm:spPr/>
      <dgm:t>
        <a:bodyPr/>
        <a:lstStyle/>
        <a:p>
          <a:endParaRPr lang="en-US"/>
        </a:p>
      </dgm:t>
    </dgm:pt>
    <dgm:pt modelId="{BF76483D-661D-404F-8B8A-E649EBAF55F8}">
      <dgm:prSet/>
      <dgm:spPr/>
      <dgm:t>
        <a:bodyPr/>
        <a:lstStyle/>
        <a:p>
          <a:r>
            <a:rPr lang="en-US" b="1"/>
            <a:t>• Pro připojení k Rusku: 96,7 %</a:t>
          </a:r>
          <a:endParaRPr lang="en-US"/>
        </a:p>
      </dgm:t>
    </dgm:pt>
    <dgm:pt modelId="{79099853-FBF0-4EE3-8346-F68072EE84CE}" type="parTrans" cxnId="{081B2370-D919-4C0E-B7BC-718C81B0D9A8}">
      <dgm:prSet/>
      <dgm:spPr/>
      <dgm:t>
        <a:bodyPr/>
        <a:lstStyle/>
        <a:p>
          <a:endParaRPr lang="en-US"/>
        </a:p>
      </dgm:t>
    </dgm:pt>
    <dgm:pt modelId="{275BB74F-FE04-49C0-901C-1ECCF0D12564}" type="sibTrans" cxnId="{081B2370-D919-4C0E-B7BC-718C81B0D9A8}">
      <dgm:prSet/>
      <dgm:spPr/>
      <dgm:t>
        <a:bodyPr/>
        <a:lstStyle/>
        <a:p>
          <a:endParaRPr lang="en-US"/>
        </a:p>
      </dgm:t>
    </dgm:pt>
    <dgm:pt modelId="{B7DE80DD-9DAD-4DEA-944D-C66772F3A0F8}">
      <dgm:prSet/>
      <dgm:spPr/>
      <dgm:t>
        <a:bodyPr/>
        <a:lstStyle/>
        <a:p>
          <a:r>
            <a:rPr lang="en-US" b="1"/>
            <a:t>• Mezinárodní kritika: chyběla nezávislá kontrola, nátlak, přítomnost ruských jednotek</a:t>
          </a:r>
          <a:endParaRPr lang="en-US"/>
        </a:p>
      </dgm:t>
    </dgm:pt>
    <dgm:pt modelId="{4B54809B-D818-4D82-9835-A5D64046DDD3}" type="parTrans" cxnId="{FDA67497-D16F-43AC-8C5C-3B0AE3923E27}">
      <dgm:prSet/>
      <dgm:spPr/>
      <dgm:t>
        <a:bodyPr/>
        <a:lstStyle/>
        <a:p>
          <a:endParaRPr lang="en-US"/>
        </a:p>
      </dgm:t>
    </dgm:pt>
    <dgm:pt modelId="{7BF13E00-5269-4843-B0D0-8A3C38651DE2}" type="sibTrans" cxnId="{FDA67497-D16F-43AC-8C5C-3B0AE3923E27}">
      <dgm:prSet/>
      <dgm:spPr/>
      <dgm:t>
        <a:bodyPr/>
        <a:lstStyle/>
        <a:p>
          <a:endParaRPr lang="en-US"/>
        </a:p>
      </dgm:t>
    </dgm:pt>
    <dgm:pt modelId="{CC1E8A1C-4F9C-1448-A07A-C720EFA674E8}" type="pres">
      <dgm:prSet presAssocID="{00C685AF-9297-479B-B455-6D35908E983F}" presName="vert0" presStyleCnt="0">
        <dgm:presLayoutVars>
          <dgm:dir/>
          <dgm:animOne val="branch"/>
          <dgm:animLvl val="lvl"/>
        </dgm:presLayoutVars>
      </dgm:prSet>
      <dgm:spPr/>
    </dgm:pt>
    <dgm:pt modelId="{66232B66-30C8-6E4E-8365-D00DFAA4A633}" type="pres">
      <dgm:prSet presAssocID="{8B5252D2-34FE-4A6F-893F-827256E43D76}" presName="thickLine" presStyleLbl="alignNode1" presStyleIdx="0" presStyleCnt="3"/>
      <dgm:spPr/>
    </dgm:pt>
    <dgm:pt modelId="{B2F63760-54D0-7740-B228-081A2B6BF821}" type="pres">
      <dgm:prSet presAssocID="{8B5252D2-34FE-4A6F-893F-827256E43D76}" presName="horz1" presStyleCnt="0"/>
      <dgm:spPr/>
    </dgm:pt>
    <dgm:pt modelId="{E8B51B83-7053-594F-AF55-8F6027DD95AD}" type="pres">
      <dgm:prSet presAssocID="{8B5252D2-34FE-4A6F-893F-827256E43D76}" presName="tx1" presStyleLbl="revTx" presStyleIdx="0" presStyleCnt="3"/>
      <dgm:spPr/>
    </dgm:pt>
    <dgm:pt modelId="{621B58B6-9DF2-C744-92F4-262B5EB2D6B1}" type="pres">
      <dgm:prSet presAssocID="{8B5252D2-34FE-4A6F-893F-827256E43D76}" presName="vert1" presStyleCnt="0"/>
      <dgm:spPr/>
    </dgm:pt>
    <dgm:pt modelId="{40E7A069-6E71-6F4F-987B-069782684436}" type="pres">
      <dgm:prSet presAssocID="{BF76483D-661D-404F-8B8A-E649EBAF55F8}" presName="thickLine" presStyleLbl="alignNode1" presStyleIdx="1" presStyleCnt="3"/>
      <dgm:spPr/>
    </dgm:pt>
    <dgm:pt modelId="{DCDB7297-A12A-2249-89B3-68046BED6A3D}" type="pres">
      <dgm:prSet presAssocID="{BF76483D-661D-404F-8B8A-E649EBAF55F8}" presName="horz1" presStyleCnt="0"/>
      <dgm:spPr/>
    </dgm:pt>
    <dgm:pt modelId="{0C6645D4-6413-1742-B28B-53F58DF524BD}" type="pres">
      <dgm:prSet presAssocID="{BF76483D-661D-404F-8B8A-E649EBAF55F8}" presName="tx1" presStyleLbl="revTx" presStyleIdx="1" presStyleCnt="3"/>
      <dgm:spPr/>
    </dgm:pt>
    <dgm:pt modelId="{D181DB15-825B-3C47-87BC-BA295E979A65}" type="pres">
      <dgm:prSet presAssocID="{BF76483D-661D-404F-8B8A-E649EBAF55F8}" presName="vert1" presStyleCnt="0"/>
      <dgm:spPr/>
    </dgm:pt>
    <dgm:pt modelId="{BFD74233-6926-4245-AA65-64513CD4E8CB}" type="pres">
      <dgm:prSet presAssocID="{B7DE80DD-9DAD-4DEA-944D-C66772F3A0F8}" presName="thickLine" presStyleLbl="alignNode1" presStyleIdx="2" presStyleCnt="3"/>
      <dgm:spPr/>
    </dgm:pt>
    <dgm:pt modelId="{1CFBDAB3-085B-C54A-892E-636EABB48B61}" type="pres">
      <dgm:prSet presAssocID="{B7DE80DD-9DAD-4DEA-944D-C66772F3A0F8}" presName="horz1" presStyleCnt="0"/>
      <dgm:spPr/>
    </dgm:pt>
    <dgm:pt modelId="{AC96D08A-E311-8445-9F38-864D0DCBF5EF}" type="pres">
      <dgm:prSet presAssocID="{B7DE80DD-9DAD-4DEA-944D-C66772F3A0F8}" presName="tx1" presStyleLbl="revTx" presStyleIdx="2" presStyleCnt="3"/>
      <dgm:spPr/>
    </dgm:pt>
    <dgm:pt modelId="{99918FDD-F29E-6F46-9ABF-3FE76329F0F7}" type="pres">
      <dgm:prSet presAssocID="{B7DE80DD-9DAD-4DEA-944D-C66772F3A0F8}" presName="vert1" presStyleCnt="0"/>
      <dgm:spPr/>
    </dgm:pt>
  </dgm:ptLst>
  <dgm:cxnLst>
    <dgm:cxn modelId="{93DF7D2B-6D47-4570-B7F4-A856FDAA1AA1}" srcId="{00C685AF-9297-479B-B455-6D35908E983F}" destId="{8B5252D2-34FE-4A6F-893F-827256E43D76}" srcOrd="0" destOrd="0" parTransId="{AD30F280-EEA4-4671-89CB-BA865017F50A}" sibTransId="{D9653C6D-5AC7-4D41-BCCC-70AE57DA95DD}"/>
    <dgm:cxn modelId="{E4576A3E-7CD0-7946-9862-ED59BCA2AF77}" type="presOf" srcId="{B7DE80DD-9DAD-4DEA-944D-C66772F3A0F8}" destId="{AC96D08A-E311-8445-9F38-864D0DCBF5EF}" srcOrd="0" destOrd="0" presId="urn:microsoft.com/office/officeart/2008/layout/LinedList"/>
    <dgm:cxn modelId="{081B2370-D919-4C0E-B7BC-718C81B0D9A8}" srcId="{00C685AF-9297-479B-B455-6D35908E983F}" destId="{BF76483D-661D-404F-8B8A-E649EBAF55F8}" srcOrd="1" destOrd="0" parTransId="{79099853-FBF0-4EE3-8346-F68072EE84CE}" sibTransId="{275BB74F-FE04-49C0-901C-1ECCF0D12564}"/>
    <dgm:cxn modelId="{70B25785-94FA-7246-B6B7-F393A017F740}" type="presOf" srcId="{8B5252D2-34FE-4A6F-893F-827256E43D76}" destId="{E8B51B83-7053-594F-AF55-8F6027DD95AD}" srcOrd="0" destOrd="0" presId="urn:microsoft.com/office/officeart/2008/layout/LinedList"/>
    <dgm:cxn modelId="{FDA67497-D16F-43AC-8C5C-3B0AE3923E27}" srcId="{00C685AF-9297-479B-B455-6D35908E983F}" destId="{B7DE80DD-9DAD-4DEA-944D-C66772F3A0F8}" srcOrd="2" destOrd="0" parTransId="{4B54809B-D818-4D82-9835-A5D64046DDD3}" sibTransId="{7BF13E00-5269-4843-B0D0-8A3C38651DE2}"/>
    <dgm:cxn modelId="{5D6DE09D-2BB6-7A40-B59D-3A4A5FCFEB86}" type="presOf" srcId="{BF76483D-661D-404F-8B8A-E649EBAF55F8}" destId="{0C6645D4-6413-1742-B28B-53F58DF524BD}" srcOrd="0" destOrd="0" presId="urn:microsoft.com/office/officeart/2008/layout/LinedList"/>
    <dgm:cxn modelId="{8E513CDF-6507-9E48-90D9-33B79258BF44}" type="presOf" srcId="{00C685AF-9297-479B-B455-6D35908E983F}" destId="{CC1E8A1C-4F9C-1448-A07A-C720EFA674E8}" srcOrd="0" destOrd="0" presId="urn:microsoft.com/office/officeart/2008/layout/LinedList"/>
    <dgm:cxn modelId="{E23F2285-CD0D-5B47-825C-8E29A5423B5C}" type="presParOf" srcId="{CC1E8A1C-4F9C-1448-A07A-C720EFA674E8}" destId="{66232B66-30C8-6E4E-8365-D00DFAA4A633}" srcOrd="0" destOrd="0" presId="urn:microsoft.com/office/officeart/2008/layout/LinedList"/>
    <dgm:cxn modelId="{6A8E2EF0-C979-BC45-8ACB-978EC2053416}" type="presParOf" srcId="{CC1E8A1C-4F9C-1448-A07A-C720EFA674E8}" destId="{B2F63760-54D0-7740-B228-081A2B6BF821}" srcOrd="1" destOrd="0" presId="urn:microsoft.com/office/officeart/2008/layout/LinedList"/>
    <dgm:cxn modelId="{C0F694F3-AD39-AC43-8EDA-4F298C822331}" type="presParOf" srcId="{B2F63760-54D0-7740-B228-081A2B6BF821}" destId="{E8B51B83-7053-594F-AF55-8F6027DD95AD}" srcOrd="0" destOrd="0" presId="urn:microsoft.com/office/officeart/2008/layout/LinedList"/>
    <dgm:cxn modelId="{0D48AFF8-C709-9B4F-B447-4746ADC64186}" type="presParOf" srcId="{B2F63760-54D0-7740-B228-081A2B6BF821}" destId="{621B58B6-9DF2-C744-92F4-262B5EB2D6B1}" srcOrd="1" destOrd="0" presId="urn:microsoft.com/office/officeart/2008/layout/LinedList"/>
    <dgm:cxn modelId="{9829A2CF-8146-0948-9998-813BB05305D5}" type="presParOf" srcId="{CC1E8A1C-4F9C-1448-A07A-C720EFA674E8}" destId="{40E7A069-6E71-6F4F-987B-069782684436}" srcOrd="2" destOrd="0" presId="urn:microsoft.com/office/officeart/2008/layout/LinedList"/>
    <dgm:cxn modelId="{250EC8AD-A52B-A94A-9423-C910359C47D6}" type="presParOf" srcId="{CC1E8A1C-4F9C-1448-A07A-C720EFA674E8}" destId="{DCDB7297-A12A-2249-89B3-68046BED6A3D}" srcOrd="3" destOrd="0" presId="urn:microsoft.com/office/officeart/2008/layout/LinedList"/>
    <dgm:cxn modelId="{00663933-BAC4-0048-A356-666A20A8B843}" type="presParOf" srcId="{DCDB7297-A12A-2249-89B3-68046BED6A3D}" destId="{0C6645D4-6413-1742-B28B-53F58DF524BD}" srcOrd="0" destOrd="0" presId="urn:microsoft.com/office/officeart/2008/layout/LinedList"/>
    <dgm:cxn modelId="{40077007-F05A-B34B-8268-F5D1BB3D8759}" type="presParOf" srcId="{DCDB7297-A12A-2249-89B3-68046BED6A3D}" destId="{D181DB15-825B-3C47-87BC-BA295E979A65}" srcOrd="1" destOrd="0" presId="urn:microsoft.com/office/officeart/2008/layout/LinedList"/>
    <dgm:cxn modelId="{EC838290-2851-C34F-AE91-7641D40FAEAF}" type="presParOf" srcId="{CC1E8A1C-4F9C-1448-A07A-C720EFA674E8}" destId="{BFD74233-6926-4245-AA65-64513CD4E8CB}" srcOrd="4" destOrd="0" presId="urn:microsoft.com/office/officeart/2008/layout/LinedList"/>
    <dgm:cxn modelId="{742A0088-9861-214E-984F-A3414E90DD33}" type="presParOf" srcId="{CC1E8A1C-4F9C-1448-A07A-C720EFA674E8}" destId="{1CFBDAB3-085B-C54A-892E-636EABB48B61}" srcOrd="5" destOrd="0" presId="urn:microsoft.com/office/officeart/2008/layout/LinedList"/>
    <dgm:cxn modelId="{37CA58D8-38DC-154F-8198-754C26A399B5}" type="presParOf" srcId="{1CFBDAB3-085B-C54A-892E-636EABB48B61}" destId="{AC96D08A-E311-8445-9F38-864D0DCBF5EF}" srcOrd="0" destOrd="0" presId="urn:microsoft.com/office/officeart/2008/layout/LinedList"/>
    <dgm:cxn modelId="{D87F6421-0725-1B4A-B6FB-1E22A8268D66}" type="presParOf" srcId="{1CFBDAB3-085B-C54A-892E-636EABB48B61}" destId="{99918FDD-F29E-6F46-9ABF-3FE76329F0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F52CA8-7241-42F0-A663-8F28C1266D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D52DCB-89A9-4D80-988B-FAEA133DD044}">
      <dgm:prSet/>
      <dgm:spPr/>
      <dgm:t>
        <a:bodyPr/>
        <a:lstStyle/>
        <a:p>
          <a:r>
            <a:rPr lang="cs-CZ" b="1"/>
            <a:t>Zákon: „O zajištění fungování ukrajinského jazyka jako státního“</a:t>
          </a:r>
          <a:br>
            <a:rPr lang="cs-CZ"/>
          </a:br>
          <a:r>
            <a:rPr lang="cs-CZ"/>
            <a:t>(Přijat: 25. dubna 2019, účinnost: 16. července 2019)</a:t>
          </a:r>
          <a:endParaRPr lang="en-US"/>
        </a:p>
      </dgm:t>
    </dgm:pt>
    <dgm:pt modelId="{D3CB6425-2618-4B01-9F23-2996CA2C1694}" type="parTrans" cxnId="{37BF11E3-2A83-4965-A675-AAC218E97F14}">
      <dgm:prSet/>
      <dgm:spPr/>
      <dgm:t>
        <a:bodyPr/>
        <a:lstStyle/>
        <a:p>
          <a:endParaRPr lang="en-US"/>
        </a:p>
      </dgm:t>
    </dgm:pt>
    <dgm:pt modelId="{3757FB0B-C9B9-40D0-8B07-24ED3F43E42D}" type="sibTrans" cxnId="{37BF11E3-2A83-4965-A675-AAC218E97F14}">
      <dgm:prSet/>
      <dgm:spPr/>
      <dgm:t>
        <a:bodyPr/>
        <a:lstStyle/>
        <a:p>
          <a:endParaRPr lang="en-US"/>
        </a:p>
      </dgm:t>
    </dgm:pt>
    <dgm:pt modelId="{50886477-4815-48A1-B833-C15E5447AC98}">
      <dgm:prSet/>
      <dgm:spPr/>
      <dgm:t>
        <a:bodyPr/>
        <a:lstStyle/>
        <a:p>
          <a:r>
            <a:rPr lang="cs-CZ"/>
            <a:t>Ukrajinština je </a:t>
          </a:r>
          <a:r>
            <a:rPr lang="cs-CZ" b="1"/>
            <a:t>povinná ve všech veřejných oblastech, </a:t>
          </a:r>
          <a:r>
            <a:rPr lang="cs-CZ"/>
            <a:t>ve státní správě, školství, zdravotnictví, justici, armádě, médiích, reklamě atd.</a:t>
          </a:r>
          <a:endParaRPr lang="en-US"/>
        </a:p>
      </dgm:t>
    </dgm:pt>
    <dgm:pt modelId="{83EB2C64-99EA-413E-998C-28AED6D107FE}" type="parTrans" cxnId="{089B94DF-E4C1-479D-9946-82535B2009E8}">
      <dgm:prSet/>
      <dgm:spPr/>
      <dgm:t>
        <a:bodyPr/>
        <a:lstStyle/>
        <a:p>
          <a:endParaRPr lang="en-US"/>
        </a:p>
      </dgm:t>
    </dgm:pt>
    <dgm:pt modelId="{15A4B8EE-538A-4228-9AA9-C699CA98571F}" type="sibTrans" cxnId="{089B94DF-E4C1-479D-9946-82535B2009E8}">
      <dgm:prSet/>
      <dgm:spPr/>
      <dgm:t>
        <a:bodyPr/>
        <a:lstStyle/>
        <a:p>
          <a:endParaRPr lang="en-US"/>
        </a:p>
      </dgm:t>
    </dgm:pt>
    <dgm:pt modelId="{7BA4A6C3-EE83-4F80-BCFD-E468D43C3770}">
      <dgm:prSet/>
      <dgm:spPr/>
      <dgm:t>
        <a:bodyPr/>
        <a:lstStyle/>
        <a:p>
          <a:r>
            <a:rPr lang="cs-CZ"/>
            <a:t>Je zřízen post veřejného </a:t>
          </a:r>
          <a:r>
            <a:rPr lang="cs-CZ" b="1"/>
            <a:t>komisaře pro ochranu státního jazyka</a:t>
          </a:r>
          <a:r>
            <a:rPr lang="cs-CZ"/>
            <a:t>, který dohlíží na dodržování zákona a může udělovat </a:t>
          </a:r>
          <a:r>
            <a:rPr lang="cs-CZ" b="1"/>
            <a:t>pokuty</a:t>
          </a:r>
          <a:endParaRPr lang="en-US"/>
        </a:p>
      </dgm:t>
    </dgm:pt>
    <dgm:pt modelId="{4D4B0ACC-7FDC-4326-80D4-7C599ED1BFCD}" type="parTrans" cxnId="{71DE6916-0F45-418D-99AB-60EF12CD87D3}">
      <dgm:prSet/>
      <dgm:spPr/>
      <dgm:t>
        <a:bodyPr/>
        <a:lstStyle/>
        <a:p>
          <a:endParaRPr lang="en-US"/>
        </a:p>
      </dgm:t>
    </dgm:pt>
    <dgm:pt modelId="{68B2536C-9922-48F0-9F17-30F678256C20}" type="sibTrans" cxnId="{71DE6916-0F45-418D-99AB-60EF12CD87D3}">
      <dgm:prSet/>
      <dgm:spPr/>
      <dgm:t>
        <a:bodyPr/>
        <a:lstStyle/>
        <a:p>
          <a:endParaRPr lang="en-US"/>
        </a:p>
      </dgm:t>
    </dgm:pt>
    <dgm:pt modelId="{028BFB76-CE80-A444-B377-CED00D607DF2}" type="pres">
      <dgm:prSet presAssocID="{6DF52CA8-7241-42F0-A663-8F28C1266DD3}" presName="vert0" presStyleCnt="0">
        <dgm:presLayoutVars>
          <dgm:dir/>
          <dgm:animOne val="branch"/>
          <dgm:animLvl val="lvl"/>
        </dgm:presLayoutVars>
      </dgm:prSet>
      <dgm:spPr/>
    </dgm:pt>
    <dgm:pt modelId="{5A4C0E1E-6BD3-2849-A408-4D2FFEEBE820}" type="pres">
      <dgm:prSet presAssocID="{65D52DCB-89A9-4D80-988B-FAEA133DD044}" presName="thickLine" presStyleLbl="alignNode1" presStyleIdx="0" presStyleCnt="3"/>
      <dgm:spPr/>
    </dgm:pt>
    <dgm:pt modelId="{DE4AE01F-CCFD-2946-91C7-58A3D1F8BAA1}" type="pres">
      <dgm:prSet presAssocID="{65D52DCB-89A9-4D80-988B-FAEA133DD044}" presName="horz1" presStyleCnt="0"/>
      <dgm:spPr/>
    </dgm:pt>
    <dgm:pt modelId="{6EB78B33-276A-C04E-8964-DBA000102CB1}" type="pres">
      <dgm:prSet presAssocID="{65D52DCB-89A9-4D80-988B-FAEA133DD044}" presName="tx1" presStyleLbl="revTx" presStyleIdx="0" presStyleCnt="3"/>
      <dgm:spPr/>
    </dgm:pt>
    <dgm:pt modelId="{191BBF86-6B0F-F346-853C-637A5E8EDF06}" type="pres">
      <dgm:prSet presAssocID="{65D52DCB-89A9-4D80-988B-FAEA133DD044}" presName="vert1" presStyleCnt="0"/>
      <dgm:spPr/>
    </dgm:pt>
    <dgm:pt modelId="{5E11FA06-8D42-D44A-9C27-684D0CC2A803}" type="pres">
      <dgm:prSet presAssocID="{50886477-4815-48A1-B833-C15E5447AC98}" presName="thickLine" presStyleLbl="alignNode1" presStyleIdx="1" presStyleCnt="3"/>
      <dgm:spPr/>
    </dgm:pt>
    <dgm:pt modelId="{85DB7DB8-5DAA-4F44-8D36-E52BA9488D63}" type="pres">
      <dgm:prSet presAssocID="{50886477-4815-48A1-B833-C15E5447AC98}" presName="horz1" presStyleCnt="0"/>
      <dgm:spPr/>
    </dgm:pt>
    <dgm:pt modelId="{A5937461-4DC7-DD47-AB8F-0D15DF569A4B}" type="pres">
      <dgm:prSet presAssocID="{50886477-4815-48A1-B833-C15E5447AC98}" presName="tx1" presStyleLbl="revTx" presStyleIdx="1" presStyleCnt="3"/>
      <dgm:spPr/>
    </dgm:pt>
    <dgm:pt modelId="{9ED9C983-9C63-3F43-A80C-EA757198CACE}" type="pres">
      <dgm:prSet presAssocID="{50886477-4815-48A1-B833-C15E5447AC98}" presName="vert1" presStyleCnt="0"/>
      <dgm:spPr/>
    </dgm:pt>
    <dgm:pt modelId="{E6CE409C-A6C1-3A4E-A980-375FA721B257}" type="pres">
      <dgm:prSet presAssocID="{7BA4A6C3-EE83-4F80-BCFD-E468D43C3770}" presName="thickLine" presStyleLbl="alignNode1" presStyleIdx="2" presStyleCnt="3"/>
      <dgm:spPr/>
    </dgm:pt>
    <dgm:pt modelId="{C0444A6F-0839-8D47-B102-F48EB0769C46}" type="pres">
      <dgm:prSet presAssocID="{7BA4A6C3-EE83-4F80-BCFD-E468D43C3770}" presName="horz1" presStyleCnt="0"/>
      <dgm:spPr/>
    </dgm:pt>
    <dgm:pt modelId="{FEC2FBC4-C53D-8946-BD16-13387E45B267}" type="pres">
      <dgm:prSet presAssocID="{7BA4A6C3-EE83-4F80-BCFD-E468D43C3770}" presName="tx1" presStyleLbl="revTx" presStyleIdx="2" presStyleCnt="3"/>
      <dgm:spPr/>
    </dgm:pt>
    <dgm:pt modelId="{FBB18B8E-55C7-274D-BC02-BD78281F1A93}" type="pres">
      <dgm:prSet presAssocID="{7BA4A6C3-EE83-4F80-BCFD-E468D43C3770}" presName="vert1" presStyleCnt="0"/>
      <dgm:spPr/>
    </dgm:pt>
  </dgm:ptLst>
  <dgm:cxnLst>
    <dgm:cxn modelId="{71DE6916-0F45-418D-99AB-60EF12CD87D3}" srcId="{6DF52CA8-7241-42F0-A663-8F28C1266DD3}" destId="{7BA4A6C3-EE83-4F80-BCFD-E468D43C3770}" srcOrd="2" destOrd="0" parTransId="{4D4B0ACC-7FDC-4326-80D4-7C599ED1BFCD}" sibTransId="{68B2536C-9922-48F0-9F17-30F678256C20}"/>
    <dgm:cxn modelId="{A64DF2BA-F2DD-864E-B8E0-81B7AEBE53C0}" type="presOf" srcId="{6DF52CA8-7241-42F0-A663-8F28C1266DD3}" destId="{028BFB76-CE80-A444-B377-CED00D607DF2}" srcOrd="0" destOrd="0" presId="urn:microsoft.com/office/officeart/2008/layout/LinedList"/>
    <dgm:cxn modelId="{247755CF-5494-014D-BE14-8D6EC5E8ECA7}" type="presOf" srcId="{50886477-4815-48A1-B833-C15E5447AC98}" destId="{A5937461-4DC7-DD47-AB8F-0D15DF569A4B}" srcOrd="0" destOrd="0" presId="urn:microsoft.com/office/officeart/2008/layout/LinedList"/>
    <dgm:cxn modelId="{1D8469DA-31D6-F943-96C6-48CE24580C66}" type="presOf" srcId="{7BA4A6C3-EE83-4F80-BCFD-E468D43C3770}" destId="{FEC2FBC4-C53D-8946-BD16-13387E45B267}" srcOrd="0" destOrd="0" presId="urn:microsoft.com/office/officeart/2008/layout/LinedList"/>
    <dgm:cxn modelId="{089B94DF-E4C1-479D-9946-82535B2009E8}" srcId="{6DF52CA8-7241-42F0-A663-8F28C1266DD3}" destId="{50886477-4815-48A1-B833-C15E5447AC98}" srcOrd="1" destOrd="0" parTransId="{83EB2C64-99EA-413E-998C-28AED6D107FE}" sibTransId="{15A4B8EE-538A-4228-9AA9-C699CA98571F}"/>
    <dgm:cxn modelId="{37BF11E3-2A83-4965-A675-AAC218E97F14}" srcId="{6DF52CA8-7241-42F0-A663-8F28C1266DD3}" destId="{65D52DCB-89A9-4D80-988B-FAEA133DD044}" srcOrd="0" destOrd="0" parTransId="{D3CB6425-2618-4B01-9F23-2996CA2C1694}" sibTransId="{3757FB0B-C9B9-40D0-8B07-24ED3F43E42D}"/>
    <dgm:cxn modelId="{A16F89FA-138A-574D-86EC-A38903040DAC}" type="presOf" srcId="{65D52DCB-89A9-4D80-988B-FAEA133DD044}" destId="{6EB78B33-276A-C04E-8964-DBA000102CB1}" srcOrd="0" destOrd="0" presId="urn:microsoft.com/office/officeart/2008/layout/LinedList"/>
    <dgm:cxn modelId="{811EE014-48CE-1C4B-9CC9-618AD6908B89}" type="presParOf" srcId="{028BFB76-CE80-A444-B377-CED00D607DF2}" destId="{5A4C0E1E-6BD3-2849-A408-4D2FFEEBE820}" srcOrd="0" destOrd="0" presId="urn:microsoft.com/office/officeart/2008/layout/LinedList"/>
    <dgm:cxn modelId="{A5AF6BCF-4D0A-CE40-AE1A-722CFE8AAD1C}" type="presParOf" srcId="{028BFB76-CE80-A444-B377-CED00D607DF2}" destId="{DE4AE01F-CCFD-2946-91C7-58A3D1F8BAA1}" srcOrd="1" destOrd="0" presId="urn:microsoft.com/office/officeart/2008/layout/LinedList"/>
    <dgm:cxn modelId="{7D9978A9-6C0D-B94D-AB7B-9B1C7BE5434F}" type="presParOf" srcId="{DE4AE01F-CCFD-2946-91C7-58A3D1F8BAA1}" destId="{6EB78B33-276A-C04E-8964-DBA000102CB1}" srcOrd="0" destOrd="0" presId="urn:microsoft.com/office/officeart/2008/layout/LinedList"/>
    <dgm:cxn modelId="{165301B2-713F-284C-A6A2-6FD94838AFC5}" type="presParOf" srcId="{DE4AE01F-CCFD-2946-91C7-58A3D1F8BAA1}" destId="{191BBF86-6B0F-F346-853C-637A5E8EDF06}" srcOrd="1" destOrd="0" presId="urn:microsoft.com/office/officeart/2008/layout/LinedList"/>
    <dgm:cxn modelId="{F39E2947-FC1C-AF4A-A331-131C95F3DC15}" type="presParOf" srcId="{028BFB76-CE80-A444-B377-CED00D607DF2}" destId="{5E11FA06-8D42-D44A-9C27-684D0CC2A803}" srcOrd="2" destOrd="0" presId="urn:microsoft.com/office/officeart/2008/layout/LinedList"/>
    <dgm:cxn modelId="{3654E65D-CCD9-F74A-A32A-DB47A26E7E50}" type="presParOf" srcId="{028BFB76-CE80-A444-B377-CED00D607DF2}" destId="{85DB7DB8-5DAA-4F44-8D36-E52BA9488D63}" srcOrd="3" destOrd="0" presId="urn:microsoft.com/office/officeart/2008/layout/LinedList"/>
    <dgm:cxn modelId="{74793F7F-6F6D-E24F-AA80-6077484A4D71}" type="presParOf" srcId="{85DB7DB8-5DAA-4F44-8D36-E52BA9488D63}" destId="{A5937461-4DC7-DD47-AB8F-0D15DF569A4B}" srcOrd="0" destOrd="0" presId="urn:microsoft.com/office/officeart/2008/layout/LinedList"/>
    <dgm:cxn modelId="{C6636FC0-BB51-3243-A36E-6939C7B45AAD}" type="presParOf" srcId="{85DB7DB8-5DAA-4F44-8D36-E52BA9488D63}" destId="{9ED9C983-9C63-3F43-A80C-EA757198CACE}" srcOrd="1" destOrd="0" presId="urn:microsoft.com/office/officeart/2008/layout/LinedList"/>
    <dgm:cxn modelId="{2805FF08-495F-484E-AFB8-21E3AAD73B1F}" type="presParOf" srcId="{028BFB76-CE80-A444-B377-CED00D607DF2}" destId="{E6CE409C-A6C1-3A4E-A980-375FA721B257}" srcOrd="4" destOrd="0" presId="urn:microsoft.com/office/officeart/2008/layout/LinedList"/>
    <dgm:cxn modelId="{BAD4B9C3-6F1E-7543-AF51-2718C5199482}" type="presParOf" srcId="{028BFB76-CE80-A444-B377-CED00D607DF2}" destId="{C0444A6F-0839-8D47-B102-F48EB0769C46}" srcOrd="5" destOrd="0" presId="urn:microsoft.com/office/officeart/2008/layout/LinedList"/>
    <dgm:cxn modelId="{0554A807-4C00-C643-A2CB-21E476D3DF48}" type="presParOf" srcId="{C0444A6F-0839-8D47-B102-F48EB0769C46}" destId="{FEC2FBC4-C53D-8946-BD16-13387E45B267}" srcOrd="0" destOrd="0" presId="urn:microsoft.com/office/officeart/2008/layout/LinedList"/>
    <dgm:cxn modelId="{54C1AB11-3170-ED4E-878A-ED54B274CD03}" type="presParOf" srcId="{C0444A6F-0839-8D47-B102-F48EB0769C46}" destId="{FBB18B8E-55C7-274D-BC02-BD78281F1A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4B6717AA-D473-4292-A055-280619279E6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4CD0AB-2F06-4A83-B84A-2E4FA285738C}">
      <dgm:prSet/>
      <dgm:spPr/>
      <dgm:t>
        <a:bodyPr/>
        <a:lstStyle/>
        <a:p>
          <a:r>
            <a:rPr lang="en-US" b="1"/>
            <a:t>• Ukrajina: referendum protiprávní</a:t>
          </a:r>
          <a:endParaRPr lang="en-US"/>
        </a:p>
      </dgm:t>
    </dgm:pt>
    <dgm:pt modelId="{45ED47BA-5B8C-471C-B70B-A47702BDFF95}" type="parTrans" cxnId="{1CF6719E-67C3-446E-A4EC-D31C522BF700}">
      <dgm:prSet/>
      <dgm:spPr/>
      <dgm:t>
        <a:bodyPr/>
        <a:lstStyle/>
        <a:p>
          <a:endParaRPr lang="en-US"/>
        </a:p>
      </dgm:t>
    </dgm:pt>
    <dgm:pt modelId="{BEDF627D-1337-45AD-9FA2-86B537A14DB0}" type="sibTrans" cxnId="{1CF6719E-67C3-446E-A4EC-D31C522BF700}">
      <dgm:prSet/>
      <dgm:spPr/>
      <dgm:t>
        <a:bodyPr/>
        <a:lstStyle/>
        <a:p>
          <a:endParaRPr lang="en-US"/>
        </a:p>
      </dgm:t>
    </dgm:pt>
    <dgm:pt modelId="{5B38945E-75CF-40B2-9CB6-5B68AF69DC55}">
      <dgm:prSet/>
      <dgm:spPr/>
      <dgm:t>
        <a:bodyPr/>
        <a:lstStyle/>
        <a:p>
          <a:r>
            <a:rPr lang="en-US" b="1"/>
            <a:t>• OSN: rezoluce 68/262 – neplatnost referenda, podpora územní celistvosti Ukrajiny</a:t>
          </a:r>
          <a:endParaRPr lang="en-US"/>
        </a:p>
      </dgm:t>
    </dgm:pt>
    <dgm:pt modelId="{1EA3150C-B44C-45F1-8C2C-EDF216FBA7DA}" type="parTrans" cxnId="{8A01E231-D7D9-4654-BB6C-1ADE09B22477}">
      <dgm:prSet/>
      <dgm:spPr/>
      <dgm:t>
        <a:bodyPr/>
        <a:lstStyle/>
        <a:p>
          <a:endParaRPr lang="en-US"/>
        </a:p>
      </dgm:t>
    </dgm:pt>
    <dgm:pt modelId="{2BCD3134-3C03-42B7-ABB4-58F0BDE36282}" type="sibTrans" cxnId="{8A01E231-D7D9-4654-BB6C-1ADE09B22477}">
      <dgm:prSet/>
      <dgm:spPr/>
      <dgm:t>
        <a:bodyPr/>
        <a:lstStyle/>
        <a:p>
          <a:endParaRPr lang="en-US"/>
        </a:p>
      </dgm:t>
    </dgm:pt>
    <dgm:pt modelId="{743273EF-1C3E-4E57-86AA-835553A7CE4E}">
      <dgm:prSet/>
      <dgm:spPr/>
      <dgm:t>
        <a:bodyPr/>
        <a:lstStyle/>
        <a:p>
          <a:r>
            <a:rPr lang="en-US" b="1"/>
            <a:t>• EU, USA, NATO: referendum neuznáno, zavedení sankcí</a:t>
          </a:r>
          <a:endParaRPr lang="en-US"/>
        </a:p>
      </dgm:t>
    </dgm:pt>
    <dgm:pt modelId="{E3B6B472-984E-4A2A-BAB1-B09814FB6EA8}" type="parTrans" cxnId="{50FC55E6-94C1-4EA9-BBA8-685F7E9BAEA2}">
      <dgm:prSet/>
      <dgm:spPr/>
      <dgm:t>
        <a:bodyPr/>
        <a:lstStyle/>
        <a:p>
          <a:endParaRPr lang="en-US"/>
        </a:p>
      </dgm:t>
    </dgm:pt>
    <dgm:pt modelId="{BA1A78AF-F60A-44C7-B6B6-A45EEB07BAE8}" type="sibTrans" cxnId="{50FC55E6-94C1-4EA9-BBA8-685F7E9BAEA2}">
      <dgm:prSet/>
      <dgm:spPr/>
      <dgm:t>
        <a:bodyPr/>
        <a:lstStyle/>
        <a:p>
          <a:endParaRPr lang="en-US"/>
        </a:p>
      </dgm:t>
    </dgm:pt>
    <dgm:pt modelId="{B7151B68-6C4D-0E4A-A210-CC2E4210FD33}" type="pres">
      <dgm:prSet presAssocID="{4B6717AA-D473-4292-A055-280619279E61}" presName="vert0" presStyleCnt="0">
        <dgm:presLayoutVars>
          <dgm:dir/>
          <dgm:animOne val="branch"/>
          <dgm:animLvl val="lvl"/>
        </dgm:presLayoutVars>
      </dgm:prSet>
      <dgm:spPr/>
    </dgm:pt>
    <dgm:pt modelId="{AE0EAA0F-7EC9-754E-9EC4-3D49EFF56DC2}" type="pres">
      <dgm:prSet presAssocID="{854CD0AB-2F06-4A83-B84A-2E4FA285738C}" presName="thickLine" presStyleLbl="alignNode1" presStyleIdx="0" presStyleCnt="3"/>
      <dgm:spPr/>
    </dgm:pt>
    <dgm:pt modelId="{D7DD5E81-A6A5-524A-B3B3-32E979B575B3}" type="pres">
      <dgm:prSet presAssocID="{854CD0AB-2F06-4A83-B84A-2E4FA285738C}" presName="horz1" presStyleCnt="0"/>
      <dgm:spPr/>
    </dgm:pt>
    <dgm:pt modelId="{C8D74DC7-EECE-E544-9C68-DA8B0FC82912}" type="pres">
      <dgm:prSet presAssocID="{854CD0AB-2F06-4A83-B84A-2E4FA285738C}" presName="tx1" presStyleLbl="revTx" presStyleIdx="0" presStyleCnt="3"/>
      <dgm:spPr/>
    </dgm:pt>
    <dgm:pt modelId="{1DF197F1-F65E-DD43-A54A-9548C8F80477}" type="pres">
      <dgm:prSet presAssocID="{854CD0AB-2F06-4A83-B84A-2E4FA285738C}" presName="vert1" presStyleCnt="0"/>
      <dgm:spPr/>
    </dgm:pt>
    <dgm:pt modelId="{E6A158A1-25F8-7F4B-9F2A-E3A4B689FBFB}" type="pres">
      <dgm:prSet presAssocID="{5B38945E-75CF-40B2-9CB6-5B68AF69DC55}" presName="thickLine" presStyleLbl="alignNode1" presStyleIdx="1" presStyleCnt="3"/>
      <dgm:spPr/>
    </dgm:pt>
    <dgm:pt modelId="{2D246C8E-5047-824F-907C-0C5698336037}" type="pres">
      <dgm:prSet presAssocID="{5B38945E-75CF-40B2-9CB6-5B68AF69DC55}" presName="horz1" presStyleCnt="0"/>
      <dgm:spPr/>
    </dgm:pt>
    <dgm:pt modelId="{2E290803-81FE-724F-B9FC-B8860EE3DF75}" type="pres">
      <dgm:prSet presAssocID="{5B38945E-75CF-40B2-9CB6-5B68AF69DC55}" presName="tx1" presStyleLbl="revTx" presStyleIdx="1" presStyleCnt="3"/>
      <dgm:spPr/>
    </dgm:pt>
    <dgm:pt modelId="{84D93182-4E58-FB40-99B7-72E458829D3A}" type="pres">
      <dgm:prSet presAssocID="{5B38945E-75CF-40B2-9CB6-5B68AF69DC55}" presName="vert1" presStyleCnt="0"/>
      <dgm:spPr/>
    </dgm:pt>
    <dgm:pt modelId="{42D3C27E-F0E9-134C-A93D-06016FEB0FFC}" type="pres">
      <dgm:prSet presAssocID="{743273EF-1C3E-4E57-86AA-835553A7CE4E}" presName="thickLine" presStyleLbl="alignNode1" presStyleIdx="2" presStyleCnt="3"/>
      <dgm:spPr/>
    </dgm:pt>
    <dgm:pt modelId="{EBB77E69-C56C-1B4F-8A8A-A888BD78E939}" type="pres">
      <dgm:prSet presAssocID="{743273EF-1C3E-4E57-86AA-835553A7CE4E}" presName="horz1" presStyleCnt="0"/>
      <dgm:spPr/>
    </dgm:pt>
    <dgm:pt modelId="{A9F7D0A1-04F9-6043-ABF5-AEF5BB633128}" type="pres">
      <dgm:prSet presAssocID="{743273EF-1C3E-4E57-86AA-835553A7CE4E}" presName="tx1" presStyleLbl="revTx" presStyleIdx="2" presStyleCnt="3"/>
      <dgm:spPr/>
    </dgm:pt>
    <dgm:pt modelId="{5164B7DA-419A-E342-963D-FC8BD0EE4E2A}" type="pres">
      <dgm:prSet presAssocID="{743273EF-1C3E-4E57-86AA-835553A7CE4E}" presName="vert1" presStyleCnt="0"/>
      <dgm:spPr/>
    </dgm:pt>
  </dgm:ptLst>
  <dgm:cxnLst>
    <dgm:cxn modelId="{DCC21A00-E339-ED46-977E-6F3E4D755E3A}" type="presOf" srcId="{743273EF-1C3E-4E57-86AA-835553A7CE4E}" destId="{A9F7D0A1-04F9-6043-ABF5-AEF5BB633128}" srcOrd="0" destOrd="0" presId="urn:microsoft.com/office/officeart/2008/layout/LinedList"/>
    <dgm:cxn modelId="{7EE4B830-0350-2F4C-A7FF-ACFAF7663172}" type="presOf" srcId="{854CD0AB-2F06-4A83-B84A-2E4FA285738C}" destId="{C8D74DC7-EECE-E544-9C68-DA8B0FC82912}" srcOrd="0" destOrd="0" presId="urn:microsoft.com/office/officeart/2008/layout/LinedList"/>
    <dgm:cxn modelId="{8A01E231-D7D9-4654-BB6C-1ADE09B22477}" srcId="{4B6717AA-D473-4292-A055-280619279E61}" destId="{5B38945E-75CF-40B2-9CB6-5B68AF69DC55}" srcOrd="1" destOrd="0" parTransId="{1EA3150C-B44C-45F1-8C2C-EDF216FBA7DA}" sibTransId="{2BCD3134-3C03-42B7-ABB4-58F0BDE36282}"/>
    <dgm:cxn modelId="{0DB70E7A-1730-5D48-B21F-BDD12E3C5CBB}" type="presOf" srcId="{5B38945E-75CF-40B2-9CB6-5B68AF69DC55}" destId="{2E290803-81FE-724F-B9FC-B8860EE3DF75}" srcOrd="0" destOrd="0" presId="urn:microsoft.com/office/officeart/2008/layout/LinedList"/>
    <dgm:cxn modelId="{1CF6719E-67C3-446E-A4EC-D31C522BF700}" srcId="{4B6717AA-D473-4292-A055-280619279E61}" destId="{854CD0AB-2F06-4A83-B84A-2E4FA285738C}" srcOrd="0" destOrd="0" parTransId="{45ED47BA-5B8C-471C-B70B-A47702BDFF95}" sibTransId="{BEDF627D-1337-45AD-9FA2-86B537A14DB0}"/>
    <dgm:cxn modelId="{50FC55E6-94C1-4EA9-BBA8-685F7E9BAEA2}" srcId="{4B6717AA-D473-4292-A055-280619279E61}" destId="{743273EF-1C3E-4E57-86AA-835553A7CE4E}" srcOrd="2" destOrd="0" parTransId="{E3B6B472-984E-4A2A-BAB1-B09814FB6EA8}" sibTransId="{BA1A78AF-F60A-44C7-B6B6-A45EEB07BAE8}"/>
    <dgm:cxn modelId="{12824BF1-FB31-8A48-A851-EDA767E7A213}" type="presOf" srcId="{4B6717AA-D473-4292-A055-280619279E61}" destId="{B7151B68-6C4D-0E4A-A210-CC2E4210FD33}" srcOrd="0" destOrd="0" presId="urn:microsoft.com/office/officeart/2008/layout/LinedList"/>
    <dgm:cxn modelId="{5EE42751-EE2C-1B41-84D2-A4EE2C96D167}" type="presParOf" srcId="{B7151B68-6C4D-0E4A-A210-CC2E4210FD33}" destId="{AE0EAA0F-7EC9-754E-9EC4-3D49EFF56DC2}" srcOrd="0" destOrd="0" presId="urn:microsoft.com/office/officeart/2008/layout/LinedList"/>
    <dgm:cxn modelId="{71364F2F-07FF-6349-B899-C59FBDA2FD83}" type="presParOf" srcId="{B7151B68-6C4D-0E4A-A210-CC2E4210FD33}" destId="{D7DD5E81-A6A5-524A-B3B3-32E979B575B3}" srcOrd="1" destOrd="0" presId="urn:microsoft.com/office/officeart/2008/layout/LinedList"/>
    <dgm:cxn modelId="{A5D04BB5-B3BA-BD45-99B8-3DEBD6174411}" type="presParOf" srcId="{D7DD5E81-A6A5-524A-B3B3-32E979B575B3}" destId="{C8D74DC7-EECE-E544-9C68-DA8B0FC82912}" srcOrd="0" destOrd="0" presId="urn:microsoft.com/office/officeart/2008/layout/LinedList"/>
    <dgm:cxn modelId="{7221A550-B774-9B4A-97FD-B43EF8420250}" type="presParOf" srcId="{D7DD5E81-A6A5-524A-B3B3-32E979B575B3}" destId="{1DF197F1-F65E-DD43-A54A-9548C8F80477}" srcOrd="1" destOrd="0" presId="urn:microsoft.com/office/officeart/2008/layout/LinedList"/>
    <dgm:cxn modelId="{7BC190B2-660C-2D42-AE41-9509A5BC0051}" type="presParOf" srcId="{B7151B68-6C4D-0E4A-A210-CC2E4210FD33}" destId="{E6A158A1-25F8-7F4B-9F2A-E3A4B689FBFB}" srcOrd="2" destOrd="0" presId="urn:microsoft.com/office/officeart/2008/layout/LinedList"/>
    <dgm:cxn modelId="{B358E2F5-6A29-FD47-99E9-8FC35BF50DF4}" type="presParOf" srcId="{B7151B68-6C4D-0E4A-A210-CC2E4210FD33}" destId="{2D246C8E-5047-824F-907C-0C5698336037}" srcOrd="3" destOrd="0" presId="urn:microsoft.com/office/officeart/2008/layout/LinedList"/>
    <dgm:cxn modelId="{093732E8-50C8-8549-AFAF-1ABD4788A8D0}" type="presParOf" srcId="{2D246C8E-5047-824F-907C-0C5698336037}" destId="{2E290803-81FE-724F-B9FC-B8860EE3DF75}" srcOrd="0" destOrd="0" presId="urn:microsoft.com/office/officeart/2008/layout/LinedList"/>
    <dgm:cxn modelId="{291C9A70-A213-FA4D-89FA-083C56E7DBE2}" type="presParOf" srcId="{2D246C8E-5047-824F-907C-0C5698336037}" destId="{84D93182-4E58-FB40-99B7-72E458829D3A}" srcOrd="1" destOrd="0" presId="urn:microsoft.com/office/officeart/2008/layout/LinedList"/>
    <dgm:cxn modelId="{CCD6082B-DF13-AF42-9242-A713A7ABBCD2}" type="presParOf" srcId="{B7151B68-6C4D-0E4A-A210-CC2E4210FD33}" destId="{42D3C27E-F0E9-134C-A93D-06016FEB0FFC}" srcOrd="4" destOrd="0" presId="urn:microsoft.com/office/officeart/2008/layout/LinedList"/>
    <dgm:cxn modelId="{D2DF7B68-E276-624D-BF6B-0F2C9DD48A48}" type="presParOf" srcId="{B7151B68-6C4D-0E4A-A210-CC2E4210FD33}" destId="{EBB77E69-C56C-1B4F-8A8A-A888BD78E939}" srcOrd="5" destOrd="0" presId="urn:microsoft.com/office/officeart/2008/layout/LinedList"/>
    <dgm:cxn modelId="{72FAC073-D11C-094F-A45C-A351A8B9C6F6}" type="presParOf" srcId="{EBB77E69-C56C-1B4F-8A8A-A888BD78E939}" destId="{A9F7D0A1-04F9-6043-ABF5-AEF5BB633128}" srcOrd="0" destOrd="0" presId="urn:microsoft.com/office/officeart/2008/layout/LinedList"/>
    <dgm:cxn modelId="{53942573-892E-4A4C-AB46-4BA1C80E7461}" type="presParOf" srcId="{EBB77E69-C56C-1B4F-8A8A-A888BD78E939}" destId="{5164B7DA-419A-E342-963D-FC8BD0EE4E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5F629A5C-85A0-40AD-AEE0-E12AB13ADDD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A722EE-90E0-45B8-A32F-7AB3D301DF34}">
      <dgm:prSet/>
      <dgm:spPr/>
      <dgm:t>
        <a:bodyPr/>
        <a:lstStyle/>
        <a:p>
          <a:r>
            <a:rPr lang="en-US" b="1"/>
            <a:t>• Před referendem rozmístěny tisíce ruských vojáků</a:t>
          </a:r>
          <a:endParaRPr lang="en-US"/>
        </a:p>
      </dgm:t>
    </dgm:pt>
    <dgm:pt modelId="{8D5AD4EC-1573-49AD-9EA0-9241CF20FC41}" type="parTrans" cxnId="{D0E4BA6A-B227-45B9-AF28-8E60A084658C}">
      <dgm:prSet/>
      <dgm:spPr/>
      <dgm:t>
        <a:bodyPr/>
        <a:lstStyle/>
        <a:p>
          <a:endParaRPr lang="en-US"/>
        </a:p>
      </dgm:t>
    </dgm:pt>
    <dgm:pt modelId="{2D204A4C-47A2-469A-8E23-F287C8962CFC}" type="sibTrans" cxnId="{D0E4BA6A-B227-45B9-AF28-8E60A084658C}">
      <dgm:prSet/>
      <dgm:spPr/>
      <dgm:t>
        <a:bodyPr/>
        <a:lstStyle/>
        <a:p>
          <a:endParaRPr lang="en-US"/>
        </a:p>
      </dgm:t>
    </dgm:pt>
    <dgm:pt modelId="{21ED365A-F288-4DA7-B52B-9A2FC6C2DEDE}">
      <dgm:prSet/>
      <dgm:spPr/>
      <dgm:t>
        <a:bodyPr/>
        <a:lstStyle/>
        <a:p>
          <a:r>
            <a:rPr lang="en-US" b="1"/>
            <a:t>• Obsazení ukrajinských objektů</a:t>
          </a:r>
          <a:endParaRPr lang="en-US"/>
        </a:p>
      </dgm:t>
    </dgm:pt>
    <dgm:pt modelId="{82688A77-DD0B-41E7-9161-7DF757572C25}" type="parTrans" cxnId="{C6B9168A-6029-4181-8A74-2D4781A3AB13}">
      <dgm:prSet/>
      <dgm:spPr/>
      <dgm:t>
        <a:bodyPr/>
        <a:lstStyle/>
        <a:p>
          <a:endParaRPr lang="en-US"/>
        </a:p>
      </dgm:t>
    </dgm:pt>
    <dgm:pt modelId="{782A3AFF-C0CC-4681-8485-6D897F17DD71}" type="sibTrans" cxnId="{C6B9168A-6029-4181-8A74-2D4781A3AB13}">
      <dgm:prSet/>
      <dgm:spPr/>
      <dgm:t>
        <a:bodyPr/>
        <a:lstStyle/>
        <a:p>
          <a:endParaRPr lang="en-US"/>
        </a:p>
      </dgm:t>
    </dgm:pt>
    <dgm:pt modelId="{7AF20B3F-2748-4D24-B7C1-AEDC124B56F5}">
      <dgm:prSet/>
      <dgm:spPr/>
      <dgm:t>
        <a:bodyPr/>
        <a:lstStyle/>
        <a:p>
          <a:r>
            <a:rPr lang="en-US" b="1"/>
            <a:t>• „Zelení mužíčci“ bez označení</a:t>
          </a:r>
          <a:endParaRPr lang="en-US"/>
        </a:p>
      </dgm:t>
    </dgm:pt>
    <dgm:pt modelId="{4DCC40FE-CA91-4C56-8174-7C4E013275BB}" type="parTrans" cxnId="{18392145-7DBB-4D35-A22C-4AF8922C67F6}">
      <dgm:prSet/>
      <dgm:spPr/>
      <dgm:t>
        <a:bodyPr/>
        <a:lstStyle/>
        <a:p>
          <a:endParaRPr lang="en-US"/>
        </a:p>
      </dgm:t>
    </dgm:pt>
    <dgm:pt modelId="{BB83FD99-5D43-4EDA-8898-B903841CDBDA}" type="sibTrans" cxnId="{18392145-7DBB-4D35-A22C-4AF8922C67F6}">
      <dgm:prSet/>
      <dgm:spPr/>
      <dgm:t>
        <a:bodyPr/>
        <a:lstStyle/>
        <a:p>
          <a:endParaRPr lang="en-US"/>
        </a:p>
      </dgm:t>
    </dgm:pt>
    <dgm:pt modelId="{B1546AE1-5BC4-D847-BE0F-A07D94EFA0C5}" type="pres">
      <dgm:prSet presAssocID="{5F629A5C-85A0-40AD-AEE0-E12AB13ADDD4}" presName="vert0" presStyleCnt="0">
        <dgm:presLayoutVars>
          <dgm:dir/>
          <dgm:animOne val="branch"/>
          <dgm:animLvl val="lvl"/>
        </dgm:presLayoutVars>
      </dgm:prSet>
      <dgm:spPr/>
    </dgm:pt>
    <dgm:pt modelId="{42F0EEAC-EEA8-354D-BE45-DC3D5B1DA0F0}" type="pres">
      <dgm:prSet presAssocID="{67A722EE-90E0-45B8-A32F-7AB3D301DF34}" presName="thickLine" presStyleLbl="alignNode1" presStyleIdx="0" presStyleCnt="3"/>
      <dgm:spPr/>
    </dgm:pt>
    <dgm:pt modelId="{1F1C4FB6-C4B7-BA41-9476-9751AAD50B60}" type="pres">
      <dgm:prSet presAssocID="{67A722EE-90E0-45B8-A32F-7AB3D301DF34}" presName="horz1" presStyleCnt="0"/>
      <dgm:spPr/>
    </dgm:pt>
    <dgm:pt modelId="{807C0007-269F-F644-8C42-183D8F6F1BFB}" type="pres">
      <dgm:prSet presAssocID="{67A722EE-90E0-45B8-A32F-7AB3D301DF34}" presName="tx1" presStyleLbl="revTx" presStyleIdx="0" presStyleCnt="3"/>
      <dgm:spPr/>
    </dgm:pt>
    <dgm:pt modelId="{23E97A31-ACBC-554E-85E1-461CD20CE8CB}" type="pres">
      <dgm:prSet presAssocID="{67A722EE-90E0-45B8-A32F-7AB3D301DF34}" presName="vert1" presStyleCnt="0"/>
      <dgm:spPr/>
    </dgm:pt>
    <dgm:pt modelId="{A1659687-DFA4-B044-98A7-44E6C6E52DB7}" type="pres">
      <dgm:prSet presAssocID="{21ED365A-F288-4DA7-B52B-9A2FC6C2DEDE}" presName="thickLine" presStyleLbl="alignNode1" presStyleIdx="1" presStyleCnt="3"/>
      <dgm:spPr/>
    </dgm:pt>
    <dgm:pt modelId="{B0F19F5A-3AFA-3347-B149-D68C285E55E6}" type="pres">
      <dgm:prSet presAssocID="{21ED365A-F288-4DA7-B52B-9A2FC6C2DEDE}" presName="horz1" presStyleCnt="0"/>
      <dgm:spPr/>
    </dgm:pt>
    <dgm:pt modelId="{E1DECD14-0A01-6246-86C1-F03B6E994145}" type="pres">
      <dgm:prSet presAssocID="{21ED365A-F288-4DA7-B52B-9A2FC6C2DEDE}" presName="tx1" presStyleLbl="revTx" presStyleIdx="1" presStyleCnt="3"/>
      <dgm:spPr/>
    </dgm:pt>
    <dgm:pt modelId="{0C6813C0-E04A-E348-8BA6-21EBCA7B5E2D}" type="pres">
      <dgm:prSet presAssocID="{21ED365A-F288-4DA7-B52B-9A2FC6C2DEDE}" presName="vert1" presStyleCnt="0"/>
      <dgm:spPr/>
    </dgm:pt>
    <dgm:pt modelId="{79956D4F-F69F-2B45-99D4-1C33258068C5}" type="pres">
      <dgm:prSet presAssocID="{7AF20B3F-2748-4D24-B7C1-AEDC124B56F5}" presName="thickLine" presStyleLbl="alignNode1" presStyleIdx="2" presStyleCnt="3"/>
      <dgm:spPr/>
    </dgm:pt>
    <dgm:pt modelId="{6D9044D5-BCAB-AD4D-9DA9-4568985ADFAA}" type="pres">
      <dgm:prSet presAssocID="{7AF20B3F-2748-4D24-B7C1-AEDC124B56F5}" presName="horz1" presStyleCnt="0"/>
      <dgm:spPr/>
    </dgm:pt>
    <dgm:pt modelId="{B7706259-B75B-8E4F-ADF3-E40A4C760553}" type="pres">
      <dgm:prSet presAssocID="{7AF20B3F-2748-4D24-B7C1-AEDC124B56F5}" presName="tx1" presStyleLbl="revTx" presStyleIdx="2" presStyleCnt="3"/>
      <dgm:spPr/>
    </dgm:pt>
    <dgm:pt modelId="{8E13DC7B-AE1F-414D-B4A0-C5218DFA38DF}" type="pres">
      <dgm:prSet presAssocID="{7AF20B3F-2748-4D24-B7C1-AEDC124B56F5}" presName="vert1" presStyleCnt="0"/>
      <dgm:spPr/>
    </dgm:pt>
  </dgm:ptLst>
  <dgm:cxnLst>
    <dgm:cxn modelId="{18392145-7DBB-4D35-A22C-4AF8922C67F6}" srcId="{5F629A5C-85A0-40AD-AEE0-E12AB13ADDD4}" destId="{7AF20B3F-2748-4D24-B7C1-AEDC124B56F5}" srcOrd="2" destOrd="0" parTransId="{4DCC40FE-CA91-4C56-8174-7C4E013275BB}" sibTransId="{BB83FD99-5D43-4EDA-8898-B903841CDBDA}"/>
    <dgm:cxn modelId="{D0E4BA6A-B227-45B9-AF28-8E60A084658C}" srcId="{5F629A5C-85A0-40AD-AEE0-E12AB13ADDD4}" destId="{67A722EE-90E0-45B8-A32F-7AB3D301DF34}" srcOrd="0" destOrd="0" parTransId="{8D5AD4EC-1573-49AD-9EA0-9241CF20FC41}" sibTransId="{2D204A4C-47A2-469A-8E23-F287C8962CFC}"/>
    <dgm:cxn modelId="{F5D5E571-3E4E-724B-9D0F-A922BE381CD3}" type="presOf" srcId="{67A722EE-90E0-45B8-A32F-7AB3D301DF34}" destId="{807C0007-269F-F644-8C42-183D8F6F1BFB}" srcOrd="0" destOrd="0" presId="urn:microsoft.com/office/officeart/2008/layout/LinedList"/>
    <dgm:cxn modelId="{19C99086-8080-B64B-85C5-FC9C0EFCF802}" type="presOf" srcId="{21ED365A-F288-4DA7-B52B-9A2FC6C2DEDE}" destId="{E1DECD14-0A01-6246-86C1-F03B6E994145}" srcOrd="0" destOrd="0" presId="urn:microsoft.com/office/officeart/2008/layout/LinedList"/>
    <dgm:cxn modelId="{C6B9168A-6029-4181-8A74-2D4781A3AB13}" srcId="{5F629A5C-85A0-40AD-AEE0-E12AB13ADDD4}" destId="{21ED365A-F288-4DA7-B52B-9A2FC6C2DEDE}" srcOrd="1" destOrd="0" parTransId="{82688A77-DD0B-41E7-9161-7DF757572C25}" sibTransId="{782A3AFF-C0CC-4681-8485-6D897F17DD71}"/>
    <dgm:cxn modelId="{D3CD2C9E-4346-2748-BC2A-AA08E6CD75D6}" type="presOf" srcId="{5F629A5C-85A0-40AD-AEE0-E12AB13ADDD4}" destId="{B1546AE1-5BC4-D847-BE0F-A07D94EFA0C5}" srcOrd="0" destOrd="0" presId="urn:microsoft.com/office/officeart/2008/layout/LinedList"/>
    <dgm:cxn modelId="{EB46C0EC-471B-794B-885A-A47973D3D8C1}" type="presOf" srcId="{7AF20B3F-2748-4D24-B7C1-AEDC124B56F5}" destId="{B7706259-B75B-8E4F-ADF3-E40A4C760553}" srcOrd="0" destOrd="0" presId="urn:microsoft.com/office/officeart/2008/layout/LinedList"/>
    <dgm:cxn modelId="{8DF1E0A4-749C-1648-8354-189A59B6597F}" type="presParOf" srcId="{B1546AE1-5BC4-D847-BE0F-A07D94EFA0C5}" destId="{42F0EEAC-EEA8-354D-BE45-DC3D5B1DA0F0}" srcOrd="0" destOrd="0" presId="urn:microsoft.com/office/officeart/2008/layout/LinedList"/>
    <dgm:cxn modelId="{94F60CDC-69A5-7140-B05F-47A93D8F98C6}" type="presParOf" srcId="{B1546AE1-5BC4-D847-BE0F-A07D94EFA0C5}" destId="{1F1C4FB6-C4B7-BA41-9476-9751AAD50B60}" srcOrd="1" destOrd="0" presId="urn:microsoft.com/office/officeart/2008/layout/LinedList"/>
    <dgm:cxn modelId="{44459F57-DB40-504B-B696-1B72D889A7D5}" type="presParOf" srcId="{1F1C4FB6-C4B7-BA41-9476-9751AAD50B60}" destId="{807C0007-269F-F644-8C42-183D8F6F1BFB}" srcOrd="0" destOrd="0" presId="urn:microsoft.com/office/officeart/2008/layout/LinedList"/>
    <dgm:cxn modelId="{E2932E25-52A3-A44C-8857-A949827E34EA}" type="presParOf" srcId="{1F1C4FB6-C4B7-BA41-9476-9751AAD50B60}" destId="{23E97A31-ACBC-554E-85E1-461CD20CE8CB}" srcOrd="1" destOrd="0" presId="urn:microsoft.com/office/officeart/2008/layout/LinedList"/>
    <dgm:cxn modelId="{5C0D2356-6D85-7B47-8C28-E3C8A402FA7D}" type="presParOf" srcId="{B1546AE1-5BC4-D847-BE0F-A07D94EFA0C5}" destId="{A1659687-DFA4-B044-98A7-44E6C6E52DB7}" srcOrd="2" destOrd="0" presId="urn:microsoft.com/office/officeart/2008/layout/LinedList"/>
    <dgm:cxn modelId="{173653C4-57A6-5249-928B-CFBE3EC92404}" type="presParOf" srcId="{B1546AE1-5BC4-D847-BE0F-A07D94EFA0C5}" destId="{B0F19F5A-3AFA-3347-B149-D68C285E55E6}" srcOrd="3" destOrd="0" presId="urn:microsoft.com/office/officeart/2008/layout/LinedList"/>
    <dgm:cxn modelId="{D4846867-0E15-C241-A8A3-E6C754793E66}" type="presParOf" srcId="{B0F19F5A-3AFA-3347-B149-D68C285E55E6}" destId="{E1DECD14-0A01-6246-86C1-F03B6E994145}" srcOrd="0" destOrd="0" presId="urn:microsoft.com/office/officeart/2008/layout/LinedList"/>
    <dgm:cxn modelId="{0C7EA4B6-FE7E-314D-86E1-5AD12FCBDB36}" type="presParOf" srcId="{B0F19F5A-3AFA-3347-B149-D68C285E55E6}" destId="{0C6813C0-E04A-E348-8BA6-21EBCA7B5E2D}" srcOrd="1" destOrd="0" presId="urn:microsoft.com/office/officeart/2008/layout/LinedList"/>
    <dgm:cxn modelId="{7BA34410-5CFE-7B43-BD5E-5B606B60179E}" type="presParOf" srcId="{B1546AE1-5BC4-D847-BE0F-A07D94EFA0C5}" destId="{79956D4F-F69F-2B45-99D4-1C33258068C5}" srcOrd="4" destOrd="0" presId="urn:microsoft.com/office/officeart/2008/layout/LinedList"/>
    <dgm:cxn modelId="{E03209D1-0D1F-D44C-AF88-FECD864DFFA6}" type="presParOf" srcId="{B1546AE1-5BC4-D847-BE0F-A07D94EFA0C5}" destId="{6D9044D5-BCAB-AD4D-9DA9-4568985ADFAA}" srcOrd="5" destOrd="0" presId="urn:microsoft.com/office/officeart/2008/layout/LinedList"/>
    <dgm:cxn modelId="{9E121175-445E-BD4D-AC06-995761185F6D}" type="presParOf" srcId="{6D9044D5-BCAB-AD4D-9DA9-4568985ADFAA}" destId="{B7706259-B75B-8E4F-ADF3-E40A4C760553}" srcOrd="0" destOrd="0" presId="urn:microsoft.com/office/officeart/2008/layout/LinedList"/>
    <dgm:cxn modelId="{6FFB066D-670E-B343-9AA4-4F7C2EA62715}" type="presParOf" srcId="{6D9044D5-BCAB-AD4D-9DA9-4568985ADFAA}" destId="{8E13DC7B-AE1F-414D-B4A0-C5218DFA38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A337CF53-8D93-461F-A3BD-DE4B227768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D1B974-228E-4D6D-B68C-D86358FEFAD5}">
      <dgm:prSet/>
      <dgm:spPr/>
      <dgm:t>
        <a:bodyPr/>
        <a:lstStyle/>
        <a:p>
          <a:r>
            <a:rPr lang="en-US" b="1"/>
            <a:t>• Krym anektován Ruskem 18. března 2014</a:t>
          </a:r>
          <a:endParaRPr lang="en-US"/>
        </a:p>
      </dgm:t>
    </dgm:pt>
    <dgm:pt modelId="{C5A54649-B015-4916-85C8-D1188B324756}" type="parTrans" cxnId="{B55EF458-BBFC-4D8D-ADC1-5365BF3328DD}">
      <dgm:prSet/>
      <dgm:spPr/>
      <dgm:t>
        <a:bodyPr/>
        <a:lstStyle/>
        <a:p>
          <a:endParaRPr lang="en-US"/>
        </a:p>
      </dgm:t>
    </dgm:pt>
    <dgm:pt modelId="{60FDF912-AF7A-44E7-A723-BDEEFC21173F}" type="sibTrans" cxnId="{B55EF458-BBFC-4D8D-ADC1-5365BF3328DD}">
      <dgm:prSet/>
      <dgm:spPr/>
      <dgm:t>
        <a:bodyPr/>
        <a:lstStyle/>
        <a:p>
          <a:endParaRPr lang="en-US"/>
        </a:p>
      </dgm:t>
    </dgm:pt>
    <dgm:pt modelId="{EE3AF065-E836-4E4A-9B3D-303582AAE75F}">
      <dgm:prSet/>
      <dgm:spPr/>
      <dgm:t>
        <a:bodyPr/>
        <a:lstStyle/>
        <a:p>
          <a:r>
            <a:rPr lang="en-US" b="1"/>
            <a:t>• Většina světa považuje Krym za okupované území</a:t>
          </a:r>
          <a:endParaRPr lang="en-US"/>
        </a:p>
      </dgm:t>
    </dgm:pt>
    <dgm:pt modelId="{A599CB6E-4CBD-4D37-8D26-48C4CCEDC06F}" type="parTrans" cxnId="{C770C462-1C92-486F-AD90-8D98FAE617D6}">
      <dgm:prSet/>
      <dgm:spPr/>
      <dgm:t>
        <a:bodyPr/>
        <a:lstStyle/>
        <a:p>
          <a:endParaRPr lang="en-US"/>
        </a:p>
      </dgm:t>
    </dgm:pt>
    <dgm:pt modelId="{463DA83A-5619-4127-BD52-DEAE81030807}" type="sibTrans" cxnId="{C770C462-1C92-486F-AD90-8D98FAE617D6}">
      <dgm:prSet/>
      <dgm:spPr/>
      <dgm:t>
        <a:bodyPr/>
        <a:lstStyle/>
        <a:p>
          <a:endParaRPr lang="en-US"/>
        </a:p>
      </dgm:t>
    </dgm:pt>
    <dgm:pt modelId="{4A5FB36E-D10E-4C02-B782-67FC63616736}">
      <dgm:prSet/>
      <dgm:spPr/>
      <dgm:t>
        <a:bodyPr/>
        <a:lstStyle/>
        <a:p>
          <a:r>
            <a:rPr lang="en-US" b="1"/>
            <a:t>• Zvýšení napětí mezi Ruskem a Západem</a:t>
          </a:r>
          <a:endParaRPr lang="en-US"/>
        </a:p>
      </dgm:t>
    </dgm:pt>
    <dgm:pt modelId="{DFA4A39D-E17F-4A29-8C51-4BA941D0B78A}" type="parTrans" cxnId="{5AE536AA-FC48-4CD3-A33C-C2CF84557E0B}">
      <dgm:prSet/>
      <dgm:spPr/>
      <dgm:t>
        <a:bodyPr/>
        <a:lstStyle/>
        <a:p>
          <a:endParaRPr lang="en-US"/>
        </a:p>
      </dgm:t>
    </dgm:pt>
    <dgm:pt modelId="{6A6DBCD9-FB15-425B-B75D-71ED53C1EF88}" type="sibTrans" cxnId="{5AE536AA-FC48-4CD3-A33C-C2CF84557E0B}">
      <dgm:prSet/>
      <dgm:spPr/>
      <dgm:t>
        <a:bodyPr/>
        <a:lstStyle/>
        <a:p>
          <a:endParaRPr lang="en-US"/>
        </a:p>
      </dgm:t>
    </dgm:pt>
    <dgm:pt modelId="{38EAB10C-C68D-3040-BC86-8CFC14B64222}" type="pres">
      <dgm:prSet presAssocID="{A337CF53-8D93-461F-A3BD-DE4B2277680A}" presName="vert0" presStyleCnt="0">
        <dgm:presLayoutVars>
          <dgm:dir/>
          <dgm:animOne val="branch"/>
          <dgm:animLvl val="lvl"/>
        </dgm:presLayoutVars>
      </dgm:prSet>
      <dgm:spPr/>
    </dgm:pt>
    <dgm:pt modelId="{A0258DC5-DD29-DA49-967E-650628951E0E}" type="pres">
      <dgm:prSet presAssocID="{2CD1B974-228E-4D6D-B68C-D86358FEFAD5}" presName="thickLine" presStyleLbl="alignNode1" presStyleIdx="0" presStyleCnt="3"/>
      <dgm:spPr/>
    </dgm:pt>
    <dgm:pt modelId="{C0034459-6093-0740-8379-A4A9D8497DA2}" type="pres">
      <dgm:prSet presAssocID="{2CD1B974-228E-4D6D-B68C-D86358FEFAD5}" presName="horz1" presStyleCnt="0"/>
      <dgm:spPr/>
    </dgm:pt>
    <dgm:pt modelId="{EEF71718-ECBD-8845-84FC-4D396CCBE4BF}" type="pres">
      <dgm:prSet presAssocID="{2CD1B974-228E-4D6D-B68C-D86358FEFAD5}" presName="tx1" presStyleLbl="revTx" presStyleIdx="0" presStyleCnt="3"/>
      <dgm:spPr/>
    </dgm:pt>
    <dgm:pt modelId="{5207B88D-60CF-BA43-ACBB-7EFCBFEC7E06}" type="pres">
      <dgm:prSet presAssocID="{2CD1B974-228E-4D6D-B68C-D86358FEFAD5}" presName="vert1" presStyleCnt="0"/>
      <dgm:spPr/>
    </dgm:pt>
    <dgm:pt modelId="{FC7F28FE-3EAC-BB4F-8F34-4FC2C054D66C}" type="pres">
      <dgm:prSet presAssocID="{EE3AF065-E836-4E4A-9B3D-303582AAE75F}" presName="thickLine" presStyleLbl="alignNode1" presStyleIdx="1" presStyleCnt="3"/>
      <dgm:spPr/>
    </dgm:pt>
    <dgm:pt modelId="{B4DFD73C-4B68-614F-8999-90E44023F53A}" type="pres">
      <dgm:prSet presAssocID="{EE3AF065-E836-4E4A-9B3D-303582AAE75F}" presName="horz1" presStyleCnt="0"/>
      <dgm:spPr/>
    </dgm:pt>
    <dgm:pt modelId="{C1BE8BD4-D077-3540-88EB-021BFFA29847}" type="pres">
      <dgm:prSet presAssocID="{EE3AF065-E836-4E4A-9B3D-303582AAE75F}" presName="tx1" presStyleLbl="revTx" presStyleIdx="1" presStyleCnt="3"/>
      <dgm:spPr/>
    </dgm:pt>
    <dgm:pt modelId="{C8D5FF51-AB85-DE44-9738-AE7CFE15C032}" type="pres">
      <dgm:prSet presAssocID="{EE3AF065-E836-4E4A-9B3D-303582AAE75F}" presName="vert1" presStyleCnt="0"/>
      <dgm:spPr/>
    </dgm:pt>
    <dgm:pt modelId="{C13F7067-3E5E-4F41-8CDF-833DA1251A28}" type="pres">
      <dgm:prSet presAssocID="{4A5FB36E-D10E-4C02-B782-67FC63616736}" presName="thickLine" presStyleLbl="alignNode1" presStyleIdx="2" presStyleCnt="3"/>
      <dgm:spPr/>
    </dgm:pt>
    <dgm:pt modelId="{62B30E4D-4FAB-E04A-B454-57210D27DCBE}" type="pres">
      <dgm:prSet presAssocID="{4A5FB36E-D10E-4C02-B782-67FC63616736}" presName="horz1" presStyleCnt="0"/>
      <dgm:spPr/>
    </dgm:pt>
    <dgm:pt modelId="{8699AA6A-1A66-364E-8D98-E3A4D46D2079}" type="pres">
      <dgm:prSet presAssocID="{4A5FB36E-D10E-4C02-B782-67FC63616736}" presName="tx1" presStyleLbl="revTx" presStyleIdx="2" presStyleCnt="3"/>
      <dgm:spPr/>
    </dgm:pt>
    <dgm:pt modelId="{C2EFCE5B-CB9C-2F49-9651-10B00E8AF2E0}" type="pres">
      <dgm:prSet presAssocID="{4A5FB36E-D10E-4C02-B782-67FC63616736}" presName="vert1" presStyleCnt="0"/>
      <dgm:spPr/>
    </dgm:pt>
  </dgm:ptLst>
  <dgm:cxnLst>
    <dgm:cxn modelId="{0776CD05-0F45-FB45-B8B4-8B83B0CC535A}" type="presOf" srcId="{EE3AF065-E836-4E4A-9B3D-303582AAE75F}" destId="{C1BE8BD4-D077-3540-88EB-021BFFA29847}" srcOrd="0" destOrd="0" presId="urn:microsoft.com/office/officeart/2008/layout/LinedList"/>
    <dgm:cxn modelId="{4C979655-CB8E-B24C-89DA-415CF059557E}" type="presOf" srcId="{2CD1B974-228E-4D6D-B68C-D86358FEFAD5}" destId="{EEF71718-ECBD-8845-84FC-4D396CCBE4BF}" srcOrd="0" destOrd="0" presId="urn:microsoft.com/office/officeart/2008/layout/LinedList"/>
    <dgm:cxn modelId="{B55EF458-BBFC-4D8D-ADC1-5365BF3328DD}" srcId="{A337CF53-8D93-461F-A3BD-DE4B2277680A}" destId="{2CD1B974-228E-4D6D-B68C-D86358FEFAD5}" srcOrd="0" destOrd="0" parTransId="{C5A54649-B015-4916-85C8-D1188B324756}" sibTransId="{60FDF912-AF7A-44E7-A723-BDEEFC21173F}"/>
    <dgm:cxn modelId="{C770C462-1C92-486F-AD90-8D98FAE617D6}" srcId="{A337CF53-8D93-461F-A3BD-DE4B2277680A}" destId="{EE3AF065-E836-4E4A-9B3D-303582AAE75F}" srcOrd="1" destOrd="0" parTransId="{A599CB6E-4CBD-4D37-8D26-48C4CCEDC06F}" sibTransId="{463DA83A-5619-4127-BD52-DEAE81030807}"/>
    <dgm:cxn modelId="{7E80CF7C-0C91-574F-B30E-94AEE7F0C3E2}" type="presOf" srcId="{A337CF53-8D93-461F-A3BD-DE4B2277680A}" destId="{38EAB10C-C68D-3040-BC86-8CFC14B64222}" srcOrd="0" destOrd="0" presId="urn:microsoft.com/office/officeart/2008/layout/LinedList"/>
    <dgm:cxn modelId="{5AE536AA-FC48-4CD3-A33C-C2CF84557E0B}" srcId="{A337CF53-8D93-461F-A3BD-DE4B2277680A}" destId="{4A5FB36E-D10E-4C02-B782-67FC63616736}" srcOrd="2" destOrd="0" parTransId="{DFA4A39D-E17F-4A29-8C51-4BA941D0B78A}" sibTransId="{6A6DBCD9-FB15-425B-B75D-71ED53C1EF88}"/>
    <dgm:cxn modelId="{DB88D1D7-E375-5542-9AB9-D954DFDF0276}" type="presOf" srcId="{4A5FB36E-D10E-4C02-B782-67FC63616736}" destId="{8699AA6A-1A66-364E-8D98-E3A4D46D2079}" srcOrd="0" destOrd="0" presId="urn:microsoft.com/office/officeart/2008/layout/LinedList"/>
    <dgm:cxn modelId="{B91469E2-A7B2-2B45-ADAD-FAB2AA443585}" type="presParOf" srcId="{38EAB10C-C68D-3040-BC86-8CFC14B64222}" destId="{A0258DC5-DD29-DA49-967E-650628951E0E}" srcOrd="0" destOrd="0" presId="urn:microsoft.com/office/officeart/2008/layout/LinedList"/>
    <dgm:cxn modelId="{5A1253EE-41C5-9040-A6E1-587BE8601D46}" type="presParOf" srcId="{38EAB10C-C68D-3040-BC86-8CFC14B64222}" destId="{C0034459-6093-0740-8379-A4A9D8497DA2}" srcOrd="1" destOrd="0" presId="urn:microsoft.com/office/officeart/2008/layout/LinedList"/>
    <dgm:cxn modelId="{722EEBBA-0755-964A-991D-C4DFD37D436B}" type="presParOf" srcId="{C0034459-6093-0740-8379-A4A9D8497DA2}" destId="{EEF71718-ECBD-8845-84FC-4D396CCBE4BF}" srcOrd="0" destOrd="0" presId="urn:microsoft.com/office/officeart/2008/layout/LinedList"/>
    <dgm:cxn modelId="{4AB2D14A-6FB4-4048-9E1C-956A88963EF2}" type="presParOf" srcId="{C0034459-6093-0740-8379-A4A9D8497DA2}" destId="{5207B88D-60CF-BA43-ACBB-7EFCBFEC7E06}" srcOrd="1" destOrd="0" presId="urn:microsoft.com/office/officeart/2008/layout/LinedList"/>
    <dgm:cxn modelId="{6F296D61-BAB9-7E4C-80FE-A276E1C1F72A}" type="presParOf" srcId="{38EAB10C-C68D-3040-BC86-8CFC14B64222}" destId="{FC7F28FE-3EAC-BB4F-8F34-4FC2C054D66C}" srcOrd="2" destOrd="0" presId="urn:microsoft.com/office/officeart/2008/layout/LinedList"/>
    <dgm:cxn modelId="{67F9182D-0DEF-364E-81E1-5420FC60487D}" type="presParOf" srcId="{38EAB10C-C68D-3040-BC86-8CFC14B64222}" destId="{B4DFD73C-4B68-614F-8999-90E44023F53A}" srcOrd="3" destOrd="0" presId="urn:microsoft.com/office/officeart/2008/layout/LinedList"/>
    <dgm:cxn modelId="{C8C9FE4D-A7CA-824D-961B-D8AC50C265B3}" type="presParOf" srcId="{B4DFD73C-4B68-614F-8999-90E44023F53A}" destId="{C1BE8BD4-D077-3540-88EB-021BFFA29847}" srcOrd="0" destOrd="0" presId="urn:microsoft.com/office/officeart/2008/layout/LinedList"/>
    <dgm:cxn modelId="{BA0D7070-F74F-A04D-9C4F-29B8E7592200}" type="presParOf" srcId="{B4DFD73C-4B68-614F-8999-90E44023F53A}" destId="{C8D5FF51-AB85-DE44-9738-AE7CFE15C032}" srcOrd="1" destOrd="0" presId="urn:microsoft.com/office/officeart/2008/layout/LinedList"/>
    <dgm:cxn modelId="{802877C5-0197-7E45-B34A-42FDE366889B}" type="presParOf" srcId="{38EAB10C-C68D-3040-BC86-8CFC14B64222}" destId="{C13F7067-3E5E-4F41-8CDF-833DA1251A28}" srcOrd="4" destOrd="0" presId="urn:microsoft.com/office/officeart/2008/layout/LinedList"/>
    <dgm:cxn modelId="{AD04DFF4-016D-934D-85DC-66E7F37148FA}" type="presParOf" srcId="{38EAB10C-C68D-3040-BC86-8CFC14B64222}" destId="{62B30E4D-4FAB-E04A-B454-57210D27DCBE}" srcOrd="5" destOrd="0" presId="urn:microsoft.com/office/officeart/2008/layout/LinedList"/>
    <dgm:cxn modelId="{05F60D64-9A84-FB43-AACC-0CC50E25868B}" type="presParOf" srcId="{62B30E4D-4FAB-E04A-B454-57210D27DCBE}" destId="{8699AA6A-1A66-364E-8D98-E3A4D46D2079}" srcOrd="0" destOrd="0" presId="urn:microsoft.com/office/officeart/2008/layout/LinedList"/>
    <dgm:cxn modelId="{0655C682-9D45-2042-B809-EF595F55657E}" type="presParOf" srcId="{62B30E4D-4FAB-E04A-B454-57210D27DCBE}" destId="{C2EFCE5B-CB9C-2F49-9651-10B00E8AF2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8328DB13-B284-49D5-98D5-EAA9915F0A6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ED3662-6084-499E-BB2C-74C88676551C}">
      <dgm:prSet/>
      <dgm:spPr/>
      <dgm:t>
        <a:bodyPr/>
        <a:lstStyle/>
        <a:p>
          <a:r>
            <a:rPr lang="cs-CZ"/>
            <a:t>První </a:t>
          </a:r>
          <a:r>
            <a:rPr lang="cs-CZ" b="1"/>
            <a:t>částečně svobodné volby</a:t>
          </a:r>
          <a:r>
            <a:rPr lang="cs-CZ"/>
            <a:t> v Ukrajinské SSR od roku 1917.</a:t>
          </a:r>
          <a:endParaRPr lang="en-US"/>
        </a:p>
      </dgm:t>
    </dgm:pt>
    <dgm:pt modelId="{A1B83983-FF23-49E2-8083-75C41A9DF1D6}" type="parTrans" cxnId="{4106ED54-E21E-44B7-932D-0CF865B1C658}">
      <dgm:prSet/>
      <dgm:spPr/>
      <dgm:t>
        <a:bodyPr/>
        <a:lstStyle/>
        <a:p>
          <a:endParaRPr lang="en-US"/>
        </a:p>
      </dgm:t>
    </dgm:pt>
    <dgm:pt modelId="{E369F4F0-CA1D-438A-9E7B-86EB2F5482E0}" type="sibTrans" cxnId="{4106ED54-E21E-44B7-932D-0CF865B1C658}">
      <dgm:prSet/>
      <dgm:spPr/>
      <dgm:t>
        <a:bodyPr/>
        <a:lstStyle/>
        <a:p>
          <a:endParaRPr lang="en-US"/>
        </a:p>
      </dgm:t>
    </dgm:pt>
    <dgm:pt modelId="{95FB5A55-4EF2-432E-A5BC-6548080B8DD9}">
      <dgm:prSet/>
      <dgm:spPr/>
      <dgm:t>
        <a:bodyPr/>
        <a:lstStyle/>
        <a:p>
          <a:r>
            <a:rPr lang="cs-CZ"/>
            <a:t>Zvolen byl nový </a:t>
          </a:r>
          <a:r>
            <a:rPr lang="cs-CZ" b="1"/>
            <a:t>parlament – Nejvyšší sovět Ukrajiny</a:t>
          </a:r>
          <a:r>
            <a:rPr lang="cs-CZ"/>
            <a:t>.</a:t>
          </a:r>
          <a:endParaRPr lang="en-US"/>
        </a:p>
      </dgm:t>
    </dgm:pt>
    <dgm:pt modelId="{C35D56F9-EE74-4E0F-B755-53D22BFA22A4}" type="parTrans" cxnId="{34BE6963-8697-49EF-A728-145C2B7DB11E}">
      <dgm:prSet/>
      <dgm:spPr/>
      <dgm:t>
        <a:bodyPr/>
        <a:lstStyle/>
        <a:p>
          <a:endParaRPr lang="en-US"/>
        </a:p>
      </dgm:t>
    </dgm:pt>
    <dgm:pt modelId="{ADE96A0B-EEA0-4751-AC00-B344B253F907}" type="sibTrans" cxnId="{34BE6963-8697-49EF-A728-145C2B7DB11E}">
      <dgm:prSet/>
      <dgm:spPr/>
      <dgm:t>
        <a:bodyPr/>
        <a:lstStyle/>
        <a:p>
          <a:endParaRPr lang="en-US"/>
        </a:p>
      </dgm:t>
    </dgm:pt>
    <dgm:pt modelId="{64FE4724-F4F1-4D19-97A4-DED237B12532}">
      <dgm:prSet/>
      <dgm:spPr/>
      <dgm:t>
        <a:bodyPr/>
        <a:lstStyle/>
        <a:p>
          <a:r>
            <a:rPr lang="cs-CZ"/>
            <a:t>V parlamentu začala působit </a:t>
          </a:r>
          <a:r>
            <a:rPr lang="cs-CZ" b="1"/>
            <a:t>opoziční skupina „Narodna Rada“ (Národní rada)</a:t>
          </a:r>
          <a:r>
            <a:rPr lang="cs-CZ"/>
            <a:t>, složená z prodemokratických a prozápadních poslanců.</a:t>
          </a:r>
          <a:endParaRPr lang="en-US"/>
        </a:p>
      </dgm:t>
    </dgm:pt>
    <dgm:pt modelId="{8BEC990B-A2DF-4CD6-86BC-50022CCC9163}" type="parTrans" cxnId="{81080ED0-F0F2-4D9D-BFC0-8EB9100103E1}">
      <dgm:prSet/>
      <dgm:spPr/>
      <dgm:t>
        <a:bodyPr/>
        <a:lstStyle/>
        <a:p>
          <a:endParaRPr lang="en-US"/>
        </a:p>
      </dgm:t>
    </dgm:pt>
    <dgm:pt modelId="{6AF5BB0A-1B9B-4B68-B2CE-F526E3D20D26}" type="sibTrans" cxnId="{81080ED0-F0F2-4D9D-BFC0-8EB9100103E1}">
      <dgm:prSet/>
      <dgm:spPr/>
      <dgm:t>
        <a:bodyPr/>
        <a:lstStyle/>
        <a:p>
          <a:endParaRPr lang="en-US"/>
        </a:p>
      </dgm:t>
    </dgm:pt>
    <dgm:pt modelId="{972E15AD-1926-401B-8815-7ECC58C81C2A}">
      <dgm:prSet/>
      <dgm:spPr/>
      <dgm:t>
        <a:bodyPr/>
        <a:lstStyle/>
        <a:p>
          <a:r>
            <a:rPr lang="cs-CZ"/>
            <a:t>Tyto volby znamenaly </a:t>
          </a:r>
          <a:r>
            <a:rPr lang="cs-CZ" b="1"/>
            <a:t>začátek procesu demokratizace a postupného odpoutávání od Moskvy</a:t>
          </a:r>
          <a:r>
            <a:rPr lang="cs-CZ"/>
            <a:t>.</a:t>
          </a:r>
          <a:endParaRPr lang="en-US"/>
        </a:p>
      </dgm:t>
    </dgm:pt>
    <dgm:pt modelId="{C4700A67-3C14-4422-808E-A6BDC93F07A5}" type="parTrans" cxnId="{91B8ABA1-92E0-49CC-9FF7-84E55241B4BB}">
      <dgm:prSet/>
      <dgm:spPr/>
      <dgm:t>
        <a:bodyPr/>
        <a:lstStyle/>
        <a:p>
          <a:endParaRPr lang="en-US"/>
        </a:p>
      </dgm:t>
    </dgm:pt>
    <dgm:pt modelId="{21524FED-EFE4-4135-A701-D035FB3C48FA}" type="sibTrans" cxnId="{91B8ABA1-92E0-49CC-9FF7-84E55241B4BB}">
      <dgm:prSet/>
      <dgm:spPr/>
      <dgm:t>
        <a:bodyPr/>
        <a:lstStyle/>
        <a:p>
          <a:endParaRPr lang="en-US"/>
        </a:p>
      </dgm:t>
    </dgm:pt>
    <dgm:pt modelId="{760BB65E-F216-DD46-A29D-91787914582D}" type="pres">
      <dgm:prSet presAssocID="{8328DB13-B284-49D5-98D5-EAA9915F0A67}" presName="vert0" presStyleCnt="0">
        <dgm:presLayoutVars>
          <dgm:dir/>
          <dgm:animOne val="branch"/>
          <dgm:animLvl val="lvl"/>
        </dgm:presLayoutVars>
      </dgm:prSet>
      <dgm:spPr/>
    </dgm:pt>
    <dgm:pt modelId="{19CE9985-3C06-AE43-B1BB-492D98E27976}" type="pres">
      <dgm:prSet presAssocID="{C9ED3662-6084-499E-BB2C-74C88676551C}" presName="thickLine" presStyleLbl="alignNode1" presStyleIdx="0" presStyleCnt="4"/>
      <dgm:spPr/>
    </dgm:pt>
    <dgm:pt modelId="{88764975-4522-5F41-B66B-9E01F2DD0A7E}" type="pres">
      <dgm:prSet presAssocID="{C9ED3662-6084-499E-BB2C-74C88676551C}" presName="horz1" presStyleCnt="0"/>
      <dgm:spPr/>
    </dgm:pt>
    <dgm:pt modelId="{D7781D37-4102-F545-B2E9-B34CB1E4489A}" type="pres">
      <dgm:prSet presAssocID="{C9ED3662-6084-499E-BB2C-74C88676551C}" presName="tx1" presStyleLbl="revTx" presStyleIdx="0" presStyleCnt="4"/>
      <dgm:spPr/>
    </dgm:pt>
    <dgm:pt modelId="{E35C442D-81F7-1D4E-81D5-E390026EFA0D}" type="pres">
      <dgm:prSet presAssocID="{C9ED3662-6084-499E-BB2C-74C88676551C}" presName="vert1" presStyleCnt="0"/>
      <dgm:spPr/>
    </dgm:pt>
    <dgm:pt modelId="{661A2E28-B983-8148-A6A2-DAE47CB4AA4C}" type="pres">
      <dgm:prSet presAssocID="{95FB5A55-4EF2-432E-A5BC-6548080B8DD9}" presName="thickLine" presStyleLbl="alignNode1" presStyleIdx="1" presStyleCnt="4"/>
      <dgm:spPr/>
    </dgm:pt>
    <dgm:pt modelId="{3D8ADDE1-4981-034B-8817-E6A852D46724}" type="pres">
      <dgm:prSet presAssocID="{95FB5A55-4EF2-432E-A5BC-6548080B8DD9}" presName="horz1" presStyleCnt="0"/>
      <dgm:spPr/>
    </dgm:pt>
    <dgm:pt modelId="{16C8910D-660D-0B41-BF49-F2A01749F672}" type="pres">
      <dgm:prSet presAssocID="{95FB5A55-4EF2-432E-A5BC-6548080B8DD9}" presName="tx1" presStyleLbl="revTx" presStyleIdx="1" presStyleCnt="4"/>
      <dgm:spPr/>
    </dgm:pt>
    <dgm:pt modelId="{71731017-A1C5-0546-AE29-0337ECFE419B}" type="pres">
      <dgm:prSet presAssocID="{95FB5A55-4EF2-432E-A5BC-6548080B8DD9}" presName="vert1" presStyleCnt="0"/>
      <dgm:spPr/>
    </dgm:pt>
    <dgm:pt modelId="{91DE1BE8-7A32-A845-A65F-AA7E11BCC787}" type="pres">
      <dgm:prSet presAssocID="{64FE4724-F4F1-4D19-97A4-DED237B12532}" presName="thickLine" presStyleLbl="alignNode1" presStyleIdx="2" presStyleCnt="4"/>
      <dgm:spPr/>
    </dgm:pt>
    <dgm:pt modelId="{DB5B46F0-E9AC-0E4C-A783-6FF0780638F2}" type="pres">
      <dgm:prSet presAssocID="{64FE4724-F4F1-4D19-97A4-DED237B12532}" presName="horz1" presStyleCnt="0"/>
      <dgm:spPr/>
    </dgm:pt>
    <dgm:pt modelId="{0FD5C2C7-4CDA-FD4F-B647-E8E7819FF97A}" type="pres">
      <dgm:prSet presAssocID="{64FE4724-F4F1-4D19-97A4-DED237B12532}" presName="tx1" presStyleLbl="revTx" presStyleIdx="2" presStyleCnt="4"/>
      <dgm:spPr/>
    </dgm:pt>
    <dgm:pt modelId="{516F0815-63AB-1544-ADC5-D0469C2F0174}" type="pres">
      <dgm:prSet presAssocID="{64FE4724-F4F1-4D19-97A4-DED237B12532}" presName="vert1" presStyleCnt="0"/>
      <dgm:spPr/>
    </dgm:pt>
    <dgm:pt modelId="{6B72EDFB-DFC8-D14F-84E1-3A972DFA25E8}" type="pres">
      <dgm:prSet presAssocID="{972E15AD-1926-401B-8815-7ECC58C81C2A}" presName="thickLine" presStyleLbl="alignNode1" presStyleIdx="3" presStyleCnt="4"/>
      <dgm:spPr/>
    </dgm:pt>
    <dgm:pt modelId="{5D43987C-CB70-FB41-A51A-B55E4022F6D9}" type="pres">
      <dgm:prSet presAssocID="{972E15AD-1926-401B-8815-7ECC58C81C2A}" presName="horz1" presStyleCnt="0"/>
      <dgm:spPr/>
    </dgm:pt>
    <dgm:pt modelId="{EA8B823A-5EFF-A842-A608-25AB8C1E1287}" type="pres">
      <dgm:prSet presAssocID="{972E15AD-1926-401B-8815-7ECC58C81C2A}" presName="tx1" presStyleLbl="revTx" presStyleIdx="3" presStyleCnt="4"/>
      <dgm:spPr/>
    </dgm:pt>
    <dgm:pt modelId="{47F38E58-8D1D-B142-B5F0-DEA4C5E1E57D}" type="pres">
      <dgm:prSet presAssocID="{972E15AD-1926-401B-8815-7ECC58C81C2A}" presName="vert1" presStyleCnt="0"/>
      <dgm:spPr/>
    </dgm:pt>
  </dgm:ptLst>
  <dgm:cxnLst>
    <dgm:cxn modelId="{A8645D1E-51FA-384C-978C-F13DF5D7F856}" type="presOf" srcId="{972E15AD-1926-401B-8815-7ECC58C81C2A}" destId="{EA8B823A-5EFF-A842-A608-25AB8C1E1287}" srcOrd="0" destOrd="0" presId="urn:microsoft.com/office/officeart/2008/layout/LinedList"/>
    <dgm:cxn modelId="{9EA1124C-5083-0C43-815A-2AA7D9D2B1A8}" type="presOf" srcId="{8328DB13-B284-49D5-98D5-EAA9915F0A67}" destId="{760BB65E-F216-DD46-A29D-91787914582D}" srcOrd="0" destOrd="0" presId="urn:microsoft.com/office/officeart/2008/layout/LinedList"/>
    <dgm:cxn modelId="{4106ED54-E21E-44B7-932D-0CF865B1C658}" srcId="{8328DB13-B284-49D5-98D5-EAA9915F0A67}" destId="{C9ED3662-6084-499E-BB2C-74C88676551C}" srcOrd="0" destOrd="0" parTransId="{A1B83983-FF23-49E2-8083-75C41A9DF1D6}" sibTransId="{E369F4F0-CA1D-438A-9E7B-86EB2F5482E0}"/>
    <dgm:cxn modelId="{34BE6963-8697-49EF-A728-145C2B7DB11E}" srcId="{8328DB13-B284-49D5-98D5-EAA9915F0A67}" destId="{95FB5A55-4EF2-432E-A5BC-6548080B8DD9}" srcOrd="1" destOrd="0" parTransId="{C35D56F9-EE74-4E0F-B755-53D22BFA22A4}" sibTransId="{ADE96A0B-EEA0-4751-AC00-B344B253F907}"/>
    <dgm:cxn modelId="{22844869-EA91-E342-8B11-540DE02FB353}" type="presOf" srcId="{C9ED3662-6084-499E-BB2C-74C88676551C}" destId="{D7781D37-4102-F545-B2E9-B34CB1E4489A}" srcOrd="0" destOrd="0" presId="urn:microsoft.com/office/officeart/2008/layout/LinedList"/>
    <dgm:cxn modelId="{7E751094-7E9F-EC41-93A9-BAC20D1D185C}" type="presOf" srcId="{95FB5A55-4EF2-432E-A5BC-6548080B8DD9}" destId="{16C8910D-660D-0B41-BF49-F2A01749F672}" srcOrd="0" destOrd="0" presId="urn:microsoft.com/office/officeart/2008/layout/LinedList"/>
    <dgm:cxn modelId="{91B8ABA1-92E0-49CC-9FF7-84E55241B4BB}" srcId="{8328DB13-B284-49D5-98D5-EAA9915F0A67}" destId="{972E15AD-1926-401B-8815-7ECC58C81C2A}" srcOrd="3" destOrd="0" parTransId="{C4700A67-3C14-4422-808E-A6BDC93F07A5}" sibTransId="{21524FED-EFE4-4135-A701-D035FB3C48FA}"/>
    <dgm:cxn modelId="{81080ED0-F0F2-4D9D-BFC0-8EB9100103E1}" srcId="{8328DB13-B284-49D5-98D5-EAA9915F0A67}" destId="{64FE4724-F4F1-4D19-97A4-DED237B12532}" srcOrd="2" destOrd="0" parTransId="{8BEC990B-A2DF-4CD6-86BC-50022CCC9163}" sibTransId="{6AF5BB0A-1B9B-4B68-B2CE-F526E3D20D26}"/>
    <dgm:cxn modelId="{F5724CD4-399C-8A4D-9366-42B3B2A7EAC6}" type="presOf" srcId="{64FE4724-F4F1-4D19-97A4-DED237B12532}" destId="{0FD5C2C7-4CDA-FD4F-B647-E8E7819FF97A}" srcOrd="0" destOrd="0" presId="urn:microsoft.com/office/officeart/2008/layout/LinedList"/>
    <dgm:cxn modelId="{701B8A3D-CA7C-FB48-B876-EC5A39EDFB57}" type="presParOf" srcId="{760BB65E-F216-DD46-A29D-91787914582D}" destId="{19CE9985-3C06-AE43-B1BB-492D98E27976}" srcOrd="0" destOrd="0" presId="urn:microsoft.com/office/officeart/2008/layout/LinedList"/>
    <dgm:cxn modelId="{C9C9659D-D1D0-4942-9F27-C36EEC0D7E1F}" type="presParOf" srcId="{760BB65E-F216-DD46-A29D-91787914582D}" destId="{88764975-4522-5F41-B66B-9E01F2DD0A7E}" srcOrd="1" destOrd="0" presId="urn:microsoft.com/office/officeart/2008/layout/LinedList"/>
    <dgm:cxn modelId="{A2BCA135-695F-9B46-8919-B1D03B722DB9}" type="presParOf" srcId="{88764975-4522-5F41-B66B-9E01F2DD0A7E}" destId="{D7781D37-4102-F545-B2E9-B34CB1E4489A}" srcOrd="0" destOrd="0" presId="urn:microsoft.com/office/officeart/2008/layout/LinedList"/>
    <dgm:cxn modelId="{5F8566B7-4BDB-2347-B112-3E92EDACD50B}" type="presParOf" srcId="{88764975-4522-5F41-B66B-9E01F2DD0A7E}" destId="{E35C442D-81F7-1D4E-81D5-E390026EFA0D}" srcOrd="1" destOrd="0" presId="urn:microsoft.com/office/officeart/2008/layout/LinedList"/>
    <dgm:cxn modelId="{ACD287A5-4E20-FB46-86C0-654822D81E0F}" type="presParOf" srcId="{760BB65E-F216-DD46-A29D-91787914582D}" destId="{661A2E28-B983-8148-A6A2-DAE47CB4AA4C}" srcOrd="2" destOrd="0" presId="urn:microsoft.com/office/officeart/2008/layout/LinedList"/>
    <dgm:cxn modelId="{129F9A5F-608C-E949-AF0F-18C0142A71AC}" type="presParOf" srcId="{760BB65E-F216-DD46-A29D-91787914582D}" destId="{3D8ADDE1-4981-034B-8817-E6A852D46724}" srcOrd="3" destOrd="0" presId="urn:microsoft.com/office/officeart/2008/layout/LinedList"/>
    <dgm:cxn modelId="{21CB08D4-B16C-904E-A5E6-6E49991923D5}" type="presParOf" srcId="{3D8ADDE1-4981-034B-8817-E6A852D46724}" destId="{16C8910D-660D-0B41-BF49-F2A01749F672}" srcOrd="0" destOrd="0" presId="urn:microsoft.com/office/officeart/2008/layout/LinedList"/>
    <dgm:cxn modelId="{B49EF705-5D07-344B-837F-EE76DDB54718}" type="presParOf" srcId="{3D8ADDE1-4981-034B-8817-E6A852D46724}" destId="{71731017-A1C5-0546-AE29-0337ECFE419B}" srcOrd="1" destOrd="0" presId="urn:microsoft.com/office/officeart/2008/layout/LinedList"/>
    <dgm:cxn modelId="{6DDFF7D4-531D-AF4E-A612-CFD211226A43}" type="presParOf" srcId="{760BB65E-F216-DD46-A29D-91787914582D}" destId="{91DE1BE8-7A32-A845-A65F-AA7E11BCC787}" srcOrd="4" destOrd="0" presId="urn:microsoft.com/office/officeart/2008/layout/LinedList"/>
    <dgm:cxn modelId="{254AFB2C-CDB1-794F-8B4D-0D1FDF64931A}" type="presParOf" srcId="{760BB65E-F216-DD46-A29D-91787914582D}" destId="{DB5B46F0-E9AC-0E4C-A783-6FF0780638F2}" srcOrd="5" destOrd="0" presId="urn:microsoft.com/office/officeart/2008/layout/LinedList"/>
    <dgm:cxn modelId="{6C904600-39B5-D84E-B098-8C009062759D}" type="presParOf" srcId="{DB5B46F0-E9AC-0E4C-A783-6FF0780638F2}" destId="{0FD5C2C7-4CDA-FD4F-B647-E8E7819FF97A}" srcOrd="0" destOrd="0" presId="urn:microsoft.com/office/officeart/2008/layout/LinedList"/>
    <dgm:cxn modelId="{A6487BAC-B9E6-C344-BB62-71C882F42F01}" type="presParOf" srcId="{DB5B46F0-E9AC-0E4C-A783-6FF0780638F2}" destId="{516F0815-63AB-1544-ADC5-D0469C2F0174}" srcOrd="1" destOrd="0" presId="urn:microsoft.com/office/officeart/2008/layout/LinedList"/>
    <dgm:cxn modelId="{DFCD89E4-94EE-EF41-800C-945EFF4C7125}" type="presParOf" srcId="{760BB65E-F216-DD46-A29D-91787914582D}" destId="{6B72EDFB-DFC8-D14F-84E1-3A972DFA25E8}" srcOrd="6" destOrd="0" presId="urn:microsoft.com/office/officeart/2008/layout/LinedList"/>
    <dgm:cxn modelId="{313EC99E-D58C-CA47-9091-C0C6E777816A}" type="presParOf" srcId="{760BB65E-F216-DD46-A29D-91787914582D}" destId="{5D43987C-CB70-FB41-A51A-B55E4022F6D9}" srcOrd="7" destOrd="0" presId="urn:microsoft.com/office/officeart/2008/layout/LinedList"/>
    <dgm:cxn modelId="{48704BCC-ECD0-4C4B-91A3-A94344F0BB22}" type="presParOf" srcId="{5D43987C-CB70-FB41-A51A-B55E4022F6D9}" destId="{EA8B823A-5EFF-A842-A608-25AB8C1E1287}" srcOrd="0" destOrd="0" presId="urn:microsoft.com/office/officeart/2008/layout/LinedList"/>
    <dgm:cxn modelId="{9588DE37-F50E-0148-A8AC-2C156ABBF40F}" type="presParOf" srcId="{5D43987C-CB70-FB41-A51A-B55E4022F6D9}" destId="{47F38E58-8D1D-B142-B5F0-DEA4C5E1E5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4A959E6-1CD2-4341-AD87-FA65BC4295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5E49DB-C7B9-455A-9CB6-BC173CFDD633}">
      <dgm:prSet/>
      <dgm:spPr/>
      <dgm:t>
        <a:bodyPr/>
        <a:lstStyle/>
        <a:p>
          <a:r>
            <a:rPr lang="cs-CZ"/>
            <a:t>Parlament schválil </a:t>
          </a:r>
          <a:r>
            <a:rPr lang="cs-CZ" b="1"/>
            <a:t>Deklaraci státní suverenity Ukrajiny</a:t>
          </a:r>
          <a:r>
            <a:rPr lang="cs-CZ"/>
            <a:t>, kde Ukrajina prohlašuje:</a:t>
          </a:r>
          <a:endParaRPr lang="en-US"/>
        </a:p>
      </dgm:t>
    </dgm:pt>
    <dgm:pt modelId="{01560C63-8236-4292-B5B7-8774192BE9D2}" type="parTrans" cxnId="{9EE51A4E-248F-4B2E-A0A4-B72123BEA984}">
      <dgm:prSet/>
      <dgm:spPr/>
      <dgm:t>
        <a:bodyPr/>
        <a:lstStyle/>
        <a:p>
          <a:endParaRPr lang="en-US"/>
        </a:p>
      </dgm:t>
    </dgm:pt>
    <dgm:pt modelId="{F4D3C1B5-6DF7-475C-AD71-0E719963EEB3}" type="sibTrans" cxnId="{9EE51A4E-248F-4B2E-A0A4-B72123BEA984}">
      <dgm:prSet/>
      <dgm:spPr/>
      <dgm:t>
        <a:bodyPr/>
        <a:lstStyle/>
        <a:p>
          <a:endParaRPr lang="en-US"/>
        </a:p>
      </dgm:t>
    </dgm:pt>
    <dgm:pt modelId="{F3440F41-B73F-407E-866E-12C488A4AF50}">
      <dgm:prSet/>
      <dgm:spPr/>
      <dgm:t>
        <a:bodyPr/>
        <a:lstStyle/>
        <a:p>
          <a:r>
            <a:rPr lang="cs-CZ" i="1"/>
            <a:t>Prioritu ukrajinských zákonů nad sovětskými</a:t>
          </a:r>
          <a:r>
            <a:rPr lang="cs-CZ"/>
            <a:t>,</a:t>
          </a:r>
          <a:endParaRPr lang="en-US"/>
        </a:p>
      </dgm:t>
    </dgm:pt>
    <dgm:pt modelId="{9CA4646F-90FE-425B-95C5-9E8AE5BB3543}" type="parTrans" cxnId="{9E7F9E91-AAF6-442B-B252-D69E8F0A4502}">
      <dgm:prSet/>
      <dgm:spPr/>
      <dgm:t>
        <a:bodyPr/>
        <a:lstStyle/>
        <a:p>
          <a:endParaRPr lang="en-US"/>
        </a:p>
      </dgm:t>
    </dgm:pt>
    <dgm:pt modelId="{25F6B635-03FA-41CF-AD80-F2BA5151E076}" type="sibTrans" cxnId="{9E7F9E91-AAF6-442B-B252-D69E8F0A4502}">
      <dgm:prSet/>
      <dgm:spPr/>
      <dgm:t>
        <a:bodyPr/>
        <a:lstStyle/>
        <a:p>
          <a:endParaRPr lang="en-US"/>
        </a:p>
      </dgm:t>
    </dgm:pt>
    <dgm:pt modelId="{B42D392D-AE6F-44DC-BC5A-7B8B4018EE52}">
      <dgm:prSet/>
      <dgm:spPr/>
      <dgm:t>
        <a:bodyPr/>
        <a:lstStyle/>
        <a:p>
          <a:r>
            <a:rPr lang="cs-CZ" i="1"/>
            <a:t>Záměr vytvořit vlastní armádu, měnu a zahraniční politiku</a:t>
          </a:r>
          <a:r>
            <a:rPr lang="cs-CZ"/>
            <a:t>,</a:t>
          </a:r>
          <a:endParaRPr lang="en-US"/>
        </a:p>
      </dgm:t>
    </dgm:pt>
    <dgm:pt modelId="{9E6BE84A-66EC-4E8F-8D12-DA6EF69DFD3C}" type="parTrans" cxnId="{9F7A531C-4FE7-441F-88FD-15916A60CEBD}">
      <dgm:prSet/>
      <dgm:spPr/>
      <dgm:t>
        <a:bodyPr/>
        <a:lstStyle/>
        <a:p>
          <a:endParaRPr lang="en-US"/>
        </a:p>
      </dgm:t>
    </dgm:pt>
    <dgm:pt modelId="{1788290C-791C-40F6-B4AD-ECD002CF37E7}" type="sibTrans" cxnId="{9F7A531C-4FE7-441F-88FD-15916A60CEBD}">
      <dgm:prSet/>
      <dgm:spPr/>
      <dgm:t>
        <a:bodyPr/>
        <a:lstStyle/>
        <a:p>
          <a:endParaRPr lang="en-US"/>
        </a:p>
      </dgm:t>
    </dgm:pt>
    <dgm:pt modelId="{0FD73455-D1B0-43F9-9D4E-6336488E0F96}">
      <dgm:prSet/>
      <dgm:spPr/>
      <dgm:t>
        <a:bodyPr/>
        <a:lstStyle/>
        <a:p>
          <a:r>
            <a:rPr lang="cs-CZ" i="1"/>
            <a:t>Právo na vystoupení z SSSR</a:t>
          </a:r>
          <a:r>
            <a:rPr lang="cs-CZ"/>
            <a:t>.</a:t>
          </a:r>
          <a:endParaRPr lang="en-US"/>
        </a:p>
      </dgm:t>
    </dgm:pt>
    <dgm:pt modelId="{522BD33D-CF3E-48A6-A284-949C781ADD9B}" type="parTrans" cxnId="{6F167B65-9254-432F-9F1F-E2BEFE1041EF}">
      <dgm:prSet/>
      <dgm:spPr/>
      <dgm:t>
        <a:bodyPr/>
        <a:lstStyle/>
        <a:p>
          <a:endParaRPr lang="en-US"/>
        </a:p>
      </dgm:t>
    </dgm:pt>
    <dgm:pt modelId="{318637B3-D26F-4073-A9E9-BF51D290B000}" type="sibTrans" cxnId="{6F167B65-9254-432F-9F1F-E2BEFE1041EF}">
      <dgm:prSet/>
      <dgm:spPr/>
      <dgm:t>
        <a:bodyPr/>
        <a:lstStyle/>
        <a:p>
          <a:endParaRPr lang="en-US"/>
        </a:p>
      </dgm:t>
    </dgm:pt>
    <dgm:pt modelId="{2FDCFFBE-0428-472A-B055-653A25DFAB9E}">
      <dgm:prSet/>
      <dgm:spPr/>
      <dgm:t>
        <a:bodyPr/>
        <a:lstStyle/>
        <a:p>
          <a:r>
            <a:rPr lang="cs-CZ"/>
            <a:t>Byl to </a:t>
          </a:r>
          <a:r>
            <a:rPr lang="cs-CZ" b="1"/>
            <a:t>zásadní krok k samostatnosti</a:t>
          </a:r>
          <a:r>
            <a:rPr lang="cs-CZ"/>
            <a:t>, ale </a:t>
          </a:r>
          <a:r>
            <a:rPr lang="cs-CZ" b="1"/>
            <a:t>ještě ne plná nezávislost</a:t>
          </a:r>
          <a:r>
            <a:rPr lang="cs-CZ"/>
            <a:t>.</a:t>
          </a:r>
          <a:endParaRPr lang="en-US"/>
        </a:p>
      </dgm:t>
    </dgm:pt>
    <dgm:pt modelId="{7A875A70-C2D9-458A-BF98-3CD0161BD060}" type="parTrans" cxnId="{86520E80-7E23-4BBE-BE8C-2334E3D5E9F0}">
      <dgm:prSet/>
      <dgm:spPr/>
      <dgm:t>
        <a:bodyPr/>
        <a:lstStyle/>
        <a:p>
          <a:endParaRPr lang="en-US"/>
        </a:p>
      </dgm:t>
    </dgm:pt>
    <dgm:pt modelId="{B03123EA-FC7E-448E-A017-48D0E7D1C99D}" type="sibTrans" cxnId="{86520E80-7E23-4BBE-BE8C-2334E3D5E9F0}">
      <dgm:prSet/>
      <dgm:spPr/>
      <dgm:t>
        <a:bodyPr/>
        <a:lstStyle/>
        <a:p>
          <a:endParaRPr lang="en-US"/>
        </a:p>
      </dgm:t>
    </dgm:pt>
    <dgm:pt modelId="{B3CF93F0-BB91-EE41-8012-4116FBA43AD7}" type="pres">
      <dgm:prSet presAssocID="{14A959E6-1CD2-4341-AD87-FA65BC42955F}" presName="linear" presStyleCnt="0">
        <dgm:presLayoutVars>
          <dgm:animLvl val="lvl"/>
          <dgm:resizeHandles val="exact"/>
        </dgm:presLayoutVars>
      </dgm:prSet>
      <dgm:spPr/>
    </dgm:pt>
    <dgm:pt modelId="{A1C3079C-292D-9645-8BCB-6DBA0CB6834B}" type="pres">
      <dgm:prSet presAssocID="{745E49DB-C7B9-455A-9CB6-BC173CFDD6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8A2F170-BD78-7748-8833-6226616A0D58}" type="pres">
      <dgm:prSet presAssocID="{745E49DB-C7B9-455A-9CB6-BC173CFDD633}" presName="childText" presStyleLbl="revTx" presStyleIdx="0" presStyleCnt="1">
        <dgm:presLayoutVars>
          <dgm:bulletEnabled val="1"/>
        </dgm:presLayoutVars>
      </dgm:prSet>
      <dgm:spPr/>
    </dgm:pt>
    <dgm:pt modelId="{7FA9FE33-21D1-634D-865B-FA4481B9BC90}" type="pres">
      <dgm:prSet presAssocID="{2FDCFFBE-0428-472A-B055-653A25DFAB9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F7A531C-4FE7-441F-88FD-15916A60CEBD}" srcId="{745E49DB-C7B9-455A-9CB6-BC173CFDD633}" destId="{B42D392D-AE6F-44DC-BC5A-7B8B4018EE52}" srcOrd="1" destOrd="0" parTransId="{9E6BE84A-66EC-4E8F-8D12-DA6EF69DFD3C}" sibTransId="{1788290C-791C-40F6-B4AD-ECD002CF37E7}"/>
    <dgm:cxn modelId="{5008493C-EF6F-544D-BED5-2A5E35F9818B}" type="presOf" srcId="{0FD73455-D1B0-43F9-9D4E-6336488E0F96}" destId="{88A2F170-BD78-7748-8833-6226616A0D58}" srcOrd="0" destOrd="2" presId="urn:microsoft.com/office/officeart/2005/8/layout/vList2"/>
    <dgm:cxn modelId="{9EE51A4E-248F-4B2E-A0A4-B72123BEA984}" srcId="{14A959E6-1CD2-4341-AD87-FA65BC42955F}" destId="{745E49DB-C7B9-455A-9CB6-BC173CFDD633}" srcOrd="0" destOrd="0" parTransId="{01560C63-8236-4292-B5B7-8774192BE9D2}" sibTransId="{F4D3C1B5-6DF7-475C-AD71-0E719963EEB3}"/>
    <dgm:cxn modelId="{6F167B65-9254-432F-9F1F-E2BEFE1041EF}" srcId="{745E49DB-C7B9-455A-9CB6-BC173CFDD633}" destId="{0FD73455-D1B0-43F9-9D4E-6336488E0F96}" srcOrd="2" destOrd="0" parTransId="{522BD33D-CF3E-48A6-A284-949C781ADD9B}" sibTransId="{318637B3-D26F-4073-A9E9-BF51D290B000}"/>
    <dgm:cxn modelId="{889D6169-7A8C-B845-BE13-959DFBA2B799}" type="presOf" srcId="{745E49DB-C7B9-455A-9CB6-BC173CFDD633}" destId="{A1C3079C-292D-9645-8BCB-6DBA0CB6834B}" srcOrd="0" destOrd="0" presId="urn:microsoft.com/office/officeart/2005/8/layout/vList2"/>
    <dgm:cxn modelId="{0D50787F-419F-0B4B-B3DA-A3196047184C}" type="presOf" srcId="{14A959E6-1CD2-4341-AD87-FA65BC42955F}" destId="{B3CF93F0-BB91-EE41-8012-4116FBA43AD7}" srcOrd="0" destOrd="0" presId="urn:microsoft.com/office/officeart/2005/8/layout/vList2"/>
    <dgm:cxn modelId="{86520E80-7E23-4BBE-BE8C-2334E3D5E9F0}" srcId="{14A959E6-1CD2-4341-AD87-FA65BC42955F}" destId="{2FDCFFBE-0428-472A-B055-653A25DFAB9E}" srcOrd="1" destOrd="0" parTransId="{7A875A70-C2D9-458A-BF98-3CD0161BD060}" sibTransId="{B03123EA-FC7E-448E-A017-48D0E7D1C99D}"/>
    <dgm:cxn modelId="{9E7F9E91-AAF6-442B-B252-D69E8F0A4502}" srcId="{745E49DB-C7B9-455A-9CB6-BC173CFDD633}" destId="{F3440F41-B73F-407E-866E-12C488A4AF50}" srcOrd="0" destOrd="0" parTransId="{9CA4646F-90FE-425B-95C5-9E8AE5BB3543}" sibTransId="{25F6B635-03FA-41CF-AD80-F2BA5151E076}"/>
    <dgm:cxn modelId="{A7BF18DD-24CE-CF42-8A08-25A35CCEFACE}" type="presOf" srcId="{F3440F41-B73F-407E-866E-12C488A4AF50}" destId="{88A2F170-BD78-7748-8833-6226616A0D58}" srcOrd="0" destOrd="0" presId="urn:microsoft.com/office/officeart/2005/8/layout/vList2"/>
    <dgm:cxn modelId="{99F993DD-9FC0-FD47-B15D-2C463523F018}" type="presOf" srcId="{2FDCFFBE-0428-472A-B055-653A25DFAB9E}" destId="{7FA9FE33-21D1-634D-865B-FA4481B9BC90}" srcOrd="0" destOrd="0" presId="urn:microsoft.com/office/officeart/2005/8/layout/vList2"/>
    <dgm:cxn modelId="{9306BEFF-24A8-7C48-A099-9B464D7D769C}" type="presOf" srcId="{B42D392D-AE6F-44DC-BC5A-7B8B4018EE52}" destId="{88A2F170-BD78-7748-8833-6226616A0D58}" srcOrd="0" destOrd="1" presId="urn:microsoft.com/office/officeart/2005/8/layout/vList2"/>
    <dgm:cxn modelId="{1FE363ED-F9F4-DD40-9665-7FC048767159}" type="presParOf" srcId="{B3CF93F0-BB91-EE41-8012-4116FBA43AD7}" destId="{A1C3079C-292D-9645-8BCB-6DBA0CB6834B}" srcOrd="0" destOrd="0" presId="urn:microsoft.com/office/officeart/2005/8/layout/vList2"/>
    <dgm:cxn modelId="{72F92906-5E57-624A-BBEA-9FECD4BE22A3}" type="presParOf" srcId="{B3CF93F0-BB91-EE41-8012-4116FBA43AD7}" destId="{88A2F170-BD78-7748-8833-6226616A0D58}" srcOrd="1" destOrd="0" presId="urn:microsoft.com/office/officeart/2005/8/layout/vList2"/>
    <dgm:cxn modelId="{1A2C32FC-012A-1246-A7BB-D6563EFCD4CC}" type="presParOf" srcId="{B3CF93F0-BB91-EE41-8012-4116FBA43AD7}" destId="{7FA9FE33-21D1-634D-865B-FA4481B9BC9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54224E4-ABDA-46DF-A75E-6149B619FCD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3A903A-A0CC-4CFA-9FB8-FA18260E5C94}">
      <dgm:prSet/>
      <dgm:spPr/>
      <dgm:t>
        <a:bodyPr/>
        <a:lstStyle/>
        <a:p>
          <a:r>
            <a:rPr lang="cs-CZ"/>
            <a:t>Celostátní referendum o nezávislosti přišlo až 1. prosince 1991</a:t>
          </a:r>
          <a:endParaRPr lang="en-US"/>
        </a:p>
      </dgm:t>
    </dgm:pt>
    <dgm:pt modelId="{D20DFCD6-A22D-4817-A17F-0E03387027E7}" type="parTrans" cxnId="{2F3293CE-DA61-4DDE-B80D-AC134673E3A3}">
      <dgm:prSet/>
      <dgm:spPr/>
      <dgm:t>
        <a:bodyPr/>
        <a:lstStyle/>
        <a:p>
          <a:endParaRPr lang="en-US"/>
        </a:p>
      </dgm:t>
    </dgm:pt>
    <dgm:pt modelId="{39CD7886-6814-447E-9B44-77F62B13ACA6}" type="sibTrans" cxnId="{2F3293CE-DA61-4DDE-B80D-AC134673E3A3}">
      <dgm:prSet/>
      <dgm:spPr/>
      <dgm:t>
        <a:bodyPr/>
        <a:lstStyle/>
        <a:p>
          <a:endParaRPr lang="en-US"/>
        </a:p>
      </dgm:t>
    </dgm:pt>
    <dgm:pt modelId="{5793062B-2C77-41A8-8910-D7404FE61B26}">
      <dgm:prSet/>
      <dgm:spPr/>
      <dgm:t>
        <a:bodyPr/>
        <a:lstStyle/>
        <a:p>
          <a:r>
            <a:rPr lang="cs-CZ"/>
            <a:t>Na otázku: </a:t>
          </a:r>
          <a:r>
            <a:rPr lang="cs-CZ" i="1"/>
            <a:t>„Souhlasíte s Aktem o vyhlášení nezávislosti Ukrajiny?“</a:t>
          </a:r>
          <a:r>
            <a:rPr lang="cs-CZ"/>
            <a:t> odpovědělo </a:t>
          </a:r>
          <a:r>
            <a:rPr lang="cs-CZ" b="1"/>
            <a:t>92,3 % voličů ANO</a:t>
          </a:r>
          <a:r>
            <a:rPr lang="cs-CZ"/>
            <a:t>.</a:t>
          </a:r>
          <a:endParaRPr lang="en-US"/>
        </a:p>
      </dgm:t>
    </dgm:pt>
    <dgm:pt modelId="{389F1EE9-8E5E-4388-86D0-5046C89DB94E}" type="parTrans" cxnId="{BF38B351-7356-4C72-9546-5AD38431ADDD}">
      <dgm:prSet/>
      <dgm:spPr/>
      <dgm:t>
        <a:bodyPr/>
        <a:lstStyle/>
        <a:p>
          <a:endParaRPr lang="en-US"/>
        </a:p>
      </dgm:t>
    </dgm:pt>
    <dgm:pt modelId="{23B63B92-4523-44DB-A378-3829C9DBD189}" type="sibTrans" cxnId="{BF38B351-7356-4C72-9546-5AD38431ADDD}">
      <dgm:prSet/>
      <dgm:spPr/>
      <dgm:t>
        <a:bodyPr/>
        <a:lstStyle/>
        <a:p>
          <a:endParaRPr lang="en-US"/>
        </a:p>
      </dgm:t>
    </dgm:pt>
    <dgm:pt modelId="{04DE4D83-61DB-4E73-B5A9-6CC92C510B1E}">
      <dgm:prSet/>
      <dgm:spPr/>
      <dgm:t>
        <a:bodyPr/>
        <a:lstStyle/>
        <a:p>
          <a:r>
            <a:rPr lang="cs-CZ"/>
            <a:t>Hlasovalo více než 31 milionů lidí, účast byla přes 84 %.</a:t>
          </a:r>
          <a:endParaRPr lang="en-US"/>
        </a:p>
      </dgm:t>
    </dgm:pt>
    <dgm:pt modelId="{9003E8C8-5508-4F2F-9E2F-C9AB62344BBF}" type="parTrans" cxnId="{1239106A-F382-4702-97E7-62A754DAB46E}">
      <dgm:prSet/>
      <dgm:spPr/>
      <dgm:t>
        <a:bodyPr/>
        <a:lstStyle/>
        <a:p>
          <a:endParaRPr lang="en-US"/>
        </a:p>
      </dgm:t>
    </dgm:pt>
    <dgm:pt modelId="{AF541237-52F5-4F1F-851B-BF3F383ED046}" type="sibTrans" cxnId="{1239106A-F382-4702-97E7-62A754DAB46E}">
      <dgm:prSet/>
      <dgm:spPr/>
      <dgm:t>
        <a:bodyPr/>
        <a:lstStyle/>
        <a:p>
          <a:endParaRPr lang="en-US"/>
        </a:p>
      </dgm:t>
    </dgm:pt>
    <dgm:pt modelId="{19F0A27F-0CCB-40A5-AE61-93A0BDF574FD}">
      <dgm:prSet/>
      <dgm:spPr/>
      <dgm:t>
        <a:bodyPr/>
        <a:lstStyle/>
        <a:p>
          <a:r>
            <a:rPr lang="cs-CZ"/>
            <a:t>Podporu vyjádřily </a:t>
          </a:r>
          <a:r>
            <a:rPr lang="cs-CZ" b="1"/>
            <a:t>všechny regiony včetně Krymu a Donbasu</a:t>
          </a:r>
          <a:r>
            <a:rPr lang="cs-CZ"/>
            <a:t>.</a:t>
          </a:r>
          <a:endParaRPr lang="en-US"/>
        </a:p>
      </dgm:t>
    </dgm:pt>
    <dgm:pt modelId="{BF0D7FB6-12DC-44BE-ADB8-65D627A3156B}" type="parTrans" cxnId="{166E63D0-D762-4598-A43E-6302A9A6770B}">
      <dgm:prSet/>
      <dgm:spPr/>
      <dgm:t>
        <a:bodyPr/>
        <a:lstStyle/>
        <a:p>
          <a:endParaRPr lang="en-US"/>
        </a:p>
      </dgm:t>
    </dgm:pt>
    <dgm:pt modelId="{57969F3C-1A30-4985-B203-A349D8EBDEF0}" type="sibTrans" cxnId="{166E63D0-D762-4598-A43E-6302A9A6770B}">
      <dgm:prSet/>
      <dgm:spPr/>
      <dgm:t>
        <a:bodyPr/>
        <a:lstStyle/>
        <a:p>
          <a:endParaRPr lang="en-US"/>
        </a:p>
      </dgm:t>
    </dgm:pt>
    <dgm:pt modelId="{C15C401F-56A7-42F1-996C-19A84A12E1A9}">
      <dgm:prSet/>
      <dgm:spPr/>
      <dgm:t>
        <a:bodyPr/>
        <a:lstStyle/>
        <a:p>
          <a:r>
            <a:rPr lang="cs-CZ"/>
            <a:t>Krátce poté uznalo nezávislost Ukrajiny i Rusko, USA a další země</a:t>
          </a:r>
          <a:endParaRPr lang="en-US"/>
        </a:p>
      </dgm:t>
    </dgm:pt>
    <dgm:pt modelId="{A3B987E7-DC1A-4776-B5EF-FFE45E8D85C4}" type="parTrans" cxnId="{32FD501B-AA3B-4195-8D77-E166C7C3B844}">
      <dgm:prSet/>
      <dgm:spPr/>
      <dgm:t>
        <a:bodyPr/>
        <a:lstStyle/>
        <a:p>
          <a:endParaRPr lang="en-US"/>
        </a:p>
      </dgm:t>
    </dgm:pt>
    <dgm:pt modelId="{F567DD39-B1B5-4E78-BD23-B28EAD15AA06}" type="sibTrans" cxnId="{32FD501B-AA3B-4195-8D77-E166C7C3B844}">
      <dgm:prSet/>
      <dgm:spPr/>
      <dgm:t>
        <a:bodyPr/>
        <a:lstStyle/>
        <a:p>
          <a:endParaRPr lang="en-US"/>
        </a:p>
      </dgm:t>
    </dgm:pt>
    <dgm:pt modelId="{664EF126-8D05-E744-BE1D-DBC0E151A0E5}" type="pres">
      <dgm:prSet presAssocID="{B54224E4-ABDA-46DF-A75E-6149B619FCD5}" presName="vert0" presStyleCnt="0">
        <dgm:presLayoutVars>
          <dgm:dir/>
          <dgm:animOne val="branch"/>
          <dgm:animLvl val="lvl"/>
        </dgm:presLayoutVars>
      </dgm:prSet>
      <dgm:spPr/>
    </dgm:pt>
    <dgm:pt modelId="{57F3B395-B77B-BB4A-939E-9462739B4662}" type="pres">
      <dgm:prSet presAssocID="{DE3A903A-A0CC-4CFA-9FB8-FA18260E5C94}" presName="thickLine" presStyleLbl="alignNode1" presStyleIdx="0" presStyleCnt="5"/>
      <dgm:spPr/>
    </dgm:pt>
    <dgm:pt modelId="{EF81848D-0DE3-EF49-A3F7-1D53A20442E2}" type="pres">
      <dgm:prSet presAssocID="{DE3A903A-A0CC-4CFA-9FB8-FA18260E5C94}" presName="horz1" presStyleCnt="0"/>
      <dgm:spPr/>
    </dgm:pt>
    <dgm:pt modelId="{91E668E0-2D0E-4B45-AF4E-879404881E20}" type="pres">
      <dgm:prSet presAssocID="{DE3A903A-A0CC-4CFA-9FB8-FA18260E5C94}" presName="tx1" presStyleLbl="revTx" presStyleIdx="0" presStyleCnt="5"/>
      <dgm:spPr/>
    </dgm:pt>
    <dgm:pt modelId="{5EA05E86-3665-CD4E-AD85-62F9ADDA5B18}" type="pres">
      <dgm:prSet presAssocID="{DE3A903A-A0CC-4CFA-9FB8-FA18260E5C94}" presName="vert1" presStyleCnt="0"/>
      <dgm:spPr/>
    </dgm:pt>
    <dgm:pt modelId="{739EEE6E-1F09-CC43-89C0-EDCE1B505213}" type="pres">
      <dgm:prSet presAssocID="{5793062B-2C77-41A8-8910-D7404FE61B26}" presName="thickLine" presStyleLbl="alignNode1" presStyleIdx="1" presStyleCnt="5"/>
      <dgm:spPr/>
    </dgm:pt>
    <dgm:pt modelId="{7AF95E82-BF0C-AE43-82CB-A3934A822236}" type="pres">
      <dgm:prSet presAssocID="{5793062B-2C77-41A8-8910-D7404FE61B26}" presName="horz1" presStyleCnt="0"/>
      <dgm:spPr/>
    </dgm:pt>
    <dgm:pt modelId="{5B0150ED-5F8F-3D46-A36B-8CDBC08A9296}" type="pres">
      <dgm:prSet presAssocID="{5793062B-2C77-41A8-8910-D7404FE61B26}" presName="tx1" presStyleLbl="revTx" presStyleIdx="1" presStyleCnt="5"/>
      <dgm:spPr/>
    </dgm:pt>
    <dgm:pt modelId="{ADB08933-6AFA-1D45-AD49-4CB84F9AB5C2}" type="pres">
      <dgm:prSet presAssocID="{5793062B-2C77-41A8-8910-D7404FE61B26}" presName="vert1" presStyleCnt="0"/>
      <dgm:spPr/>
    </dgm:pt>
    <dgm:pt modelId="{AF9447FA-9871-0948-A079-3AE18586A2D0}" type="pres">
      <dgm:prSet presAssocID="{04DE4D83-61DB-4E73-B5A9-6CC92C510B1E}" presName="thickLine" presStyleLbl="alignNode1" presStyleIdx="2" presStyleCnt="5"/>
      <dgm:spPr/>
    </dgm:pt>
    <dgm:pt modelId="{86A3CD9D-F3AE-7C42-932E-7761CFF1522E}" type="pres">
      <dgm:prSet presAssocID="{04DE4D83-61DB-4E73-B5A9-6CC92C510B1E}" presName="horz1" presStyleCnt="0"/>
      <dgm:spPr/>
    </dgm:pt>
    <dgm:pt modelId="{E4323D55-6C28-2348-9120-885C7E6EF609}" type="pres">
      <dgm:prSet presAssocID="{04DE4D83-61DB-4E73-B5A9-6CC92C510B1E}" presName="tx1" presStyleLbl="revTx" presStyleIdx="2" presStyleCnt="5"/>
      <dgm:spPr/>
    </dgm:pt>
    <dgm:pt modelId="{5A0F6C35-5BC7-D741-9A9D-2D027327C917}" type="pres">
      <dgm:prSet presAssocID="{04DE4D83-61DB-4E73-B5A9-6CC92C510B1E}" presName="vert1" presStyleCnt="0"/>
      <dgm:spPr/>
    </dgm:pt>
    <dgm:pt modelId="{40C7A826-68DD-C849-954C-345D8BE47784}" type="pres">
      <dgm:prSet presAssocID="{19F0A27F-0CCB-40A5-AE61-93A0BDF574FD}" presName="thickLine" presStyleLbl="alignNode1" presStyleIdx="3" presStyleCnt="5"/>
      <dgm:spPr/>
    </dgm:pt>
    <dgm:pt modelId="{CA5E595B-1A94-884E-96EB-61F7B80C2151}" type="pres">
      <dgm:prSet presAssocID="{19F0A27F-0CCB-40A5-AE61-93A0BDF574FD}" presName="horz1" presStyleCnt="0"/>
      <dgm:spPr/>
    </dgm:pt>
    <dgm:pt modelId="{0076AE16-ED3F-7C44-8CF5-6AF6C6190CCD}" type="pres">
      <dgm:prSet presAssocID="{19F0A27F-0CCB-40A5-AE61-93A0BDF574FD}" presName="tx1" presStyleLbl="revTx" presStyleIdx="3" presStyleCnt="5"/>
      <dgm:spPr/>
    </dgm:pt>
    <dgm:pt modelId="{7D8632DC-C177-9B44-8A7E-D2FD1307F916}" type="pres">
      <dgm:prSet presAssocID="{19F0A27F-0CCB-40A5-AE61-93A0BDF574FD}" presName="vert1" presStyleCnt="0"/>
      <dgm:spPr/>
    </dgm:pt>
    <dgm:pt modelId="{183E0EAC-6720-9442-886F-5D08122ACB79}" type="pres">
      <dgm:prSet presAssocID="{C15C401F-56A7-42F1-996C-19A84A12E1A9}" presName="thickLine" presStyleLbl="alignNode1" presStyleIdx="4" presStyleCnt="5"/>
      <dgm:spPr/>
    </dgm:pt>
    <dgm:pt modelId="{8A25996D-4F89-BA4E-B35B-04B2B81121BD}" type="pres">
      <dgm:prSet presAssocID="{C15C401F-56A7-42F1-996C-19A84A12E1A9}" presName="horz1" presStyleCnt="0"/>
      <dgm:spPr/>
    </dgm:pt>
    <dgm:pt modelId="{5499E92B-691B-C04B-A485-A4F3E853E412}" type="pres">
      <dgm:prSet presAssocID="{C15C401F-56A7-42F1-996C-19A84A12E1A9}" presName="tx1" presStyleLbl="revTx" presStyleIdx="4" presStyleCnt="5"/>
      <dgm:spPr/>
    </dgm:pt>
    <dgm:pt modelId="{C8E0675C-ABA1-0543-8688-1C3C04DCB6B0}" type="pres">
      <dgm:prSet presAssocID="{C15C401F-56A7-42F1-996C-19A84A12E1A9}" presName="vert1" presStyleCnt="0"/>
      <dgm:spPr/>
    </dgm:pt>
  </dgm:ptLst>
  <dgm:cxnLst>
    <dgm:cxn modelId="{32FD501B-AA3B-4195-8D77-E166C7C3B844}" srcId="{B54224E4-ABDA-46DF-A75E-6149B619FCD5}" destId="{C15C401F-56A7-42F1-996C-19A84A12E1A9}" srcOrd="4" destOrd="0" parTransId="{A3B987E7-DC1A-4776-B5EF-FFE45E8D85C4}" sibTransId="{F567DD39-B1B5-4E78-BD23-B28EAD15AA06}"/>
    <dgm:cxn modelId="{57BDB21E-4D54-7A43-86F3-4EDC1C218F85}" type="presOf" srcId="{DE3A903A-A0CC-4CFA-9FB8-FA18260E5C94}" destId="{91E668E0-2D0E-4B45-AF4E-879404881E20}" srcOrd="0" destOrd="0" presId="urn:microsoft.com/office/officeart/2008/layout/LinedList"/>
    <dgm:cxn modelId="{91D38E27-1895-3C4E-9BDC-A8308A35D83C}" type="presOf" srcId="{C15C401F-56A7-42F1-996C-19A84A12E1A9}" destId="{5499E92B-691B-C04B-A485-A4F3E853E412}" srcOrd="0" destOrd="0" presId="urn:microsoft.com/office/officeart/2008/layout/LinedList"/>
    <dgm:cxn modelId="{0600973B-3A2B-C940-B5A6-2D809F306A0D}" type="presOf" srcId="{04DE4D83-61DB-4E73-B5A9-6CC92C510B1E}" destId="{E4323D55-6C28-2348-9120-885C7E6EF609}" srcOrd="0" destOrd="0" presId="urn:microsoft.com/office/officeart/2008/layout/LinedList"/>
    <dgm:cxn modelId="{BF38B351-7356-4C72-9546-5AD38431ADDD}" srcId="{B54224E4-ABDA-46DF-A75E-6149B619FCD5}" destId="{5793062B-2C77-41A8-8910-D7404FE61B26}" srcOrd="1" destOrd="0" parTransId="{389F1EE9-8E5E-4388-86D0-5046C89DB94E}" sibTransId="{23B63B92-4523-44DB-A378-3829C9DBD189}"/>
    <dgm:cxn modelId="{1239106A-F382-4702-97E7-62A754DAB46E}" srcId="{B54224E4-ABDA-46DF-A75E-6149B619FCD5}" destId="{04DE4D83-61DB-4E73-B5A9-6CC92C510B1E}" srcOrd="2" destOrd="0" parTransId="{9003E8C8-5508-4F2F-9E2F-C9AB62344BBF}" sibTransId="{AF541237-52F5-4F1F-851B-BF3F383ED046}"/>
    <dgm:cxn modelId="{8A0E208D-0DC0-F147-8C35-41664CF3BAD6}" type="presOf" srcId="{B54224E4-ABDA-46DF-A75E-6149B619FCD5}" destId="{664EF126-8D05-E744-BE1D-DBC0E151A0E5}" srcOrd="0" destOrd="0" presId="urn:microsoft.com/office/officeart/2008/layout/LinedList"/>
    <dgm:cxn modelId="{7C19729B-4393-F544-9BEE-313A43B542CC}" type="presOf" srcId="{19F0A27F-0CCB-40A5-AE61-93A0BDF574FD}" destId="{0076AE16-ED3F-7C44-8CF5-6AF6C6190CCD}" srcOrd="0" destOrd="0" presId="urn:microsoft.com/office/officeart/2008/layout/LinedList"/>
    <dgm:cxn modelId="{2F3293CE-DA61-4DDE-B80D-AC134673E3A3}" srcId="{B54224E4-ABDA-46DF-A75E-6149B619FCD5}" destId="{DE3A903A-A0CC-4CFA-9FB8-FA18260E5C94}" srcOrd="0" destOrd="0" parTransId="{D20DFCD6-A22D-4817-A17F-0E03387027E7}" sibTransId="{39CD7886-6814-447E-9B44-77F62B13ACA6}"/>
    <dgm:cxn modelId="{F332F6CF-7E09-B546-913A-A78804CBEBAE}" type="presOf" srcId="{5793062B-2C77-41A8-8910-D7404FE61B26}" destId="{5B0150ED-5F8F-3D46-A36B-8CDBC08A9296}" srcOrd="0" destOrd="0" presId="urn:microsoft.com/office/officeart/2008/layout/LinedList"/>
    <dgm:cxn modelId="{166E63D0-D762-4598-A43E-6302A9A6770B}" srcId="{B54224E4-ABDA-46DF-A75E-6149B619FCD5}" destId="{19F0A27F-0CCB-40A5-AE61-93A0BDF574FD}" srcOrd="3" destOrd="0" parTransId="{BF0D7FB6-12DC-44BE-ADB8-65D627A3156B}" sibTransId="{57969F3C-1A30-4985-B203-A349D8EBDEF0}"/>
    <dgm:cxn modelId="{FDAAA24F-67E3-2545-A784-165E1E9DD7BC}" type="presParOf" srcId="{664EF126-8D05-E744-BE1D-DBC0E151A0E5}" destId="{57F3B395-B77B-BB4A-939E-9462739B4662}" srcOrd="0" destOrd="0" presId="urn:microsoft.com/office/officeart/2008/layout/LinedList"/>
    <dgm:cxn modelId="{5769F365-E306-1340-96D2-9E7DBE74CF4D}" type="presParOf" srcId="{664EF126-8D05-E744-BE1D-DBC0E151A0E5}" destId="{EF81848D-0DE3-EF49-A3F7-1D53A20442E2}" srcOrd="1" destOrd="0" presId="urn:microsoft.com/office/officeart/2008/layout/LinedList"/>
    <dgm:cxn modelId="{8AFAD66A-B79E-AC48-9E51-C9C09D4A9F28}" type="presParOf" srcId="{EF81848D-0DE3-EF49-A3F7-1D53A20442E2}" destId="{91E668E0-2D0E-4B45-AF4E-879404881E20}" srcOrd="0" destOrd="0" presId="urn:microsoft.com/office/officeart/2008/layout/LinedList"/>
    <dgm:cxn modelId="{4AFD28EF-E718-E44C-A6EF-BCC93A0F53B0}" type="presParOf" srcId="{EF81848D-0DE3-EF49-A3F7-1D53A20442E2}" destId="{5EA05E86-3665-CD4E-AD85-62F9ADDA5B18}" srcOrd="1" destOrd="0" presId="urn:microsoft.com/office/officeart/2008/layout/LinedList"/>
    <dgm:cxn modelId="{0DE2BA1F-BCC0-A34F-935F-204630D39B4D}" type="presParOf" srcId="{664EF126-8D05-E744-BE1D-DBC0E151A0E5}" destId="{739EEE6E-1F09-CC43-89C0-EDCE1B505213}" srcOrd="2" destOrd="0" presId="urn:microsoft.com/office/officeart/2008/layout/LinedList"/>
    <dgm:cxn modelId="{2DA71915-B94E-1742-A68D-1893977088A5}" type="presParOf" srcId="{664EF126-8D05-E744-BE1D-DBC0E151A0E5}" destId="{7AF95E82-BF0C-AE43-82CB-A3934A822236}" srcOrd="3" destOrd="0" presId="urn:microsoft.com/office/officeart/2008/layout/LinedList"/>
    <dgm:cxn modelId="{A2C40E1F-08DC-6B4A-AB65-46F15BAA5A90}" type="presParOf" srcId="{7AF95E82-BF0C-AE43-82CB-A3934A822236}" destId="{5B0150ED-5F8F-3D46-A36B-8CDBC08A9296}" srcOrd="0" destOrd="0" presId="urn:microsoft.com/office/officeart/2008/layout/LinedList"/>
    <dgm:cxn modelId="{84AE4A71-6825-CE4D-A712-3881B4607854}" type="presParOf" srcId="{7AF95E82-BF0C-AE43-82CB-A3934A822236}" destId="{ADB08933-6AFA-1D45-AD49-4CB84F9AB5C2}" srcOrd="1" destOrd="0" presId="urn:microsoft.com/office/officeart/2008/layout/LinedList"/>
    <dgm:cxn modelId="{DFEBF3C5-6DE4-A244-B231-CE2866269A10}" type="presParOf" srcId="{664EF126-8D05-E744-BE1D-DBC0E151A0E5}" destId="{AF9447FA-9871-0948-A079-3AE18586A2D0}" srcOrd="4" destOrd="0" presId="urn:microsoft.com/office/officeart/2008/layout/LinedList"/>
    <dgm:cxn modelId="{312DF82B-3339-4644-85D9-9381D7F22F4C}" type="presParOf" srcId="{664EF126-8D05-E744-BE1D-DBC0E151A0E5}" destId="{86A3CD9D-F3AE-7C42-932E-7761CFF1522E}" srcOrd="5" destOrd="0" presId="urn:microsoft.com/office/officeart/2008/layout/LinedList"/>
    <dgm:cxn modelId="{9BA4314B-4D01-434A-A54B-41AC622C20F2}" type="presParOf" srcId="{86A3CD9D-F3AE-7C42-932E-7761CFF1522E}" destId="{E4323D55-6C28-2348-9120-885C7E6EF609}" srcOrd="0" destOrd="0" presId="urn:microsoft.com/office/officeart/2008/layout/LinedList"/>
    <dgm:cxn modelId="{D054D923-832D-3B4B-8C7E-9480C1B04788}" type="presParOf" srcId="{86A3CD9D-F3AE-7C42-932E-7761CFF1522E}" destId="{5A0F6C35-5BC7-D741-9A9D-2D027327C917}" srcOrd="1" destOrd="0" presId="urn:microsoft.com/office/officeart/2008/layout/LinedList"/>
    <dgm:cxn modelId="{09068A3F-3494-C34F-8AEC-2A434BED6F51}" type="presParOf" srcId="{664EF126-8D05-E744-BE1D-DBC0E151A0E5}" destId="{40C7A826-68DD-C849-954C-345D8BE47784}" srcOrd="6" destOrd="0" presId="urn:microsoft.com/office/officeart/2008/layout/LinedList"/>
    <dgm:cxn modelId="{28BA6F59-E21E-FD4C-93D8-6C76123E4F2A}" type="presParOf" srcId="{664EF126-8D05-E744-BE1D-DBC0E151A0E5}" destId="{CA5E595B-1A94-884E-96EB-61F7B80C2151}" srcOrd="7" destOrd="0" presId="urn:microsoft.com/office/officeart/2008/layout/LinedList"/>
    <dgm:cxn modelId="{0A16D3D9-65D2-9A47-BA0F-B9CA50666A61}" type="presParOf" srcId="{CA5E595B-1A94-884E-96EB-61F7B80C2151}" destId="{0076AE16-ED3F-7C44-8CF5-6AF6C6190CCD}" srcOrd="0" destOrd="0" presId="urn:microsoft.com/office/officeart/2008/layout/LinedList"/>
    <dgm:cxn modelId="{569183CC-8346-A44A-9D09-73EC114C5D3C}" type="presParOf" srcId="{CA5E595B-1A94-884E-96EB-61F7B80C2151}" destId="{7D8632DC-C177-9B44-8A7E-D2FD1307F916}" srcOrd="1" destOrd="0" presId="urn:microsoft.com/office/officeart/2008/layout/LinedList"/>
    <dgm:cxn modelId="{C286FDCA-4A1C-3D43-8703-856A762B32EC}" type="presParOf" srcId="{664EF126-8D05-E744-BE1D-DBC0E151A0E5}" destId="{183E0EAC-6720-9442-886F-5D08122ACB79}" srcOrd="8" destOrd="0" presId="urn:microsoft.com/office/officeart/2008/layout/LinedList"/>
    <dgm:cxn modelId="{3473CBEE-6E78-BA4F-A269-45667D14A022}" type="presParOf" srcId="{664EF126-8D05-E744-BE1D-DBC0E151A0E5}" destId="{8A25996D-4F89-BA4E-B35B-04B2B81121BD}" srcOrd="9" destOrd="0" presId="urn:microsoft.com/office/officeart/2008/layout/LinedList"/>
    <dgm:cxn modelId="{11EE86D0-8DB2-5D4F-A183-5A8949BCE814}" type="presParOf" srcId="{8A25996D-4F89-BA4E-B35B-04B2B81121BD}" destId="{5499E92B-691B-C04B-A485-A4F3E853E412}" srcOrd="0" destOrd="0" presId="urn:microsoft.com/office/officeart/2008/layout/LinedList"/>
    <dgm:cxn modelId="{8C1857A2-EB0E-614F-B5D8-D54427CF78B7}" type="presParOf" srcId="{8A25996D-4F89-BA4E-B35B-04B2B81121BD}" destId="{C8E0675C-ABA1-0543-8688-1C3C04DCB6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DF52CA8-7241-42F0-A663-8F28C1266D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D52DCB-89A9-4D80-988B-FAEA133DD044}">
      <dgm:prSet/>
      <dgm:spPr/>
      <dgm:t>
        <a:bodyPr/>
        <a:lstStyle/>
        <a:p>
          <a:r>
            <a:rPr lang="cs-CZ" b="1"/>
            <a:t>Zákon: „O zajištění fungování ukrajinského jazyka jako státního“</a:t>
          </a:r>
          <a:br>
            <a:rPr lang="cs-CZ"/>
          </a:br>
          <a:r>
            <a:rPr lang="cs-CZ"/>
            <a:t>(Přijat: 25. dubna 2019, účinnost: 16. července 2019)</a:t>
          </a:r>
          <a:endParaRPr lang="en-US"/>
        </a:p>
      </dgm:t>
    </dgm:pt>
    <dgm:pt modelId="{D3CB6425-2618-4B01-9F23-2996CA2C1694}" type="parTrans" cxnId="{37BF11E3-2A83-4965-A675-AAC218E97F14}">
      <dgm:prSet/>
      <dgm:spPr/>
      <dgm:t>
        <a:bodyPr/>
        <a:lstStyle/>
        <a:p>
          <a:endParaRPr lang="en-US"/>
        </a:p>
      </dgm:t>
    </dgm:pt>
    <dgm:pt modelId="{3757FB0B-C9B9-40D0-8B07-24ED3F43E42D}" type="sibTrans" cxnId="{37BF11E3-2A83-4965-A675-AAC218E97F14}">
      <dgm:prSet/>
      <dgm:spPr/>
      <dgm:t>
        <a:bodyPr/>
        <a:lstStyle/>
        <a:p>
          <a:endParaRPr lang="en-US"/>
        </a:p>
      </dgm:t>
    </dgm:pt>
    <dgm:pt modelId="{50886477-4815-48A1-B833-C15E5447AC98}">
      <dgm:prSet/>
      <dgm:spPr/>
      <dgm:t>
        <a:bodyPr/>
        <a:lstStyle/>
        <a:p>
          <a:r>
            <a:rPr lang="cs-CZ"/>
            <a:t>Ukrajinština je </a:t>
          </a:r>
          <a:r>
            <a:rPr lang="cs-CZ" b="1"/>
            <a:t>povinná ve všech veřejných oblastech, </a:t>
          </a:r>
          <a:r>
            <a:rPr lang="cs-CZ"/>
            <a:t>ve státní správě, školství, zdravotnictví, justici, armádě, médiích, reklamě atd.</a:t>
          </a:r>
          <a:endParaRPr lang="en-US"/>
        </a:p>
      </dgm:t>
    </dgm:pt>
    <dgm:pt modelId="{83EB2C64-99EA-413E-998C-28AED6D107FE}" type="parTrans" cxnId="{089B94DF-E4C1-479D-9946-82535B2009E8}">
      <dgm:prSet/>
      <dgm:spPr/>
      <dgm:t>
        <a:bodyPr/>
        <a:lstStyle/>
        <a:p>
          <a:endParaRPr lang="en-US"/>
        </a:p>
      </dgm:t>
    </dgm:pt>
    <dgm:pt modelId="{15A4B8EE-538A-4228-9AA9-C699CA98571F}" type="sibTrans" cxnId="{089B94DF-E4C1-479D-9946-82535B2009E8}">
      <dgm:prSet/>
      <dgm:spPr/>
      <dgm:t>
        <a:bodyPr/>
        <a:lstStyle/>
        <a:p>
          <a:endParaRPr lang="en-US"/>
        </a:p>
      </dgm:t>
    </dgm:pt>
    <dgm:pt modelId="{7BA4A6C3-EE83-4F80-BCFD-E468D43C3770}">
      <dgm:prSet/>
      <dgm:spPr/>
      <dgm:t>
        <a:bodyPr/>
        <a:lstStyle/>
        <a:p>
          <a:r>
            <a:rPr lang="cs-CZ"/>
            <a:t>Je zřízen post veřejného </a:t>
          </a:r>
          <a:r>
            <a:rPr lang="cs-CZ" b="1"/>
            <a:t>komisaře pro ochranu státního jazyka</a:t>
          </a:r>
          <a:r>
            <a:rPr lang="cs-CZ"/>
            <a:t>, který dohlíží na dodržování zákona a může udělovat </a:t>
          </a:r>
          <a:r>
            <a:rPr lang="cs-CZ" b="1"/>
            <a:t>pokuty</a:t>
          </a:r>
          <a:endParaRPr lang="en-US"/>
        </a:p>
      </dgm:t>
    </dgm:pt>
    <dgm:pt modelId="{4D4B0ACC-7FDC-4326-80D4-7C599ED1BFCD}" type="parTrans" cxnId="{71DE6916-0F45-418D-99AB-60EF12CD87D3}">
      <dgm:prSet/>
      <dgm:spPr/>
      <dgm:t>
        <a:bodyPr/>
        <a:lstStyle/>
        <a:p>
          <a:endParaRPr lang="en-US"/>
        </a:p>
      </dgm:t>
    </dgm:pt>
    <dgm:pt modelId="{68B2536C-9922-48F0-9F17-30F678256C20}" type="sibTrans" cxnId="{71DE6916-0F45-418D-99AB-60EF12CD87D3}">
      <dgm:prSet/>
      <dgm:spPr/>
      <dgm:t>
        <a:bodyPr/>
        <a:lstStyle/>
        <a:p>
          <a:endParaRPr lang="en-US"/>
        </a:p>
      </dgm:t>
    </dgm:pt>
    <dgm:pt modelId="{028BFB76-CE80-A444-B377-CED00D607DF2}" type="pres">
      <dgm:prSet presAssocID="{6DF52CA8-7241-42F0-A663-8F28C1266DD3}" presName="vert0" presStyleCnt="0">
        <dgm:presLayoutVars>
          <dgm:dir/>
          <dgm:animOne val="branch"/>
          <dgm:animLvl val="lvl"/>
        </dgm:presLayoutVars>
      </dgm:prSet>
      <dgm:spPr/>
    </dgm:pt>
    <dgm:pt modelId="{5A4C0E1E-6BD3-2849-A408-4D2FFEEBE820}" type="pres">
      <dgm:prSet presAssocID="{65D52DCB-89A9-4D80-988B-FAEA133DD044}" presName="thickLine" presStyleLbl="alignNode1" presStyleIdx="0" presStyleCnt="3"/>
      <dgm:spPr/>
    </dgm:pt>
    <dgm:pt modelId="{DE4AE01F-CCFD-2946-91C7-58A3D1F8BAA1}" type="pres">
      <dgm:prSet presAssocID="{65D52DCB-89A9-4D80-988B-FAEA133DD044}" presName="horz1" presStyleCnt="0"/>
      <dgm:spPr/>
    </dgm:pt>
    <dgm:pt modelId="{6EB78B33-276A-C04E-8964-DBA000102CB1}" type="pres">
      <dgm:prSet presAssocID="{65D52DCB-89A9-4D80-988B-FAEA133DD044}" presName="tx1" presStyleLbl="revTx" presStyleIdx="0" presStyleCnt="3"/>
      <dgm:spPr/>
    </dgm:pt>
    <dgm:pt modelId="{191BBF86-6B0F-F346-853C-637A5E8EDF06}" type="pres">
      <dgm:prSet presAssocID="{65D52DCB-89A9-4D80-988B-FAEA133DD044}" presName="vert1" presStyleCnt="0"/>
      <dgm:spPr/>
    </dgm:pt>
    <dgm:pt modelId="{5E11FA06-8D42-D44A-9C27-684D0CC2A803}" type="pres">
      <dgm:prSet presAssocID="{50886477-4815-48A1-B833-C15E5447AC98}" presName="thickLine" presStyleLbl="alignNode1" presStyleIdx="1" presStyleCnt="3"/>
      <dgm:spPr/>
    </dgm:pt>
    <dgm:pt modelId="{85DB7DB8-5DAA-4F44-8D36-E52BA9488D63}" type="pres">
      <dgm:prSet presAssocID="{50886477-4815-48A1-B833-C15E5447AC98}" presName="horz1" presStyleCnt="0"/>
      <dgm:spPr/>
    </dgm:pt>
    <dgm:pt modelId="{A5937461-4DC7-DD47-AB8F-0D15DF569A4B}" type="pres">
      <dgm:prSet presAssocID="{50886477-4815-48A1-B833-C15E5447AC98}" presName="tx1" presStyleLbl="revTx" presStyleIdx="1" presStyleCnt="3"/>
      <dgm:spPr/>
    </dgm:pt>
    <dgm:pt modelId="{9ED9C983-9C63-3F43-A80C-EA757198CACE}" type="pres">
      <dgm:prSet presAssocID="{50886477-4815-48A1-B833-C15E5447AC98}" presName="vert1" presStyleCnt="0"/>
      <dgm:spPr/>
    </dgm:pt>
    <dgm:pt modelId="{E6CE409C-A6C1-3A4E-A980-375FA721B257}" type="pres">
      <dgm:prSet presAssocID="{7BA4A6C3-EE83-4F80-BCFD-E468D43C3770}" presName="thickLine" presStyleLbl="alignNode1" presStyleIdx="2" presStyleCnt="3"/>
      <dgm:spPr/>
    </dgm:pt>
    <dgm:pt modelId="{C0444A6F-0839-8D47-B102-F48EB0769C46}" type="pres">
      <dgm:prSet presAssocID="{7BA4A6C3-EE83-4F80-BCFD-E468D43C3770}" presName="horz1" presStyleCnt="0"/>
      <dgm:spPr/>
    </dgm:pt>
    <dgm:pt modelId="{FEC2FBC4-C53D-8946-BD16-13387E45B267}" type="pres">
      <dgm:prSet presAssocID="{7BA4A6C3-EE83-4F80-BCFD-E468D43C3770}" presName="tx1" presStyleLbl="revTx" presStyleIdx="2" presStyleCnt="3"/>
      <dgm:spPr/>
    </dgm:pt>
    <dgm:pt modelId="{FBB18B8E-55C7-274D-BC02-BD78281F1A93}" type="pres">
      <dgm:prSet presAssocID="{7BA4A6C3-EE83-4F80-BCFD-E468D43C3770}" presName="vert1" presStyleCnt="0"/>
      <dgm:spPr/>
    </dgm:pt>
  </dgm:ptLst>
  <dgm:cxnLst>
    <dgm:cxn modelId="{71DE6916-0F45-418D-99AB-60EF12CD87D3}" srcId="{6DF52CA8-7241-42F0-A663-8F28C1266DD3}" destId="{7BA4A6C3-EE83-4F80-BCFD-E468D43C3770}" srcOrd="2" destOrd="0" parTransId="{4D4B0ACC-7FDC-4326-80D4-7C599ED1BFCD}" sibTransId="{68B2536C-9922-48F0-9F17-30F678256C20}"/>
    <dgm:cxn modelId="{A64DF2BA-F2DD-864E-B8E0-81B7AEBE53C0}" type="presOf" srcId="{6DF52CA8-7241-42F0-A663-8F28C1266DD3}" destId="{028BFB76-CE80-A444-B377-CED00D607DF2}" srcOrd="0" destOrd="0" presId="urn:microsoft.com/office/officeart/2008/layout/LinedList"/>
    <dgm:cxn modelId="{247755CF-5494-014D-BE14-8D6EC5E8ECA7}" type="presOf" srcId="{50886477-4815-48A1-B833-C15E5447AC98}" destId="{A5937461-4DC7-DD47-AB8F-0D15DF569A4B}" srcOrd="0" destOrd="0" presId="urn:microsoft.com/office/officeart/2008/layout/LinedList"/>
    <dgm:cxn modelId="{1D8469DA-31D6-F943-96C6-48CE24580C66}" type="presOf" srcId="{7BA4A6C3-EE83-4F80-BCFD-E468D43C3770}" destId="{FEC2FBC4-C53D-8946-BD16-13387E45B267}" srcOrd="0" destOrd="0" presId="urn:microsoft.com/office/officeart/2008/layout/LinedList"/>
    <dgm:cxn modelId="{089B94DF-E4C1-479D-9946-82535B2009E8}" srcId="{6DF52CA8-7241-42F0-A663-8F28C1266DD3}" destId="{50886477-4815-48A1-B833-C15E5447AC98}" srcOrd="1" destOrd="0" parTransId="{83EB2C64-99EA-413E-998C-28AED6D107FE}" sibTransId="{15A4B8EE-538A-4228-9AA9-C699CA98571F}"/>
    <dgm:cxn modelId="{37BF11E3-2A83-4965-A675-AAC218E97F14}" srcId="{6DF52CA8-7241-42F0-A663-8F28C1266DD3}" destId="{65D52DCB-89A9-4D80-988B-FAEA133DD044}" srcOrd="0" destOrd="0" parTransId="{D3CB6425-2618-4B01-9F23-2996CA2C1694}" sibTransId="{3757FB0B-C9B9-40D0-8B07-24ED3F43E42D}"/>
    <dgm:cxn modelId="{A16F89FA-138A-574D-86EC-A38903040DAC}" type="presOf" srcId="{65D52DCB-89A9-4D80-988B-FAEA133DD044}" destId="{6EB78B33-276A-C04E-8964-DBA000102CB1}" srcOrd="0" destOrd="0" presId="urn:microsoft.com/office/officeart/2008/layout/LinedList"/>
    <dgm:cxn modelId="{811EE014-48CE-1C4B-9CC9-618AD6908B89}" type="presParOf" srcId="{028BFB76-CE80-A444-B377-CED00D607DF2}" destId="{5A4C0E1E-6BD3-2849-A408-4D2FFEEBE820}" srcOrd="0" destOrd="0" presId="urn:microsoft.com/office/officeart/2008/layout/LinedList"/>
    <dgm:cxn modelId="{A5AF6BCF-4D0A-CE40-AE1A-722CFE8AAD1C}" type="presParOf" srcId="{028BFB76-CE80-A444-B377-CED00D607DF2}" destId="{DE4AE01F-CCFD-2946-91C7-58A3D1F8BAA1}" srcOrd="1" destOrd="0" presId="urn:microsoft.com/office/officeart/2008/layout/LinedList"/>
    <dgm:cxn modelId="{7D9978A9-6C0D-B94D-AB7B-9B1C7BE5434F}" type="presParOf" srcId="{DE4AE01F-CCFD-2946-91C7-58A3D1F8BAA1}" destId="{6EB78B33-276A-C04E-8964-DBA000102CB1}" srcOrd="0" destOrd="0" presId="urn:microsoft.com/office/officeart/2008/layout/LinedList"/>
    <dgm:cxn modelId="{165301B2-713F-284C-A6A2-6FD94838AFC5}" type="presParOf" srcId="{DE4AE01F-CCFD-2946-91C7-58A3D1F8BAA1}" destId="{191BBF86-6B0F-F346-853C-637A5E8EDF06}" srcOrd="1" destOrd="0" presId="urn:microsoft.com/office/officeart/2008/layout/LinedList"/>
    <dgm:cxn modelId="{F39E2947-FC1C-AF4A-A331-131C95F3DC15}" type="presParOf" srcId="{028BFB76-CE80-A444-B377-CED00D607DF2}" destId="{5E11FA06-8D42-D44A-9C27-684D0CC2A803}" srcOrd="2" destOrd="0" presId="urn:microsoft.com/office/officeart/2008/layout/LinedList"/>
    <dgm:cxn modelId="{3654E65D-CCD9-F74A-A32A-DB47A26E7E50}" type="presParOf" srcId="{028BFB76-CE80-A444-B377-CED00D607DF2}" destId="{85DB7DB8-5DAA-4F44-8D36-E52BA9488D63}" srcOrd="3" destOrd="0" presId="urn:microsoft.com/office/officeart/2008/layout/LinedList"/>
    <dgm:cxn modelId="{74793F7F-6F6D-E24F-AA80-6077484A4D71}" type="presParOf" srcId="{85DB7DB8-5DAA-4F44-8D36-E52BA9488D63}" destId="{A5937461-4DC7-DD47-AB8F-0D15DF569A4B}" srcOrd="0" destOrd="0" presId="urn:microsoft.com/office/officeart/2008/layout/LinedList"/>
    <dgm:cxn modelId="{C6636FC0-BB51-3243-A36E-6939C7B45AAD}" type="presParOf" srcId="{85DB7DB8-5DAA-4F44-8D36-E52BA9488D63}" destId="{9ED9C983-9C63-3F43-A80C-EA757198CACE}" srcOrd="1" destOrd="0" presId="urn:microsoft.com/office/officeart/2008/layout/LinedList"/>
    <dgm:cxn modelId="{2805FF08-495F-484E-AFB8-21E3AAD73B1F}" type="presParOf" srcId="{028BFB76-CE80-A444-B377-CED00D607DF2}" destId="{E6CE409C-A6C1-3A4E-A980-375FA721B257}" srcOrd="4" destOrd="0" presId="urn:microsoft.com/office/officeart/2008/layout/LinedList"/>
    <dgm:cxn modelId="{BAD4B9C3-6F1E-7543-AF51-2718C5199482}" type="presParOf" srcId="{028BFB76-CE80-A444-B377-CED00D607DF2}" destId="{C0444A6F-0839-8D47-B102-F48EB0769C46}" srcOrd="5" destOrd="0" presId="urn:microsoft.com/office/officeart/2008/layout/LinedList"/>
    <dgm:cxn modelId="{0554A807-4C00-C643-A2CB-21E476D3DF48}" type="presParOf" srcId="{C0444A6F-0839-8D47-B102-F48EB0769C46}" destId="{FEC2FBC4-C53D-8946-BD16-13387E45B267}" srcOrd="0" destOrd="0" presId="urn:microsoft.com/office/officeart/2008/layout/LinedList"/>
    <dgm:cxn modelId="{54C1AB11-3170-ED4E-878A-ED54B274CD03}" type="presParOf" srcId="{C0444A6F-0839-8D47-B102-F48EB0769C46}" destId="{FBB18B8E-55C7-274D-BC02-BD78281F1A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E0909DEB-07A8-4716-9DF1-E774264B5E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29CA35-5082-401F-893B-AFAE90233521}">
      <dgm:prSet/>
      <dgm:spPr/>
      <dgm:t>
        <a:bodyPr/>
        <a:lstStyle/>
        <a:p>
          <a:r>
            <a:rPr lang="en-US"/>
            <a:t>Ukrajinština = jediný státní jazyk</a:t>
          </a:r>
        </a:p>
      </dgm:t>
    </dgm:pt>
    <dgm:pt modelId="{E26DE985-08EE-4583-90B0-2A13F58E054D}" type="parTrans" cxnId="{576669CA-19FE-4A8E-B5A2-BD081414C41C}">
      <dgm:prSet/>
      <dgm:spPr/>
      <dgm:t>
        <a:bodyPr/>
        <a:lstStyle/>
        <a:p>
          <a:endParaRPr lang="en-US"/>
        </a:p>
      </dgm:t>
    </dgm:pt>
    <dgm:pt modelId="{6039D4D0-1C7E-4146-8C01-7B066C319458}" type="sibTrans" cxnId="{576669CA-19FE-4A8E-B5A2-BD081414C41C}">
      <dgm:prSet/>
      <dgm:spPr/>
      <dgm:t>
        <a:bodyPr/>
        <a:lstStyle/>
        <a:p>
          <a:endParaRPr lang="en-US"/>
        </a:p>
      </dgm:t>
    </dgm:pt>
    <dgm:pt modelId="{C4F33109-01C1-429B-B1B8-E8D0EFAF26B7}">
      <dgm:prSet/>
      <dgm:spPr/>
      <dgm:t>
        <a:bodyPr/>
        <a:lstStyle/>
        <a:p>
          <a:r>
            <a:rPr lang="en-US"/>
            <a:t>Platí pro státní správu, vzdělávání, média, zdravotnictví, soudy, reklamu</a:t>
          </a:r>
        </a:p>
      </dgm:t>
    </dgm:pt>
    <dgm:pt modelId="{B0B791D4-A313-4156-815F-966BC0C8C134}" type="parTrans" cxnId="{1D0301FF-06B9-4997-90B2-A688CE2CC901}">
      <dgm:prSet/>
      <dgm:spPr/>
      <dgm:t>
        <a:bodyPr/>
        <a:lstStyle/>
        <a:p>
          <a:endParaRPr lang="en-US"/>
        </a:p>
      </dgm:t>
    </dgm:pt>
    <dgm:pt modelId="{AE958A4D-5B59-47EB-A218-AA8C5B9FE30B}" type="sibTrans" cxnId="{1D0301FF-06B9-4997-90B2-A688CE2CC901}">
      <dgm:prSet/>
      <dgm:spPr/>
      <dgm:t>
        <a:bodyPr/>
        <a:lstStyle/>
        <a:p>
          <a:endParaRPr lang="en-US"/>
        </a:p>
      </dgm:t>
    </dgm:pt>
    <dgm:pt modelId="{BA84D2E3-D5CC-45C2-905F-DB16ECBD7B50}">
      <dgm:prSet/>
      <dgm:spPr/>
      <dgm:t>
        <a:bodyPr/>
        <a:lstStyle/>
        <a:p>
          <a:r>
            <a:rPr lang="en-US"/>
            <a:t>Povinné užívání ve veřejném prostoru a státní komunikaci</a:t>
          </a:r>
        </a:p>
      </dgm:t>
    </dgm:pt>
    <dgm:pt modelId="{12C24FFE-8C5E-4CE9-A225-D32D95FC9B2F}" type="parTrans" cxnId="{E124569C-772C-415D-89EA-22D405492D3B}">
      <dgm:prSet/>
      <dgm:spPr/>
      <dgm:t>
        <a:bodyPr/>
        <a:lstStyle/>
        <a:p>
          <a:endParaRPr lang="en-US"/>
        </a:p>
      </dgm:t>
    </dgm:pt>
    <dgm:pt modelId="{E2C29606-EF76-4D6C-AD17-474D0EEA777E}" type="sibTrans" cxnId="{E124569C-772C-415D-89EA-22D405492D3B}">
      <dgm:prSet/>
      <dgm:spPr/>
      <dgm:t>
        <a:bodyPr/>
        <a:lstStyle/>
        <a:p>
          <a:endParaRPr lang="en-US"/>
        </a:p>
      </dgm:t>
    </dgm:pt>
    <dgm:pt modelId="{5C2922A9-BDA2-4B44-AB49-A77C5C886EB8}">
      <dgm:prSet/>
      <dgm:spPr/>
      <dgm:t>
        <a:bodyPr/>
        <a:lstStyle/>
        <a:p>
          <a:r>
            <a:rPr lang="en-US"/>
            <a:t>Zřízen jazykový komisař, možné pokuty za porušení</a:t>
          </a:r>
        </a:p>
      </dgm:t>
    </dgm:pt>
    <dgm:pt modelId="{D7451153-AADF-4250-8872-8F9450FFE277}" type="parTrans" cxnId="{68BD9386-5690-4D79-A0A8-8CEA8AA7A021}">
      <dgm:prSet/>
      <dgm:spPr/>
      <dgm:t>
        <a:bodyPr/>
        <a:lstStyle/>
        <a:p>
          <a:endParaRPr lang="en-US"/>
        </a:p>
      </dgm:t>
    </dgm:pt>
    <dgm:pt modelId="{C85BEBBD-D442-4B51-A6B8-9B9BEA1D2A20}" type="sibTrans" cxnId="{68BD9386-5690-4D79-A0A8-8CEA8AA7A021}">
      <dgm:prSet/>
      <dgm:spPr/>
      <dgm:t>
        <a:bodyPr/>
        <a:lstStyle/>
        <a:p>
          <a:endParaRPr lang="en-US"/>
        </a:p>
      </dgm:t>
    </dgm:pt>
    <dgm:pt modelId="{1D1F940F-ABB0-4075-A05D-5801BFB7A282}">
      <dgm:prSet/>
      <dgm:spPr/>
      <dgm:t>
        <a:bodyPr/>
        <a:lstStyle/>
        <a:p>
          <a:r>
            <a:rPr lang="en-US"/>
            <a:t>Menšiny mohou užívat své jazyky v soukromí a kulturním životě</a:t>
          </a:r>
        </a:p>
      </dgm:t>
    </dgm:pt>
    <dgm:pt modelId="{6A072765-6662-46FD-B89C-1E68A3A5E876}" type="parTrans" cxnId="{58972EBC-9157-4880-B57D-A6353DEB454B}">
      <dgm:prSet/>
      <dgm:spPr/>
      <dgm:t>
        <a:bodyPr/>
        <a:lstStyle/>
        <a:p>
          <a:endParaRPr lang="en-US"/>
        </a:p>
      </dgm:t>
    </dgm:pt>
    <dgm:pt modelId="{164FE6BB-CF8F-483C-9AC2-CAD96F9B8A52}" type="sibTrans" cxnId="{58972EBC-9157-4880-B57D-A6353DEB454B}">
      <dgm:prSet/>
      <dgm:spPr/>
      <dgm:t>
        <a:bodyPr/>
        <a:lstStyle/>
        <a:p>
          <a:endParaRPr lang="en-US"/>
        </a:p>
      </dgm:t>
    </dgm:pt>
    <dgm:pt modelId="{759A4B6E-CE09-4A44-B46B-CD00CB07BF18}">
      <dgm:prSet/>
      <dgm:spPr/>
      <dgm:t>
        <a:bodyPr/>
        <a:lstStyle/>
        <a:p>
          <a:r>
            <a:rPr lang="en-US"/>
            <a:t>Cíl: posílení národní identity a jednoty státu</a:t>
          </a:r>
        </a:p>
      </dgm:t>
    </dgm:pt>
    <dgm:pt modelId="{A65877CF-776A-4964-B2A9-CBC841ACDB6D}" type="parTrans" cxnId="{1F769673-6C8D-4169-86E5-35431EE1948C}">
      <dgm:prSet/>
      <dgm:spPr/>
      <dgm:t>
        <a:bodyPr/>
        <a:lstStyle/>
        <a:p>
          <a:endParaRPr lang="en-US"/>
        </a:p>
      </dgm:t>
    </dgm:pt>
    <dgm:pt modelId="{68A7A528-2988-47CE-BB85-19F8394E0842}" type="sibTrans" cxnId="{1F769673-6C8D-4169-86E5-35431EE1948C}">
      <dgm:prSet/>
      <dgm:spPr/>
      <dgm:t>
        <a:bodyPr/>
        <a:lstStyle/>
        <a:p>
          <a:endParaRPr lang="en-US"/>
        </a:p>
      </dgm:t>
    </dgm:pt>
    <dgm:pt modelId="{2964033A-38F9-E74D-A754-D8420D7A5BC1}" type="pres">
      <dgm:prSet presAssocID="{E0909DEB-07A8-4716-9DF1-E774264B5EE9}" presName="vert0" presStyleCnt="0">
        <dgm:presLayoutVars>
          <dgm:dir/>
          <dgm:animOne val="branch"/>
          <dgm:animLvl val="lvl"/>
        </dgm:presLayoutVars>
      </dgm:prSet>
      <dgm:spPr/>
    </dgm:pt>
    <dgm:pt modelId="{9F9231AA-3107-0146-9401-1820B29DFCEF}" type="pres">
      <dgm:prSet presAssocID="{0729CA35-5082-401F-893B-AFAE90233521}" presName="thickLine" presStyleLbl="alignNode1" presStyleIdx="0" presStyleCnt="6"/>
      <dgm:spPr/>
    </dgm:pt>
    <dgm:pt modelId="{767BED14-1F2C-664A-AD3A-A7D0A4004B85}" type="pres">
      <dgm:prSet presAssocID="{0729CA35-5082-401F-893B-AFAE90233521}" presName="horz1" presStyleCnt="0"/>
      <dgm:spPr/>
    </dgm:pt>
    <dgm:pt modelId="{B3C7031A-B4C5-894B-8578-C46A2B01FAD3}" type="pres">
      <dgm:prSet presAssocID="{0729CA35-5082-401F-893B-AFAE90233521}" presName="tx1" presStyleLbl="revTx" presStyleIdx="0" presStyleCnt="6"/>
      <dgm:spPr/>
    </dgm:pt>
    <dgm:pt modelId="{91740AFE-1529-3E49-81CC-8F72C04E653A}" type="pres">
      <dgm:prSet presAssocID="{0729CA35-5082-401F-893B-AFAE90233521}" presName="vert1" presStyleCnt="0"/>
      <dgm:spPr/>
    </dgm:pt>
    <dgm:pt modelId="{A38DCD9B-5916-9641-A7DF-5BF0F44992E3}" type="pres">
      <dgm:prSet presAssocID="{C4F33109-01C1-429B-B1B8-E8D0EFAF26B7}" presName="thickLine" presStyleLbl="alignNode1" presStyleIdx="1" presStyleCnt="6"/>
      <dgm:spPr/>
    </dgm:pt>
    <dgm:pt modelId="{8E8D82F8-347C-E743-AB71-38E5B5B79565}" type="pres">
      <dgm:prSet presAssocID="{C4F33109-01C1-429B-B1B8-E8D0EFAF26B7}" presName="horz1" presStyleCnt="0"/>
      <dgm:spPr/>
    </dgm:pt>
    <dgm:pt modelId="{82716AC7-4019-9945-95FB-3E85FB815755}" type="pres">
      <dgm:prSet presAssocID="{C4F33109-01C1-429B-B1B8-E8D0EFAF26B7}" presName="tx1" presStyleLbl="revTx" presStyleIdx="1" presStyleCnt="6"/>
      <dgm:spPr/>
    </dgm:pt>
    <dgm:pt modelId="{E37BA538-1429-F546-947F-7D1F750758BC}" type="pres">
      <dgm:prSet presAssocID="{C4F33109-01C1-429B-B1B8-E8D0EFAF26B7}" presName="vert1" presStyleCnt="0"/>
      <dgm:spPr/>
    </dgm:pt>
    <dgm:pt modelId="{D03C8C46-6F4C-2D4B-B8C7-6910ACA4AE83}" type="pres">
      <dgm:prSet presAssocID="{BA84D2E3-D5CC-45C2-905F-DB16ECBD7B50}" presName="thickLine" presStyleLbl="alignNode1" presStyleIdx="2" presStyleCnt="6"/>
      <dgm:spPr/>
    </dgm:pt>
    <dgm:pt modelId="{8FED804B-6011-064E-825A-2D6FE09FE3B9}" type="pres">
      <dgm:prSet presAssocID="{BA84D2E3-D5CC-45C2-905F-DB16ECBD7B50}" presName="horz1" presStyleCnt="0"/>
      <dgm:spPr/>
    </dgm:pt>
    <dgm:pt modelId="{22C2177C-CDF6-D645-9869-9829DCAA3CD4}" type="pres">
      <dgm:prSet presAssocID="{BA84D2E3-D5CC-45C2-905F-DB16ECBD7B50}" presName="tx1" presStyleLbl="revTx" presStyleIdx="2" presStyleCnt="6"/>
      <dgm:spPr/>
    </dgm:pt>
    <dgm:pt modelId="{C543FE65-B67D-5E4D-BEA5-CE2E84FA453F}" type="pres">
      <dgm:prSet presAssocID="{BA84D2E3-D5CC-45C2-905F-DB16ECBD7B50}" presName="vert1" presStyleCnt="0"/>
      <dgm:spPr/>
    </dgm:pt>
    <dgm:pt modelId="{A055A4DE-7B5C-D74B-B6C2-6D892CE47415}" type="pres">
      <dgm:prSet presAssocID="{5C2922A9-BDA2-4B44-AB49-A77C5C886EB8}" presName="thickLine" presStyleLbl="alignNode1" presStyleIdx="3" presStyleCnt="6"/>
      <dgm:spPr/>
    </dgm:pt>
    <dgm:pt modelId="{2C4B2F3F-98ED-FE41-9681-CFEA854A0220}" type="pres">
      <dgm:prSet presAssocID="{5C2922A9-BDA2-4B44-AB49-A77C5C886EB8}" presName="horz1" presStyleCnt="0"/>
      <dgm:spPr/>
    </dgm:pt>
    <dgm:pt modelId="{20C2F733-7576-1348-AEE0-A71C2CD8EFA7}" type="pres">
      <dgm:prSet presAssocID="{5C2922A9-BDA2-4B44-AB49-A77C5C886EB8}" presName="tx1" presStyleLbl="revTx" presStyleIdx="3" presStyleCnt="6"/>
      <dgm:spPr/>
    </dgm:pt>
    <dgm:pt modelId="{05A2F241-99FB-0A43-82A2-68F57951FE9C}" type="pres">
      <dgm:prSet presAssocID="{5C2922A9-BDA2-4B44-AB49-A77C5C886EB8}" presName="vert1" presStyleCnt="0"/>
      <dgm:spPr/>
    </dgm:pt>
    <dgm:pt modelId="{C64D0388-666C-9048-BA5D-D2F175ACE878}" type="pres">
      <dgm:prSet presAssocID="{1D1F940F-ABB0-4075-A05D-5801BFB7A282}" presName="thickLine" presStyleLbl="alignNode1" presStyleIdx="4" presStyleCnt="6"/>
      <dgm:spPr/>
    </dgm:pt>
    <dgm:pt modelId="{31757DEF-EB6F-764B-8D0B-060388940E2C}" type="pres">
      <dgm:prSet presAssocID="{1D1F940F-ABB0-4075-A05D-5801BFB7A282}" presName="horz1" presStyleCnt="0"/>
      <dgm:spPr/>
    </dgm:pt>
    <dgm:pt modelId="{2314C8C7-520E-B34E-B3D1-5A0CCCA8C5A0}" type="pres">
      <dgm:prSet presAssocID="{1D1F940F-ABB0-4075-A05D-5801BFB7A282}" presName="tx1" presStyleLbl="revTx" presStyleIdx="4" presStyleCnt="6"/>
      <dgm:spPr/>
    </dgm:pt>
    <dgm:pt modelId="{D95BBB69-F11B-C04D-AEF3-F0797B3E878D}" type="pres">
      <dgm:prSet presAssocID="{1D1F940F-ABB0-4075-A05D-5801BFB7A282}" presName="vert1" presStyleCnt="0"/>
      <dgm:spPr/>
    </dgm:pt>
    <dgm:pt modelId="{85848D13-13AC-D240-BCE0-53A1A3C85C4C}" type="pres">
      <dgm:prSet presAssocID="{759A4B6E-CE09-4A44-B46B-CD00CB07BF18}" presName="thickLine" presStyleLbl="alignNode1" presStyleIdx="5" presStyleCnt="6"/>
      <dgm:spPr/>
    </dgm:pt>
    <dgm:pt modelId="{7BE072E7-4D97-AD40-935C-7214090C8B76}" type="pres">
      <dgm:prSet presAssocID="{759A4B6E-CE09-4A44-B46B-CD00CB07BF18}" presName="horz1" presStyleCnt="0"/>
      <dgm:spPr/>
    </dgm:pt>
    <dgm:pt modelId="{36D0E272-BD78-754C-89AC-D7AA25015406}" type="pres">
      <dgm:prSet presAssocID="{759A4B6E-CE09-4A44-B46B-CD00CB07BF18}" presName="tx1" presStyleLbl="revTx" presStyleIdx="5" presStyleCnt="6"/>
      <dgm:spPr/>
    </dgm:pt>
    <dgm:pt modelId="{02BFC2D6-5816-8547-AFF2-73094F9AE75A}" type="pres">
      <dgm:prSet presAssocID="{759A4B6E-CE09-4A44-B46B-CD00CB07BF18}" presName="vert1" presStyleCnt="0"/>
      <dgm:spPr/>
    </dgm:pt>
  </dgm:ptLst>
  <dgm:cxnLst>
    <dgm:cxn modelId="{BC800214-C9EB-1449-82D1-AC3C4D7458EF}" type="presOf" srcId="{E0909DEB-07A8-4716-9DF1-E774264B5EE9}" destId="{2964033A-38F9-E74D-A754-D8420D7A5BC1}" srcOrd="0" destOrd="0" presId="urn:microsoft.com/office/officeart/2008/layout/LinedList"/>
    <dgm:cxn modelId="{4EC52919-68E4-D343-BB9F-5DCFD1635B81}" type="presOf" srcId="{759A4B6E-CE09-4A44-B46B-CD00CB07BF18}" destId="{36D0E272-BD78-754C-89AC-D7AA25015406}" srcOrd="0" destOrd="0" presId="urn:microsoft.com/office/officeart/2008/layout/LinedList"/>
    <dgm:cxn modelId="{5435EF48-D83F-7C43-9F84-2E7B58B1A5C1}" type="presOf" srcId="{5C2922A9-BDA2-4B44-AB49-A77C5C886EB8}" destId="{20C2F733-7576-1348-AEE0-A71C2CD8EFA7}" srcOrd="0" destOrd="0" presId="urn:microsoft.com/office/officeart/2008/layout/LinedList"/>
    <dgm:cxn modelId="{69155E68-FEE1-8C45-ACE1-2ECD312893B6}" type="presOf" srcId="{0729CA35-5082-401F-893B-AFAE90233521}" destId="{B3C7031A-B4C5-894B-8578-C46A2B01FAD3}" srcOrd="0" destOrd="0" presId="urn:microsoft.com/office/officeart/2008/layout/LinedList"/>
    <dgm:cxn modelId="{F632206A-7212-CE46-925C-88C96648C95F}" type="presOf" srcId="{1D1F940F-ABB0-4075-A05D-5801BFB7A282}" destId="{2314C8C7-520E-B34E-B3D1-5A0CCCA8C5A0}" srcOrd="0" destOrd="0" presId="urn:microsoft.com/office/officeart/2008/layout/LinedList"/>
    <dgm:cxn modelId="{6C158E6B-AC73-D049-9531-07ADF28A1A6A}" type="presOf" srcId="{C4F33109-01C1-429B-B1B8-E8D0EFAF26B7}" destId="{82716AC7-4019-9945-95FB-3E85FB815755}" srcOrd="0" destOrd="0" presId="urn:microsoft.com/office/officeart/2008/layout/LinedList"/>
    <dgm:cxn modelId="{1F769673-6C8D-4169-86E5-35431EE1948C}" srcId="{E0909DEB-07A8-4716-9DF1-E774264B5EE9}" destId="{759A4B6E-CE09-4A44-B46B-CD00CB07BF18}" srcOrd="5" destOrd="0" parTransId="{A65877CF-776A-4964-B2A9-CBC841ACDB6D}" sibTransId="{68A7A528-2988-47CE-BB85-19F8394E0842}"/>
    <dgm:cxn modelId="{68BD9386-5690-4D79-A0A8-8CEA8AA7A021}" srcId="{E0909DEB-07A8-4716-9DF1-E774264B5EE9}" destId="{5C2922A9-BDA2-4B44-AB49-A77C5C886EB8}" srcOrd="3" destOrd="0" parTransId="{D7451153-AADF-4250-8872-8F9450FFE277}" sibTransId="{C85BEBBD-D442-4B51-A6B8-9B9BEA1D2A20}"/>
    <dgm:cxn modelId="{E124569C-772C-415D-89EA-22D405492D3B}" srcId="{E0909DEB-07A8-4716-9DF1-E774264B5EE9}" destId="{BA84D2E3-D5CC-45C2-905F-DB16ECBD7B50}" srcOrd="2" destOrd="0" parTransId="{12C24FFE-8C5E-4CE9-A225-D32D95FC9B2F}" sibTransId="{E2C29606-EF76-4D6C-AD17-474D0EEA777E}"/>
    <dgm:cxn modelId="{58972EBC-9157-4880-B57D-A6353DEB454B}" srcId="{E0909DEB-07A8-4716-9DF1-E774264B5EE9}" destId="{1D1F940F-ABB0-4075-A05D-5801BFB7A282}" srcOrd="4" destOrd="0" parTransId="{6A072765-6662-46FD-B89C-1E68A3A5E876}" sibTransId="{164FE6BB-CF8F-483C-9AC2-CAD96F9B8A52}"/>
    <dgm:cxn modelId="{576669CA-19FE-4A8E-B5A2-BD081414C41C}" srcId="{E0909DEB-07A8-4716-9DF1-E774264B5EE9}" destId="{0729CA35-5082-401F-893B-AFAE90233521}" srcOrd="0" destOrd="0" parTransId="{E26DE985-08EE-4583-90B0-2A13F58E054D}" sibTransId="{6039D4D0-1C7E-4146-8C01-7B066C319458}"/>
    <dgm:cxn modelId="{F999ADEE-36CF-634A-ACF9-0147429CB5F8}" type="presOf" srcId="{BA84D2E3-D5CC-45C2-905F-DB16ECBD7B50}" destId="{22C2177C-CDF6-D645-9869-9829DCAA3CD4}" srcOrd="0" destOrd="0" presId="urn:microsoft.com/office/officeart/2008/layout/LinedList"/>
    <dgm:cxn modelId="{1D0301FF-06B9-4997-90B2-A688CE2CC901}" srcId="{E0909DEB-07A8-4716-9DF1-E774264B5EE9}" destId="{C4F33109-01C1-429B-B1B8-E8D0EFAF26B7}" srcOrd="1" destOrd="0" parTransId="{B0B791D4-A313-4156-815F-966BC0C8C134}" sibTransId="{AE958A4D-5B59-47EB-A218-AA8C5B9FE30B}"/>
    <dgm:cxn modelId="{FFED26CF-4CDA-0246-9F96-CAE1ED63543B}" type="presParOf" srcId="{2964033A-38F9-E74D-A754-D8420D7A5BC1}" destId="{9F9231AA-3107-0146-9401-1820B29DFCEF}" srcOrd="0" destOrd="0" presId="urn:microsoft.com/office/officeart/2008/layout/LinedList"/>
    <dgm:cxn modelId="{1599878B-80EA-DC44-8FCC-2AB6EC283B19}" type="presParOf" srcId="{2964033A-38F9-E74D-A754-D8420D7A5BC1}" destId="{767BED14-1F2C-664A-AD3A-A7D0A4004B85}" srcOrd="1" destOrd="0" presId="urn:microsoft.com/office/officeart/2008/layout/LinedList"/>
    <dgm:cxn modelId="{94442B75-D099-DD46-8E31-1A4A9ACE6F6B}" type="presParOf" srcId="{767BED14-1F2C-664A-AD3A-A7D0A4004B85}" destId="{B3C7031A-B4C5-894B-8578-C46A2B01FAD3}" srcOrd="0" destOrd="0" presId="urn:microsoft.com/office/officeart/2008/layout/LinedList"/>
    <dgm:cxn modelId="{D1B3E828-CFBA-674E-8FE6-89D69E35023D}" type="presParOf" srcId="{767BED14-1F2C-664A-AD3A-A7D0A4004B85}" destId="{91740AFE-1529-3E49-81CC-8F72C04E653A}" srcOrd="1" destOrd="0" presId="urn:microsoft.com/office/officeart/2008/layout/LinedList"/>
    <dgm:cxn modelId="{3A12999D-D57A-1A41-992F-D121B0471E38}" type="presParOf" srcId="{2964033A-38F9-E74D-A754-D8420D7A5BC1}" destId="{A38DCD9B-5916-9641-A7DF-5BF0F44992E3}" srcOrd="2" destOrd="0" presId="urn:microsoft.com/office/officeart/2008/layout/LinedList"/>
    <dgm:cxn modelId="{612DE3CA-0F2F-C74A-8A7B-E09798920053}" type="presParOf" srcId="{2964033A-38F9-E74D-A754-D8420D7A5BC1}" destId="{8E8D82F8-347C-E743-AB71-38E5B5B79565}" srcOrd="3" destOrd="0" presId="urn:microsoft.com/office/officeart/2008/layout/LinedList"/>
    <dgm:cxn modelId="{47150198-F1E3-5E4C-9D02-2FEFC6849056}" type="presParOf" srcId="{8E8D82F8-347C-E743-AB71-38E5B5B79565}" destId="{82716AC7-4019-9945-95FB-3E85FB815755}" srcOrd="0" destOrd="0" presId="urn:microsoft.com/office/officeart/2008/layout/LinedList"/>
    <dgm:cxn modelId="{DA375D86-AAED-424F-B218-6557B1097C8F}" type="presParOf" srcId="{8E8D82F8-347C-E743-AB71-38E5B5B79565}" destId="{E37BA538-1429-F546-947F-7D1F750758BC}" srcOrd="1" destOrd="0" presId="urn:microsoft.com/office/officeart/2008/layout/LinedList"/>
    <dgm:cxn modelId="{D940DC4E-B721-6046-8740-C13E3B0E9E83}" type="presParOf" srcId="{2964033A-38F9-E74D-A754-D8420D7A5BC1}" destId="{D03C8C46-6F4C-2D4B-B8C7-6910ACA4AE83}" srcOrd="4" destOrd="0" presId="urn:microsoft.com/office/officeart/2008/layout/LinedList"/>
    <dgm:cxn modelId="{68B802E8-D3B3-C84D-92A4-F1778F96ECBC}" type="presParOf" srcId="{2964033A-38F9-E74D-A754-D8420D7A5BC1}" destId="{8FED804B-6011-064E-825A-2D6FE09FE3B9}" srcOrd="5" destOrd="0" presId="urn:microsoft.com/office/officeart/2008/layout/LinedList"/>
    <dgm:cxn modelId="{137C4A6E-2C29-DC4A-8645-918604F92501}" type="presParOf" srcId="{8FED804B-6011-064E-825A-2D6FE09FE3B9}" destId="{22C2177C-CDF6-D645-9869-9829DCAA3CD4}" srcOrd="0" destOrd="0" presId="urn:microsoft.com/office/officeart/2008/layout/LinedList"/>
    <dgm:cxn modelId="{5C0F138B-C32E-F847-BA68-D671F154B2B1}" type="presParOf" srcId="{8FED804B-6011-064E-825A-2D6FE09FE3B9}" destId="{C543FE65-B67D-5E4D-BEA5-CE2E84FA453F}" srcOrd="1" destOrd="0" presId="urn:microsoft.com/office/officeart/2008/layout/LinedList"/>
    <dgm:cxn modelId="{4C2A786E-A2C8-E44B-AB2D-B35281A73488}" type="presParOf" srcId="{2964033A-38F9-E74D-A754-D8420D7A5BC1}" destId="{A055A4DE-7B5C-D74B-B6C2-6D892CE47415}" srcOrd="6" destOrd="0" presId="urn:microsoft.com/office/officeart/2008/layout/LinedList"/>
    <dgm:cxn modelId="{0690EB70-99F3-D44A-86EE-F7546C682F87}" type="presParOf" srcId="{2964033A-38F9-E74D-A754-D8420D7A5BC1}" destId="{2C4B2F3F-98ED-FE41-9681-CFEA854A0220}" srcOrd="7" destOrd="0" presId="urn:microsoft.com/office/officeart/2008/layout/LinedList"/>
    <dgm:cxn modelId="{4999CBB5-1C71-E445-B778-C14AC149218E}" type="presParOf" srcId="{2C4B2F3F-98ED-FE41-9681-CFEA854A0220}" destId="{20C2F733-7576-1348-AEE0-A71C2CD8EFA7}" srcOrd="0" destOrd="0" presId="urn:microsoft.com/office/officeart/2008/layout/LinedList"/>
    <dgm:cxn modelId="{5408406B-E9F9-C146-88DF-B32158360354}" type="presParOf" srcId="{2C4B2F3F-98ED-FE41-9681-CFEA854A0220}" destId="{05A2F241-99FB-0A43-82A2-68F57951FE9C}" srcOrd="1" destOrd="0" presId="urn:microsoft.com/office/officeart/2008/layout/LinedList"/>
    <dgm:cxn modelId="{8A8166F5-AED9-244D-A568-101BCDBF5B9B}" type="presParOf" srcId="{2964033A-38F9-E74D-A754-D8420D7A5BC1}" destId="{C64D0388-666C-9048-BA5D-D2F175ACE878}" srcOrd="8" destOrd="0" presId="urn:microsoft.com/office/officeart/2008/layout/LinedList"/>
    <dgm:cxn modelId="{AB7DBB3D-0EB3-2847-BD23-8A7CAB2F4168}" type="presParOf" srcId="{2964033A-38F9-E74D-A754-D8420D7A5BC1}" destId="{31757DEF-EB6F-764B-8D0B-060388940E2C}" srcOrd="9" destOrd="0" presId="urn:microsoft.com/office/officeart/2008/layout/LinedList"/>
    <dgm:cxn modelId="{D1EBB8F7-58FA-7644-A72E-B06F112DA539}" type="presParOf" srcId="{31757DEF-EB6F-764B-8D0B-060388940E2C}" destId="{2314C8C7-520E-B34E-B3D1-5A0CCCA8C5A0}" srcOrd="0" destOrd="0" presId="urn:microsoft.com/office/officeart/2008/layout/LinedList"/>
    <dgm:cxn modelId="{9C8F02FA-99CB-E34B-8675-6343589E89DC}" type="presParOf" srcId="{31757DEF-EB6F-764B-8D0B-060388940E2C}" destId="{D95BBB69-F11B-C04D-AEF3-F0797B3E878D}" srcOrd="1" destOrd="0" presId="urn:microsoft.com/office/officeart/2008/layout/LinedList"/>
    <dgm:cxn modelId="{B06BE6D1-97E5-CB4E-90E6-4505F6BA0E50}" type="presParOf" srcId="{2964033A-38F9-E74D-A754-D8420D7A5BC1}" destId="{85848D13-13AC-D240-BCE0-53A1A3C85C4C}" srcOrd="10" destOrd="0" presId="urn:microsoft.com/office/officeart/2008/layout/LinedList"/>
    <dgm:cxn modelId="{999281CA-7908-824C-A9A3-FA40E7AFC3A9}" type="presParOf" srcId="{2964033A-38F9-E74D-A754-D8420D7A5BC1}" destId="{7BE072E7-4D97-AD40-935C-7214090C8B76}" srcOrd="11" destOrd="0" presId="urn:microsoft.com/office/officeart/2008/layout/LinedList"/>
    <dgm:cxn modelId="{FABDB259-0181-B041-A3CD-12C544251D14}" type="presParOf" srcId="{7BE072E7-4D97-AD40-935C-7214090C8B76}" destId="{36D0E272-BD78-754C-89AC-D7AA25015406}" srcOrd="0" destOrd="0" presId="urn:microsoft.com/office/officeart/2008/layout/LinedList"/>
    <dgm:cxn modelId="{F00B55A2-93D4-1F43-BC06-C9491DA523FD}" type="presParOf" srcId="{7BE072E7-4D97-AD40-935C-7214090C8B76}" destId="{02BFC2D6-5816-8547-AFF2-73094F9AE7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8FA00CF7-B5D8-4ABD-ADE9-BDF067356A9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76AF61-7B98-4C16-85C0-8EE5B1C1FDBE}">
      <dgm:prSet/>
      <dgm:spPr/>
      <dgm:t>
        <a:bodyPr/>
        <a:lstStyle/>
        <a:p>
          <a:r>
            <a:rPr lang="en-US"/>
            <a:t>Čl. 1–2: Ukrajinština jako jediný státní jazyk, ochrana a rozvoj</a:t>
          </a:r>
        </a:p>
      </dgm:t>
    </dgm:pt>
    <dgm:pt modelId="{9F405CA7-B43F-4975-840F-A915572423C6}" type="parTrans" cxnId="{AB3F35FF-4B00-4225-BA06-F620078C8B1F}">
      <dgm:prSet/>
      <dgm:spPr/>
      <dgm:t>
        <a:bodyPr/>
        <a:lstStyle/>
        <a:p>
          <a:endParaRPr lang="en-US"/>
        </a:p>
      </dgm:t>
    </dgm:pt>
    <dgm:pt modelId="{36728C78-012C-48C1-950E-4FDCB889559F}" type="sibTrans" cxnId="{AB3F35FF-4B00-4225-BA06-F620078C8B1F}">
      <dgm:prSet/>
      <dgm:spPr/>
      <dgm:t>
        <a:bodyPr/>
        <a:lstStyle/>
        <a:p>
          <a:endParaRPr lang="en-US"/>
        </a:p>
      </dgm:t>
    </dgm:pt>
    <dgm:pt modelId="{D35263DD-961C-4885-B9DD-EB578F95F326}">
      <dgm:prSet/>
      <dgm:spPr/>
      <dgm:t>
        <a:bodyPr/>
        <a:lstStyle/>
        <a:p>
          <a:r>
            <a:rPr lang="en-US"/>
            <a:t>Čl. 6–8: Povinnost užívání ukrajinštiny veřejnými činiteli</a:t>
          </a:r>
        </a:p>
      </dgm:t>
    </dgm:pt>
    <dgm:pt modelId="{13DF918A-59E4-479F-AB5F-BBF6555CEF98}" type="parTrans" cxnId="{34F811E1-AE55-4DCE-9C00-60DC32192760}">
      <dgm:prSet/>
      <dgm:spPr/>
      <dgm:t>
        <a:bodyPr/>
        <a:lstStyle/>
        <a:p>
          <a:endParaRPr lang="en-US"/>
        </a:p>
      </dgm:t>
    </dgm:pt>
    <dgm:pt modelId="{11C1213C-2B94-405B-9AB6-3F8DCFA7488D}" type="sibTrans" cxnId="{34F811E1-AE55-4DCE-9C00-60DC32192760}">
      <dgm:prSet/>
      <dgm:spPr/>
      <dgm:t>
        <a:bodyPr/>
        <a:lstStyle/>
        <a:p>
          <a:endParaRPr lang="en-US"/>
        </a:p>
      </dgm:t>
    </dgm:pt>
    <dgm:pt modelId="{8C479D11-6E56-4144-9BC2-73C5DCC6B3E0}">
      <dgm:prSet/>
      <dgm:spPr/>
      <dgm:t>
        <a:bodyPr/>
        <a:lstStyle/>
        <a:p>
          <a:r>
            <a:rPr lang="en-US"/>
            <a:t>Čl. 12–17: Média publikují primárně v ukrajinštině, možné překlady</a:t>
          </a:r>
        </a:p>
      </dgm:t>
    </dgm:pt>
    <dgm:pt modelId="{403465C5-E5F7-47F6-9BFC-853FE97E3004}" type="parTrans" cxnId="{14DDE8F7-8F94-41F0-B883-F2EB6F7847F8}">
      <dgm:prSet/>
      <dgm:spPr/>
      <dgm:t>
        <a:bodyPr/>
        <a:lstStyle/>
        <a:p>
          <a:endParaRPr lang="en-US"/>
        </a:p>
      </dgm:t>
    </dgm:pt>
    <dgm:pt modelId="{D9BB1AFB-DF12-4391-A07A-0F4C45041B9A}" type="sibTrans" cxnId="{14DDE8F7-8F94-41F0-B883-F2EB6F7847F8}">
      <dgm:prSet/>
      <dgm:spPr/>
      <dgm:t>
        <a:bodyPr/>
        <a:lstStyle/>
        <a:p>
          <a:endParaRPr lang="en-US"/>
        </a:p>
      </dgm:t>
    </dgm:pt>
    <dgm:pt modelId="{39135D87-7877-634C-A8AD-743DBF4AC489}" type="pres">
      <dgm:prSet presAssocID="{8FA00CF7-B5D8-4ABD-ADE9-BDF067356A99}" presName="vert0" presStyleCnt="0">
        <dgm:presLayoutVars>
          <dgm:dir/>
          <dgm:animOne val="branch"/>
          <dgm:animLvl val="lvl"/>
        </dgm:presLayoutVars>
      </dgm:prSet>
      <dgm:spPr/>
    </dgm:pt>
    <dgm:pt modelId="{E51FF704-4248-A243-964B-A55AE17F5CBF}" type="pres">
      <dgm:prSet presAssocID="{DD76AF61-7B98-4C16-85C0-8EE5B1C1FDBE}" presName="thickLine" presStyleLbl="alignNode1" presStyleIdx="0" presStyleCnt="3"/>
      <dgm:spPr/>
    </dgm:pt>
    <dgm:pt modelId="{BDC7EE6F-4723-5646-A49A-2C5360552DE1}" type="pres">
      <dgm:prSet presAssocID="{DD76AF61-7B98-4C16-85C0-8EE5B1C1FDBE}" presName="horz1" presStyleCnt="0"/>
      <dgm:spPr/>
    </dgm:pt>
    <dgm:pt modelId="{7B17955C-6B9A-DC40-ACC5-A3DC51BEB0EB}" type="pres">
      <dgm:prSet presAssocID="{DD76AF61-7B98-4C16-85C0-8EE5B1C1FDBE}" presName="tx1" presStyleLbl="revTx" presStyleIdx="0" presStyleCnt="3"/>
      <dgm:spPr/>
    </dgm:pt>
    <dgm:pt modelId="{D4FFE1ED-D6E0-724D-AF34-375B792A8130}" type="pres">
      <dgm:prSet presAssocID="{DD76AF61-7B98-4C16-85C0-8EE5B1C1FDBE}" presName="vert1" presStyleCnt="0"/>
      <dgm:spPr/>
    </dgm:pt>
    <dgm:pt modelId="{EFFF3DE0-26B6-E64A-8D49-9FEEE5D61976}" type="pres">
      <dgm:prSet presAssocID="{D35263DD-961C-4885-B9DD-EB578F95F326}" presName="thickLine" presStyleLbl="alignNode1" presStyleIdx="1" presStyleCnt="3"/>
      <dgm:spPr/>
    </dgm:pt>
    <dgm:pt modelId="{7EA1CD99-2963-0E41-A606-EDB8F273A114}" type="pres">
      <dgm:prSet presAssocID="{D35263DD-961C-4885-B9DD-EB578F95F326}" presName="horz1" presStyleCnt="0"/>
      <dgm:spPr/>
    </dgm:pt>
    <dgm:pt modelId="{9B187284-CF10-2F4D-97D0-A744F43092E8}" type="pres">
      <dgm:prSet presAssocID="{D35263DD-961C-4885-B9DD-EB578F95F326}" presName="tx1" presStyleLbl="revTx" presStyleIdx="1" presStyleCnt="3"/>
      <dgm:spPr/>
    </dgm:pt>
    <dgm:pt modelId="{55368FDA-B297-4546-9933-86B62D0F1914}" type="pres">
      <dgm:prSet presAssocID="{D35263DD-961C-4885-B9DD-EB578F95F326}" presName="vert1" presStyleCnt="0"/>
      <dgm:spPr/>
    </dgm:pt>
    <dgm:pt modelId="{CA6C51E9-C661-E044-92FA-6F1DCCB9B881}" type="pres">
      <dgm:prSet presAssocID="{8C479D11-6E56-4144-9BC2-73C5DCC6B3E0}" presName="thickLine" presStyleLbl="alignNode1" presStyleIdx="2" presStyleCnt="3"/>
      <dgm:spPr/>
    </dgm:pt>
    <dgm:pt modelId="{B2A2FB68-B275-5B4A-94A3-B2D65C43F340}" type="pres">
      <dgm:prSet presAssocID="{8C479D11-6E56-4144-9BC2-73C5DCC6B3E0}" presName="horz1" presStyleCnt="0"/>
      <dgm:spPr/>
    </dgm:pt>
    <dgm:pt modelId="{7453F70D-9FC0-324D-8588-E12A03C86A3E}" type="pres">
      <dgm:prSet presAssocID="{8C479D11-6E56-4144-9BC2-73C5DCC6B3E0}" presName="tx1" presStyleLbl="revTx" presStyleIdx="2" presStyleCnt="3"/>
      <dgm:spPr/>
    </dgm:pt>
    <dgm:pt modelId="{65B82CD0-B976-C447-B763-EEDF6D40BDC6}" type="pres">
      <dgm:prSet presAssocID="{8C479D11-6E56-4144-9BC2-73C5DCC6B3E0}" presName="vert1" presStyleCnt="0"/>
      <dgm:spPr/>
    </dgm:pt>
  </dgm:ptLst>
  <dgm:cxnLst>
    <dgm:cxn modelId="{3CA12935-6F20-094F-B961-394100315D60}" type="presOf" srcId="{D35263DD-961C-4885-B9DD-EB578F95F326}" destId="{9B187284-CF10-2F4D-97D0-A744F43092E8}" srcOrd="0" destOrd="0" presId="urn:microsoft.com/office/officeart/2008/layout/LinedList"/>
    <dgm:cxn modelId="{5B6F563D-EDBF-CA4A-A314-E61287F798FE}" type="presOf" srcId="{8FA00CF7-B5D8-4ABD-ADE9-BDF067356A99}" destId="{39135D87-7877-634C-A8AD-743DBF4AC489}" srcOrd="0" destOrd="0" presId="urn:microsoft.com/office/officeart/2008/layout/LinedList"/>
    <dgm:cxn modelId="{BEA5728B-813D-2549-8665-20E6E557D728}" type="presOf" srcId="{DD76AF61-7B98-4C16-85C0-8EE5B1C1FDBE}" destId="{7B17955C-6B9A-DC40-ACC5-A3DC51BEB0EB}" srcOrd="0" destOrd="0" presId="urn:microsoft.com/office/officeart/2008/layout/LinedList"/>
    <dgm:cxn modelId="{34F811E1-AE55-4DCE-9C00-60DC32192760}" srcId="{8FA00CF7-B5D8-4ABD-ADE9-BDF067356A99}" destId="{D35263DD-961C-4885-B9DD-EB578F95F326}" srcOrd="1" destOrd="0" parTransId="{13DF918A-59E4-479F-AB5F-BBF6555CEF98}" sibTransId="{11C1213C-2B94-405B-9AB6-3F8DCFA7488D}"/>
    <dgm:cxn modelId="{A48021EA-9C3C-5849-AE5D-101C2CCB2B72}" type="presOf" srcId="{8C479D11-6E56-4144-9BC2-73C5DCC6B3E0}" destId="{7453F70D-9FC0-324D-8588-E12A03C86A3E}" srcOrd="0" destOrd="0" presId="urn:microsoft.com/office/officeart/2008/layout/LinedList"/>
    <dgm:cxn modelId="{14DDE8F7-8F94-41F0-B883-F2EB6F7847F8}" srcId="{8FA00CF7-B5D8-4ABD-ADE9-BDF067356A99}" destId="{8C479D11-6E56-4144-9BC2-73C5DCC6B3E0}" srcOrd="2" destOrd="0" parTransId="{403465C5-E5F7-47F6-9BFC-853FE97E3004}" sibTransId="{D9BB1AFB-DF12-4391-A07A-0F4C45041B9A}"/>
    <dgm:cxn modelId="{AB3F35FF-4B00-4225-BA06-F620078C8B1F}" srcId="{8FA00CF7-B5D8-4ABD-ADE9-BDF067356A99}" destId="{DD76AF61-7B98-4C16-85C0-8EE5B1C1FDBE}" srcOrd="0" destOrd="0" parTransId="{9F405CA7-B43F-4975-840F-A915572423C6}" sibTransId="{36728C78-012C-48C1-950E-4FDCB889559F}"/>
    <dgm:cxn modelId="{DAB5C3B1-37F3-0F48-85CA-247315186CD5}" type="presParOf" srcId="{39135D87-7877-634C-A8AD-743DBF4AC489}" destId="{E51FF704-4248-A243-964B-A55AE17F5CBF}" srcOrd="0" destOrd="0" presId="urn:microsoft.com/office/officeart/2008/layout/LinedList"/>
    <dgm:cxn modelId="{C4C43F79-3270-6B49-AD5B-746637E44576}" type="presParOf" srcId="{39135D87-7877-634C-A8AD-743DBF4AC489}" destId="{BDC7EE6F-4723-5646-A49A-2C5360552DE1}" srcOrd="1" destOrd="0" presId="urn:microsoft.com/office/officeart/2008/layout/LinedList"/>
    <dgm:cxn modelId="{3A207593-504B-E549-AEBC-64754BC15B1D}" type="presParOf" srcId="{BDC7EE6F-4723-5646-A49A-2C5360552DE1}" destId="{7B17955C-6B9A-DC40-ACC5-A3DC51BEB0EB}" srcOrd="0" destOrd="0" presId="urn:microsoft.com/office/officeart/2008/layout/LinedList"/>
    <dgm:cxn modelId="{DFF20E3A-B61C-5643-8C15-1526AAF6AF0A}" type="presParOf" srcId="{BDC7EE6F-4723-5646-A49A-2C5360552DE1}" destId="{D4FFE1ED-D6E0-724D-AF34-375B792A8130}" srcOrd="1" destOrd="0" presId="urn:microsoft.com/office/officeart/2008/layout/LinedList"/>
    <dgm:cxn modelId="{3EB30EBB-74F3-4844-A118-9776AF5B3078}" type="presParOf" srcId="{39135D87-7877-634C-A8AD-743DBF4AC489}" destId="{EFFF3DE0-26B6-E64A-8D49-9FEEE5D61976}" srcOrd="2" destOrd="0" presId="urn:microsoft.com/office/officeart/2008/layout/LinedList"/>
    <dgm:cxn modelId="{4C5B79A0-1838-2D42-8057-4DD5B8413120}" type="presParOf" srcId="{39135D87-7877-634C-A8AD-743DBF4AC489}" destId="{7EA1CD99-2963-0E41-A606-EDB8F273A114}" srcOrd="3" destOrd="0" presId="urn:microsoft.com/office/officeart/2008/layout/LinedList"/>
    <dgm:cxn modelId="{E932078E-D7C2-3B4A-8198-5BF09555EC0C}" type="presParOf" srcId="{7EA1CD99-2963-0E41-A606-EDB8F273A114}" destId="{9B187284-CF10-2F4D-97D0-A744F43092E8}" srcOrd="0" destOrd="0" presId="urn:microsoft.com/office/officeart/2008/layout/LinedList"/>
    <dgm:cxn modelId="{85D80CF1-4F5B-0C4D-B48D-6A4CD15F96CD}" type="presParOf" srcId="{7EA1CD99-2963-0E41-A606-EDB8F273A114}" destId="{55368FDA-B297-4546-9933-86B62D0F1914}" srcOrd="1" destOrd="0" presId="urn:microsoft.com/office/officeart/2008/layout/LinedList"/>
    <dgm:cxn modelId="{F88A5F17-6C41-3149-9BE5-1276C24E5862}" type="presParOf" srcId="{39135D87-7877-634C-A8AD-743DBF4AC489}" destId="{CA6C51E9-C661-E044-92FA-6F1DCCB9B881}" srcOrd="4" destOrd="0" presId="urn:microsoft.com/office/officeart/2008/layout/LinedList"/>
    <dgm:cxn modelId="{932D3AF8-3226-2747-A9D9-49E754CEA207}" type="presParOf" srcId="{39135D87-7877-634C-A8AD-743DBF4AC489}" destId="{B2A2FB68-B275-5B4A-94A3-B2D65C43F340}" srcOrd="5" destOrd="0" presId="urn:microsoft.com/office/officeart/2008/layout/LinedList"/>
    <dgm:cxn modelId="{2EE2CFE8-C763-6944-A2E4-54D5C004E7B6}" type="presParOf" srcId="{B2A2FB68-B275-5B4A-94A3-B2D65C43F340}" destId="{7453F70D-9FC0-324D-8588-E12A03C86A3E}" srcOrd="0" destOrd="0" presId="urn:microsoft.com/office/officeart/2008/layout/LinedList"/>
    <dgm:cxn modelId="{D269094A-C20E-EF4C-B8CA-C932C82E446C}" type="presParOf" srcId="{B2A2FB68-B275-5B4A-94A3-B2D65C43F340}" destId="{65B82CD0-B976-C447-B763-EEDF6D40BD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DDA26BFB-7807-4D76-9418-C6105F1D2AA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1B01B2-08C2-4318-9D1B-2C8F04679520}">
      <dgm:prSet/>
      <dgm:spPr/>
      <dgm:t>
        <a:bodyPr/>
        <a:lstStyle/>
        <a:p>
          <a:r>
            <a:rPr lang="en-US"/>
            <a:t>Čl. 20–21: Reklama a označení produktů v ukrajinštině</a:t>
          </a:r>
        </a:p>
      </dgm:t>
    </dgm:pt>
    <dgm:pt modelId="{B81318EA-2C35-43D0-979C-66CBC8FA504B}" type="parTrans" cxnId="{59A48040-003D-4B3A-BA6C-4CBB9A6C1958}">
      <dgm:prSet/>
      <dgm:spPr/>
      <dgm:t>
        <a:bodyPr/>
        <a:lstStyle/>
        <a:p>
          <a:endParaRPr lang="en-US"/>
        </a:p>
      </dgm:t>
    </dgm:pt>
    <dgm:pt modelId="{87ABB48D-DC9D-41B9-9199-4F6B3317CE67}" type="sibTrans" cxnId="{59A48040-003D-4B3A-BA6C-4CBB9A6C1958}">
      <dgm:prSet/>
      <dgm:spPr/>
      <dgm:t>
        <a:bodyPr/>
        <a:lstStyle/>
        <a:p>
          <a:endParaRPr lang="en-US"/>
        </a:p>
      </dgm:t>
    </dgm:pt>
    <dgm:pt modelId="{8862D3AB-6CF2-4E7B-8F1E-E3111A86EBE3}">
      <dgm:prSet/>
      <dgm:spPr/>
      <dgm:t>
        <a:bodyPr/>
        <a:lstStyle/>
        <a:p>
          <a:r>
            <a:rPr lang="en-US"/>
            <a:t>Čl. 23–26: Vzdělávání ve veřejných školách v ukrajinštině</a:t>
          </a:r>
        </a:p>
      </dgm:t>
    </dgm:pt>
    <dgm:pt modelId="{9E096A70-0A62-4EED-8FFA-2E489D9F6583}" type="parTrans" cxnId="{1D824413-65DF-4E1E-85B8-0206A30194B6}">
      <dgm:prSet/>
      <dgm:spPr/>
      <dgm:t>
        <a:bodyPr/>
        <a:lstStyle/>
        <a:p>
          <a:endParaRPr lang="en-US"/>
        </a:p>
      </dgm:t>
    </dgm:pt>
    <dgm:pt modelId="{45B7F7C1-32A4-4B87-8F4B-0797C335CB7B}" type="sibTrans" cxnId="{1D824413-65DF-4E1E-85B8-0206A30194B6}">
      <dgm:prSet/>
      <dgm:spPr/>
      <dgm:t>
        <a:bodyPr/>
        <a:lstStyle/>
        <a:p>
          <a:endParaRPr lang="en-US"/>
        </a:p>
      </dgm:t>
    </dgm:pt>
    <dgm:pt modelId="{C39F9F94-3C21-4925-B5EA-EA511C5C73F7}">
      <dgm:prSet/>
      <dgm:spPr/>
      <dgm:t>
        <a:bodyPr/>
        <a:lstStyle/>
        <a:p>
          <a:r>
            <a:rPr lang="en-US"/>
            <a:t>Čl. 55–58: Komisař pro ochranu státního jazyka, sankce</a:t>
          </a:r>
        </a:p>
      </dgm:t>
    </dgm:pt>
    <dgm:pt modelId="{A1575C59-1A6C-42FB-8423-863BF0770AB5}" type="parTrans" cxnId="{9B696AB8-957A-46E4-95E7-2F57E9CB8D02}">
      <dgm:prSet/>
      <dgm:spPr/>
      <dgm:t>
        <a:bodyPr/>
        <a:lstStyle/>
        <a:p>
          <a:endParaRPr lang="en-US"/>
        </a:p>
      </dgm:t>
    </dgm:pt>
    <dgm:pt modelId="{4C3E1B3B-2470-4163-A48E-B9228C518E9F}" type="sibTrans" cxnId="{9B696AB8-957A-46E4-95E7-2F57E9CB8D02}">
      <dgm:prSet/>
      <dgm:spPr/>
      <dgm:t>
        <a:bodyPr/>
        <a:lstStyle/>
        <a:p>
          <a:endParaRPr lang="en-US"/>
        </a:p>
      </dgm:t>
    </dgm:pt>
    <dgm:pt modelId="{4E2E37A3-0133-E349-B865-0AAA8449350D}" type="pres">
      <dgm:prSet presAssocID="{DDA26BFB-7807-4D76-9418-C6105F1D2AAC}" presName="vert0" presStyleCnt="0">
        <dgm:presLayoutVars>
          <dgm:dir/>
          <dgm:animOne val="branch"/>
          <dgm:animLvl val="lvl"/>
        </dgm:presLayoutVars>
      </dgm:prSet>
      <dgm:spPr/>
    </dgm:pt>
    <dgm:pt modelId="{E239CD2F-D79D-4A42-988C-7630A955F832}" type="pres">
      <dgm:prSet presAssocID="{581B01B2-08C2-4318-9D1B-2C8F04679520}" presName="thickLine" presStyleLbl="alignNode1" presStyleIdx="0" presStyleCnt="3"/>
      <dgm:spPr/>
    </dgm:pt>
    <dgm:pt modelId="{20E20D1A-B91E-EF4B-8931-8696A5F94DDB}" type="pres">
      <dgm:prSet presAssocID="{581B01B2-08C2-4318-9D1B-2C8F04679520}" presName="horz1" presStyleCnt="0"/>
      <dgm:spPr/>
    </dgm:pt>
    <dgm:pt modelId="{184F9EB0-BABE-DB40-9E8C-29BFC38F6A73}" type="pres">
      <dgm:prSet presAssocID="{581B01B2-08C2-4318-9D1B-2C8F04679520}" presName="tx1" presStyleLbl="revTx" presStyleIdx="0" presStyleCnt="3"/>
      <dgm:spPr/>
    </dgm:pt>
    <dgm:pt modelId="{BAC2AA90-7F7B-7340-BD77-E1029C6A5D75}" type="pres">
      <dgm:prSet presAssocID="{581B01B2-08C2-4318-9D1B-2C8F04679520}" presName="vert1" presStyleCnt="0"/>
      <dgm:spPr/>
    </dgm:pt>
    <dgm:pt modelId="{E2D700A2-7FA7-2748-92D7-BF86FEE4691F}" type="pres">
      <dgm:prSet presAssocID="{8862D3AB-6CF2-4E7B-8F1E-E3111A86EBE3}" presName="thickLine" presStyleLbl="alignNode1" presStyleIdx="1" presStyleCnt="3"/>
      <dgm:spPr/>
    </dgm:pt>
    <dgm:pt modelId="{1B9CF601-EAF4-AA41-B729-71EE3A5FA4A7}" type="pres">
      <dgm:prSet presAssocID="{8862D3AB-6CF2-4E7B-8F1E-E3111A86EBE3}" presName="horz1" presStyleCnt="0"/>
      <dgm:spPr/>
    </dgm:pt>
    <dgm:pt modelId="{7532D231-D0C4-CF4A-8519-A396C75A3359}" type="pres">
      <dgm:prSet presAssocID="{8862D3AB-6CF2-4E7B-8F1E-E3111A86EBE3}" presName="tx1" presStyleLbl="revTx" presStyleIdx="1" presStyleCnt="3"/>
      <dgm:spPr/>
    </dgm:pt>
    <dgm:pt modelId="{0543D4DB-9E66-314F-B1E0-4CF8888362D7}" type="pres">
      <dgm:prSet presAssocID="{8862D3AB-6CF2-4E7B-8F1E-E3111A86EBE3}" presName="vert1" presStyleCnt="0"/>
      <dgm:spPr/>
    </dgm:pt>
    <dgm:pt modelId="{131B7C9F-F3E8-824C-925E-86F4F208D367}" type="pres">
      <dgm:prSet presAssocID="{C39F9F94-3C21-4925-B5EA-EA511C5C73F7}" presName="thickLine" presStyleLbl="alignNode1" presStyleIdx="2" presStyleCnt="3"/>
      <dgm:spPr/>
    </dgm:pt>
    <dgm:pt modelId="{0BC853F6-07F7-824A-A5C7-DDE3B16BC576}" type="pres">
      <dgm:prSet presAssocID="{C39F9F94-3C21-4925-B5EA-EA511C5C73F7}" presName="horz1" presStyleCnt="0"/>
      <dgm:spPr/>
    </dgm:pt>
    <dgm:pt modelId="{3DD4D772-CD6F-C340-B151-53389045721B}" type="pres">
      <dgm:prSet presAssocID="{C39F9F94-3C21-4925-B5EA-EA511C5C73F7}" presName="tx1" presStyleLbl="revTx" presStyleIdx="2" presStyleCnt="3"/>
      <dgm:spPr/>
    </dgm:pt>
    <dgm:pt modelId="{661E834D-3C09-FF4C-86A2-155C9BD37960}" type="pres">
      <dgm:prSet presAssocID="{C39F9F94-3C21-4925-B5EA-EA511C5C73F7}" presName="vert1" presStyleCnt="0"/>
      <dgm:spPr/>
    </dgm:pt>
  </dgm:ptLst>
  <dgm:cxnLst>
    <dgm:cxn modelId="{1D824413-65DF-4E1E-85B8-0206A30194B6}" srcId="{DDA26BFB-7807-4D76-9418-C6105F1D2AAC}" destId="{8862D3AB-6CF2-4E7B-8F1E-E3111A86EBE3}" srcOrd="1" destOrd="0" parTransId="{9E096A70-0A62-4EED-8FFA-2E489D9F6583}" sibTransId="{45B7F7C1-32A4-4B87-8F4B-0797C335CB7B}"/>
    <dgm:cxn modelId="{3C154E13-4567-094F-B54F-C55ACAB7FE2B}" type="presOf" srcId="{8862D3AB-6CF2-4E7B-8F1E-E3111A86EBE3}" destId="{7532D231-D0C4-CF4A-8519-A396C75A3359}" srcOrd="0" destOrd="0" presId="urn:microsoft.com/office/officeart/2008/layout/LinedList"/>
    <dgm:cxn modelId="{59A48040-003D-4B3A-BA6C-4CBB9A6C1958}" srcId="{DDA26BFB-7807-4D76-9418-C6105F1D2AAC}" destId="{581B01B2-08C2-4318-9D1B-2C8F04679520}" srcOrd="0" destOrd="0" parTransId="{B81318EA-2C35-43D0-979C-66CBC8FA504B}" sibTransId="{87ABB48D-DC9D-41B9-9199-4F6B3317CE67}"/>
    <dgm:cxn modelId="{1006C144-B259-8142-A27E-B24D156A9933}" type="presOf" srcId="{581B01B2-08C2-4318-9D1B-2C8F04679520}" destId="{184F9EB0-BABE-DB40-9E8C-29BFC38F6A73}" srcOrd="0" destOrd="0" presId="urn:microsoft.com/office/officeart/2008/layout/LinedList"/>
    <dgm:cxn modelId="{768ADC65-B154-D44A-9F88-125A17A7CD9F}" type="presOf" srcId="{DDA26BFB-7807-4D76-9418-C6105F1D2AAC}" destId="{4E2E37A3-0133-E349-B865-0AAA8449350D}" srcOrd="0" destOrd="0" presId="urn:microsoft.com/office/officeart/2008/layout/LinedList"/>
    <dgm:cxn modelId="{8E6BE570-DB44-1745-9C48-5EE0D575FE7D}" type="presOf" srcId="{C39F9F94-3C21-4925-B5EA-EA511C5C73F7}" destId="{3DD4D772-CD6F-C340-B151-53389045721B}" srcOrd="0" destOrd="0" presId="urn:microsoft.com/office/officeart/2008/layout/LinedList"/>
    <dgm:cxn modelId="{9B696AB8-957A-46E4-95E7-2F57E9CB8D02}" srcId="{DDA26BFB-7807-4D76-9418-C6105F1D2AAC}" destId="{C39F9F94-3C21-4925-B5EA-EA511C5C73F7}" srcOrd="2" destOrd="0" parTransId="{A1575C59-1A6C-42FB-8423-863BF0770AB5}" sibTransId="{4C3E1B3B-2470-4163-A48E-B9228C518E9F}"/>
    <dgm:cxn modelId="{D9A15BFC-E2E6-DB44-9400-E782677289C4}" type="presParOf" srcId="{4E2E37A3-0133-E349-B865-0AAA8449350D}" destId="{E239CD2F-D79D-4A42-988C-7630A955F832}" srcOrd="0" destOrd="0" presId="urn:microsoft.com/office/officeart/2008/layout/LinedList"/>
    <dgm:cxn modelId="{341AA0FF-BA81-AF44-A631-0731BDEB97D4}" type="presParOf" srcId="{4E2E37A3-0133-E349-B865-0AAA8449350D}" destId="{20E20D1A-B91E-EF4B-8931-8696A5F94DDB}" srcOrd="1" destOrd="0" presId="urn:microsoft.com/office/officeart/2008/layout/LinedList"/>
    <dgm:cxn modelId="{366A286D-3B27-C749-9246-897BA3143F33}" type="presParOf" srcId="{20E20D1A-B91E-EF4B-8931-8696A5F94DDB}" destId="{184F9EB0-BABE-DB40-9E8C-29BFC38F6A73}" srcOrd="0" destOrd="0" presId="urn:microsoft.com/office/officeart/2008/layout/LinedList"/>
    <dgm:cxn modelId="{8634C0F8-EB0A-5640-9DC0-BDDE539FEBA3}" type="presParOf" srcId="{20E20D1A-B91E-EF4B-8931-8696A5F94DDB}" destId="{BAC2AA90-7F7B-7340-BD77-E1029C6A5D75}" srcOrd="1" destOrd="0" presId="urn:microsoft.com/office/officeart/2008/layout/LinedList"/>
    <dgm:cxn modelId="{36947EB2-D0C5-BF42-8889-2B83BD8E553B}" type="presParOf" srcId="{4E2E37A3-0133-E349-B865-0AAA8449350D}" destId="{E2D700A2-7FA7-2748-92D7-BF86FEE4691F}" srcOrd="2" destOrd="0" presId="urn:microsoft.com/office/officeart/2008/layout/LinedList"/>
    <dgm:cxn modelId="{165A8E2D-7D05-B743-892F-C1E5CFF33411}" type="presParOf" srcId="{4E2E37A3-0133-E349-B865-0AAA8449350D}" destId="{1B9CF601-EAF4-AA41-B729-71EE3A5FA4A7}" srcOrd="3" destOrd="0" presId="urn:microsoft.com/office/officeart/2008/layout/LinedList"/>
    <dgm:cxn modelId="{DDDFD1E6-48FB-4E4C-A48B-0C6E504A56D6}" type="presParOf" srcId="{1B9CF601-EAF4-AA41-B729-71EE3A5FA4A7}" destId="{7532D231-D0C4-CF4A-8519-A396C75A3359}" srcOrd="0" destOrd="0" presId="urn:microsoft.com/office/officeart/2008/layout/LinedList"/>
    <dgm:cxn modelId="{44783778-74BA-6C4D-9EB1-5D7B20C06A08}" type="presParOf" srcId="{1B9CF601-EAF4-AA41-B729-71EE3A5FA4A7}" destId="{0543D4DB-9E66-314F-B1E0-4CF8888362D7}" srcOrd="1" destOrd="0" presId="urn:microsoft.com/office/officeart/2008/layout/LinedList"/>
    <dgm:cxn modelId="{4413B9E2-7414-C845-A0A4-0400A2692D7D}" type="presParOf" srcId="{4E2E37A3-0133-E349-B865-0AAA8449350D}" destId="{131B7C9F-F3E8-824C-925E-86F4F208D367}" srcOrd="4" destOrd="0" presId="urn:microsoft.com/office/officeart/2008/layout/LinedList"/>
    <dgm:cxn modelId="{2E1BB5AD-6A27-3749-820E-87EF2023E6C1}" type="presParOf" srcId="{4E2E37A3-0133-E349-B865-0AAA8449350D}" destId="{0BC853F6-07F7-824A-A5C7-DDE3B16BC576}" srcOrd="5" destOrd="0" presId="urn:microsoft.com/office/officeart/2008/layout/LinedList"/>
    <dgm:cxn modelId="{DE8C522C-44F8-9043-B9AA-3D088E3BD3DD}" type="presParOf" srcId="{0BC853F6-07F7-824A-A5C7-DDE3B16BC576}" destId="{3DD4D772-CD6F-C340-B151-53389045721B}" srcOrd="0" destOrd="0" presId="urn:microsoft.com/office/officeart/2008/layout/LinedList"/>
    <dgm:cxn modelId="{867A2A77-4739-614C-BE37-AEC08CFD3C4B}" type="presParOf" srcId="{0BC853F6-07F7-824A-A5C7-DDE3B16BC576}" destId="{661E834D-3C09-FF4C-86A2-155C9BD379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909DEB-07A8-4716-9DF1-E774264B5E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29CA35-5082-401F-893B-AFAE90233521}">
      <dgm:prSet/>
      <dgm:spPr/>
      <dgm:t>
        <a:bodyPr/>
        <a:lstStyle/>
        <a:p>
          <a:r>
            <a:rPr lang="en-US"/>
            <a:t>Ukrajinština = jediný státní jazyk</a:t>
          </a:r>
        </a:p>
      </dgm:t>
    </dgm:pt>
    <dgm:pt modelId="{E26DE985-08EE-4583-90B0-2A13F58E054D}" type="parTrans" cxnId="{576669CA-19FE-4A8E-B5A2-BD081414C41C}">
      <dgm:prSet/>
      <dgm:spPr/>
      <dgm:t>
        <a:bodyPr/>
        <a:lstStyle/>
        <a:p>
          <a:endParaRPr lang="en-US"/>
        </a:p>
      </dgm:t>
    </dgm:pt>
    <dgm:pt modelId="{6039D4D0-1C7E-4146-8C01-7B066C319458}" type="sibTrans" cxnId="{576669CA-19FE-4A8E-B5A2-BD081414C41C}">
      <dgm:prSet/>
      <dgm:spPr/>
      <dgm:t>
        <a:bodyPr/>
        <a:lstStyle/>
        <a:p>
          <a:endParaRPr lang="en-US"/>
        </a:p>
      </dgm:t>
    </dgm:pt>
    <dgm:pt modelId="{C4F33109-01C1-429B-B1B8-E8D0EFAF26B7}">
      <dgm:prSet/>
      <dgm:spPr/>
      <dgm:t>
        <a:bodyPr/>
        <a:lstStyle/>
        <a:p>
          <a:r>
            <a:rPr lang="en-US"/>
            <a:t>Platí pro státní správu, vzdělávání, média, zdravotnictví, soudy, reklamu</a:t>
          </a:r>
        </a:p>
      </dgm:t>
    </dgm:pt>
    <dgm:pt modelId="{B0B791D4-A313-4156-815F-966BC0C8C134}" type="parTrans" cxnId="{1D0301FF-06B9-4997-90B2-A688CE2CC901}">
      <dgm:prSet/>
      <dgm:spPr/>
      <dgm:t>
        <a:bodyPr/>
        <a:lstStyle/>
        <a:p>
          <a:endParaRPr lang="en-US"/>
        </a:p>
      </dgm:t>
    </dgm:pt>
    <dgm:pt modelId="{AE958A4D-5B59-47EB-A218-AA8C5B9FE30B}" type="sibTrans" cxnId="{1D0301FF-06B9-4997-90B2-A688CE2CC901}">
      <dgm:prSet/>
      <dgm:spPr/>
      <dgm:t>
        <a:bodyPr/>
        <a:lstStyle/>
        <a:p>
          <a:endParaRPr lang="en-US"/>
        </a:p>
      </dgm:t>
    </dgm:pt>
    <dgm:pt modelId="{BA84D2E3-D5CC-45C2-905F-DB16ECBD7B50}">
      <dgm:prSet/>
      <dgm:spPr/>
      <dgm:t>
        <a:bodyPr/>
        <a:lstStyle/>
        <a:p>
          <a:r>
            <a:rPr lang="en-US"/>
            <a:t>Povinné užívání ve veřejném prostoru a státní komunikaci</a:t>
          </a:r>
        </a:p>
      </dgm:t>
    </dgm:pt>
    <dgm:pt modelId="{12C24FFE-8C5E-4CE9-A225-D32D95FC9B2F}" type="parTrans" cxnId="{E124569C-772C-415D-89EA-22D405492D3B}">
      <dgm:prSet/>
      <dgm:spPr/>
      <dgm:t>
        <a:bodyPr/>
        <a:lstStyle/>
        <a:p>
          <a:endParaRPr lang="en-US"/>
        </a:p>
      </dgm:t>
    </dgm:pt>
    <dgm:pt modelId="{E2C29606-EF76-4D6C-AD17-474D0EEA777E}" type="sibTrans" cxnId="{E124569C-772C-415D-89EA-22D405492D3B}">
      <dgm:prSet/>
      <dgm:spPr/>
      <dgm:t>
        <a:bodyPr/>
        <a:lstStyle/>
        <a:p>
          <a:endParaRPr lang="en-US"/>
        </a:p>
      </dgm:t>
    </dgm:pt>
    <dgm:pt modelId="{5C2922A9-BDA2-4B44-AB49-A77C5C886EB8}">
      <dgm:prSet/>
      <dgm:spPr/>
      <dgm:t>
        <a:bodyPr/>
        <a:lstStyle/>
        <a:p>
          <a:r>
            <a:rPr lang="en-US"/>
            <a:t>Zřízen jazykový komisař, možné pokuty za porušení</a:t>
          </a:r>
        </a:p>
      </dgm:t>
    </dgm:pt>
    <dgm:pt modelId="{D7451153-AADF-4250-8872-8F9450FFE277}" type="parTrans" cxnId="{68BD9386-5690-4D79-A0A8-8CEA8AA7A021}">
      <dgm:prSet/>
      <dgm:spPr/>
      <dgm:t>
        <a:bodyPr/>
        <a:lstStyle/>
        <a:p>
          <a:endParaRPr lang="en-US"/>
        </a:p>
      </dgm:t>
    </dgm:pt>
    <dgm:pt modelId="{C85BEBBD-D442-4B51-A6B8-9B9BEA1D2A20}" type="sibTrans" cxnId="{68BD9386-5690-4D79-A0A8-8CEA8AA7A021}">
      <dgm:prSet/>
      <dgm:spPr/>
      <dgm:t>
        <a:bodyPr/>
        <a:lstStyle/>
        <a:p>
          <a:endParaRPr lang="en-US"/>
        </a:p>
      </dgm:t>
    </dgm:pt>
    <dgm:pt modelId="{1D1F940F-ABB0-4075-A05D-5801BFB7A282}">
      <dgm:prSet/>
      <dgm:spPr/>
      <dgm:t>
        <a:bodyPr/>
        <a:lstStyle/>
        <a:p>
          <a:r>
            <a:rPr lang="en-US"/>
            <a:t>Menšiny mohou užívat své jazyky v soukromí a kulturním životě</a:t>
          </a:r>
        </a:p>
      </dgm:t>
    </dgm:pt>
    <dgm:pt modelId="{6A072765-6662-46FD-B89C-1E68A3A5E876}" type="parTrans" cxnId="{58972EBC-9157-4880-B57D-A6353DEB454B}">
      <dgm:prSet/>
      <dgm:spPr/>
      <dgm:t>
        <a:bodyPr/>
        <a:lstStyle/>
        <a:p>
          <a:endParaRPr lang="en-US"/>
        </a:p>
      </dgm:t>
    </dgm:pt>
    <dgm:pt modelId="{164FE6BB-CF8F-483C-9AC2-CAD96F9B8A52}" type="sibTrans" cxnId="{58972EBC-9157-4880-B57D-A6353DEB454B}">
      <dgm:prSet/>
      <dgm:spPr/>
      <dgm:t>
        <a:bodyPr/>
        <a:lstStyle/>
        <a:p>
          <a:endParaRPr lang="en-US"/>
        </a:p>
      </dgm:t>
    </dgm:pt>
    <dgm:pt modelId="{759A4B6E-CE09-4A44-B46B-CD00CB07BF18}">
      <dgm:prSet/>
      <dgm:spPr/>
      <dgm:t>
        <a:bodyPr/>
        <a:lstStyle/>
        <a:p>
          <a:r>
            <a:rPr lang="en-US"/>
            <a:t>Cíl: posílení národní identity a jednoty státu</a:t>
          </a:r>
        </a:p>
      </dgm:t>
    </dgm:pt>
    <dgm:pt modelId="{A65877CF-776A-4964-B2A9-CBC841ACDB6D}" type="parTrans" cxnId="{1F769673-6C8D-4169-86E5-35431EE1948C}">
      <dgm:prSet/>
      <dgm:spPr/>
      <dgm:t>
        <a:bodyPr/>
        <a:lstStyle/>
        <a:p>
          <a:endParaRPr lang="en-US"/>
        </a:p>
      </dgm:t>
    </dgm:pt>
    <dgm:pt modelId="{68A7A528-2988-47CE-BB85-19F8394E0842}" type="sibTrans" cxnId="{1F769673-6C8D-4169-86E5-35431EE1948C}">
      <dgm:prSet/>
      <dgm:spPr/>
      <dgm:t>
        <a:bodyPr/>
        <a:lstStyle/>
        <a:p>
          <a:endParaRPr lang="en-US"/>
        </a:p>
      </dgm:t>
    </dgm:pt>
    <dgm:pt modelId="{2964033A-38F9-E74D-A754-D8420D7A5BC1}" type="pres">
      <dgm:prSet presAssocID="{E0909DEB-07A8-4716-9DF1-E774264B5EE9}" presName="vert0" presStyleCnt="0">
        <dgm:presLayoutVars>
          <dgm:dir/>
          <dgm:animOne val="branch"/>
          <dgm:animLvl val="lvl"/>
        </dgm:presLayoutVars>
      </dgm:prSet>
      <dgm:spPr/>
    </dgm:pt>
    <dgm:pt modelId="{9F9231AA-3107-0146-9401-1820B29DFCEF}" type="pres">
      <dgm:prSet presAssocID="{0729CA35-5082-401F-893B-AFAE90233521}" presName="thickLine" presStyleLbl="alignNode1" presStyleIdx="0" presStyleCnt="6"/>
      <dgm:spPr/>
    </dgm:pt>
    <dgm:pt modelId="{767BED14-1F2C-664A-AD3A-A7D0A4004B85}" type="pres">
      <dgm:prSet presAssocID="{0729CA35-5082-401F-893B-AFAE90233521}" presName="horz1" presStyleCnt="0"/>
      <dgm:spPr/>
    </dgm:pt>
    <dgm:pt modelId="{B3C7031A-B4C5-894B-8578-C46A2B01FAD3}" type="pres">
      <dgm:prSet presAssocID="{0729CA35-5082-401F-893B-AFAE90233521}" presName="tx1" presStyleLbl="revTx" presStyleIdx="0" presStyleCnt="6"/>
      <dgm:spPr/>
    </dgm:pt>
    <dgm:pt modelId="{91740AFE-1529-3E49-81CC-8F72C04E653A}" type="pres">
      <dgm:prSet presAssocID="{0729CA35-5082-401F-893B-AFAE90233521}" presName="vert1" presStyleCnt="0"/>
      <dgm:spPr/>
    </dgm:pt>
    <dgm:pt modelId="{A38DCD9B-5916-9641-A7DF-5BF0F44992E3}" type="pres">
      <dgm:prSet presAssocID="{C4F33109-01C1-429B-B1B8-E8D0EFAF26B7}" presName="thickLine" presStyleLbl="alignNode1" presStyleIdx="1" presStyleCnt="6"/>
      <dgm:spPr/>
    </dgm:pt>
    <dgm:pt modelId="{8E8D82F8-347C-E743-AB71-38E5B5B79565}" type="pres">
      <dgm:prSet presAssocID="{C4F33109-01C1-429B-B1B8-E8D0EFAF26B7}" presName="horz1" presStyleCnt="0"/>
      <dgm:spPr/>
    </dgm:pt>
    <dgm:pt modelId="{82716AC7-4019-9945-95FB-3E85FB815755}" type="pres">
      <dgm:prSet presAssocID="{C4F33109-01C1-429B-B1B8-E8D0EFAF26B7}" presName="tx1" presStyleLbl="revTx" presStyleIdx="1" presStyleCnt="6"/>
      <dgm:spPr/>
    </dgm:pt>
    <dgm:pt modelId="{E37BA538-1429-F546-947F-7D1F750758BC}" type="pres">
      <dgm:prSet presAssocID="{C4F33109-01C1-429B-B1B8-E8D0EFAF26B7}" presName="vert1" presStyleCnt="0"/>
      <dgm:spPr/>
    </dgm:pt>
    <dgm:pt modelId="{D03C8C46-6F4C-2D4B-B8C7-6910ACA4AE83}" type="pres">
      <dgm:prSet presAssocID="{BA84D2E3-D5CC-45C2-905F-DB16ECBD7B50}" presName="thickLine" presStyleLbl="alignNode1" presStyleIdx="2" presStyleCnt="6"/>
      <dgm:spPr/>
    </dgm:pt>
    <dgm:pt modelId="{8FED804B-6011-064E-825A-2D6FE09FE3B9}" type="pres">
      <dgm:prSet presAssocID="{BA84D2E3-D5CC-45C2-905F-DB16ECBD7B50}" presName="horz1" presStyleCnt="0"/>
      <dgm:spPr/>
    </dgm:pt>
    <dgm:pt modelId="{22C2177C-CDF6-D645-9869-9829DCAA3CD4}" type="pres">
      <dgm:prSet presAssocID="{BA84D2E3-D5CC-45C2-905F-DB16ECBD7B50}" presName="tx1" presStyleLbl="revTx" presStyleIdx="2" presStyleCnt="6"/>
      <dgm:spPr/>
    </dgm:pt>
    <dgm:pt modelId="{C543FE65-B67D-5E4D-BEA5-CE2E84FA453F}" type="pres">
      <dgm:prSet presAssocID="{BA84D2E3-D5CC-45C2-905F-DB16ECBD7B50}" presName="vert1" presStyleCnt="0"/>
      <dgm:spPr/>
    </dgm:pt>
    <dgm:pt modelId="{A055A4DE-7B5C-D74B-B6C2-6D892CE47415}" type="pres">
      <dgm:prSet presAssocID="{5C2922A9-BDA2-4B44-AB49-A77C5C886EB8}" presName="thickLine" presStyleLbl="alignNode1" presStyleIdx="3" presStyleCnt="6"/>
      <dgm:spPr/>
    </dgm:pt>
    <dgm:pt modelId="{2C4B2F3F-98ED-FE41-9681-CFEA854A0220}" type="pres">
      <dgm:prSet presAssocID="{5C2922A9-BDA2-4B44-AB49-A77C5C886EB8}" presName="horz1" presStyleCnt="0"/>
      <dgm:spPr/>
    </dgm:pt>
    <dgm:pt modelId="{20C2F733-7576-1348-AEE0-A71C2CD8EFA7}" type="pres">
      <dgm:prSet presAssocID="{5C2922A9-BDA2-4B44-AB49-A77C5C886EB8}" presName="tx1" presStyleLbl="revTx" presStyleIdx="3" presStyleCnt="6"/>
      <dgm:spPr/>
    </dgm:pt>
    <dgm:pt modelId="{05A2F241-99FB-0A43-82A2-68F57951FE9C}" type="pres">
      <dgm:prSet presAssocID="{5C2922A9-BDA2-4B44-AB49-A77C5C886EB8}" presName="vert1" presStyleCnt="0"/>
      <dgm:spPr/>
    </dgm:pt>
    <dgm:pt modelId="{C64D0388-666C-9048-BA5D-D2F175ACE878}" type="pres">
      <dgm:prSet presAssocID="{1D1F940F-ABB0-4075-A05D-5801BFB7A282}" presName="thickLine" presStyleLbl="alignNode1" presStyleIdx="4" presStyleCnt="6"/>
      <dgm:spPr/>
    </dgm:pt>
    <dgm:pt modelId="{31757DEF-EB6F-764B-8D0B-060388940E2C}" type="pres">
      <dgm:prSet presAssocID="{1D1F940F-ABB0-4075-A05D-5801BFB7A282}" presName="horz1" presStyleCnt="0"/>
      <dgm:spPr/>
    </dgm:pt>
    <dgm:pt modelId="{2314C8C7-520E-B34E-B3D1-5A0CCCA8C5A0}" type="pres">
      <dgm:prSet presAssocID="{1D1F940F-ABB0-4075-A05D-5801BFB7A282}" presName="tx1" presStyleLbl="revTx" presStyleIdx="4" presStyleCnt="6"/>
      <dgm:spPr/>
    </dgm:pt>
    <dgm:pt modelId="{D95BBB69-F11B-C04D-AEF3-F0797B3E878D}" type="pres">
      <dgm:prSet presAssocID="{1D1F940F-ABB0-4075-A05D-5801BFB7A282}" presName="vert1" presStyleCnt="0"/>
      <dgm:spPr/>
    </dgm:pt>
    <dgm:pt modelId="{85848D13-13AC-D240-BCE0-53A1A3C85C4C}" type="pres">
      <dgm:prSet presAssocID="{759A4B6E-CE09-4A44-B46B-CD00CB07BF18}" presName="thickLine" presStyleLbl="alignNode1" presStyleIdx="5" presStyleCnt="6"/>
      <dgm:spPr/>
    </dgm:pt>
    <dgm:pt modelId="{7BE072E7-4D97-AD40-935C-7214090C8B76}" type="pres">
      <dgm:prSet presAssocID="{759A4B6E-CE09-4A44-B46B-CD00CB07BF18}" presName="horz1" presStyleCnt="0"/>
      <dgm:spPr/>
    </dgm:pt>
    <dgm:pt modelId="{36D0E272-BD78-754C-89AC-D7AA25015406}" type="pres">
      <dgm:prSet presAssocID="{759A4B6E-CE09-4A44-B46B-CD00CB07BF18}" presName="tx1" presStyleLbl="revTx" presStyleIdx="5" presStyleCnt="6"/>
      <dgm:spPr/>
    </dgm:pt>
    <dgm:pt modelId="{02BFC2D6-5816-8547-AFF2-73094F9AE75A}" type="pres">
      <dgm:prSet presAssocID="{759A4B6E-CE09-4A44-B46B-CD00CB07BF18}" presName="vert1" presStyleCnt="0"/>
      <dgm:spPr/>
    </dgm:pt>
  </dgm:ptLst>
  <dgm:cxnLst>
    <dgm:cxn modelId="{BC800214-C9EB-1449-82D1-AC3C4D7458EF}" type="presOf" srcId="{E0909DEB-07A8-4716-9DF1-E774264B5EE9}" destId="{2964033A-38F9-E74D-A754-D8420D7A5BC1}" srcOrd="0" destOrd="0" presId="urn:microsoft.com/office/officeart/2008/layout/LinedList"/>
    <dgm:cxn modelId="{4EC52919-68E4-D343-BB9F-5DCFD1635B81}" type="presOf" srcId="{759A4B6E-CE09-4A44-B46B-CD00CB07BF18}" destId="{36D0E272-BD78-754C-89AC-D7AA25015406}" srcOrd="0" destOrd="0" presId="urn:microsoft.com/office/officeart/2008/layout/LinedList"/>
    <dgm:cxn modelId="{5435EF48-D83F-7C43-9F84-2E7B58B1A5C1}" type="presOf" srcId="{5C2922A9-BDA2-4B44-AB49-A77C5C886EB8}" destId="{20C2F733-7576-1348-AEE0-A71C2CD8EFA7}" srcOrd="0" destOrd="0" presId="urn:microsoft.com/office/officeart/2008/layout/LinedList"/>
    <dgm:cxn modelId="{69155E68-FEE1-8C45-ACE1-2ECD312893B6}" type="presOf" srcId="{0729CA35-5082-401F-893B-AFAE90233521}" destId="{B3C7031A-B4C5-894B-8578-C46A2B01FAD3}" srcOrd="0" destOrd="0" presId="urn:microsoft.com/office/officeart/2008/layout/LinedList"/>
    <dgm:cxn modelId="{F632206A-7212-CE46-925C-88C96648C95F}" type="presOf" srcId="{1D1F940F-ABB0-4075-A05D-5801BFB7A282}" destId="{2314C8C7-520E-B34E-B3D1-5A0CCCA8C5A0}" srcOrd="0" destOrd="0" presId="urn:microsoft.com/office/officeart/2008/layout/LinedList"/>
    <dgm:cxn modelId="{6C158E6B-AC73-D049-9531-07ADF28A1A6A}" type="presOf" srcId="{C4F33109-01C1-429B-B1B8-E8D0EFAF26B7}" destId="{82716AC7-4019-9945-95FB-3E85FB815755}" srcOrd="0" destOrd="0" presId="urn:microsoft.com/office/officeart/2008/layout/LinedList"/>
    <dgm:cxn modelId="{1F769673-6C8D-4169-86E5-35431EE1948C}" srcId="{E0909DEB-07A8-4716-9DF1-E774264B5EE9}" destId="{759A4B6E-CE09-4A44-B46B-CD00CB07BF18}" srcOrd="5" destOrd="0" parTransId="{A65877CF-776A-4964-B2A9-CBC841ACDB6D}" sibTransId="{68A7A528-2988-47CE-BB85-19F8394E0842}"/>
    <dgm:cxn modelId="{68BD9386-5690-4D79-A0A8-8CEA8AA7A021}" srcId="{E0909DEB-07A8-4716-9DF1-E774264B5EE9}" destId="{5C2922A9-BDA2-4B44-AB49-A77C5C886EB8}" srcOrd="3" destOrd="0" parTransId="{D7451153-AADF-4250-8872-8F9450FFE277}" sibTransId="{C85BEBBD-D442-4B51-A6B8-9B9BEA1D2A20}"/>
    <dgm:cxn modelId="{E124569C-772C-415D-89EA-22D405492D3B}" srcId="{E0909DEB-07A8-4716-9DF1-E774264B5EE9}" destId="{BA84D2E3-D5CC-45C2-905F-DB16ECBD7B50}" srcOrd="2" destOrd="0" parTransId="{12C24FFE-8C5E-4CE9-A225-D32D95FC9B2F}" sibTransId="{E2C29606-EF76-4D6C-AD17-474D0EEA777E}"/>
    <dgm:cxn modelId="{58972EBC-9157-4880-B57D-A6353DEB454B}" srcId="{E0909DEB-07A8-4716-9DF1-E774264B5EE9}" destId="{1D1F940F-ABB0-4075-A05D-5801BFB7A282}" srcOrd="4" destOrd="0" parTransId="{6A072765-6662-46FD-B89C-1E68A3A5E876}" sibTransId="{164FE6BB-CF8F-483C-9AC2-CAD96F9B8A52}"/>
    <dgm:cxn modelId="{576669CA-19FE-4A8E-B5A2-BD081414C41C}" srcId="{E0909DEB-07A8-4716-9DF1-E774264B5EE9}" destId="{0729CA35-5082-401F-893B-AFAE90233521}" srcOrd="0" destOrd="0" parTransId="{E26DE985-08EE-4583-90B0-2A13F58E054D}" sibTransId="{6039D4D0-1C7E-4146-8C01-7B066C319458}"/>
    <dgm:cxn modelId="{F999ADEE-36CF-634A-ACF9-0147429CB5F8}" type="presOf" srcId="{BA84D2E3-D5CC-45C2-905F-DB16ECBD7B50}" destId="{22C2177C-CDF6-D645-9869-9829DCAA3CD4}" srcOrd="0" destOrd="0" presId="urn:microsoft.com/office/officeart/2008/layout/LinedList"/>
    <dgm:cxn modelId="{1D0301FF-06B9-4997-90B2-A688CE2CC901}" srcId="{E0909DEB-07A8-4716-9DF1-E774264B5EE9}" destId="{C4F33109-01C1-429B-B1B8-E8D0EFAF26B7}" srcOrd="1" destOrd="0" parTransId="{B0B791D4-A313-4156-815F-966BC0C8C134}" sibTransId="{AE958A4D-5B59-47EB-A218-AA8C5B9FE30B}"/>
    <dgm:cxn modelId="{FFED26CF-4CDA-0246-9F96-CAE1ED63543B}" type="presParOf" srcId="{2964033A-38F9-E74D-A754-D8420D7A5BC1}" destId="{9F9231AA-3107-0146-9401-1820B29DFCEF}" srcOrd="0" destOrd="0" presId="urn:microsoft.com/office/officeart/2008/layout/LinedList"/>
    <dgm:cxn modelId="{1599878B-80EA-DC44-8FCC-2AB6EC283B19}" type="presParOf" srcId="{2964033A-38F9-E74D-A754-D8420D7A5BC1}" destId="{767BED14-1F2C-664A-AD3A-A7D0A4004B85}" srcOrd="1" destOrd="0" presId="urn:microsoft.com/office/officeart/2008/layout/LinedList"/>
    <dgm:cxn modelId="{94442B75-D099-DD46-8E31-1A4A9ACE6F6B}" type="presParOf" srcId="{767BED14-1F2C-664A-AD3A-A7D0A4004B85}" destId="{B3C7031A-B4C5-894B-8578-C46A2B01FAD3}" srcOrd="0" destOrd="0" presId="urn:microsoft.com/office/officeart/2008/layout/LinedList"/>
    <dgm:cxn modelId="{D1B3E828-CFBA-674E-8FE6-89D69E35023D}" type="presParOf" srcId="{767BED14-1F2C-664A-AD3A-A7D0A4004B85}" destId="{91740AFE-1529-3E49-81CC-8F72C04E653A}" srcOrd="1" destOrd="0" presId="urn:microsoft.com/office/officeart/2008/layout/LinedList"/>
    <dgm:cxn modelId="{3A12999D-D57A-1A41-992F-D121B0471E38}" type="presParOf" srcId="{2964033A-38F9-E74D-A754-D8420D7A5BC1}" destId="{A38DCD9B-5916-9641-A7DF-5BF0F44992E3}" srcOrd="2" destOrd="0" presId="urn:microsoft.com/office/officeart/2008/layout/LinedList"/>
    <dgm:cxn modelId="{612DE3CA-0F2F-C74A-8A7B-E09798920053}" type="presParOf" srcId="{2964033A-38F9-E74D-A754-D8420D7A5BC1}" destId="{8E8D82F8-347C-E743-AB71-38E5B5B79565}" srcOrd="3" destOrd="0" presId="urn:microsoft.com/office/officeart/2008/layout/LinedList"/>
    <dgm:cxn modelId="{47150198-F1E3-5E4C-9D02-2FEFC6849056}" type="presParOf" srcId="{8E8D82F8-347C-E743-AB71-38E5B5B79565}" destId="{82716AC7-4019-9945-95FB-3E85FB815755}" srcOrd="0" destOrd="0" presId="urn:microsoft.com/office/officeart/2008/layout/LinedList"/>
    <dgm:cxn modelId="{DA375D86-AAED-424F-B218-6557B1097C8F}" type="presParOf" srcId="{8E8D82F8-347C-E743-AB71-38E5B5B79565}" destId="{E37BA538-1429-F546-947F-7D1F750758BC}" srcOrd="1" destOrd="0" presId="urn:microsoft.com/office/officeart/2008/layout/LinedList"/>
    <dgm:cxn modelId="{D940DC4E-B721-6046-8740-C13E3B0E9E83}" type="presParOf" srcId="{2964033A-38F9-E74D-A754-D8420D7A5BC1}" destId="{D03C8C46-6F4C-2D4B-B8C7-6910ACA4AE83}" srcOrd="4" destOrd="0" presId="urn:microsoft.com/office/officeart/2008/layout/LinedList"/>
    <dgm:cxn modelId="{68B802E8-D3B3-C84D-92A4-F1778F96ECBC}" type="presParOf" srcId="{2964033A-38F9-E74D-A754-D8420D7A5BC1}" destId="{8FED804B-6011-064E-825A-2D6FE09FE3B9}" srcOrd="5" destOrd="0" presId="urn:microsoft.com/office/officeart/2008/layout/LinedList"/>
    <dgm:cxn modelId="{137C4A6E-2C29-DC4A-8645-918604F92501}" type="presParOf" srcId="{8FED804B-6011-064E-825A-2D6FE09FE3B9}" destId="{22C2177C-CDF6-D645-9869-9829DCAA3CD4}" srcOrd="0" destOrd="0" presId="urn:microsoft.com/office/officeart/2008/layout/LinedList"/>
    <dgm:cxn modelId="{5C0F138B-C32E-F847-BA68-D671F154B2B1}" type="presParOf" srcId="{8FED804B-6011-064E-825A-2D6FE09FE3B9}" destId="{C543FE65-B67D-5E4D-BEA5-CE2E84FA453F}" srcOrd="1" destOrd="0" presId="urn:microsoft.com/office/officeart/2008/layout/LinedList"/>
    <dgm:cxn modelId="{4C2A786E-A2C8-E44B-AB2D-B35281A73488}" type="presParOf" srcId="{2964033A-38F9-E74D-A754-D8420D7A5BC1}" destId="{A055A4DE-7B5C-D74B-B6C2-6D892CE47415}" srcOrd="6" destOrd="0" presId="urn:microsoft.com/office/officeart/2008/layout/LinedList"/>
    <dgm:cxn modelId="{0690EB70-99F3-D44A-86EE-F7546C682F87}" type="presParOf" srcId="{2964033A-38F9-E74D-A754-D8420D7A5BC1}" destId="{2C4B2F3F-98ED-FE41-9681-CFEA854A0220}" srcOrd="7" destOrd="0" presId="urn:microsoft.com/office/officeart/2008/layout/LinedList"/>
    <dgm:cxn modelId="{4999CBB5-1C71-E445-B778-C14AC149218E}" type="presParOf" srcId="{2C4B2F3F-98ED-FE41-9681-CFEA854A0220}" destId="{20C2F733-7576-1348-AEE0-A71C2CD8EFA7}" srcOrd="0" destOrd="0" presId="urn:microsoft.com/office/officeart/2008/layout/LinedList"/>
    <dgm:cxn modelId="{5408406B-E9F9-C146-88DF-B32158360354}" type="presParOf" srcId="{2C4B2F3F-98ED-FE41-9681-CFEA854A0220}" destId="{05A2F241-99FB-0A43-82A2-68F57951FE9C}" srcOrd="1" destOrd="0" presId="urn:microsoft.com/office/officeart/2008/layout/LinedList"/>
    <dgm:cxn modelId="{8A8166F5-AED9-244D-A568-101BCDBF5B9B}" type="presParOf" srcId="{2964033A-38F9-E74D-A754-D8420D7A5BC1}" destId="{C64D0388-666C-9048-BA5D-D2F175ACE878}" srcOrd="8" destOrd="0" presId="urn:microsoft.com/office/officeart/2008/layout/LinedList"/>
    <dgm:cxn modelId="{AB7DBB3D-0EB3-2847-BD23-8A7CAB2F4168}" type="presParOf" srcId="{2964033A-38F9-E74D-A754-D8420D7A5BC1}" destId="{31757DEF-EB6F-764B-8D0B-060388940E2C}" srcOrd="9" destOrd="0" presId="urn:microsoft.com/office/officeart/2008/layout/LinedList"/>
    <dgm:cxn modelId="{D1EBB8F7-58FA-7644-A72E-B06F112DA539}" type="presParOf" srcId="{31757DEF-EB6F-764B-8D0B-060388940E2C}" destId="{2314C8C7-520E-B34E-B3D1-5A0CCCA8C5A0}" srcOrd="0" destOrd="0" presId="urn:microsoft.com/office/officeart/2008/layout/LinedList"/>
    <dgm:cxn modelId="{9C8F02FA-99CB-E34B-8675-6343589E89DC}" type="presParOf" srcId="{31757DEF-EB6F-764B-8D0B-060388940E2C}" destId="{D95BBB69-F11B-C04D-AEF3-F0797B3E878D}" srcOrd="1" destOrd="0" presId="urn:microsoft.com/office/officeart/2008/layout/LinedList"/>
    <dgm:cxn modelId="{B06BE6D1-97E5-CB4E-90E6-4505F6BA0E50}" type="presParOf" srcId="{2964033A-38F9-E74D-A754-D8420D7A5BC1}" destId="{85848D13-13AC-D240-BCE0-53A1A3C85C4C}" srcOrd="10" destOrd="0" presId="urn:microsoft.com/office/officeart/2008/layout/LinedList"/>
    <dgm:cxn modelId="{999281CA-7908-824C-A9A3-FA40E7AFC3A9}" type="presParOf" srcId="{2964033A-38F9-E74D-A754-D8420D7A5BC1}" destId="{7BE072E7-4D97-AD40-935C-7214090C8B76}" srcOrd="11" destOrd="0" presId="urn:microsoft.com/office/officeart/2008/layout/LinedList"/>
    <dgm:cxn modelId="{FABDB259-0181-B041-A3CD-12C544251D14}" type="presParOf" srcId="{7BE072E7-4D97-AD40-935C-7214090C8B76}" destId="{36D0E272-BD78-754C-89AC-D7AA25015406}" srcOrd="0" destOrd="0" presId="urn:microsoft.com/office/officeart/2008/layout/LinedList"/>
    <dgm:cxn modelId="{F00B55A2-93D4-1F43-BC06-C9491DA523FD}" type="presParOf" srcId="{7BE072E7-4D97-AD40-935C-7214090C8B76}" destId="{02BFC2D6-5816-8547-AFF2-73094F9AE7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799A95C7-C990-4AE1-A03D-E0FB3AF9B37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6B5F37-FF06-411D-A1B0-3D075DFFEE53}">
      <dgm:prSet/>
      <dgm:spPr/>
      <dgm:t>
        <a:bodyPr/>
        <a:lstStyle/>
        <a:p>
          <a:r>
            <a:rPr lang="en-US"/>
            <a:t>Lotyšsko: lotyština jako jediný jazyk, ruština omezena</a:t>
          </a:r>
        </a:p>
      </dgm:t>
    </dgm:pt>
    <dgm:pt modelId="{3507421C-6383-4330-B498-CC65E1FE6FA6}" type="parTrans" cxnId="{14E51123-186A-4B4C-BFA7-C1E45F18AA9A}">
      <dgm:prSet/>
      <dgm:spPr/>
      <dgm:t>
        <a:bodyPr/>
        <a:lstStyle/>
        <a:p>
          <a:endParaRPr lang="en-US"/>
        </a:p>
      </dgm:t>
    </dgm:pt>
    <dgm:pt modelId="{DD4ACFA7-1781-4A93-979D-1D2D195E3149}" type="sibTrans" cxnId="{14E51123-186A-4B4C-BFA7-C1E45F18AA9A}">
      <dgm:prSet/>
      <dgm:spPr/>
      <dgm:t>
        <a:bodyPr/>
        <a:lstStyle/>
        <a:p>
          <a:endParaRPr lang="en-US"/>
        </a:p>
      </dgm:t>
    </dgm:pt>
    <dgm:pt modelId="{28F57364-2DD6-47A5-BB44-2FCF33421337}">
      <dgm:prSet/>
      <dgm:spPr/>
      <dgm:t>
        <a:bodyPr/>
        <a:lstStyle/>
        <a:p>
          <a:r>
            <a:rPr lang="en-US"/>
            <a:t>Francie: francouzština povinná v úřadech, školství, reklamě</a:t>
          </a:r>
        </a:p>
      </dgm:t>
    </dgm:pt>
    <dgm:pt modelId="{FA07895C-CEE3-4D8D-97D1-71279818A39A}" type="parTrans" cxnId="{ABFA43F8-B89F-4D2C-8F7E-70E423807966}">
      <dgm:prSet/>
      <dgm:spPr/>
      <dgm:t>
        <a:bodyPr/>
        <a:lstStyle/>
        <a:p>
          <a:endParaRPr lang="en-US"/>
        </a:p>
      </dgm:t>
    </dgm:pt>
    <dgm:pt modelId="{E2030F45-2C44-463D-9386-0CACC5AA8484}" type="sibTrans" cxnId="{ABFA43F8-B89F-4D2C-8F7E-70E423807966}">
      <dgm:prSet/>
      <dgm:spPr/>
      <dgm:t>
        <a:bodyPr/>
        <a:lstStyle/>
        <a:p>
          <a:endParaRPr lang="en-US"/>
        </a:p>
      </dgm:t>
    </dgm:pt>
    <dgm:pt modelId="{0F7DB1C9-5998-42C0-8242-73B0CC9EDCD8}">
      <dgm:prSet/>
      <dgm:spPr/>
      <dgm:t>
        <a:bodyPr/>
        <a:lstStyle/>
        <a:p>
          <a:r>
            <a:rPr lang="en-US" dirty="0" err="1"/>
            <a:t>Česko</a:t>
          </a:r>
          <a:r>
            <a:rPr lang="en-US" dirty="0"/>
            <a:t>: </a:t>
          </a:r>
          <a:r>
            <a:rPr lang="en-US" dirty="0" err="1"/>
            <a:t>čeština</a:t>
          </a:r>
          <a:r>
            <a:rPr lang="en-US" dirty="0"/>
            <a:t> v </a:t>
          </a:r>
          <a:r>
            <a:rPr lang="en-US" dirty="0" err="1"/>
            <a:t>úředním</a:t>
          </a:r>
          <a:r>
            <a:rPr lang="en-US" dirty="0"/>
            <a:t> </a:t>
          </a:r>
          <a:r>
            <a:rPr lang="en-US" dirty="0" err="1"/>
            <a:t>styku</a:t>
          </a:r>
          <a:r>
            <a:rPr lang="en-US" dirty="0"/>
            <a:t>, </a:t>
          </a:r>
          <a:r>
            <a:rPr lang="en-US" dirty="0" err="1"/>
            <a:t>uznání</a:t>
          </a:r>
          <a:r>
            <a:rPr lang="en-US" dirty="0"/>
            <a:t> </a:t>
          </a:r>
          <a:r>
            <a:rPr lang="en-US" dirty="0" err="1"/>
            <a:t>menšinových</a:t>
          </a:r>
          <a:r>
            <a:rPr lang="en-US" dirty="0"/>
            <a:t> </a:t>
          </a:r>
          <a:r>
            <a:rPr lang="en-US" dirty="0" err="1"/>
            <a:t>jazyků</a:t>
          </a:r>
          <a:endParaRPr lang="en-US" dirty="0"/>
        </a:p>
      </dgm:t>
    </dgm:pt>
    <dgm:pt modelId="{6635019F-6992-4704-9A30-8F7295F960F7}" type="parTrans" cxnId="{119DEB57-FCD8-4846-95FE-9A9834B88251}">
      <dgm:prSet/>
      <dgm:spPr/>
      <dgm:t>
        <a:bodyPr/>
        <a:lstStyle/>
        <a:p>
          <a:endParaRPr lang="en-US"/>
        </a:p>
      </dgm:t>
    </dgm:pt>
    <dgm:pt modelId="{9A4E8178-8059-4994-83A7-3E7824F069CD}" type="sibTrans" cxnId="{119DEB57-FCD8-4846-95FE-9A9834B88251}">
      <dgm:prSet/>
      <dgm:spPr/>
      <dgm:t>
        <a:bodyPr/>
        <a:lstStyle/>
        <a:p>
          <a:endParaRPr lang="en-US"/>
        </a:p>
      </dgm:t>
    </dgm:pt>
    <dgm:pt modelId="{6EF1A294-A290-4566-A77B-8F131EBD5E64}">
      <dgm:prSet/>
      <dgm:spPr/>
      <dgm:t>
        <a:bodyPr/>
        <a:lstStyle/>
        <a:p>
          <a:r>
            <a:rPr lang="en-US"/>
            <a:t>Ukrajina: podobný trend jako Lotyšsko, důraz na jednotu státu</a:t>
          </a:r>
        </a:p>
      </dgm:t>
    </dgm:pt>
    <dgm:pt modelId="{5C411220-69D9-4004-89C6-AFADBD79B508}" type="parTrans" cxnId="{6E97A4F4-8819-4539-8227-1A12F363648D}">
      <dgm:prSet/>
      <dgm:spPr/>
      <dgm:t>
        <a:bodyPr/>
        <a:lstStyle/>
        <a:p>
          <a:endParaRPr lang="en-US"/>
        </a:p>
      </dgm:t>
    </dgm:pt>
    <dgm:pt modelId="{EA7C1C8B-7C3C-4508-99BB-70A50DAB79CE}" type="sibTrans" cxnId="{6E97A4F4-8819-4539-8227-1A12F363648D}">
      <dgm:prSet/>
      <dgm:spPr/>
      <dgm:t>
        <a:bodyPr/>
        <a:lstStyle/>
        <a:p>
          <a:endParaRPr lang="en-US"/>
        </a:p>
      </dgm:t>
    </dgm:pt>
    <dgm:pt modelId="{C79DA3A1-DA0F-8741-BDE6-7F5B24E195B1}" type="pres">
      <dgm:prSet presAssocID="{799A95C7-C990-4AE1-A03D-E0FB3AF9B378}" presName="vert0" presStyleCnt="0">
        <dgm:presLayoutVars>
          <dgm:dir/>
          <dgm:animOne val="branch"/>
          <dgm:animLvl val="lvl"/>
        </dgm:presLayoutVars>
      </dgm:prSet>
      <dgm:spPr/>
    </dgm:pt>
    <dgm:pt modelId="{C3CA6E9A-CDF5-6E4A-9E89-FD7EEAD1ABCC}" type="pres">
      <dgm:prSet presAssocID="{E96B5F37-FF06-411D-A1B0-3D075DFFEE53}" presName="thickLine" presStyleLbl="alignNode1" presStyleIdx="0" presStyleCnt="4"/>
      <dgm:spPr/>
    </dgm:pt>
    <dgm:pt modelId="{1F7C26D1-DF75-E74E-BA99-437E73C067BD}" type="pres">
      <dgm:prSet presAssocID="{E96B5F37-FF06-411D-A1B0-3D075DFFEE53}" presName="horz1" presStyleCnt="0"/>
      <dgm:spPr/>
    </dgm:pt>
    <dgm:pt modelId="{CF8301C8-2131-C04A-99B7-2CE2B5D3AB94}" type="pres">
      <dgm:prSet presAssocID="{E96B5F37-FF06-411D-A1B0-3D075DFFEE53}" presName="tx1" presStyleLbl="revTx" presStyleIdx="0" presStyleCnt="4"/>
      <dgm:spPr/>
    </dgm:pt>
    <dgm:pt modelId="{3DC9C861-4FD7-2C46-9A08-4A1544905D6A}" type="pres">
      <dgm:prSet presAssocID="{E96B5F37-FF06-411D-A1B0-3D075DFFEE53}" presName="vert1" presStyleCnt="0"/>
      <dgm:spPr/>
    </dgm:pt>
    <dgm:pt modelId="{9B5DE875-E757-AA49-9ACA-389B327B4925}" type="pres">
      <dgm:prSet presAssocID="{28F57364-2DD6-47A5-BB44-2FCF33421337}" presName="thickLine" presStyleLbl="alignNode1" presStyleIdx="1" presStyleCnt="4"/>
      <dgm:spPr/>
    </dgm:pt>
    <dgm:pt modelId="{9231DABE-2373-B540-90FF-03CFD8FE0D7D}" type="pres">
      <dgm:prSet presAssocID="{28F57364-2DD6-47A5-BB44-2FCF33421337}" presName="horz1" presStyleCnt="0"/>
      <dgm:spPr/>
    </dgm:pt>
    <dgm:pt modelId="{3D4C1161-263F-C94C-90C5-76627B351E88}" type="pres">
      <dgm:prSet presAssocID="{28F57364-2DD6-47A5-BB44-2FCF33421337}" presName="tx1" presStyleLbl="revTx" presStyleIdx="1" presStyleCnt="4"/>
      <dgm:spPr/>
    </dgm:pt>
    <dgm:pt modelId="{4149C882-858B-C34F-BDEC-FFADB3CCB0B3}" type="pres">
      <dgm:prSet presAssocID="{28F57364-2DD6-47A5-BB44-2FCF33421337}" presName="vert1" presStyleCnt="0"/>
      <dgm:spPr/>
    </dgm:pt>
    <dgm:pt modelId="{1A992295-C29D-6244-8842-3137ADDBDA55}" type="pres">
      <dgm:prSet presAssocID="{0F7DB1C9-5998-42C0-8242-73B0CC9EDCD8}" presName="thickLine" presStyleLbl="alignNode1" presStyleIdx="2" presStyleCnt="4"/>
      <dgm:spPr/>
    </dgm:pt>
    <dgm:pt modelId="{37E4F1B3-5208-6940-ACFB-28C8651123A6}" type="pres">
      <dgm:prSet presAssocID="{0F7DB1C9-5998-42C0-8242-73B0CC9EDCD8}" presName="horz1" presStyleCnt="0"/>
      <dgm:spPr/>
    </dgm:pt>
    <dgm:pt modelId="{ECBBF205-38AD-3F42-B081-3AE5EEE1CF0F}" type="pres">
      <dgm:prSet presAssocID="{0F7DB1C9-5998-42C0-8242-73B0CC9EDCD8}" presName="tx1" presStyleLbl="revTx" presStyleIdx="2" presStyleCnt="4"/>
      <dgm:spPr/>
    </dgm:pt>
    <dgm:pt modelId="{82F0B112-2AAE-CB42-934B-555439838C06}" type="pres">
      <dgm:prSet presAssocID="{0F7DB1C9-5998-42C0-8242-73B0CC9EDCD8}" presName="vert1" presStyleCnt="0"/>
      <dgm:spPr/>
    </dgm:pt>
    <dgm:pt modelId="{C6144369-3EB5-D941-88E6-403DD517A62C}" type="pres">
      <dgm:prSet presAssocID="{6EF1A294-A290-4566-A77B-8F131EBD5E64}" presName="thickLine" presStyleLbl="alignNode1" presStyleIdx="3" presStyleCnt="4"/>
      <dgm:spPr/>
    </dgm:pt>
    <dgm:pt modelId="{06ABB104-DA7A-8F47-A2D7-0CB0D889F27F}" type="pres">
      <dgm:prSet presAssocID="{6EF1A294-A290-4566-A77B-8F131EBD5E64}" presName="horz1" presStyleCnt="0"/>
      <dgm:spPr/>
    </dgm:pt>
    <dgm:pt modelId="{DB590792-950D-BC47-B7C1-4DB5DBACB3F0}" type="pres">
      <dgm:prSet presAssocID="{6EF1A294-A290-4566-A77B-8F131EBD5E64}" presName="tx1" presStyleLbl="revTx" presStyleIdx="3" presStyleCnt="4"/>
      <dgm:spPr/>
    </dgm:pt>
    <dgm:pt modelId="{3B275B5D-B913-3341-8489-3109BDC21B77}" type="pres">
      <dgm:prSet presAssocID="{6EF1A294-A290-4566-A77B-8F131EBD5E64}" presName="vert1" presStyleCnt="0"/>
      <dgm:spPr/>
    </dgm:pt>
  </dgm:ptLst>
  <dgm:cxnLst>
    <dgm:cxn modelId="{14E51123-186A-4B4C-BFA7-C1E45F18AA9A}" srcId="{799A95C7-C990-4AE1-A03D-E0FB3AF9B378}" destId="{E96B5F37-FF06-411D-A1B0-3D075DFFEE53}" srcOrd="0" destOrd="0" parTransId="{3507421C-6383-4330-B498-CC65E1FE6FA6}" sibTransId="{DD4ACFA7-1781-4A93-979D-1D2D195E3149}"/>
    <dgm:cxn modelId="{AAA94D24-A0A1-E746-9C83-1C8F686C0836}" type="presOf" srcId="{0F7DB1C9-5998-42C0-8242-73B0CC9EDCD8}" destId="{ECBBF205-38AD-3F42-B081-3AE5EEE1CF0F}" srcOrd="0" destOrd="0" presId="urn:microsoft.com/office/officeart/2008/layout/LinedList"/>
    <dgm:cxn modelId="{91A44F2D-7E8B-AD49-8A94-9C20177B598C}" type="presOf" srcId="{E96B5F37-FF06-411D-A1B0-3D075DFFEE53}" destId="{CF8301C8-2131-C04A-99B7-2CE2B5D3AB94}" srcOrd="0" destOrd="0" presId="urn:microsoft.com/office/officeart/2008/layout/LinedList"/>
    <dgm:cxn modelId="{7D7EF656-185E-DE48-ADC4-FCD98C4F8CAE}" type="presOf" srcId="{6EF1A294-A290-4566-A77B-8F131EBD5E64}" destId="{DB590792-950D-BC47-B7C1-4DB5DBACB3F0}" srcOrd="0" destOrd="0" presId="urn:microsoft.com/office/officeart/2008/layout/LinedList"/>
    <dgm:cxn modelId="{119DEB57-FCD8-4846-95FE-9A9834B88251}" srcId="{799A95C7-C990-4AE1-A03D-E0FB3AF9B378}" destId="{0F7DB1C9-5998-42C0-8242-73B0CC9EDCD8}" srcOrd="2" destOrd="0" parTransId="{6635019F-6992-4704-9A30-8F7295F960F7}" sibTransId="{9A4E8178-8059-4994-83A7-3E7824F069CD}"/>
    <dgm:cxn modelId="{80BA5BBE-8BF2-A84B-9A66-3A026FDA2E55}" type="presOf" srcId="{28F57364-2DD6-47A5-BB44-2FCF33421337}" destId="{3D4C1161-263F-C94C-90C5-76627B351E88}" srcOrd="0" destOrd="0" presId="urn:microsoft.com/office/officeart/2008/layout/LinedList"/>
    <dgm:cxn modelId="{6E97A4F4-8819-4539-8227-1A12F363648D}" srcId="{799A95C7-C990-4AE1-A03D-E0FB3AF9B378}" destId="{6EF1A294-A290-4566-A77B-8F131EBD5E64}" srcOrd="3" destOrd="0" parTransId="{5C411220-69D9-4004-89C6-AFADBD79B508}" sibTransId="{EA7C1C8B-7C3C-4508-99BB-70A50DAB79CE}"/>
    <dgm:cxn modelId="{ABFA43F8-B89F-4D2C-8F7E-70E423807966}" srcId="{799A95C7-C990-4AE1-A03D-E0FB3AF9B378}" destId="{28F57364-2DD6-47A5-BB44-2FCF33421337}" srcOrd="1" destOrd="0" parTransId="{FA07895C-CEE3-4D8D-97D1-71279818A39A}" sibTransId="{E2030F45-2C44-463D-9386-0CACC5AA8484}"/>
    <dgm:cxn modelId="{B7D494F8-7644-9F4B-A0FE-3EBC0591943E}" type="presOf" srcId="{799A95C7-C990-4AE1-A03D-E0FB3AF9B378}" destId="{C79DA3A1-DA0F-8741-BDE6-7F5B24E195B1}" srcOrd="0" destOrd="0" presId="urn:microsoft.com/office/officeart/2008/layout/LinedList"/>
    <dgm:cxn modelId="{5994FFD3-5F11-D245-9B98-4530C37B0C8C}" type="presParOf" srcId="{C79DA3A1-DA0F-8741-BDE6-7F5B24E195B1}" destId="{C3CA6E9A-CDF5-6E4A-9E89-FD7EEAD1ABCC}" srcOrd="0" destOrd="0" presId="urn:microsoft.com/office/officeart/2008/layout/LinedList"/>
    <dgm:cxn modelId="{ADF41607-916F-AC4D-B7FC-A81807E13926}" type="presParOf" srcId="{C79DA3A1-DA0F-8741-BDE6-7F5B24E195B1}" destId="{1F7C26D1-DF75-E74E-BA99-437E73C067BD}" srcOrd="1" destOrd="0" presId="urn:microsoft.com/office/officeart/2008/layout/LinedList"/>
    <dgm:cxn modelId="{ED51396B-99F8-6B44-9AB0-1C19FE05D22C}" type="presParOf" srcId="{1F7C26D1-DF75-E74E-BA99-437E73C067BD}" destId="{CF8301C8-2131-C04A-99B7-2CE2B5D3AB94}" srcOrd="0" destOrd="0" presId="urn:microsoft.com/office/officeart/2008/layout/LinedList"/>
    <dgm:cxn modelId="{E2964223-67B3-D841-ADAA-CF485FC94E22}" type="presParOf" srcId="{1F7C26D1-DF75-E74E-BA99-437E73C067BD}" destId="{3DC9C861-4FD7-2C46-9A08-4A1544905D6A}" srcOrd="1" destOrd="0" presId="urn:microsoft.com/office/officeart/2008/layout/LinedList"/>
    <dgm:cxn modelId="{D16EFD74-5926-C142-96D2-0E04E8C20DA2}" type="presParOf" srcId="{C79DA3A1-DA0F-8741-BDE6-7F5B24E195B1}" destId="{9B5DE875-E757-AA49-9ACA-389B327B4925}" srcOrd="2" destOrd="0" presId="urn:microsoft.com/office/officeart/2008/layout/LinedList"/>
    <dgm:cxn modelId="{8A72F88B-B6AC-AA4A-B20B-97A0B8C62BAB}" type="presParOf" srcId="{C79DA3A1-DA0F-8741-BDE6-7F5B24E195B1}" destId="{9231DABE-2373-B540-90FF-03CFD8FE0D7D}" srcOrd="3" destOrd="0" presId="urn:microsoft.com/office/officeart/2008/layout/LinedList"/>
    <dgm:cxn modelId="{E2D80AF0-FD4C-C545-9219-EF2861957792}" type="presParOf" srcId="{9231DABE-2373-B540-90FF-03CFD8FE0D7D}" destId="{3D4C1161-263F-C94C-90C5-76627B351E88}" srcOrd="0" destOrd="0" presId="urn:microsoft.com/office/officeart/2008/layout/LinedList"/>
    <dgm:cxn modelId="{3FADD6AB-5381-244C-BB7F-13A66F6A2D91}" type="presParOf" srcId="{9231DABE-2373-B540-90FF-03CFD8FE0D7D}" destId="{4149C882-858B-C34F-BDEC-FFADB3CCB0B3}" srcOrd="1" destOrd="0" presId="urn:microsoft.com/office/officeart/2008/layout/LinedList"/>
    <dgm:cxn modelId="{E82443B3-4F41-F044-9551-CADC47DE6C32}" type="presParOf" srcId="{C79DA3A1-DA0F-8741-BDE6-7F5B24E195B1}" destId="{1A992295-C29D-6244-8842-3137ADDBDA55}" srcOrd="4" destOrd="0" presId="urn:microsoft.com/office/officeart/2008/layout/LinedList"/>
    <dgm:cxn modelId="{9B316C57-03E9-DD43-BF3A-5E9460E014FE}" type="presParOf" srcId="{C79DA3A1-DA0F-8741-BDE6-7F5B24E195B1}" destId="{37E4F1B3-5208-6940-ACFB-28C8651123A6}" srcOrd="5" destOrd="0" presId="urn:microsoft.com/office/officeart/2008/layout/LinedList"/>
    <dgm:cxn modelId="{737CF78E-415E-3C47-B127-09D752764BA9}" type="presParOf" srcId="{37E4F1B3-5208-6940-ACFB-28C8651123A6}" destId="{ECBBF205-38AD-3F42-B081-3AE5EEE1CF0F}" srcOrd="0" destOrd="0" presId="urn:microsoft.com/office/officeart/2008/layout/LinedList"/>
    <dgm:cxn modelId="{3847D83E-4B92-6A47-B59D-CB36A00B9645}" type="presParOf" srcId="{37E4F1B3-5208-6940-ACFB-28C8651123A6}" destId="{82F0B112-2AAE-CB42-934B-555439838C06}" srcOrd="1" destOrd="0" presId="urn:microsoft.com/office/officeart/2008/layout/LinedList"/>
    <dgm:cxn modelId="{91DFFEBB-9847-E747-AC33-922F8DB79105}" type="presParOf" srcId="{C79DA3A1-DA0F-8741-BDE6-7F5B24E195B1}" destId="{C6144369-3EB5-D941-88E6-403DD517A62C}" srcOrd="6" destOrd="0" presId="urn:microsoft.com/office/officeart/2008/layout/LinedList"/>
    <dgm:cxn modelId="{8EC2AB62-C4C1-2648-9356-B4A0C6E7998E}" type="presParOf" srcId="{C79DA3A1-DA0F-8741-BDE6-7F5B24E195B1}" destId="{06ABB104-DA7A-8F47-A2D7-0CB0D889F27F}" srcOrd="7" destOrd="0" presId="urn:microsoft.com/office/officeart/2008/layout/LinedList"/>
    <dgm:cxn modelId="{48208685-9142-C44A-B876-822D30F9F105}" type="presParOf" srcId="{06ABB104-DA7A-8F47-A2D7-0CB0D889F27F}" destId="{DB590792-950D-BC47-B7C1-4DB5DBACB3F0}" srcOrd="0" destOrd="0" presId="urn:microsoft.com/office/officeart/2008/layout/LinedList"/>
    <dgm:cxn modelId="{6764B052-7406-D04E-8E57-6A250781AEBC}" type="presParOf" srcId="{06ABB104-DA7A-8F47-A2D7-0CB0D889F27F}" destId="{3B275B5D-B913-3341-8489-3109BDC21B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A407CAA8-D69A-40C8-AE17-8C6A1BDF2CA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654C04-B846-49A6-9DC0-CCF8F786FA63}">
      <dgm:prSet/>
      <dgm:spPr/>
      <dgm:t>
        <a:bodyPr/>
        <a:lstStyle/>
        <a:p>
          <a:r>
            <a:rPr lang="en-US" b="1"/>
            <a:t>Datum: 20. ledna 1991</a:t>
          </a:r>
          <a:endParaRPr lang="en-US"/>
        </a:p>
      </dgm:t>
    </dgm:pt>
    <dgm:pt modelId="{41E97E1F-A230-4121-A37A-26657F9DE0E0}" type="parTrans" cxnId="{89D21144-F606-48CC-8FC8-6A3776C9ABB5}">
      <dgm:prSet/>
      <dgm:spPr/>
      <dgm:t>
        <a:bodyPr/>
        <a:lstStyle/>
        <a:p>
          <a:endParaRPr lang="en-US"/>
        </a:p>
      </dgm:t>
    </dgm:pt>
    <dgm:pt modelId="{94690049-50A3-4D89-9D06-983F4CFB105A}" type="sibTrans" cxnId="{89D21144-F606-48CC-8FC8-6A3776C9ABB5}">
      <dgm:prSet/>
      <dgm:spPr/>
      <dgm:t>
        <a:bodyPr/>
        <a:lstStyle/>
        <a:p>
          <a:endParaRPr lang="en-US"/>
        </a:p>
      </dgm:t>
    </dgm:pt>
    <dgm:pt modelId="{EE1A5268-8B4B-422E-88A2-CB419AECFCCB}">
      <dgm:prSet/>
      <dgm:spPr/>
      <dgm:t>
        <a:bodyPr/>
        <a:lstStyle/>
        <a:p>
          <a:r>
            <a:rPr lang="en-US" b="1" dirty="0" err="1"/>
            <a:t>Otázka</a:t>
          </a:r>
          <a:r>
            <a:rPr lang="en-US" b="1" dirty="0"/>
            <a:t>: </a:t>
          </a:r>
          <a:r>
            <a:rPr lang="en-US" b="1" dirty="0" err="1"/>
            <a:t>Obnovení</a:t>
          </a:r>
          <a:r>
            <a:rPr lang="en-US" b="1" dirty="0"/>
            <a:t> </a:t>
          </a:r>
          <a:r>
            <a:rPr lang="en-US" b="1" dirty="0" err="1"/>
            <a:t>Krymské</a:t>
          </a:r>
          <a:r>
            <a:rPr lang="en-US" b="1" dirty="0"/>
            <a:t> ASSR </a:t>
          </a:r>
          <a:r>
            <a:rPr lang="en-US" b="1" dirty="0" err="1"/>
            <a:t>jako</a:t>
          </a:r>
          <a:r>
            <a:rPr lang="en-US" b="1" dirty="0"/>
            <a:t> </a:t>
          </a:r>
          <a:r>
            <a:rPr lang="en-US" b="1" dirty="0" err="1"/>
            <a:t>subjektu</a:t>
          </a:r>
          <a:r>
            <a:rPr lang="en-US" b="1" dirty="0"/>
            <a:t> SSSR a </a:t>
          </a:r>
          <a:r>
            <a:rPr lang="en-US" b="1" dirty="0" err="1"/>
            <a:t>člena</a:t>
          </a:r>
          <a:r>
            <a:rPr lang="en-US" b="1" dirty="0"/>
            <a:t> </a:t>
          </a:r>
          <a:r>
            <a:rPr lang="en-US" b="1" dirty="0" err="1"/>
            <a:t>Svazu</a:t>
          </a:r>
          <a:r>
            <a:rPr lang="en-US" b="1" dirty="0"/>
            <a:t> </a:t>
          </a:r>
          <a:r>
            <a:rPr lang="en-US" b="1" dirty="0" err="1"/>
            <a:t>smluv</a:t>
          </a:r>
          <a:endParaRPr lang="en-US" dirty="0"/>
        </a:p>
      </dgm:t>
    </dgm:pt>
    <dgm:pt modelId="{430CE647-016C-4756-BA54-A94EFCD2400F}" type="parTrans" cxnId="{26849745-9517-4A10-B6D5-4868633975E2}">
      <dgm:prSet/>
      <dgm:spPr/>
      <dgm:t>
        <a:bodyPr/>
        <a:lstStyle/>
        <a:p>
          <a:endParaRPr lang="en-US"/>
        </a:p>
      </dgm:t>
    </dgm:pt>
    <dgm:pt modelId="{CAB8C0AF-D4AD-4A69-95F0-93CD4A7D3097}" type="sibTrans" cxnId="{26849745-9517-4A10-B6D5-4868633975E2}">
      <dgm:prSet/>
      <dgm:spPr/>
      <dgm:t>
        <a:bodyPr/>
        <a:lstStyle/>
        <a:p>
          <a:endParaRPr lang="en-US"/>
        </a:p>
      </dgm:t>
    </dgm:pt>
    <dgm:pt modelId="{CE906187-5EE9-43DB-8FF0-181076AF3D02}">
      <dgm:prSet/>
      <dgm:spPr/>
      <dgm:t>
        <a:bodyPr/>
        <a:lstStyle/>
        <a:p>
          <a:r>
            <a:rPr lang="en-US" b="1"/>
            <a:t>Účast: cca 81 %</a:t>
          </a:r>
          <a:endParaRPr lang="en-US"/>
        </a:p>
      </dgm:t>
    </dgm:pt>
    <dgm:pt modelId="{16D8BF94-F071-48D3-8D9F-B00AF307E617}" type="parTrans" cxnId="{364D89EC-47D2-4380-803C-C9C37A167E62}">
      <dgm:prSet/>
      <dgm:spPr/>
      <dgm:t>
        <a:bodyPr/>
        <a:lstStyle/>
        <a:p>
          <a:endParaRPr lang="en-US"/>
        </a:p>
      </dgm:t>
    </dgm:pt>
    <dgm:pt modelId="{EA81B1A4-2D78-42EF-A557-632DEDF67793}" type="sibTrans" cxnId="{364D89EC-47D2-4380-803C-C9C37A167E62}">
      <dgm:prSet/>
      <dgm:spPr/>
      <dgm:t>
        <a:bodyPr/>
        <a:lstStyle/>
        <a:p>
          <a:endParaRPr lang="en-US"/>
        </a:p>
      </dgm:t>
    </dgm:pt>
    <dgm:pt modelId="{D2A6CD72-BC2F-4E91-A4AB-14E37F19DEDA}">
      <dgm:prSet/>
      <dgm:spPr/>
      <dgm:t>
        <a:bodyPr/>
        <a:lstStyle/>
        <a:p>
          <a:r>
            <a:rPr lang="en-US" b="1"/>
            <a:t>Výsledek: více než 93 % PRO</a:t>
          </a:r>
          <a:endParaRPr lang="en-US"/>
        </a:p>
      </dgm:t>
    </dgm:pt>
    <dgm:pt modelId="{ECCD2AA8-08BE-4A67-92B8-661E0BFC3D19}" type="parTrans" cxnId="{A9E78C46-A617-4C53-BFC3-791F03596F82}">
      <dgm:prSet/>
      <dgm:spPr/>
      <dgm:t>
        <a:bodyPr/>
        <a:lstStyle/>
        <a:p>
          <a:endParaRPr lang="en-US"/>
        </a:p>
      </dgm:t>
    </dgm:pt>
    <dgm:pt modelId="{2D9BA3D5-A2FA-485B-9B29-BB3A075FAAE2}" type="sibTrans" cxnId="{A9E78C46-A617-4C53-BFC3-791F03596F82}">
      <dgm:prSet/>
      <dgm:spPr/>
      <dgm:t>
        <a:bodyPr/>
        <a:lstStyle/>
        <a:p>
          <a:endParaRPr lang="en-US"/>
        </a:p>
      </dgm:t>
    </dgm:pt>
    <dgm:pt modelId="{D64777DC-B9E3-9C4C-A8AA-22E1806D9945}" type="pres">
      <dgm:prSet presAssocID="{A407CAA8-D69A-40C8-AE17-8C6A1BDF2CA7}" presName="vert0" presStyleCnt="0">
        <dgm:presLayoutVars>
          <dgm:dir/>
          <dgm:animOne val="branch"/>
          <dgm:animLvl val="lvl"/>
        </dgm:presLayoutVars>
      </dgm:prSet>
      <dgm:spPr/>
    </dgm:pt>
    <dgm:pt modelId="{236F74C6-1845-4E40-88B6-076CDEF9267E}" type="pres">
      <dgm:prSet presAssocID="{9C654C04-B846-49A6-9DC0-CCF8F786FA63}" presName="thickLine" presStyleLbl="alignNode1" presStyleIdx="0" presStyleCnt="4"/>
      <dgm:spPr/>
    </dgm:pt>
    <dgm:pt modelId="{7D893ECC-5791-784A-B826-446CF567AA1B}" type="pres">
      <dgm:prSet presAssocID="{9C654C04-B846-49A6-9DC0-CCF8F786FA63}" presName="horz1" presStyleCnt="0"/>
      <dgm:spPr/>
    </dgm:pt>
    <dgm:pt modelId="{EFBC741B-5FDB-C545-A174-9F8699210DF3}" type="pres">
      <dgm:prSet presAssocID="{9C654C04-B846-49A6-9DC0-CCF8F786FA63}" presName="tx1" presStyleLbl="revTx" presStyleIdx="0" presStyleCnt="4"/>
      <dgm:spPr/>
    </dgm:pt>
    <dgm:pt modelId="{0B6C27E2-B543-0E42-8531-18232AF26140}" type="pres">
      <dgm:prSet presAssocID="{9C654C04-B846-49A6-9DC0-CCF8F786FA63}" presName="vert1" presStyleCnt="0"/>
      <dgm:spPr/>
    </dgm:pt>
    <dgm:pt modelId="{FEC38252-8216-8247-A862-014658C8309D}" type="pres">
      <dgm:prSet presAssocID="{EE1A5268-8B4B-422E-88A2-CB419AECFCCB}" presName="thickLine" presStyleLbl="alignNode1" presStyleIdx="1" presStyleCnt="4"/>
      <dgm:spPr/>
    </dgm:pt>
    <dgm:pt modelId="{2FB86FB3-465B-B243-865A-CB420038A370}" type="pres">
      <dgm:prSet presAssocID="{EE1A5268-8B4B-422E-88A2-CB419AECFCCB}" presName="horz1" presStyleCnt="0"/>
      <dgm:spPr/>
    </dgm:pt>
    <dgm:pt modelId="{B17275D7-0E69-0449-BC2B-8850D17F3C5C}" type="pres">
      <dgm:prSet presAssocID="{EE1A5268-8B4B-422E-88A2-CB419AECFCCB}" presName="tx1" presStyleLbl="revTx" presStyleIdx="1" presStyleCnt="4"/>
      <dgm:spPr/>
    </dgm:pt>
    <dgm:pt modelId="{C43C2035-E94F-5E41-9F11-588C6365EA3B}" type="pres">
      <dgm:prSet presAssocID="{EE1A5268-8B4B-422E-88A2-CB419AECFCCB}" presName="vert1" presStyleCnt="0"/>
      <dgm:spPr/>
    </dgm:pt>
    <dgm:pt modelId="{9DE1DF70-84B0-6543-8A1C-C3F15E1EBC3F}" type="pres">
      <dgm:prSet presAssocID="{CE906187-5EE9-43DB-8FF0-181076AF3D02}" presName="thickLine" presStyleLbl="alignNode1" presStyleIdx="2" presStyleCnt="4"/>
      <dgm:spPr/>
    </dgm:pt>
    <dgm:pt modelId="{FCA2CE88-AC6D-6B41-A7E5-AAAAC961473A}" type="pres">
      <dgm:prSet presAssocID="{CE906187-5EE9-43DB-8FF0-181076AF3D02}" presName="horz1" presStyleCnt="0"/>
      <dgm:spPr/>
    </dgm:pt>
    <dgm:pt modelId="{9F1FDF51-44B6-3341-AAF6-5DF5D6E909A3}" type="pres">
      <dgm:prSet presAssocID="{CE906187-5EE9-43DB-8FF0-181076AF3D02}" presName="tx1" presStyleLbl="revTx" presStyleIdx="2" presStyleCnt="4"/>
      <dgm:spPr/>
    </dgm:pt>
    <dgm:pt modelId="{EABFFAC4-8082-A344-A038-4E538106F516}" type="pres">
      <dgm:prSet presAssocID="{CE906187-5EE9-43DB-8FF0-181076AF3D02}" presName="vert1" presStyleCnt="0"/>
      <dgm:spPr/>
    </dgm:pt>
    <dgm:pt modelId="{628B26C6-A053-A442-A849-9BB34B7D4BFC}" type="pres">
      <dgm:prSet presAssocID="{D2A6CD72-BC2F-4E91-A4AB-14E37F19DEDA}" presName="thickLine" presStyleLbl="alignNode1" presStyleIdx="3" presStyleCnt="4"/>
      <dgm:spPr/>
    </dgm:pt>
    <dgm:pt modelId="{E9DC6AA8-8519-1141-B8CC-D2C45BBED082}" type="pres">
      <dgm:prSet presAssocID="{D2A6CD72-BC2F-4E91-A4AB-14E37F19DEDA}" presName="horz1" presStyleCnt="0"/>
      <dgm:spPr/>
    </dgm:pt>
    <dgm:pt modelId="{74216A95-F3A3-CC45-8404-80D5ACCC9BEE}" type="pres">
      <dgm:prSet presAssocID="{D2A6CD72-BC2F-4E91-A4AB-14E37F19DEDA}" presName="tx1" presStyleLbl="revTx" presStyleIdx="3" presStyleCnt="4"/>
      <dgm:spPr/>
    </dgm:pt>
    <dgm:pt modelId="{F6D63DD9-34F9-6A48-9F48-43526B7A56A9}" type="pres">
      <dgm:prSet presAssocID="{D2A6CD72-BC2F-4E91-A4AB-14E37F19DEDA}" presName="vert1" presStyleCnt="0"/>
      <dgm:spPr/>
    </dgm:pt>
  </dgm:ptLst>
  <dgm:cxnLst>
    <dgm:cxn modelId="{D989CD19-D808-8340-8F06-E020D96FBD69}" type="presOf" srcId="{D2A6CD72-BC2F-4E91-A4AB-14E37F19DEDA}" destId="{74216A95-F3A3-CC45-8404-80D5ACCC9BEE}" srcOrd="0" destOrd="0" presId="urn:microsoft.com/office/officeart/2008/layout/LinedList"/>
    <dgm:cxn modelId="{7BF96A40-0B3B-0845-A3C3-F94AC05CE1A4}" type="presOf" srcId="{EE1A5268-8B4B-422E-88A2-CB419AECFCCB}" destId="{B17275D7-0E69-0449-BC2B-8850D17F3C5C}" srcOrd="0" destOrd="0" presId="urn:microsoft.com/office/officeart/2008/layout/LinedList"/>
    <dgm:cxn modelId="{89D21144-F606-48CC-8FC8-6A3776C9ABB5}" srcId="{A407CAA8-D69A-40C8-AE17-8C6A1BDF2CA7}" destId="{9C654C04-B846-49A6-9DC0-CCF8F786FA63}" srcOrd="0" destOrd="0" parTransId="{41E97E1F-A230-4121-A37A-26657F9DE0E0}" sibTransId="{94690049-50A3-4D89-9D06-983F4CFB105A}"/>
    <dgm:cxn modelId="{26849745-9517-4A10-B6D5-4868633975E2}" srcId="{A407CAA8-D69A-40C8-AE17-8C6A1BDF2CA7}" destId="{EE1A5268-8B4B-422E-88A2-CB419AECFCCB}" srcOrd="1" destOrd="0" parTransId="{430CE647-016C-4756-BA54-A94EFCD2400F}" sibTransId="{CAB8C0AF-D4AD-4A69-95F0-93CD4A7D3097}"/>
    <dgm:cxn modelId="{A9E78C46-A617-4C53-BFC3-791F03596F82}" srcId="{A407CAA8-D69A-40C8-AE17-8C6A1BDF2CA7}" destId="{D2A6CD72-BC2F-4E91-A4AB-14E37F19DEDA}" srcOrd="3" destOrd="0" parTransId="{ECCD2AA8-08BE-4A67-92B8-661E0BFC3D19}" sibTransId="{2D9BA3D5-A2FA-485B-9B29-BB3A075FAAE2}"/>
    <dgm:cxn modelId="{2C3C7BCC-2314-5742-8CEE-531D6CE8B1DC}" type="presOf" srcId="{A407CAA8-D69A-40C8-AE17-8C6A1BDF2CA7}" destId="{D64777DC-B9E3-9C4C-A8AA-22E1806D9945}" srcOrd="0" destOrd="0" presId="urn:microsoft.com/office/officeart/2008/layout/LinedList"/>
    <dgm:cxn modelId="{57AE60CF-CCA1-8047-8F8E-8A9FBA82AA36}" type="presOf" srcId="{CE906187-5EE9-43DB-8FF0-181076AF3D02}" destId="{9F1FDF51-44B6-3341-AAF6-5DF5D6E909A3}" srcOrd="0" destOrd="0" presId="urn:microsoft.com/office/officeart/2008/layout/LinedList"/>
    <dgm:cxn modelId="{364D89EC-47D2-4380-803C-C9C37A167E62}" srcId="{A407CAA8-D69A-40C8-AE17-8C6A1BDF2CA7}" destId="{CE906187-5EE9-43DB-8FF0-181076AF3D02}" srcOrd="2" destOrd="0" parTransId="{16D8BF94-F071-48D3-8D9F-B00AF307E617}" sibTransId="{EA81B1A4-2D78-42EF-A557-632DEDF67793}"/>
    <dgm:cxn modelId="{076E45F6-2D60-9D4E-AC56-4F90DAD03A95}" type="presOf" srcId="{9C654C04-B846-49A6-9DC0-CCF8F786FA63}" destId="{EFBC741B-5FDB-C545-A174-9F8699210DF3}" srcOrd="0" destOrd="0" presId="urn:microsoft.com/office/officeart/2008/layout/LinedList"/>
    <dgm:cxn modelId="{7382FA7B-17B1-F44F-A9AE-77D7B75607F0}" type="presParOf" srcId="{D64777DC-B9E3-9C4C-A8AA-22E1806D9945}" destId="{236F74C6-1845-4E40-88B6-076CDEF9267E}" srcOrd="0" destOrd="0" presId="urn:microsoft.com/office/officeart/2008/layout/LinedList"/>
    <dgm:cxn modelId="{0BA1143B-590A-EA4D-9014-9BF5EB6113B6}" type="presParOf" srcId="{D64777DC-B9E3-9C4C-A8AA-22E1806D9945}" destId="{7D893ECC-5791-784A-B826-446CF567AA1B}" srcOrd="1" destOrd="0" presId="urn:microsoft.com/office/officeart/2008/layout/LinedList"/>
    <dgm:cxn modelId="{E45B43C5-3B8C-C248-B2D0-BEC49FCAD514}" type="presParOf" srcId="{7D893ECC-5791-784A-B826-446CF567AA1B}" destId="{EFBC741B-5FDB-C545-A174-9F8699210DF3}" srcOrd="0" destOrd="0" presId="urn:microsoft.com/office/officeart/2008/layout/LinedList"/>
    <dgm:cxn modelId="{3ED716B5-FBAF-D64F-9437-EE8707AA4C13}" type="presParOf" srcId="{7D893ECC-5791-784A-B826-446CF567AA1B}" destId="{0B6C27E2-B543-0E42-8531-18232AF26140}" srcOrd="1" destOrd="0" presId="urn:microsoft.com/office/officeart/2008/layout/LinedList"/>
    <dgm:cxn modelId="{EA3A0E69-17F9-CF41-990E-4F563477E3C2}" type="presParOf" srcId="{D64777DC-B9E3-9C4C-A8AA-22E1806D9945}" destId="{FEC38252-8216-8247-A862-014658C8309D}" srcOrd="2" destOrd="0" presId="urn:microsoft.com/office/officeart/2008/layout/LinedList"/>
    <dgm:cxn modelId="{1261F580-A5DE-0943-A598-49EBBCE9401B}" type="presParOf" srcId="{D64777DC-B9E3-9C4C-A8AA-22E1806D9945}" destId="{2FB86FB3-465B-B243-865A-CB420038A370}" srcOrd="3" destOrd="0" presId="urn:microsoft.com/office/officeart/2008/layout/LinedList"/>
    <dgm:cxn modelId="{CBA51C1C-DF7F-A14D-8434-6F699A842581}" type="presParOf" srcId="{2FB86FB3-465B-B243-865A-CB420038A370}" destId="{B17275D7-0E69-0449-BC2B-8850D17F3C5C}" srcOrd="0" destOrd="0" presId="urn:microsoft.com/office/officeart/2008/layout/LinedList"/>
    <dgm:cxn modelId="{EFDDA0D2-D8BC-EB45-8166-DB3860469205}" type="presParOf" srcId="{2FB86FB3-465B-B243-865A-CB420038A370}" destId="{C43C2035-E94F-5E41-9F11-588C6365EA3B}" srcOrd="1" destOrd="0" presId="urn:microsoft.com/office/officeart/2008/layout/LinedList"/>
    <dgm:cxn modelId="{CF83A34A-3B9F-DD4C-BC29-CBA15D931D57}" type="presParOf" srcId="{D64777DC-B9E3-9C4C-A8AA-22E1806D9945}" destId="{9DE1DF70-84B0-6543-8A1C-C3F15E1EBC3F}" srcOrd="4" destOrd="0" presId="urn:microsoft.com/office/officeart/2008/layout/LinedList"/>
    <dgm:cxn modelId="{3C2AF36D-2165-FB4A-B752-8FEC4860F9AD}" type="presParOf" srcId="{D64777DC-B9E3-9C4C-A8AA-22E1806D9945}" destId="{FCA2CE88-AC6D-6B41-A7E5-AAAAC961473A}" srcOrd="5" destOrd="0" presId="urn:microsoft.com/office/officeart/2008/layout/LinedList"/>
    <dgm:cxn modelId="{6F861E4D-9472-5245-B90A-56232C68FB50}" type="presParOf" srcId="{FCA2CE88-AC6D-6B41-A7E5-AAAAC961473A}" destId="{9F1FDF51-44B6-3341-AAF6-5DF5D6E909A3}" srcOrd="0" destOrd="0" presId="urn:microsoft.com/office/officeart/2008/layout/LinedList"/>
    <dgm:cxn modelId="{5C70EB57-909B-6748-A717-D15E21AAC4A8}" type="presParOf" srcId="{FCA2CE88-AC6D-6B41-A7E5-AAAAC961473A}" destId="{EABFFAC4-8082-A344-A038-4E538106F516}" srcOrd="1" destOrd="0" presId="urn:microsoft.com/office/officeart/2008/layout/LinedList"/>
    <dgm:cxn modelId="{A9A475C8-B700-B243-894A-85AAD8D72BB5}" type="presParOf" srcId="{D64777DC-B9E3-9C4C-A8AA-22E1806D9945}" destId="{628B26C6-A053-A442-A849-9BB34B7D4BFC}" srcOrd="6" destOrd="0" presId="urn:microsoft.com/office/officeart/2008/layout/LinedList"/>
    <dgm:cxn modelId="{150A204A-9CE0-2E4D-9F16-77E899AB050E}" type="presParOf" srcId="{D64777DC-B9E3-9C4C-A8AA-22E1806D9945}" destId="{E9DC6AA8-8519-1141-B8CC-D2C45BBED082}" srcOrd="7" destOrd="0" presId="urn:microsoft.com/office/officeart/2008/layout/LinedList"/>
    <dgm:cxn modelId="{E44CD6F8-8B89-9C4A-A7E6-96CCC03D432E}" type="presParOf" srcId="{E9DC6AA8-8519-1141-B8CC-D2C45BBED082}" destId="{74216A95-F3A3-CC45-8404-80D5ACCC9BEE}" srcOrd="0" destOrd="0" presId="urn:microsoft.com/office/officeart/2008/layout/LinedList"/>
    <dgm:cxn modelId="{9F7EBE6E-9074-3147-A454-1F2DD11DCD73}" type="presParOf" srcId="{E9DC6AA8-8519-1141-B8CC-D2C45BBED082}" destId="{F6D63DD9-34F9-6A48-9F48-43526B7A56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F410F919-CB8E-4443-8001-FB9EC438CD6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E1D3DF9-DE0F-48E4-8E6F-CE0C769FAB1A}">
      <dgm:prSet/>
      <dgm:spPr/>
      <dgm:t>
        <a:bodyPr/>
        <a:lstStyle/>
        <a:p>
          <a:r>
            <a:rPr lang="en-US" b="1"/>
            <a:t>• Krym byl od 1954 součástí Ukrajinské SSR (převod z Ruska)</a:t>
          </a:r>
          <a:endParaRPr lang="en-US"/>
        </a:p>
      </dgm:t>
    </dgm:pt>
    <dgm:pt modelId="{18BF0265-15B7-4598-86BC-11705FFB01AC}" type="parTrans" cxnId="{B5B7A58F-FD65-456E-9818-93DD61714AD9}">
      <dgm:prSet/>
      <dgm:spPr/>
      <dgm:t>
        <a:bodyPr/>
        <a:lstStyle/>
        <a:p>
          <a:endParaRPr lang="en-US"/>
        </a:p>
      </dgm:t>
    </dgm:pt>
    <dgm:pt modelId="{B10BF5E6-1AF7-4F53-9B30-778FF6900C8C}" type="sibTrans" cxnId="{B5B7A58F-FD65-456E-9818-93DD61714AD9}">
      <dgm:prSet/>
      <dgm:spPr/>
      <dgm:t>
        <a:bodyPr/>
        <a:lstStyle/>
        <a:p>
          <a:endParaRPr lang="en-US"/>
        </a:p>
      </dgm:t>
    </dgm:pt>
    <dgm:pt modelId="{50C6D266-8836-4D80-9454-1EEE8B44CD05}">
      <dgm:prSet/>
      <dgm:spPr/>
      <dgm:t>
        <a:bodyPr/>
        <a:lstStyle/>
        <a:p>
          <a:r>
            <a:rPr lang="en-US" b="1"/>
            <a:t>• Ruskojazyčné obyvatelstvo požadovalo větší autonomii</a:t>
          </a:r>
          <a:endParaRPr lang="en-US"/>
        </a:p>
      </dgm:t>
    </dgm:pt>
    <dgm:pt modelId="{BCE304D8-4891-437D-ACB3-ABCAD1ED392E}" type="parTrans" cxnId="{234E6509-64A1-4C08-8359-5572CC8E48AC}">
      <dgm:prSet/>
      <dgm:spPr/>
      <dgm:t>
        <a:bodyPr/>
        <a:lstStyle/>
        <a:p>
          <a:endParaRPr lang="en-US"/>
        </a:p>
      </dgm:t>
    </dgm:pt>
    <dgm:pt modelId="{EEC04D1B-BA95-48D2-8767-ACCD071F8AE1}" type="sibTrans" cxnId="{234E6509-64A1-4C08-8359-5572CC8E48AC}">
      <dgm:prSet/>
      <dgm:spPr/>
      <dgm:t>
        <a:bodyPr/>
        <a:lstStyle/>
        <a:p>
          <a:endParaRPr lang="en-US"/>
        </a:p>
      </dgm:t>
    </dgm:pt>
    <dgm:pt modelId="{17D9F602-D45C-4092-8481-F4992F9FADA4}">
      <dgm:prSet/>
      <dgm:spPr/>
      <dgm:t>
        <a:bodyPr/>
        <a:lstStyle/>
        <a:p>
          <a:r>
            <a:rPr lang="en-US" b="1"/>
            <a:t>• Referendum vedlo k vytvoření Autonomní republiky Krym v rámci Ukrajiny</a:t>
          </a:r>
          <a:endParaRPr lang="en-US"/>
        </a:p>
      </dgm:t>
    </dgm:pt>
    <dgm:pt modelId="{3B925640-1808-4C41-B65C-F6CA51F7DB78}" type="parTrans" cxnId="{A6133909-A6C0-4433-A334-1E5DB441D87B}">
      <dgm:prSet/>
      <dgm:spPr/>
      <dgm:t>
        <a:bodyPr/>
        <a:lstStyle/>
        <a:p>
          <a:endParaRPr lang="en-US"/>
        </a:p>
      </dgm:t>
    </dgm:pt>
    <dgm:pt modelId="{DCD6D4A9-179A-4E01-A93E-3A986853576A}" type="sibTrans" cxnId="{A6133909-A6C0-4433-A334-1E5DB441D87B}">
      <dgm:prSet/>
      <dgm:spPr/>
      <dgm:t>
        <a:bodyPr/>
        <a:lstStyle/>
        <a:p>
          <a:endParaRPr lang="en-US"/>
        </a:p>
      </dgm:t>
    </dgm:pt>
    <dgm:pt modelId="{616058C2-AA51-B346-BD83-61B1B2055C6C}" type="pres">
      <dgm:prSet presAssocID="{F410F919-CB8E-4443-8001-FB9EC438CD6C}" presName="vert0" presStyleCnt="0">
        <dgm:presLayoutVars>
          <dgm:dir/>
          <dgm:animOne val="branch"/>
          <dgm:animLvl val="lvl"/>
        </dgm:presLayoutVars>
      </dgm:prSet>
      <dgm:spPr/>
    </dgm:pt>
    <dgm:pt modelId="{6C0A3031-9AAD-2E4B-BAD7-3CAA456340A3}" type="pres">
      <dgm:prSet presAssocID="{1E1D3DF9-DE0F-48E4-8E6F-CE0C769FAB1A}" presName="thickLine" presStyleLbl="alignNode1" presStyleIdx="0" presStyleCnt="3"/>
      <dgm:spPr/>
    </dgm:pt>
    <dgm:pt modelId="{9D0C7D0B-A2A4-1144-9A02-3509CEAAFD20}" type="pres">
      <dgm:prSet presAssocID="{1E1D3DF9-DE0F-48E4-8E6F-CE0C769FAB1A}" presName="horz1" presStyleCnt="0"/>
      <dgm:spPr/>
    </dgm:pt>
    <dgm:pt modelId="{03D5F345-7472-464E-BED1-91380E5F45DD}" type="pres">
      <dgm:prSet presAssocID="{1E1D3DF9-DE0F-48E4-8E6F-CE0C769FAB1A}" presName="tx1" presStyleLbl="revTx" presStyleIdx="0" presStyleCnt="3"/>
      <dgm:spPr/>
    </dgm:pt>
    <dgm:pt modelId="{13033F06-D187-9B45-AB20-D61B856C4CBB}" type="pres">
      <dgm:prSet presAssocID="{1E1D3DF9-DE0F-48E4-8E6F-CE0C769FAB1A}" presName="vert1" presStyleCnt="0"/>
      <dgm:spPr/>
    </dgm:pt>
    <dgm:pt modelId="{EA3E9915-5529-EC4B-A733-010D8CB9667F}" type="pres">
      <dgm:prSet presAssocID="{50C6D266-8836-4D80-9454-1EEE8B44CD05}" presName="thickLine" presStyleLbl="alignNode1" presStyleIdx="1" presStyleCnt="3"/>
      <dgm:spPr/>
    </dgm:pt>
    <dgm:pt modelId="{22E56F6F-EDB4-7543-B516-452536B6EDD8}" type="pres">
      <dgm:prSet presAssocID="{50C6D266-8836-4D80-9454-1EEE8B44CD05}" presName="horz1" presStyleCnt="0"/>
      <dgm:spPr/>
    </dgm:pt>
    <dgm:pt modelId="{FBDD4D60-FE56-C645-A320-3DE631A38EBE}" type="pres">
      <dgm:prSet presAssocID="{50C6D266-8836-4D80-9454-1EEE8B44CD05}" presName="tx1" presStyleLbl="revTx" presStyleIdx="1" presStyleCnt="3"/>
      <dgm:spPr/>
    </dgm:pt>
    <dgm:pt modelId="{2584B49A-3F1A-C943-90DE-F2D50823DAB2}" type="pres">
      <dgm:prSet presAssocID="{50C6D266-8836-4D80-9454-1EEE8B44CD05}" presName="vert1" presStyleCnt="0"/>
      <dgm:spPr/>
    </dgm:pt>
    <dgm:pt modelId="{B9B62110-77F0-834A-9871-9899244B9026}" type="pres">
      <dgm:prSet presAssocID="{17D9F602-D45C-4092-8481-F4992F9FADA4}" presName="thickLine" presStyleLbl="alignNode1" presStyleIdx="2" presStyleCnt="3"/>
      <dgm:spPr/>
    </dgm:pt>
    <dgm:pt modelId="{F7A418AC-27BE-964E-9545-EF8A591E411B}" type="pres">
      <dgm:prSet presAssocID="{17D9F602-D45C-4092-8481-F4992F9FADA4}" presName="horz1" presStyleCnt="0"/>
      <dgm:spPr/>
    </dgm:pt>
    <dgm:pt modelId="{8319E595-A7D9-1040-A858-DCFCDB1BEFEB}" type="pres">
      <dgm:prSet presAssocID="{17D9F602-D45C-4092-8481-F4992F9FADA4}" presName="tx1" presStyleLbl="revTx" presStyleIdx="2" presStyleCnt="3"/>
      <dgm:spPr/>
    </dgm:pt>
    <dgm:pt modelId="{D8AFDF8E-F510-FE4F-B2E5-28DE4D1E6ACD}" type="pres">
      <dgm:prSet presAssocID="{17D9F602-D45C-4092-8481-F4992F9FADA4}" presName="vert1" presStyleCnt="0"/>
      <dgm:spPr/>
    </dgm:pt>
  </dgm:ptLst>
  <dgm:cxnLst>
    <dgm:cxn modelId="{A6133909-A6C0-4433-A334-1E5DB441D87B}" srcId="{F410F919-CB8E-4443-8001-FB9EC438CD6C}" destId="{17D9F602-D45C-4092-8481-F4992F9FADA4}" srcOrd="2" destOrd="0" parTransId="{3B925640-1808-4C41-B65C-F6CA51F7DB78}" sibTransId="{DCD6D4A9-179A-4E01-A93E-3A986853576A}"/>
    <dgm:cxn modelId="{234E6509-64A1-4C08-8359-5572CC8E48AC}" srcId="{F410F919-CB8E-4443-8001-FB9EC438CD6C}" destId="{50C6D266-8836-4D80-9454-1EEE8B44CD05}" srcOrd="1" destOrd="0" parTransId="{BCE304D8-4891-437D-ACB3-ABCAD1ED392E}" sibTransId="{EEC04D1B-BA95-48D2-8767-ACCD071F8AE1}"/>
    <dgm:cxn modelId="{7530B968-6A30-164F-9993-4314F0FF78DC}" type="presOf" srcId="{F410F919-CB8E-4443-8001-FB9EC438CD6C}" destId="{616058C2-AA51-B346-BD83-61B1B2055C6C}" srcOrd="0" destOrd="0" presId="urn:microsoft.com/office/officeart/2008/layout/LinedList"/>
    <dgm:cxn modelId="{B5B7A58F-FD65-456E-9818-93DD61714AD9}" srcId="{F410F919-CB8E-4443-8001-FB9EC438CD6C}" destId="{1E1D3DF9-DE0F-48E4-8E6F-CE0C769FAB1A}" srcOrd="0" destOrd="0" parTransId="{18BF0265-15B7-4598-86BC-11705FFB01AC}" sibTransId="{B10BF5E6-1AF7-4F53-9B30-778FF6900C8C}"/>
    <dgm:cxn modelId="{59D8D190-A488-1A42-95DD-1489270B44CE}" type="presOf" srcId="{1E1D3DF9-DE0F-48E4-8E6F-CE0C769FAB1A}" destId="{03D5F345-7472-464E-BED1-91380E5F45DD}" srcOrd="0" destOrd="0" presId="urn:microsoft.com/office/officeart/2008/layout/LinedList"/>
    <dgm:cxn modelId="{397875A1-D288-A944-81EF-C27EE9ACCF36}" type="presOf" srcId="{50C6D266-8836-4D80-9454-1EEE8B44CD05}" destId="{FBDD4D60-FE56-C645-A320-3DE631A38EBE}" srcOrd="0" destOrd="0" presId="urn:microsoft.com/office/officeart/2008/layout/LinedList"/>
    <dgm:cxn modelId="{E4CADEEB-4651-B64F-9513-1D4F9AF59F7A}" type="presOf" srcId="{17D9F602-D45C-4092-8481-F4992F9FADA4}" destId="{8319E595-A7D9-1040-A858-DCFCDB1BEFEB}" srcOrd="0" destOrd="0" presId="urn:microsoft.com/office/officeart/2008/layout/LinedList"/>
    <dgm:cxn modelId="{6CAD289B-4733-A94B-B295-66469A5326EC}" type="presParOf" srcId="{616058C2-AA51-B346-BD83-61B1B2055C6C}" destId="{6C0A3031-9AAD-2E4B-BAD7-3CAA456340A3}" srcOrd="0" destOrd="0" presId="urn:microsoft.com/office/officeart/2008/layout/LinedList"/>
    <dgm:cxn modelId="{ACE1CD7A-3E89-6640-BF6C-FE8FEC97DE59}" type="presParOf" srcId="{616058C2-AA51-B346-BD83-61B1B2055C6C}" destId="{9D0C7D0B-A2A4-1144-9A02-3509CEAAFD20}" srcOrd="1" destOrd="0" presId="urn:microsoft.com/office/officeart/2008/layout/LinedList"/>
    <dgm:cxn modelId="{9C5DECFA-B442-0D4D-A632-A75355EC9AB2}" type="presParOf" srcId="{9D0C7D0B-A2A4-1144-9A02-3509CEAAFD20}" destId="{03D5F345-7472-464E-BED1-91380E5F45DD}" srcOrd="0" destOrd="0" presId="urn:microsoft.com/office/officeart/2008/layout/LinedList"/>
    <dgm:cxn modelId="{9612CEC8-B3ED-324C-A6CF-CC77C38AFC45}" type="presParOf" srcId="{9D0C7D0B-A2A4-1144-9A02-3509CEAAFD20}" destId="{13033F06-D187-9B45-AB20-D61B856C4CBB}" srcOrd="1" destOrd="0" presId="urn:microsoft.com/office/officeart/2008/layout/LinedList"/>
    <dgm:cxn modelId="{E91B93C3-DBCC-CC4D-9BA2-4F57CB85BCFB}" type="presParOf" srcId="{616058C2-AA51-B346-BD83-61B1B2055C6C}" destId="{EA3E9915-5529-EC4B-A733-010D8CB9667F}" srcOrd="2" destOrd="0" presId="urn:microsoft.com/office/officeart/2008/layout/LinedList"/>
    <dgm:cxn modelId="{E277BFF4-97A1-3142-A20A-32C86331062D}" type="presParOf" srcId="{616058C2-AA51-B346-BD83-61B1B2055C6C}" destId="{22E56F6F-EDB4-7543-B516-452536B6EDD8}" srcOrd="3" destOrd="0" presId="urn:microsoft.com/office/officeart/2008/layout/LinedList"/>
    <dgm:cxn modelId="{1E749F60-3E97-AE45-9897-92D032B92E16}" type="presParOf" srcId="{22E56F6F-EDB4-7543-B516-452536B6EDD8}" destId="{FBDD4D60-FE56-C645-A320-3DE631A38EBE}" srcOrd="0" destOrd="0" presId="urn:microsoft.com/office/officeart/2008/layout/LinedList"/>
    <dgm:cxn modelId="{AB6B0BD2-215B-F14C-87AC-B13696404E45}" type="presParOf" srcId="{22E56F6F-EDB4-7543-B516-452536B6EDD8}" destId="{2584B49A-3F1A-C943-90DE-F2D50823DAB2}" srcOrd="1" destOrd="0" presId="urn:microsoft.com/office/officeart/2008/layout/LinedList"/>
    <dgm:cxn modelId="{27D3A3AC-CDFE-FC48-B95F-A044F8FDF71D}" type="presParOf" srcId="{616058C2-AA51-B346-BD83-61B1B2055C6C}" destId="{B9B62110-77F0-834A-9871-9899244B9026}" srcOrd="4" destOrd="0" presId="urn:microsoft.com/office/officeart/2008/layout/LinedList"/>
    <dgm:cxn modelId="{EBD459E7-800F-7140-84FD-BCD7103E8732}" type="presParOf" srcId="{616058C2-AA51-B346-BD83-61B1B2055C6C}" destId="{F7A418AC-27BE-964E-9545-EF8A591E411B}" srcOrd="5" destOrd="0" presId="urn:microsoft.com/office/officeart/2008/layout/LinedList"/>
    <dgm:cxn modelId="{1DC670E7-7637-454D-91DF-71D533DD52FC}" type="presParOf" srcId="{F7A418AC-27BE-964E-9545-EF8A591E411B}" destId="{8319E595-A7D9-1040-A858-DCFCDB1BEFEB}" srcOrd="0" destOrd="0" presId="urn:microsoft.com/office/officeart/2008/layout/LinedList"/>
    <dgm:cxn modelId="{C3890D6A-C818-6848-BCBE-8629047B2D31}" type="presParOf" srcId="{F7A418AC-27BE-964E-9545-EF8A591E411B}" destId="{D8AFDF8E-F510-FE4F-B2E5-28DE4D1E6A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88B2C2F2-14F4-4A3B-A395-FFFAC9B3E7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1749EA-0B2F-4EAF-8B12-A8B0CBD11434}">
      <dgm:prSet/>
      <dgm:spPr/>
      <dgm:t>
        <a:bodyPr/>
        <a:lstStyle/>
        <a:p>
          <a:r>
            <a:rPr lang="en-US" b="1"/>
            <a:t>• Referendum proběhlo ještě v rámci SSSR</a:t>
          </a:r>
          <a:endParaRPr lang="en-US"/>
        </a:p>
      </dgm:t>
    </dgm:pt>
    <dgm:pt modelId="{2C8F51B7-77BD-45CA-A234-049BAEFA43A1}" type="parTrans" cxnId="{1C60A61B-26BA-4310-B91F-B67056CF52D3}">
      <dgm:prSet/>
      <dgm:spPr/>
      <dgm:t>
        <a:bodyPr/>
        <a:lstStyle/>
        <a:p>
          <a:endParaRPr lang="en-US"/>
        </a:p>
      </dgm:t>
    </dgm:pt>
    <dgm:pt modelId="{62401CC1-E3A0-4D50-B2CC-A303E8F2C5FA}" type="sibTrans" cxnId="{1C60A61B-26BA-4310-B91F-B67056CF52D3}">
      <dgm:prSet/>
      <dgm:spPr/>
      <dgm:t>
        <a:bodyPr/>
        <a:lstStyle/>
        <a:p>
          <a:endParaRPr lang="en-US"/>
        </a:p>
      </dgm:t>
    </dgm:pt>
    <dgm:pt modelId="{E9FDA9A5-F710-48CF-9E04-0BDECE1F2ADA}">
      <dgm:prSet/>
      <dgm:spPr/>
      <dgm:t>
        <a:bodyPr/>
        <a:lstStyle/>
        <a:p>
          <a:r>
            <a:rPr lang="en-US" b="1"/>
            <a:t>• Po rozpadu SSSR se Krym stal autonomní částí Ukrajiny</a:t>
          </a:r>
          <a:endParaRPr lang="en-US"/>
        </a:p>
      </dgm:t>
    </dgm:pt>
    <dgm:pt modelId="{58364E8C-CFCF-4586-BEAE-C296A834C150}" type="parTrans" cxnId="{6D7E91B3-29B2-460F-B8E7-3D20D789A5F9}">
      <dgm:prSet/>
      <dgm:spPr/>
      <dgm:t>
        <a:bodyPr/>
        <a:lstStyle/>
        <a:p>
          <a:endParaRPr lang="en-US"/>
        </a:p>
      </dgm:t>
    </dgm:pt>
    <dgm:pt modelId="{08513ADD-9341-48FC-BA00-EBB9EE7B1EB8}" type="sibTrans" cxnId="{6D7E91B3-29B2-460F-B8E7-3D20D789A5F9}">
      <dgm:prSet/>
      <dgm:spPr/>
      <dgm:t>
        <a:bodyPr/>
        <a:lstStyle/>
        <a:p>
          <a:endParaRPr lang="en-US"/>
        </a:p>
      </dgm:t>
    </dgm:pt>
    <dgm:pt modelId="{EC19D041-52BE-4E46-ACF9-6C1F41D00BCA}">
      <dgm:prSet/>
      <dgm:spPr/>
      <dgm:t>
        <a:bodyPr/>
        <a:lstStyle/>
        <a:p>
          <a:r>
            <a:rPr lang="en-US" b="1"/>
            <a:t>• Ukrajinská ústava (1996) potvrdila autonomii Krymu jako části jednotného státu</a:t>
          </a:r>
          <a:endParaRPr lang="en-US"/>
        </a:p>
      </dgm:t>
    </dgm:pt>
    <dgm:pt modelId="{07D907A6-C156-46D0-A3D6-10DA4B376AA9}" type="parTrans" cxnId="{CA3C7FEB-99A7-456C-BB6F-F2B17CE9243B}">
      <dgm:prSet/>
      <dgm:spPr/>
      <dgm:t>
        <a:bodyPr/>
        <a:lstStyle/>
        <a:p>
          <a:endParaRPr lang="en-US"/>
        </a:p>
      </dgm:t>
    </dgm:pt>
    <dgm:pt modelId="{23F9E253-8321-4C74-B296-55D0527CF904}" type="sibTrans" cxnId="{CA3C7FEB-99A7-456C-BB6F-F2B17CE9243B}">
      <dgm:prSet/>
      <dgm:spPr/>
      <dgm:t>
        <a:bodyPr/>
        <a:lstStyle/>
        <a:p>
          <a:endParaRPr lang="en-US"/>
        </a:p>
      </dgm:t>
    </dgm:pt>
    <dgm:pt modelId="{E36D6190-23D9-9447-8204-D2462E4622B1}" type="pres">
      <dgm:prSet presAssocID="{88B2C2F2-14F4-4A3B-A395-FFFAC9B3E7D3}" presName="vert0" presStyleCnt="0">
        <dgm:presLayoutVars>
          <dgm:dir/>
          <dgm:animOne val="branch"/>
          <dgm:animLvl val="lvl"/>
        </dgm:presLayoutVars>
      </dgm:prSet>
      <dgm:spPr/>
    </dgm:pt>
    <dgm:pt modelId="{5366EF81-AF3D-4F43-92C7-25E6B2A83D91}" type="pres">
      <dgm:prSet presAssocID="{551749EA-0B2F-4EAF-8B12-A8B0CBD11434}" presName="thickLine" presStyleLbl="alignNode1" presStyleIdx="0" presStyleCnt="3"/>
      <dgm:spPr/>
    </dgm:pt>
    <dgm:pt modelId="{0D6DD75E-6C81-9946-A162-FE9F8238320D}" type="pres">
      <dgm:prSet presAssocID="{551749EA-0B2F-4EAF-8B12-A8B0CBD11434}" presName="horz1" presStyleCnt="0"/>
      <dgm:spPr/>
    </dgm:pt>
    <dgm:pt modelId="{8DB938A6-8AD6-D942-8427-EE9BA59FB483}" type="pres">
      <dgm:prSet presAssocID="{551749EA-0B2F-4EAF-8B12-A8B0CBD11434}" presName="tx1" presStyleLbl="revTx" presStyleIdx="0" presStyleCnt="3"/>
      <dgm:spPr/>
    </dgm:pt>
    <dgm:pt modelId="{2F3D3D2E-9CDA-7746-B1C3-3D6805CF64C7}" type="pres">
      <dgm:prSet presAssocID="{551749EA-0B2F-4EAF-8B12-A8B0CBD11434}" presName="vert1" presStyleCnt="0"/>
      <dgm:spPr/>
    </dgm:pt>
    <dgm:pt modelId="{1D21E6A2-BFD7-DA43-BB48-C61E04643305}" type="pres">
      <dgm:prSet presAssocID="{E9FDA9A5-F710-48CF-9E04-0BDECE1F2ADA}" presName="thickLine" presStyleLbl="alignNode1" presStyleIdx="1" presStyleCnt="3"/>
      <dgm:spPr/>
    </dgm:pt>
    <dgm:pt modelId="{66A7EA1D-9FEF-D84E-8157-B38B81EE0B6A}" type="pres">
      <dgm:prSet presAssocID="{E9FDA9A5-F710-48CF-9E04-0BDECE1F2ADA}" presName="horz1" presStyleCnt="0"/>
      <dgm:spPr/>
    </dgm:pt>
    <dgm:pt modelId="{7EDB8AD2-3A5F-2B4E-B4A7-79E654F0003F}" type="pres">
      <dgm:prSet presAssocID="{E9FDA9A5-F710-48CF-9E04-0BDECE1F2ADA}" presName="tx1" presStyleLbl="revTx" presStyleIdx="1" presStyleCnt="3"/>
      <dgm:spPr/>
    </dgm:pt>
    <dgm:pt modelId="{B5D18B00-987E-C844-A97A-E7727610C1B0}" type="pres">
      <dgm:prSet presAssocID="{E9FDA9A5-F710-48CF-9E04-0BDECE1F2ADA}" presName="vert1" presStyleCnt="0"/>
      <dgm:spPr/>
    </dgm:pt>
    <dgm:pt modelId="{DA6657C1-9882-7B4F-84A4-5C22F6A68CE0}" type="pres">
      <dgm:prSet presAssocID="{EC19D041-52BE-4E46-ACF9-6C1F41D00BCA}" presName="thickLine" presStyleLbl="alignNode1" presStyleIdx="2" presStyleCnt="3"/>
      <dgm:spPr/>
    </dgm:pt>
    <dgm:pt modelId="{5B62B2D0-31A1-5641-8694-87E9F6C77B27}" type="pres">
      <dgm:prSet presAssocID="{EC19D041-52BE-4E46-ACF9-6C1F41D00BCA}" presName="horz1" presStyleCnt="0"/>
      <dgm:spPr/>
    </dgm:pt>
    <dgm:pt modelId="{B83F003A-2765-2844-874E-40F840FFC5B6}" type="pres">
      <dgm:prSet presAssocID="{EC19D041-52BE-4E46-ACF9-6C1F41D00BCA}" presName="tx1" presStyleLbl="revTx" presStyleIdx="2" presStyleCnt="3"/>
      <dgm:spPr/>
    </dgm:pt>
    <dgm:pt modelId="{2E68312A-EC4F-D049-8575-DB646FFA08ED}" type="pres">
      <dgm:prSet presAssocID="{EC19D041-52BE-4E46-ACF9-6C1F41D00BCA}" presName="vert1" presStyleCnt="0"/>
      <dgm:spPr/>
    </dgm:pt>
  </dgm:ptLst>
  <dgm:cxnLst>
    <dgm:cxn modelId="{1C60A61B-26BA-4310-B91F-B67056CF52D3}" srcId="{88B2C2F2-14F4-4A3B-A395-FFFAC9B3E7D3}" destId="{551749EA-0B2F-4EAF-8B12-A8B0CBD11434}" srcOrd="0" destOrd="0" parTransId="{2C8F51B7-77BD-45CA-A234-049BAEFA43A1}" sibTransId="{62401CC1-E3A0-4D50-B2CC-A303E8F2C5FA}"/>
    <dgm:cxn modelId="{B03DFBA7-CB8B-8F44-B01F-BC15F5CCE10B}" type="presOf" srcId="{551749EA-0B2F-4EAF-8B12-A8B0CBD11434}" destId="{8DB938A6-8AD6-D942-8427-EE9BA59FB483}" srcOrd="0" destOrd="0" presId="urn:microsoft.com/office/officeart/2008/layout/LinedList"/>
    <dgm:cxn modelId="{6D7E91B3-29B2-460F-B8E7-3D20D789A5F9}" srcId="{88B2C2F2-14F4-4A3B-A395-FFFAC9B3E7D3}" destId="{E9FDA9A5-F710-48CF-9E04-0BDECE1F2ADA}" srcOrd="1" destOrd="0" parTransId="{58364E8C-CFCF-4586-BEAE-C296A834C150}" sibTransId="{08513ADD-9341-48FC-BA00-EBB9EE7B1EB8}"/>
    <dgm:cxn modelId="{772720C1-5426-7E4C-8253-075F538DEF86}" type="presOf" srcId="{EC19D041-52BE-4E46-ACF9-6C1F41D00BCA}" destId="{B83F003A-2765-2844-874E-40F840FFC5B6}" srcOrd="0" destOrd="0" presId="urn:microsoft.com/office/officeart/2008/layout/LinedList"/>
    <dgm:cxn modelId="{908890C7-00F1-6A44-8728-2CCD92060CFB}" type="presOf" srcId="{E9FDA9A5-F710-48CF-9E04-0BDECE1F2ADA}" destId="{7EDB8AD2-3A5F-2B4E-B4A7-79E654F0003F}" srcOrd="0" destOrd="0" presId="urn:microsoft.com/office/officeart/2008/layout/LinedList"/>
    <dgm:cxn modelId="{4CF83BD1-2D2B-4748-8EF8-155D7787C190}" type="presOf" srcId="{88B2C2F2-14F4-4A3B-A395-FFFAC9B3E7D3}" destId="{E36D6190-23D9-9447-8204-D2462E4622B1}" srcOrd="0" destOrd="0" presId="urn:microsoft.com/office/officeart/2008/layout/LinedList"/>
    <dgm:cxn modelId="{CA3C7FEB-99A7-456C-BB6F-F2B17CE9243B}" srcId="{88B2C2F2-14F4-4A3B-A395-FFFAC9B3E7D3}" destId="{EC19D041-52BE-4E46-ACF9-6C1F41D00BCA}" srcOrd="2" destOrd="0" parTransId="{07D907A6-C156-46D0-A3D6-10DA4B376AA9}" sibTransId="{23F9E253-8321-4C74-B296-55D0527CF904}"/>
    <dgm:cxn modelId="{28168D73-BBCD-A846-8D8E-3A94AFF069F5}" type="presParOf" srcId="{E36D6190-23D9-9447-8204-D2462E4622B1}" destId="{5366EF81-AF3D-4F43-92C7-25E6B2A83D91}" srcOrd="0" destOrd="0" presId="urn:microsoft.com/office/officeart/2008/layout/LinedList"/>
    <dgm:cxn modelId="{98DBCB82-114A-8947-8C36-80FC656D1234}" type="presParOf" srcId="{E36D6190-23D9-9447-8204-D2462E4622B1}" destId="{0D6DD75E-6C81-9946-A162-FE9F8238320D}" srcOrd="1" destOrd="0" presId="urn:microsoft.com/office/officeart/2008/layout/LinedList"/>
    <dgm:cxn modelId="{1AB8321F-ABD0-ED4D-A986-A2E0240C2BC5}" type="presParOf" srcId="{0D6DD75E-6C81-9946-A162-FE9F8238320D}" destId="{8DB938A6-8AD6-D942-8427-EE9BA59FB483}" srcOrd="0" destOrd="0" presId="urn:microsoft.com/office/officeart/2008/layout/LinedList"/>
    <dgm:cxn modelId="{B1A5098F-A8F7-2248-B9BF-943D2E8130CB}" type="presParOf" srcId="{0D6DD75E-6C81-9946-A162-FE9F8238320D}" destId="{2F3D3D2E-9CDA-7746-B1C3-3D6805CF64C7}" srcOrd="1" destOrd="0" presId="urn:microsoft.com/office/officeart/2008/layout/LinedList"/>
    <dgm:cxn modelId="{C23A4816-D9D7-FB49-9D87-B6E2CE57636A}" type="presParOf" srcId="{E36D6190-23D9-9447-8204-D2462E4622B1}" destId="{1D21E6A2-BFD7-DA43-BB48-C61E04643305}" srcOrd="2" destOrd="0" presId="urn:microsoft.com/office/officeart/2008/layout/LinedList"/>
    <dgm:cxn modelId="{DD30BAF1-7DE8-E644-B77F-F183CED00608}" type="presParOf" srcId="{E36D6190-23D9-9447-8204-D2462E4622B1}" destId="{66A7EA1D-9FEF-D84E-8157-B38B81EE0B6A}" srcOrd="3" destOrd="0" presId="urn:microsoft.com/office/officeart/2008/layout/LinedList"/>
    <dgm:cxn modelId="{E25585AF-2C0D-EA47-AC82-17BE9616D80D}" type="presParOf" srcId="{66A7EA1D-9FEF-D84E-8157-B38B81EE0B6A}" destId="{7EDB8AD2-3A5F-2B4E-B4A7-79E654F0003F}" srcOrd="0" destOrd="0" presId="urn:microsoft.com/office/officeart/2008/layout/LinedList"/>
    <dgm:cxn modelId="{F5284484-A624-D141-81F5-4AEDA25DF18D}" type="presParOf" srcId="{66A7EA1D-9FEF-D84E-8157-B38B81EE0B6A}" destId="{B5D18B00-987E-C844-A97A-E7727610C1B0}" srcOrd="1" destOrd="0" presId="urn:microsoft.com/office/officeart/2008/layout/LinedList"/>
    <dgm:cxn modelId="{184448F6-E99F-814A-BF65-B7A0828B5DA8}" type="presParOf" srcId="{E36D6190-23D9-9447-8204-D2462E4622B1}" destId="{DA6657C1-9882-7B4F-84A4-5C22F6A68CE0}" srcOrd="4" destOrd="0" presId="urn:microsoft.com/office/officeart/2008/layout/LinedList"/>
    <dgm:cxn modelId="{17E9B98B-B1AF-2949-8915-74CDEC00BBD9}" type="presParOf" srcId="{E36D6190-23D9-9447-8204-D2462E4622B1}" destId="{5B62B2D0-31A1-5641-8694-87E9F6C77B27}" srcOrd="5" destOrd="0" presId="urn:microsoft.com/office/officeart/2008/layout/LinedList"/>
    <dgm:cxn modelId="{71229B6C-60D7-3E4A-929B-B977678ED7A1}" type="presParOf" srcId="{5B62B2D0-31A1-5641-8694-87E9F6C77B27}" destId="{B83F003A-2765-2844-874E-40F840FFC5B6}" srcOrd="0" destOrd="0" presId="urn:microsoft.com/office/officeart/2008/layout/LinedList"/>
    <dgm:cxn modelId="{F94F035F-2698-3947-B2E6-8262D150D3B8}" type="presParOf" srcId="{5B62B2D0-31A1-5641-8694-87E9F6C77B27}" destId="{2E68312A-EC4F-D049-8575-DB646FFA08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6FEABB7C-783B-48A3-BEB0-4245629EC45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40880E3-C8BF-4601-A699-4AE77D5F0261}">
      <dgm:prSet/>
      <dgm:spPr/>
      <dgm:t>
        <a:bodyPr/>
        <a:lstStyle/>
        <a:p>
          <a:r>
            <a:rPr lang="en-US" b="1"/>
            <a:t>První veřejný projev separatistického sentimentu na Krymu</a:t>
          </a:r>
          <a:endParaRPr lang="en-US"/>
        </a:p>
      </dgm:t>
    </dgm:pt>
    <dgm:pt modelId="{3BB3E508-2120-45CC-90CE-E0BAF06D7AA6}" type="parTrans" cxnId="{6D2B431A-9CDE-46F0-93F6-5AFCF4E7EADF}">
      <dgm:prSet/>
      <dgm:spPr/>
      <dgm:t>
        <a:bodyPr/>
        <a:lstStyle/>
        <a:p>
          <a:endParaRPr lang="en-US"/>
        </a:p>
      </dgm:t>
    </dgm:pt>
    <dgm:pt modelId="{27E54F0D-04C6-4D71-83F2-69F6388819EB}" type="sibTrans" cxnId="{6D2B431A-9CDE-46F0-93F6-5AFCF4E7EADF}">
      <dgm:prSet/>
      <dgm:spPr/>
      <dgm:t>
        <a:bodyPr/>
        <a:lstStyle/>
        <a:p>
          <a:endParaRPr lang="en-US"/>
        </a:p>
      </dgm:t>
    </dgm:pt>
    <dgm:pt modelId="{ED26DB4B-7082-4A0A-9A94-CE37D3546DBF}">
      <dgm:prSet/>
      <dgm:spPr/>
      <dgm:t>
        <a:bodyPr/>
        <a:lstStyle/>
        <a:p>
          <a:r>
            <a:rPr lang="en-US" b="1"/>
            <a:t>Významně ovlivnilo budoucí vývoj (např. situace v roce 2014)</a:t>
          </a:r>
          <a:endParaRPr lang="en-US"/>
        </a:p>
      </dgm:t>
    </dgm:pt>
    <dgm:pt modelId="{8E56C847-1A88-46A2-8EF2-F4ED1109F8EE}" type="parTrans" cxnId="{7E691C35-EDFE-4B5B-B5EE-B865EB6CA2B4}">
      <dgm:prSet/>
      <dgm:spPr/>
      <dgm:t>
        <a:bodyPr/>
        <a:lstStyle/>
        <a:p>
          <a:endParaRPr lang="en-US"/>
        </a:p>
      </dgm:t>
    </dgm:pt>
    <dgm:pt modelId="{D5E77269-168A-4A5A-9FE5-CCF710392173}" type="sibTrans" cxnId="{7E691C35-EDFE-4B5B-B5EE-B865EB6CA2B4}">
      <dgm:prSet/>
      <dgm:spPr/>
      <dgm:t>
        <a:bodyPr/>
        <a:lstStyle/>
        <a:p>
          <a:endParaRPr lang="en-US"/>
        </a:p>
      </dgm:t>
    </dgm:pt>
    <dgm:pt modelId="{4BE498EA-18BD-43DC-AD77-BBAE0F29B296}">
      <dgm:prSet/>
      <dgm:spPr/>
      <dgm:t>
        <a:bodyPr/>
        <a:lstStyle/>
        <a:p>
          <a:r>
            <a:rPr lang="en-US" b="1"/>
            <a:t>Dnes často dezinterpretováno jako snaha o odtržení</a:t>
          </a:r>
          <a:endParaRPr lang="en-US"/>
        </a:p>
      </dgm:t>
    </dgm:pt>
    <dgm:pt modelId="{9C8ACE52-0262-4DFB-907C-D38BF8974108}" type="parTrans" cxnId="{6B21EA4C-87E3-41E5-902C-61BBEE9ABD77}">
      <dgm:prSet/>
      <dgm:spPr/>
      <dgm:t>
        <a:bodyPr/>
        <a:lstStyle/>
        <a:p>
          <a:endParaRPr lang="en-US"/>
        </a:p>
      </dgm:t>
    </dgm:pt>
    <dgm:pt modelId="{7D57EE40-DB80-40EB-B9E5-45C8C00399F8}" type="sibTrans" cxnId="{6B21EA4C-87E3-41E5-902C-61BBEE9ABD77}">
      <dgm:prSet/>
      <dgm:spPr/>
      <dgm:t>
        <a:bodyPr/>
        <a:lstStyle/>
        <a:p>
          <a:endParaRPr lang="en-US"/>
        </a:p>
      </dgm:t>
    </dgm:pt>
    <dgm:pt modelId="{60B029AA-4DF1-AF40-91E8-B34FD2479901}" type="pres">
      <dgm:prSet presAssocID="{6FEABB7C-783B-48A3-BEB0-4245629EC457}" presName="vert0" presStyleCnt="0">
        <dgm:presLayoutVars>
          <dgm:dir/>
          <dgm:animOne val="branch"/>
          <dgm:animLvl val="lvl"/>
        </dgm:presLayoutVars>
      </dgm:prSet>
      <dgm:spPr/>
    </dgm:pt>
    <dgm:pt modelId="{66837FCE-AB95-5C4E-B5F6-EBF3CC52BBA4}" type="pres">
      <dgm:prSet presAssocID="{E40880E3-C8BF-4601-A699-4AE77D5F0261}" presName="thickLine" presStyleLbl="alignNode1" presStyleIdx="0" presStyleCnt="3"/>
      <dgm:spPr/>
    </dgm:pt>
    <dgm:pt modelId="{10086928-8456-064E-963C-FE3DFB9B8BE1}" type="pres">
      <dgm:prSet presAssocID="{E40880E3-C8BF-4601-A699-4AE77D5F0261}" presName="horz1" presStyleCnt="0"/>
      <dgm:spPr/>
    </dgm:pt>
    <dgm:pt modelId="{4CA68B0B-31C4-B949-BFCA-7AF2C3B1C9D9}" type="pres">
      <dgm:prSet presAssocID="{E40880E3-C8BF-4601-A699-4AE77D5F0261}" presName="tx1" presStyleLbl="revTx" presStyleIdx="0" presStyleCnt="3"/>
      <dgm:spPr/>
    </dgm:pt>
    <dgm:pt modelId="{92229CA5-FE4D-7B41-8881-209075D20EF1}" type="pres">
      <dgm:prSet presAssocID="{E40880E3-C8BF-4601-A699-4AE77D5F0261}" presName="vert1" presStyleCnt="0"/>
      <dgm:spPr/>
    </dgm:pt>
    <dgm:pt modelId="{C30C79F7-7D94-1B41-B51F-9B18C6CCE5CE}" type="pres">
      <dgm:prSet presAssocID="{ED26DB4B-7082-4A0A-9A94-CE37D3546DBF}" presName="thickLine" presStyleLbl="alignNode1" presStyleIdx="1" presStyleCnt="3"/>
      <dgm:spPr/>
    </dgm:pt>
    <dgm:pt modelId="{5DAAA3A3-DE59-8442-89E4-28A2F750285E}" type="pres">
      <dgm:prSet presAssocID="{ED26DB4B-7082-4A0A-9A94-CE37D3546DBF}" presName="horz1" presStyleCnt="0"/>
      <dgm:spPr/>
    </dgm:pt>
    <dgm:pt modelId="{CCB0DA7E-2818-A647-9E2F-7840D928B9CB}" type="pres">
      <dgm:prSet presAssocID="{ED26DB4B-7082-4A0A-9A94-CE37D3546DBF}" presName="tx1" presStyleLbl="revTx" presStyleIdx="1" presStyleCnt="3"/>
      <dgm:spPr/>
    </dgm:pt>
    <dgm:pt modelId="{35586FEF-BC95-9A41-A64A-8A9A769074F1}" type="pres">
      <dgm:prSet presAssocID="{ED26DB4B-7082-4A0A-9A94-CE37D3546DBF}" presName="vert1" presStyleCnt="0"/>
      <dgm:spPr/>
    </dgm:pt>
    <dgm:pt modelId="{62686084-56F3-DC49-B884-31E14018E4B6}" type="pres">
      <dgm:prSet presAssocID="{4BE498EA-18BD-43DC-AD77-BBAE0F29B296}" presName="thickLine" presStyleLbl="alignNode1" presStyleIdx="2" presStyleCnt="3"/>
      <dgm:spPr/>
    </dgm:pt>
    <dgm:pt modelId="{D37CE740-628E-DC41-8135-7BF37B80A15F}" type="pres">
      <dgm:prSet presAssocID="{4BE498EA-18BD-43DC-AD77-BBAE0F29B296}" presName="horz1" presStyleCnt="0"/>
      <dgm:spPr/>
    </dgm:pt>
    <dgm:pt modelId="{8B0EC6AD-61DA-BF4A-B118-1C97CF4C7538}" type="pres">
      <dgm:prSet presAssocID="{4BE498EA-18BD-43DC-AD77-BBAE0F29B296}" presName="tx1" presStyleLbl="revTx" presStyleIdx="2" presStyleCnt="3"/>
      <dgm:spPr/>
    </dgm:pt>
    <dgm:pt modelId="{4D660D27-AD4D-0347-89E0-63999889C766}" type="pres">
      <dgm:prSet presAssocID="{4BE498EA-18BD-43DC-AD77-BBAE0F29B296}" presName="vert1" presStyleCnt="0"/>
      <dgm:spPr/>
    </dgm:pt>
  </dgm:ptLst>
  <dgm:cxnLst>
    <dgm:cxn modelId="{6D2B431A-9CDE-46F0-93F6-5AFCF4E7EADF}" srcId="{6FEABB7C-783B-48A3-BEB0-4245629EC457}" destId="{E40880E3-C8BF-4601-A699-4AE77D5F0261}" srcOrd="0" destOrd="0" parTransId="{3BB3E508-2120-45CC-90CE-E0BAF06D7AA6}" sibTransId="{27E54F0D-04C6-4D71-83F2-69F6388819EB}"/>
    <dgm:cxn modelId="{15667326-3BB8-AB40-91DC-9D5F864A8944}" type="presOf" srcId="{4BE498EA-18BD-43DC-AD77-BBAE0F29B296}" destId="{8B0EC6AD-61DA-BF4A-B118-1C97CF4C7538}" srcOrd="0" destOrd="0" presId="urn:microsoft.com/office/officeart/2008/layout/LinedList"/>
    <dgm:cxn modelId="{65D8712A-FAA7-A54D-957E-04C6FC96BB4E}" type="presOf" srcId="{6FEABB7C-783B-48A3-BEB0-4245629EC457}" destId="{60B029AA-4DF1-AF40-91E8-B34FD2479901}" srcOrd="0" destOrd="0" presId="urn:microsoft.com/office/officeart/2008/layout/LinedList"/>
    <dgm:cxn modelId="{7E691C35-EDFE-4B5B-B5EE-B865EB6CA2B4}" srcId="{6FEABB7C-783B-48A3-BEB0-4245629EC457}" destId="{ED26DB4B-7082-4A0A-9A94-CE37D3546DBF}" srcOrd="1" destOrd="0" parTransId="{8E56C847-1A88-46A2-8EF2-F4ED1109F8EE}" sibTransId="{D5E77269-168A-4A5A-9FE5-CCF710392173}"/>
    <dgm:cxn modelId="{6B21EA4C-87E3-41E5-902C-61BBEE9ABD77}" srcId="{6FEABB7C-783B-48A3-BEB0-4245629EC457}" destId="{4BE498EA-18BD-43DC-AD77-BBAE0F29B296}" srcOrd="2" destOrd="0" parTransId="{9C8ACE52-0262-4DFB-907C-D38BF8974108}" sibTransId="{7D57EE40-DB80-40EB-B9E5-45C8C00399F8}"/>
    <dgm:cxn modelId="{CCE2BBE4-7E65-0F47-90C0-EA5BCD8B1598}" type="presOf" srcId="{E40880E3-C8BF-4601-A699-4AE77D5F0261}" destId="{4CA68B0B-31C4-B949-BFCA-7AF2C3B1C9D9}" srcOrd="0" destOrd="0" presId="urn:microsoft.com/office/officeart/2008/layout/LinedList"/>
    <dgm:cxn modelId="{AD381BF1-AE50-394F-9306-446CFF8ECAFB}" type="presOf" srcId="{ED26DB4B-7082-4A0A-9A94-CE37D3546DBF}" destId="{CCB0DA7E-2818-A647-9E2F-7840D928B9CB}" srcOrd="0" destOrd="0" presId="urn:microsoft.com/office/officeart/2008/layout/LinedList"/>
    <dgm:cxn modelId="{7AC224C5-754A-884C-A9A8-6AFFBC71305A}" type="presParOf" srcId="{60B029AA-4DF1-AF40-91E8-B34FD2479901}" destId="{66837FCE-AB95-5C4E-B5F6-EBF3CC52BBA4}" srcOrd="0" destOrd="0" presId="urn:microsoft.com/office/officeart/2008/layout/LinedList"/>
    <dgm:cxn modelId="{53FB1A28-C024-B945-B38C-D9D14F5A512C}" type="presParOf" srcId="{60B029AA-4DF1-AF40-91E8-B34FD2479901}" destId="{10086928-8456-064E-963C-FE3DFB9B8BE1}" srcOrd="1" destOrd="0" presId="urn:microsoft.com/office/officeart/2008/layout/LinedList"/>
    <dgm:cxn modelId="{EF8CB556-A51A-8440-A70D-8E35D786CD25}" type="presParOf" srcId="{10086928-8456-064E-963C-FE3DFB9B8BE1}" destId="{4CA68B0B-31C4-B949-BFCA-7AF2C3B1C9D9}" srcOrd="0" destOrd="0" presId="urn:microsoft.com/office/officeart/2008/layout/LinedList"/>
    <dgm:cxn modelId="{24778F7B-D1CE-CA40-B98A-0132EC2078A9}" type="presParOf" srcId="{10086928-8456-064E-963C-FE3DFB9B8BE1}" destId="{92229CA5-FE4D-7B41-8881-209075D20EF1}" srcOrd="1" destOrd="0" presId="urn:microsoft.com/office/officeart/2008/layout/LinedList"/>
    <dgm:cxn modelId="{067840A7-528A-EE47-800F-15FA7931DA2E}" type="presParOf" srcId="{60B029AA-4DF1-AF40-91E8-B34FD2479901}" destId="{C30C79F7-7D94-1B41-B51F-9B18C6CCE5CE}" srcOrd="2" destOrd="0" presId="urn:microsoft.com/office/officeart/2008/layout/LinedList"/>
    <dgm:cxn modelId="{18349D95-CD07-764B-950A-AA8E2D515753}" type="presParOf" srcId="{60B029AA-4DF1-AF40-91E8-B34FD2479901}" destId="{5DAAA3A3-DE59-8442-89E4-28A2F750285E}" srcOrd="3" destOrd="0" presId="urn:microsoft.com/office/officeart/2008/layout/LinedList"/>
    <dgm:cxn modelId="{64A2B484-E8AA-D841-BB58-3A8AB4B1DE7A}" type="presParOf" srcId="{5DAAA3A3-DE59-8442-89E4-28A2F750285E}" destId="{CCB0DA7E-2818-A647-9E2F-7840D928B9CB}" srcOrd="0" destOrd="0" presId="urn:microsoft.com/office/officeart/2008/layout/LinedList"/>
    <dgm:cxn modelId="{D92D4D11-D471-7A4F-A80E-1AC91778377B}" type="presParOf" srcId="{5DAAA3A3-DE59-8442-89E4-28A2F750285E}" destId="{35586FEF-BC95-9A41-A64A-8A9A769074F1}" srcOrd="1" destOrd="0" presId="urn:microsoft.com/office/officeart/2008/layout/LinedList"/>
    <dgm:cxn modelId="{293E824E-1664-0D4D-B7A2-892A3628B579}" type="presParOf" srcId="{60B029AA-4DF1-AF40-91E8-B34FD2479901}" destId="{62686084-56F3-DC49-B884-31E14018E4B6}" srcOrd="4" destOrd="0" presId="urn:microsoft.com/office/officeart/2008/layout/LinedList"/>
    <dgm:cxn modelId="{7FBB8FD8-789D-4044-A117-4A54B459545B}" type="presParOf" srcId="{60B029AA-4DF1-AF40-91E8-B34FD2479901}" destId="{D37CE740-628E-DC41-8135-7BF37B80A15F}" srcOrd="5" destOrd="0" presId="urn:microsoft.com/office/officeart/2008/layout/LinedList"/>
    <dgm:cxn modelId="{AE9381AB-B7AA-0D4B-A0BC-95F2C1B496CD}" type="presParOf" srcId="{D37CE740-628E-DC41-8135-7BF37B80A15F}" destId="{8B0EC6AD-61DA-BF4A-B118-1C97CF4C7538}" srcOrd="0" destOrd="0" presId="urn:microsoft.com/office/officeart/2008/layout/LinedList"/>
    <dgm:cxn modelId="{97D2CF77-497C-0347-8BEC-BFB12372B341}" type="presParOf" srcId="{D37CE740-628E-DC41-8135-7BF37B80A15F}" destId="{4D660D27-AD4D-0347-89E0-63999889C7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C180B115-7A22-4AA9-B73C-B6DDF79B77E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B2D912-6AF5-416C-A50A-43BB958E11B6}">
      <dgm:prSet/>
      <dgm:spPr/>
      <dgm:t>
        <a:bodyPr/>
        <a:lstStyle/>
        <a:p>
          <a:r>
            <a:rPr lang="en-US" b="1"/>
            <a:t>• Období: listopad 2004 – leden 2005</a:t>
          </a:r>
          <a:endParaRPr lang="en-US"/>
        </a:p>
      </dgm:t>
    </dgm:pt>
    <dgm:pt modelId="{9B7CEC5D-E4FB-45EF-89C4-AA7555BD403E}" type="parTrans" cxnId="{8F28D988-50D1-44E8-A494-140201DFEDB8}">
      <dgm:prSet/>
      <dgm:spPr/>
      <dgm:t>
        <a:bodyPr/>
        <a:lstStyle/>
        <a:p>
          <a:endParaRPr lang="en-US"/>
        </a:p>
      </dgm:t>
    </dgm:pt>
    <dgm:pt modelId="{A8B5A6ED-81EF-43AC-99EA-63BE5474B7CD}" type="sibTrans" cxnId="{8F28D988-50D1-44E8-A494-140201DFEDB8}">
      <dgm:prSet/>
      <dgm:spPr/>
      <dgm:t>
        <a:bodyPr/>
        <a:lstStyle/>
        <a:p>
          <a:endParaRPr lang="en-US"/>
        </a:p>
      </dgm:t>
    </dgm:pt>
    <dgm:pt modelId="{91A0E191-5A5C-4BA0-8377-9950C4A23D66}">
      <dgm:prSet/>
      <dgm:spPr/>
      <dgm:t>
        <a:bodyPr/>
        <a:lstStyle/>
        <a:p>
          <a:r>
            <a:rPr lang="en-US" b="1"/>
            <a:t>• Důvod: zfalšované prezidentské volby – vyhlášen vítěz Viktor Janukovyč</a:t>
          </a:r>
          <a:endParaRPr lang="en-US"/>
        </a:p>
      </dgm:t>
    </dgm:pt>
    <dgm:pt modelId="{BA0A48A8-CB2E-4D9C-99FE-53C4B2E9525C}" type="parTrans" cxnId="{979FAE07-7166-4F14-9793-6E476728D329}">
      <dgm:prSet/>
      <dgm:spPr/>
      <dgm:t>
        <a:bodyPr/>
        <a:lstStyle/>
        <a:p>
          <a:endParaRPr lang="en-US"/>
        </a:p>
      </dgm:t>
    </dgm:pt>
    <dgm:pt modelId="{CE689198-5053-4AD1-91CD-7E4638FC4554}" type="sibTrans" cxnId="{979FAE07-7166-4F14-9793-6E476728D329}">
      <dgm:prSet/>
      <dgm:spPr/>
      <dgm:t>
        <a:bodyPr/>
        <a:lstStyle/>
        <a:p>
          <a:endParaRPr lang="en-US"/>
        </a:p>
      </dgm:t>
    </dgm:pt>
    <dgm:pt modelId="{B275E56E-BB5F-4603-8B58-F3144F08B308}">
      <dgm:prSet/>
      <dgm:spPr/>
      <dgm:t>
        <a:bodyPr/>
        <a:lstStyle/>
        <a:p>
          <a:r>
            <a:rPr lang="en-US" b="1"/>
            <a:t>• Opozice vedená Viktorem Juščenkem obvinila vládu z podvodů</a:t>
          </a:r>
          <a:endParaRPr lang="en-US"/>
        </a:p>
      </dgm:t>
    </dgm:pt>
    <dgm:pt modelId="{E7A8FF16-C4C3-449B-B030-4B26449156DC}" type="parTrans" cxnId="{3A8E139E-78DE-4D69-B794-56F0B0FB7B63}">
      <dgm:prSet/>
      <dgm:spPr/>
      <dgm:t>
        <a:bodyPr/>
        <a:lstStyle/>
        <a:p>
          <a:endParaRPr lang="en-US"/>
        </a:p>
      </dgm:t>
    </dgm:pt>
    <dgm:pt modelId="{1EF4A0C8-610D-4A34-AE63-20C9FC44306E}" type="sibTrans" cxnId="{3A8E139E-78DE-4D69-B794-56F0B0FB7B63}">
      <dgm:prSet/>
      <dgm:spPr/>
      <dgm:t>
        <a:bodyPr/>
        <a:lstStyle/>
        <a:p>
          <a:endParaRPr lang="en-US"/>
        </a:p>
      </dgm:t>
    </dgm:pt>
    <dgm:pt modelId="{E6620770-345A-4143-9E94-0F645B5CB4B0}">
      <dgm:prSet/>
      <dgm:spPr/>
      <dgm:t>
        <a:bodyPr/>
        <a:lstStyle/>
        <a:p>
          <a:r>
            <a:rPr lang="en-US" b="1"/>
            <a:t>• Masové nenásilné protesty v Kyjevě a dalších městech</a:t>
          </a:r>
          <a:endParaRPr lang="en-US"/>
        </a:p>
      </dgm:t>
    </dgm:pt>
    <dgm:pt modelId="{3BBB40CA-6510-4725-9A20-F80A0CB8AC2F}" type="parTrans" cxnId="{BEA1DCF3-28A4-4AE6-B710-9100031A3147}">
      <dgm:prSet/>
      <dgm:spPr/>
      <dgm:t>
        <a:bodyPr/>
        <a:lstStyle/>
        <a:p>
          <a:endParaRPr lang="en-US"/>
        </a:p>
      </dgm:t>
    </dgm:pt>
    <dgm:pt modelId="{71620786-E4AD-4976-86AD-E0E3431298E5}" type="sibTrans" cxnId="{BEA1DCF3-28A4-4AE6-B710-9100031A3147}">
      <dgm:prSet/>
      <dgm:spPr/>
      <dgm:t>
        <a:bodyPr/>
        <a:lstStyle/>
        <a:p>
          <a:endParaRPr lang="en-US"/>
        </a:p>
      </dgm:t>
    </dgm:pt>
    <dgm:pt modelId="{6272BD21-34CC-EB4C-AF37-B53F560ABB39}" type="pres">
      <dgm:prSet presAssocID="{C180B115-7A22-4AA9-B73C-B6DDF79B77E1}" presName="vert0" presStyleCnt="0">
        <dgm:presLayoutVars>
          <dgm:dir/>
          <dgm:animOne val="branch"/>
          <dgm:animLvl val="lvl"/>
        </dgm:presLayoutVars>
      </dgm:prSet>
      <dgm:spPr/>
    </dgm:pt>
    <dgm:pt modelId="{9EE90838-1C96-3A43-A4E6-CD28F07E6357}" type="pres">
      <dgm:prSet presAssocID="{E0B2D912-6AF5-416C-A50A-43BB958E11B6}" presName="thickLine" presStyleLbl="alignNode1" presStyleIdx="0" presStyleCnt="4"/>
      <dgm:spPr/>
    </dgm:pt>
    <dgm:pt modelId="{F6DA7F59-BFDA-5043-8774-29D0624103AB}" type="pres">
      <dgm:prSet presAssocID="{E0B2D912-6AF5-416C-A50A-43BB958E11B6}" presName="horz1" presStyleCnt="0"/>
      <dgm:spPr/>
    </dgm:pt>
    <dgm:pt modelId="{9346C793-CD0B-F040-8CA7-1FA0C2454982}" type="pres">
      <dgm:prSet presAssocID="{E0B2D912-6AF5-416C-A50A-43BB958E11B6}" presName="tx1" presStyleLbl="revTx" presStyleIdx="0" presStyleCnt="4"/>
      <dgm:spPr/>
    </dgm:pt>
    <dgm:pt modelId="{4BDE36C3-F2EA-D245-8478-FF45D14B6B2D}" type="pres">
      <dgm:prSet presAssocID="{E0B2D912-6AF5-416C-A50A-43BB958E11B6}" presName="vert1" presStyleCnt="0"/>
      <dgm:spPr/>
    </dgm:pt>
    <dgm:pt modelId="{DFBAEA84-8DAC-C347-9EA6-28439EBCFE3D}" type="pres">
      <dgm:prSet presAssocID="{91A0E191-5A5C-4BA0-8377-9950C4A23D66}" presName="thickLine" presStyleLbl="alignNode1" presStyleIdx="1" presStyleCnt="4"/>
      <dgm:spPr/>
    </dgm:pt>
    <dgm:pt modelId="{C9F0DDB5-B543-674E-8DDD-29CC6A128AA1}" type="pres">
      <dgm:prSet presAssocID="{91A0E191-5A5C-4BA0-8377-9950C4A23D66}" presName="horz1" presStyleCnt="0"/>
      <dgm:spPr/>
    </dgm:pt>
    <dgm:pt modelId="{6D13F12E-7E5D-A643-80C7-06EC816C843F}" type="pres">
      <dgm:prSet presAssocID="{91A0E191-5A5C-4BA0-8377-9950C4A23D66}" presName="tx1" presStyleLbl="revTx" presStyleIdx="1" presStyleCnt="4"/>
      <dgm:spPr/>
    </dgm:pt>
    <dgm:pt modelId="{AC4B5CF2-016D-9E4C-8F1A-7BB60601E159}" type="pres">
      <dgm:prSet presAssocID="{91A0E191-5A5C-4BA0-8377-9950C4A23D66}" presName="vert1" presStyleCnt="0"/>
      <dgm:spPr/>
    </dgm:pt>
    <dgm:pt modelId="{2C90096B-8180-C846-B60B-DE5A3DD03915}" type="pres">
      <dgm:prSet presAssocID="{B275E56E-BB5F-4603-8B58-F3144F08B308}" presName="thickLine" presStyleLbl="alignNode1" presStyleIdx="2" presStyleCnt="4"/>
      <dgm:spPr/>
    </dgm:pt>
    <dgm:pt modelId="{4CE33D6E-3A4F-A34C-8C63-902ADF9FDA64}" type="pres">
      <dgm:prSet presAssocID="{B275E56E-BB5F-4603-8B58-F3144F08B308}" presName="horz1" presStyleCnt="0"/>
      <dgm:spPr/>
    </dgm:pt>
    <dgm:pt modelId="{A2272FFC-1276-6045-A556-A1D7774797A6}" type="pres">
      <dgm:prSet presAssocID="{B275E56E-BB5F-4603-8B58-F3144F08B308}" presName="tx1" presStyleLbl="revTx" presStyleIdx="2" presStyleCnt="4"/>
      <dgm:spPr/>
    </dgm:pt>
    <dgm:pt modelId="{04C40006-4BBF-614C-B61F-C68FC5958032}" type="pres">
      <dgm:prSet presAssocID="{B275E56E-BB5F-4603-8B58-F3144F08B308}" presName="vert1" presStyleCnt="0"/>
      <dgm:spPr/>
    </dgm:pt>
    <dgm:pt modelId="{028C361B-3AF3-044E-BB8A-FF4500890353}" type="pres">
      <dgm:prSet presAssocID="{E6620770-345A-4143-9E94-0F645B5CB4B0}" presName="thickLine" presStyleLbl="alignNode1" presStyleIdx="3" presStyleCnt="4"/>
      <dgm:spPr/>
    </dgm:pt>
    <dgm:pt modelId="{35ECEA99-7A46-8641-9151-52EED03B7D9C}" type="pres">
      <dgm:prSet presAssocID="{E6620770-345A-4143-9E94-0F645B5CB4B0}" presName="horz1" presStyleCnt="0"/>
      <dgm:spPr/>
    </dgm:pt>
    <dgm:pt modelId="{78C06E15-09E0-F445-80A1-FA73580A8D20}" type="pres">
      <dgm:prSet presAssocID="{E6620770-345A-4143-9E94-0F645B5CB4B0}" presName="tx1" presStyleLbl="revTx" presStyleIdx="3" presStyleCnt="4"/>
      <dgm:spPr/>
    </dgm:pt>
    <dgm:pt modelId="{D2A36E3F-5431-5346-8506-50184FDDD537}" type="pres">
      <dgm:prSet presAssocID="{E6620770-345A-4143-9E94-0F645B5CB4B0}" presName="vert1" presStyleCnt="0"/>
      <dgm:spPr/>
    </dgm:pt>
  </dgm:ptLst>
  <dgm:cxnLst>
    <dgm:cxn modelId="{979FAE07-7166-4F14-9793-6E476728D329}" srcId="{C180B115-7A22-4AA9-B73C-B6DDF79B77E1}" destId="{91A0E191-5A5C-4BA0-8377-9950C4A23D66}" srcOrd="1" destOrd="0" parTransId="{BA0A48A8-CB2E-4D9C-99FE-53C4B2E9525C}" sibTransId="{CE689198-5053-4AD1-91CD-7E4638FC4554}"/>
    <dgm:cxn modelId="{55D1A60D-DE8E-334C-BF42-34D2756795A8}" type="presOf" srcId="{E6620770-345A-4143-9E94-0F645B5CB4B0}" destId="{78C06E15-09E0-F445-80A1-FA73580A8D20}" srcOrd="0" destOrd="0" presId="urn:microsoft.com/office/officeart/2008/layout/LinedList"/>
    <dgm:cxn modelId="{9F029551-45DF-6544-8638-292C49406F29}" type="presOf" srcId="{C180B115-7A22-4AA9-B73C-B6DDF79B77E1}" destId="{6272BD21-34CC-EB4C-AF37-B53F560ABB39}" srcOrd="0" destOrd="0" presId="urn:microsoft.com/office/officeart/2008/layout/LinedList"/>
    <dgm:cxn modelId="{C00AF152-9505-2845-84E6-BE0DB597CA69}" type="presOf" srcId="{B275E56E-BB5F-4603-8B58-F3144F08B308}" destId="{A2272FFC-1276-6045-A556-A1D7774797A6}" srcOrd="0" destOrd="0" presId="urn:microsoft.com/office/officeart/2008/layout/LinedList"/>
    <dgm:cxn modelId="{8F28D988-50D1-44E8-A494-140201DFEDB8}" srcId="{C180B115-7A22-4AA9-B73C-B6DDF79B77E1}" destId="{E0B2D912-6AF5-416C-A50A-43BB958E11B6}" srcOrd="0" destOrd="0" parTransId="{9B7CEC5D-E4FB-45EF-89C4-AA7555BD403E}" sibTransId="{A8B5A6ED-81EF-43AC-99EA-63BE5474B7CD}"/>
    <dgm:cxn modelId="{3A8E139E-78DE-4D69-B794-56F0B0FB7B63}" srcId="{C180B115-7A22-4AA9-B73C-B6DDF79B77E1}" destId="{B275E56E-BB5F-4603-8B58-F3144F08B308}" srcOrd="2" destOrd="0" parTransId="{E7A8FF16-C4C3-449B-B030-4B26449156DC}" sibTransId="{1EF4A0C8-610D-4A34-AE63-20C9FC44306E}"/>
    <dgm:cxn modelId="{7A3378A9-7515-FE49-AFAA-F551F55CBB6F}" type="presOf" srcId="{E0B2D912-6AF5-416C-A50A-43BB958E11B6}" destId="{9346C793-CD0B-F040-8CA7-1FA0C2454982}" srcOrd="0" destOrd="0" presId="urn:microsoft.com/office/officeart/2008/layout/LinedList"/>
    <dgm:cxn modelId="{10A064EB-2ADE-194D-9541-3BBB26901625}" type="presOf" srcId="{91A0E191-5A5C-4BA0-8377-9950C4A23D66}" destId="{6D13F12E-7E5D-A643-80C7-06EC816C843F}" srcOrd="0" destOrd="0" presId="urn:microsoft.com/office/officeart/2008/layout/LinedList"/>
    <dgm:cxn modelId="{BEA1DCF3-28A4-4AE6-B710-9100031A3147}" srcId="{C180B115-7A22-4AA9-B73C-B6DDF79B77E1}" destId="{E6620770-345A-4143-9E94-0F645B5CB4B0}" srcOrd="3" destOrd="0" parTransId="{3BBB40CA-6510-4725-9A20-F80A0CB8AC2F}" sibTransId="{71620786-E4AD-4976-86AD-E0E3431298E5}"/>
    <dgm:cxn modelId="{B7BC0DA4-96C7-3141-9B3F-0651346ECAE2}" type="presParOf" srcId="{6272BD21-34CC-EB4C-AF37-B53F560ABB39}" destId="{9EE90838-1C96-3A43-A4E6-CD28F07E6357}" srcOrd="0" destOrd="0" presId="urn:microsoft.com/office/officeart/2008/layout/LinedList"/>
    <dgm:cxn modelId="{49918BAB-AE6B-314E-BD24-E0806D0D733D}" type="presParOf" srcId="{6272BD21-34CC-EB4C-AF37-B53F560ABB39}" destId="{F6DA7F59-BFDA-5043-8774-29D0624103AB}" srcOrd="1" destOrd="0" presId="urn:microsoft.com/office/officeart/2008/layout/LinedList"/>
    <dgm:cxn modelId="{53D885F8-D457-B34E-B30F-525100AC6807}" type="presParOf" srcId="{F6DA7F59-BFDA-5043-8774-29D0624103AB}" destId="{9346C793-CD0B-F040-8CA7-1FA0C2454982}" srcOrd="0" destOrd="0" presId="urn:microsoft.com/office/officeart/2008/layout/LinedList"/>
    <dgm:cxn modelId="{D3AFCE9F-9698-2144-8541-6EE4C6F9EB2D}" type="presParOf" srcId="{F6DA7F59-BFDA-5043-8774-29D0624103AB}" destId="{4BDE36C3-F2EA-D245-8478-FF45D14B6B2D}" srcOrd="1" destOrd="0" presId="urn:microsoft.com/office/officeart/2008/layout/LinedList"/>
    <dgm:cxn modelId="{D20F60F6-BE8D-A04F-8A68-06B99D81EFB3}" type="presParOf" srcId="{6272BD21-34CC-EB4C-AF37-B53F560ABB39}" destId="{DFBAEA84-8DAC-C347-9EA6-28439EBCFE3D}" srcOrd="2" destOrd="0" presId="urn:microsoft.com/office/officeart/2008/layout/LinedList"/>
    <dgm:cxn modelId="{8C730742-1CB1-F343-AD90-24872C418260}" type="presParOf" srcId="{6272BD21-34CC-EB4C-AF37-B53F560ABB39}" destId="{C9F0DDB5-B543-674E-8DDD-29CC6A128AA1}" srcOrd="3" destOrd="0" presId="urn:microsoft.com/office/officeart/2008/layout/LinedList"/>
    <dgm:cxn modelId="{59594595-0615-3249-9B00-3E917D2CEE42}" type="presParOf" srcId="{C9F0DDB5-B543-674E-8DDD-29CC6A128AA1}" destId="{6D13F12E-7E5D-A643-80C7-06EC816C843F}" srcOrd="0" destOrd="0" presId="urn:microsoft.com/office/officeart/2008/layout/LinedList"/>
    <dgm:cxn modelId="{C2D81E75-2F64-3E43-845B-DFD715DBD00E}" type="presParOf" srcId="{C9F0DDB5-B543-674E-8DDD-29CC6A128AA1}" destId="{AC4B5CF2-016D-9E4C-8F1A-7BB60601E159}" srcOrd="1" destOrd="0" presId="urn:microsoft.com/office/officeart/2008/layout/LinedList"/>
    <dgm:cxn modelId="{8B9C6B1E-7F34-B24B-B658-A361D133D476}" type="presParOf" srcId="{6272BD21-34CC-EB4C-AF37-B53F560ABB39}" destId="{2C90096B-8180-C846-B60B-DE5A3DD03915}" srcOrd="4" destOrd="0" presId="urn:microsoft.com/office/officeart/2008/layout/LinedList"/>
    <dgm:cxn modelId="{F37DA2A2-54EC-B643-AFB5-244888E05F55}" type="presParOf" srcId="{6272BD21-34CC-EB4C-AF37-B53F560ABB39}" destId="{4CE33D6E-3A4F-A34C-8C63-902ADF9FDA64}" srcOrd="5" destOrd="0" presId="urn:microsoft.com/office/officeart/2008/layout/LinedList"/>
    <dgm:cxn modelId="{ECE548CC-98B7-1E42-B9AD-FB285E7B0128}" type="presParOf" srcId="{4CE33D6E-3A4F-A34C-8C63-902ADF9FDA64}" destId="{A2272FFC-1276-6045-A556-A1D7774797A6}" srcOrd="0" destOrd="0" presId="urn:microsoft.com/office/officeart/2008/layout/LinedList"/>
    <dgm:cxn modelId="{2A72B405-9CFA-C04E-BEF7-D9495012B70D}" type="presParOf" srcId="{4CE33D6E-3A4F-A34C-8C63-902ADF9FDA64}" destId="{04C40006-4BBF-614C-B61F-C68FC5958032}" srcOrd="1" destOrd="0" presId="urn:microsoft.com/office/officeart/2008/layout/LinedList"/>
    <dgm:cxn modelId="{2D0B1FFF-FF5E-B644-A65E-DB1E4E491800}" type="presParOf" srcId="{6272BD21-34CC-EB4C-AF37-B53F560ABB39}" destId="{028C361B-3AF3-044E-BB8A-FF4500890353}" srcOrd="6" destOrd="0" presId="urn:microsoft.com/office/officeart/2008/layout/LinedList"/>
    <dgm:cxn modelId="{75888EF8-CC8E-5943-BFFC-D96B44254756}" type="presParOf" srcId="{6272BD21-34CC-EB4C-AF37-B53F560ABB39}" destId="{35ECEA99-7A46-8641-9151-52EED03B7D9C}" srcOrd="7" destOrd="0" presId="urn:microsoft.com/office/officeart/2008/layout/LinedList"/>
    <dgm:cxn modelId="{489B01B1-CB45-4F4F-816C-70508DB83B51}" type="presParOf" srcId="{35ECEA99-7A46-8641-9151-52EED03B7D9C}" destId="{78C06E15-09E0-F445-80A1-FA73580A8D20}" srcOrd="0" destOrd="0" presId="urn:microsoft.com/office/officeart/2008/layout/LinedList"/>
    <dgm:cxn modelId="{EFF7FB6C-EEDC-6B40-8FF6-A6EE38344A66}" type="presParOf" srcId="{35ECEA99-7A46-8641-9151-52EED03B7D9C}" destId="{D2A36E3F-5431-5346-8506-50184FDDD5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0DD6C9F1-CFDF-442F-B0EA-60F9C22FB4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9DD3E7-380A-4CC6-AD62-6837AACDEF00}">
      <dgm:prSet/>
      <dgm:spPr/>
      <dgm:t>
        <a:bodyPr/>
        <a:lstStyle/>
        <a:p>
          <a:r>
            <a:rPr lang="en-US" b="1"/>
            <a:t>• Oranžová barva = symbol kampaně Viktora Juščenka</a:t>
          </a:r>
          <a:endParaRPr lang="en-US"/>
        </a:p>
      </dgm:t>
    </dgm:pt>
    <dgm:pt modelId="{8686FD1A-0D20-4058-A695-E3E10B7B76C3}" type="parTrans" cxnId="{59DA35E5-07D7-4183-A27E-74FFFF30E394}">
      <dgm:prSet/>
      <dgm:spPr/>
      <dgm:t>
        <a:bodyPr/>
        <a:lstStyle/>
        <a:p>
          <a:endParaRPr lang="en-US"/>
        </a:p>
      </dgm:t>
    </dgm:pt>
    <dgm:pt modelId="{26F7A791-DB27-478A-838F-59A32ED073CD}" type="sibTrans" cxnId="{59DA35E5-07D7-4183-A27E-74FFFF30E394}">
      <dgm:prSet/>
      <dgm:spPr/>
      <dgm:t>
        <a:bodyPr/>
        <a:lstStyle/>
        <a:p>
          <a:endParaRPr lang="en-US"/>
        </a:p>
      </dgm:t>
    </dgm:pt>
    <dgm:pt modelId="{21EEF67D-C287-4D03-B379-94E473278E3E}">
      <dgm:prSet/>
      <dgm:spPr/>
      <dgm:t>
        <a:bodyPr/>
        <a:lstStyle/>
        <a:p>
          <a:r>
            <a:rPr lang="en-US" b="1"/>
            <a:t>• Protesty vedly k rozhodnutí Nejvyššího soudu opakovat volby</a:t>
          </a:r>
          <a:endParaRPr lang="en-US"/>
        </a:p>
      </dgm:t>
    </dgm:pt>
    <dgm:pt modelId="{7691FE58-27B9-4E9E-BE11-6E747C993CBA}" type="parTrans" cxnId="{78674B84-93AA-40CC-9FCD-F5022D8D3B3F}">
      <dgm:prSet/>
      <dgm:spPr/>
      <dgm:t>
        <a:bodyPr/>
        <a:lstStyle/>
        <a:p>
          <a:endParaRPr lang="en-US"/>
        </a:p>
      </dgm:t>
    </dgm:pt>
    <dgm:pt modelId="{0C96C02D-0C87-4461-94D5-23AE4AEAA4CA}" type="sibTrans" cxnId="{78674B84-93AA-40CC-9FCD-F5022D8D3B3F}">
      <dgm:prSet/>
      <dgm:spPr/>
      <dgm:t>
        <a:bodyPr/>
        <a:lstStyle/>
        <a:p>
          <a:endParaRPr lang="en-US"/>
        </a:p>
      </dgm:t>
    </dgm:pt>
    <dgm:pt modelId="{56A2E6BF-AE41-4A42-8DCF-07B12B6136C8}">
      <dgm:prSet/>
      <dgm:spPr/>
      <dgm:t>
        <a:bodyPr/>
        <a:lstStyle/>
        <a:p>
          <a:r>
            <a:rPr lang="en-US" b="1"/>
            <a:t>• Opakované 2. kolo: vítězství Juščenka (52 %)</a:t>
          </a:r>
          <a:endParaRPr lang="en-US"/>
        </a:p>
      </dgm:t>
    </dgm:pt>
    <dgm:pt modelId="{354DEF65-3807-4C88-A04A-349839FFE0CD}" type="parTrans" cxnId="{FA4D4DEF-AFFB-475F-94EA-CDD16EFB292F}">
      <dgm:prSet/>
      <dgm:spPr/>
      <dgm:t>
        <a:bodyPr/>
        <a:lstStyle/>
        <a:p>
          <a:endParaRPr lang="en-US"/>
        </a:p>
      </dgm:t>
    </dgm:pt>
    <dgm:pt modelId="{4C428568-B08F-42CF-BEAD-E89228EE6A81}" type="sibTrans" cxnId="{FA4D4DEF-AFFB-475F-94EA-CDD16EFB292F}">
      <dgm:prSet/>
      <dgm:spPr/>
      <dgm:t>
        <a:bodyPr/>
        <a:lstStyle/>
        <a:p>
          <a:endParaRPr lang="en-US"/>
        </a:p>
      </dgm:t>
    </dgm:pt>
    <dgm:pt modelId="{43D72FAA-BCBB-4E1B-B8AE-EA6CC648AA2A}">
      <dgm:prSet/>
      <dgm:spPr/>
      <dgm:t>
        <a:bodyPr/>
        <a:lstStyle/>
        <a:p>
          <a:r>
            <a:rPr lang="en-US" b="1"/>
            <a:t>• Zahájil reformy, přiblížení k EU, boj s korupcí</a:t>
          </a:r>
          <a:endParaRPr lang="en-US"/>
        </a:p>
      </dgm:t>
    </dgm:pt>
    <dgm:pt modelId="{40322B3B-73FE-4CEC-8AD9-5085A2BF2FA5}" type="parTrans" cxnId="{3D19FB9F-93A1-4065-B4E1-85F12CE2BAF6}">
      <dgm:prSet/>
      <dgm:spPr/>
      <dgm:t>
        <a:bodyPr/>
        <a:lstStyle/>
        <a:p>
          <a:endParaRPr lang="en-US"/>
        </a:p>
      </dgm:t>
    </dgm:pt>
    <dgm:pt modelId="{60199D7A-9137-4080-A7B6-B2DA09421B67}" type="sibTrans" cxnId="{3D19FB9F-93A1-4065-B4E1-85F12CE2BAF6}">
      <dgm:prSet/>
      <dgm:spPr/>
      <dgm:t>
        <a:bodyPr/>
        <a:lstStyle/>
        <a:p>
          <a:endParaRPr lang="en-US"/>
        </a:p>
      </dgm:t>
    </dgm:pt>
    <dgm:pt modelId="{7E5AD18F-C197-1240-BC25-669C6F172C9C}" type="pres">
      <dgm:prSet presAssocID="{0DD6C9F1-CFDF-442F-B0EA-60F9C22FB4DC}" presName="vert0" presStyleCnt="0">
        <dgm:presLayoutVars>
          <dgm:dir/>
          <dgm:animOne val="branch"/>
          <dgm:animLvl val="lvl"/>
        </dgm:presLayoutVars>
      </dgm:prSet>
      <dgm:spPr/>
    </dgm:pt>
    <dgm:pt modelId="{13E857BF-4CAD-604D-A9BC-9D5987787ECB}" type="pres">
      <dgm:prSet presAssocID="{AC9DD3E7-380A-4CC6-AD62-6837AACDEF00}" presName="thickLine" presStyleLbl="alignNode1" presStyleIdx="0" presStyleCnt="4"/>
      <dgm:spPr/>
    </dgm:pt>
    <dgm:pt modelId="{1F18F9A0-285D-A245-B2B4-6B20AEA17EB6}" type="pres">
      <dgm:prSet presAssocID="{AC9DD3E7-380A-4CC6-AD62-6837AACDEF00}" presName="horz1" presStyleCnt="0"/>
      <dgm:spPr/>
    </dgm:pt>
    <dgm:pt modelId="{8AC07C3C-3ADD-8C42-8609-5A65376714FE}" type="pres">
      <dgm:prSet presAssocID="{AC9DD3E7-380A-4CC6-AD62-6837AACDEF00}" presName="tx1" presStyleLbl="revTx" presStyleIdx="0" presStyleCnt="4"/>
      <dgm:spPr/>
    </dgm:pt>
    <dgm:pt modelId="{406FA1DF-9D5F-2246-9A08-17C9AFEE9072}" type="pres">
      <dgm:prSet presAssocID="{AC9DD3E7-380A-4CC6-AD62-6837AACDEF00}" presName="vert1" presStyleCnt="0"/>
      <dgm:spPr/>
    </dgm:pt>
    <dgm:pt modelId="{51E4B4D6-6A5E-E444-AA33-D1B45EDEC5ED}" type="pres">
      <dgm:prSet presAssocID="{21EEF67D-C287-4D03-B379-94E473278E3E}" presName="thickLine" presStyleLbl="alignNode1" presStyleIdx="1" presStyleCnt="4"/>
      <dgm:spPr/>
    </dgm:pt>
    <dgm:pt modelId="{21ED6A07-75B6-B048-A306-154585AFE87F}" type="pres">
      <dgm:prSet presAssocID="{21EEF67D-C287-4D03-B379-94E473278E3E}" presName="horz1" presStyleCnt="0"/>
      <dgm:spPr/>
    </dgm:pt>
    <dgm:pt modelId="{DAF2FF8D-6C25-0549-9E1C-8C7C010B23BB}" type="pres">
      <dgm:prSet presAssocID="{21EEF67D-C287-4D03-B379-94E473278E3E}" presName="tx1" presStyleLbl="revTx" presStyleIdx="1" presStyleCnt="4"/>
      <dgm:spPr/>
    </dgm:pt>
    <dgm:pt modelId="{34EBC05E-B820-4A42-87C5-C590B6075CCA}" type="pres">
      <dgm:prSet presAssocID="{21EEF67D-C287-4D03-B379-94E473278E3E}" presName="vert1" presStyleCnt="0"/>
      <dgm:spPr/>
    </dgm:pt>
    <dgm:pt modelId="{032B8D38-B8EE-834D-8E32-AD703795AE86}" type="pres">
      <dgm:prSet presAssocID="{56A2E6BF-AE41-4A42-8DCF-07B12B6136C8}" presName="thickLine" presStyleLbl="alignNode1" presStyleIdx="2" presStyleCnt="4"/>
      <dgm:spPr/>
    </dgm:pt>
    <dgm:pt modelId="{96EF5538-A4BD-3342-9951-09EFDC863502}" type="pres">
      <dgm:prSet presAssocID="{56A2E6BF-AE41-4A42-8DCF-07B12B6136C8}" presName="horz1" presStyleCnt="0"/>
      <dgm:spPr/>
    </dgm:pt>
    <dgm:pt modelId="{5E3FFBC5-6941-6B40-A3A8-CE3EEC4486F7}" type="pres">
      <dgm:prSet presAssocID="{56A2E6BF-AE41-4A42-8DCF-07B12B6136C8}" presName="tx1" presStyleLbl="revTx" presStyleIdx="2" presStyleCnt="4"/>
      <dgm:spPr/>
    </dgm:pt>
    <dgm:pt modelId="{10C027F2-6BD0-9046-9B3A-D7F7133C9494}" type="pres">
      <dgm:prSet presAssocID="{56A2E6BF-AE41-4A42-8DCF-07B12B6136C8}" presName="vert1" presStyleCnt="0"/>
      <dgm:spPr/>
    </dgm:pt>
    <dgm:pt modelId="{FA710B6C-0255-8E48-AD6F-E61B55D07CFB}" type="pres">
      <dgm:prSet presAssocID="{43D72FAA-BCBB-4E1B-B8AE-EA6CC648AA2A}" presName="thickLine" presStyleLbl="alignNode1" presStyleIdx="3" presStyleCnt="4"/>
      <dgm:spPr/>
    </dgm:pt>
    <dgm:pt modelId="{0B2467CB-D1F0-CC42-878F-DD36C40E9453}" type="pres">
      <dgm:prSet presAssocID="{43D72FAA-BCBB-4E1B-B8AE-EA6CC648AA2A}" presName="horz1" presStyleCnt="0"/>
      <dgm:spPr/>
    </dgm:pt>
    <dgm:pt modelId="{6ED7561A-BD03-6F41-8CD1-AE1690E0C340}" type="pres">
      <dgm:prSet presAssocID="{43D72FAA-BCBB-4E1B-B8AE-EA6CC648AA2A}" presName="tx1" presStyleLbl="revTx" presStyleIdx="3" presStyleCnt="4"/>
      <dgm:spPr/>
    </dgm:pt>
    <dgm:pt modelId="{F08CE048-0DC1-834A-8C72-362F3A834444}" type="pres">
      <dgm:prSet presAssocID="{43D72FAA-BCBB-4E1B-B8AE-EA6CC648AA2A}" presName="vert1" presStyleCnt="0"/>
      <dgm:spPr/>
    </dgm:pt>
  </dgm:ptLst>
  <dgm:cxnLst>
    <dgm:cxn modelId="{FB73E611-5CE1-C94B-95D9-7F8BA0299543}" type="presOf" srcId="{AC9DD3E7-380A-4CC6-AD62-6837AACDEF00}" destId="{8AC07C3C-3ADD-8C42-8609-5A65376714FE}" srcOrd="0" destOrd="0" presId="urn:microsoft.com/office/officeart/2008/layout/LinedList"/>
    <dgm:cxn modelId="{36D0411C-0A9E-ED43-B668-05D81343E62E}" type="presOf" srcId="{56A2E6BF-AE41-4A42-8DCF-07B12B6136C8}" destId="{5E3FFBC5-6941-6B40-A3A8-CE3EEC4486F7}" srcOrd="0" destOrd="0" presId="urn:microsoft.com/office/officeart/2008/layout/LinedList"/>
    <dgm:cxn modelId="{E71C445A-3900-2D43-B205-F24471F3E8BC}" type="presOf" srcId="{0DD6C9F1-CFDF-442F-B0EA-60F9C22FB4DC}" destId="{7E5AD18F-C197-1240-BC25-669C6F172C9C}" srcOrd="0" destOrd="0" presId="urn:microsoft.com/office/officeart/2008/layout/LinedList"/>
    <dgm:cxn modelId="{78674B84-93AA-40CC-9FCD-F5022D8D3B3F}" srcId="{0DD6C9F1-CFDF-442F-B0EA-60F9C22FB4DC}" destId="{21EEF67D-C287-4D03-B379-94E473278E3E}" srcOrd="1" destOrd="0" parTransId="{7691FE58-27B9-4E9E-BE11-6E747C993CBA}" sibTransId="{0C96C02D-0C87-4461-94D5-23AE4AEAA4CA}"/>
    <dgm:cxn modelId="{2872C29C-338D-AF48-9CB9-A534FB3684B0}" type="presOf" srcId="{21EEF67D-C287-4D03-B379-94E473278E3E}" destId="{DAF2FF8D-6C25-0549-9E1C-8C7C010B23BB}" srcOrd="0" destOrd="0" presId="urn:microsoft.com/office/officeart/2008/layout/LinedList"/>
    <dgm:cxn modelId="{3D19FB9F-93A1-4065-B4E1-85F12CE2BAF6}" srcId="{0DD6C9F1-CFDF-442F-B0EA-60F9C22FB4DC}" destId="{43D72FAA-BCBB-4E1B-B8AE-EA6CC648AA2A}" srcOrd="3" destOrd="0" parTransId="{40322B3B-73FE-4CEC-8AD9-5085A2BF2FA5}" sibTransId="{60199D7A-9137-4080-A7B6-B2DA09421B67}"/>
    <dgm:cxn modelId="{9168A8D3-6E8A-9940-98A4-ABEE2171BE9D}" type="presOf" srcId="{43D72FAA-BCBB-4E1B-B8AE-EA6CC648AA2A}" destId="{6ED7561A-BD03-6F41-8CD1-AE1690E0C340}" srcOrd="0" destOrd="0" presId="urn:microsoft.com/office/officeart/2008/layout/LinedList"/>
    <dgm:cxn modelId="{59DA35E5-07D7-4183-A27E-74FFFF30E394}" srcId="{0DD6C9F1-CFDF-442F-B0EA-60F9C22FB4DC}" destId="{AC9DD3E7-380A-4CC6-AD62-6837AACDEF00}" srcOrd="0" destOrd="0" parTransId="{8686FD1A-0D20-4058-A695-E3E10B7B76C3}" sibTransId="{26F7A791-DB27-478A-838F-59A32ED073CD}"/>
    <dgm:cxn modelId="{FA4D4DEF-AFFB-475F-94EA-CDD16EFB292F}" srcId="{0DD6C9F1-CFDF-442F-B0EA-60F9C22FB4DC}" destId="{56A2E6BF-AE41-4A42-8DCF-07B12B6136C8}" srcOrd="2" destOrd="0" parTransId="{354DEF65-3807-4C88-A04A-349839FFE0CD}" sibTransId="{4C428568-B08F-42CF-BEAD-E89228EE6A81}"/>
    <dgm:cxn modelId="{140746DF-583C-8B4D-9BE1-89D397F2F7E6}" type="presParOf" srcId="{7E5AD18F-C197-1240-BC25-669C6F172C9C}" destId="{13E857BF-4CAD-604D-A9BC-9D5987787ECB}" srcOrd="0" destOrd="0" presId="urn:microsoft.com/office/officeart/2008/layout/LinedList"/>
    <dgm:cxn modelId="{B46ECFC8-B5F4-8240-A2CE-7E4FE97B221F}" type="presParOf" srcId="{7E5AD18F-C197-1240-BC25-669C6F172C9C}" destId="{1F18F9A0-285D-A245-B2B4-6B20AEA17EB6}" srcOrd="1" destOrd="0" presId="urn:microsoft.com/office/officeart/2008/layout/LinedList"/>
    <dgm:cxn modelId="{F81F2931-AAC4-2C4E-AD39-D2E9FA57C8CD}" type="presParOf" srcId="{1F18F9A0-285D-A245-B2B4-6B20AEA17EB6}" destId="{8AC07C3C-3ADD-8C42-8609-5A65376714FE}" srcOrd="0" destOrd="0" presId="urn:microsoft.com/office/officeart/2008/layout/LinedList"/>
    <dgm:cxn modelId="{63D24A62-9F95-C34F-90B4-5FB3EE7DBB9E}" type="presParOf" srcId="{1F18F9A0-285D-A245-B2B4-6B20AEA17EB6}" destId="{406FA1DF-9D5F-2246-9A08-17C9AFEE9072}" srcOrd="1" destOrd="0" presId="urn:microsoft.com/office/officeart/2008/layout/LinedList"/>
    <dgm:cxn modelId="{5E80DEE8-4676-014B-93B2-65A2C80ECF42}" type="presParOf" srcId="{7E5AD18F-C197-1240-BC25-669C6F172C9C}" destId="{51E4B4D6-6A5E-E444-AA33-D1B45EDEC5ED}" srcOrd="2" destOrd="0" presId="urn:microsoft.com/office/officeart/2008/layout/LinedList"/>
    <dgm:cxn modelId="{3FA24DF5-9742-AD42-9CAD-3166202A6D7A}" type="presParOf" srcId="{7E5AD18F-C197-1240-BC25-669C6F172C9C}" destId="{21ED6A07-75B6-B048-A306-154585AFE87F}" srcOrd="3" destOrd="0" presId="urn:microsoft.com/office/officeart/2008/layout/LinedList"/>
    <dgm:cxn modelId="{3C7B6D2F-B039-BB48-B8CF-C2B2206A04BF}" type="presParOf" srcId="{21ED6A07-75B6-B048-A306-154585AFE87F}" destId="{DAF2FF8D-6C25-0549-9E1C-8C7C010B23BB}" srcOrd="0" destOrd="0" presId="urn:microsoft.com/office/officeart/2008/layout/LinedList"/>
    <dgm:cxn modelId="{0A8CBD2A-6063-9A4D-A12E-26ECED5AF52A}" type="presParOf" srcId="{21ED6A07-75B6-B048-A306-154585AFE87F}" destId="{34EBC05E-B820-4A42-87C5-C590B6075CCA}" srcOrd="1" destOrd="0" presId="urn:microsoft.com/office/officeart/2008/layout/LinedList"/>
    <dgm:cxn modelId="{012FE84F-128B-2643-BAFD-A2A53EB8D54D}" type="presParOf" srcId="{7E5AD18F-C197-1240-BC25-669C6F172C9C}" destId="{032B8D38-B8EE-834D-8E32-AD703795AE86}" srcOrd="4" destOrd="0" presId="urn:microsoft.com/office/officeart/2008/layout/LinedList"/>
    <dgm:cxn modelId="{A36A3053-D637-B948-812B-F4A9456522E9}" type="presParOf" srcId="{7E5AD18F-C197-1240-BC25-669C6F172C9C}" destId="{96EF5538-A4BD-3342-9951-09EFDC863502}" srcOrd="5" destOrd="0" presId="urn:microsoft.com/office/officeart/2008/layout/LinedList"/>
    <dgm:cxn modelId="{DEB3778C-ACDC-E24B-BD65-BC97CEFAB074}" type="presParOf" srcId="{96EF5538-A4BD-3342-9951-09EFDC863502}" destId="{5E3FFBC5-6941-6B40-A3A8-CE3EEC4486F7}" srcOrd="0" destOrd="0" presId="urn:microsoft.com/office/officeart/2008/layout/LinedList"/>
    <dgm:cxn modelId="{60B339B4-3B7A-C041-A5AB-27ACAB81697E}" type="presParOf" srcId="{96EF5538-A4BD-3342-9951-09EFDC863502}" destId="{10C027F2-6BD0-9046-9B3A-D7F7133C9494}" srcOrd="1" destOrd="0" presId="urn:microsoft.com/office/officeart/2008/layout/LinedList"/>
    <dgm:cxn modelId="{6DE6559E-B584-1341-AF03-637DCD3FB1F8}" type="presParOf" srcId="{7E5AD18F-C197-1240-BC25-669C6F172C9C}" destId="{FA710B6C-0255-8E48-AD6F-E61B55D07CFB}" srcOrd="6" destOrd="0" presId="urn:microsoft.com/office/officeart/2008/layout/LinedList"/>
    <dgm:cxn modelId="{E3EFE48F-00C0-9C4F-B170-5E83EDAB9935}" type="presParOf" srcId="{7E5AD18F-C197-1240-BC25-669C6F172C9C}" destId="{0B2467CB-D1F0-CC42-878F-DD36C40E9453}" srcOrd="7" destOrd="0" presId="urn:microsoft.com/office/officeart/2008/layout/LinedList"/>
    <dgm:cxn modelId="{E8578B61-95D5-FA4B-9AFE-ECF880DB5438}" type="presParOf" srcId="{0B2467CB-D1F0-CC42-878F-DD36C40E9453}" destId="{6ED7561A-BD03-6F41-8CD1-AE1690E0C340}" srcOrd="0" destOrd="0" presId="urn:microsoft.com/office/officeart/2008/layout/LinedList"/>
    <dgm:cxn modelId="{C55EC437-2A0E-E944-B48E-ED775708ADAC}" type="presParOf" srcId="{0B2467CB-D1F0-CC42-878F-DD36C40E9453}" destId="{F08CE048-0DC1-834A-8C72-362F3A8344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3214880-DEAD-4A32-BC31-E7824FD073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AF76FF-4A1A-4301-B72B-09C96D303E6F}">
      <dgm:prSet/>
      <dgm:spPr/>
      <dgm:t>
        <a:bodyPr/>
        <a:lstStyle/>
        <a:p>
          <a:r>
            <a:rPr lang="en-US" b="1"/>
            <a:t>• Posílení občanské společnosti a víry v demokracii</a:t>
          </a:r>
          <a:endParaRPr lang="en-US"/>
        </a:p>
      </dgm:t>
    </dgm:pt>
    <dgm:pt modelId="{7E8EA74D-CC2D-4565-85A4-ECE5834853ED}" type="parTrans" cxnId="{0B078F7E-CF0B-4477-AD13-45D7B27D0A23}">
      <dgm:prSet/>
      <dgm:spPr/>
      <dgm:t>
        <a:bodyPr/>
        <a:lstStyle/>
        <a:p>
          <a:endParaRPr lang="en-US"/>
        </a:p>
      </dgm:t>
    </dgm:pt>
    <dgm:pt modelId="{07084273-EEB6-408C-8D99-2F5E9E1BF54D}" type="sibTrans" cxnId="{0B078F7E-CF0B-4477-AD13-45D7B27D0A23}">
      <dgm:prSet/>
      <dgm:spPr/>
      <dgm:t>
        <a:bodyPr/>
        <a:lstStyle/>
        <a:p>
          <a:endParaRPr lang="en-US"/>
        </a:p>
      </dgm:t>
    </dgm:pt>
    <dgm:pt modelId="{F82B0DF1-9A02-4E85-BEC4-242CD6420AD7}">
      <dgm:prSet/>
      <dgm:spPr/>
      <dgm:t>
        <a:bodyPr/>
        <a:lstStyle/>
        <a:p>
          <a:r>
            <a:rPr lang="en-US" b="1"/>
            <a:t>• Zklamání z pomalých reforem a návratu starých struktur</a:t>
          </a:r>
          <a:endParaRPr lang="en-US"/>
        </a:p>
      </dgm:t>
    </dgm:pt>
    <dgm:pt modelId="{67C0A5EC-E149-4B7D-9518-DBC514692CA0}" type="parTrans" cxnId="{AD2410BA-CD71-4D5A-BCBF-F09B43927F9E}">
      <dgm:prSet/>
      <dgm:spPr/>
      <dgm:t>
        <a:bodyPr/>
        <a:lstStyle/>
        <a:p>
          <a:endParaRPr lang="en-US"/>
        </a:p>
      </dgm:t>
    </dgm:pt>
    <dgm:pt modelId="{001D88CA-A6AE-4BB0-8302-28CBD58F7C01}" type="sibTrans" cxnId="{AD2410BA-CD71-4D5A-BCBF-F09B43927F9E}">
      <dgm:prSet/>
      <dgm:spPr/>
      <dgm:t>
        <a:bodyPr/>
        <a:lstStyle/>
        <a:p>
          <a:endParaRPr lang="en-US"/>
        </a:p>
      </dgm:t>
    </dgm:pt>
    <dgm:pt modelId="{910FDA54-C5A1-4D1B-BCFD-C9B8F0811BBE}">
      <dgm:prSet/>
      <dgm:spPr/>
      <dgm:t>
        <a:bodyPr/>
        <a:lstStyle/>
        <a:p>
          <a:r>
            <a:rPr lang="en-US" b="1"/>
            <a:t>• Předehra k Euromajdanu (2013–2014)</a:t>
          </a:r>
          <a:endParaRPr lang="en-US"/>
        </a:p>
      </dgm:t>
    </dgm:pt>
    <dgm:pt modelId="{E3AB96BB-AF0E-43E0-AAB8-C138B2EE7F00}" type="parTrans" cxnId="{F989EF21-C6E2-4578-9907-4054F90446A9}">
      <dgm:prSet/>
      <dgm:spPr/>
      <dgm:t>
        <a:bodyPr/>
        <a:lstStyle/>
        <a:p>
          <a:endParaRPr lang="en-US"/>
        </a:p>
      </dgm:t>
    </dgm:pt>
    <dgm:pt modelId="{914464AB-DC3D-43B2-B0B5-1163B0BC0737}" type="sibTrans" cxnId="{F989EF21-C6E2-4578-9907-4054F90446A9}">
      <dgm:prSet/>
      <dgm:spPr/>
      <dgm:t>
        <a:bodyPr/>
        <a:lstStyle/>
        <a:p>
          <a:endParaRPr lang="en-US"/>
        </a:p>
      </dgm:t>
    </dgm:pt>
    <dgm:pt modelId="{52AEF980-4E30-FC47-8CF3-2E71B293ABE6}" type="pres">
      <dgm:prSet presAssocID="{13214880-DEAD-4A32-BC31-E7824FD07390}" presName="vert0" presStyleCnt="0">
        <dgm:presLayoutVars>
          <dgm:dir/>
          <dgm:animOne val="branch"/>
          <dgm:animLvl val="lvl"/>
        </dgm:presLayoutVars>
      </dgm:prSet>
      <dgm:spPr/>
    </dgm:pt>
    <dgm:pt modelId="{47EEC12B-DBB1-B342-9801-3CF740869F30}" type="pres">
      <dgm:prSet presAssocID="{F9AF76FF-4A1A-4301-B72B-09C96D303E6F}" presName="thickLine" presStyleLbl="alignNode1" presStyleIdx="0" presStyleCnt="3"/>
      <dgm:spPr/>
    </dgm:pt>
    <dgm:pt modelId="{70C9EC81-F571-CE48-B74B-A7DEF7AA25BE}" type="pres">
      <dgm:prSet presAssocID="{F9AF76FF-4A1A-4301-B72B-09C96D303E6F}" presName="horz1" presStyleCnt="0"/>
      <dgm:spPr/>
    </dgm:pt>
    <dgm:pt modelId="{775E40FA-2689-8E42-A972-6348FD62FC75}" type="pres">
      <dgm:prSet presAssocID="{F9AF76FF-4A1A-4301-B72B-09C96D303E6F}" presName="tx1" presStyleLbl="revTx" presStyleIdx="0" presStyleCnt="3"/>
      <dgm:spPr/>
    </dgm:pt>
    <dgm:pt modelId="{886257CD-86E2-EB41-BEE2-580CB3097F6F}" type="pres">
      <dgm:prSet presAssocID="{F9AF76FF-4A1A-4301-B72B-09C96D303E6F}" presName="vert1" presStyleCnt="0"/>
      <dgm:spPr/>
    </dgm:pt>
    <dgm:pt modelId="{ED8E3874-92FC-874D-BD40-2E100F7451A9}" type="pres">
      <dgm:prSet presAssocID="{F82B0DF1-9A02-4E85-BEC4-242CD6420AD7}" presName="thickLine" presStyleLbl="alignNode1" presStyleIdx="1" presStyleCnt="3"/>
      <dgm:spPr/>
    </dgm:pt>
    <dgm:pt modelId="{5742E901-0B7B-9243-9149-8EB04BE73810}" type="pres">
      <dgm:prSet presAssocID="{F82B0DF1-9A02-4E85-BEC4-242CD6420AD7}" presName="horz1" presStyleCnt="0"/>
      <dgm:spPr/>
    </dgm:pt>
    <dgm:pt modelId="{CBDCF0AB-6394-4649-94FD-616CE8642167}" type="pres">
      <dgm:prSet presAssocID="{F82B0DF1-9A02-4E85-BEC4-242CD6420AD7}" presName="tx1" presStyleLbl="revTx" presStyleIdx="1" presStyleCnt="3"/>
      <dgm:spPr/>
    </dgm:pt>
    <dgm:pt modelId="{225D9753-4227-2F4C-9ABF-3FB434ABC864}" type="pres">
      <dgm:prSet presAssocID="{F82B0DF1-9A02-4E85-BEC4-242CD6420AD7}" presName="vert1" presStyleCnt="0"/>
      <dgm:spPr/>
    </dgm:pt>
    <dgm:pt modelId="{E4BF382F-2E5B-3448-BBC5-0040FA39FFC1}" type="pres">
      <dgm:prSet presAssocID="{910FDA54-C5A1-4D1B-BCFD-C9B8F0811BBE}" presName="thickLine" presStyleLbl="alignNode1" presStyleIdx="2" presStyleCnt="3"/>
      <dgm:spPr/>
    </dgm:pt>
    <dgm:pt modelId="{56FAE1D3-A288-9642-A85F-1B8EAAFA0F47}" type="pres">
      <dgm:prSet presAssocID="{910FDA54-C5A1-4D1B-BCFD-C9B8F0811BBE}" presName="horz1" presStyleCnt="0"/>
      <dgm:spPr/>
    </dgm:pt>
    <dgm:pt modelId="{19E448B1-5865-8644-B9D2-30B8C51CC7C1}" type="pres">
      <dgm:prSet presAssocID="{910FDA54-C5A1-4D1B-BCFD-C9B8F0811BBE}" presName="tx1" presStyleLbl="revTx" presStyleIdx="2" presStyleCnt="3"/>
      <dgm:spPr/>
    </dgm:pt>
    <dgm:pt modelId="{DD064320-DBEF-8A41-9F69-A902B9376313}" type="pres">
      <dgm:prSet presAssocID="{910FDA54-C5A1-4D1B-BCFD-C9B8F0811BBE}" presName="vert1" presStyleCnt="0"/>
      <dgm:spPr/>
    </dgm:pt>
  </dgm:ptLst>
  <dgm:cxnLst>
    <dgm:cxn modelId="{F989EF21-C6E2-4578-9907-4054F90446A9}" srcId="{13214880-DEAD-4A32-BC31-E7824FD07390}" destId="{910FDA54-C5A1-4D1B-BCFD-C9B8F0811BBE}" srcOrd="2" destOrd="0" parTransId="{E3AB96BB-AF0E-43E0-AAB8-C138B2EE7F00}" sibTransId="{914464AB-DC3D-43B2-B0B5-1163B0BC0737}"/>
    <dgm:cxn modelId="{372CE752-1110-D74C-BE49-B8F7D499E46C}" type="presOf" srcId="{910FDA54-C5A1-4D1B-BCFD-C9B8F0811BBE}" destId="{19E448B1-5865-8644-B9D2-30B8C51CC7C1}" srcOrd="0" destOrd="0" presId="urn:microsoft.com/office/officeart/2008/layout/LinedList"/>
    <dgm:cxn modelId="{0B078F7E-CF0B-4477-AD13-45D7B27D0A23}" srcId="{13214880-DEAD-4A32-BC31-E7824FD07390}" destId="{F9AF76FF-4A1A-4301-B72B-09C96D303E6F}" srcOrd="0" destOrd="0" parTransId="{7E8EA74D-CC2D-4565-85A4-ECE5834853ED}" sibTransId="{07084273-EEB6-408C-8D99-2F5E9E1BF54D}"/>
    <dgm:cxn modelId="{AD2410BA-CD71-4D5A-BCBF-F09B43927F9E}" srcId="{13214880-DEAD-4A32-BC31-E7824FD07390}" destId="{F82B0DF1-9A02-4E85-BEC4-242CD6420AD7}" srcOrd="1" destOrd="0" parTransId="{67C0A5EC-E149-4B7D-9518-DBC514692CA0}" sibTransId="{001D88CA-A6AE-4BB0-8302-28CBD58F7C01}"/>
    <dgm:cxn modelId="{0C99D0D0-DD87-B84C-B3E4-D5F61F7029DC}" type="presOf" srcId="{F82B0DF1-9A02-4E85-BEC4-242CD6420AD7}" destId="{CBDCF0AB-6394-4649-94FD-616CE8642167}" srcOrd="0" destOrd="0" presId="urn:microsoft.com/office/officeart/2008/layout/LinedList"/>
    <dgm:cxn modelId="{9C7D0FEB-77D2-D146-BD27-36D193891B4D}" type="presOf" srcId="{F9AF76FF-4A1A-4301-B72B-09C96D303E6F}" destId="{775E40FA-2689-8E42-A972-6348FD62FC75}" srcOrd="0" destOrd="0" presId="urn:microsoft.com/office/officeart/2008/layout/LinedList"/>
    <dgm:cxn modelId="{F1A06DFC-D168-B641-A685-FD35697FE560}" type="presOf" srcId="{13214880-DEAD-4A32-BC31-E7824FD07390}" destId="{52AEF980-4E30-FC47-8CF3-2E71B293ABE6}" srcOrd="0" destOrd="0" presId="urn:microsoft.com/office/officeart/2008/layout/LinedList"/>
    <dgm:cxn modelId="{A0799167-BB72-B543-B823-1ED7FE92A573}" type="presParOf" srcId="{52AEF980-4E30-FC47-8CF3-2E71B293ABE6}" destId="{47EEC12B-DBB1-B342-9801-3CF740869F30}" srcOrd="0" destOrd="0" presId="urn:microsoft.com/office/officeart/2008/layout/LinedList"/>
    <dgm:cxn modelId="{926117F8-E956-B248-B935-0A00B3BF23EE}" type="presParOf" srcId="{52AEF980-4E30-FC47-8CF3-2E71B293ABE6}" destId="{70C9EC81-F571-CE48-B74B-A7DEF7AA25BE}" srcOrd="1" destOrd="0" presId="urn:microsoft.com/office/officeart/2008/layout/LinedList"/>
    <dgm:cxn modelId="{B48E04CC-483D-3046-A211-84AE60F79AAA}" type="presParOf" srcId="{70C9EC81-F571-CE48-B74B-A7DEF7AA25BE}" destId="{775E40FA-2689-8E42-A972-6348FD62FC75}" srcOrd="0" destOrd="0" presId="urn:microsoft.com/office/officeart/2008/layout/LinedList"/>
    <dgm:cxn modelId="{DF5D8E10-142B-CB46-8E19-14E1E28FDBFA}" type="presParOf" srcId="{70C9EC81-F571-CE48-B74B-A7DEF7AA25BE}" destId="{886257CD-86E2-EB41-BEE2-580CB3097F6F}" srcOrd="1" destOrd="0" presId="urn:microsoft.com/office/officeart/2008/layout/LinedList"/>
    <dgm:cxn modelId="{1B6EC340-3252-2642-95B0-1FD6B0C573AB}" type="presParOf" srcId="{52AEF980-4E30-FC47-8CF3-2E71B293ABE6}" destId="{ED8E3874-92FC-874D-BD40-2E100F7451A9}" srcOrd="2" destOrd="0" presId="urn:microsoft.com/office/officeart/2008/layout/LinedList"/>
    <dgm:cxn modelId="{487F755B-B1DE-A744-93A9-6B97AAEB0956}" type="presParOf" srcId="{52AEF980-4E30-FC47-8CF3-2E71B293ABE6}" destId="{5742E901-0B7B-9243-9149-8EB04BE73810}" srcOrd="3" destOrd="0" presId="urn:microsoft.com/office/officeart/2008/layout/LinedList"/>
    <dgm:cxn modelId="{A585AA26-BB89-E241-8661-3F39D2A5ED07}" type="presParOf" srcId="{5742E901-0B7B-9243-9149-8EB04BE73810}" destId="{CBDCF0AB-6394-4649-94FD-616CE8642167}" srcOrd="0" destOrd="0" presId="urn:microsoft.com/office/officeart/2008/layout/LinedList"/>
    <dgm:cxn modelId="{BC0B1808-1608-264B-9C9E-E137A0F32BAD}" type="presParOf" srcId="{5742E901-0B7B-9243-9149-8EB04BE73810}" destId="{225D9753-4227-2F4C-9ABF-3FB434ABC864}" srcOrd="1" destOrd="0" presId="urn:microsoft.com/office/officeart/2008/layout/LinedList"/>
    <dgm:cxn modelId="{17810761-1C4B-604E-AC7D-36CCD6D2BEC5}" type="presParOf" srcId="{52AEF980-4E30-FC47-8CF3-2E71B293ABE6}" destId="{E4BF382F-2E5B-3448-BBC5-0040FA39FFC1}" srcOrd="4" destOrd="0" presId="urn:microsoft.com/office/officeart/2008/layout/LinedList"/>
    <dgm:cxn modelId="{ABFE4F14-F199-DC43-9F0C-4993D46EFCC9}" type="presParOf" srcId="{52AEF980-4E30-FC47-8CF3-2E71B293ABE6}" destId="{56FAE1D3-A288-9642-A85F-1B8EAAFA0F47}" srcOrd="5" destOrd="0" presId="urn:microsoft.com/office/officeart/2008/layout/LinedList"/>
    <dgm:cxn modelId="{1FF16DE5-C137-714D-81FB-B3FAA0782753}" type="presParOf" srcId="{56FAE1D3-A288-9642-A85F-1B8EAAFA0F47}" destId="{19E448B1-5865-8644-B9D2-30B8C51CC7C1}" srcOrd="0" destOrd="0" presId="urn:microsoft.com/office/officeart/2008/layout/LinedList"/>
    <dgm:cxn modelId="{2D61C096-B9ED-A143-976B-B65010ECF2C1}" type="presParOf" srcId="{56FAE1D3-A288-9642-A85F-1B8EAAFA0F47}" destId="{DD064320-DBEF-8A41-9F69-A902B93763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C5251F32-B6CC-4218-A40F-FFC5D1C0D2E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FF4F17-D592-42A6-9160-D550B0E52F1F}">
      <dgm:prSet/>
      <dgm:spPr/>
      <dgm:t>
        <a:bodyPr/>
        <a:lstStyle/>
        <a:p>
          <a:r>
            <a:rPr lang="en-US" b="1"/>
            <a:t>• Obě události byly masovými protesty za demokratické hodnoty</a:t>
          </a:r>
          <a:endParaRPr lang="en-US"/>
        </a:p>
      </dgm:t>
    </dgm:pt>
    <dgm:pt modelId="{E9E7A8AD-9828-4482-B2E1-F0EBE19D1309}" type="parTrans" cxnId="{42F361A5-4C0A-4C79-9264-094035D8BE0B}">
      <dgm:prSet/>
      <dgm:spPr/>
      <dgm:t>
        <a:bodyPr/>
        <a:lstStyle/>
        <a:p>
          <a:endParaRPr lang="en-US"/>
        </a:p>
      </dgm:t>
    </dgm:pt>
    <dgm:pt modelId="{CC0FBAF7-98A0-485B-8EF5-E7A944522013}" type="sibTrans" cxnId="{42F361A5-4C0A-4C79-9264-094035D8BE0B}">
      <dgm:prSet/>
      <dgm:spPr/>
      <dgm:t>
        <a:bodyPr/>
        <a:lstStyle/>
        <a:p>
          <a:endParaRPr lang="en-US"/>
        </a:p>
      </dgm:t>
    </dgm:pt>
    <dgm:pt modelId="{6E558FEA-C2B0-4986-B912-0356404D1FC6}">
      <dgm:prSet/>
      <dgm:spPr/>
      <dgm:t>
        <a:bodyPr/>
        <a:lstStyle/>
        <a:p>
          <a:r>
            <a:rPr lang="en-US" b="1"/>
            <a:t>• Oranžová revoluce – protesty proti volebním podvodům</a:t>
          </a:r>
          <a:endParaRPr lang="en-US"/>
        </a:p>
      </dgm:t>
    </dgm:pt>
    <dgm:pt modelId="{FD1A426C-0AEE-4C3A-ACB2-0F2737F62DAA}" type="parTrans" cxnId="{BB6B2D5A-4B0C-4B60-B8E9-71FE57EE639F}">
      <dgm:prSet/>
      <dgm:spPr/>
      <dgm:t>
        <a:bodyPr/>
        <a:lstStyle/>
        <a:p>
          <a:endParaRPr lang="en-US"/>
        </a:p>
      </dgm:t>
    </dgm:pt>
    <dgm:pt modelId="{1217A71D-392E-4CF4-932B-28221B992F76}" type="sibTrans" cxnId="{BB6B2D5A-4B0C-4B60-B8E9-71FE57EE639F}">
      <dgm:prSet/>
      <dgm:spPr/>
      <dgm:t>
        <a:bodyPr/>
        <a:lstStyle/>
        <a:p>
          <a:endParaRPr lang="en-US"/>
        </a:p>
      </dgm:t>
    </dgm:pt>
    <dgm:pt modelId="{FFEF05CF-62D1-4849-8EC5-AC620D9EEE57}">
      <dgm:prSet/>
      <dgm:spPr/>
      <dgm:t>
        <a:bodyPr/>
        <a:lstStyle/>
        <a:p>
          <a:r>
            <a:rPr lang="en-US" b="1"/>
            <a:t>• Euromajdan – odpor proti odmítnutí přibližování k EU</a:t>
          </a:r>
          <a:endParaRPr lang="en-US"/>
        </a:p>
      </dgm:t>
    </dgm:pt>
    <dgm:pt modelId="{7E8E9278-F695-412E-AE9A-E84DDBCD0691}" type="parTrans" cxnId="{7FF39938-8A9D-4152-91A9-4E7093A7EC2D}">
      <dgm:prSet/>
      <dgm:spPr/>
      <dgm:t>
        <a:bodyPr/>
        <a:lstStyle/>
        <a:p>
          <a:endParaRPr lang="en-US"/>
        </a:p>
      </dgm:t>
    </dgm:pt>
    <dgm:pt modelId="{C2DD4D0A-B76C-411E-B966-F4288011984C}" type="sibTrans" cxnId="{7FF39938-8A9D-4152-91A9-4E7093A7EC2D}">
      <dgm:prSet/>
      <dgm:spPr/>
      <dgm:t>
        <a:bodyPr/>
        <a:lstStyle/>
        <a:p>
          <a:endParaRPr lang="en-US"/>
        </a:p>
      </dgm:t>
    </dgm:pt>
    <dgm:pt modelId="{EB3976D3-4817-479E-A595-4612E127509B}">
      <dgm:prSet/>
      <dgm:spPr/>
      <dgm:t>
        <a:bodyPr/>
        <a:lstStyle/>
        <a:p>
          <a:r>
            <a:rPr lang="en-US" b="1"/>
            <a:t>• Euromajdan vedl k pádu Janukovyče a konfliktu s Ruskem</a:t>
          </a:r>
          <a:endParaRPr lang="en-US"/>
        </a:p>
      </dgm:t>
    </dgm:pt>
    <dgm:pt modelId="{0C452851-28A8-457F-AB93-ECF34425F288}" type="parTrans" cxnId="{7C1B4FFC-3905-4474-8632-FE063C627D53}">
      <dgm:prSet/>
      <dgm:spPr/>
      <dgm:t>
        <a:bodyPr/>
        <a:lstStyle/>
        <a:p>
          <a:endParaRPr lang="en-US"/>
        </a:p>
      </dgm:t>
    </dgm:pt>
    <dgm:pt modelId="{B6E82E00-1725-4AC3-8C59-FE25BD5991A0}" type="sibTrans" cxnId="{7C1B4FFC-3905-4474-8632-FE063C627D53}">
      <dgm:prSet/>
      <dgm:spPr/>
      <dgm:t>
        <a:bodyPr/>
        <a:lstStyle/>
        <a:p>
          <a:endParaRPr lang="en-US"/>
        </a:p>
      </dgm:t>
    </dgm:pt>
    <dgm:pt modelId="{F1126046-62FA-7246-8432-DB3EFBB2C372}" type="pres">
      <dgm:prSet presAssocID="{C5251F32-B6CC-4218-A40F-FFC5D1C0D2E5}" presName="vert0" presStyleCnt="0">
        <dgm:presLayoutVars>
          <dgm:dir/>
          <dgm:animOne val="branch"/>
          <dgm:animLvl val="lvl"/>
        </dgm:presLayoutVars>
      </dgm:prSet>
      <dgm:spPr/>
    </dgm:pt>
    <dgm:pt modelId="{31A11596-A7A9-ED4A-8C71-3624B884DDE8}" type="pres">
      <dgm:prSet presAssocID="{FDFF4F17-D592-42A6-9160-D550B0E52F1F}" presName="thickLine" presStyleLbl="alignNode1" presStyleIdx="0" presStyleCnt="4"/>
      <dgm:spPr/>
    </dgm:pt>
    <dgm:pt modelId="{BA67CA34-AC31-A648-AD52-31092E690971}" type="pres">
      <dgm:prSet presAssocID="{FDFF4F17-D592-42A6-9160-D550B0E52F1F}" presName="horz1" presStyleCnt="0"/>
      <dgm:spPr/>
    </dgm:pt>
    <dgm:pt modelId="{4409BD3B-DC16-8A4B-B2D6-A280238A9571}" type="pres">
      <dgm:prSet presAssocID="{FDFF4F17-D592-42A6-9160-D550B0E52F1F}" presName="tx1" presStyleLbl="revTx" presStyleIdx="0" presStyleCnt="4"/>
      <dgm:spPr/>
    </dgm:pt>
    <dgm:pt modelId="{61748CDB-734C-6441-AC10-E64236FCA909}" type="pres">
      <dgm:prSet presAssocID="{FDFF4F17-D592-42A6-9160-D550B0E52F1F}" presName="vert1" presStyleCnt="0"/>
      <dgm:spPr/>
    </dgm:pt>
    <dgm:pt modelId="{D27EBE12-A920-7F4A-8AB1-AFF29209EA9C}" type="pres">
      <dgm:prSet presAssocID="{6E558FEA-C2B0-4986-B912-0356404D1FC6}" presName="thickLine" presStyleLbl="alignNode1" presStyleIdx="1" presStyleCnt="4"/>
      <dgm:spPr/>
    </dgm:pt>
    <dgm:pt modelId="{4AB7E61C-5AC0-824F-A187-198118EEF35C}" type="pres">
      <dgm:prSet presAssocID="{6E558FEA-C2B0-4986-B912-0356404D1FC6}" presName="horz1" presStyleCnt="0"/>
      <dgm:spPr/>
    </dgm:pt>
    <dgm:pt modelId="{C87ACB6D-213E-234C-B26F-405B31D342E3}" type="pres">
      <dgm:prSet presAssocID="{6E558FEA-C2B0-4986-B912-0356404D1FC6}" presName="tx1" presStyleLbl="revTx" presStyleIdx="1" presStyleCnt="4"/>
      <dgm:spPr/>
    </dgm:pt>
    <dgm:pt modelId="{E05390F9-3F71-E64B-AB0D-6788FDC15894}" type="pres">
      <dgm:prSet presAssocID="{6E558FEA-C2B0-4986-B912-0356404D1FC6}" presName="vert1" presStyleCnt="0"/>
      <dgm:spPr/>
    </dgm:pt>
    <dgm:pt modelId="{D7B4CF36-88C3-3142-AEA4-8F1C684F687A}" type="pres">
      <dgm:prSet presAssocID="{FFEF05CF-62D1-4849-8EC5-AC620D9EEE57}" presName="thickLine" presStyleLbl="alignNode1" presStyleIdx="2" presStyleCnt="4"/>
      <dgm:spPr/>
    </dgm:pt>
    <dgm:pt modelId="{C75D94CF-61C4-3E45-A774-3977B60E9093}" type="pres">
      <dgm:prSet presAssocID="{FFEF05CF-62D1-4849-8EC5-AC620D9EEE57}" presName="horz1" presStyleCnt="0"/>
      <dgm:spPr/>
    </dgm:pt>
    <dgm:pt modelId="{8D380461-5F28-3B45-9159-B57B2265DEEE}" type="pres">
      <dgm:prSet presAssocID="{FFEF05CF-62D1-4849-8EC5-AC620D9EEE57}" presName="tx1" presStyleLbl="revTx" presStyleIdx="2" presStyleCnt="4"/>
      <dgm:spPr/>
    </dgm:pt>
    <dgm:pt modelId="{0FAF4227-E24F-594C-B5B9-0FCEDF615422}" type="pres">
      <dgm:prSet presAssocID="{FFEF05CF-62D1-4849-8EC5-AC620D9EEE57}" presName="vert1" presStyleCnt="0"/>
      <dgm:spPr/>
    </dgm:pt>
    <dgm:pt modelId="{465BB8CD-5254-3B4C-B0CE-19AE35F6EB4C}" type="pres">
      <dgm:prSet presAssocID="{EB3976D3-4817-479E-A595-4612E127509B}" presName="thickLine" presStyleLbl="alignNode1" presStyleIdx="3" presStyleCnt="4"/>
      <dgm:spPr/>
    </dgm:pt>
    <dgm:pt modelId="{A8B5D462-6170-AE4B-9D70-AAD16F8A5792}" type="pres">
      <dgm:prSet presAssocID="{EB3976D3-4817-479E-A595-4612E127509B}" presName="horz1" presStyleCnt="0"/>
      <dgm:spPr/>
    </dgm:pt>
    <dgm:pt modelId="{BBF049BB-4D95-D44B-8C3F-7BB1424842AD}" type="pres">
      <dgm:prSet presAssocID="{EB3976D3-4817-479E-A595-4612E127509B}" presName="tx1" presStyleLbl="revTx" presStyleIdx="3" presStyleCnt="4"/>
      <dgm:spPr/>
    </dgm:pt>
    <dgm:pt modelId="{D6CB1D46-BE2E-A748-8667-953FB661FC9E}" type="pres">
      <dgm:prSet presAssocID="{EB3976D3-4817-479E-A595-4612E127509B}" presName="vert1" presStyleCnt="0"/>
      <dgm:spPr/>
    </dgm:pt>
  </dgm:ptLst>
  <dgm:cxnLst>
    <dgm:cxn modelId="{B6BD6807-9539-C44E-8A8F-82ED1947DBE4}" type="presOf" srcId="{6E558FEA-C2B0-4986-B912-0356404D1FC6}" destId="{C87ACB6D-213E-234C-B26F-405B31D342E3}" srcOrd="0" destOrd="0" presId="urn:microsoft.com/office/officeart/2008/layout/LinedList"/>
    <dgm:cxn modelId="{7FF39938-8A9D-4152-91A9-4E7093A7EC2D}" srcId="{C5251F32-B6CC-4218-A40F-FFC5D1C0D2E5}" destId="{FFEF05CF-62D1-4849-8EC5-AC620D9EEE57}" srcOrd="2" destOrd="0" parTransId="{7E8E9278-F695-412E-AE9A-E84DDBCD0691}" sibTransId="{C2DD4D0A-B76C-411E-B966-F4288011984C}"/>
    <dgm:cxn modelId="{BB6B2D5A-4B0C-4B60-B8E9-71FE57EE639F}" srcId="{C5251F32-B6CC-4218-A40F-FFC5D1C0D2E5}" destId="{6E558FEA-C2B0-4986-B912-0356404D1FC6}" srcOrd="1" destOrd="0" parTransId="{FD1A426C-0AEE-4C3A-ACB2-0F2737F62DAA}" sibTransId="{1217A71D-392E-4CF4-932B-28221B992F76}"/>
    <dgm:cxn modelId="{2F6B4A92-A3D4-4C48-A4F8-A6741C5F47A5}" type="presOf" srcId="{EB3976D3-4817-479E-A595-4612E127509B}" destId="{BBF049BB-4D95-D44B-8C3F-7BB1424842AD}" srcOrd="0" destOrd="0" presId="urn:microsoft.com/office/officeart/2008/layout/LinedList"/>
    <dgm:cxn modelId="{42F361A5-4C0A-4C79-9264-094035D8BE0B}" srcId="{C5251F32-B6CC-4218-A40F-FFC5D1C0D2E5}" destId="{FDFF4F17-D592-42A6-9160-D550B0E52F1F}" srcOrd="0" destOrd="0" parTransId="{E9E7A8AD-9828-4482-B2E1-F0EBE19D1309}" sibTransId="{CC0FBAF7-98A0-485B-8EF5-E7A944522013}"/>
    <dgm:cxn modelId="{93B3A0AB-AA38-5B47-80BD-D6D3CA062E9C}" type="presOf" srcId="{C5251F32-B6CC-4218-A40F-FFC5D1C0D2E5}" destId="{F1126046-62FA-7246-8432-DB3EFBB2C372}" srcOrd="0" destOrd="0" presId="urn:microsoft.com/office/officeart/2008/layout/LinedList"/>
    <dgm:cxn modelId="{437466F5-93DA-D349-A117-E216B7ACC42A}" type="presOf" srcId="{FFEF05CF-62D1-4849-8EC5-AC620D9EEE57}" destId="{8D380461-5F28-3B45-9159-B57B2265DEEE}" srcOrd="0" destOrd="0" presId="urn:microsoft.com/office/officeart/2008/layout/LinedList"/>
    <dgm:cxn modelId="{7C1B4FFC-3905-4474-8632-FE063C627D53}" srcId="{C5251F32-B6CC-4218-A40F-FFC5D1C0D2E5}" destId="{EB3976D3-4817-479E-A595-4612E127509B}" srcOrd="3" destOrd="0" parTransId="{0C452851-28A8-457F-AB93-ECF34425F288}" sibTransId="{B6E82E00-1725-4AC3-8C59-FE25BD5991A0}"/>
    <dgm:cxn modelId="{77ADCBFE-C034-FC47-9D9F-98D89C474F95}" type="presOf" srcId="{FDFF4F17-D592-42A6-9160-D550B0E52F1F}" destId="{4409BD3B-DC16-8A4B-B2D6-A280238A9571}" srcOrd="0" destOrd="0" presId="urn:microsoft.com/office/officeart/2008/layout/LinedList"/>
    <dgm:cxn modelId="{9BE76ADA-73F1-B64A-989D-B1A351A0BE76}" type="presParOf" srcId="{F1126046-62FA-7246-8432-DB3EFBB2C372}" destId="{31A11596-A7A9-ED4A-8C71-3624B884DDE8}" srcOrd="0" destOrd="0" presId="urn:microsoft.com/office/officeart/2008/layout/LinedList"/>
    <dgm:cxn modelId="{483CE5CD-815F-F742-8580-AB3A0F24C51E}" type="presParOf" srcId="{F1126046-62FA-7246-8432-DB3EFBB2C372}" destId="{BA67CA34-AC31-A648-AD52-31092E690971}" srcOrd="1" destOrd="0" presId="urn:microsoft.com/office/officeart/2008/layout/LinedList"/>
    <dgm:cxn modelId="{2FC05715-12C9-4D4B-90FD-A0D5F0634BF5}" type="presParOf" srcId="{BA67CA34-AC31-A648-AD52-31092E690971}" destId="{4409BD3B-DC16-8A4B-B2D6-A280238A9571}" srcOrd="0" destOrd="0" presId="urn:microsoft.com/office/officeart/2008/layout/LinedList"/>
    <dgm:cxn modelId="{92F5473F-DF91-EA48-AE76-2F6D05EB761A}" type="presParOf" srcId="{BA67CA34-AC31-A648-AD52-31092E690971}" destId="{61748CDB-734C-6441-AC10-E64236FCA909}" srcOrd="1" destOrd="0" presId="urn:microsoft.com/office/officeart/2008/layout/LinedList"/>
    <dgm:cxn modelId="{C2DC8AFE-3867-9543-A58F-C5B8CA00B7C1}" type="presParOf" srcId="{F1126046-62FA-7246-8432-DB3EFBB2C372}" destId="{D27EBE12-A920-7F4A-8AB1-AFF29209EA9C}" srcOrd="2" destOrd="0" presId="urn:microsoft.com/office/officeart/2008/layout/LinedList"/>
    <dgm:cxn modelId="{18993D81-3C1F-A441-AF2C-D5385C7B1916}" type="presParOf" srcId="{F1126046-62FA-7246-8432-DB3EFBB2C372}" destId="{4AB7E61C-5AC0-824F-A187-198118EEF35C}" srcOrd="3" destOrd="0" presId="urn:microsoft.com/office/officeart/2008/layout/LinedList"/>
    <dgm:cxn modelId="{7956D818-62A5-BE4F-8487-F705DA879B64}" type="presParOf" srcId="{4AB7E61C-5AC0-824F-A187-198118EEF35C}" destId="{C87ACB6D-213E-234C-B26F-405B31D342E3}" srcOrd="0" destOrd="0" presId="urn:microsoft.com/office/officeart/2008/layout/LinedList"/>
    <dgm:cxn modelId="{DA317A70-4427-734E-8A5E-94FE6A6AB103}" type="presParOf" srcId="{4AB7E61C-5AC0-824F-A187-198118EEF35C}" destId="{E05390F9-3F71-E64B-AB0D-6788FDC15894}" srcOrd="1" destOrd="0" presId="urn:microsoft.com/office/officeart/2008/layout/LinedList"/>
    <dgm:cxn modelId="{F997DCDB-3D67-8F4E-8FFA-2B6694417B41}" type="presParOf" srcId="{F1126046-62FA-7246-8432-DB3EFBB2C372}" destId="{D7B4CF36-88C3-3142-AEA4-8F1C684F687A}" srcOrd="4" destOrd="0" presId="urn:microsoft.com/office/officeart/2008/layout/LinedList"/>
    <dgm:cxn modelId="{888C47F6-C3A6-AA49-991B-9F7C7D0F1C57}" type="presParOf" srcId="{F1126046-62FA-7246-8432-DB3EFBB2C372}" destId="{C75D94CF-61C4-3E45-A774-3977B60E9093}" srcOrd="5" destOrd="0" presId="urn:microsoft.com/office/officeart/2008/layout/LinedList"/>
    <dgm:cxn modelId="{77F0C25D-EDCB-CE4F-A551-40C66A4E1424}" type="presParOf" srcId="{C75D94CF-61C4-3E45-A774-3977B60E9093}" destId="{8D380461-5F28-3B45-9159-B57B2265DEEE}" srcOrd="0" destOrd="0" presId="urn:microsoft.com/office/officeart/2008/layout/LinedList"/>
    <dgm:cxn modelId="{24D5EA81-CC7D-7942-A02A-2C37EE9DB4D1}" type="presParOf" srcId="{C75D94CF-61C4-3E45-A774-3977B60E9093}" destId="{0FAF4227-E24F-594C-B5B9-0FCEDF615422}" srcOrd="1" destOrd="0" presId="urn:microsoft.com/office/officeart/2008/layout/LinedList"/>
    <dgm:cxn modelId="{F9D15751-A305-3048-925E-05A5A613AC23}" type="presParOf" srcId="{F1126046-62FA-7246-8432-DB3EFBB2C372}" destId="{465BB8CD-5254-3B4C-B0CE-19AE35F6EB4C}" srcOrd="6" destOrd="0" presId="urn:microsoft.com/office/officeart/2008/layout/LinedList"/>
    <dgm:cxn modelId="{785AAF33-E8BD-4549-96AA-A64584D71EEE}" type="presParOf" srcId="{F1126046-62FA-7246-8432-DB3EFBB2C372}" destId="{A8B5D462-6170-AE4B-9D70-AAD16F8A5792}" srcOrd="7" destOrd="0" presId="urn:microsoft.com/office/officeart/2008/layout/LinedList"/>
    <dgm:cxn modelId="{E00668FD-7DED-6840-99BD-AF0AA4FA0E6B}" type="presParOf" srcId="{A8B5D462-6170-AE4B-9D70-AAD16F8A5792}" destId="{BBF049BB-4D95-D44B-8C3F-7BB1424842AD}" srcOrd="0" destOrd="0" presId="urn:microsoft.com/office/officeart/2008/layout/LinedList"/>
    <dgm:cxn modelId="{C7F8BDD9-B545-5240-B459-3629AE733DDC}" type="presParOf" srcId="{A8B5D462-6170-AE4B-9D70-AAD16F8A5792}" destId="{D6CB1D46-BE2E-A748-8667-953FB661FC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872B0294-0F95-44DB-97C3-FCC577B74007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4CB368-519E-4AB2-99D1-0605296C557A}">
      <dgm:prSet/>
      <dgm:spPr/>
      <dgm:t>
        <a:bodyPr/>
        <a:lstStyle/>
        <a:p>
          <a:r>
            <a:rPr lang="en-US" b="1" dirty="0"/>
            <a:t>• </a:t>
          </a:r>
          <a:r>
            <a:rPr lang="en-US" b="1" dirty="0" err="1"/>
            <a:t>Narozen</a:t>
          </a:r>
          <a:r>
            <a:rPr lang="en-US" b="1" dirty="0"/>
            <a:t>: 9. </a:t>
          </a:r>
          <a:r>
            <a:rPr lang="en-US" b="1" dirty="0" err="1"/>
            <a:t>července</a:t>
          </a:r>
          <a:r>
            <a:rPr lang="en-US" b="1" dirty="0"/>
            <a:t> 1950, </a:t>
          </a:r>
          <a:r>
            <a:rPr lang="en-US" b="1" dirty="0" err="1"/>
            <a:t>Jenakijeve</a:t>
          </a:r>
          <a:r>
            <a:rPr lang="en-US" b="1" dirty="0"/>
            <a:t> (</a:t>
          </a:r>
          <a:r>
            <a:rPr lang="en-US" b="1" dirty="0" err="1"/>
            <a:t>Doněcká</a:t>
          </a:r>
          <a:r>
            <a:rPr lang="en-US" b="1" dirty="0"/>
            <a:t> oblast)</a:t>
          </a:r>
          <a:endParaRPr lang="en-US" dirty="0"/>
        </a:p>
      </dgm:t>
    </dgm:pt>
    <dgm:pt modelId="{C4BBC49C-B40A-4B32-BE0B-85ABAE54F937}" type="parTrans" cxnId="{858303FA-C3BF-4FB6-A5FC-108BD8098B62}">
      <dgm:prSet/>
      <dgm:spPr/>
      <dgm:t>
        <a:bodyPr/>
        <a:lstStyle/>
        <a:p>
          <a:endParaRPr lang="en-US"/>
        </a:p>
      </dgm:t>
    </dgm:pt>
    <dgm:pt modelId="{E7F4847C-4403-4747-B9CA-8A03603814C3}" type="sibTrans" cxnId="{858303FA-C3BF-4FB6-A5FC-108BD8098B62}">
      <dgm:prSet/>
      <dgm:spPr/>
      <dgm:t>
        <a:bodyPr/>
        <a:lstStyle/>
        <a:p>
          <a:endParaRPr lang="en-US"/>
        </a:p>
      </dgm:t>
    </dgm:pt>
    <dgm:pt modelId="{29CCCCE1-4AF0-4B50-8B7B-97EC980C8EF9}">
      <dgm:prSet/>
      <dgm:spPr/>
      <dgm:t>
        <a:bodyPr/>
        <a:lstStyle/>
        <a:p>
          <a:r>
            <a:rPr lang="en-US" b="1"/>
            <a:t>• Ruskojazyčný původ, technické a ekonomické vzdělání</a:t>
          </a:r>
          <a:endParaRPr lang="en-US"/>
        </a:p>
      </dgm:t>
    </dgm:pt>
    <dgm:pt modelId="{355DD1AD-C139-414A-944F-5979278B2D5E}" type="parTrans" cxnId="{47822D3D-5038-4CF6-85AD-3E413F6A5F0B}">
      <dgm:prSet/>
      <dgm:spPr/>
      <dgm:t>
        <a:bodyPr/>
        <a:lstStyle/>
        <a:p>
          <a:endParaRPr lang="en-US"/>
        </a:p>
      </dgm:t>
    </dgm:pt>
    <dgm:pt modelId="{7EAC3296-FCAF-46B3-AFD4-B41D00F8BBB6}" type="sibTrans" cxnId="{47822D3D-5038-4CF6-85AD-3E413F6A5F0B}">
      <dgm:prSet/>
      <dgm:spPr/>
      <dgm:t>
        <a:bodyPr/>
        <a:lstStyle/>
        <a:p>
          <a:endParaRPr lang="en-US"/>
        </a:p>
      </dgm:t>
    </dgm:pt>
    <dgm:pt modelId="{817E8DDA-966B-46E0-A3BF-59DD61568069}">
      <dgm:prSet/>
      <dgm:spPr/>
      <dgm:t>
        <a:bodyPr/>
        <a:lstStyle/>
        <a:p>
          <a:r>
            <a:rPr lang="en-US" b="1"/>
            <a:t>• Kritizováno formální právní vzdělání</a:t>
          </a:r>
          <a:endParaRPr lang="en-US"/>
        </a:p>
      </dgm:t>
    </dgm:pt>
    <dgm:pt modelId="{081447BC-A974-4394-92F2-2D83B123FDE5}" type="parTrans" cxnId="{1DB4CED5-7852-4E4D-970C-A6B1287E4DEB}">
      <dgm:prSet/>
      <dgm:spPr/>
      <dgm:t>
        <a:bodyPr/>
        <a:lstStyle/>
        <a:p>
          <a:endParaRPr lang="en-US"/>
        </a:p>
      </dgm:t>
    </dgm:pt>
    <dgm:pt modelId="{0C23BD1C-F91C-4978-85DC-F7D63D8283FC}" type="sibTrans" cxnId="{1DB4CED5-7852-4E4D-970C-A6B1287E4DEB}">
      <dgm:prSet/>
      <dgm:spPr/>
      <dgm:t>
        <a:bodyPr/>
        <a:lstStyle/>
        <a:p>
          <a:endParaRPr lang="en-US"/>
        </a:p>
      </dgm:t>
    </dgm:pt>
    <dgm:pt modelId="{78EF0998-626E-E542-93EE-1C0A8AC850F9}" type="pres">
      <dgm:prSet presAssocID="{872B0294-0F95-44DB-97C3-FCC577B74007}" presName="vert0" presStyleCnt="0">
        <dgm:presLayoutVars>
          <dgm:dir/>
          <dgm:animOne val="branch"/>
          <dgm:animLvl val="lvl"/>
        </dgm:presLayoutVars>
      </dgm:prSet>
      <dgm:spPr/>
    </dgm:pt>
    <dgm:pt modelId="{7C05FEE4-7E57-9C42-96EA-4358666111B6}" type="pres">
      <dgm:prSet presAssocID="{FF4CB368-519E-4AB2-99D1-0605296C557A}" presName="thickLine" presStyleLbl="alignNode1" presStyleIdx="0" presStyleCnt="3"/>
      <dgm:spPr/>
    </dgm:pt>
    <dgm:pt modelId="{8A1BD365-78D6-A342-B4E9-5A39F7069D11}" type="pres">
      <dgm:prSet presAssocID="{FF4CB368-519E-4AB2-99D1-0605296C557A}" presName="horz1" presStyleCnt="0"/>
      <dgm:spPr/>
    </dgm:pt>
    <dgm:pt modelId="{9E6A9D89-D93C-9A4D-9019-886DADFA1DB8}" type="pres">
      <dgm:prSet presAssocID="{FF4CB368-519E-4AB2-99D1-0605296C557A}" presName="tx1" presStyleLbl="revTx" presStyleIdx="0" presStyleCnt="3"/>
      <dgm:spPr/>
    </dgm:pt>
    <dgm:pt modelId="{FCE34F0F-CF60-0242-A8AB-A2B8721667C6}" type="pres">
      <dgm:prSet presAssocID="{FF4CB368-519E-4AB2-99D1-0605296C557A}" presName="vert1" presStyleCnt="0"/>
      <dgm:spPr/>
    </dgm:pt>
    <dgm:pt modelId="{E17A50B7-54A7-F540-93A5-66C5E42F9FD9}" type="pres">
      <dgm:prSet presAssocID="{29CCCCE1-4AF0-4B50-8B7B-97EC980C8EF9}" presName="thickLine" presStyleLbl="alignNode1" presStyleIdx="1" presStyleCnt="3"/>
      <dgm:spPr/>
    </dgm:pt>
    <dgm:pt modelId="{1980A581-5777-854C-81B7-D82CE18FA21D}" type="pres">
      <dgm:prSet presAssocID="{29CCCCE1-4AF0-4B50-8B7B-97EC980C8EF9}" presName="horz1" presStyleCnt="0"/>
      <dgm:spPr/>
    </dgm:pt>
    <dgm:pt modelId="{153D3E2D-24FF-5944-ACB5-50E651B80D10}" type="pres">
      <dgm:prSet presAssocID="{29CCCCE1-4AF0-4B50-8B7B-97EC980C8EF9}" presName="tx1" presStyleLbl="revTx" presStyleIdx="1" presStyleCnt="3"/>
      <dgm:spPr/>
    </dgm:pt>
    <dgm:pt modelId="{4BD77A33-2B7C-3343-8C8F-70BF86B10CF1}" type="pres">
      <dgm:prSet presAssocID="{29CCCCE1-4AF0-4B50-8B7B-97EC980C8EF9}" presName="vert1" presStyleCnt="0"/>
      <dgm:spPr/>
    </dgm:pt>
    <dgm:pt modelId="{AF17D4A6-7CC4-B34B-835D-EF5410845793}" type="pres">
      <dgm:prSet presAssocID="{817E8DDA-966B-46E0-A3BF-59DD61568069}" presName="thickLine" presStyleLbl="alignNode1" presStyleIdx="2" presStyleCnt="3"/>
      <dgm:spPr/>
    </dgm:pt>
    <dgm:pt modelId="{DECD53D7-9940-E449-AA95-628C81D9B303}" type="pres">
      <dgm:prSet presAssocID="{817E8DDA-966B-46E0-A3BF-59DD61568069}" presName="horz1" presStyleCnt="0"/>
      <dgm:spPr/>
    </dgm:pt>
    <dgm:pt modelId="{B02A3980-D2F3-D64C-8123-D2799E576F1C}" type="pres">
      <dgm:prSet presAssocID="{817E8DDA-966B-46E0-A3BF-59DD61568069}" presName="tx1" presStyleLbl="revTx" presStyleIdx="2" presStyleCnt="3"/>
      <dgm:spPr/>
    </dgm:pt>
    <dgm:pt modelId="{E3868DD8-5C31-DD46-BA45-F84B95CC1C38}" type="pres">
      <dgm:prSet presAssocID="{817E8DDA-966B-46E0-A3BF-59DD61568069}" presName="vert1" presStyleCnt="0"/>
      <dgm:spPr/>
    </dgm:pt>
  </dgm:ptLst>
  <dgm:cxnLst>
    <dgm:cxn modelId="{7D15B007-DDC2-C842-95E9-A846D0828CCC}" type="presOf" srcId="{29CCCCE1-4AF0-4B50-8B7B-97EC980C8EF9}" destId="{153D3E2D-24FF-5944-ACB5-50E651B80D10}" srcOrd="0" destOrd="0" presId="urn:microsoft.com/office/officeart/2008/layout/LinedList"/>
    <dgm:cxn modelId="{725FDE21-4676-BE40-B38B-125A6FE7AE4A}" type="presOf" srcId="{FF4CB368-519E-4AB2-99D1-0605296C557A}" destId="{9E6A9D89-D93C-9A4D-9019-886DADFA1DB8}" srcOrd="0" destOrd="0" presId="urn:microsoft.com/office/officeart/2008/layout/LinedList"/>
    <dgm:cxn modelId="{47822D3D-5038-4CF6-85AD-3E413F6A5F0B}" srcId="{872B0294-0F95-44DB-97C3-FCC577B74007}" destId="{29CCCCE1-4AF0-4B50-8B7B-97EC980C8EF9}" srcOrd="1" destOrd="0" parTransId="{355DD1AD-C139-414A-944F-5979278B2D5E}" sibTransId="{7EAC3296-FCAF-46B3-AFD4-B41D00F8BBB6}"/>
    <dgm:cxn modelId="{E5359365-6CE3-B64E-9AE1-4EB634CF73AF}" type="presOf" srcId="{872B0294-0F95-44DB-97C3-FCC577B74007}" destId="{78EF0998-626E-E542-93EE-1C0A8AC850F9}" srcOrd="0" destOrd="0" presId="urn:microsoft.com/office/officeart/2008/layout/LinedList"/>
    <dgm:cxn modelId="{4CD75EB8-7C17-ED45-8024-F8467052B3E9}" type="presOf" srcId="{817E8DDA-966B-46E0-A3BF-59DD61568069}" destId="{B02A3980-D2F3-D64C-8123-D2799E576F1C}" srcOrd="0" destOrd="0" presId="urn:microsoft.com/office/officeart/2008/layout/LinedList"/>
    <dgm:cxn modelId="{1DB4CED5-7852-4E4D-970C-A6B1287E4DEB}" srcId="{872B0294-0F95-44DB-97C3-FCC577B74007}" destId="{817E8DDA-966B-46E0-A3BF-59DD61568069}" srcOrd="2" destOrd="0" parTransId="{081447BC-A974-4394-92F2-2D83B123FDE5}" sibTransId="{0C23BD1C-F91C-4978-85DC-F7D63D8283FC}"/>
    <dgm:cxn modelId="{858303FA-C3BF-4FB6-A5FC-108BD8098B62}" srcId="{872B0294-0F95-44DB-97C3-FCC577B74007}" destId="{FF4CB368-519E-4AB2-99D1-0605296C557A}" srcOrd="0" destOrd="0" parTransId="{C4BBC49C-B40A-4B32-BE0B-85ABAE54F937}" sibTransId="{E7F4847C-4403-4747-B9CA-8A03603814C3}"/>
    <dgm:cxn modelId="{64BF5F7B-5E0E-4447-8B19-F35C8645569D}" type="presParOf" srcId="{78EF0998-626E-E542-93EE-1C0A8AC850F9}" destId="{7C05FEE4-7E57-9C42-96EA-4358666111B6}" srcOrd="0" destOrd="0" presId="urn:microsoft.com/office/officeart/2008/layout/LinedList"/>
    <dgm:cxn modelId="{8F83307E-33AC-4643-BE60-FCFD44820B7A}" type="presParOf" srcId="{78EF0998-626E-E542-93EE-1C0A8AC850F9}" destId="{8A1BD365-78D6-A342-B4E9-5A39F7069D11}" srcOrd="1" destOrd="0" presId="urn:microsoft.com/office/officeart/2008/layout/LinedList"/>
    <dgm:cxn modelId="{8846F616-0D14-4440-9474-8F1DD0BE50E0}" type="presParOf" srcId="{8A1BD365-78D6-A342-B4E9-5A39F7069D11}" destId="{9E6A9D89-D93C-9A4D-9019-886DADFA1DB8}" srcOrd="0" destOrd="0" presId="urn:microsoft.com/office/officeart/2008/layout/LinedList"/>
    <dgm:cxn modelId="{3DFC083A-5B87-4344-B812-78BD86DB6436}" type="presParOf" srcId="{8A1BD365-78D6-A342-B4E9-5A39F7069D11}" destId="{FCE34F0F-CF60-0242-A8AB-A2B8721667C6}" srcOrd="1" destOrd="0" presId="urn:microsoft.com/office/officeart/2008/layout/LinedList"/>
    <dgm:cxn modelId="{9320F651-DDC7-CE4B-AA70-7B048E4B739C}" type="presParOf" srcId="{78EF0998-626E-E542-93EE-1C0A8AC850F9}" destId="{E17A50B7-54A7-F540-93A5-66C5E42F9FD9}" srcOrd="2" destOrd="0" presId="urn:microsoft.com/office/officeart/2008/layout/LinedList"/>
    <dgm:cxn modelId="{5E60C180-0A9B-3442-91F3-F15A1D4F571B}" type="presParOf" srcId="{78EF0998-626E-E542-93EE-1C0A8AC850F9}" destId="{1980A581-5777-854C-81B7-D82CE18FA21D}" srcOrd="3" destOrd="0" presId="urn:microsoft.com/office/officeart/2008/layout/LinedList"/>
    <dgm:cxn modelId="{46E72594-EBB3-1B4A-A3B1-A9CC653CE7C0}" type="presParOf" srcId="{1980A581-5777-854C-81B7-D82CE18FA21D}" destId="{153D3E2D-24FF-5944-ACB5-50E651B80D10}" srcOrd="0" destOrd="0" presId="urn:microsoft.com/office/officeart/2008/layout/LinedList"/>
    <dgm:cxn modelId="{6F57E045-E8B5-194B-9045-82CA4FA87680}" type="presParOf" srcId="{1980A581-5777-854C-81B7-D82CE18FA21D}" destId="{4BD77A33-2B7C-3343-8C8F-70BF86B10CF1}" srcOrd="1" destOrd="0" presId="urn:microsoft.com/office/officeart/2008/layout/LinedList"/>
    <dgm:cxn modelId="{3176FD10-4DDF-D747-9CC5-47E343315776}" type="presParOf" srcId="{78EF0998-626E-E542-93EE-1C0A8AC850F9}" destId="{AF17D4A6-7CC4-B34B-835D-EF5410845793}" srcOrd="4" destOrd="0" presId="urn:microsoft.com/office/officeart/2008/layout/LinedList"/>
    <dgm:cxn modelId="{2ECB095D-F354-6B4A-8938-8AF5E9607A0F}" type="presParOf" srcId="{78EF0998-626E-E542-93EE-1C0A8AC850F9}" destId="{DECD53D7-9940-E449-AA95-628C81D9B303}" srcOrd="5" destOrd="0" presId="urn:microsoft.com/office/officeart/2008/layout/LinedList"/>
    <dgm:cxn modelId="{9D7845CC-011C-8244-B687-65B873B8CE23}" type="presParOf" srcId="{DECD53D7-9940-E449-AA95-628C81D9B303}" destId="{B02A3980-D2F3-D64C-8123-D2799E576F1C}" srcOrd="0" destOrd="0" presId="urn:microsoft.com/office/officeart/2008/layout/LinedList"/>
    <dgm:cxn modelId="{F46B0560-F8C3-D949-8541-7027B05138C5}" type="presParOf" srcId="{DECD53D7-9940-E449-AA95-628C81D9B303}" destId="{E3868DD8-5C31-DD46-BA45-F84B95CC1C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A00CF7-B5D8-4ABD-ADE9-BDF067356A9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76AF61-7B98-4C16-85C0-8EE5B1C1FDBE}">
      <dgm:prSet/>
      <dgm:spPr/>
      <dgm:t>
        <a:bodyPr/>
        <a:lstStyle/>
        <a:p>
          <a:r>
            <a:rPr lang="en-US"/>
            <a:t>Čl. 1–2: Ukrajinština jako jediný státní jazyk, ochrana a rozvoj</a:t>
          </a:r>
        </a:p>
      </dgm:t>
    </dgm:pt>
    <dgm:pt modelId="{9F405CA7-B43F-4975-840F-A915572423C6}" type="parTrans" cxnId="{AB3F35FF-4B00-4225-BA06-F620078C8B1F}">
      <dgm:prSet/>
      <dgm:spPr/>
      <dgm:t>
        <a:bodyPr/>
        <a:lstStyle/>
        <a:p>
          <a:endParaRPr lang="en-US"/>
        </a:p>
      </dgm:t>
    </dgm:pt>
    <dgm:pt modelId="{36728C78-012C-48C1-950E-4FDCB889559F}" type="sibTrans" cxnId="{AB3F35FF-4B00-4225-BA06-F620078C8B1F}">
      <dgm:prSet/>
      <dgm:spPr/>
      <dgm:t>
        <a:bodyPr/>
        <a:lstStyle/>
        <a:p>
          <a:endParaRPr lang="en-US"/>
        </a:p>
      </dgm:t>
    </dgm:pt>
    <dgm:pt modelId="{D35263DD-961C-4885-B9DD-EB578F95F326}">
      <dgm:prSet/>
      <dgm:spPr/>
      <dgm:t>
        <a:bodyPr/>
        <a:lstStyle/>
        <a:p>
          <a:r>
            <a:rPr lang="en-US"/>
            <a:t>Čl. 6–8: Povinnost užívání ukrajinštiny veřejnými činiteli</a:t>
          </a:r>
        </a:p>
      </dgm:t>
    </dgm:pt>
    <dgm:pt modelId="{13DF918A-59E4-479F-AB5F-BBF6555CEF98}" type="parTrans" cxnId="{34F811E1-AE55-4DCE-9C00-60DC32192760}">
      <dgm:prSet/>
      <dgm:spPr/>
      <dgm:t>
        <a:bodyPr/>
        <a:lstStyle/>
        <a:p>
          <a:endParaRPr lang="en-US"/>
        </a:p>
      </dgm:t>
    </dgm:pt>
    <dgm:pt modelId="{11C1213C-2B94-405B-9AB6-3F8DCFA7488D}" type="sibTrans" cxnId="{34F811E1-AE55-4DCE-9C00-60DC32192760}">
      <dgm:prSet/>
      <dgm:spPr/>
      <dgm:t>
        <a:bodyPr/>
        <a:lstStyle/>
        <a:p>
          <a:endParaRPr lang="en-US"/>
        </a:p>
      </dgm:t>
    </dgm:pt>
    <dgm:pt modelId="{8C479D11-6E56-4144-9BC2-73C5DCC6B3E0}">
      <dgm:prSet/>
      <dgm:spPr/>
      <dgm:t>
        <a:bodyPr/>
        <a:lstStyle/>
        <a:p>
          <a:r>
            <a:rPr lang="en-US"/>
            <a:t>Čl. 12–17: Média publikují primárně v ukrajinštině, možné překlady</a:t>
          </a:r>
        </a:p>
      </dgm:t>
    </dgm:pt>
    <dgm:pt modelId="{403465C5-E5F7-47F6-9BFC-853FE97E3004}" type="parTrans" cxnId="{14DDE8F7-8F94-41F0-B883-F2EB6F7847F8}">
      <dgm:prSet/>
      <dgm:spPr/>
      <dgm:t>
        <a:bodyPr/>
        <a:lstStyle/>
        <a:p>
          <a:endParaRPr lang="en-US"/>
        </a:p>
      </dgm:t>
    </dgm:pt>
    <dgm:pt modelId="{D9BB1AFB-DF12-4391-A07A-0F4C45041B9A}" type="sibTrans" cxnId="{14DDE8F7-8F94-41F0-B883-F2EB6F7847F8}">
      <dgm:prSet/>
      <dgm:spPr/>
      <dgm:t>
        <a:bodyPr/>
        <a:lstStyle/>
        <a:p>
          <a:endParaRPr lang="en-US"/>
        </a:p>
      </dgm:t>
    </dgm:pt>
    <dgm:pt modelId="{39135D87-7877-634C-A8AD-743DBF4AC489}" type="pres">
      <dgm:prSet presAssocID="{8FA00CF7-B5D8-4ABD-ADE9-BDF067356A99}" presName="vert0" presStyleCnt="0">
        <dgm:presLayoutVars>
          <dgm:dir/>
          <dgm:animOne val="branch"/>
          <dgm:animLvl val="lvl"/>
        </dgm:presLayoutVars>
      </dgm:prSet>
      <dgm:spPr/>
    </dgm:pt>
    <dgm:pt modelId="{E51FF704-4248-A243-964B-A55AE17F5CBF}" type="pres">
      <dgm:prSet presAssocID="{DD76AF61-7B98-4C16-85C0-8EE5B1C1FDBE}" presName="thickLine" presStyleLbl="alignNode1" presStyleIdx="0" presStyleCnt="3"/>
      <dgm:spPr/>
    </dgm:pt>
    <dgm:pt modelId="{BDC7EE6F-4723-5646-A49A-2C5360552DE1}" type="pres">
      <dgm:prSet presAssocID="{DD76AF61-7B98-4C16-85C0-8EE5B1C1FDBE}" presName="horz1" presStyleCnt="0"/>
      <dgm:spPr/>
    </dgm:pt>
    <dgm:pt modelId="{7B17955C-6B9A-DC40-ACC5-A3DC51BEB0EB}" type="pres">
      <dgm:prSet presAssocID="{DD76AF61-7B98-4C16-85C0-8EE5B1C1FDBE}" presName="tx1" presStyleLbl="revTx" presStyleIdx="0" presStyleCnt="3"/>
      <dgm:spPr/>
    </dgm:pt>
    <dgm:pt modelId="{D4FFE1ED-D6E0-724D-AF34-375B792A8130}" type="pres">
      <dgm:prSet presAssocID="{DD76AF61-7B98-4C16-85C0-8EE5B1C1FDBE}" presName="vert1" presStyleCnt="0"/>
      <dgm:spPr/>
    </dgm:pt>
    <dgm:pt modelId="{EFFF3DE0-26B6-E64A-8D49-9FEEE5D61976}" type="pres">
      <dgm:prSet presAssocID="{D35263DD-961C-4885-B9DD-EB578F95F326}" presName="thickLine" presStyleLbl="alignNode1" presStyleIdx="1" presStyleCnt="3"/>
      <dgm:spPr/>
    </dgm:pt>
    <dgm:pt modelId="{7EA1CD99-2963-0E41-A606-EDB8F273A114}" type="pres">
      <dgm:prSet presAssocID="{D35263DD-961C-4885-B9DD-EB578F95F326}" presName="horz1" presStyleCnt="0"/>
      <dgm:spPr/>
    </dgm:pt>
    <dgm:pt modelId="{9B187284-CF10-2F4D-97D0-A744F43092E8}" type="pres">
      <dgm:prSet presAssocID="{D35263DD-961C-4885-B9DD-EB578F95F326}" presName="tx1" presStyleLbl="revTx" presStyleIdx="1" presStyleCnt="3"/>
      <dgm:spPr/>
    </dgm:pt>
    <dgm:pt modelId="{55368FDA-B297-4546-9933-86B62D0F1914}" type="pres">
      <dgm:prSet presAssocID="{D35263DD-961C-4885-B9DD-EB578F95F326}" presName="vert1" presStyleCnt="0"/>
      <dgm:spPr/>
    </dgm:pt>
    <dgm:pt modelId="{CA6C51E9-C661-E044-92FA-6F1DCCB9B881}" type="pres">
      <dgm:prSet presAssocID="{8C479D11-6E56-4144-9BC2-73C5DCC6B3E0}" presName="thickLine" presStyleLbl="alignNode1" presStyleIdx="2" presStyleCnt="3"/>
      <dgm:spPr/>
    </dgm:pt>
    <dgm:pt modelId="{B2A2FB68-B275-5B4A-94A3-B2D65C43F340}" type="pres">
      <dgm:prSet presAssocID="{8C479D11-6E56-4144-9BC2-73C5DCC6B3E0}" presName="horz1" presStyleCnt="0"/>
      <dgm:spPr/>
    </dgm:pt>
    <dgm:pt modelId="{7453F70D-9FC0-324D-8588-E12A03C86A3E}" type="pres">
      <dgm:prSet presAssocID="{8C479D11-6E56-4144-9BC2-73C5DCC6B3E0}" presName="tx1" presStyleLbl="revTx" presStyleIdx="2" presStyleCnt="3"/>
      <dgm:spPr/>
    </dgm:pt>
    <dgm:pt modelId="{65B82CD0-B976-C447-B763-EEDF6D40BDC6}" type="pres">
      <dgm:prSet presAssocID="{8C479D11-6E56-4144-9BC2-73C5DCC6B3E0}" presName="vert1" presStyleCnt="0"/>
      <dgm:spPr/>
    </dgm:pt>
  </dgm:ptLst>
  <dgm:cxnLst>
    <dgm:cxn modelId="{3CA12935-6F20-094F-B961-394100315D60}" type="presOf" srcId="{D35263DD-961C-4885-B9DD-EB578F95F326}" destId="{9B187284-CF10-2F4D-97D0-A744F43092E8}" srcOrd="0" destOrd="0" presId="urn:microsoft.com/office/officeart/2008/layout/LinedList"/>
    <dgm:cxn modelId="{5B6F563D-EDBF-CA4A-A314-E61287F798FE}" type="presOf" srcId="{8FA00CF7-B5D8-4ABD-ADE9-BDF067356A99}" destId="{39135D87-7877-634C-A8AD-743DBF4AC489}" srcOrd="0" destOrd="0" presId="urn:microsoft.com/office/officeart/2008/layout/LinedList"/>
    <dgm:cxn modelId="{BEA5728B-813D-2549-8665-20E6E557D728}" type="presOf" srcId="{DD76AF61-7B98-4C16-85C0-8EE5B1C1FDBE}" destId="{7B17955C-6B9A-DC40-ACC5-A3DC51BEB0EB}" srcOrd="0" destOrd="0" presId="urn:microsoft.com/office/officeart/2008/layout/LinedList"/>
    <dgm:cxn modelId="{34F811E1-AE55-4DCE-9C00-60DC32192760}" srcId="{8FA00CF7-B5D8-4ABD-ADE9-BDF067356A99}" destId="{D35263DD-961C-4885-B9DD-EB578F95F326}" srcOrd="1" destOrd="0" parTransId="{13DF918A-59E4-479F-AB5F-BBF6555CEF98}" sibTransId="{11C1213C-2B94-405B-9AB6-3F8DCFA7488D}"/>
    <dgm:cxn modelId="{A48021EA-9C3C-5849-AE5D-101C2CCB2B72}" type="presOf" srcId="{8C479D11-6E56-4144-9BC2-73C5DCC6B3E0}" destId="{7453F70D-9FC0-324D-8588-E12A03C86A3E}" srcOrd="0" destOrd="0" presId="urn:microsoft.com/office/officeart/2008/layout/LinedList"/>
    <dgm:cxn modelId="{14DDE8F7-8F94-41F0-B883-F2EB6F7847F8}" srcId="{8FA00CF7-B5D8-4ABD-ADE9-BDF067356A99}" destId="{8C479D11-6E56-4144-9BC2-73C5DCC6B3E0}" srcOrd="2" destOrd="0" parTransId="{403465C5-E5F7-47F6-9BFC-853FE97E3004}" sibTransId="{D9BB1AFB-DF12-4391-A07A-0F4C45041B9A}"/>
    <dgm:cxn modelId="{AB3F35FF-4B00-4225-BA06-F620078C8B1F}" srcId="{8FA00CF7-B5D8-4ABD-ADE9-BDF067356A99}" destId="{DD76AF61-7B98-4C16-85C0-8EE5B1C1FDBE}" srcOrd="0" destOrd="0" parTransId="{9F405CA7-B43F-4975-840F-A915572423C6}" sibTransId="{36728C78-012C-48C1-950E-4FDCB889559F}"/>
    <dgm:cxn modelId="{DAB5C3B1-37F3-0F48-85CA-247315186CD5}" type="presParOf" srcId="{39135D87-7877-634C-A8AD-743DBF4AC489}" destId="{E51FF704-4248-A243-964B-A55AE17F5CBF}" srcOrd="0" destOrd="0" presId="urn:microsoft.com/office/officeart/2008/layout/LinedList"/>
    <dgm:cxn modelId="{C4C43F79-3270-6B49-AD5B-746637E44576}" type="presParOf" srcId="{39135D87-7877-634C-A8AD-743DBF4AC489}" destId="{BDC7EE6F-4723-5646-A49A-2C5360552DE1}" srcOrd="1" destOrd="0" presId="urn:microsoft.com/office/officeart/2008/layout/LinedList"/>
    <dgm:cxn modelId="{3A207593-504B-E549-AEBC-64754BC15B1D}" type="presParOf" srcId="{BDC7EE6F-4723-5646-A49A-2C5360552DE1}" destId="{7B17955C-6B9A-DC40-ACC5-A3DC51BEB0EB}" srcOrd="0" destOrd="0" presId="urn:microsoft.com/office/officeart/2008/layout/LinedList"/>
    <dgm:cxn modelId="{DFF20E3A-B61C-5643-8C15-1526AAF6AF0A}" type="presParOf" srcId="{BDC7EE6F-4723-5646-A49A-2C5360552DE1}" destId="{D4FFE1ED-D6E0-724D-AF34-375B792A8130}" srcOrd="1" destOrd="0" presId="urn:microsoft.com/office/officeart/2008/layout/LinedList"/>
    <dgm:cxn modelId="{3EB30EBB-74F3-4844-A118-9776AF5B3078}" type="presParOf" srcId="{39135D87-7877-634C-A8AD-743DBF4AC489}" destId="{EFFF3DE0-26B6-E64A-8D49-9FEEE5D61976}" srcOrd="2" destOrd="0" presId="urn:microsoft.com/office/officeart/2008/layout/LinedList"/>
    <dgm:cxn modelId="{4C5B79A0-1838-2D42-8057-4DD5B8413120}" type="presParOf" srcId="{39135D87-7877-634C-A8AD-743DBF4AC489}" destId="{7EA1CD99-2963-0E41-A606-EDB8F273A114}" srcOrd="3" destOrd="0" presId="urn:microsoft.com/office/officeart/2008/layout/LinedList"/>
    <dgm:cxn modelId="{E932078E-D7C2-3B4A-8198-5BF09555EC0C}" type="presParOf" srcId="{7EA1CD99-2963-0E41-A606-EDB8F273A114}" destId="{9B187284-CF10-2F4D-97D0-A744F43092E8}" srcOrd="0" destOrd="0" presId="urn:microsoft.com/office/officeart/2008/layout/LinedList"/>
    <dgm:cxn modelId="{85D80CF1-4F5B-0C4D-B48D-6A4CD15F96CD}" type="presParOf" srcId="{7EA1CD99-2963-0E41-A606-EDB8F273A114}" destId="{55368FDA-B297-4546-9933-86B62D0F1914}" srcOrd="1" destOrd="0" presId="urn:microsoft.com/office/officeart/2008/layout/LinedList"/>
    <dgm:cxn modelId="{F88A5F17-6C41-3149-9BE5-1276C24E5862}" type="presParOf" srcId="{39135D87-7877-634C-A8AD-743DBF4AC489}" destId="{CA6C51E9-C661-E044-92FA-6F1DCCB9B881}" srcOrd="4" destOrd="0" presId="urn:microsoft.com/office/officeart/2008/layout/LinedList"/>
    <dgm:cxn modelId="{932D3AF8-3226-2747-A9D9-49E754CEA207}" type="presParOf" srcId="{39135D87-7877-634C-A8AD-743DBF4AC489}" destId="{B2A2FB68-B275-5B4A-94A3-B2D65C43F340}" srcOrd="5" destOrd="0" presId="urn:microsoft.com/office/officeart/2008/layout/LinedList"/>
    <dgm:cxn modelId="{2EE2CFE8-C763-6944-A2E4-54D5C004E7B6}" type="presParOf" srcId="{B2A2FB68-B275-5B4A-94A3-B2D65C43F340}" destId="{7453F70D-9FC0-324D-8588-E12A03C86A3E}" srcOrd="0" destOrd="0" presId="urn:microsoft.com/office/officeart/2008/layout/LinedList"/>
    <dgm:cxn modelId="{D269094A-C20E-EF4C-B8CA-C932C82E446C}" type="presParOf" srcId="{B2A2FB68-B275-5B4A-94A3-B2D65C43F340}" destId="{65B82CD0-B976-C447-B763-EEDF6D40BD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1549D5FA-3668-4A04-9C85-218B0792CF2C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A0F050B-CC66-4BEA-8A75-FC92612D425F}">
      <dgm:prSet/>
      <dgm:spPr/>
      <dgm:t>
        <a:bodyPr/>
        <a:lstStyle/>
        <a:p>
          <a:r>
            <a:rPr lang="en-US" b="1"/>
            <a:t>• Premiér Ukrajiny: 2002–2005, 2006–2007</a:t>
          </a:r>
          <a:endParaRPr lang="en-US"/>
        </a:p>
      </dgm:t>
    </dgm:pt>
    <dgm:pt modelId="{28016E77-D00C-4569-B116-81CFFBA5DD4B}" type="parTrans" cxnId="{A19EDCEC-6681-4AC2-85ED-54B8AE8DA785}">
      <dgm:prSet/>
      <dgm:spPr/>
      <dgm:t>
        <a:bodyPr/>
        <a:lstStyle/>
        <a:p>
          <a:endParaRPr lang="en-US"/>
        </a:p>
      </dgm:t>
    </dgm:pt>
    <dgm:pt modelId="{6FEDBE20-EAC9-4803-83AF-5179AD4FFDC7}" type="sibTrans" cxnId="{A19EDCEC-6681-4AC2-85ED-54B8AE8DA785}">
      <dgm:prSet/>
      <dgm:spPr/>
      <dgm:t>
        <a:bodyPr/>
        <a:lstStyle/>
        <a:p>
          <a:endParaRPr lang="en-US"/>
        </a:p>
      </dgm:t>
    </dgm:pt>
    <dgm:pt modelId="{4086554C-22D5-40FF-95AA-595E31CD5D4D}">
      <dgm:prSet/>
      <dgm:spPr/>
      <dgm:t>
        <a:bodyPr/>
        <a:lstStyle/>
        <a:p>
          <a:r>
            <a:rPr lang="en-US" b="1" dirty="0"/>
            <a:t>• </a:t>
          </a:r>
          <a:r>
            <a:rPr lang="en-US" b="1" dirty="0" err="1"/>
            <a:t>Kandidát</a:t>
          </a:r>
          <a:r>
            <a:rPr lang="en-US" b="1" dirty="0"/>
            <a:t> v </a:t>
          </a:r>
          <a:r>
            <a:rPr lang="en-US" b="1" dirty="0" err="1"/>
            <a:t>prezidentských</a:t>
          </a:r>
          <a:r>
            <a:rPr lang="en-US" b="1" dirty="0"/>
            <a:t> </a:t>
          </a:r>
          <a:r>
            <a:rPr lang="en-US" b="1" dirty="0" err="1"/>
            <a:t>volbách</a:t>
          </a:r>
          <a:r>
            <a:rPr lang="en-US" b="1" dirty="0"/>
            <a:t> 2004 – </a:t>
          </a:r>
          <a:r>
            <a:rPr lang="en-US" b="1" dirty="0" err="1"/>
            <a:t>volby</a:t>
          </a:r>
          <a:r>
            <a:rPr lang="en-US" b="1" dirty="0"/>
            <a:t> </a:t>
          </a:r>
          <a:r>
            <a:rPr lang="en-US" b="1" dirty="0" err="1"/>
            <a:t>zfalšovány</a:t>
          </a:r>
          <a:endParaRPr lang="en-US" dirty="0"/>
        </a:p>
      </dgm:t>
    </dgm:pt>
    <dgm:pt modelId="{470CA3F3-E383-4CD6-82F9-06EEA16DAE31}" type="parTrans" cxnId="{DC8FCDAA-35AF-4C60-B67A-89531390F342}">
      <dgm:prSet/>
      <dgm:spPr/>
      <dgm:t>
        <a:bodyPr/>
        <a:lstStyle/>
        <a:p>
          <a:endParaRPr lang="en-US"/>
        </a:p>
      </dgm:t>
    </dgm:pt>
    <dgm:pt modelId="{CF50CE66-C4E1-4D9E-B43E-2637FC8867C6}" type="sibTrans" cxnId="{DC8FCDAA-35AF-4C60-B67A-89531390F342}">
      <dgm:prSet/>
      <dgm:spPr/>
      <dgm:t>
        <a:bodyPr/>
        <a:lstStyle/>
        <a:p>
          <a:endParaRPr lang="en-US"/>
        </a:p>
      </dgm:t>
    </dgm:pt>
    <dgm:pt modelId="{45901F6E-56F7-4B20-BE44-F945F48D12C7}">
      <dgm:prSet/>
      <dgm:spPr/>
      <dgm:t>
        <a:bodyPr/>
        <a:lstStyle/>
        <a:p>
          <a:r>
            <a:rPr lang="en-US" b="1"/>
            <a:t>• Prezident Ukrajiny: 2010–2014</a:t>
          </a:r>
          <a:endParaRPr lang="en-US"/>
        </a:p>
      </dgm:t>
    </dgm:pt>
    <dgm:pt modelId="{9DEAA7C1-1F26-48BC-BEB1-9DCB904D156C}" type="parTrans" cxnId="{9861A524-BF7C-4CC9-B0EF-DD342BDAC31C}">
      <dgm:prSet/>
      <dgm:spPr/>
      <dgm:t>
        <a:bodyPr/>
        <a:lstStyle/>
        <a:p>
          <a:endParaRPr lang="en-US"/>
        </a:p>
      </dgm:t>
    </dgm:pt>
    <dgm:pt modelId="{2E03B98D-959A-4AEC-926B-22E07649D54E}" type="sibTrans" cxnId="{9861A524-BF7C-4CC9-B0EF-DD342BDAC31C}">
      <dgm:prSet/>
      <dgm:spPr/>
      <dgm:t>
        <a:bodyPr/>
        <a:lstStyle/>
        <a:p>
          <a:endParaRPr lang="en-US"/>
        </a:p>
      </dgm:t>
    </dgm:pt>
    <dgm:pt modelId="{0BD81166-E948-4FB3-A1F3-2B99F15B876B}" type="pres">
      <dgm:prSet presAssocID="{1549D5FA-3668-4A04-9C85-218B0792CF2C}" presName="root" presStyleCnt="0">
        <dgm:presLayoutVars>
          <dgm:dir/>
          <dgm:resizeHandles val="exact"/>
        </dgm:presLayoutVars>
      </dgm:prSet>
      <dgm:spPr/>
    </dgm:pt>
    <dgm:pt modelId="{86375F22-08EB-44B3-BA68-833F23871DF9}" type="pres">
      <dgm:prSet presAssocID="{0A0F050B-CC66-4BEA-8A75-FC92612D425F}" presName="compNode" presStyleCnt="0"/>
      <dgm:spPr/>
    </dgm:pt>
    <dgm:pt modelId="{24F9FF48-60B5-4FBF-A20B-3C6E2EB6EAF2}" type="pres">
      <dgm:prSet presAssocID="{0A0F050B-CC66-4BEA-8A75-FC92612D42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 Player"/>
        </a:ext>
      </dgm:extLst>
    </dgm:pt>
    <dgm:pt modelId="{254344C3-0364-418E-B3B8-A391194E552D}" type="pres">
      <dgm:prSet presAssocID="{0A0F050B-CC66-4BEA-8A75-FC92612D425F}" presName="spaceRect" presStyleCnt="0"/>
      <dgm:spPr/>
    </dgm:pt>
    <dgm:pt modelId="{ED7CB637-F973-49D6-83DD-351AB5C8B475}" type="pres">
      <dgm:prSet presAssocID="{0A0F050B-CC66-4BEA-8A75-FC92612D425F}" presName="textRect" presStyleLbl="revTx" presStyleIdx="0" presStyleCnt="3">
        <dgm:presLayoutVars>
          <dgm:chMax val="1"/>
          <dgm:chPref val="1"/>
        </dgm:presLayoutVars>
      </dgm:prSet>
      <dgm:spPr/>
    </dgm:pt>
    <dgm:pt modelId="{5BAFB2F3-E128-40B9-9FB9-992BD7ECC1A4}" type="pres">
      <dgm:prSet presAssocID="{6FEDBE20-EAC9-4803-83AF-5179AD4FFDC7}" presName="sibTrans" presStyleCnt="0"/>
      <dgm:spPr/>
    </dgm:pt>
    <dgm:pt modelId="{190DA195-ADA5-47ED-8192-5159EECEBCDC}" type="pres">
      <dgm:prSet presAssocID="{4086554C-22D5-40FF-95AA-595E31CD5D4D}" presName="compNode" presStyleCnt="0"/>
      <dgm:spPr/>
    </dgm:pt>
    <dgm:pt modelId="{C62FE542-8D5D-4A68-B07B-39BA25501818}" type="pres">
      <dgm:prSet presAssocID="{4086554C-22D5-40FF-95AA-595E31CD5D4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řednášející"/>
        </a:ext>
      </dgm:extLst>
    </dgm:pt>
    <dgm:pt modelId="{53483B4D-A3AE-4AF0-87B3-0621C5BBB210}" type="pres">
      <dgm:prSet presAssocID="{4086554C-22D5-40FF-95AA-595E31CD5D4D}" presName="spaceRect" presStyleCnt="0"/>
      <dgm:spPr/>
    </dgm:pt>
    <dgm:pt modelId="{45889ACC-6687-44C9-9FF3-3C221884A8F2}" type="pres">
      <dgm:prSet presAssocID="{4086554C-22D5-40FF-95AA-595E31CD5D4D}" presName="textRect" presStyleLbl="revTx" presStyleIdx="1" presStyleCnt="3">
        <dgm:presLayoutVars>
          <dgm:chMax val="1"/>
          <dgm:chPref val="1"/>
        </dgm:presLayoutVars>
      </dgm:prSet>
      <dgm:spPr/>
    </dgm:pt>
    <dgm:pt modelId="{B1A8773F-5D42-4584-8371-0D877913734A}" type="pres">
      <dgm:prSet presAssocID="{CF50CE66-C4E1-4D9E-B43E-2637FC8867C6}" presName="sibTrans" presStyleCnt="0"/>
      <dgm:spPr/>
    </dgm:pt>
    <dgm:pt modelId="{0F7B1730-B272-4EE2-931C-0C1C532A4F5E}" type="pres">
      <dgm:prSet presAssocID="{45901F6E-56F7-4B20-BE44-F945F48D12C7}" presName="compNode" presStyleCnt="0"/>
      <dgm:spPr/>
    </dgm:pt>
    <dgm:pt modelId="{FD722514-EDEC-4E62-BA94-02E05BEC901E}" type="pres">
      <dgm:prSet presAssocID="{45901F6E-56F7-4B20-BE44-F945F48D12C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ůzka"/>
        </a:ext>
      </dgm:extLst>
    </dgm:pt>
    <dgm:pt modelId="{DEE09D43-F831-4093-A6A8-C3F569B09A69}" type="pres">
      <dgm:prSet presAssocID="{45901F6E-56F7-4B20-BE44-F945F48D12C7}" presName="spaceRect" presStyleCnt="0"/>
      <dgm:spPr/>
    </dgm:pt>
    <dgm:pt modelId="{1A0376E9-C531-4115-9549-F1551ED6CE7B}" type="pres">
      <dgm:prSet presAssocID="{45901F6E-56F7-4B20-BE44-F945F48D12C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70DAA16-EA83-48F7-BA83-7541DBD16E33}" type="presOf" srcId="{1549D5FA-3668-4A04-9C85-218B0792CF2C}" destId="{0BD81166-E948-4FB3-A1F3-2B99F15B876B}" srcOrd="0" destOrd="0" presId="urn:microsoft.com/office/officeart/2018/2/layout/IconLabelList"/>
    <dgm:cxn modelId="{F2017D20-9E9D-4963-9933-AAB3F7C98317}" type="presOf" srcId="{45901F6E-56F7-4B20-BE44-F945F48D12C7}" destId="{1A0376E9-C531-4115-9549-F1551ED6CE7B}" srcOrd="0" destOrd="0" presId="urn:microsoft.com/office/officeart/2018/2/layout/IconLabelList"/>
    <dgm:cxn modelId="{9861A524-BF7C-4CC9-B0EF-DD342BDAC31C}" srcId="{1549D5FA-3668-4A04-9C85-218B0792CF2C}" destId="{45901F6E-56F7-4B20-BE44-F945F48D12C7}" srcOrd="2" destOrd="0" parTransId="{9DEAA7C1-1F26-48BC-BEB1-9DCB904D156C}" sibTransId="{2E03B98D-959A-4AEC-926B-22E07649D54E}"/>
    <dgm:cxn modelId="{07BD7A40-5D66-4470-95EC-592F1A5919E0}" type="presOf" srcId="{4086554C-22D5-40FF-95AA-595E31CD5D4D}" destId="{45889ACC-6687-44C9-9FF3-3C221884A8F2}" srcOrd="0" destOrd="0" presId="urn:microsoft.com/office/officeart/2018/2/layout/IconLabelList"/>
    <dgm:cxn modelId="{C9A1465B-B970-4A72-A83F-F0CBB729A690}" type="presOf" srcId="{0A0F050B-CC66-4BEA-8A75-FC92612D425F}" destId="{ED7CB637-F973-49D6-83DD-351AB5C8B475}" srcOrd="0" destOrd="0" presId="urn:microsoft.com/office/officeart/2018/2/layout/IconLabelList"/>
    <dgm:cxn modelId="{DC8FCDAA-35AF-4C60-B67A-89531390F342}" srcId="{1549D5FA-3668-4A04-9C85-218B0792CF2C}" destId="{4086554C-22D5-40FF-95AA-595E31CD5D4D}" srcOrd="1" destOrd="0" parTransId="{470CA3F3-E383-4CD6-82F9-06EEA16DAE31}" sibTransId="{CF50CE66-C4E1-4D9E-B43E-2637FC8867C6}"/>
    <dgm:cxn modelId="{A19EDCEC-6681-4AC2-85ED-54B8AE8DA785}" srcId="{1549D5FA-3668-4A04-9C85-218B0792CF2C}" destId="{0A0F050B-CC66-4BEA-8A75-FC92612D425F}" srcOrd="0" destOrd="0" parTransId="{28016E77-D00C-4569-B116-81CFFBA5DD4B}" sibTransId="{6FEDBE20-EAC9-4803-83AF-5179AD4FFDC7}"/>
    <dgm:cxn modelId="{C45343E7-AD25-434A-B0D1-D7DDF8095D0E}" type="presParOf" srcId="{0BD81166-E948-4FB3-A1F3-2B99F15B876B}" destId="{86375F22-08EB-44B3-BA68-833F23871DF9}" srcOrd="0" destOrd="0" presId="urn:microsoft.com/office/officeart/2018/2/layout/IconLabelList"/>
    <dgm:cxn modelId="{6C6D465E-1F3E-49AC-898D-1E25D383EB14}" type="presParOf" srcId="{86375F22-08EB-44B3-BA68-833F23871DF9}" destId="{24F9FF48-60B5-4FBF-A20B-3C6E2EB6EAF2}" srcOrd="0" destOrd="0" presId="urn:microsoft.com/office/officeart/2018/2/layout/IconLabelList"/>
    <dgm:cxn modelId="{6C5C16B3-F13A-4C07-8F6E-E0A3D52BCE70}" type="presParOf" srcId="{86375F22-08EB-44B3-BA68-833F23871DF9}" destId="{254344C3-0364-418E-B3B8-A391194E552D}" srcOrd="1" destOrd="0" presId="urn:microsoft.com/office/officeart/2018/2/layout/IconLabelList"/>
    <dgm:cxn modelId="{4130B6B5-BCB3-447B-A1A5-02AAAD6C5CE5}" type="presParOf" srcId="{86375F22-08EB-44B3-BA68-833F23871DF9}" destId="{ED7CB637-F973-49D6-83DD-351AB5C8B475}" srcOrd="2" destOrd="0" presId="urn:microsoft.com/office/officeart/2018/2/layout/IconLabelList"/>
    <dgm:cxn modelId="{D9BCEA81-684E-4127-8865-7FC82B0E5245}" type="presParOf" srcId="{0BD81166-E948-4FB3-A1F3-2B99F15B876B}" destId="{5BAFB2F3-E128-40B9-9FB9-992BD7ECC1A4}" srcOrd="1" destOrd="0" presId="urn:microsoft.com/office/officeart/2018/2/layout/IconLabelList"/>
    <dgm:cxn modelId="{9E9503DD-8390-49EC-9DFF-8ABFEE3C035E}" type="presParOf" srcId="{0BD81166-E948-4FB3-A1F3-2B99F15B876B}" destId="{190DA195-ADA5-47ED-8192-5159EECEBCDC}" srcOrd="2" destOrd="0" presId="urn:microsoft.com/office/officeart/2018/2/layout/IconLabelList"/>
    <dgm:cxn modelId="{0302842A-EC34-4A76-A356-88E7021B90F8}" type="presParOf" srcId="{190DA195-ADA5-47ED-8192-5159EECEBCDC}" destId="{C62FE542-8D5D-4A68-B07B-39BA25501818}" srcOrd="0" destOrd="0" presId="urn:microsoft.com/office/officeart/2018/2/layout/IconLabelList"/>
    <dgm:cxn modelId="{0658AF90-BE6C-4806-913B-851EDC188EBE}" type="presParOf" srcId="{190DA195-ADA5-47ED-8192-5159EECEBCDC}" destId="{53483B4D-A3AE-4AF0-87B3-0621C5BBB210}" srcOrd="1" destOrd="0" presId="urn:microsoft.com/office/officeart/2018/2/layout/IconLabelList"/>
    <dgm:cxn modelId="{EFDE4BF1-71C9-4B51-8BC1-BEC1221E1AFE}" type="presParOf" srcId="{190DA195-ADA5-47ED-8192-5159EECEBCDC}" destId="{45889ACC-6687-44C9-9FF3-3C221884A8F2}" srcOrd="2" destOrd="0" presId="urn:microsoft.com/office/officeart/2018/2/layout/IconLabelList"/>
    <dgm:cxn modelId="{FAF6E65D-E1A1-4370-8C09-743B196809D0}" type="presParOf" srcId="{0BD81166-E948-4FB3-A1F3-2B99F15B876B}" destId="{B1A8773F-5D42-4584-8371-0D877913734A}" srcOrd="3" destOrd="0" presId="urn:microsoft.com/office/officeart/2018/2/layout/IconLabelList"/>
    <dgm:cxn modelId="{53E1D1A9-A814-46A0-B4FA-B52A0B2E47B1}" type="presParOf" srcId="{0BD81166-E948-4FB3-A1F3-2B99F15B876B}" destId="{0F7B1730-B272-4EE2-931C-0C1C532A4F5E}" srcOrd="4" destOrd="0" presId="urn:microsoft.com/office/officeart/2018/2/layout/IconLabelList"/>
    <dgm:cxn modelId="{2FC269FD-9FC1-48E8-94F2-540DE6A0AB5C}" type="presParOf" srcId="{0F7B1730-B272-4EE2-931C-0C1C532A4F5E}" destId="{FD722514-EDEC-4E62-BA94-02E05BEC901E}" srcOrd="0" destOrd="0" presId="urn:microsoft.com/office/officeart/2018/2/layout/IconLabelList"/>
    <dgm:cxn modelId="{51A6A0F9-05AC-4D32-9FA8-BF8E611EF9E4}" type="presParOf" srcId="{0F7B1730-B272-4EE2-931C-0C1C532A4F5E}" destId="{DEE09D43-F831-4093-A6A8-C3F569B09A69}" srcOrd="1" destOrd="0" presId="urn:microsoft.com/office/officeart/2018/2/layout/IconLabelList"/>
    <dgm:cxn modelId="{46488DD2-D30E-4A71-AAE9-DA58784EBB95}" type="presParOf" srcId="{0F7B1730-B272-4EE2-931C-0C1C532A4F5E}" destId="{1A0376E9-C531-4115-9549-F1551ED6CE7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D40CAFB9-2615-456B-8DB8-23B2572468A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62E769-9218-4C6B-983F-2FC96C8F16EB}">
      <dgm:prSet/>
      <dgm:spPr/>
      <dgm:t>
        <a:bodyPr/>
        <a:lstStyle/>
        <a:p>
          <a:r>
            <a:rPr lang="en-US" b="1"/>
            <a:t>• 2013: odmítl podepsat asociační dohodu s EU</a:t>
          </a:r>
          <a:endParaRPr lang="en-US"/>
        </a:p>
      </dgm:t>
    </dgm:pt>
    <dgm:pt modelId="{A18F0E42-8F9E-4B2D-8292-BFFC6C9001DC}" type="parTrans" cxnId="{2BBE21E9-6C82-48D8-8AC2-6C42F646A0E7}">
      <dgm:prSet/>
      <dgm:spPr/>
      <dgm:t>
        <a:bodyPr/>
        <a:lstStyle/>
        <a:p>
          <a:endParaRPr lang="en-US"/>
        </a:p>
      </dgm:t>
    </dgm:pt>
    <dgm:pt modelId="{D2B26BE1-0D02-4898-B19A-A54A29566FCF}" type="sibTrans" cxnId="{2BBE21E9-6C82-48D8-8AC2-6C42F646A0E7}">
      <dgm:prSet/>
      <dgm:spPr/>
      <dgm:t>
        <a:bodyPr/>
        <a:lstStyle/>
        <a:p>
          <a:endParaRPr lang="en-US"/>
        </a:p>
      </dgm:t>
    </dgm:pt>
    <dgm:pt modelId="{5E103442-B0A6-4CDF-A66E-300A9CBCC6F9}">
      <dgm:prSet/>
      <dgm:spPr/>
      <dgm:t>
        <a:bodyPr/>
        <a:lstStyle/>
        <a:p>
          <a:r>
            <a:rPr lang="en-US" b="1"/>
            <a:t>• Spuštění Euromajdanu – masové protesty</a:t>
          </a:r>
          <a:endParaRPr lang="en-US"/>
        </a:p>
      </dgm:t>
    </dgm:pt>
    <dgm:pt modelId="{1EFA875F-4FBF-4B44-9F84-DF4CDA6BB0C3}" type="parTrans" cxnId="{6A82AB9D-AB06-44F9-BC62-5AB22AF96F1B}">
      <dgm:prSet/>
      <dgm:spPr/>
      <dgm:t>
        <a:bodyPr/>
        <a:lstStyle/>
        <a:p>
          <a:endParaRPr lang="en-US"/>
        </a:p>
      </dgm:t>
    </dgm:pt>
    <dgm:pt modelId="{E922C2AF-8C02-466A-873C-1620AA2CFFA5}" type="sibTrans" cxnId="{6A82AB9D-AB06-44F9-BC62-5AB22AF96F1B}">
      <dgm:prSet/>
      <dgm:spPr/>
      <dgm:t>
        <a:bodyPr/>
        <a:lstStyle/>
        <a:p>
          <a:endParaRPr lang="en-US"/>
        </a:p>
      </dgm:t>
    </dgm:pt>
    <dgm:pt modelId="{338DB8B8-4E95-4BAD-B7F5-52BDF5FD5F6C}">
      <dgm:prSet/>
      <dgm:spPr/>
      <dgm:t>
        <a:bodyPr/>
        <a:lstStyle/>
        <a:p>
          <a:r>
            <a:rPr lang="en-US" b="1"/>
            <a:t>• Únor 2014: útěk do Ruska, odvolán parlamentem</a:t>
          </a:r>
          <a:endParaRPr lang="en-US"/>
        </a:p>
      </dgm:t>
    </dgm:pt>
    <dgm:pt modelId="{5ED15AD0-3A0B-421B-8D8B-78C35A83420B}" type="parTrans" cxnId="{0A3F503D-2E36-4CED-99F0-FB2E1488AD4A}">
      <dgm:prSet/>
      <dgm:spPr/>
      <dgm:t>
        <a:bodyPr/>
        <a:lstStyle/>
        <a:p>
          <a:endParaRPr lang="en-US"/>
        </a:p>
      </dgm:t>
    </dgm:pt>
    <dgm:pt modelId="{BE119606-C0DD-404D-A342-02527DD87352}" type="sibTrans" cxnId="{0A3F503D-2E36-4CED-99F0-FB2E1488AD4A}">
      <dgm:prSet/>
      <dgm:spPr/>
      <dgm:t>
        <a:bodyPr/>
        <a:lstStyle/>
        <a:p>
          <a:endParaRPr lang="en-US"/>
        </a:p>
      </dgm:t>
    </dgm:pt>
    <dgm:pt modelId="{5B3A05A8-9BD6-0A44-A94B-F4CAD175B176}" type="pres">
      <dgm:prSet presAssocID="{D40CAFB9-2615-456B-8DB8-23B2572468A3}" presName="vert0" presStyleCnt="0">
        <dgm:presLayoutVars>
          <dgm:dir/>
          <dgm:animOne val="branch"/>
          <dgm:animLvl val="lvl"/>
        </dgm:presLayoutVars>
      </dgm:prSet>
      <dgm:spPr/>
    </dgm:pt>
    <dgm:pt modelId="{2BDFF5CC-349F-424E-BA5E-71896226164E}" type="pres">
      <dgm:prSet presAssocID="{9C62E769-9218-4C6B-983F-2FC96C8F16EB}" presName="thickLine" presStyleLbl="alignNode1" presStyleIdx="0" presStyleCnt="3"/>
      <dgm:spPr/>
    </dgm:pt>
    <dgm:pt modelId="{40F99510-6425-C24D-8BCC-E64018E51C2B}" type="pres">
      <dgm:prSet presAssocID="{9C62E769-9218-4C6B-983F-2FC96C8F16EB}" presName="horz1" presStyleCnt="0"/>
      <dgm:spPr/>
    </dgm:pt>
    <dgm:pt modelId="{14299014-B999-6C4A-B9FB-36FE17322364}" type="pres">
      <dgm:prSet presAssocID="{9C62E769-9218-4C6B-983F-2FC96C8F16EB}" presName="tx1" presStyleLbl="revTx" presStyleIdx="0" presStyleCnt="3"/>
      <dgm:spPr/>
    </dgm:pt>
    <dgm:pt modelId="{B0657183-6265-7E4A-9F3D-8A96BC8667DC}" type="pres">
      <dgm:prSet presAssocID="{9C62E769-9218-4C6B-983F-2FC96C8F16EB}" presName="vert1" presStyleCnt="0"/>
      <dgm:spPr/>
    </dgm:pt>
    <dgm:pt modelId="{0FA9BD6B-A62C-D74E-823C-D21DD504B63C}" type="pres">
      <dgm:prSet presAssocID="{5E103442-B0A6-4CDF-A66E-300A9CBCC6F9}" presName="thickLine" presStyleLbl="alignNode1" presStyleIdx="1" presStyleCnt="3"/>
      <dgm:spPr/>
    </dgm:pt>
    <dgm:pt modelId="{2E49E582-5A59-8742-B71F-671C38826966}" type="pres">
      <dgm:prSet presAssocID="{5E103442-B0A6-4CDF-A66E-300A9CBCC6F9}" presName="horz1" presStyleCnt="0"/>
      <dgm:spPr/>
    </dgm:pt>
    <dgm:pt modelId="{0DA89896-E904-044F-BBCD-A0FC8B17A090}" type="pres">
      <dgm:prSet presAssocID="{5E103442-B0A6-4CDF-A66E-300A9CBCC6F9}" presName="tx1" presStyleLbl="revTx" presStyleIdx="1" presStyleCnt="3"/>
      <dgm:spPr/>
    </dgm:pt>
    <dgm:pt modelId="{F11D5B26-057A-AA43-9F08-5EFEA0260BE2}" type="pres">
      <dgm:prSet presAssocID="{5E103442-B0A6-4CDF-A66E-300A9CBCC6F9}" presName="vert1" presStyleCnt="0"/>
      <dgm:spPr/>
    </dgm:pt>
    <dgm:pt modelId="{658AF66F-4042-D64C-A9C4-2C275C0D3AE0}" type="pres">
      <dgm:prSet presAssocID="{338DB8B8-4E95-4BAD-B7F5-52BDF5FD5F6C}" presName="thickLine" presStyleLbl="alignNode1" presStyleIdx="2" presStyleCnt="3"/>
      <dgm:spPr/>
    </dgm:pt>
    <dgm:pt modelId="{1CF55423-2B3E-5E49-80CE-7B9E37313B3D}" type="pres">
      <dgm:prSet presAssocID="{338DB8B8-4E95-4BAD-B7F5-52BDF5FD5F6C}" presName="horz1" presStyleCnt="0"/>
      <dgm:spPr/>
    </dgm:pt>
    <dgm:pt modelId="{DCA0DD74-622D-124F-B069-04A04B70A5B6}" type="pres">
      <dgm:prSet presAssocID="{338DB8B8-4E95-4BAD-B7F5-52BDF5FD5F6C}" presName="tx1" presStyleLbl="revTx" presStyleIdx="2" presStyleCnt="3"/>
      <dgm:spPr/>
    </dgm:pt>
    <dgm:pt modelId="{A0AF12CE-C135-224F-9139-B0513EA9FA1C}" type="pres">
      <dgm:prSet presAssocID="{338DB8B8-4E95-4BAD-B7F5-52BDF5FD5F6C}" presName="vert1" presStyleCnt="0"/>
      <dgm:spPr/>
    </dgm:pt>
  </dgm:ptLst>
  <dgm:cxnLst>
    <dgm:cxn modelId="{6F2E8A2A-59AC-AD4A-BD82-C3EE6B947028}" type="presOf" srcId="{D40CAFB9-2615-456B-8DB8-23B2572468A3}" destId="{5B3A05A8-9BD6-0A44-A94B-F4CAD175B176}" srcOrd="0" destOrd="0" presId="urn:microsoft.com/office/officeart/2008/layout/LinedList"/>
    <dgm:cxn modelId="{0A3F503D-2E36-4CED-99F0-FB2E1488AD4A}" srcId="{D40CAFB9-2615-456B-8DB8-23B2572468A3}" destId="{338DB8B8-4E95-4BAD-B7F5-52BDF5FD5F6C}" srcOrd="2" destOrd="0" parTransId="{5ED15AD0-3A0B-421B-8D8B-78C35A83420B}" sibTransId="{BE119606-C0DD-404D-A342-02527DD87352}"/>
    <dgm:cxn modelId="{6A82AB9D-AB06-44F9-BC62-5AB22AF96F1B}" srcId="{D40CAFB9-2615-456B-8DB8-23B2572468A3}" destId="{5E103442-B0A6-4CDF-A66E-300A9CBCC6F9}" srcOrd="1" destOrd="0" parTransId="{1EFA875F-4FBF-4B44-9F84-DF4CDA6BB0C3}" sibTransId="{E922C2AF-8C02-466A-873C-1620AA2CFFA5}"/>
    <dgm:cxn modelId="{704084A5-7678-B345-BAAA-09FE4760DF9E}" type="presOf" srcId="{9C62E769-9218-4C6B-983F-2FC96C8F16EB}" destId="{14299014-B999-6C4A-B9FB-36FE17322364}" srcOrd="0" destOrd="0" presId="urn:microsoft.com/office/officeart/2008/layout/LinedList"/>
    <dgm:cxn modelId="{2BBE21E9-6C82-48D8-8AC2-6C42F646A0E7}" srcId="{D40CAFB9-2615-456B-8DB8-23B2572468A3}" destId="{9C62E769-9218-4C6B-983F-2FC96C8F16EB}" srcOrd="0" destOrd="0" parTransId="{A18F0E42-8F9E-4B2D-8292-BFFC6C9001DC}" sibTransId="{D2B26BE1-0D02-4898-B19A-A54A29566FCF}"/>
    <dgm:cxn modelId="{381221EC-5B99-9A45-8D1F-D7127B92306C}" type="presOf" srcId="{5E103442-B0A6-4CDF-A66E-300A9CBCC6F9}" destId="{0DA89896-E904-044F-BBCD-A0FC8B17A090}" srcOrd="0" destOrd="0" presId="urn:microsoft.com/office/officeart/2008/layout/LinedList"/>
    <dgm:cxn modelId="{E1DEF3FD-CE9D-5046-8ADD-6D193A6B8246}" type="presOf" srcId="{338DB8B8-4E95-4BAD-B7F5-52BDF5FD5F6C}" destId="{DCA0DD74-622D-124F-B069-04A04B70A5B6}" srcOrd="0" destOrd="0" presId="urn:microsoft.com/office/officeart/2008/layout/LinedList"/>
    <dgm:cxn modelId="{F1BB1CE2-8CF2-E340-9995-1AAFA9817251}" type="presParOf" srcId="{5B3A05A8-9BD6-0A44-A94B-F4CAD175B176}" destId="{2BDFF5CC-349F-424E-BA5E-71896226164E}" srcOrd="0" destOrd="0" presId="urn:microsoft.com/office/officeart/2008/layout/LinedList"/>
    <dgm:cxn modelId="{489DAD54-E7D4-FB46-9A8B-E70D2FE0E2AA}" type="presParOf" srcId="{5B3A05A8-9BD6-0A44-A94B-F4CAD175B176}" destId="{40F99510-6425-C24D-8BCC-E64018E51C2B}" srcOrd="1" destOrd="0" presId="urn:microsoft.com/office/officeart/2008/layout/LinedList"/>
    <dgm:cxn modelId="{54F3CC33-5DB0-7647-8337-1B0ED4E787D0}" type="presParOf" srcId="{40F99510-6425-C24D-8BCC-E64018E51C2B}" destId="{14299014-B999-6C4A-B9FB-36FE17322364}" srcOrd="0" destOrd="0" presId="urn:microsoft.com/office/officeart/2008/layout/LinedList"/>
    <dgm:cxn modelId="{B788DA20-14F1-7347-96D1-FAC105C8B553}" type="presParOf" srcId="{40F99510-6425-C24D-8BCC-E64018E51C2B}" destId="{B0657183-6265-7E4A-9F3D-8A96BC8667DC}" srcOrd="1" destOrd="0" presId="urn:microsoft.com/office/officeart/2008/layout/LinedList"/>
    <dgm:cxn modelId="{AC656EBA-CEBB-DC4A-AF9C-E1B7680D601D}" type="presParOf" srcId="{5B3A05A8-9BD6-0A44-A94B-F4CAD175B176}" destId="{0FA9BD6B-A62C-D74E-823C-D21DD504B63C}" srcOrd="2" destOrd="0" presId="urn:microsoft.com/office/officeart/2008/layout/LinedList"/>
    <dgm:cxn modelId="{C557E03F-2346-C540-9833-9A850DB3A83E}" type="presParOf" srcId="{5B3A05A8-9BD6-0A44-A94B-F4CAD175B176}" destId="{2E49E582-5A59-8742-B71F-671C38826966}" srcOrd="3" destOrd="0" presId="urn:microsoft.com/office/officeart/2008/layout/LinedList"/>
    <dgm:cxn modelId="{98528E66-EEAA-BF44-B54B-3287AF2A78ED}" type="presParOf" srcId="{2E49E582-5A59-8742-B71F-671C38826966}" destId="{0DA89896-E904-044F-BBCD-A0FC8B17A090}" srcOrd="0" destOrd="0" presId="urn:microsoft.com/office/officeart/2008/layout/LinedList"/>
    <dgm:cxn modelId="{36B9314B-2EE0-714C-80E2-69395DAEC8B9}" type="presParOf" srcId="{2E49E582-5A59-8742-B71F-671C38826966}" destId="{F11D5B26-057A-AA43-9F08-5EFEA0260BE2}" srcOrd="1" destOrd="0" presId="urn:microsoft.com/office/officeart/2008/layout/LinedList"/>
    <dgm:cxn modelId="{6354E287-962F-1F4D-ADCD-48CD1D860C64}" type="presParOf" srcId="{5B3A05A8-9BD6-0A44-A94B-F4CAD175B176}" destId="{658AF66F-4042-D64C-A9C4-2C275C0D3AE0}" srcOrd="4" destOrd="0" presId="urn:microsoft.com/office/officeart/2008/layout/LinedList"/>
    <dgm:cxn modelId="{0BA1EB48-5728-764E-9436-3C522B6449F8}" type="presParOf" srcId="{5B3A05A8-9BD6-0A44-A94B-F4CAD175B176}" destId="{1CF55423-2B3E-5E49-80CE-7B9E37313B3D}" srcOrd="5" destOrd="0" presId="urn:microsoft.com/office/officeart/2008/layout/LinedList"/>
    <dgm:cxn modelId="{C58BDA80-2FB5-8A40-A10C-F3F8CC12F389}" type="presParOf" srcId="{1CF55423-2B3E-5E49-80CE-7B9E37313B3D}" destId="{DCA0DD74-622D-124F-B069-04A04B70A5B6}" srcOrd="0" destOrd="0" presId="urn:microsoft.com/office/officeart/2008/layout/LinedList"/>
    <dgm:cxn modelId="{84C653E4-0559-AB49-9609-F163988B0FCA}" type="presParOf" srcId="{1CF55423-2B3E-5E49-80CE-7B9E37313B3D}" destId="{A0AF12CE-C135-224F-9139-B0513EA9FA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AB8F4982-0B20-4402-941E-BED4DDA1615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FA0CBE-4ECF-4C0E-ABFF-3FDCDAD3BE0D}">
      <dgm:prSet/>
      <dgm:spPr/>
      <dgm:t>
        <a:bodyPr/>
        <a:lstStyle/>
        <a:p>
          <a:r>
            <a:rPr lang="en-US" b="1"/>
            <a:t>• Exil v Rusku, odsouzen za vlastizradu (2019)</a:t>
          </a:r>
          <a:endParaRPr lang="en-US"/>
        </a:p>
      </dgm:t>
    </dgm:pt>
    <dgm:pt modelId="{CE926CCB-AAF0-4734-B4F9-EE4C6F98F5A0}" type="parTrans" cxnId="{6BC1F9B8-D9C3-4E49-846A-A3EB06B336E1}">
      <dgm:prSet/>
      <dgm:spPr/>
      <dgm:t>
        <a:bodyPr/>
        <a:lstStyle/>
        <a:p>
          <a:endParaRPr lang="en-US"/>
        </a:p>
      </dgm:t>
    </dgm:pt>
    <dgm:pt modelId="{07BDCDF7-497A-413F-BC79-2EDCAA5D6556}" type="sibTrans" cxnId="{6BC1F9B8-D9C3-4E49-846A-A3EB06B336E1}">
      <dgm:prSet/>
      <dgm:spPr/>
      <dgm:t>
        <a:bodyPr/>
        <a:lstStyle/>
        <a:p>
          <a:endParaRPr lang="en-US"/>
        </a:p>
      </dgm:t>
    </dgm:pt>
    <dgm:pt modelId="{A8FDD4B2-B185-4B97-B0E3-603D01FD9231}">
      <dgm:prSet/>
      <dgm:spPr/>
      <dgm:t>
        <a:bodyPr/>
        <a:lstStyle/>
        <a:p>
          <a:r>
            <a:rPr lang="en-US" b="1"/>
            <a:t>• Spojován s ruskou anexí Krymu a válkou na Donbasu</a:t>
          </a:r>
          <a:endParaRPr lang="en-US"/>
        </a:p>
      </dgm:t>
    </dgm:pt>
    <dgm:pt modelId="{68953801-247E-429F-8C43-177ECED457B0}" type="parTrans" cxnId="{DA374F77-02E1-4E28-AC5B-DC9672DF5910}">
      <dgm:prSet/>
      <dgm:spPr/>
      <dgm:t>
        <a:bodyPr/>
        <a:lstStyle/>
        <a:p>
          <a:endParaRPr lang="en-US"/>
        </a:p>
      </dgm:t>
    </dgm:pt>
    <dgm:pt modelId="{C898453A-FD35-4989-9B59-65543D0CB1C0}" type="sibTrans" cxnId="{DA374F77-02E1-4E28-AC5B-DC9672DF5910}">
      <dgm:prSet/>
      <dgm:spPr/>
      <dgm:t>
        <a:bodyPr/>
        <a:lstStyle/>
        <a:p>
          <a:endParaRPr lang="en-US"/>
        </a:p>
      </dgm:t>
    </dgm:pt>
    <dgm:pt modelId="{22F8CD4E-7503-4B98-90F3-68A4FE954E16}">
      <dgm:prSet/>
      <dgm:spPr/>
      <dgm:t>
        <a:bodyPr/>
        <a:lstStyle/>
        <a:p>
          <a:r>
            <a:rPr lang="en-US" b="1"/>
            <a:t>• Vnímán jako symbol korupce a proruské politiky</a:t>
          </a:r>
          <a:endParaRPr lang="en-US"/>
        </a:p>
      </dgm:t>
    </dgm:pt>
    <dgm:pt modelId="{CC7996DC-2139-4510-97E5-B945230F1DBE}" type="parTrans" cxnId="{185FAB29-D736-4E91-A685-8C63A889736F}">
      <dgm:prSet/>
      <dgm:spPr/>
      <dgm:t>
        <a:bodyPr/>
        <a:lstStyle/>
        <a:p>
          <a:endParaRPr lang="en-US"/>
        </a:p>
      </dgm:t>
    </dgm:pt>
    <dgm:pt modelId="{022BD2F7-73D6-4C56-9028-2B1C1C6D1ED5}" type="sibTrans" cxnId="{185FAB29-D736-4E91-A685-8C63A889736F}">
      <dgm:prSet/>
      <dgm:spPr/>
      <dgm:t>
        <a:bodyPr/>
        <a:lstStyle/>
        <a:p>
          <a:endParaRPr lang="en-US"/>
        </a:p>
      </dgm:t>
    </dgm:pt>
    <dgm:pt modelId="{497F1360-0064-3043-8164-90157A6B9E68}" type="pres">
      <dgm:prSet presAssocID="{AB8F4982-0B20-4402-941E-BED4DDA16151}" presName="vert0" presStyleCnt="0">
        <dgm:presLayoutVars>
          <dgm:dir/>
          <dgm:animOne val="branch"/>
          <dgm:animLvl val="lvl"/>
        </dgm:presLayoutVars>
      </dgm:prSet>
      <dgm:spPr/>
    </dgm:pt>
    <dgm:pt modelId="{2246E394-BDCA-C743-B456-7570BCA146F2}" type="pres">
      <dgm:prSet presAssocID="{0CFA0CBE-4ECF-4C0E-ABFF-3FDCDAD3BE0D}" presName="thickLine" presStyleLbl="alignNode1" presStyleIdx="0" presStyleCnt="3"/>
      <dgm:spPr/>
    </dgm:pt>
    <dgm:pt modelId="{6FF19605-A8DE-694C-9AF1-78AE7F204D88}" type="pres">
      <dgm:prSet presAssocID="{0CFA0CBE-4ECF-4C0E-ABFF-3FDCDAD3BE0D}" presName="horz1" presStyleCnt="0"/>
      <dgm:spPr/>
    </dgm:pt>
    <dgm:pt modelId="{EB1D4FB5-3D03-C54C-934D-F9A57223E22A}" type="pres">
      <dgm:prSet presAssocID="{0CFA0CBE-4ECF-4C0E-ABFF-3FDCDAD3BE0D}" presName="tx1" presStyleLbl="revTx" presStyleIdx="0" presStyleCnt="3"/>
      <dgm:spPr/>
    </dgm:pt>
    <dgm:pt modelId="{6D2D3E09-8C8A-8247-A8CF-F855AFB7CE4A}" type="pres">
      <dgm:prSet presAssocID="{0CFA0CBE-4ECF-4C0E-ABFF-3FDCDAD3BE0D}" presName="vert1" presStyleCnt="0"/>
      <dgm:spPr/>
    </dgm:pt>
    <dgm:pt modelId="{CCC5C408-8EB8-D542-81F9-6B979C7D6FD5}" type="pres">
      <dgm:prSet presAssocID="{A8FDD4B2-B185-4B97-B0E3-603D01FD9231}" presName="thickLine" presStyleLbl="alignNode1" presStyleIdx="1" presStyleCnt="3"/>
      <dgm:spPr/>
    </dgm:pt>
    <dgm:pt modelId="{AEFA7A44-FEAA-B245-94D9-150D34910777}" type="pres">
      <dgm:prSet presAssocID="{A8FDD4B2-B185-4B97-B0E3-603D01FD9231}" presName="horz1" presStyleCnt="0"/>
      <dgm:spPr/>
    </dgm:pt>
    <dgm:pt modelId="{2BDC095D-94FF-C240-85BC-B89C0E1A783F}" type="pres">
      <dgm:prSet presAssocID="{A8FDD4B2-B185-4B97-B0E3-603D01FD9231}" presName="tx1" presStyleLbl="revTx" presStyleIdx="1" presStyleCnt="3"/>
      <dgm:spPr/>
    </dgm:pt>
    <dgm:pt modelId="{14F66669-375A-FA47-9CB9-3DC23878D357}" type="pres">
      <dgm:prSet presAssocID="{A8FDD4B2-B185-4B97-B0E3-603D01FD9231}" presName="vert1" presStyleCnt="0"/>
      <dgm:spPr/>
    </dgm:pt>
    <dgm:pt modelId="{C26E798F-81A3-D447-99D0-2B30CC446720}" type="pres">
      <dgm:prSet presAssocID="{22F8CD4E-7503-4B98-90F3-68A4FE954E16}" presName="thickLine" presStyleLbl="alignNode1" presStyleIdx="2" presStyleCnt="3"/>
      <dgm:spPr/>
    </dgm:pt>
    <dgm:pt modelId="{2CFB4A87-EEF2-B342-BB10-A823283BAAD4}" type="pres">
      <dgm:prSet presAssocID="{22F8CD4E-7503-4B98-90F3-68A4FE954E16}" presName="horz1" presStyleCnt="0"/>
      <dgm:spPr/>
    </dgm:pt>
    <dgm:pt modelId="{3BAC47A0-89A0-074C-87EF-D30B62B6231F}" type="pres">
      <dgm:prSet presAssocID="{22F8CD4E-7503-4B98-90F3-68A4FE954E16}" presName="tx1" presStyleLbl="revTx" presStyleIdx="2" presStyleCnt="3"/>
      <dgm:spPr/>
    </dgm:pt>
    <dgm:pt modelId="{32656D9A-F98D-714F-9073-22A443097A03}" type="pres">
      <dgm:prSet presAssocID="{22F8CD4E-7503-4B98-90F3-68A4FE954E16}" presName="vert1" presStyleCnt="0"/>
      <dgm:spPr/>
    </dgm:pt>
  </dgm:ptLst>
  <dgm:cxnLst>
    <dgm:cxn modelId="{CE72F421-5BFE-C441-B45C-CF36799477DC}" type="presOf" srcId="{A8FDD4B2-B185-4B97-B0E3-603D01FD9231}" destId="{2BDC095D-94FF-C240-85BC-B89C0E1A783F}" srcOrd="0" destOrd="0" presId="urn:microsoft.com/office/officeart/2008/layout/LinedList"/>
    <dgm:cxn modelId="{185FAB29-D736-4E91-A685-8C63A889736F}" srcId="{AB8F4982-0B20-4402-941E-BED4DDA16151}" destId="{22F8CD4E-7503-4B98-90F3-68A4FE954E16}" srcOrd="2" destOrd="0" parTransId="{CC7996DC-2139-4510-97E5-B945230F1DBE}" sibTransId="{022BD2F7-73D6-4C56-9028-2B1C1C6D1ED5}"/>
    <dgm:cxn modelId="{081B633F-E9EA-A241-8F33-98A10D20FF4A}" type="presOf" srcId="{0CFA0CBE-4ECF-4C0E-ABFF-3FDCDAD3BE0D}" destId="{EB1D4FB5-3D03-C54C-934D-F9A57223E22A}" srcOrd="0" destOrd="0" presId="urn:microsoft.com/office/officeart/2008/layout/LinedList"/>
    <dgm:cxn modelId="{50569F6C-348A-C446-82EF-F002DC6D5489}" type="presOf" srcId="{AB8F4982-0B20-4402-941E-BED4DDA16151}" destId="{497F1360-0064-3043-8164-90157A6B9E68}" srcOrd="0" destOrd="0" presId="urn:microsoft.com/office/officeart/2008/layout/LinedList"/>
    <dgm:cxn modelId="{DA374F77-02E1-4E28-AC5B-DC9672DF5910}" srcId="{AB8F4982-0B20-4402-941E-BED4DDA16151}" destId="{A8FDD4B2-B185-4B97-B0E3-603D01FD9231}" srcOrd="1" destOrd="0" parTransId="{68953801-247E-429F-8C43-177ECED457B0}" sibTransId="{C898453A-FD35-4989-9B59-65543D0CB1C0}"/>
    <dgm:cxn modelId="{6BC1F9B8-D9C3-4E49-846A-A3EB06B336E1}" srcId="{AB8F4982-0B20-4402-941E-BED4DDA16151}" destId="{0CFA0CBE-4ECF-4C0E-ABFF-3FDCDAD3BE0D}" srcOrd="0" destOrd="0" parTransId="{CE926CCB-AAF0-4734-B4F9-EE4C6F98F5A0}" sibTransId="{07BDCDF7-497A-413F-BC79-2EDCAA5D6556}"/>
    <dgm:cxn modelId="{94A921BA-4FFC-BB41-8ABE-ED511BE576B6}" type="presOf" srcId="{22F8CD4E-7503-4B98-90F3-68A4FE954E16}" destId="{3BAC47A0-89A0-074C-87EF-D30B62B6231F}" srcOrd="0" destOrd="0" presId="urn:microsoft.com/office/officeart/2008/layout/LinedList"/>
    <dgm:cxn modelId="{F6C381BE-1773-DB4E-AACE-4A0B5DA1B142}" type="presParOf" srcId="{497F1360-0064-3043-8164-90157A6B9E68}" destId="{2246E394-BDCA-C743-B456-7570BCA146F2}" srcOrd="0" destOrd="0" presId="urn:microsoft.com/office/officeart/2008/layout/LinedList"/>
    <dgm:cxn modelId="{93CA5A2A-ADC9-3943-B22D-6E8417BBBC46}" type="presParOf" srcId="{497F1360-0064-3043-8164-90157A6B9E68}" destId="{6FF19605-A8DE-694C-9AF1-78AE7F204D88}" srcOrd="1" destOrd="0" presId="urn:microsoft.com/office/officeart/2008/layout/LinedList"/>
    <dgm:cxn modelId="{08BE7BC9-0814-8B4C-8B30-09B24CAEE924}" type="presParOf" srcId="{6FF19605-A8DE-694C-9AF1-78AE7F204D88}" destId="{EB1D4FB5-3D03-C54C-934D-F9A57223E22A}" srcOrd="0" destOrd="0" presId="urn:microsoft.com/office/officeart/2008/layout/LinedList"/>
    <dgm:cxn modelId="{B470FDA5-9265-EA42-9E41-24809AAF33A6}" type="presParOf" srcId="{6FF19605-A8DE-694C-9AF1-78AE7F204D88}" destId="{6D2D3E09-8C8A-8247-A8CF-F855AFB7CE4A}" srcOrd="1" destOrd="0" presId="urn:microsoft.com/office/officeart/2008/layout/LinedList"/>
    <dgm:cxn modelId="{A4B88341-B3AE-984F-AE70-F58984CBB865}" type="presParOf" srcId="{497F1360-0064-3043-8164-90157A6B9E68}" destId="{CCC5C408-8EB8-D542-81F9-6B979C7D6FD5}" srcOrd="2" destOrd="0" presId="urn:microsoft.com/office/officeart/2008/layout/LinedList"/>
    <dgm:cxn modelId="{C5B171EC-9D35-A840-864D-041EE6071E00}" type="presParOf" srcId="{497F1360-0064-3043-8164-90157A6B9E68}" destId="{AEFA7A44-FEAA-B245-94D9-150D34910777}" srcOrd="3" destOrd="0" presId="urn:microsoft.com/office/officeart/2008/layout/LinedList"/>
    <dgm:cxn modelId="{0F47ABB8-CF6A-7642-BC74-192AD952A5BD}" type="presParOf" srcId="{AEFA7A44-FEAA-B245-94D9-150D34910777}" destId="{2BDC095D-94FF-C240-85BC-B89C0E1A783F}" srcOrd="0" destOrd="0" presId="urn:microsoft.com/office/officeart/2008/layout/LinedList"/>
    <dgm:cxn modelId="{5D197D3E-F95F-A346-A420-2EAB1AB58583}" type="presParOf" srcId="{AEFA7A44-FEAA-B245-94D9-150D34910777}" destId="{14F66669-375A-FA47-9CB9-3DC23878D357}" srcOrd="1" destOrd="0" presId="urn:microsoft.com/office/officeart/2008/layout/LinedList"/>
    <dgm:cxn modelId="{7D6CF745-AFC6-9E4F-BE2D-A7B453AC6146}" type="presParOf" srcId="{497F1360-0064-3043-8164-90157A6B9E68}" destId="{C26E798F-81A3-D447-99D0-2B30CC446720}" srcOrd="4" destOrd="0" presId="urn:microsoft.com/office/officeart/2008/layout/LinedList"/>
    <dgm:cxn modelId="{B40A141B-BFF5-E746-A433-58454BA9A504}" type="presParOf" srcId="{497F1360-0064-3043-8164-90157A6B9E68}" destId="{2CFB4A87-EEF2-B342-BB10-A823283BAAD4}" srcOrd="5" destOrd="0" presId="urn:microsoft.com/office/officeart/2008/layout/LinedList"/>
    <dgm:cxn modelId="{61B63A81-458B-4A41-AE20-A5A0C3DEF5A1}" type="presParOf" srcId="{2CFB4A87-EEF2-B342-BB10-A823283BAAD4}" destId="{3BAC47A0-89A0-074C-87EF-D30B62B6231F}" srcOrd="0" destOrd="0" presId="urn:microsoft.com/office/officeart/2008/layout/LinedList"/>
    <dgm:cxn modelId="{D3F1915E-CD3A-204C-9340-B05638385FBE}" type="presParOf" srcId="{2CFB4A87-EEF2-B342-BB10-A823283BAAD4}" destId="{32656D9A-F98D-714F-9073-22A443097A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B332B7E-CCD4-485F-9572-58E70BA595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3182C4-A8DA-4274-8C5C-1066E242F579}">
      <dgm:prSet/>
      <dgm:spPr/>
      <dgm:t>
        <a:bodyPr/>
        <a:lstStyle/>
        <a:p>
          <a:r>
            <a:rPr lang="en-US" b="1"/>
            <a:t>• U proruštích voličů – dříve oblíbený jako ochránce stability</a:t>
          </a:r>
          <a:endParaRPr lang="en-US"/>
        </a:p>
      </dgm:t>
    </dgm:pt>
    <dgm:pt modelId="{16D44A9C-DD9B-4704-9235-E3402271A09C}" type="parTrans" cxnId="{FB3866B8-419A-46E2-859A-6FD88466F448}">
      <dgm:prSet/>
      <dgm:spPr/>
      <dgm:t>
        <a:bodyPr/>
        <a:lstStyle/>
        <a:p>
          <a:endParaRPr lang="en-US"/>
        </a:p>
      </dgm:t>
    </dgm:pt>
    <dgm:pt modelId="{0F9509DF-2F2D-4511-9EE7-936B22AC5530}" type="sibTrans" cxnId="{FB3866B8-419A-46E2-859A-6FD88466F448}">
      <dgm:prSet/>
      <dgm:spPr/>
      <dgm:t>
        <a:bodyPr/>
        <a:lstStyle/>
        <a:p>
          <a:endParaRPr lang="en-US"/>
        </a:p>
      </dgm:t>
    </dgm:pt>
    <dgm:pt modelId="{90C2EC43-FD1F-4F18-991D-210E708044B1}">
      <dgm:prSet/>
      <dgm:spPr/>
      <dgm:t>
        <a:bodyPr/>
        <a:lstStyle/>
        <a:p>
          <a:r>
            <a:rPr lang="en-US" b="1"/>
            <a:t>• U prozápadních Ukrajinců – symbol zrady a selhání demokracie</a:t>
          </a:r>
          <a:endParaRPr lang="en-US"/>
        </a:p>
      </dgm:t>
    </dgm:pt>
    <dgm:pt modelId="{FFEBB8C6-6CCF-4DE5-AAA8-7AC14959D4D4}" type="parTrans" cxnId="{48E3E5E9-0DAA-4D87-8FB5-B9765A508C34}">
      <dgm:prSet/>
      <dgm:spPr/>
      <dgm:t>
        <a:bodyPr/>
        <a:lstStyle/>
        <a:p>
          <a:endParaRPr lang="en-US"/>
        </a:p>
      </dgm:t>
    </dgm:pt>
    <dgm:pt modelId="{DD62AC9E-E867-4F14-B2A0-BC0A11D32D99}" type="sibTrans" cxnId="{48E3E5E9-0DAA-4D87-8FB5-B9765A508C34}">
      <dgm:prSet/>
      <dgm:spPr/>
      <dgm:t>
        <a:bodyPr/>
        <a:lstStyle/>
        <a:p>
          <a:endParaRPr lang="en-US"/>
        </a:p>
      </dgm:t>
    </dgm:pt>
    <dgm:pt modelId="{0B381280-8C07-4081-80BF-C4D202F5FB01}">
      <dgm:prSet/>
      <dgm:spPr/>
      <dgm:t>
        <a:bodyPr/>
        <a:lstStyle/>
        <a:p>
          <a:r>
            <a:rPr lang="en-US" b="1"/>
            <a:t>• Jeho pád odstartoval novou etapu ukrajinských dějin</a:t>
          </a:r>
          <a:endParaRPr lang="en-US"/>
        </a:p>
      </dgm:t>
    </dgm:pt>
    <dgm:pt modelId="{63EF0AC5-0421-4DA4-8195-072885B19100}" type="parTrans" cxnId="{7ACFDE68-BEF2-4B8E-848B-D97936887F54}">
      <dgm:prSet/>
      <dgm:spPr/>
      <dgm:t>
        <a:bodyPr/>
        <a:lstStyle/>
        <a:p>
          <a:endParaRPr lang="en-US"/>
        </a:p>
      </dgm:t>
    </dgm:pt>
    <dgm:pt modelId="{BF041C95-7052-49C0-866C-DA775275177B}" type="sibTrans" cxnId="{7ACFDE68-BEF2-4B8E-848B-D97936887F54}">
      <dgm:prSet/>
      <dgm:spPr/>
      <dgm:t>
        <a:bodyPr/>
        <a:lstStyle/>
        <a:p>
          <a:endParaRPr lang="en-US"/>
        </a:p>
      </dgm:t>
    </dgm:pt>
    <dgm:pt modelId="{ECAF6948-DFB3-1942-83BB-537824349EDA}" type="pres">
      <dgm:prSet presAssocID="{0B332B7E-CCD4-485F-9572-58E70BA595FA}" presName="vert0" presStyleCnt="0">
        <dgm:presLayoutVars>
          <dgm:dir/>
          <dgm:animOne val="branch"/>
          <dgm:animLvl val="lvl"/>
        </dgm:presLayoutVars>
      </dgm:prSet>
      <dgm:spPr/>
    </dgm:pt>
    <dgm:pt modelId="{835C7E72-533C-3E47-A329-A5B491612164}" type="pres">
      <dgm:prSet presAssocID="{B63182C4-A8DA-4274-8C5C-1066E242F579}" presName="thickLine" presStyleLbl="alignNode1" presStyleIdx="0" presStyleCnt="3"/>
      <dgm:spPr/>
    </dgm:pt>
    <dgm:pt modelId="{8D4DDA0E-2521-BE42-84A8-8D4280186858}" type="pres">
      <dgm:prSet presAssocID="{B63182C4-A8DA-4274-8C5C-1066E242F579}" presName="horz1" presStyleCnt="0"/>
      <dgm:spPr/>
    </dgm:pt>
    <dgm:pt modelId="{C3872FFD-7944-B449-9BA7-4B9DEE5340A4}" type="pres">
      <dgm:prSet presAssocID="{B63182C4-A8DA-4274-8C5C-1066E242F579}" presName="tx1" presStyleLbl="revTx" presStyleIdx="0" presStyleCnt="3"/>
      <dgm:spPr/>
    </dgm:pt>
    <dgm:pt modelId="{126A0BD5-9012-504E-A65A-BE83785DC3C6}" type="pres">
      <dgm:prSet presAssocID="{B63182C4-A8DA-4274-8C5C-1066E242F579}" presName="vert1" presStyleCnt="0"/>
      <dgm:spPr/>
    </dgm:pt>
    <dgm:pt modelId="{9D79FCF8-E7F0-8441-8D70-193FC71AF7F6}" type="pres">
      <dgm:prSet presAssocID="{90C2EC43-FD1F-4F18-991D-210E708044B1}" presName="thickLine" presStyleLbl="alignNode1" presStyleIdx="1" presStyleCnt="3"/>
      <dgm:spPr/>
    </dgm:pt>
    <dgm:pt modelId="{E07FB4DC-BBE7-4A4A-9C0E-7E375E92C51C}" type="pres">
      <dgm:prSet presAssocID="{90C2EC43-FD1F-4F18-991D-210E708044B1}" presName="horz1" presStyleCnt="0"/>
      <dgm:spPr/>
    </dgm:pt>
    <dgm:pt modelId="{7AFC13AE-8E55-C54F-BE94-F1D82F4C5522}" type="pres">
      <dgm:prSet presAssocID="{90C2EC43-FD1F-4F18-991D-210E708044B1}" presName="tx1" presStyleLbl="revTx" presStyleIdx="1" presStyleCnt="3"/>
      <dgm:spPr/>
    </dgm:pt>
    <dgm:pt modelId="{25CFA2E8-ECA3-EE4A-BD6E-780908228CC2}" type="pres">
      <dgm:prSet presAssocID="{90C2EC43-FD1F-4F18-991D-210E708044B1}" presName="vert1" presStyleCnt="0"/>
      <dgm:spPr/>
    </dgm:pt>
    <dgm:pt modelId="{557B7BC3-F8A7-EA48-910F-A4F225CAEDC2}" type="pres">
      <dgm:prSet presAssocID="{0B381280-8C07-4081-80BF-C4D202F5FB01}" presName="thickLine" presStyleLbl="alignNode1" presStyleIdx="2" presStyleCnt="3"/>
      <dgm:spPr/>
    </dgm:pt>
    <dgm:pt modelId="{2ABD1D4E-AEA0-FA40-9B5A-070269EC3DD5}" type="pres">
      <dgm:prSet presAssocID="{0B381280-8C07-4081-80BF-C4D202F5FB01}" presName="horz1" presStyleCnt="0"/>
      <dgm:spPr/>
    </dgm:pt>
    <dgm:pt modelId="{E7984DA8-96C7-F24F-8C15-AFC020FD2F3D}" type="pres">
      <dgm:prSet presAssocID="{0B381280-8C07-4081-80BF-C4D202F5FB01}" presName="tx1" presStyleLbl="revTx" presStyleIdx="2" presStyleCnt="3"/>
      <dgm:spPr/>
    </dgm:pt>
    <dgm:pt modelId="{3C2EE3B4-63A7-414E-917A-CDEEEC7971AD}" type="pres">
      <dgm:prSet presAssocID="{0B381280-8C07-4081-80BF-C4D202F5FB01}" presName="vert1" presStyleCnt="0"/>
      <dgm:spPr/>
    </dgm:pt>
  </dgm:ptLst>
  <dgm:cxnLst>
    <dgm:cxn modelId="{66801C26-064E-CB44-8C8D-BD8F42C0315D}" type="presOf" srcId="{B63182C4-A8DA-4274-8C5C-1066E242F579}" destId="{C3872FFD-7944-B449-9BA7-4B9DEE5340A4}" srcOrd="0" destOrd="0" presId="urn:microsoft.com/office/officeart/2008/layout/LinedList"/>
    <dgm:cxn modelId="{678B522A-AB6E-304E-AF69-CC7AF34ED6E1}" type="presOf" srcId="{0B332B7E-CCD4-485F-9572-58E70BA595FA}" destId="{ECAF6948-DFB3-1942-83BB-537824349EDA}" srcOrd="0" destOrd="0" presId="urn:microsoft.com/office/officeart/2008/layout/LinedList"/>
    <dgm:cxn modelId="{7ACFDE68-BEF2-4B8E-848B-D97936887F54}" srcId="{0B332B7E-CCD4-485F-9572-58E70BA595FA}" destId="{0B381280-8C07-4081-80BF-C4D202F5FB01}" srcOrd="2" destOrd="0" parTransId="{63EF0AC5-0421-4DA4-8195-072885B19100}" sibTransId="{BF041C95-7052-49C0-866C-DA775275177B}"/>
    <dgm:cxn modelId="{0591A59C-B21D-034B-A883-7EF01133652C}" type="presOf" srcId="{0B381280-8C07-4081-80BF-C4D202F5FB01}" destId="{E7984DA8-96C7-F24F-8C15-AFC020FD2F3D}" srcOrd="0" destOrd="0" presId="urn:microsoft.com/office/officeart/2008/layout/LinedList"/>
    <dgm:cxn modelId="{6FEAF49E-48BE-F34F-A95D-DC5ABEA8B1C4}" type="presOf" srcId="{90C2EC43-FD1F-4F18-991D-210E708044B1}" destId="{7AFC13AE-8E55-C54F-BE94-F1D82F4C5522}" srcOrd="0" destOrd="0" presId="urn:microsoft.com/office/officeart/2008/layout/LinedList"/>
    <dgm:cxn modelId="{FB3866B8-419A-46E2-859A-6FD88466F448}" srcId="{0B332B7E-CCD4-485F-9572-58E70BA595FA}" destId="{B63182C4-A8DA-4274-8C5C-1066E242F579}" srcOrd="0" destOrd="0" parTransId="{16D44A9C-DD9B-4704-9235-E3402271A09C}" sibTransId="{0F9509DF-2F2D-4511-9EE7-936B22AC5530}"/>
    <dgm:cxn modelId="{48E3E5E9-0DAA-4D87-8FB5-B9765A508C34}" srcId="{0B332B7E-CCD4-485F-9572-58E70BA595FA}" destId="{90C2EC43-FD1F-4F18-991D-210E708044B1}" srcOrd="1" destOrd="0" parTransId="{FFEBB8C6-6CCF-4DE5-AAA8-7AC14959D4D4}" sibTransId="{DD62AC9E-E867-4F14-B2A0-BC0A11D32D99}"/>
    <dgm:cxn modelId="{E49B23AC-A87C-544C-A014-EBFE8898D79A}" type="presParOf" srcId="{ECAF6948-DFB3-1942-83BB-537824349EDA}" destId="{835C7E72-533C-3E47-A329-A5B491612164}" srcOrd="0" destOrd="0" presId="urn:microsoft.com/office/officeart/2008/layout/LinedList"/>
    <dgm:cxn modelId="{284BE3CD-2995-9543-80D8-1D9AD4D2160F}" type="presParOf" srcId="{ECAF6948-DFB3-1942-83BB-537824349EDA}" destId="{8D4DDA0E-2521-BE42-84A8-8D4280186858}" srcOrd="1" destOrd="0" presId="urn:microsoft.com/office/officeart/2008/layout/LinedList"/>
    <dgm:cxn modelId="{DBBAF840-4C25-404D-BC34-1C19C4EFCA71}" type="presParOf" srcId="{8D4DDA0E-2521-BE42-84A8-8D4280186858}" destId="{C3872FFD-7944-B449-9BA7-4B9DEE5340A4}" srcOrd="0" destOrd="0" presId="urn:microsoft.com/office/officeart/2008/layout/LinedList"/>
    <dgm:cxn modelId="{D0FA9A14-D33F-3941-AD8C-886861A8E4A9}" type="presParOf" srcId="{8D4DDA0E-2521-BE42-84A8-8D4280186858}" destId="{126A0BD5-9012-504E-A65A-BE83785DC3C6}" srcOrd="1" destOrd="0" presId="urn:microsoft.com/office/officeart/2008/layout/LinedList"/>
    <dgm:cxn modelId="{8DA8EE29-D31A-F447-8C8B-96E02873EBF7}" type="presParOf" srcId="{ECAF6948-DFB3-1942-83BB-537824349EDA}" destId="{9D79FCF8-E7F0-8441-8D70-193FC71AF7F6}" srcOrd="2" destOrd="0" presId="urn:microsoft.com/office/officeart/2008/layout/LinedList"/>
    <dgm:cxn modelId="{C0674771-EE64-EE41-92BE-DCEB436AA0B4}" type="presParOf" srcId="{ECAF6948-DFB3-1942-83BB-537824349EDA}" destId="{E07FB4DC-BBE7-4A4A-9C0E-7E375E92C51C}" srcOrd="3" destOrd="0" presId="urn:microsoft.com/office/officeart/2008/layout/LinedList"/>
    <dgm:cxn modelId="{96A0930C-6AA7-504B-B21F-25A131797F5D}" type="presParOf" srcId="{E07FB4DC-BBE7-4A4A-9C0E-7E375E92C51C}" destId="{7AFC13AE-8E55-C54F-BE94-F1D82F4C5522}" srcOrd="0" destOrd="0" presId="urn:microsoft.com/office/officeart/2008/layout/LinedList"/>
    <dgm:cxn modelId="{2A50804A-BBE3-9B49-97E3-0DD2E4C4FA8B}" type="presParOf" srcId="{E07FB4DC-BBE7-4A4A-9C0E-7E375E92C51C}" destId="{25CFA2E8-ECA3-EE4A-BD6E-780908228CC2}" srcOrd="1" destOrd="0" presId="urn:microsoft.com/office/officeart/2008/layout/LinedList"/>
    <dgm:cxn modelId="{74D70CA3-C760-EF43-A877-795FDCA59DB7}" type="presParOf" srcId="{ECAF6948-DFB3-1942-83BB-537824349EDA}" destId="{557B7BC3-F8A7-EA48-910F-A4F225CAEDC2}" srcOrd="4" destOrd="0" presId="urn:microsoft.com/office/officeart/2008/layout/LinedList"/>
    <dgm:cxn modelId="{15577DF9-430E-0841-A6A9-C1D3EC39EDDA}" type="presParOf" srcId="{ECAF6948-DFB3-1942-83BB-537824349EDA}" destId="{2ABD1D4E-AEA0-FA40-9B5A-070269EC3DD5}" srcOrd="5" destOrd="0" presId="urn:microsoft.com/office/officeart/2008/layout/LinedList"/>
    <dgm:cxn modelId="{DBB62183-D135-5E44-AEF5-B8086FE4C801}" type="presParOf" srcId="{2ABD1D4E-AEA0-FA40-9B5A-070269EC3DD5}" destId="{E7984DA8-96C7-F24F-8C15-AFC020FD2F3D}" srcOrd="0" destOrd="0" presId="urn:microsoft.com/office/officeart/2008/layout/LinedList"/>
    <dgm:cxn modelId="{AB7907F5-3152-7C4D-8E7B-206F399435D1}" type="presParOf" srcId="{2ABD1D4E-AEA0-FA40-9B5A-070269EC3DD5}" destId="{3C2EE3B4-63A7-414E-917A-CDEEEC7971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315E27B-0758-4874-8360-07F600D2CF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EF2305-6CDD-4A03-B0CE-A7370E064237}">
      <dgm:prSet/>
      <dgm:spPr/>
      <dgm:t>
        <a:bodyPr/>
        <a:lstStyle/>
        <a:p>
          <a:r>
            <a:rPr lang="en-US" b="1"/>
            <a:t>• Narozen: 23. února 1954, Sumská oblast</a:t>
          </a:r>
          <a:endParaRPr lang="en-US"/>
        </a:p>
      </dgm:t>
    </dgm:pt>
    <dgm:pt modelId="{C09B4FC6-4C07-4598-BE65-2674A42AE2EF}" type="parTrans" cxnId="{9B5A2725-D35D-4211-9558-978D862439B0}">
      <dgm:prSet/>
      <dgm:spPr/>
      <dgm:t>
        <a:bodyPr/>
        <a:lstStyle/>
        <a:p>
          <a:endParaRPr lang="en-US"/>
        </a:p>
      </dgm:t>
    </dgm:pt>
    <dgm:pt modelId="{A1443801-C877-4376-8FD6-7466AA814F58}" type="sibTrans" cxnId="{9B5A2725-D35D-4211-9558-978D862439B0}">
      <dgm:prSet/>
      <dgm:spPr/>
      <dgm:t>
        <a:bodyPr/>
        <a:lstStyle/>
        <a:p>
          <a:endParaRPr lang="en-US"/>
        </a:p>
      </dgm:t>
    </dgm:pt>
    <dgm:pt modelId="{B5E2413D-8D4D-4F5D-A935-925551E56BBB}">
      <dgm:prSet/>
      <dgm:spPr/>
      <dgm:t>
        <a:bodyPr/>
        <a:lstStyle/>
        <a:p>
          <a:r>
            <a:rPr lang="en-US" b="1"/>
            <a:t>• Ekonom a bankéř, proevropská orientace</a:t>
          </a:r>
          <a:endParaRPr lang="en-US"/>
        </a:p>
      </dgm:t>
    </dgm:pt>
    <dgm:pt modelId="{0427FAAB-F53E-40F9-B39F-A52B26024342}" type="parTrans" cxnId="{B407A793-C437-40A5-A47D-4425FD2CB8E0}">
      <dgm:prSet/>
      <dgm:spPr/>
      <dgm:t>
        <a:bodyPr/>
        <a:lstStyle/>
        <a:p>
          <a:endParaRPr lang="en-US"/>
        </a:p>
      </dgm:t>
    </dgm:pt>
    <dgm:pt modelId="{A159A726-A7EC-45ED-8EFD-220CCAFDFF12}" type="sibTrans" cxnId="{B407A793-C437-40A5-A47D-4425FD2CB8E0}">
      <dgm:prSet/>
      <dgm:spPr/>
      <dgm:t>
        <a:bodyPr/>
        <a:lstStyle/>
        <a:p>
          <a:endParaRPr lang="en-US"/>
        </a:p>
      </dgm:t>
    </dgm:pt>
    <dgm:pt modelId="{CDF71367-AA3C-4AA3-8A62-E15BF91121CF}">
      <dgm:prSet/>
      <dgm:spPr/>
      <dgm:t>
        <a:bodyPr/>
        <a:lstStyle/>
        <a:p>
          <a:r>
            <a:rPr lang="en-US" b="1"/>
            <a:t>• Manželka Kateryna – ukrajinsko-amerického původu</a:t>
          </a:r>
          <a:endParaRPr lang="en-US"/>
        </a:p>
      </dgm:t>
    </dgm:pt>
    <dgm:pt modelId="{C571869C-535C-4351-BF6A-0FB732536DD4}" type="parTrans" cxnId="{AD976CD6-5208-43BE-A183-126B6424E3FE}">
      <dgm:prSet/>
      <dgm:spPr/>
      <dgm:t>
        <a:bodyPr/>
        <a:lstStyle/>
        <a:p>
          <a:endParaRPr lang="en-US"/>
        </a:p>
      </dgm:t>
    </dgm:pt>
    <dgm:pt modelId="{46295DD9-893A-4690-9B68-E971283080FC}" type="sibTrans" cxnId="{AD976CD6-5208-43BE-A183-126B6424E3FE}">
      <dgm:prSet/>
      <dgm:spPr/>
      <dgm:t>
        <a:bodyPr/>
        <a:lstStyle/>
        <a:p>
          <a:endParaRPr lang="en-US"/>
        </a:p>
      </dgm:t>
    </dgm:pt>
    <dgm:pt modelId="{9A75C609-F21E-2B45-92A1-9E24B16AFBE0}" type="pres">
      <dgm:prSet presAssocID="{5315E27B-0758-4874-8360-07F600D2CF33}" presName="vert0" presStyleCnt="0">
        <dgm:presLayoutVars>
          <dgm:dir/>
          <dgm:animOne val="branch"/>
          <dgm:animLvl val="lvl"/>
        </dgm:presLayoutVars>
      </dgm:prSet>
      <dgm:spPr/>
    </dgm:pt>
    <dgm:pt modelId="{DB974BC5-ABEA-BF43-9831-7DA7133608C1}" type="pres">
      <dgm:prSet presAssocID="{31EF2305-6CDD-4A03-B0CE-A7370E064237}" presName="thickLine" presStyleLbl="alignNode1" presStyleIdx="0" presStyleCnt="3"/>
      <dgm:spPr/>
    </dgm:pt>
    <dgm:pt modelId="{58E1C44B-1EEF-1748-B225-17481EED8119}" type="pres">
      <dgm:prSet presAssocID="{31EF2305-6CDD-4A03-B0CE-A7370E064237}" presName="horz1" presStyleCnt="0"/>
      <dgm:spPr/>
    </dgm:pt>
    <dgm:pt modelId="{9D8413EB-1217-634B-8AB3-2BBFA7BE61D6}" type="pres">
      <dgm:prSet presAssocID="{31EF2305-6CDD-4A03-B0CE-A7370E064237}" presName="tx1" presStyleLbl="revTx" presStyleIdx="0" presStyleCnt="3"/>
      <dgm:spPr/>
    </dgm:pt>
    <dgm:pt modelId="{B01ED358-DF3E-B547-B284-EE0D65A7709F}" type="pres">
      <dgm:prSet presAssocID="{31EF2305-6CDD-4A03-B0CE-A7370E064237}" presName="vert1" presStyleCnt="0"/>
      <dgm:spPr/>
    </dgm:pt>
    <dgm:pt modelId="{4C002293-C25D-0746-A4A9-48E06DDDF2B1}" type="pres">
      <dgm:prSet presAssocID="{B5E2413D-8D4D-4F5D-A935-925551E56BBB}" presName="thickLine" presStyleLbl="alignNode1" presStyleIdx="1" presStyleCnt="3"/>
      <dgm:spPr/>
    </dgm:pt>
    <dgm:pt modelId="{FBA081D3-502C-1C4D-A876-8695D066C997}" type="pres">
      <dgm:prSet presAssocID="{B5E2413D-8D4D-4F5D-A935-925551E56BBB}" presName="horz1" presStyleCnt="0"/>
      <dgm:spPr/>
    </dgm:pt>
    <dgm:pt modelId="{C043838D-5B15-A848-BF3D-98D7460C57C9}" type="pres">
      <dgm:prSet presAssocID="{B5E2413D-8D4D-4F5D-A935-925551E56BBB}" presName="tx1" presStyleLbl="revTx" presStyleIdx="1" presStyleCnt="3"/>
      <dgm:spPr/>
    </dgm:pt>
    <dgm:pt modelId="{2A022AA8-7889-9F49-8A50-A7B2312279BB}" type="pres">
      <dgm:prSet presAssocID="{B5E2413D-8D4D-4F5D-A935-925551E56BBB}" presName="vert1" presStyleCnt="0"/>
      <dgm:spPr/>
    </dgm:pt>
    <dgm:pt modelId="{ECEE5947-19FE-454D-86E4-D00ACCFCAE79}" type="pres">
      <dgm:prSet presAssocID="{CDF71367-AA3C-4AA3-8A62-E15BF91121CF}" presName="thickLine" presStyleLbl="alignNode1" presStyleIdx="2" presStyleCnt="3"/>
      <dgm:spPr/>
    </dgm:pt>
    <dgm:pt modelId="{0B73B190-A865-104E-BB77-DF5EBF80E4AD}" type="pres">
      <dgm:prSet presAssocID="{CDF71367-AA3C-4AA3-8A62-E15BF91121CF}" presName="horz1" presStyleCnt="0"/>
      <dgm:spPr/>
    </dgm:pt>
    <dgm:pt modelId="{296188B8-1DB7-4F4B-A96D-D187FF33848A}" type="pres">
      <dgm:prSet presAssocID="{CDF71367-AA3C-4AA3-8A62-E15BF91121CF}" presName="tx1" presStyleLbl="revTx" presStyleIdx="2" presStyleCnt="3"/>
      <dgm:spPr/>
    </dgm:pt>
    <dgm:pt modelId="{549A84C5-6164-4244-AAC7-E38F07D0D641}" type="pres">
      <dgm:prSet presAssocID="{CDF71367-AA3C-4AA3-8A62-E15BF91121CF}" presName="vert1" presStyleCnt="0"/>
      <dgm:spPr/>
    </dgm:pt>
  </dgm:ptLst>
  <dgm:cxnLst>
    <dgm:cxn modelId="{1BF1E608-8E0B-5047-9E80-90FB730DEC7F}" type="presOf" srcId="{5315E27B-0758-4874-8360-07F600D2CF33}" destId="{9A75C609-F21E-2B45-92A1-9E24B16AFBE0}" srcOrd="0" destOrd="0" presId="urn:microsoft.com/office/officeart/2008/layout/LinedList"/>
    <dgm:cxn modelId="{9B5A2725-D35D-4211-9558-978D862439B0}" srcId="{5315E27B-0758-4874-8360-07F600D2CF33}" destId="{31EF2305-6CDD-4A03-B0CE-A7370E064237}" srcOrd="0" destOrd="0" parTransId="{C09B4FC6-4C07-4598-BE65-2674A42AE2EF}" sibTransId="{A1443801-C877-4376-8FD6-7466AA814F58}"/>
    <dgm:cxn modelId="{E0CDF673-A3D8-7D4B-A4D9-3EBB9E2A1BFC}" type="presOf" srcId="{B5E2413D-8D4D-4F5D-A935-925551E56BBB}" destId="{C043838D-5B15-A848-BF3D-98D7460C57C9}" srcOrd="0" destOrd="0" presId="urn:microsoft.com/office/officeart/2008/layout/LinedList"/>
    <dgm:cxn modelId="{1464F47A-5948-2D4A-A162-A6B3A3EA8EAD}" type="presOf" srcId="{31EF2305-6CDD-4A03-B0CE-A7370E064237}" destId="{9D8413EB-1217-634B-8AB3-2BBFA7BE61D6}" srcOrd="0" destOrd="0" presId="urn:microsoft.com/office/officeart/2008/layout/LinedList"/>
    <dgm:cxn modelId="{B407A793-C437-40A5-A47D-4425FD2CB8E0}" srcId="{5315E27B-0758-4874-8360-07F600D2CF33}" destId="{B5E2413D-8D4D-4F5D-A935-925551E56BBB}" srcOrd="1" destOrd="0" parTransId="{0427FAAB-F53E-40F9-B39F-A52B26024342}" sibTransId="{A159A726-A7EC-45ED-8EFD-220CCAFDFF12}"/>
    <dgm:cxn modelId="{604EE797-506D-E541-8476-228C368EDECF}" type="presOf" srcId="{CDF71367-AA3C-4AA3-8A62-E15BF91121CF}" destId="{296188B8-1DB7-4F4B-A96D-D187FF33848A}" srcOrd="0" destOrd="0" presId="urn:microsoft.com/office/officeart/2008/layout/LinedList"/>
    <dgm:cxn modelId="{AD976CD6-5208-43BE-A183-126B6424E3FE}" srcId="{5315E27B-0758-4874-8360-07F600D2CF33}" destId="{CDF71367-AA3C-4AA3-8A62-E15BF91121CF}" srcOrd="2" destOrd="0" parTransId="{C571869C-535C-4351-BF6A-0FB732536DD4}" sibTransId="{46295DD9-893A-4690-9B68-E971283080FC}"/>
    <dgm:cxn modelId="{806BFA63-9742-2D40-97FC-747905785ED2}" type="presParOf" srcId="{9A75C609-F21E-2B45-92A1-9E24B16AFBE0}" destId="{DB974BC5-ABEA-BF43-9831-7DA7133608C1}" srcOrd="0" destOrd="0" presId="urn:microsoft.com/office/officeart/2008/layout/LinedList"/>
    <dgm:cxn modelId="{3FF5F4C6-9DDB-2946-A545-7C82DA60535D}" type="presParOf" srcId="{9A75C609-F21E-2B45-92A1-9E24B16AFBE0}" destId="{58E1C44B-1EEF-1748-B225-17481EED8119}" srcOrd="1" destOrd="0" presId="urn:microsoft.com/office/officeart/2008/layout/LinedList"/>
    <dgm:cxn modelId="{910F4940-024A-4445-9C8C-234EDBBEA5F9}" type="presParOf" srcId="{58E1C44B-1EEF-1748-B225-17481EED8119}" destId="{9D8413EB-1217-634B-8AB3-2BBFA7BE61D6}" srcOrd="0" destOrd="0" presId="urn:microsoft.com/office/officeart/2008/layout/LinedList"/>
    <dgm:cxn modelId="{E4FDA238-EE28-1748-A9D7-CAE8FEA700C5}" type="presParOf" srcId="{58E1C44B-1EEF-1748-B225-17481EED8119}" destId="{B01ED358-DF3E-B547-B284-EE0D65A7709F}" srcOrd="1" destOrd="0" presId="urn:microsoft.com/office/officeart/2008/layout/LinedList"/>
    <dgm:cxn modelId="{505626A0-D3C1-D24E-9EED-E7F282B09863}" type="presParOf" srcId="{9A75C609-F21E-2B45-92A1-9E24B16AFBE0}" destId="{4C002293-C25D-0746-A4A9-48E06DDDF2B1}" srcOrd="2" destOrd="0" presId="urn:microsoft.com/office/officeart/2008/layout/LinedList"/>
    <dgm:cxn modelId="{19CA445B-05EE-4048-A2E8-BB2F77924D7E}" type="presParOf" srcId="{9A75C609-F21E-2B45-92A1-9E24B16AFBE0}" destId="{FBA081D3-502C-1C4D-A876-8695D066C997}" srcOrd="3" destOrd="0" presId="urn:microsoft.com/office/officeart/2008/layout/LinedList"/>
    <dgm:cxn modelId="{3AF95091-C8C0-0A44-9ED1-832E3E5470C6}" type="presParOf" srcId="{FBA081D3-502C-1C4D-A876-8695D066C997}" destId="{C043838D-5B15-A848-BF3D-98D7460C57C9}" srcOrd="0" destOrd="0" presId="urn:microsoft.com/office/officeart/2008/layout/LinedList"/>
    <dgm:cxn modelId="{F5D3E359-3F4D-3343-A685-EA4E76341DD9}" type="presParOf" srcId="{FBA081D3-502C-1C4D-A876-8695D066C997}" destId="{2A022AA8-7889-9F49-8A50-A7B2312279BB}" srcOrd="1" destOrd="0" presId="urn:microsoft.com/office/officeart/2008/layout/LinedList"/>
    <dgm:cxn modelId="{0297EC21-180C-BD4F-83F0-E1241CF59125}" type="presParOf" srcId="{9A75C609-F21E-2B45-92A1-9E24B16AFBE0}" destId="{ECEE5947-19FE-454D-86E4-D00ACCFCAE79}" srcOrd="4" destOrd="0" presId="urn:microsoft.com/office/officeart/2008/layout/LinedList"/>
    <dgm:cxn modelId="{DAE318F4-3D7C-8744-B6EB-799D0AC45526}" type="presParOf" srcId="{9A75C609-F21E-2B45-92A1-9E24B16AFBE0}" destId="{0B73B190-A865-104E-BB77-DF5EBF80E4AD}" srcOrd="5" destOrd="0" presId="urn:microsoft.com/office/officeart/2008/layout/LinedList"/>
    <dgm:cxn modelId="{EB1D9034-1422-844F-B29B-FDF3A50127FA}" type="presParOf" srcId="{0B73B190-A865-104E-BB77-DF5EBF80E4AD}" destId="{296188B8-1DB7-4F4B-A96D-D187FF33848A}" srcOrd="0" destOrd="0" presId="urn:microsoft.com/office/officeart/2008/layout/LinedList"/>
    <dgm:cxn modelId="{E761E7F1-6A0C-E244-A240-2BA5EEF1AA8A}" type="presParOf" srcId="{0B73B190-A865-104E-BB77-DF5EBF80E4AD}" destId="{549A84C5-6164-4244-AAC7-E38F07D0D64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39ED0F96-71F5-4B10-886D-728C9DDF55E5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E0133C0-0DA1-45A1-B09C-4DBF67E97336}">
      <dgm:prSet/>
      <dgm:spPr/>
      <dgm:t>
        <a:bodyPr/>
        <a:lstStyle/>
        <a:p>
          <a:r>
            <a:rPr lang="en-US" b="1"/>
            <a:t>• Guvernér centrální banky (1993–1999) – zavedení hřivny</a:t>
          </a:r>
          <a:endParaRPr lang="en-US"/>
        </a:p>
      </dgm:t>
    </dgm:pt>
    <dgm:pt modelId="{A28F9FB1-FDBB-4A6D-AE84-77A2ACF435DA}" type="parTrans" cxnId="{1AEDACC6-6C77-49C3-8F0C-7FA4BFB0DCDB}">
      <dgm:prSet/>
      <dgm:spPr/>
      <dgm:t>
        <a:bodyPr/>
        <a:lstStyle/>
        <a:p>
          <a:endParaRPr lang="en-US"/>
        </a:p>
      </dgm:t>
    </dgm:pt>
    <dgm:pt modelId="{822F7C5F-749D-48B8-AA69-BA33124D2063}" type="sibTrans" cxnId="{1AEDACC6-6C77-49C3-8F0C-7FA4BFB0DCDB}">
      <dgm:prSet/>
      <dgm:spPr/>
      <dgm:t>
        <a:bodyPr/>
        <a:lstStyle/>
        <a:p>
          <a:endParaRPr lang="en-US"/>
        </a:p>
      </dgm:t>
    </dgm:pt>
    <dgm:pt modelId="{45EC19E2-57B9-4EB0-85E2-E7889113FF97}">
      <dgm:prSet/>
      <dgm:spPr/>
      <dgm:t>
        <a:bodyPr/>
        <a:lstStyle/>
        <a:p>
          <a:r>
            <a:rPr lang="en-US" b="1"/>
            <a:t>• Premiér Ukrajiny (1999–2001) – reformy, odvolání politickým tlakem</a:t>
          </a:r>
          <a:endParaRPr lang="en-US"/>
        </a:p>
      </dgm:t>
    </dgm:pt>
    <dgm:pt modelId="{16CFB695-7EDF-47E8-B9EE-2A881B488BA5}" type="parTrans" cxnId="{D953042F-EF03-48B4-ABE1-AE422C484CFF}">
      <dgm:prSet/>
      <dgm:spPr/>
      <dgm:t>
        <a:bodyPr/>
        <a:lstStyle/>
        <a:p>
          <a:endParaRPr lang="en-US"/>
        </a:p>
      </dgm:t>
    </dgm:pt>
    <dgm:pt modelId="{E9531DC1-F56C-4FF3-9DF0-E1F32CE5737A}" type="sibTrans" cxnId="{D953042F-EF03-48B4-ABE1-AE422C484CFF}">
      <dgm:prSet/>
      <dgm:spPr/>
      <dgm:t>
        <a:bodyPr/>
        <a:lstStyle/>
        <a:p>
          <a:endParaRPr lang="en-US"/>
        </a:p>
      </dgm:t>
    </dgm:pt>
    <dgm:pt modelId="{CB198BBB-1EBB-4B35-87BB-9BE353EAF15B}">
      <dgm:prSet/>
      <dgm:spPr/>
      <dgm:t>
        <a:bodyPr/>
        <a:lstStyle/>
        <a:p>
          <a:r>
            <a:rPr lang="en-US" b="1"/>
            <a:t>• Zakladatel opozičního bloku „Naše Ukrajina“</a:t>
          </a:r>
          <a:endParaRPr lang="en-US"/>
        </a:p>
      </dgm:t>
    </dgm:pt>
    <dgm:pt modelId="{34688D24-B706-4848-A668-64679F6E2DF1}" type="parTrans" cxnId="{A8489A08-C995-4A93-82F0-5570EB952801}">
      <dgm:prSet/>
      <dgm:spPr/>
      <dgm:t>
        <a:bodyPr/>
        <a:lstStyle/>
        <a:p>
          <a:endParaRPr lang="en-US"/>
        </a:p>
      </dgm:t>
    </dgm:pt>
    <dgm:pt modelId="{32EAE0A7-B1A4-480B-9B06-3FD7419F3B9D}" type="sibTrans" cxnId="{A8489A08-C995-4A93-82F0-5570EB952801}">
      <dgm:prSet/>
      <dgm:spPr/>
      <dgm:t>
        <a:bodyPr/>
        <a:lstStyle/>
        <a:p>
          <a:endParaRPr lang="en-US"/>
        </a:p>
      </dgm:t>
    </dgm:pt>
    <dgm:pt modelId="{F2E6A0DD-9B0B-C74D-8390-26CEC4F0D94B}" type="pres">
      <dgm:prSet presAssocID="{39ED0F96-71F5-4B10-886D-728C9DDF55E5}" presName="vert0" presStyleCnt="0">
        <dgm:presLayoutVars>
          <dgm:dir/>
          <dgm:animOne val="branch"/>
          <dgm:animLvl val="lvl"/>
        </dgm:presLayoutVars>
      </dgm:prSet>
      <dgm:spPr/>
    </dgm:pt>
    <dgm:pt modelId="{6A8FA3BD-9D01-9949-872C-6D558F318B06}" type="pres">
      <dgm:prSet presAssocID="{5E0133C0-0DA1-45A1-B09C-4DBF67E97336}" presName="thickLine" presStyleLbl="alignNode1" presStyleIdx="0" presStyleCnt="3"/>
      <dgm:spPr/>
    </dgm:pt>
    <dgm:pt modelId="{7C823D7F-0EFC-ED45-9CEF-69847E0272BD}" type="pres">
      <dgm:prSet presAssocID="{5E0133C0-0DA1-45A1-B09C-4DBF67E97336}" presName="horz1" presStyleCnt="0"/>
      <dgm:spPr/>
    </dgm:pt>
    <dgm:pt modelId="{3E1C95A1-558D-CF4D-A60C-347FF9B0BFB7}" type="pres">
      <dgm:prSet presAssocID="{5E0133C0-0DA1-45A1-B09C-4DBF67E97336}" presName="tx1" presStyleLbl="revTx" presStyleIdx="0" presStyleCnt="3"/>
      <dgm:spPr/>
    </dgm:pt>
    <dgm:pt modelId="{BC5852D6-6634-AB48-B055-051EDF40BBA3}" type="pres">
      <dgm:prSet presAssocID="{5E0133C0-0DA1-45A1-B09C-4DBF67E97336}" presName="vert1" presStyleCnt="0"/>
      <dgm:spPr/>
    </dgm:pt>
    <dgm:pt modelId="{276280D0-CD0D-BA43-A0F5-887D0F8369A6}" type="pres">
      <dgm:prSet presAssocID="{45EC19E2-57B9-4EB0-85E2-E7889113FF97}" presName="thickLine" presStyleLbl="alignNode1" presStyleIdx="1" presStyleCnt="3"/>
      <dgm:spPr/>
    </dgm:pt>
    <dgm:pt modelId="{F50DB896-4531-1C46-AC06-7D7E04E94208}" type="pres">
      <dgm:prSet presAssocID="{45EC19E2-57B9-4EB0-85E2-E7889113FF97}" presName="horz1" presStyleCnt="0"/>
      <dgm:spPr/>
    </dgm:pt>
    <dgm:pt modelId="{65C4642B-4276-6141-97E5-46F61F5122C7}" type="pres">
      <dgm:prSet presAssocID="{45EC19E2-57B9-4EB0-85E2-E7889113FF97}" presName="tx1" presStyleLbl="revTx" presStyleIdx="1" presStyleCnt="3"/>
      <dgm:spPr/>
    </dgm:pt>
    <dgm:pt modelId="{5953B566-8B69-1A40-A8D7-F2201AB149A9}" type="pres">
      <dgm:prSet presAssocID="{45EC19E2-57B9-4EB0-85E2-E7889113FF97}" presName="vert1" presStyleCnt="0"/>
      <dgm:spPr/>
    </dgm:pt>
    <dgm:pt modelId="{0363CF3E-207D-7B42-AD81-7369CC658CBF}" type="pres">
      <dgm:prSet presAssocID="{CB198BBB-1EBB-4B35-87BB-9BE353EAF15B}" presName="thickLine" presStyleLbl="alignNode1" presStyleIdx="2" presStyleCnt="3"/>
      <dgm:spPr/>
    </dgm:pt>
    <dgm:pt modelId="{2426BF37-0A5F-4D45-8B5B-4F5CB26EB259}" type="pres">
      <dgm:prSet presAssocID="{CB198BBB-1EBB-4B35-87BB-9BE353EAF15B}" presName="horz1" presStyleCnt="0"/>
      <dgm:spPr/>
    </dgm:pt>
    <dgm:pt modelId="{78E69D79-9571-4D4B-AB8C-56DAEA54250A}" type="pres">
      <dgm:prSet presAssocID="{CB198BBB-1EBB-4B35-87BB-9BE353EAF15B}" presName="tx1" presStyleLbl="revTx" presStyleIdx="2" presStyleCnt="3"/>
      <dgm:spPr/>
    </dgm:pt>
    <dgm:pt modelId="{D92A4230-0721-3642-8BBF-89720AA337C7}" type="pres">
      <dgm:prSet presAssocID="{CB198BBB-1EBB-4B35-87BB-9BE353EAF15B}" presName="vert1" presStyleCnt="0"/>
      <dgm:spPr/>
    </dgm:pt>
  </dgm:ptLst>
  <dgm:cxnLst>
    <dgm:cxn modelId="{A8489A08-C995-4A93-82F0-5570EB952801}" srcId="{39ED0F96-71F5-4B10-886D-728C9DDF55E5}" destId="{CB198BBB-1EBB-4B35-87BB-9BE353EAF15B}" srcOrd="2" destOrd="0" parTransId="{34688D24-B706-4848-A668-64679F6E2DF1}" sibTransId="{32EAE0A7-B1A4-480B-9B06-3FD7419F3B9D}"/>
    <dgm:cxn modelId="{3DD7B509-DC10-184E-879A-C7A70B1B66FF}" type="presOf" srcId="{CB198BBB-1EBB-4B35-87BB-9BE353EAF15B}" destId="{78E69D79-9571-4D4B-AB8C-56DAEA54250A}" srcOrd="0" destOrd="0" presId="urn:microsoft.com/office/officeart/2008/layout/LinedList"/>
    <dgm:cxn modelId="{A793DC0B-9EDB-154B-B05C-7DE8D4DB4B3C}" type="presOf" srcId="{45EC19E2-57B9-4EB0-85E2-E7889113FF97}" destId="{65C4642B-4276-6141-97E5-46F61F5122C7}" srcOrd="0" destOrd="0" presId="urn:microsoft.com/office/officeart/2008/layout/LinedList"/>
    <dgm:cxn modelId="{D953042F-EF03-48B4-ABE1-AE422C484CFF}" srcId="{39ED0F96-71F5-4B10-886D-728C9DDF55E5}" destId="{45EC19E2-57B9-4EB0-85E2-E7889113FF97}" srcOrd="1" destOrd="0" parTransId="{16CFB695-7EDF-47E8-B9EE-2A881B488BA5}" sibTransId="{E9531DC1-F56C-4FF3-9DF0-E1F32CE5737A}"/>
    <dgm:cxn modelId="{8C5044B7-1577-664D-BFC4-230732D90508}" type="presOf" srcId="{5E0133C0-0DA1-45A1-B09C-4DBF67E97336}" destId="{3E1C95A1-558D-CF4D-A60C-347FF9B0BFB7}" srcOrd="0" destOrd="0" presId="urn:microsoft.com/office/officeart/2008/layout/LinedList"/>
    <dgm:cxn modelId="{1AEDACC6-6C77-49C3-8F0C-7FA4BFB0DCDB}" srcId="{39ED0F96-71F5-4B10-886D-728C9DDF55E5}" destId="{5E0133C0-0DA1-45A1-B09C-4DBF67E97336}" srcOrd="0" destOrd="0" parTransId="{A28F9FB1-FDBB-4A6D-AE84-77A2ACF435DA}" sibTransId="{822F7C5F-749D-48B8-AA69-BA33124D2063}"/>
    <dgm:cxn modelId="{D4EF82FC-DF18-7041-A755-69BFC2ABB70F}" type="presOf" srcId="{39ED0F96-71F5-4B10-886D-728C9DDF55E5}" destId="{F2E6A0DD-9B0B-C74D-8390-26CEC4F0D94B}" srcOrd="0" destOrd="0" presId="urn:microsoft.com/office/officeart/2008/layout/LinedList"/>
    <dgm:cxn modelId="{60203296-ECCB-B34E-8059-2BEED7B9392A}" type="presParOf" srcId="{F2E6A0DD-9B0B-C74D-8390-26CEC4F0D94B}" destId="{6A8FA3BD-9D01-9949-872C-6D558F318B06}" srcOrd="0" destOrd="0" presId="urn:microsoft.com/office/officeart/2008/layout/LinedList"/>
    <dgm:cxn modelId="{03C8BBE6-5A02-2C4C-9D46-6291B4791C01}" type="presParOf" srcId="{F2E6A0DD-9B0B-C74D-8390-26CEC4F0D94B}" destId="{7C823D7F-0EFC-ED45-9CEF-69847E0272BD}" srcOrd="1" destOrd="0" presId="urn:microsoft.com/office/officeart/2008/layout/LinedList"/>
    <dgm:cxn modelId="{5FD8E922-2475-F148-ABCE-3F8FE22AB019}" type="presParOf" srcId="{7C823D7F-0EFC-ED45-9CEF-69847E0272BD}" destId="{3E1C95A1-558D-CF4D-A60C-347FF9B0BFB7}" srcOrd="0" destOrd="0" presId="urn:microsoft.com/office/officeart/2008/layout/LinedList"/>
    <dgm:cxn modelId="{02F5FF52-8FB0-CF4C-9583-F100B3B845FA}" type="presParOf" srcId="{7C823D7F-0EFC-ED45-9CEF-69847E0272BD}" destId="{BC5852D6-6634-AB48-B055-051EDF40BBA3}" srcOrd="1" destOrd="0" presId="urn:microsoft.com/office/officeart/2008/layout/LinedList"/>
    <dgm:cxn modelId="{C29321D6-467B-D54D-892B-3A9DEE370C54}" type="presParOf" srcId="{F2E6A0DD-9B0B-C74D-8390-26CEC4F0D94B}" destId="{276280D0-CD0D-BA43-A0F5-887D0F8369A6}" srcOrd="2" destOrd="0" presId="urn:microsoft.com/office/officeart/2008/layout/LinedList"/>
    <dgm:cxn modelId="{C381BF5F-88AF-3C41-B57D-9BFEE1163C30}" type="presParOf" srcId="{F2E6A0DD-9B0B-C74D-8390-26CEC4F0D94B}" destId="{F50DB896-4531-1C46-AC06-7D7E04E94208}" srcOrd="3" destOrd="0" presId="urn:microsoft.com/office/officeart/2008/layout/LinedList"/>
    <dgm:cxn modelId="{B237DE03-4A29-9C4A-8E26-A21BB766D407}" type="presParOf" srcId="{F50DB896-4531-1C46-AC06-7D7E04E94208}" destId="{65C4642B-4276-6141-97E5-46F61F5122C7}" srcOrd="0" destOrd="0" presId="urn:microsoft.com/office/officeart/2008/layout/LinedList"/>
    <dgm:cxn modelId="{EA461905-9017-094A-8831-A974454679EA}" type="presParOf" srcId="{F50DB896-4531-1C46-AC06-7D7E04E94208}" destId="{5953B566-8B69-1A40-A8D7-F2201AB149A9}" srcOrd="1" destOrd="0" presId="urn:microsoft.com/office/officeart/2008/layout/LinedList"/>
    <dgm:cxn modelId="{4F3A7A12-01C8-0240-B687-FB4754F7E58D}" type="presParOf" srcId="{F2E6A0DD-9B0B-C74D-8390-26CEC4F0D94B}" destId="{0363CF3E-207D-7B42-AD81-7369CC658CBF}" srcOrd="4" destOrd="0" presId="urn:microsoft.com/office/officeart/2008/layout/LinedList"/>
    <dgm:cxn modelId="{EA4C77F4-8BEF-AF45-A3A2-BB54AF86D26B}" type="presParOf" srcId="{F2E6A0DD-9B0B-C74D-8390-26CEC4F0D94B}" destId="{2426BF37-0A5F-4D45-8B5B-4F5CB26EB259}" srcOrd="5" destOrd="0" presId="urn:microsoft.com/office/officeart/2008/layout/LinedList"/>
    <dgm:cxn modelId="{699514BA-E730-3640-B036-7BF7037AEA4F}" type="presParOf" srcId="{2426BF37-0A5F-4D45-8B5B-4F5CB26EB259}" destId="{78E69D79-9571-4D4B-AB8C-56DAEA54250A}" srcOrd="0" destOrd="0" presId="urn:microsoft.com/office/officeart/2008/layout/LinedList"/>
    <dgm:cxn modelId="{EB77CADA-7319-CB42-BC5E-B5D788713112}" type="presParOf" srcId="{2426BF37-0A5F-4D45-8B5B-4F5CB26EB259}" destId="{D92A4230-0721-3642-8BBF-89720AA337C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821FE916-670F-4650-ADC5-1A53B7F0E8D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A254156-ECE2-4EA6-B6A8-D5E532A7C147}">
      <dgm:prSet/>
      <dgm:spPr/>
      <dgm:t>
        <a:bodyPr/>
        <a:lstStyle/>
        <a:p>
          <a:r>
            <a:rPr lang="en-US" b="1"/>
            <a:t>• Prezidentské volby 2004 – oponent Janukovyče</a:t>
          </a:r>
          <a:endParaRPr lang="en-US"/>
        </a:p>
      </dgm:t>
    </dgm:pt>
    <dgm:pt modelId="{60FD0723-7EEF-4FCF-BAF5-31437EBAB837}" type="parTrans" cxnId="{6D513E5C-61FB-4476-A050-9C36CFB50A0D}">
      <dgm:prSet/>
      <dgm:spPr/>
      <dgm:t>
        <a:bodyPr/>
        <a:lstStyle/>
        <a:p>
          <a:endParaRPr lang="en-US"/>
        </a:p>
      </dgm:t>
    </dgm:pt>
    <dgm:pt modelId="{F2A02C7F-B753-4206-9A93-D1BE844DE37E}" type="sibTrans" cxnId="{6D513E5C-61FB-4476-A050-9C36CFB50A0D}">
      <dgm:prSet/>
      <dgm:spPr/>
      <dgm:t>
        <a:bodyPr/>
        <a:lstStyle/>
        <a:p>
          <a:endParaRPr lang="en-US"/>
        </a:p>
      </dgm:t>
    </dgm:pt>
    <dgm:pt modelId="{FC0A1C8A-7D70-4963-A158-7F819F6370A8}">
      <dgm:prSet/>
      <dgm:spPr/>
      <dgm:t>
        <a:bodyPr/>
        <a:lstStyle/>
        <a:p>
          <a:r>
            <a:rPr lang="en-US" b="1"/>
            <a:t>• Otráven dioxinem během kampaně</a:t>
          </a:r>
          <a:endParaRPr lang="en-US"/>
        </a:p>
      </dgm:t>
    </dgm:pt>
    <dgm:pt modelId="{F5C1AEF4-08F3-40D4-9048-FBD04D3DA315}" type="parTrans" cxnId="{0CD79237-3602-4A01-811F-3E46B440751C}">
      <dgm:prSet/>
      <dgm:spPr/>
      <dgm:t>
        <a:bodyPr/>
        <a:lstStyle/>
        <a:p>
          <a:endParaRPr lang="en-US"/>
        </a:p>
      </dgm:t>
    </dgm:pt>
    <dgm:pt modelId="{7B25535B-C777-4410-9D4B-BFF31CC5C0AD}" type="sibTrans" cxnId="{0CD79237-3602-4A01-811F-3E46B440751C}">
      <dgm:prSet/>
      <dgm:spPr/>
      <dgm:t>
        <a:bodyPr/>
        <a:lstStyle/>
        <a:p>
          <a:endParaRPr lang="en-US"/>
        </a:p>
      </dgm:t>
    </dgm:pt>
    <dgm:pt modelId="{FCD49AC4-C084-4FFA-8FD1-25F4C93AF707}">
      <dgm:prSet/>
      <dgm:spPr/>
      <dgm:t>
        <a:bodyPr/>
        <a:lstStyle/>
        <a:p>
          <a:r>
            <a:rPr lang="en-US" b="1"/>
            <a:t>• Po Oranžové revoluci zvolen prezidentem (prosinec 2004)</a:t>
          </a:r>
          <a:endParaRPr lang="en-US"/>
        </a:p>
      </dgm:t>
    </dgm:pt>
    <dgm:pt modelId="{19F05EBD-E094-435B-B9B8-BA59AEBDEC78}" type="parTrans" cxnId="{FA151F3A-F910-49AA-B7E5-C9733381A6CC}">
      <dgm:prSet/>
      <dgm:spPr/>
      <dgm:t>
        <a:bodyPr/>
        <a:lstStyle/>
        <a:p>
          <a:endParaRPr lang="en-US"/>
        </a:p>
      </dgm:t>
    </dgm:pt>
    <dgm:pt modelId="{B52C1C4E-4BFF-4835-BB21-CC637BC18CB5}" type="sibTrans" cxnId="{FA151F3A-F910-49AA-B7E5-C9733381A6CC}">
      <dgm:prSet/>
      <dgm:spPr/>
      <dgm:t>
        <a:bodyPr/>
        <a:lstStyle/>
        <a:p>
          <a:endParaRPr lang="en-US"/>
        </a:p>
      </dgm:t>
    </dgm:pt>
    <dgm:pt modelId="{3593ECDE-C690-2749-A3F9-89E93FC1FC48}" type="pres">
      <dgm:prSet presAssocID="{821FE916-670F-4650-ADC5-1A53B7F0E8D0}" presName="vert0" presStyleCnt="0">
        <dgm:presLayoutVars>
          <dgm:dir/>
          <dgm:animOne val="branch"/>
          <dgm:animLvl val="lvl"/>
        </dgm:presLayoutVars>
      </dgm:prSet>
      <dgm:spPr/>
    </dgm:pt>
    <dgm:pt modelId="{BD7502EA-5239-594F-8E0C-715516AF8C76}" type="pres">
      <dgm:prSet presAssocID="{8A254156-ECE2-4EA6-B6A8-D5E532A7C147}" presName="thickLine" presStyleLbl="alignNode1" presStyleIdx="0" presStyleCnt="3"/>
      <dgm:spPr/>
    </dgm:pt>
    <dgm:pt modelId="{42548927-513F-F44A-9622-4B59B949E3A6}" type="pres">
      <dgm:prSet presAssocID="{8A254156-ECE2-4EA6-B6A8-D5E532A7C147}" presName="horz1" presStyleCnt="0"/>
      <dgm:spPr/>
    </dgm:pt>
    <dgm:pt modelId="{344683EF-D5A4-8F4D-BE48-39A478A57775}" type="pres">
      <dgm:prSet presAssocID="{8A254156-ECE2-4EA6-B6A8-D5E532A7C147}" presName="tx1" presStyleLbl="revTx" presStyleIdx="0" presStyleCnt="3"/>
      <dgm:spPr/>
    </dgm:pt>
    <dgm:pt modelId="{4D0389E1-FD08-FE44-AEAF-7749F999AF2E}" type="pres">
      <dgm:prSet presAssocID="{8A254156-ECE2-4EA6-B6A8-D5E532A7C147}" presName="vert1" presStyleCnt="0"/>
      <dgm:spPr/>
    </dgm:pt>
    <dgm:pt modelId="{CF252986-8800-524D-986F-91210BF99AD0}" type="pres">
      <dgm:prSet presAssocID="{FC0A1C8A-7D70-4963-A158-7F819F6370A8}" presName="thickLine" presStyleLbl="alignNode1" presStyleIdx="1" presStyleCnt="3"/>
      <dgm:spPr/>
    </dgm:pt>
    <dgm:pt modelId="{8168E062-1DA7-2640-A1D9-C79273933F56}" type="pres">
      <dgm:prSet presAssocID="{FC0A1C8A-7D70-4963-A158-7F819F6370A8}" presName="horz1" presStyleCnt="0"/>
      <dgm:spPr/>
    </dgm:pt>
    <dgm:pt modelId="{5E514E1E-679F-CE42-997E-2AF84BA340F2}" type="pres">
      <dgm:prSet presAssocID="{FC0A1C8A-7D70-4963-A158-7F819F6370A8}" presName="tx1" presStyleLbl="revTx" presStyleIdx="1" presStyleCnt="3"/>
      <dgm:spPr/>
    </dgm:pt>
    <dgm:pt modelId="{42FB6827-5453-0C4F-ACB7-8F72DC1D9BD0}" type="pres">
      <dgm:prSet presAssocID="{FC0A1C8A-7D70-4963-A158-7F819F6370A8}" presName="vert1" presStyleCnt="0"/>
      <dgm:spPr/>
    </dgm:pt>
    <dgm:pt modelId="{34AF5580-B3F9-9E41-A671-F6CF6896B7FE}" type="pres">
      <dgm:prSet presAssocID="{FCD49AC4-C084-4FFA-8FD1-25F4C93AF707}" presName="thickLine" presStyleLbl="alignNode1" presStyleIdx="2" presStyleCnt="3"/>
      <dgm:spPr/>
    </dgm:pt>
    <dgm:pt modelId="{177BA9CB-B71D-5B4C-89DA-B3124C94A2F1}" type="pres">
      <dgm:prSet presAssocID="{FCD49AC4-C084-4FFA-8FD1-25F4C93AF707}" presName="horz1" presStyleCnt="0"/>
      <dgm:spPr/>
    </dgm:pt>
    <dgm:pt modelId="{5DDADD44-1DF6-CB4A-8339-CBF5B50B75A3}" type="pres">
      <dgm:prSet presAssocID="{FCD49AC4-C084-4FFA-8FD1-25F4C93AF707}" presName="tx1" presStyleLbl="revTx" presStyleIdx="2" presStyleCnt="3"/>
      <dgm:spPr/>
    </dgm:pt>
    <dgm:pt modelId="{EA75DEDF-CBBF-B541-80C8-41A094CC821B}" type="pres">
      <dgm:prSet presAssocID="{FCD49AC4-C084-4FFA-8FD1-25F4C93AF707}" presName="vert1" presStyleCnt="0"/>
      <dgm:spPr/>
    </dgm:pt>
  </dgm:ptLst>
  <dgm:cxnLst>
    <dgm:cxn modelId="{E2A6A72C-0AD8-3548-97C2-2A8A1ACB1D75}" type="presOf" srcId="{821FE916-670F-4650-ADC5-1A53B7F0E8D0}" destId="{3593ECDE-C690-2749-A3F9-89E93FC1FC48}" srcOrd="0" destOrd="0" presId="urn:microsoft.com/office/officeart/2008/layout/LinedList"/>
    <dgm:cxn modelId="{0CD79237-3602-4A01-811F-3E46B440751C}" srcId="{821FE916-670F-4650-ADC5-1A53B7F0E8D0}" destId="{FC0A1C8A-7D70-4963-A158-7F819F6370A8}" srcOrd="1" destOrd="0" parTransId="{F5C1AEF4-08F3-40D4-9048-FBD04D3DA315}" sibTransId="{7B25535B-C777-4410-9D4B-BFF31CC5C0AD}"/>
    <dgm:cxn modelId="{FA151F3A-F910-49AA-B7E5-C9733381A6CC}" srcId="{821FE916-670F-4650-ADC5-1A53B7F0E8D0}" destId="{FCD49AC4-C084-4FFA-8FD1-25F4C93AF707}" srcOrd="2" destOrd="0" parTransId="{19F05EBD-E094-435B-B9B8-BA59AEBDEC78}" sibTransId="{B52C1C4E-4BFF-4835-BB21-CC637BC18CB5}"/>
    <dgm:cxn modelId="{6D513E5C-61FB-4476-A050-9C36CFB50A0D}" srcId="{821FE916-670F-4650-ADC5-1A53B7F0E8D0}" destId="{8A254156-ECE2-4EA6-B6A8-D5E532A7C147}" srcOrd="0" destOrd="0" parTransId="{60FD0723-7EEF-4FCF-BAF5-31437EBAB837}" sibTransId="{F2A02C7F-B753-4206-9A93-D1BE844DE37E}"/>
    <dgm:cxn modelId="{948FBA5C-5497-8C4D-97ED-B4AA9E9E315B}" type="presOf" srcId="{FCD49AC4-C084-4FFA-8FD1-25F4C93AF707}" destId="{5DDADD44-1DF6-CB4A-8339-CBF5B50B75A3}" srcOrd="0" destOrd="0" presId="urn:microsoft.com/office/officeart/2008/layout/LinedList"/>
    <dgm:cxn modelId="{70680386-697B-E745-AB57-1DA0E863C687}" type="presOf" srcId="{8A254156-ECE2-4EA6-B6A8-D5E532A7C147}" destId="{344683EF-D5A4-8F4D-BE48-39A478A57775}" srcOrd="0" destOrd="0" presId="urn:microsoft.com/office/officeart/2008/layout/LinedList"/>
    <dgm:cxn modelId="{C845EEFE-F0E9-1B42-BC43-F2D8C234C754}" type="presOf" srcId="{FC0A1C8A-7D70-4963-A158-7F819F6370A8}" destId="{5E514E1E-679F-CE42-997E-2AF84BA340F2}" srcOrd="0" destOrd="0" presId="urn:microsoft.com/office/officeart/2008/layout/LinedList"/>
    <dgm:cxn modelId="{34ED05E4-B39C-D64D-B5FD-F0989458A784}" type="presParOf" srcId="{3593ECDE-C690-2749-A3F9-89E93FC1FC48}" destId="{BD7502EA-5239-594F-8E0C-715516AF8C76}" srcOrd="0" destOrd="0" presId="urn:microsoft.com/office/officeart/2008/layout/LinedList"/>
    <dgm:cxn modelId="{DB6B811F-DB82-3643-9154-E8D6B3BAF989}" type="presParOf" srcId="{3593ECDE-C690-2749-A3F9-89E93FC1FC48}" destId="{42548927-513F-F44A-9622-4B59B949E3A6}" srcOrd="1" destOrd="0" presId="urn:microsoft.com/office/officeart/2008/layout/LinedList"/>
    <dgm:cxn modelId="{6497EA3D-032E-BE47-82C3-634E146030E2}" type="presParOf" srcId="{42548927-513F-F44A-9622-4B59B949E3A6}" destId="{344683EF-D5A4-8F4D-BE48-39A478A57775}" srcOrd="0" destOrd="0" presId="urn:microsoft.com/office/officeart/2008/layout/LinedList"/>
    <dgm:cxn modelId="{E4210A2C-E834-F149-9095-41FEA8A80D43}" type="presParOf" srcId="{42548927-513F-F44A-9622-4B59B949E3A6}" destId="{4D0389E1-FD08-FE44-AEAF-7749F999AF2E}" srcOrd="1" destOrd="0" presId="urn:microsoft.com/office/officeart/2008/layout/LinedList"/>
    <dgm:cxn modelId="{D1D69C31-EE32-B349-BD5E-F30FA91DE0BB}" type="presParOf" srcId="{3593ECDE-C690-2749-A3F9-89E93FC1FC48}" destId="{CF252986-8800-524D-986F-91210BF99AD0}" srcOrd="2" destOrd="0" presId="urn:microsoft.com/office/officeart/2008/layout/LinedList"/>
    <dgm:cxn modelId="{A7EC4156-BCD6-7446-9215-5236342A6E51}" type="presParOf" srcId="{3593ECDE-C690-2749-A3F9-89E93FC1FC48}" destId="{8168E062-1DA7-2640-A1D9-C79273933F56}" srcOrd="3" destOrd="0" presId="urn:microsoft.com/office/officeart/2008/layout/LinedList"/>
    <dgm:cxn modelId="{BA989398-8DF4-BA47-8085-644F9BC71E83}" type="presParOf" srcId="{8168E062-1DA7-2640-A1D9-C79273933F56}" destId="{5E514E1E-679F-CE42-997E-2AF84BA340F2}" srcOrd="0" destOrd="0" presId="urn:microsoft.com/office/officeart/2008/layout/LinedList"/>
    <dgm:cxn modelId="{CA84652A-64BC-EB48-97F1-CF8D3BD92142}" type="presParOf" srcId="{8168E062-1DA7-2640-A1D9-C79273933F56}" destId="{42FB6827-5453-0C4F-ACB7-8F72DC1D9BD0}" srcOrd="1" destOrd="0" presId="urn:microsoft.com/office/officeart/2008/layout/LinedList"/>
    <dgm:cxn modelId="{7973C668-198B-254E-94E7-3EDA52A421F2}" type="presParOf" srcId="{3593ECDE-C690-2749-A3F9-89E93FC1FC48}" destId="{34AF5580-B3F9-9E41-A671-F6CF6896B7FE}" srcOrd="4" destOrd="0" presId="urn:microsoft.com/office/officeart/2008/layout/LinedList"/>
    <dgm:cxn modelId="{FDC61D66-55F0-184E-9433-BD84F6F79517}" type="presParOf" srcId="{3593ECDE-C690-2749-A3F9-89E93FC1FC48}" destId="{177BA9CB-B71D-5B4C-89DA-B3124C94A2F1}" srcOrd="5" destOrd="0" presId="urn:microsoft.com/office/officeart/2008/layout/LinedList"/>
    <dgm:cxn modelId="{70ADE9F0-FCE1-2E4D-9374-F29844CA7DA0}" type="presParOf" srcId="{177BA9CB-B71D-5B4C-89DA-B3124C94A2F1}" destId="{5DDADD44-1DF6-CB4A-8339-CBF5B50B75A3}" srcOrd="0" destOrd="0" presId="urn:microsoft.com/office/officeart/2008/layout/LinedList"/>
    <dgm:cxn modelId="{350ADC5C-6097-824D-A9ED-8E673ECE67A3}" type="presParOf" srcId="{177BA9CB-B71D-5B4C-89DA-B3124C94A2F1}" destId="{EA75DEDF-CBBF-B541-80C8-41A094CC82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E6FDBED8-0317-468C-B1F2-A555C910FEC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95F021-3649-49B1-83D2-25EC35C6EF9A}">
      <dgm:prSet/>
      <dgm:spPr/>
      <dgm:t>
        <a:bodyPr/>
        <a:lstStyle/>
        <a:p>
          <a:r>
            <a:rPr lang="en-US" b="1"/>
            <a:t>• Podpora přiblížení k EU a NATO</a:t>
          </a:r>
          <a:endParaRPr lang="en-US"/>
        </a:p>
      </dgm:t>
    </dgm:pt>
    <dgm:pt modelId="{1721B6C5-AF6A-4EE7-8053-09077830C3D4}" type="parTrans" cxnId="{66F2647B-A9CB-4618-A1C9-CEB6FA994A42}">
      <dgm:prSet/>
      <dgm:spPr/>
      <dgm:t>
        <a:bodyPr/>
        <a:lstStyle/>
        <a:p>
          <a:endParaRPr lang="en-US"/>
        </a:p>
      </dgm:t>
    </dgm:pt>
    <dgm:pt modelId="{51987E7F-C0AF-49ED-8779-B7F2B516F22D}" type="sibTrans" cxnId="{66F2647B-A9CB-4618-A1C9-CEB6FA994A42}">
      <dgm:prSet/>
      <dgm:spPr/>
      <dgm:t>
        <a:bodyPr/>
        <a:lstStyle/>
        <a:p>
          <a:endParaRPr lang="en-US"/>
        </a:p>
      </dgm:t>
    </dgm:pt>
    <dgm:pt modelId="{1DD736DC-2713-4D9D-9F4A-967EF4AAA3F7}">
      <dgm:prSet/>
      <dgm:spPr/>
      <dgm:t>
        <a:bodyPr/>
        <a:lstStyle/>
        <a:p>
          <a:r>
            <a:rPr lang="en-US" b="1"/>
            <a:t>• Spory s Tymošenkovou, pomalé reformy</a:t>
          </a:r>
          <a:endParaRPr lang="en-US"/>
        </a:p>
      </dgm:t>
    </dgm:pt>
    <dgm:pt modelId="{72D06E34-D5B2-4D8A-8576-9A888307D1E8}" type="parTrans" cxnId="{2A72EDDA-9577-4F15-B5C8-71CE4F9EF0F3}">
      <dgm:prSet/>
      <dgm:spPr/>
      <dgm:t>
        <a:bodyPr/>
        <a:lstStyle/>
        <a:p>
          <a:endParaRPr lang="en-US"/>
        </a:p>
      </dgm:t>
    </dgm:pt>
    <dgm:pt modelId="{6E6BFEFD-9D76-4B53-B0BE-5EE0C3D28DDC}" type="sibTrans" cxnId="{2A72EDDA-9577-4F15-B5C8-71CE4F9EF0F3}">
      <dgm:prSet/>
      <dgm:spPr/>
      <dgm:t>
        <a:bodyPr/>
        <a:lstStyle/>
        <a:p>
          <a:endParaRPr lang="en-US"/>
        </a:p>
      </dgm:t>
    </dgm:pt>
    <dgm:pt modelId="{CF857AFF-6574-49D0-856A-45A2A1AFFC19}">
      <dgm:prSet/>
      <dgm:spPr/>
      <dgm:t>
        <a:bodyPr/>
        <a:lstStyle/>
        <a:p>
          <a:r>
            <a:rPr lang="en-US" b="1"/>
            <a:t>• Ztráta důvěry veřejnosti</a:t>
          </a:r>
          <a:endParaRPr lang="en-US"/>
        </a:p>
      </dgm:t>
    </dgm:pt>
    <dgm:pt modelId="{81DBE194-EA14-4F18-9E42-9C6591E4C513}" type="parTrans" cxnId="{F63B748C-253D-4EB8-AC31-58583E6E6390}">
      <dgm:prSet/>
      <dgm:spPr/>
      <dgm:t>
        <a:bodyPr/>
        <a:lstStyle/>
        <a:p>
          <a:endParaRPr lang="en-US"/>
        </a:p>
      </dgm:t>
    </dgm:pt>
    <dgm:pt modelId="{6D6FB284-892D-4637-AF60-FE512F6CCDD0}" type="sibTrans" cxnId="{F63B748C-253D-4EB8-AC31-58583E6E6390}">
      <dgm:prSet/>
      <dgm:spPr/>
      <dgm:t>
        <a:bodyPr/>
        <a:lstStyle/>
        <a:p>
          <a:endParaRPr lang="en-US"/>
        </a:p>
      </dgm:t>
    </dgm:pt>
    <dgm:pt modelId="{404D3638-C53F-4349-A60F-19E1C3445A77}" type="pres">
      <dgm:prSet presAssocID="{E6FDBED8-0317-468C-B1F2-A555C910FECE}" presName="vert0" presStyleCnt="0">
        <dgm:presLayoutVars>
          <dgm:dir/>
          <dgm:animOne val="branch"/>
          <dgm:animLvl val="lvl"/>
        </dgm:presLayoutVars>
      </dgm:prSet>
      <dgm:spPr/>
    </dgm:pt>
    <dgm:pt modelId="{6A277B1E-A13C-5B4A-B151-70B04564B927}" type="pres">
      <dgm:prSet presAssocID="{5495F021-3649-49B1-83D2-25EC35C6EF9A}" presName="thickLine" presStyleLbl="alignNode1" presStyleIdx="0" presStyleCnt="3"/>
      <dgm:spPr/>
    </dgm:pt>
    <dgm:pt modelId="{357C6C99-F77C-CB4C-AC8A-7C7C8594767D}" type="pres">
      <dgm:prSet presAssocID="{5495F021-3649-49B1-83D2-25EC35C6EF9A}" presName="horz1" presStyleCnt="0"/>
      <dgm:spPr/>
    </dgm:pt>
    <dgm:pt modelId="{FCCFF0CE-8AEE-A948-80CD-D02398CCF99C}" type="pres">
      <dgm:prSet presAssocID="{5495F021-3649-49B1-83D2-25EC35C6EF9A}" presName="tx1" presStyleLbl="revTx" presStyleIdx="0" presStyleCnt="3"/>
      <dgm:spPr/>
    </dgm:pt>
    <dgm:pt modelId="{B21AD54A-4B72-2B45-AC22-BD0AA2850A16}" type="pres">
      <dgm:prSet presAssocID="{5495F021-3649-49B1-83D2-25EC35C6EF9A}" presName="vert1" presStyleCnt="0"/>
      <dgm:spPr/>
    </dgm:pt>
    <dgm:pt modelId="{A698B17A-2893-5946-8539-6A7ECF60C7CF}" type="pres">
      <dgm:prSet presAssocID="{1DD736DC-2713-4D9D-9F4A-967EF4AAA3F7}" presName="thickLine" presStyleLbl="alignNode1" presStyleIdx="1" presStyleCnt="3"/>
      <dgm:spPr/>
    </dgm:pt>
    <dgm:pt modelId="{5F4C1C2D-7745-E049-B925-DB722A2D4FFD}" type="pres">
      <dgm:prSet presAssocID="{1DD736DC-2713-4D9D-9F4A-967EF4AAA3F7}" presName="horz1" presStyleCnt="0"/>
      <dgm:spPr/>
    </dgm:pt>
    <dgm:pt modelId="{E2C5BC2D-68E4-A24C-BB16-C92BF4372C51}" type="pres">
      <dgm:prSet presAssocID="{1DD736DC-2713-4D9D-9F4A-967EF4AAA3F7}" presName="tx1" presStyleLbl="revTx" presStyleIdx="1" presStyleCnt="3"/>
      <dgm:spPr/>
    </dgm:pt>
    <dgm:pt modelId="{B2626DFA-9290-A842-85B4-1123FC3EFF61}" type="pres">
      <dgm:prSet presAssocID="{1DD736DC-2713-4D9D-9F4A-967EF4AAA3F7}" presName="vert1" presStyleCnt="0"/>
      <dgm:spPr/>
    </dgm:pt>
    <dgm:pt modelId="{90849A13-6E4B-C643-9D12-BE3B10EB2D37}" type="pres">
      <dgm:prSet presAssocID="{CF857AFF-6574-49D0-856A-45A2A1AFFC19}" presName="thickLine" presStyleLbl="alignNode1" presStyleIdx="2" presStyleCnt="3"/>
      <dgm:spPr/>
    </dgm:pt>
    <dgm:pt modelId="{966D97A6-D6B8-BE43-BD39-2742A217E09D}" type="pres">
      <dgm:prSet presAssocID="{CF857AFF-6574-49D0-856A-45A2A1AFFC19}" presName="horz1" presStyleCnt="0"/>
      <dgm:spPr/>
    </dgm:pt>
    <dgm:pt modelId="{795F08B2-612F-834C-AAC0-A5B44D9A1AA4}" type="pres">
      <dgm:prSet presAssocID="{CF857AFF-6574-49D0-856A-45A2A1AFFC19}" presName="tx1" presStyleLbl="revTx" presStyleIdx="2" presStyleCnt="3"/>
      <dgm:spPr/>
    </dgm:pt>
    <dgm:pt modelId="{EE5CCACA-2070-E04F-8C32-CB62A71227BE}" type="pres">
      <dgm:prSet presAssocID="{CF857AFF-6574-49D0-856A-45A2A1AFFC19}" presName="vert1" presStyleCnt="0"/>
      <dgm:spPr/>
    </dgm:pt>
  </dgm:ptLst>
  <dgm:cxnLst>
    <dgm:cxn modelId="{89D00A0B-73C3-B241-ADFF-E2C752089BDB}" type="presOf" srcId="{CF857AFF-6574-49D0-856A-45A2A1AFFC19}" destId="{795F08B2-612F-834C-AAC0-A5B44D9A1AA4}" srcOrd="0" destOrd="0" presId="urn:microsoft.com/office/officeart/2008/layout/LinedList"/>
    <dgm:cxn modelId="{66F2647B-A9CB-4618-A1C9-CEB6FA994A42}" srcId="{E6FDBED8-0317-468C-B1F2-A555C910FECE}" destId="{5495F021-3649-49B1-83D2-25EC35C6EF9A}" srcOrd="0" destOrd="0" parTransId="{1721B6C5-AF6A-4EE7-8053-09077830C3D4}" sibTransId="{51987E7F-C0AF-49ED-8779-B7F2B516F22D}"/>
    <dgm:cxn modelId="{F63B748C-253D-4EB8-AC31-58583E6E6390}" srcId="{E6FDBED8-0317-468C-B1F2-A555C910FECE}" destId="{CF857AFF-6574-49D0-856A-45A2A1AFFC19}" srcOrd="2" destOrd="0" parTransId="{81DBE194-EA14-4F18-9E42-9C6591E4C513}" sibTransId="{6D6FB284-892D-4637-AF60-FE512F6CCDD0}"/>
    <dgm:cxn modelId="{6A0E618D-9A7C-9847-AA8F-E8ACDD91B7E5}" type="presOf" srcId="{1DD736DC-2713-4D9D-9F4A-967EF4AAA3F7}" destId="{E2C5BC2D-68E4-A24C-BB16-C92BF4372C51}" srcOrd="0" destOrd="0" presId="urn:microsoft.com/office/officeart/2008/layout/LinedList"/>
    <dgm:cxn modelId="{72718BD1-9C8F-CF42-933A-EF2A6CE5E761}" type="presOf" srcId="{E6FDBED8-0317-468C-B1F2-A555C910FECE}" destId="{404D3638-C53F-4349-A60F-19E1C3445A77}" srcOrd="0" destOrd="0" presId="urn:microsoft.com/office/officeart/2008/layout/LinedList"/>
    <dgm:cxn modelId="{2A72EDDA-9577-4F15-B5C8-71CE4F9EF0F3}" srcId="{E6FDBED8-0317-468C-B1F2-A555C910FECE}" destId="{1DD736DC-2713-4D9D-9F4A-967EF4AAA3F7}" srcOrd="1" destOrd="0" parTransId="{72D06E34-D5B2-4D8A-8576-9A888307D1E8}" sibTransId="{6E6BFEFD-9D76-4B53-B0BE-5EE0C3D28DDC}"/>
    <dgm:cxn modelId="{229976E0-9CBE-4442-9C96-03160C595E33}" type="presOf" srcId="{5495F021-3649-49B1-83D2-25EC35C6EF9A}" destId="{FCCFF0CE-8AEE-A948-80CD-D02398CCF99C}" srcOrd="0" destOrd="0" presId="urn:microsoft.com/office/officeart/2008/layout/LinedList"/>
    <dgm:cxn modelId="{48552DD4-E641-AF45-8118-D69C1925A844}" type="presParOf" srcId="{404D3638-C53F-4349-A60F-19E1C3445A77}" destId="{6A277B1E-A13C-5B4A-B151-70B04564B927}" srcOrd="0" destOrd="0" presId="urn:microsoft.com/office/officeart/2008/layout/LinedList"/>
    <dgm:cxn modelId="{8ED96ACA-DFC1-B947-9573-E66D6DBD9C3B}" type="presParOf" srcId="{404D3638-C53F-4349-A60F-19E1C3445A77}" destId="{357C6C99-F77C-CB4C-AC8A-7C7C8594767D}" srcOrd="1" destOrd="0" presId="urn:microsoft.com/office/officeart/2008/layout/LinedList"/>
    <dgm:cxn modelId="{F9B4D076-1B53-4B45-B9ED-5602A2DE9016}" type="presParOf" srcId="{357C6C99-F77C-CB4C-AC8A-7C7C8594767D}" destId="{FCCFF0CE-8AEE-A948-80CD-D02398CCF99C}" srcOrd="0" destOrd="0" presId="urn:microsoft.com/office/officeart/2008/layout/LinedList"/>
    <dgm:cxn modelId="{AB0D452E-1A30-AC4B-9631-2B72CEF4EF4B}" type="presParOf" srcId="{357C6C99-F77C-CB4C-AC8A-7C7C8594767D}" destId="{B21AD54A-4B72-2B45-AC22-BD0AA2850A16}" srcOrd="1" destOrd="0" presId="urn:microsoft.com/office/officeart/2008/layout/LinedList"/>
    <dgm:cxn modelId="{004884BC-798B-6744-B12B-8BC95D2454F7}" type="presParOf" srcId="{404D3638-C53F-4349-A60F-19E1C3445A77}" destId="{A698B17A-2893-5946-8539-6A7ECF60C7CF}" srcOrd="2" destOrd="0" presId="urn:microsoft.com/office/officeart/2008/layout/LinedList"/>
    <dgm:cxn modelId="{41DA2554-A49C-484D-A811-A4D407101B92}" type="presParOf" srcId="{404D3638-C53F-4349-A60F-19E1C3445A77}" destId="{5F4C1C2D-7745-E049-B925-DB722A2D4FFD}" srcOrd="3" destOrd="0" presId="urn:microsoft.com/office/officeart/2008/layout/LinedList"/>
    <dgm:cxn modelId="{8969CE1A-453C-6442-BE38-6BAB72FBBE13}" type="presParOf" srcId="{5F4C1C2D-7745-E049-B925-DB722A2D4FFD}" destId="{E2C5BC2D-68E4-A24C-BB16-C92BF4372C51}" srcOrd="0" destOrd="0" presId="urn:microsoft.com/office/officeart/2008/layout/LinedList"/>
    <dgm:cxn modelId="{3D9CFF91-1206-4F4B-82C1-B73970F005E0}" type="presParOf" srcId="{5F4C1C2D-7745-E049-B925-DB722A2D4FFD}" destId="{B2626DFA-9290-A842-85B4-1123FC3EFF61}" srcOrd="1" destOrd="0" presId="urn:microsoft.com/office/officeart/2008/layout/LinedList"/>
    <dgm:cxn modelId="{03C4429B-1440-0246-9E39-64ACF0E7F856}" type="presParOf" srcId="{404D3638-C53F-4349-A60F-19E1C3445A77}" destId="{90849A13-6E4B-C643-9D12-BE3B10EB2D37}" srcOrd="4" destOrd="0" presId="urn:microsoft.com/office/officeart/2008/layout/LinedList"/>
    <dgm:cxn modelId="{965573F7-D2D7-3741-8841-67B7156EE780}" type="presParOf" srcId="{404D3638-C53F-4349-A60F-19E1C3445A77}" destId="{966D97A6-D6B8-BE43-BD39-2742A217E09D}" srcOrd="5" destOrd="0" presId="urn:microsoft.com/office/officeart/2008/layout/LinedList"/>
    <dgm:cxn modelId="{DAE3A01A-F276-EB41-A09D-78F860A079FB}" type="presParOf" srcId="{966D97A6-D6B8-BE43-BD39-2742A217E09D}" destId="{795F08B2-612F-834C-AAC0-A5B44D9A1AA4}" srcOrd="0" destOrd="0" presId="urn:microsoft.com/office/officeart/2008/layout/LinedList"/>
    <dgm:cxn modelId="{57F73C93-ED2B-C749-9981-5481BDE24C4C}" type="presParOf" srcId="{966D97A6-D6B8-BE43-BD39-2742A217E09D}" destId="{EE5CCACA-2070-E04F-8C32-CB62A71227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D01F7F23-49C8-4AAC-B516-DF7CAC20E7B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B175AD-0272-49BB-9AB8-D661BF2AC71A}">
      <dgm:prSet/>
      <dgm:spPr/>
      <dgm:t>
        <a:bodyPr/>
        <a:lstStyle/>
        <a:p>
          <a:r>
            <a:rPr lang="en-US" b="1"/>
            <a:t>• Ve volbách 2010 získal méně než 6 % hlasů</a:t>
          </a:r>
          <a:endParaRPr lang="en-US"/>
        </a:p>
      </dgm:t>
    </dgm:pt>
    <dgm:pt modelId="{FF2E126B-1F26-4A68-8899-55794E5E4D09}" type="parTrans" cxnId="{5FDFC0B9-7AE8-4615-AA54-B6BDA0758BA2}">
      <dgm:prSet/>
      <dgm:spPr/>
      <dgm:t>
        <a:bodyPr/>
        <a:lstStyle/>
        <a:p>
          <a:endParaRPr lang="en-US"/>
        </a:p>
      </dgm:t>
    </dgm:pt>
    <dgm:pt modelId="{5406615A-A4C3-43D8-9F3A-1489B0B544A9}" type="sibTrans" cxnId="{5FDFC0B9-7AE8-4615-AA54-B6BDA0758BA2}">
      <dgm:prSet/>
      <dgm:spPr/>
      <dgm:t>
        <a:bodyPr/>
        <a:lstStyle/>
        <a:p>
          <a:endParaRPr lang="en-US"/>
        </a:p>
      </dgm:t>
    </dgm:pt>
    <dgm:pt modelId="{39F7761E-7C07-416E-B359-B02691053A5F}">
      <dgm:prSet/>
      <dgm:spPr/>
      <dgm:t>
        <a:bodyPr/>
        <a:lstStyle/>
        <a:p>
          <a:r>
            <a:rPr lang="en-US" b="1"/>
            <a:t>• Stáhl se z politiky, symbol demokratických změn</a:t>
          </a:r>
          <a:endParaRPr lang="en-US"/>
        </a:p>
      </dgm:t>
    </dgm:pt>
    <dgm:pt modelId="{A342E0D8-023C-4E40-AED5-7860B4467337}" type="parTrans" cxnId="{A6A9DA55-F556-4C81-97D4-665D82EA2ED0}">
      <dgm:prSet/>
      <dgm:spPr/>
      <dgm:t>
        <a:bodyPr/>
        <a:lstStyle/>
        <a:p>
          <a:endParaRPr lang="en-US"/>
        </a:p>
      </dgm:t>
    </dgm:pt>
    <dgm:pt modelId="{ECFD41D0-A920-489A-94F2-ECB76EE7CE63}" type="sibTrans" cxnId="{A6A9DA55-F556-4C81-97D4-665D82EA2ED0}">
      <dgm:prSet/>
      <dgm:spPr/>
      <dgm:t>
        <a:bodyPr/>
        <a:lstStyle/>
        <a:p>
          <a:endParaRPr lang="en-US"/>
        </a:p>
      </dgm:t>
    </dgm:pt>
    <dgm:pt modelId="{B8EB5D43-2844-4D65-A8DD-64ED82EA22CB}">
      <dgm:prSet/>
      <dgm:spPr/>
      <dgm:t>
        <a:bodyPr/>
        <a:lstStyle/>
        <a:p>
          <a:r>
            <a:rPr lang="en-US" b="1"/>
            <a:t>• Vnímán jako čestný, ale slabý vůdce</a:t>
          </a:r>
          <a:endParaRPr lang="en-US"/>
        </a:p>
      </dgm:t>
    </dgm:pt>
    <dgm:pt modelId="{73986A3D-9DAE-4D43-8BEB-32267C5BCA52}" type="parTrans" cxnId="{44495672-A7BE-4D6B-B274-055B67BBA980}">
      <dgm:prSet/>
      <dgm:spPr/>
      <dgm:t>
        <a:bodyPr/>
        <a:lstStyle/>
        <a:p>
          <a:endParaRPr lang="en-US"/>
        </a:p>
      </dgm:t>
    </dgm:pt>
    <dgm:pt modelId="{0E52014F-1934-4235-AC8E-0EDE4C658A47}" type="sibTrans" cxnId="{44495672-A7BE-4D6B-B274-055B67BBA980}">
      <dgm:prSet/>
      <dgm:spPr/>
      <dgm:t>
        <a:bodyPr/>
        <a:lstStyle/>
        <a:p>
          <a:endParaRPr lang="en-US"/>
        </a:p>
      </dgm:t>
    </dgm:pt>
    <dgm:pt modelId="{D7CBEE8A-A247-FE41-8712-A4057D36523F}" type="pres">
      <dgm:prSet presAssocID="{D01F7F23-49C8-4AAC-B516-DF7CAC20E7BA}" presName="vert0" presStyleCnt="0">
        <dgm:presLayoutVars>
          <dgm:dir/>
          <dgm:animOne val="branch"/>
          <dgm:animLvl val="lvl"/>
        </dgm:presLayoutVars>
      </dgm:prSet>
      <dgm:spPr/>
    </dgm:pt>
    <dgm:pt modelId="{7BC52DD4-AEA5-A44A-B6A4-45EB20ACDE92}" type="pres">
      <dgm:prSet presAssocID="{2CB175AD-0272-49BB-9AB8-D661BF2AC71A}" presName="thickLine" presStyleLbl="alignNode1" presStyleIdx="0" presStyleCnt="3"/>
      <dgm:spPr/>
    </dgm:pt>
    <dgm:pt modelId="{CF02E816-C601-4D4F-92DF-66CF2A97E602}" type="pres">
      <dgm:prSet presAssocID="{2CB175AD-0272-49BB-9AB8-D661BF2AC71A}" presName="horz1" presStyleCnt="0"/>
      <dgm:spPr/>
    </dgm:pt>
    <dgm:pt modelId="{3730A0DC-B426-1F4D-835C-0458F1225862}" type="pres">
      <dgm:prSet presAssocID="{2CB175AD-0272-49BB-9AB8-D661BF2AC71A}" presName="tx1" presStyleLbl="revTx" presStyleIdx="0" presStyleCnt="3"/>
      <dgm:spPr/>
    </dgm:pt>
    <dgm:pt modelId="{AE45FA0A-2ED5-8541-8DBD-D7053C9645D2}" type="pres">
      <dgm:prSet presAssocID="{2CB175AD-0272-49BB-9AB8-D661BF2AC71A}" presName="vert1" presStyleCnt="0"/>
      <dgm:spPr/>
    </dgm:pt>
    <dgm:pt modelId="{5DA90667-AE4B-6A42-A6D3-113BDD7EC2B1}" type="pres">
      <dgm:prSet presAssocID="{39F7761E-7C07-416E-B359-B02691053A5F}" presName="thickLine" presStyleLbl="alignNode1" presStyleIdx="1" presStyleCnt="3"/>
      <dgm:spPr/>
    </dgm:pt>
    <dgm:pt modelId="{F901BC9C-CC19-B146-BC06-789C5C97FE04}" type="pres">
      <dgm:prSet presAssocID="{39F7761E-7C07-416E-B359-B02691053A5F}" presName="horz1" presStyleCnt="0"/>
      <dgm:spPr/>
    </dgm:pt>
    <dgm:pt modelId="{E5662D11-3255-F048-A532-3DF2E8C76138}" type="pres">
      <dgm:prSet presAssocID="{39F7761E-7C07-416E-B359-B02691053A5F}" presName="tx1" presStyleLbl="revTx" presStyleIdx="1" presStyleCnt="3"/>
      <dgm:spPr/>
    </dgm:pt>
    <dgm:pt modelId="{C1206419-8642-4840-B73E-ADEBA30FBFF6}" type="pres">
      <dgm:prSet presAssocID="{39F7761E-7C07-416E-B359-B02691053A5F}" presName="vert1" presStyleCnt="0"/>
      <dgm:spPr/>
    </dgm:pt>
    <dgm:pt modelId="{FC73D13D-C9EE-3447-805C-F3C506447264}" type="pres">
      <dgm:prSet presAssocID="{B8EB5D43-2844-4D65-A8DD-64ED82EA22CB}" presName="thickLine" presStyleLbl="alignNode1" presStyleIdx="2" presStyleCnt="3"/>
      <dgm:spPr/>
    </dgm:pt>
    <dgm:pt modelId="{67664084-2ADF-174B-B5AC-EAEE80997436}" type="pres">
      <dgm:prSet presAssocID="{B8EB5D43-2844-4D65-A8DD-64ED82EA22CB}" presName="horz1" presStyleCnt="0"/>
      <dgm:spPr/>
    </dgm:pt>
    <dgm:pt modelId="{3AE7FA52-908F-E540-8CA3-2917CA37B34A}" type="pres">
      <dgm:prSet presAssocID="{B8EB5D43-2844-4D65-A8DD-64ED82EA22CB}" presName="tx1" presStyleLbl="revTx" presStyleIdx="2" presStyleCnt="3"/>
      <dgm:spPr/>
    </dgm:pt>
    <dgm:pt modelId="{7D918E16-F0D4-504C-9F87-2CF8DAC2A9F9}" type="pres">
      <dgm:prSet presAssocID="{B8EB5D43-2844-4D65-A8DD-64ED82EA22CB}" presName="vert1" presStyleCnt="0"/>
      <dgm:spPr/>
    </dgm:pt>
  </dgm:ptLst>
  <dgm:cxnLst>
    <dgm:cxn modelId="{B1E5A822-FCC0-3942-8E8F-7940E1A8B65E}" type="presOf" srcId="{D01F7F23-49C8-4AAC-B516-DF7CAC20E7BA}" destId="{D7CBEE8A-A247-FE41-8712-A4057D36523F}" srcOrd="0" destOrd="0" presId="urn:microsoft.com/office/officeart/2008/layout/LinedList"/>
    <dgm:cxn modelId="{C2CD8541-CAFA-1D45-830A-B3690CBF0682}" type="presOf" srcId="{B8EB5D43-2844-4D65-A8DD-64ED82EA22CB}" destId="{3AE7FA52-908F-E540-8CA3-2917CA37B34A}" srcOrd="0" destOrd="0" presId="urn:microsoft.com/office/officeart/2008/layout/LinedList"/>
    <dgm:cxn modelId="{A6A9DA55-F556-4C81-97D4-665D82EA2ED0}" srcId="{D01F7F23-49C8-4AAC-B516-DF7CAC20E7BA}" destId="{39F7761E-7C07-416E-B359-B02691053A5F}" srcOrd="1" destOrd="0" parTransId="{A342E0D8-023C-4E40-AED5-7860B4467337}" sibTransId="{ECFD41D0-A920-489A-94F2-ECB76EE7CE63}"/>
    <dgm:cxn modelId="{5CA8406F-9765-6644-94BD-A229DE00314B}" type="presOf" srcId="{2CB175AD-0272-49BB-9AB8-D661BF2AC71A}" destId="{3730A0DC-B426-1F4D-835C-0458F1225862}" srcOrd="0" destOrd="0" presId="urn:microsoft.com/office/officeart/2008/layout/LinedList"/>
    <dgm:cxn modelId="{44495672-A7BE-4D6B-B274-055B67BBA980}" srcId="{D01F7F23-49C8-4AAC-B516-DF7CAC20E7BA}" destId="{B8EB5D43-2844-4D65-A8DD-64ED82EA22CB}" srcOrd="2" destOrd="0" parTransId="{73986A3D-9DAE-4D43-8BEB-32267C5BCA52}" sibTransId="{0E52014F-1934-4235-AC8E-0EDE4C658A47}"/>
    <dgm:cxn modelId="{5FDFC0B9-7AE8-4615-AA54-B6BDA0758BA2}" srcId="{D01F7F23-49C8-4AAC-B516-DF7CAC20E7BA}" destId="{2CB175AD-0272-49BB-9AB8-D661BF2AC71A}" srcOrd="0" destOrd="0" parTransId="{FF2E126B-1F26-4A68-8899-55794E5E4D09}" sibTransId="{5406615A-A4C3-43D8-9F3A-1489B0B544A9}"/>
    <dgm:cxn modelId="{969387C6-B05E-4147-907A-4EA975F309AC}" type="presOf" srcId="{39F7761E-7C07-416E-B359-B02691053A5F}" destId="{E5662D11-3255-F048-A532-3DF2E8C76138}" srcOrd="0" destOrd="0" presId="urn:microsoft.com/office/officeart/2008/layout/LinedList"/>
    <dgm:cxn modelId="{F91AFCA9-9299-C547-84B4-C05F83AF6463}" type="presParOf" srcId="{D7CBEE8A-A247-FE41-8712-A4057D36523F}" destId="{7BC52DD4-AEA5-A44A-B6A4-45EB20ACDE92}" srcOrd="0" destOrd="0" presId="urn:microsoft.com/office/officeart/2008/layout/LinedList"/>
    <dgm:cxn modelId="{0C1E6776-77B6-6A41-9DD8-FB74F7D569D6}" type="presParOf" srcId="{D7CBEE8A-A247-FE41-8712-A4057D36523F}" destId="{CF02E816-C601-4D4F-92DF-66CF2A97E602}" srcOrd="1" destOrd="0" presId="urn:microsoft.com/office/officeart/2008/layout/LinedList"/>
    <dgm:cxn modelId="{862BF908-261E-5247-B0DD-79614F29D4DF}" type="presParOf" srcId="{CF02E816-C601-4D4F-92DF-66CF2A97E602}" destId="{3730A0DC-B426-1F4D-835C-0458F1225862}" srcOrd="0" destOrd="0" presId="urn:microsoft.com/office/officeart/2008/layout/LinedList"/>
    <dgm:cxn modelId="{7A543390-2DD7-004A-B184-38C3BEEDC377}" type="presParOf" srcId="{CF02E816-C601-4D4F-92DF-66CF2A97E602}" destId="{AE45FA0A-2ED5-8541-8DBD-D7053C9645D2}" srcOrd="1" destOrd="0" presId="urn:microsoft.com/office/officeart/2008/layout/LinedList"/>
    <dgm:cxn modelId="{C790BEAC-02C5-464D-B03B-47A6CC648FE3}" type="presParOf" srcId="{D7CBEE8A-A247-FE41-8712-A4057D36523F}" destId="{5DA90667-AE4B-6A42-A6D3-113BDD7EC2B1}" srcOrd="2" destOrd="0" presId="urn:microsoft.com/office/officeart/2008/layout/LinedList"/>
    <dgm:cxn modelId="{A9B3D851-6AC5-0B41-8AEB-FA4CF687FC09}" type="presParOf" srcId="{D7CBEE8A-A247-FE41-8712-A4057D36523F}" destId="{F901BC9C-CC19-B146-BC06-789C5C97FE04}" srcOrd="3" destOrd="0" presId="urn:microsoft.com/office/officeart/2008/layout/LinedList"/>
    <dgm:cxn modelId="{895CF716-BB86-AA4D-9FAE-67C9AA16CCA8}" type="presParOf" srcId="{F901BC9C-CC19-B146-BC06-789C5C97FE04}" destId="{E5662D11-3255-F048-A532-3DF2E8C76138}" srcOrd="0" destOrd="0" presId="urn:microsoft.com/office/officeart/2008/layout/LinedList"/>
    <dgm:cxn modelId="{6C729355-A8F4-D945-9720-7EE605E1B1E6}" type="presParOf" srcId="{F901BC9C-CC19-B146-BC06-789C5C97FE04}" destId="{C1206419-8642-4840-B73E-ADEBA30FBFF6}" srcOrd="1" destOrd="0" presId="urn:microsoft.com/office/officeart/2008/layout/LinedList"/>
    <dgm:cxn modelId="{639834D3-ED84-034C-A2D7-4AF677B74EC9}" type="presParOf" srcId="{D7CBEE8A-A247-FE41-8712-A4057D36523F}" destId="{FC73D13D-C9EE-3447-805C-F3C506447264}" srcOrd="4" destOrd="0" presId="urn:microsoft.com/office/officeart/2008/layout/LinedList"/>
    <dgm:cxn modelId="{DDC69945-2C47-4743-B254-BE2455AA4EEC}" type="presParOf" srcId="{D7CBEE8A-A247-FE41-8712-A4057D36523F}" destId="{67664084-2ADF-174B-B5AC-EAEE80997436}" srcOrd="5" destOrd="0" presId="urn:microsoft.com/office/officeart/2008/layout/LinedList"/>
    <dgm:cxn modelId="{5FFD2BAB-86AA-584E-BB39-5F3457CB2A80}" type="presParOf" srcId="{67664084-2ADF-174B-B5AC-EAEE80997436}" destId="{3AE7FA52-908F-E540-8CA3-2917CA37B34A}" srcOrd="0" destOrd="0" presId="urn:microsoft.com/office/officeart/2008/layout/LinedList"/>
    <dgm:cxn modelId="{2E00D067-2785-F74A-BBFF-C90479C19357}" type="presParOf" srcId="{67664084-2ADF-174B-B5AC-EAEE80997436}" destId="{7D918E16-F0D4-504C-9F87-2CF8DAC2A9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3BEB31A9-2C7A-4E0D-B828-4856A0BE2F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F8F36B-E613-4493-88CE-AA9AFF2932D3}">
      <dgm:prSet/>
      <dgm:spPr/>
      <dgm:t>
        <a:bodyPr/>
        <a:lstStyle/>
        <a:p>
          <a:r>
            <a:rPr lang="en-US" b="1"/>
            <a:t>• Juščenko: prozápadní, demokratický reformátor</a:t>
          </a:r>
          <a:endParaRPr lang="en-US"/>
        </a:p>
      </dgm:t>
    </dgm:pt>
    <dgm:pt modelId="{7D509657-452A-4BA4-ADEF-3DB99BC1C972}" type="parTrans" cxnId="{E802E3C1-33B0-4BEA-AC12-99EFA5413C72}">
      <dgm:prSet/>
      <dgm:spPr/>
      <dgm:t>
        <a:bodyPr/>
        <a:lstStyle/>
        <a:p>
          <a:endParaRPr lang="en-US"/>
        </a:p>
      </dgm:t>
    </dgm:pt>
    <dgm:pt modelId="{8CB4BFA4-01EB-451C-952B-0509EC86CC49}" type="sibTrans" cxnId="{E802E3C1-33B0-4BEA-AC12-99EFA5413C72}">
      <dgm:prSet/>
      <dgm:spPr/>
      <dgm:t>
        <a:bodyPr/>
        <a:lstStyle/>
        <a:p>
          <a:endParaRPr lang="en-US"/>
        </a:p>
      </dgm:t>
    </dgm:pt>
    <dgm:pt modelId="{E94CB087-7EBF-4242-83A0-7E23D13A4851}">
      <dgm:prSet/>
      <dgm:spPr/>
      <dgm:t>
        <a:bodyPr/>
        <a:lstStyle/>
        <a:p>
          <a:r>
            <a:rPr lang="en-US" b="1"/>
            <a:t>• Janukovyč: proruský, autoritářský styl vlády</a:t>
          </a:r>
          <a:endParaRPr lang="en-US"/>
        </a:p>
      </dgm:t>
    </dgm:pt>
    <dgm:pt modelId="{731DCA1B-A557-4DBB-8F7B-CB5D2A4BFAE1}" type="parTrans" cxnId="{1D21C17E-DE32-450B-BB47-9DC93D8E517B}">
      <dgm:prSet/>
      <dgm:spPr/>
      <dgm:t>
        <a:bodyPr/>
        <a:lstStyle/>
        <a:p>
          <a:endParaRPr lang="en-US"/>
        </a:p>
      </dgm:t>
    </dgm:pt>
    <dgm:pt modelId="{97D84AB3-12D5-485B-A9E9-485E7CCB56BC}" type="sibTrans" cxnId="{1D21C17E-DE32-450B-BB47-9DC93D8E517B}">
      <dgm:prSet/>
      <dgm:spPr/>
      <dgm:t>
        <a:bodyPr/>
        <a:lstStyle/>
        <a:p>
          <a:endParaRPr lang="en-US"/>
        </a:p>
      </dgm:t>
    </dgm:pt>
    <dgm:pt modelId="{293AD5BC-D291-41B3-9ED0-67314329500A}">
      <dgm:prSet/>
      <dgm:spPr/>
      <dgm:t>
        <a:bodyPr/>
        <a:lstStyle/>
        <a:p>
          <a:r>
            <a:rPr lang="en-US" b="1"/>
            <a:t>• Juščenko – symbol Oranžové revoluce, Janukovyč – pád během Euromajdanu</a:t>
          </a:r>
          <a:endParaRPr lang="en-US"/>
        </a:p>
      </dgm:t>
    </dgm:pt>
    <dgm:pt modelId="{EBCE1C12-D187-4CB4-A573-8E4FE653DA97}" type="parTrans" cxnId="{A402FA97-673A-4A56-A4D0-F8D6B3517661}">
      <dgm:prSet/>
      <dgm:spPr/>
      <dgm:t>
        <a:bodyPr/>
        <a:lstStyle/>
        <a:p>
          <a:endParaRPr lang="en-US"/>
        </a:p>
      </dgm:t>
    </dgm:pt>
    <dgm:pt modelId="{E57D64B8-C310-43B8-BE76-5D558AC34D36}" type="sibTrans" cxnId="{A402FA97-673A-4A56-A4D0-F8D6B3517661}">
      <dgm:prSet/>
      <dgm:spPr/>
      <dgm:t>
        <a:bodyPr/>
        <a:lstStyle/>
        <a:p>
          <a:endParaRPr lang="en-US"/>
        </a:p>
      </dgm:t>
    </dgm:pt>
    <dgm:pt modelId="{49605E53-57B0-4864-B648-2B3115EA85F3}">
      <dgm:prSet/>
      <dgm:spPr/>
      <dgm:t>
        <a:bodyPr/>
        <a:lstStyle/>
        <a:p>
          <a:r>
            <a:rPr lang="en-US" b="1"/>
            <a:t>• Oba ztratili veřejnou podporu, ale z různých důvodů</a:t>
          </a:r>
          <a:endParaRPr lang="en-US"/>
        </a:p>
      </dgm:t>
    </dgm:pt>
    <dgm:pt modelId="{A3EC89DA-9751-45FA-BE52-DABC7B409F3A}" type="parTrans" cxnId="{B19C993B-F1AB-4510-BB2A-523399673636}">
      <dgm:prSet/>
      <dgm:spPr/>
      <dgm:t>
        <a:bodyPr/>
        <a:lstStyle/>
        <a:p>
          <a:endParaRPr lang="en-US"/>
        </a:p>
      </dgm:t>
    </dgm:pt>
    <dgm:pt modelId="{EF5BAF5B-DF7A-4C70-9640-43DF329A55CC}" type="sibTrans" cxnId="{B19C993B-F1AB-4510-BB2A-523399673636}">
      <dgm:prSet/>
      <dgm:spPr/>
      <dgm:t>
        <a:bodyPr/>
        <a:lstStyle/>
        <a:p>
          <a:endParaRPr lang="en-US"/>
        </a:p>
      </dgm:t>
    </dgm:pt>
    <dgm:pt modelId="{F3BD3ED9-FDE9-EF41-8DC3-DE05DF9627FC}" type="pres">
      <dgm:prSet presAssocID="{3BEB31A9-2C7A-4E0D-B828-4856A0BE2F07}" presName="vert0" presStyleCnt="0">
        <dgm:presLayoutVars>
          <dgm:dir/>
          <dgm:animOne val="branch"/>
          <dgm:animLvl val="lvl"/>
        </dgm:presLayoutVars>
      </dgm:prSet>
      <dgm:spPr/>
    </dgm:pt>
    <dgm:pt modelId="{F40DA0E8-84D8-FC43-B142-945A8CF52C17}" type="pres">
      <dgm:prSet presAssocID="{66F8F36B-E613-4493-88CE-AA9AFF2932D3}" presName="thickLine" presStyleLbl="alignNode1" presStyleIdx="0" presStyleCnt="4"/>
      <dgm:spPr/>
    </dgm:pt>
    <dgm:pt modelId="{DCB7D719-2E21-B541-8FAA-22709550CEB8}" type="pres">
      <dgm:prSet presAssocID="{66F8F36B-E613-4493-88CE-AA9AFF2932D3}" presName="horz1" presStyleCnt="0"/>
      <dgm:spPr/>
    </dgm:pt>
    <dgm:pt modelId="{06C25F22-BAF1-D74F-AACF-F25AD4AB2866}" type="pres">
      <dgm:prSet presAssocID="{66F8F36B-E613-4493-88CE-AA9AFF2932D3}" presName="tx1" presStyleLbl="revTx" presStyleIdx="0" presStyleCnt="4"/>
      <dgm:spPr/>
    </dgm:pt>
    <dgm:pt modelId="{901E59CE-B6CD-BC4F-8968-4305CCF3C004}" type="pres">
      <dgm:prSet presAssocID="{66F8F36B-E613-4493-88CE-AA9AFF2932D3}" presName="vert1" presStyleCnt="0"/>
      <dgm:spPr/>
    </dgm:pt>
    <dgm:pt modelId="{943AAF77-414A-9447-9C51-AFCB34E5E247}" type="pres">
      <dgm:prSet presAssocID="{E94CB087-7EBF-4242-83A0-7E23D13A4851}" presName="thickLine" presStyleLbl="alignNode1" presStyleIdx="1" presStyleCnt="4"/>
      <dgm:spPr/>
    </dgm:pt>
    <dgm:pt modelId="{70C50177-EC95-BC48-9F21-657231EB0B01}" type="pres">
      <dgm:prSet presAssocID="{E94CB087-7EBF-4242-83A0-7E23D13A4851}" presName="horz1" presStyleCnt="0"/>
      <dgm:spPr/>
    </dgm:pt>
    <dgm:pt modelId="{78E7AA8B-5280-1E48-BF20-7E364AF0B6C3}" type="pres">
      <dgm:prSet presAssocID="{E94CB087-7EBF-4242-83A0-7E23D13A4851}" presName="tx1" presStyleLbl="revTx" presStyleIdx="1" presStyleCnt="4"/>
      <dgm:spPr/>
    </dgm:pt>
    <dgm:pt modelId="{C55BFA08-661D-D54D-9CB3-DE052293E611}" type="pres">
      <dgm:prSet presAssocID="{E94CB087-7EBF-4242-83A0-7E23D13A4851}" presName="vert1" presStyleCnt="0"/>
      <dgm:spPr/>
    </dgm:pt>
    <dgm:pt modelId="{2F655D41-6F79-7E40-B09C-06B1BF0F2F40}" type="pres">
      <dgm:prSet presAssocID="{293AD5BC-D291-41B3-9ED0-67314329500A}" presName="thickLine" presStyleLbl="alignNode1" presStyleIdx="2" presStyleCnt="4"/>
      <dgm:spPr/>
    </dgm:pt>
    <dgm:pt modelId="{5A5DA701-D5B4-4F42-B9AD-DBDEFB3B3127}" type="pres">
      <dgm:prSet presAssocID="{293AD5BC-D291-41B3-9ED0-67314329500A}" presName="horz1" presStyleCnt="0"/>
      <dgm:spPr/>
    </dgm:pt>
    <dgm:pt modelId="{F8BD6ECA-0C05-FB45-BA2B-1C51D05CB7FB}" type="pres">
      <dgm:prSet presAssocID="{293AD5BC-D291-41B3-9ED0-67314329500A}" presName="tx1" presStyleLbl="revTx" presStyleIdx="2" presStyleCnt="4"/>
      <dgm:spPr/>
    </dgm:pt>
    <dgm:pt modelId="{61FBCE30-C99D-D140-BB2D-5B61FF5F94F2}" type="pres">
      <dgm:prSet presAssocID="{293AD5BC-D291-41B3-9ED0-67314329500A}" presName="vert1" presStyleCnt="0"/>
      <dgm:spPr/>
    </dgm:pt>
    <dgm:pt modelId="{4B939576-23D0-0844-808E-35B7248C002B}" type="pres">
      <dgm:prSet presAssocID="{49605E53-57B0-4864-B648-2B3115EA85F3}" presName="thickLine" presStyleLbl="alignNode1" presStyleIdx="3" presStyleCnt="4"/>
      <dgm:spPr/>
    </dgm:pt>
    <dgm:pt modelId="{826F86ED-56C2-1943-875A-C0B82A34A147}" type="pres">
      <dgm:prSet presAssocID="{49605E53-57B0-4864-B648-2B3115EA85F3}" presName="horz1" presStyleCnt="0"/>
      <dgm:spPr/>
    </dgm:pt>
    <dgm:pt modelId="{FF89D338-208F-F144-BDB2-E25AF7DE73AE}" type="pres">
      <dgm:prSet presAssocID="{49605E53-57B0-4864-B648-2B3115EA85F3}" presName="tx1" presStyleLbl="revTx" presStyleIdx="3" presStyleCnt="4"/>
      <dgm:spPr/>
    </dgm:pt>
    <dgm:pt modelId="{75144237-6744-D445-9042-16EDF4477D90}" type="pres">
      <dgm:prSet presAssocID="{49605E53-57B0-4864-B648-2B3115EA85F3}" presName="vert1" presStyleCnt="0"/>
      <dgm:spPr/>
    </dgm:pt>
  </dgm:ptLst>
  <dgm:cxnLst>
    <dgm:cxn modelId="{3F5A0314-5B9A-0645-AE2C-CD83DB01DB91}" type="presOf" srcId="{49605E53-57B0-4864-B648-2B3115EA85F3}" destId="{FF89D338-208F-F144-BDB2-E25AF7DE73AE}" srcOrd="0" destOrd="0" presId="urn:microsoft.com/office/officeart/2008/layout/LinedList"/>
    <dgm:cxn modelId="{D3699D34-5CFA-8046-993B-7091738B6534}" type="presOf" srcId="{E94CB087-7EBF-4242-83A0-7E23D13A4851}" destId="{78E7AA8B-5280-1E48-BF20-7E364AF0B6C3}" srcOrd="0" destOrd="0" presId="urn:microsoft.com/office/officeart/2008/layout/LinedList"/>
    <dgm:cxn modelId="{B19C993B-F1AB-4510-BB2A-523399673636}" srcId="{3BEB31A9-2C7A-4E0D-B828-4856A0BE2F07}" destId="{49605E53-57B0-4864-B648-2B3115EA85F3}" srcOrd="3" destOrd="0" parTransId="{A3EC89DA-9751-45FA-BE52-DABC7B409F3A}" sibTransId="{EF5BAF5B-DF7A-4C70-9640-43DF329A55CC}"/>
    <dgm:cxn modelId="{1D21C17E-DE32-450B-BB47-9DC93D8E517B}" srcId="{3BEB31A9-2C7A-4E0D-B828-4856A0BE2F07}" destId="{E94CB087-7EBF-4242-83A0-7E23D13A4851}" srcOrd="1" destOrd="0" parTransId="{731DCA1B-A557-4DBB-8F7B-CB5D2A4BFAE1}" sibTransId="{97D84AB3-12D5-485B-A9E9-485E7CCB56BC}"/>
    <dgm:cxn modelId="{A402FA97-673A-4A56-A4D0-F8D6B3517661}" srcId="{3BEB31A9-2C7A-4E0D-B828-4856A0BE2F07}" destId="{293AD5BC-D291-41B3-9ED0-67314329500A}" srcOrd="2" destOrd="0" parTransId="{EBCE1C12-D187-4CB4-A573-8E4FE653DA97}" sibTransId="{E57D64B8-C310-43B8-BE76-5D558AC34D36}"/>
    <dgm:cxn modelId="{A60B859D-3D57-934E-B332-322139D1E07F}" type="presOf" srcId="{3BEB31A9-2C7A-4E0D-B828-4856A0BE2F07}" destId="{F3BD3ED9-FDE9-EF41-8DC3-DE05DF9627FC}" srcOrd="0" destOrd="0" presId="urn:microsoft.com/office/officeart/2008/layout/LinedList"/>
    <dgm:cxn modelId="{9D9089B8-726A-D446-A0DD-086E4A36930D}" type="presOf" srcId="{293AD5BC-D291-41B3-9ED0-67314329500A}" destId="{F8BD6ECA-0C05-FB45-BA2B-1C51D05CB7FB}" srcOrd="0" destOrd="0" presId="urn:microsoft.com/office/officeart/2008/layout/LinedList"/>
    <dgm:cxn modelId="{E802E3C1-33B0-4BEA-AC12-99EFA5413C72}" srcId="{3BEB31A9-2C7A-4E0D-B828-4856A0BE2F07}" destId="{66F8F36B-E613-4493-88CE-AA9AFF2932D3}" srcOrd="0" destOrd="0" parTransId="{7D509657-452A-4BA4-ADEF-3DB99BC1C972}" sibTransId="{8CB4BFA4-01EB-451C-952B-0509EC86CC49}"/>
    <dgm:cxn modelId="{9A2E17C7-1E58-DD47-9055-FB94D785F8DF}" type="presOf" srcId="{66F8F36B-E613-4493-88CE-AA9AFF2932D3}" destId="{06C25F22-BAF1-D74F-AACF-F25AD4AB2866}" srcOrd="0" destOrd="0" presId="urn:microsoft.com/office/officeart/2008/layout/LinedList"/>
    <dgm:cxn modelId="{F3397E5C-7DF6-354E-AD4C-F493042AD912}" type="presParOf" srcId="{F3BD3ED9-FDE9-EF41-8DC3-DE05DF9627FC}" destId="{F40DA0E8-84D8-FC43-B142-945A8CF52C17}" srcOrd="0" destOrd="0" presId="urn:microsoft.com/office/officeart/2008/layout/LinedList"/>
    <dgm:cxn modelId="{ECA45655-4DF2-8946-A643-D4750B523AE3}" type="presParOf" srcId="{F3BD3ED9-FDE9-EF41-8DC3-DE05DF9627FC}" destId="{DCB7D719-2E21-B541-8FAA-22709550CEB8}" srcOrd="1" destOrd="0" presId="urn:microsoft.com/office/officeart/2008/layout/LinedList"/>
    <dgm:cxn modelId="{7AB736AD-028A-0947-B76A-DE0FDBAF8A48}" type="presParOf" srcId="{DCB7D719-2E21-B541-8FAA-22709550CEB8}" destId="{06C25F22-BAF1-D74F-AACF-F25AD4AB2866}" srcOrd="0" destOrd="0" presId="urn:microsoft.com/office/officeart/2008/layout/LinedList"/>
    <dgm:cxn modelId="{8CF88EFA-E034-8C49-AFC8-851D70AB72F6}" type="presParOf" srcId="{DCB7D719-2E21-B541-8FAA-22709550CEB8}" destId="{901E59CE-B6CD-BC4F-8968-4305CCF3C004}" srcOrd="1" destOrd="0" presId="urn:microsoft.com/office/officeart/2008/layout/LinedList"/>
    <dgm:cxn modelId="{09EC94D7-71A4-BB4F-BE4A-5C76310D4A65}" type="presParOf" srcId="{F3BD3ED9-FDE9-EF41-8DC3-DE05DF9627FC}" destId="{943AAF77-414A-9447-9C51-AFCB34E5E247}" srcOrd="2" destOrd="0" presId="urn:microsoft.com/office/officeart/2008/layout/LinedList"/>
    <dgm:cxn modelId="{EC16857E-582C-7B46-A60C-3F2A0547D189}" type="presParOf" srcId="{F3BD3ED9-FDE9-EF41-8DC3-DE05DF9627FC}" destId="{70C50177-EC95-BC48-9F21-657231EB0B01}" srcOrd="3" destOrd="0" presId="urn:microsoft.com/office/officeart/2008/layout/LinedList"/>
    <dgm:cxn modelId="{61DC3FD4-0BEA-5048-A47D-EEA20038159D}" type="presParOf" srcId="{70C50177-EC95-BC48-9F21-657231EB0B01}" destId="{78E7AA8B-5280-1E48-BF20-7E364AF0B6C3}" srcOrd="0" destOrd="0" presId="urn:microsoft.com/office/officeart/2008/layout/LinedList"/>
    <dgm:cxn modelId="{5BFBFA70-7A9D-C04C-BE33-46B6728E3623}" type="presParOf" srcId="{70C50177-EC95-BC48-9F21-657231EB0B01}" destId="{C55BFA08-661D-D54D-9CB3-DE052293E611}" srcOrd="1" destOrd="0" presId="urn:microsoft.com/office/officeart/2008/layout/LinedList"/>
    <dgm:cxn modelId="{0D1B8329-52E7-7D44-A143-9D6AF2E46C86}" type="presParOf" srcId="{F3BD3ED9-FDE9-EF41-8DC3-DE05DF9627FC}" destId="{2F655D41-6F79-7E40-B09C-06B1BF0F2F40}" srcOrd="4" destOrd="0" presId="urn:microsoft.com/office/officeart/2008/layout/LinedList"/>
    <dgm:cxn modelId="{365FE5F5-9E6A-444A-B99A-08834DFEF722}" type="presParOf" srcId="{F3BD3ED9-FDE9-EF41-8DC3-DE05DF9627FC}" destId="{5A5DA701-D5B4-4F42-B9AD-DBDEFB3B3127}" srcOrd="5" destOrd="0" presId="urn:microsoft.com/office/officeart/2008/layout/LinedList"/>
    <dgm:cxn modelId="{810B4493-4D42-A042-A64C-B274692097F7}" type="presParOf" srcId="{5A5DA701-D5B4-4F42-B9AD-DBDEFB3B3127}" destId="{F8BD6ECA-0C05-FB45-BA2B-1C51D05CB7FB}" srcOrd="0" destOrd="0" presId="urn:microsoft.com/office/officeart/2008/layout/LinedList"/>
    <dgm:cxn modelId="{CB510776-74A0-F54D-A866-03FD52483C6C}" type="presParOf" srcId="{5A5DA701-D5B4-4F42-B9AD-DBDEFB3B3127}" destId="{61FBCE30-C99D-D140-BB2D-5B61FF5F94F2}" srcOrd="1" destOrd="0" presId="urn:microsoft.com/office/officeart/2008/layout/LinedList"/>
    <dgm:cxn modelId="{3A53293F-AD63-714A-80D4-021382A116B6}" type="presParOf" srcId="{F3BD3ED9-FDE9-EF41-8DC3-DE05DF9627FC}" destId="{4B939576-23D0-0844-808E-35B7248C002B}" srcOrd="6" destOrd="0" presId="urn:microsoft.com/office/officeart/2008/layout/LinedList"/>
    <dgm:cxn modelId="{67D27568-5CC6-4F43-9473-F6A092C2A47F}" type="presParOf" srcId="{F3BD3ED9-FDE9-EF41-8DC3-DE05DF9627FC}" destId="{826F86ED-56C2-1943-875A-C0B82A34A147}" srcOrd="7" destOrd="0" presId="urn:microsoft.com/office/officeart/2008/layout/LinedList"/>
    <dgm:cxn modelId="{CD26CD83-E631-1D4F-B700-4BC8E4C9475C}" type="presParOf" srcId="{826F86ED-56C2-1943-875A-C0B82A34A147}" destId="{FF89D338-208F-F144-BDB2-E25AF7DE73AE}" srcOrd="0" destOrd="0" presId="urn:microsoft.com/office/officeart/2008/layout/LinedList"/>
    <dgm:cxn modelId="{25B30B0E-7296-E640-9135-6BBB62BA039C}" type="presParOf" srcId="{826F86ED-56C2-1943-875A-C0B82A34A147}" destId="{75144237-6744-D445-9042-16EDF4477D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A26BFB-7807-4D76-9418-C6105F1D2AA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1B01B2-08C2-4318-9D1B-2C8F04679520}">
      <dgm:prSet/>
      <dgm:spPr/>
      <dgm:t>
        <a:bodyPr/>
        <a:lstStyle/>
        <a:p>
          <a:r>
            <a:rPr lang="en-US"/>
            <a:t>Čl. 20–21: Reklama a označení produktů v ukrajinštině</a:t>
          </a:r>
        </a:p>
      </dgm:t>
    </dgm:pt>
    <dgm:pt modelId="{B81318EA-2C35-43D0-979C-66CBC8FA504B}" type="parTrans" cxnId="{59A48040-003D-4B3A-BA6C-4CBB9A6C1958}">
      <dgm:prSet/>
      <dgm:spPr/>
      <dgm:t>
        <a:bodyPr/>
        <a:lstStyle/>
        <a:p>
          <a:endParaRPr lang="en-US"/>
        </a:p>
      </dgm:t>
    </dgm:pt>
    <dgm:pt modelId="{87ABB48D-DC9D-41B9-9199-4F6B3317CE67}" type="sibTrans" cxnId="{59A48040-003D-4B3A-BA6C-4CBB9A6C1958}">
      <dgm:prSet/>
      <dgm:spPr/>
      <dgm:t>
        <a:bodyPr/>
        <a:lstStyle/>
        <a:p>
          <a:endParaRPr lang="en-US"/>
        </a:p>
      </dgm:t>
    </dgm:pt>
    <dgm:pt modelId="{8862D3AB-6CF2-4E7B-8F1E-E3111A86EBE3}">
      <dgm:prSet/>
      <dgm:spPr/>
      <dgm:t>
        <a:bodyPr/>
        <a:lstStyle/>
        <a:p>
          <a:r>
            <a:rPr lang="en-US"/>
            <a:t>Čl. 23–26: Vzdělávání ve veřejných školách v ukrajinštině</a:t>
          </a:r>
        </a:p>
      </dgm:t>
    </dgm:pt>
    <dgm:pt modelId="{9E096A70-0A62-4EED-8FFA-2E489D9F6583}" type="parTrans" cxnId="{1D824413-65DF-4E1E-85B8-0206A30194B6}">
      <dgm:prSet/>
      <dgm:spPr/>
      <dgm:t>
        <a:bodyPr/>
        <a:lstStyle/>
        <a:p>
          <a:endParaRPr lang="en-US"/>
        </a:p>
      </dgm:t>
    </dgm:pt>
    <dgm:pt modelId="{45B7F7C1-32A4-4B87-8F4B-0797C335CB7B}" type="sibTrans" cxnId="{1D824413-65DF-4E1E-85B8-0206A30194B6}">
      <dgm:prSet/>
      <dgm:spPr/>
      <dgm:t>
        <a:bodyPr/>
        <a:lstStyle/>
        <a:p>
          <a:endParaRPr lang="en-US"/>
        </a:p>
      </dgm:t>
    </dgm:pt>
    <dgm:pt modelId="{C39F9F94-3C21-4925-B5EA-EA511C5C73F7}">
      <dgm:prSet/>
      <dgm:spPr/>
      <dgm:t>
        <a:bodyPr/>
        <a:lstStyle/>
        <a:p>
          <a:r>
            <a:rPr lang="en-US"/>
            <a:t>Čl. 55–58: Komisař pro ochranu státního jazyka, sankce</a:t>
          </a:r>
        </a:p>
      </dgm:t>
    </dgm:pt>
    <dgm:pt modelId="{A1575C59-1A6C-42FB-8423-863BF0770AB5}" type="parTrans" cxnId="{9B696AB8-957A-46E4-95E7-2F57E9CB8D02}">
      <dgm:prSet/>
      <dgm:spPr/>
      <dgm:t>
        <a:bodyPr/>
        <a:lstStyle/>
        <a:p>
          <a:endParaRPr lang="en-US"/>
        </a:p>
      </dgm:t>
    </dgm:pt>
    <dgm:pt modelId="{4C3E1B3B-2470-4163-A48E-B9228C518E9F}" type="sibTrans" cxnId="{9B696AB8-957A-46E4-95E7-2F57E9CB8D02}">
      <dgm:prSet/>
      <dgm:spPr/>
      <dgm:t>
        <a:bodyPr/>
        <a:lstStyle/>
        <a:p>
          <a:endParaRPr lang="en-US"/>
        </a:p>
      </dgm:t>
    </dgm:pt>
    <dgm:pt modelId="{4E2E37A3-0133-E349-B865-0AAA8449350D}" type="pres">
      <dgm:prSet presAssocID="{DDA26BFB-7807-4D76-9418-C6105F1D2AAC}" presName="vert0" presStyleCnt="0">
        <dgm:presLayoutVars>
          <dgm:dir/>
          <dgm:animOne val="branch"/>
          <dgm:animLvl val="lvl"/>
        </dgm:presLayoutVars>
      </dgm:prSet>
      <dgm:spPr/>
    </dgm:pt>
    <dgm:pt modelId="{E239CD2F-D79D-4A42-988C-7630A955F832}" type="pres">
      <dgm:prSet presAssocID="{581B01B2-08C2-4318-9D1B-2C8F04679520}" presName="thickLine" presStyleLbl="alignNode1" presStyleIdx="0" presStyleCnt="3"/>
      <dgm:spPr/>
    </dgm:pt>
    <dgm:pt modelId="{20E20D1A-B91E-EF4B-8931-8696A5F94DDB}" type="pres">
      <dgm:prSet presAssocID="{581B01B2-08C2-4318-9D1B-2C8F04679520}" presName="horz1" presStyleCnt="0"/>
      <dgm:spPr/>
    </dgm:pt>
    <dgm:pt modelId="{184F9EB0-BABE-DB40-9E8C-29BFC38F6A73}" type="pres">
      <dgm:prSet presAssocID="{581B01B2-08C2-4318-9D1B-2C8F04679520}" presName="tx1" presStyleLbl="revTx" presStyleIdx="0" presStyleCnt="3"/>
      <dgm:spPr/>
    </dgm:pt>
    <dgm:pt modelId="{BAC2AA90-7F7B-7340-BD77-E1029C6A5D75}" type="pres">
      <dgm:prSet presAssocID="{581B01B2-08C2-4318-9D1B-2C8F04679520}" presName="vert1" presStyleCnt="0"/>
      <dgm:spPr/>
    </dgm:pt>
    <dgm:pt modelId="{E2D700A2-7FA7-2748-92D7-BF86FEE4691F}" type="pres">
      <dgm:prSet presAssocID="{8862D3AB-6CF2-4E7B-8F1E-E3111A86EBE3}" presName="thickLine" presStyleLbl="alignNode1" presStyleIdx="1" presStyleCnt="3"/>
      <dgm:spPr/>
    </dgm:pt>
    <dgm:pt modelId="{1B9CF601-EAF4-AA41-B729-71EE3A5FA4A7}" type="pres">
      <dgm:prSet presAssocID="{8862D3AB-6CF2-4E7B-8F1E-E3111A86EBE3}" presName="horz1" presStyleCnt="0"/>
      <dgm:spPr/>
    </dgm:pt>
    <dgm:pt modelId="{7532D231-D0C4-CF4A-8519-A396C75A3359}" type="pres">
      <dgm:prSet presAssocID="{8862D3AB-6CF2-4E7B-8F1E-E3111A86EBE3}" presName="tx1" presStyleLbl="revTx" presStyleIdx="1" presStyleCnt="3"/>
      <dgm:spPr/>
    </dgm:pt>
    <dgm:pt modelId="{0543D4DB-9E66-314F-B1E0-4CF8888362D7}" type="pres">
      <dgm:prSet presAssocID="{8862D3AB-6CF2-4E7B-8F1E-E3111A86EBE3}" presName="vert1" presStyleCnt="0"/>
      <dgm:spPr/>
    </dgm:pt>
    <dgm:pt modelId="{131B7C9F-F3E8-824C-925E-86F4F208D367}" type="pres">
      <dgm:prSet presAssocID="{C39F9F94-3C21-4925-B5EA-EA511C5C73F7}" presName="thickLine" presStyleLbl="alignNode1" presStyleIdx="2" presStyleCnt="3"/>
      <dgm:spPr/>
    </dgm:pt>
    <dgm:pt modelId="{0BC853F6-07F7-824A-A5C7-DDE3B16BC576}" type="pres">
      <dgm:prSet presAssocID="{C39F9F94-3C21-4925-B5EA-EA511C5C73F7}" presName="horz1" presStyleCnt="0"/>
      <dgm:spPr/>
    </dgm:pt>
    <dgm:pt modelId="{3DD4D772-CD6F-C340-B151-53389045721B}" type="pres">
      <dgm:prSet presAssocID="{C39F9F94-3C21-4925-B5EA-EA511C5C73F7}" presName="tx1" presStyleLbl="revTx" presStyleIdx="2" presStyleCnt="3"/>
      <dgm:spPr/>
    </dgm:pt>
    <dgm:pt modelId="{661E834D-3C09-FF4C-86A2-155C9BD37960}" type="pres">
      <dgm:prSet presAssocID="{C39F9F94-3C21-4925-B5EA-EA511C5C73F7}" presName="vert1" presStyleCnt="0"/>
      <dgm:spPr/>
    </dgm:pt>
  </dgm:ptLst>
  <dgm:cxnLst>
    <dgm:cxn modelId="{1D824413-65DF-4E1E-85B8-0206A30194B6}" srcId="{DDA26BFB-7807-4D76-9418-C6105F1D2AAC}" destId="{8862D3AB-6CF2-4E7B-8F1E-E3111A86EBE3}" srcOrd="1" destOrd="0" parTransId="{9E096A70-0A62-4EED-8FFA-2E489D9F6583}" sibTransId="{45B7F7C1-32A4-4B87-8F4B-0797C335CB7B}"/>
    <dgm:cxn modelId="{3C154E13-4567-094F-B54F-C55ACAB7FE2B}" type="presOf" srcId="{8862D3AB-6CF2-4E7B-8F1E-E3111A86EBE3}" destId="{7532D231-D0C4-CF4A-8519-A396C75A3359}" srcOrd="0" destOrd="0" presId="urn:microsoft.com/office/officeart/2008/layout/LinedList"/>
    <dgm:cxn modelId="{59A48040-003D-4B3A-BA6C-4CBB9A6C1958}" srcId="{DDA26BFB-7807-4D76-9418-C6105F1D2AAC}" destId="{581B01B2-08C2-4318-9D1B-2C8F04679520}" srcOrd="0" destOrd="0" parTransId="{B81318EA-2C35-43D0-979C-66CBC8FA504B}" sibTransId="{87ABB48D-DC9D-41B9-9199-4F6B3317CE67}"/>
    <dgm:cxn modelId="{1006C144-B259-8142-A27E-B24D156A9933}" type="presOf" srcId="{581B01B2-08C2-4318-9D1B-2C8F04679520}" destId="{184F9EB0-BABE-DB40-9E8C-29BFC38F6A73}" srcOrd="0" destOrd="0" presId="urn:microsoft.com/office/officeart/2008/layout/LinedList"/>
    <dgm:cxn modelId="{768ADC65-B154-D44A-9F88-125A17A7CD9F}" type="presOf" srcId="{DDA26BFB-7807-4D76-9418-C6105F1D2AAC}" destId="{4E2E37A3-0133-E349-B865-0AAA8449350D}" srcOrd="0" destOrd="0" presId="urn:microsoft.com/office/officeart/2008/layout/LinedList"/>
    <dgm:cxn modelId="{8E6BE570-DB44-1745-9C48-5EE0D575FE7D}" type="presOf" srcId="{C39F9F94-3C21-4925-B5EA-EA511C5C73F7}" destId="{3DD4D772-CD6F-C340-B151-53389045721B}" srcOrd="0" destOrd="0" presId="urn:microsoft.com/office/officeart/2008/layout/LinedList"/>
    <dgm:cxn modelId="{9B696AB8-957A-46E4-95E7-2F57E9CB8D02}" srcId="{DDA26BFB-7807-4D76-9418-C6105F1D2AAC}" destId="{C39F9F94-3C21-4925-B5EA-EA511C5C73F7}" srcOrd="2" destOrd="0" parTransId="{A1575C59-1A6C-42FB-8423-863BF0770AB5}" sibTransId="{4C3E1B3B-2470-4163-A48E-B9228C518E9F}"/>
    <dgm:cxn modelId="{D9A15BFC-E2E6-DB44-9400-E782677289C4}" type="presParOf" srcId="{4E2E37A3-0133-E349-B865-0AAA8449350D}" destId="{E239CD2F-D79D-4A42-988C-7630A955F832}" srcOrd="0" destOrd="0" presId="urn:microsoft.com/office/officeart/2008/layout/LinedList"/>
    <dgm:cxn modelId="{341AA0FF-BA81-AF44-A631-0731BDEB97D4}" type="presParOf" srcId="{4E2E37A3-0133-E349-B865-0AAA8449350D}" destId="{20E20D1A-B91E-EF4B-8931-8696A5F94DDB}" srcOrd="1" destOrd="0" presId="urn:microsoft.com/office/officeart/2008/layout/LinedList"/>
    <dgm:cxn modelId="{366A286D-3B27-C749-9246-897BA3143F33}" type="presParOf" srcId="{20E20D1A-B91E-EF4B-8931-8696A5F94DDB}" destId="{184F9EB0-BABE-DB40-9E8C-29BFC38F6A73}" srcOrd="0" destOrd="0" presId="urn:microsoft.com/office/officeart/2008/layout/LinedList"/>
    <dgm:cxn modelId="{8634C0F8-EB0A-5640-9DC0-BDDE539FEBA3}" type="presParOf" srcId="{20E20D1A-B91E-EF4B-8931-8696A5F94DDB}" destId="{BAC2AA90-7F7B-7340-BD77-E1029C6A5D75}" srcOrd="1" destOrd="0" presId="urn:microsoft.com/office/officeart/2008/layout/LinedList"/>
    <dgm:cxn modelId="{36947EB2-D0C5-BF42-8889-2B83BD8E553B}" type="presParOf" srcId="{4E2E37A3-0133-E349-B865-0AAA8449350D}" destId="{E2D700A2-7FA7-2748-92D7-BF86FEE4691F}" srcOrd="2" destOrd="0" presId="urn:microsoft.com/office/officeart/2008/layout/LinedList"/>
    <dgm:cxn modelId="{165A8E2D-7D05-B743-892F-C1E5CFF33411}" type="presParOf" srcId="{4E2E37A3-0133-E349-B865-0AAA8449350D}" destId="{1B9CF601-EAF4-AA41-B729-71EE3A5FA4A7}" srcOrd="3" destOrd="0" presId="urn:microsoft.com/office/officeart/2008/layout/LinedList"/>
    <dgm:cxn modelId="{DDDFD1E6-48FB-4E4C-A48B-0C6E504A56D6}" type="presParOf" srcId="{1B9CF601-EAF4-AA41-B729-71EE3A5FA4A7}" destId="{7532D231-D0C4-CF4A-8519-A396C75A3359}" srcOrd="0" destOrd="0" presId="urn:microsoft.com/office/officeart/2008/layout/LinedList"/>
    <dgm:cxn modelId="{44783778-74BA-6C4D-9EB1-5D7B20C06A08}" type="presParOf" srcId="{1B9CF601-EAF4-AA41-B729-71EE3A5FA4A7}" destId="{0543D4DB-9E66-314F-B1E0-4CF8888362D7}" srcOrd="1" destOrd="0" presId="urn:microsoft.com/office/officeart/2008/layout/LinedList"/>
    <dgm:cxn modelId="{4413B9E2-7414-C845-A0A4-0400A2692D7D}" type="presParOf" srcId="{4E2E37A3-0133-E349-B865-0AAA8449350D}" destId="{131B7C9F-F3E8-824C-925E-86F4F208D367}" srcOrd="4" destOrd="0" presId="urn:microsoft.com/office/officeart/2008/layout/LinedList"/>
    <dgm:cxn modelId="{2E1BB5AD-6A27-3749-820E-87EF2023E6C1}" type="presParOf" srcId="{4E2E37A3-0133-E349-B865-0AAA8449350D}" destId="{0BC853F6-07F7-824A-A5C7-DDE3B16BC576}" srcOrd="5" destOrd="0" presId="urn:microsoft.com/office/officeart/2008/layout/LinedList"/>
    <dgm:cxn modelId="{DE8C522C-44F8-9043-B9AA-3D088E3BD3DD}" type="presParOf" srcId="{0BC853F6-07F7-824A-A5C7-DDE3B16BC576}" destId="{3DD4D772-CD6F-C340-B151-53389045721B}" srcOrd="0" destOrd="0" presId="urn:microsoft.com/office/officeart/2008/layout/LinedList"/>
    <dgm:cxn modelId="{867A2A77-4739-614C-BE37-AEC08CFD3C4B}" type="presParOf" srcId="{0BC853F6-07F7-824A-A5C7-DDE3B16BC576}" destId="{661E834D-3C09-FF4C-86A2-155C9BD379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4634723B-496C-4512-9279-746DD68C967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15302F-6F84-4CFC-BF6C-79A11AFC8792}">
      <dgm:prSet/>
      <dgm:spPr/>
      <dgm:t>
        <a:bodyPr/>
        <a:lstStyle/>
        <a:p>
          <a:r>
            <a:rPr lang="en-US" b="1"/>
            <a:t>• Narozená: 27. listopadu 1960, Dnipro</a:t>
          </a:r>
          <a:endParaRPr lang="en-US"/>
        </a:p>
      </dgm:t>
    </dgm:pt>
    <dgm:pt modelId="{C3CD8FD8-17F7-414E-9467-FF8F40D111C9}" type="parTrans" cxnId="{8639C8BD-0099-48DF-BEFB-3D5EA59BEE36}">
      <dgm:prSet/>
      <dgm:spPr/>
      <dgm:t>
        <a:bodyPr/>
        <a:lstStyle/>
        <a:p>
          <a:endParaRPr lang="en-US"/>
        </a:p>
      </dgm:t>
    </dgm:pt>
    <dgm:pt modelId="{B20280D9-5208-43FF-BC15-5021306DD672}" type="sibTrans" cxnId="{8639C8BD-0099-48DF-BEFB-3D5EA59BEE36}">
      <dgm:prSet/>
      <dgm:spPr/>
      <dgm:t>
        <a:bodyPr/>
        <a:lstStyle/>
        <a:p>
          <a:endParaRPr lang="en-US"/>
        </a:p>
      </dgm:t>
    </dgm:pt>
    <dgm:pt modelId="{38C2EBBC-82A2-4440-9538-A1F6455D3DEF}">
      <dgm:prSet/>
      <dgm:spPr/>
      <dgm:t>
        <a:bodyPr/>
        <a:lstStyle/>
        <a:p>
          <a:r>
            <a:rPr lang="en-US" b="1"/>
            <a:t>• Ekonomka, podnikatelka v energetickém sektoru</a:t>
          </a:r>
          <a:endParaRPr lang="en-US"/>
        </a:p>
      </dgm:t>
    </dgm:pt>
    <dgm:pt modelId="{FAEF00D8-4FA4-4846-A347-420C55BFA91D}" type="parTrans" cxnId="{EFA0C805-EF97-4EF1-959A-024669AA4212}">
      <dgm:prSet/>
      <dgm:spPr/>
      <dgm:t>
        <a:bodyPr/>
        <a:lstStyle/>
        <a:p>
          <a:endParaRPr lang="en-US"/>
        </a:p>
      </dgm:t>
    </dgm:pt>
    <dgm:pt modelId="{F0A49CA4-DCC5-41B3-AF16-43CF53245C84}" type="sibTrans" cxnId="{EFA0C805-EF97-4EF1-959A-024669AA4212}">
      <dgm:prSet/>
      <dgm:spPr/>
      <dgm:t>
        <a:bodyPr/>
        <a:lstStyle/>
        <a:p>
          <a:endParaRPr lang="en-US"/>
        </a:p>
      </dgm:t>
    </dgm:pt>
    <dgm:pt modelId="{836E197C-5489-440E-80ED-4FAD9AB5F79A}">
      <dgm:prSet/>
      <dgm:spPr/>
      <dgm:t>
        <a:bodyPr/>
        <a:lstStyle/>
        <a:p>
          <a:r>
            <a:rPr lang="en-US" b="1"/>
            <a:t>• V 90. letech spoluvlastnila velkou plynárenskou firmu</a:t>
          </a:r>
          <a:endParaRPr lang="en-US"/>
        </a:p>
      </dgm:t>
    </dgm:pt>
    <dgm:pt modelId="{F67AFDD4-74B3-4654-BFE5-759FD58AC4AB}" type="parTrans" cxnId="{A0AA188B-A4E6-441C-B409-1076544A3184}">
      <dgm:prSet/>
      <dgm:spPr/>
      <dgm:t>
        <a:bodyPr/>
        <a:lstStyle/>
        <a:p>
          <a:endParaRPr lang="en-US"/>
        </a:p>
      </dgm:t>
    </dgm:pt>
    <dgm:pt modelId="{D572768E-CEAA-46CE-BA28-C839379DB783}" type="sibTrans" cxnId="{A0AA188B-A4E6-441C-B409-1076544A3184}">
      <dgm:prSet/>
      <dgm:spPr/>
      <dgm:t>
        <a:bodyPr/>
        <a:lstStyle/>
        <a:p>
          <a:endParaRPr lang="en-US"/>
        </a:p>
      </dgm:t>
    </dgm:pt>
    <dgm:pt modelId="{787D82D2-11D8-7E40-B63F-FBCC1BB5ED31}" type="pres">
      <dgm:prSet presAssocID="{4634723B-496C-4512-9279-746DD68C9677}" presName="vert0" presStyleCnt="0">
        <dgm:presLayoutVars>
          <dgm:dir/>
          <dgm:animOne val="branch"/>
          <dgm:animLvl val="lvl"/>
        </dgm:presLayoutVars>
      </dgm:prSet>
      <dgm:spPr/>
    </dgm:pt>
    <dgm:pt modelId="{7DE6283A-7240-3447-8590-3B2D42AEEAC7}" type="pres">
      <dgm:prSet presAssocID="{9815302F-6F84-4CFC-BF6C-79A11AFC8792}" presName="thickLine" presStyleLbl="alignNode1" presStyleIdx="0" presStyleCnt="3"/>
      <dgm:spPr/>
    </dgm:pt>
    <dgm:pt modelId="{E443C049-EEB6-834E-9AFA-51CA41C6AB78}" type="pres">
      <dgm:prSet presAssocID="{9815302F-6F84-4CFC-BF6C-79A11AFC8792}" presName="horz1" presStyleCnt="0"/>
      <dgm:spPr/>
    </dgm:pt>
    <dgm:pt modelId="{3C40FE3E-6033-1C44-A59F-C6E24AA07079}" type="pres">
      <dgm:prSet presAssocID="{9815302F-6F84-4CFC-BF6C-79A11AFC8792}" presName="tx1" presStyleLbl="revTx" presStyleIdx="0" presStyleCnt="3"/>
      <dgm:spPr/>
    </dgm:pt>
    <dgm:pt modelId="{98127458-868D-E449-8CF9-D8A6B320C6A9}" type="pres">
      <dgm:prSet presAssocID="{9815302F-6F84-4CFC-BF6C-79A11AFC8792}" presName="vert1" presStyleCnt="0"/>
      <dgm:spPr/>
    </dgm:pt>
    <dgm:pt modelId="{78F316AF-B1FA-EF41-87F1-53EC4BB42D49}" type="pres">
      <dgm:prSet presAssocID="{38C2EBBC-82A2-4440-9538-A1F6455D3DEF}" presName="thickLine" presStyleLbl="alignNode1" presStyleIdx="1" presStyleCnt="3"/>
      <dgm:spPr/>
    </dgm:pt>
    <dgm:pt modelId="{A78B6A7C-D25D-124A-99BA-E467E2B37693}" type="pres">
      <dgm:prSet presAssocID="{38C2EBBC-82A2-4440-9538-A1F6455D3DEF}" presName="horz1" presStyleCnt="0"/>
      <dgm:spPr/>
    </dgm:pt>
    <dgm:pt modelId="{255A49D0-09D2-0543-A88B-149F1227EB9B}" type="pres">
      <dgm:prSet presAssocID="{38C2EBBC-82A2-4440-9538-A1F6455D3DEF}" presName="tx1" presStyleLbl="revTx" presStyleIdx="1" presStyleCnt="3"/>
      <dgm:spPr/>
    </dgm:pt>
    <dgm:pt modelId="{B671130F-7218-FA4C-9578-1C16750728C8}" type="pres">
      <dgm:prSet presAssocID="{38C2EBBC-82A2-4440-9538-A1F6455D3DEF}" presName="vert1" presStyleCnt="0"/>
      <dgm:spPr/>
    </dgm:pt>
    <dgm:pt modelId="{4813207C-369E-7E43-8F42-892ECD4546BC}" type="pres">
      <dgm:prSet presAssocID="{836E197C-5489-440E-80ED-4FAD9AB5F79A}" presName="thickLine" presStyleLbl="alignNode1" presStyleIdx="2" presStyleCnt="3"/>
      <dgm:spPr/>
    </dgm:pt>
    <dgm:pt modelId="{FA29D324-257C-F243-BAAB-D8E273EBB6BD}" type="pres">
      <dgm:prSet presAssocID="{836E197C-5489-440E-80ED-4FAD9AB5F79A}" presName="horz1" presStyleCnt="0"/>
      <dgm:spPr/>
    </dgm:pt>
    <dgm:pt modelId="{02081EFC-ECAA-9441-A8E4-DB0EA8B42C0F}" type="pres">
      <dgm:prSet presAssocID="{836E197C-5489-440E-80ED-4FAD9AB5F79A}" presName="tx1" presStyleLbl="revTx" presStyleIdx="2" presStyleCnt="3"/>
      <dgm:spPr/>
    </dgm:pt>
    <dgm:pt modelId="{A12962EA-344A-B54F-BC45-3A01FAA23EE5}" type="pres">
      <dgm:prSet presAssocID="{836E197C-5489-440E-80ED-4FAD9AB5F79A}" presName="vert1" presStyleCnt="0"/>
      <dgm:spPr/>
    </dgm:pt>
  </dgm:ptLst>
  <dgm:cxnLst>
    <dgm:cxn modelId="{EFA0C805-EF97-4EF1-959A-024669AA4212}" srcId="{4634723B-496C-4512-9279-746DD68C9677}" destId="{38C2EBBC-82A2-4440-9538-A1F6455D3DEF}" srcOrd="1" destOrd="0" parTransId="{FAEF00D8-4FA4-4846-A347-420C55BFA91D}" sibTransId="{F0A49CA4-DCC5-41B3-AF16-43CF53245C84}"/>
    <dgm:cxn modelId="{D16D3363-D784-5742-B48D-73923C914E1E}" type="presOf" srcId="{38C2EBBC-82A2-4440-9538-A1F6455D3DEF}" destId="{255A49D0-09D2-0543-A88B-149F1227EB9B}" srcOrd="0" destOrd="0" presId="urn:microsoft.com/office/officeart/2008/layout/LinedList"/>
    <dgm:cxn modelId="{A0AA188B-A4E6-441C-B409-1076544A3184}" srcId="{4634723B-496C-4512-9279-746DD68C9677}" destId="{836E197C-5489-440E-80ED-4FAD9AB5F79A}" srcOrd="2" destOrd="0" parTransId="{F67AFDD4-74B3-4654-BFE5-759FD58AC4AB}" sibTransId="{D572768E-CEAA-46CE-BA28-C839379DB783}"/>
    <dgm:cxn modelId="{16878DB9-32DD-3848-9151-6592068A5B42}" type="presOf" srcId="{9815302F-6F84-4CFC-BF6C-79A11AFC8792}" destId="{3C40FE3E-6033-1C44-A59F-C6E24AA07079}" srcOrd="0" destOrd="0" presId="urn:microsoft.com/office/officeart/2008/layout/LinedList"/>
    <dgm:cxn modelId="{8639C8BD-0099-48DF-BEFB-3D5EA59BEE36}" srcId="{4634723B-496C-4512-9279-746DD68C9677}" destId="{9815302F-6F84-4CFC-BF6C-79A11AFC8792}" srcOrd="0" destOrd="0" parTransId="{C3CD8FD8-17F7-414E-9467-FF8F40D111C9}" sibTransId="{B20280D9-5208-43FF-BC15-5021306DD672}"/>
    <dgm:cxn modelId="{C4B76AF5-9F33-A14A-9A85-A98386EA226F}" type="presOf" srcId="{836E197C-5489-440E-80ED-4FAD9AB5F79A}" destId="{02081EFC-ECAA-9441-A8E4-DB0EA8B42C0F}" srcOrd="0" destOrd="0" presId="urn:microsoft.com/office/officeart/2008/layout/LinedList"/>
    <dgm:cxn modelId="{2C8902FA-5A7E-494D-810B-3174F2F5C238}" type="presOf" srcId="{4634723B-496C-4512-9279-746DD68C9677}" destId="{787D82D2-11D8-7E40-B63F-FBCC1BB5ED31}" srcOrd="0" destOrd="0" presId="urn:microsoft.com/office/officeart/2008/layout/LinedList"/>
    <dgm:cxn modelId="{F1ED2D13-16A6-6640-A676-26A459F3C7E0}" type="presParOf" srcId="{787D82D2-11D8-7E40-B63F-FBCC1BB5ED31}" destId="{7DE6283A-7240-3447-8590-3B2D42AEEAC7}" srcOrd="0" destOrd="0" presId="urn:microsoft.com/office/officeart/2008/layout/LinedList"/>
    <dgm:cxn modelId="{57A6C429-A899-9340-9BCF-4F36394B69E9}" type="presParOf" srcId="{787D82D2-11D8-7E40-B63F-FBCC1BB5ED31}" destId="{E443C049-EEB6-834E-9AFA-51CA41C6AB78}" srcOrd="1" destOrd="0" presId="urn:microsoft.com/office/officeart/2008/layout/LinedList"/>
    <dgm:cxn modelId="{8383E54B-0591-3E45-9021-5423139FAAD8}" type="presParOf" srcId="{E443C049-EEB6-834E-9AFA-51CA41C6AB78}" destId="{3C40FE3E-6033-1C44-A59F-C6E24AA07079}" srcOrd="0" destOrd="0" presId="urn:microsoft.com/office/officeart/2008/layout/LinedList"/>
    <dgm:cxn modelId="{5BA1E7F5-5252-4F47-AE1F-FD6BE0DB45A4}" type="presParOf" srcId="{E443C049-EEB6-834E-9AFA-51CA41C6AB78}" destId="{98127458-868D-E449-8CF9-D8A6B320C6A9}" srcOrd="1" destOrd="0" presId="urn:microsoft.com/office/officeart/2008/layout/LinedList"/>
    <dgm:cxn modelId="{973E6706-0CCE-7B4C-AA5A-2DFC0F8723C0}" type="presParOf" srcId="{787D82D2-11D8-7E40-B63F-FBCC1BB5ED31}" destId="{78F316AF-B1FA-EF41-87F1-53EC4BB42D49}" srcOrd="2" destOrd="0" presId="urn:microsoft.com/office/officeart/2008/layout/LinedList"/>
    <dgm:cxn modelId="{90F3867B-2DD0-D141-BCF3-932A1105376C}" type="presParOf" srcId="{787D82D2-11D8-7E40-B63F-FBCC1BB5ED31}" destId="{A78B6A7C-D25D-124A-99BA-E467E2B37693}" srcOrd="3" destOrd="0" presId="urn:microsoft.com/office/officeart/2008/layout/LinedList"/>
    <dgm:cxn modelId="{7638D3FE-EE07-3C40-9155-58F30FA4D0E8}" type="presParOf" srcId="{A78B6A7C-D25D-124A-99BA-E467E2B37693}" destId="{255A49D0-09D2-0543-A88B-149F1227EB9B}" srcOrd="0" destOrd="0" presId="urn:microsoft.com/office/officeart/2008/layout/LinedList"/>
    <dgm:cxn modelId="{5B422613-759A-0845-AAEB-BADC321178D5}" type="presParOf" srcId="{A78B6A7C-D25D-124A-99BA-E467E2B37693}" destId="{B671130F-7218-FA4C-9578-1C16750728C8}" srcOrd="1" destOrd="0" presId="urn:microsoft.com/office/officeart/2008/layout/LinedList"/>
    <dgm:cxn modelId="{5EDEBF61-B2DB-5C41-BD3F-D3CCEC759310}" type="presParOf" srcId="{787D82D2-11D8-7E40-B63F-FBCC1BB5ED31}" destId="{4813207C-369E-7E43-8F42-892ECD4546BC}" srcOrd="4" destOrd="0" presId="urn:microsoft.com/office/officeart/2008/layout/LinedList"/>
    <dgm:cxn modelId="{D1F1547A-8CF6-A749-9FA2-4D9C84A283A7}" type="presParOf" srcId="{787D82D2-11D8-7E40-B63F-FBCC1BB5ED31}" destId="{FA29D324-257C-F243-BAAB-D8E273EBB6BD}" srcOrd="5" destOrd="0" presId="urn:microsoft.com/office/officeart/2008/layout/LinedList"/>
    <dgm:cxn modelId="{B134964E-113D-3141-8E39-AD0B46513A04}" type="presParOf" srcId="{FA29D324-257C-F243-BAAB-D8E273EBB6BD}" destId="{02081EFC-ECAA-9441-A8E4-DB0EA8B42C0F}" srcOrd="0" destOrd="0" presId="urn:microsoft.com/office/officeart/2008/layout/LinedList"/>
    <dgm:cxn modelId="{E95A1F3E-27F3-6D41-9B3D-EE8562D80CFB}" type="presParOf" srcId="{FA29D324-257C-F243-BAAB-D8E273EBB6BD}" destId="{A12962EA-344A-B54F-BC45-3A01FAA23E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B87798CF-31F2-4C12-AD18-BE18548E5F2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DB1312-7919-4A46-A590-FCBF7DAC3D38}">
      <dgm:prSet/>
      <dgm:spPr/>
      <dgm:t>
        <a:bodyPr/>
        <a:lstStyle/>
        <a:p>
          <a:r>
            <a:rPr lang="en-US" b="1"/>
            <a:t>• Ministryně energetiky (1999–2001)</a:t>
          </a:r>
          <a:endParaRPr lang="en-US"/>
        </a:p>
      </dgm:t>
    </dgm:pt>
    <dgm:pt modelId="{BDF740C3-4B13-4732-B128-727AE2B9679B}" type="parTrans" cxnId="{9FB54705-9A38-4A95-88F9-274F97B6EABD}">
      <dgm:prSet/>
      <dgm:spPr/>
      <dgm:t>
        <a:bodyPr/>
        <a:lstStyle/>
        <a:p>
          <a:endParaRPr lang="en-US"/>
        </a:p>
      </dgm:t>
    </dgm:pt>
    <dgm:pt modelId="{CD48C99D-5E6A-4963-8394-07709A9B6785}" type="sibTrans" cxnId="{9FB54705-9A38-4A95-88F9-274F97B6EABD}">
      <dgm:prSet/>
      <dgm:spPr/>
      <dgm:t>
        <a:bodyPr/>
        <a:lstStyle/>
        <a:p>
          <a:endParaRPr lang="en-US"/>
        </a:p>
      </dgm:t>
    </dgm:pt>
    <dgm:pt modelId="{C6501FC2-3DCF-40A8-B569-0FB2C25CA681}">
      <dgm:prSet/>
      <dgm:spPr/>
      <dgm:t>
        <a:bodyPr/>
        <a:lstStyle/>
        <a:p>
          <a:r>
            <a:rPr lang="en-US" b="1"/>
            <a:t>• Premiérka: 2005 a 2007–2010</a:t>
          </a:r>
          <a:endParaRPr lang="en-US"/>
        </a:p>
      </dgm:t>
    </dgm:pt>
    <dgm:pt modelId="{74DDB148-52A8-47DF-BB46-AD0BA186EA28}" type="parTrans" cxnId="{7B8D2401-5BCB-4995-B1DC-2D4B4A3CC2C1}">
      <dgm:prSet/>
      <dgm:spPr/>
      <dgm:t>
        <a:bodyPr/>
        <a:lstStyle/>
        <a:p>
          <a:endParaRPr lang="en-US"/>
        </a:p>
      </dgm:t>
    </dgm:pt>
    <dgm:pt modelId="{9656E646-3F3E-4BA7-A585-40583C74C3EA}" type="sibTrans" cxnId="{7B8D2401-5BCB-4995-B1DC-2D4B4A3CC2C1}">
      <dgm:prSet/>
      <dgm:spPr/>
      <dgm:t>
        <a:bodyPr/>
        <a:lstStyle/>
        <a:p>
          <a:endParaRPr lang="en-US"/>
        </a:p>
      </dgm:t>
    </dgm:pt>
    <dgm:pt modelId="{EFB6337D-08E6-4361-AD05-35608376A4D3}">
      <dgm:prSet/>
      <dgm:spPr/>
      <dgm:t>
        <a:bodyPr/>
        <a:lstStyle/>
        <a:p>
          <a:r>
            <a:rPr lang="en-US" b="1"/>
            <a:t>• Vůdkyně strany Baťkivščyna</a:t>
          </a:r>
          <a:endParaRPr lang="en-US"/>
        </a:p>
      </dgm:t>
    </dgm:pt>
    <dgm:pt modelId="{455D84FF-07FD-4DB4-A824-9D4AFD2AB9FD}" type="parTrans" cxnId="{548E19F1-DC92-49B3-8DF5-60144A223C87}">
      <dgm:prSet/>
      <dgm:spPr/>
      <dgm:t>
        <a:bodyPr/>
        <a:lstStyle/>
        <a:p>
          <a:endParaRPr lang="en-US"/>
        </a:p>
      </dgm:t>
    </dgm:pt>
    <dgm:pt modelId="{254C1C8A-63A1-4CC0-AD7C-C855FC81C571}" type="sibTrans" cxnId="{548E19F1-DC92-49B3-8DF5-60144A223C87}">
      <dgm:prSet/>
      <dgm:spPr/>
      <dgm:t>
        <a:bodyPr/>
        <a:lstStyle/>
        <a:p>
          <a:endParaRPr lang="en-US"/>
        </a:p>
      </dgm:t>
    </dgm:pt>
    <dgm:pt modelId="{A36A1B5F-14CE-0647-87E2-CD08B19B9902}" type="pres">
      <dgm:prSet presAssocID="{B87798CF-31F2-4C12-AD18-BE18548E5F2A}" presName="vert0" presStyleCnt="0">
        <dgm:presLayoutVars>
          <dgm:dir/>
          <dgm:animOne val="branch"/>
          <dgm:animLvl val="lvl"/>
        </dgm:presLayoutVars>
      </dgm:prSet>
      <dgm:spPr/>
    </dgm:pt>
    <dgm:pt modelId="{1B0837E0-B72B-8E4D-82F6-F4C133062422}" type="pres">
      <dgm:prSet presAssocID="{57DB1312-7919-4A46-A590-FCBF7DAC3D38}" presName="thickLine" presStyleLbl="alignNode1" presStyleIdx="0" presStyleCnt="3"/>
      <dgm:spPr/>
    </dgm:pt>
    <dgm:pt modelId="{BF3F2625-0EBF-B94E-8EA4-6570D76C95FE}" type="pres">
      <dgm:prSet presAssocID="{57DB1312-7919-4A46-A590-FCBF7DAC3D38}" presName="horz1" presStyleCnt="0"/>
      <dgm:spPr/>
    </dgm:pt>
    <dgm:pt modelId="{7895DDBB-67F3-7A4D-B9BB-25910B0ACF63}" type="pres">
      <dgm:prSet presAssocID="{57DB1312-7919-4A46-A590-FCBF7DAC3D38}" presName="tx1" presStyleLbl="revTx" presStyleIdx="0" presStyleCnt="3"/>
      <dgm:spPr/>
    </dgm:pt>
    <dgm:pt modelId="{BA3F9BB5-43B0-B647-B8F6-370B28E149FF}" type="pres">
      <dgm:prSet presAssocID="{57DB1312-7919-4A46-A590-FCBF7DAC3D38}" presName="vert1" presStyleCnt="0"/>
      <dgm:spPr/>
    </dgm:pt>
    <dgm:pt modelId="{73A81061-3BB4-FC41-B8F7-709B6414F381}" type="pres">
      <dgm:prSet presAssocID="{C6501FC2-3DCF-40A8-B569-0FB2C25CA681}" presName="thickLine" presStyleLbl="alignNode1" presStyleIdx="1" presStyleCnt="3"/>
      <dgm:spPr/>
    </dgm:pt>
    <dgm:pt modelId="{A0162F40-D612-484E-AA18-0E1CCFEF7388}" type="pres">
      <dgm:prSet presAssocID="{C6501FC2-3DCF-40A8-B569-0FB2C25CA681}" presName="horz1" presStyleCnt="0"/>
      <dgm:spPr/>
    </dgm:pt>
    <dgm:pt modelId="{77A4AE00-FDF0-5B4F-BD44-BE107E522217}" type="pres">
      <dgm:prSet presAssocID="{C6501FC2-3DCF-40A8-B569-0FB2C25CA681}" presName="tx1" presStyleLbl="revTx" presStyleIdx="1" presStyleCnt="3"/>
      <dgm:spPr/>
    </dgm:pt>
    <dgm:pt modelId="{E338A46B-3E87-144A-A6C6-316B10A06027}" type="pres">
      <dgm:prSet presAssocID="{C6501FC2-3DCF-40A8-B569-0FB2C25CA681}" presName="vert1" presStyleCnt="0"/>
      <dgm:spPr/>
    </dgm:pt>
    <dgm:pt modelId="{AC7AFF87-BD4F-FB49-844A-2AAF5A497F6A}" type="pres">
      <dgm:prSet presAssocID="{EFB6337D-08E6-4361-AD05-35608376A4D3}" presName="thickLine" presStyleLbl="alignNode1" presStyleIdx="2" presStyleCnt="3"/>
      <dgm:spPr/>
    </dgm:pt>
    <dgm:pt modelId="{ABA2C0FC-AEEF-8E42-846F-A907112DA124}" type="pres">
      <dgm:prSet presAssocID="{EFB6337D-08E6-4361-AD05-35608376A4D3}" presName="horz1" presStyleCnt="0"/>
      <dgm:spPr/>
    </dgm:pt>
    <dgm:pt modelId="{C6F0A1BA-E09C-3C4C-8864-27AD78227EF5}" type="pres">
      <dgm:prSet presAssocID="{EFB6337D-08E6-4361-AD05-35608376A4D3}" presName="tx1" presStyleLbl="revTx" presStyleIdx="2" presStyleCnt="3"/>
      <dgm:spPr/>
    </dgm:pt>
    <dgm:pt modelId="{DE3F882F-59AD-504D-ADB7-5A7C4DE8819C}" type="pres">
      <dgm:prSet presAssocID="{EFB6337D-08E6-4361-AD05-35608376A4D3}" presName="vert1" presStyleCnt="0"/>
      <dgm:spPr/>
    </dgm:pt>
  </dgm:ptLst>
  <dgm:cxnLst>
    <dgm:cxn modelId="{7B8D2401-5BCB-4995-B1DC-2D4B4A3CC2C1}" srcId="{B87798CF-31F2-4C12-AD18-BE18548E5F2A}" destId="{C6501FC2-3DCF-40A8-B569-0FB2C25CA681}" srcOrd="1" destOrd="0" parTransId="{74DDB148-52A8-47DF-BB46-AD0BA186EA28}" sibTransId="{9656E646-3F3E-4BA7-A585-40583C74C3EA}"/>
    <dgm:cxn modelId="{9FB54705-9A38-4A95-88F9-274F97B6EABD}" srcId="{B87798CF-31F2-4C12-AD18-BE18548E5F2A}" destId="{57DB1312-7919-4A46-A590-FCBF7DAC3D38}" srcOrd="0" destOrd="0" parTransId="{BDF740C3-4B13-4732-B128-727AE2B9679B}" sibTransId="{CD48C99D-5E6A-4963-8394-07709A9B6785}"/>
    <dgm:cxn modelId="{0A09AB0C-37A7-6940-85D8-9948B0CA697F}" type="presOf" srcId="{57DB1312-7919-4A46-A590-FCBF7DAC3D38}" destId="{7895DDBB-67F3-7A4D-B9BB-25910B0ACF63}" srcOrd="0" destOrd="0" presId="urn:microsoft.com/office/officeart/2008/layout/LinedList"/>
    <dgm:cxn modelId="{B0992A11-E292-ED49-8CC8-7EE5DD1916DE}" type="presOf" srcId="{B87798CF-31F2-4C12-AD18-BE18548E5F2A}" destId="{A36A1B5F-14CE-0647-87E2-CD08B19B9902}" srcOrd="0" destOrd="0" presId="urn:microsoft.com/office/officeart/2008/layout/LinedList"/>
    <dgm:cxn modelId="{8B2E4E86-4BF1-694A-BC32-8823C9F4E405}" type="presOf" srcId="{EFB6337D-08E6-4361-AD05-35608376A4D3}" destId="{C6F0A1BA-E09C-3C4C-8864-27AD78227EF5}" srcOrd="0" destOrd="0" presId="urn:microsoft.com/office/officeart/2008/layout/LinedList"/>
    <dgm:cxn modelId="{548E19F1-DC92-49B3-8DF5-60144A223C87}" srcId="{B87798CF-31F2-4C12-AD18-BE18548E5F2A}" destId="{EFB6337D-08E6-4361-AD05-35608376A4D3}" srcOrd="2" destOrd="0" parTransId="{455D84FF-07FD-4DB4-A824-9D4AFD2AB9FD}" sibTransId="{254C1C8A-63A1-4CC0-AD7C-C855FC81C571}"/>
    <dgm:cxn modelId="{CB13F1F7-103D-7843-BBC8-219B9C7EE77F}" type="presOf" srcId="{C6501FC2-3DCF-40A8-B569-0FB2C25CA681}" destId="{77A4AE00-FDF0-5B4F-BD44-BE107E522217}" srcOrd="0" destOrd="0" presId="urn:microsoft.com/office/officeart/2008/layout/LinedList"/>
    <dgm:cxn modelId="{7B19FE01-1968-0A41-9670-14AFC770838B}" type="presParOf" srcId="{A36A1B5F-14CE-0647-87E2-CD08B19B9902}" destId="{1B0837E0-B72B-8E4D-82F6-F4C133062422}" srcOrd="0" destOrd="0" presId="urn:microsoft.com/office/officeart/2008/layout/LinedList"/>
    <dgm:cxn modelId="{952FA421-9C6B-5844-92BD-986BF5E28684}" type="presParOf" srcId="{A36A1B5F-14CE-0647-87E2-CD08B19B9902}" destId="{BF3F2625-0EBF-B94E-8EA4-6570D76C95FE}" srcOrd="1" destOrd="0" presId="urn:microsoft.com/office/officeart/2008/layout/LinedList"/>
    <dgm:cxn modelId="{7216F57C-F990-FB4F-934F-136424390BD7}" type="presParOf" srcId="{BF3F2625-0EBF-B94E-8EA4-6570D76C95FE}" destId="{7895DDBB-67F3-7A4D-B9BB-25910B0ACF63}" srcOrd="0" destOrd="0" presId="urn:microsoft.com/office/officeart/2008/layout/LinedList"/>
    <dgm:cxn modelId="{B6948EF0-12A2-A449-A6A2-8A0B17DEECAA}" type="presParOf" srcId="{BF3F2625-0EBF-B94E-8EA4-6570D76C95FE}" destId="{BA3F9BB5-43B0-B647-B8F6-370B28E149FF}" srcOrd="1" destOrd="0" presId="urn:microsoft.com/office/officeart/2008/layout/LinedList"/>
    <dgm:cxn modelId="{3A9D0724-C4EF-664C-97D3-D3E641CDEC0C}" type="presParOf" srcId="{A36A1B5F-14CE-0647-87E2-CD08B19B9902}" destId="{73A81061-3BB4-FC41-B8F7-709B6414F381}" srcOrd="2" destOrd="0" presId="urn:microsoft.com/office/officeart/2008/layout/LinedList"/>
    <dgm:cxn modelId="{5FAD7B48-0C3D-2A40-9700-99FA3D21FFA8}" type="presParOf" srcId="{A36A1B5F-14CE-0647-87E2-CD08B19B9902}" destId="{A0162F40-D612-484E-AA18-0E1CCFEF7388}" srcOrd="3" destOrd="0" presId="urn:microsoft.com/office/officeart/2008/layout/LinedList"/>
    <dgm:cxn modelId="{F337E2D6-E416-3349-9ACC-9BDD3D356467}" type="presParOf" srcId="{A0162F40-D612-484E-AA18-0E1CCFEF7388}" destId="{77A4AE00-FDF0-5B4F-BD44-BE107E522217}" srcOrd="0" destOrd="0" presId="urn:microsoft.com/office/officeart/2008/layout/LinedList"/>
    <dgm:cxn modelId="{521AABFB-9833-CB42-811F-532E86100716}" type="presParOf" srcId="{A0162F40-D612-484E-AA18-0E1CCFEF7388}" destId="{E338A46B-3E87-144A-A6C6-316B10A06027}" srcOrd="1" destOrd="0" presId="urn:microsoft.com/office/officeart/2008/layout/LinedList"/>
    <dgm:cxn modelId="{91D954C5-FFE0-5246-B58A-E97608E34A42}" type="presParOf" srcId="{A36A1B5F-14CE-0647-87E2-CD08B19B9902}" destId="{AC7AFF87-BD4F-FB49-844A-2AAF5A497F6A}" srcOrd="4" destOrd="0" presId="urn:microsoft.com/office/officeart/2008/layout/LinedList"/>
    <dgm:cxn modelId="{761DBE2C-413D-C043-B812-4285A6437AB9}" type="presParOf" srcId="{A36A1B5F-14CE-0647-87E2-CD08B19B9902}" destId="{ABA2C0FC-AEEF-8E42-846F-A907112DA124}" srcOrd="5" destOrd="0" presId="urn:microsoft.com/office/officeart/2008/layout/LinedList"/>
    <dgm:cxn modelId="{1DA4F73C-60B4-DC4B-912C-68EAA3AF8052}" type="presParOf" srcId="{ABA2C0FC-AEEF-8E42-846F-A907112DA124}" destId="{C6F0A1BA-E09C-3C4C-8864-27AD78227EF5}" srcOrd="0" destOrd="0" presId="urn:microsoft.com/office/officeart/2008/layout/LinedList"/>
    <dgm:cxn modelId="{6FDE5BD5-7CF0-4C40-BDDA-CCE117EAAB85}" type="presParOf" srcId="{ABA2C0FC-AEEF-8E42-846F-A907112DA124}" destId="{DE3F882F-59AD-504D-ADB7-5A7C4DE881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C2D25E73-3AA6-492F-B682-55EF564447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76A0A3-3009-4660-9EC2-49E53BA1C18A}">
      <dgm:prSet/>
      <dgm:spPr/>
      <dgm:t>
        <a:bodyPr/>
        <a:lstStyle/>
        <a:p>
          <a:r>
            <a:rPr lang="en-US" b="1"/>
            <a:t>• Spojenectví s Viktorem Juščenkem</a:t>
          </a:r>
          <a:endParaRPr lang="en-US"/>
        </a:p>
      </dgm:t>
    </dgm:pt>
    <dgm:pt modelId="{1482CF47-D37B-4615-9301-AF3210CD4374}" type="parTrans" cxnId="{70DA1123-8D40-44A9-B837-A7C2D0C828D9}">
      <dgm:prSet/>
      <dgm:spPr/>
      <dgm:t>
        <a:bodyPr/>
        <a:lstStyle/>
        <a:p>
          <a:endParaRPr lang="en-US"/>
        </a:p>
      </dgm:t>
    </dgm:pt>
    <dgm:pt modelId="{F6F8EF1F-99A5-44AD-BB62-D3D3B9F10319}" type="sibTrans" cxnId="{70DA1123-8D40-44A9-B837-A7C2D0C828D9}">
      <dgm:prSet/>
      <dgm:spPr/>
      <dgm:t>
        <a:bodyPr/>
        <a:lstStyle/>
        <a:p>
          <a:endParaRPr lang="en-US"/>
        </a:p>
      </dgm:t>
    </dgm:pt>
    <dgm:pt modelId="{7203F367-0306-4E6A-8AF0-D22B110D6972}">
      <dgm:prSet/>
      <dgm:spPr/>
      <dgm:t>
        <a:bodyPr/>
        <a:lstStyle/>
        <a:p>
          <a:r>
            <a:rPr lang="en-US" b="1"/>
            <a:t>• Hlavní ženská tvář protestního hnutí</a:t>
          </a:r>
          <a:endParaRPr lang="en-US"/>
        </a:p>
      </dgm:t>
    </dgm:pt>
    <dgm:pt modelId="{40636DD6-538A-48A8-A2A7-5D2ECBAA88C7}" type="parTrans" cxnId="{FF7EACFC-A0D2-429A-80F6-A11204ED8516}">
      <dgm:prSet/>
      <dgm:spPr/>
      <dgm:t>
        <a:bodyPr/>
        <a:lstStyle/>
        <a:p>
          <a:endParaRPr lang="en-US"/>
        </a:p>
      </dgm:t>
    </dgm:pt>
    <dgm:pt modelId="{A645CF3C-902A-4263-A3B5-DE7E83F1969A}" type="sibTrans" cxnId="{FF7EACFC-A0D2-429A-80F6-A11204ED8516}">
      <dgm:prSet/>
      <dgm:spPr/>
      <dgm:t>
        <a:bodyPr/>
        <a:lstStyle/>
        <a:p>
          <a:endParaRPr lang="en-US"/>
        </a:p>
      </dgm:t>
    </dgm:pt>
    <dgm:pt modelId="{5196DDFC-C530-49E6-A886-354D16885E50}">
      <dgm:prSet/>
      <dgm:spPr/>
      <dgm:t>
        <a:bodyPr/>
        <a:lstStyle/>
        <a:p>
          <a:r>
            <a:rPr lang="en-US" b="1"/>
            <a:t>• Jmenována premiérkou po vítězství revoluce</a:t>
          </a:r>
          <a:endParaRPr lang="en-US"/>
        </a:p>
      </dgm:t>
    </dgm:pt>
    <dgm:pt modelId="{716DF02E-3CAE-4663-ABBF-C922931E7E76}" type="parTrans" cxnId="{5E27F0DC-8CF8-4867-AAEC-D7F04311EEE9}">
      <dgm:prSet/>
      <dgm:spPr/>
      <dgm:t>
        <a:bodyPr/>
        <a:lstStyle/>
        <a:p>
          <a:endParaRPr lang="en-US"/>
        </a:p>
      </dgm:t>
    </dgm:pt>
    <dgm:pt modelId="{808BE17D-F506-4B9F-A8B3-959D480BA0D9}" type="sibTrans" cxnId="{5E27F0DC-8CF8-4867-AAEC-D7F04311EEE9}">
      <dgm:prSet/>
      <dgm:spPr/>
      <dgm:t>
        <a:bodyPr/>
        <a:lstStyle/>
        <a:p>
          <a:endParaRPr lang="en-US"/>
        </a:p>
      </dgm:t>
    </dgm:pt>
    <dgm:pt modelId="{3CD0A69A-4BB7-AC45-9929-E660FB96BDC6}" type="pres">
      <dgm:prSet presAssocID="{C2D25E73-3AA6-492F-B682-55EF564447A9}" presName="vert0" presStyleCnt="0">
        <dgm:presLayoutVars>
          <dgm:dir/>
          <dgm:animOne val="branch"/>
          <dgm:animLvl val="lvl"/>
        </dgm:presLayoutVars>
      </dgm:prSet>
      <dgm:spPr/>
    </dgm:pt>
    <dgm:pt modelId="{78E2A3B5-EBC3-A141-8ED9-AC46D4723672}" type="pres">
      <dgm:prSet presAssocID="{5876A0A3-3009-4660-9EC2-49E53BA1C18A}" presName="thickLine" presStyleLbl="alignNode1" presStyleIdx="0" presStyleCnt="3"/>
      <dgm:spPr/>
    </dgm:pt>
    <dgm:pt modelId="{8C9A02E8-4BAC-964A-841A-0B9B12D03926}" type="pres">
      <dgm:prSet presAssocID="{5876A0A3-3009-4660-9EC2-49E53BA1C18A}" presName="horz1" presStyleCnt="0"/>
      <dgm:spPr/>
    </dgm:pt>
    <dgm:pt modelId="{095DD007-EA5A-1841-AA8D-1C9AA10E3D8F}" type="pres">
      <dgm:prSet presAssocID="{5876A0A3-3009-4660-9EC2-49E53BA1C18A}" presName="tx1" presStyleLbl="revTx" presStyleIdx="0" presStyleCnt="3"/>
      <dgm:spPr/>
    </dgm:pt>
    <dgm:pt modelId="{E9BEA97D-1B93-3441-9E99-015F375809E3}" type="pres">
      <dgm:prSet presAssocID="{5876A0A3-3009-4660-9EC2-49E53BA1C18A}" presName="vert1" presStyleCnt="0"/>
      <dgm:spPr/>
    </dgm:pt>
    <dgm:pt modelId="{96573C0E-AE5C-BD4B-A633-670C5B028C8A}" type="pres">
      <dgm:prSet presAssocID="{7203F367-0306-4E6A-8AF0-D22B110D6972}" presName="thickLine" presStyleLbl="alignNode1" presStyleIdx="1" presStyleCnt="3"/>
      <dgm:spPr/>
    </dgm:pt>
    <dgm:pt modelId="{641EC707-DAD5-0A4E-8079-A152A1382961}" type="pres">
      <dgm:prSet presAssocID="{7203F367-0306-4E6A-8AF0-D22B110D6972}" presName="horz1" presStyleCnt="0"/>
      <dgm:spPr/>
    </dgm:pt>
    <dgm:pt modelId="{93899CAD-3CB8-6C46-ACE0-EDE69C2ED4E5}" type="pres">
      <dgm:prSet presAssocID="{7203F367-0306-4E6A-8AF0-D22B110D6972}" presName="tx1" presStyleLbl="revTx" presStyleIdx="1" presStyleCnt="3"/>
      <dgm:spPr/>
    </dgm:pt>
    <dgm:pt modelId="{2629D529-B5B1-3541-89BD-0EAE7DFA850B}" type="pres">
      <dgm:prSet presAssocID="{7203F367-0306-4E6A-8AF0-D22B110D6972}" presName="vert1" presStyleCnt="0"/>
      <dgm:spPr/>
    </dgm:pt>
    <dgm:pt modelId="{04E274FD-0517-244C-B32A-25DCCE8AEFB3}" type="pres">
      <dgm:prSet presAssocID="{5196DDFC-C530-49E6-A886-354D16885E50}" presName="thickLine" presStyleLbl="alignNode1" presStyleIdx="2" presStyleCnt="3"/>
      <dgm:spPr/>
    </dgm:pt>
    <dgm:pt modelId="{BB5E206E-1D5F-B44B-87F8-9183D96F368D}" type="pres">
      <dgm:prSet presAssocID="{5196DDFC-C530-49E6-A886-354D16885E50}" presName="horz1" presStyleCnt="0"/>
      <dgm:spPr/>
    </dgm:pt>
    <dgm:pt modelId="{4CFBACEB-6302-9549-8B9C-9D5A1689BE3F}" type="pres">
      <dgm:prSet presAssocID="{5196DDFC-C530-49E6-A886-354D16885E50}" presName="tx1" presStyleLbl="revTx" presStyleIdx="2" presStyleCnt="3"/>
      <dgm:spPr/>
    </dgm:pt>
    <dgm:pt modelId="{7956786A-9FE5-DD42-9F8B-B9D7960EF1C3}" type="pres">
      <dgm:prSet presAssocID="{5196DDFC-C530-49E6-A886-354D16885E50}" presName="vert1" presStyleCnt="0"/>
      <dgm:spPr/>
    </dgm:pt>
  </dgm:ptLst>
  <dgm:cxnLst>
    <dgm:cxn modelId="{70DA1123-8D40-44A9-B837-A7C2D0C828D9}" srcId="{C2D25E73-3AA6-492F-B682-55EF564447A9}" destId="{5876A0A3-3009-4660-9EC2-49E53BA1C18A}" srcOrd="0" destOrd="0" parTransId="{1482CF47-D37B-4615-9301-AF3210CD4374}" sibTransId="{F6F8EF1F-99A5-44AD-BB62-D3D3B9F10319}"/>
    <dgm:cxn modelId="{4BF41753-50B8-8045-B124-8685DF290B66}" type="presOf" srcId="{C2D25E73-3AA6-492F-B682-55EF564447A9}" destId="{3CD0A69A-4BB7-AC45-9929-E660FB96BDC6}" srcOrd="0" destOrd="0" presId="urn:microsoft.com/office/officeart/2008/layout/LinedList"/>
    <dgm:cxn modelId="{0F7AAF93-1F80-FA49-83E7-1D78141E670B}" type="presOf" srcId="{7203F367-0306-4E6A-8AF0-D22B110D6972}" destId="{93899CAD-3CB8-6C46-ACE0-EDE69C2ED4E5}" srcOrd="0" destOrd="0" presId="urn:microsoft.com/office/officeart/2008/layout/LinedList"/>
    <dgm:cxn modelId="{ECF601D1-477C-CC40-834A-B91D3739BC37}" type="presOf" srcId="{5196DDFC-C530-49E6-A886-354D16885E50}" destId="{4CFBACEB-6302-9549-8B9C-9D5A1689BE3F}" srcOrd="0" destOrd="0" presId="urn:microsoft.com/office/officeart/2008/layout/LinedList"/>
    <dgm:cxn modelId="{A9A19DD6-2EF5-224C-8EB0-A56E92E35B74}" type="presOf" srcId="{5876A0A3-3009-4660-9EC2-49E53BA1C18A}" destId="{095DD007-EA5A-1841-AA8D-1C9AA10E3D8F}" srcOrd="0" destOrd="0" presId="urn:microsoft.com/office/officeart/2008/layout/LinedList"/>
    <dgm:cxn modelId="{5E27F0DC-8CF8-4867-AAEC-D7F04311EEE9}" srcId="{C2D25E73-3AA6-492F-B682-55EF564447A9}" destId="{5196DDFC-C530-49E6-A886-354D16885E50}" srcOrd="2" destOrd="0" parTransId="{716DF02E-3CAE-4663-ABBF-C922931E7E76}" sibTransId="{808BE17D-F506-4B9F-A8B3-959D480BA0D9}"/>
    <dgm:cxn modelId="{FF7EACFC-A0D2-429A-80F6-A11204ED8516}" srcId="{C2D25E73-3AA6-492F-B682-55EF564447A9}" destId="{7203F367-0306-4E6A-8AF0-D22B110D6972}" srcOrd="1" destOrd="0" parTransId="{40636DD6-538A-48A8-A2A7-5D2ECBAA88C7}" sibTransId="{A645CF3C-902A-4263-A3B5-DE7E83F1969A}"/>
    <dgm:cxn modelId="{229C432D-74EC-1245-96FF-E7037F9E563A}" type="presParOf" srcId="{3CD0A69A-4BB7-AC45-9929-E660FB96BDC6}" destId="{78E2A3B5-EBC3-A141-8ED9-AC46D4723672}" srcOrd="0" destOrd="0" presId="urn:microsoft.com/office/officeart/2008/layout/LinedList"/>
    <dgm:cxn modelId="{9EE07AF5-CB65-524D-8278-D8817DEC8B44}" type="presParOf" srcId="{3CD0A69A-4BB7-AC45-9929-E660FB96BDC6}" destId="{8C9A02E8-4BAC-964A-841A-0B9B12D03926}" srcOrd="1" destOrd="0" presId="urn:microsoft.com/office/officeart/2008/layout/LinedList"/>
    <dgm:cxn modelId="{9059D26B-F2B4-DD4C-BE64-4732E289180D}" type="presParOf" srcId="{8C9A02E8-4BAC-964A-841A-0B9B12D03926}" destId="{095DD007-EA5A-1841-AA8D-1C9AA10E3D8F}" srcOrd="0" destOrd="0" presId="urn:microsoft.com/office/officeart/2008/layout/LinedList"/>
    <dgm:cxn modelId="{26A43FD3-3660-6249-BE59-59F327AC21D5}" type="presParOf" srcId="{8C9A02E8-4BAC-964A-841A-0B9B12D03926}" destId="{E9BEA97D-1B93-3441-9E99-015F375809E3}" srcOrd="1" destOrd="0" presId="urn:microsoft.com/office/officeart/2008/layout/LinedList"/>
    <dgm:cxn modelId="{DA362A3A-0E3C-B944-BE28-27BF45A3B57B}" type="presParOf" srcId="{3CD0A69A-4BB7-AC45-9929-E660FB96BDC6}" destId="{96573C0E-AE5C-BD4B-A633-670C5B028C8A}" srcOrd="2" destOrd="0" presId="urn:microsoft.com/office/officeart/2008/layout/LinedList"/>
    <dgm:cxn modelId="{9614AEB5-DA7C-4C4E-B48F-4843240BD9A5}" type="presParOf" srcId="{3CD0A69A-4BB7-AC45-9929-E660FB96BDC6}" destId="{641EC707-DAD5-0A4E-8079-A152A1382961}" srcOrd="3" destOrd="0" presId="urn:microsoft.com/office/officeart/2008/layout/LinedList"/>
    <dgm:cxn modelId="{B9F74EC5-E64D-6F49-88AE-EA5735CF9F69}" type="presParOf" srcId="{641EC707-DAD5-0A4E-8079-A152A1382961}" destId="{93899CAD-3CB8-6C46-ACE0-EDE69C2ED4E5}" srcOrd="0" destOrd="0" presId="urn:microsoft.com/office/officeart/2008/layout/LinedList"/>
    <dgm:cxn modelId="{F24C0053-2106-2449-9E9D-50C7EEA3E1B7}" type="presParOf" srcId="{641EC707-DAD5-0A4E-8079-A152A1382961}" destId="{2629D529-B5B1-3541-89BD-0EAE7DFA850B}" srcOrd="1" destOrd="0" presId="urn:microsoft.com/office/officeart/2008/layout/LinedList"/>
    <dgm:cxn modelId="{096C5356-7EC7-474F-B2D7-67F463BEEC24}" type="presParOf" srcId="{3CD0A69A-4BB7-AC45-9929-E660FB96BDC6}" destId="{04E274FD-0517-244C-B32A-25DCCE8AEFB3}" srcOrd="4" destOrd="0" presId="urn:microsoft.com/office/officeart/2008/layout/LinedList"/>
    <dgm:cxn modelId="{A99325F4-94A2-644B-AA7F-D50AD69B186C}" type="presParOf" srcId="{3CD0A69A-4BB7-AC45-9929-E660FB96BDC6}" destId="{BB5E206E-1D5F-B44B-87F8-9183D96F368D}" srcOrd="5" destOrd="0" presId="urn:microsoft.com/office/officeart/2008/layout/LinedList"/>
    <dgm:cxn modelId="{1015A5B1-EB1B-0647-A6A0-D5A71EAFD9F4}" type="presParOf" srcId="{BB5E206E-1D5F-B44B-87F8-9183D96F368D}" destId="{4CFBACEB-6302-9549-8B9C-9D5A1689BE3F}" srcOrd="0" destOrd="0" presId="urn:microsoft.com/office/officeart/2008/layout/LinedList"/>
    <dgm:cxn modelId="{ED02D3CB-2471-CF4E-833F-146BBC94F1FC}" type="presParOf" srcId="{BB5E206E-1D5F-B44B-87F8-9183D96F368D}" destId="{7956786A-9FE5-DD42-9F8B-B9D7960EF1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241FF777-40B5-4B09-ABE9-037BA49575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AE17C9-7FDB-45F0-AAB0-379587FE43E3}">
      <dgm:prSet/>
      <dgm:spPr/>
      <dgm:t>
        <a:bodyPr/>
        <a:lstStyle/>
        <a:p>
          <a:r>
            <a:rPr lang="en-US" b="1"/>
            <a:t>• 2011: odsouzena na 7 let – mezinárodní kritika procesu</a:t>
          </a:r>
          <a:endParaRPr lang="en-US"/>
        </a:p>
      </dgm:t>
    </dgm:pt>
    <dgm:pt modelId="{C3F9C829-54E3-4AD6-B7C0-B595791CF524}" type="parTrans" cxnId="{F5C390EF-C82E-4EE4-A93A-F3558352D114}">
      <dgm:prSet/>
      <dgm:spPr/>
      <dgm:t>
        <a:bodyPr/>
        <a:lstStyle/>
        <a:p>
          <a:endParaRPr lang="en-US"/>
        </a:p>
      </dgm:t>
    </dgm:pt>
    <dgm:pt modelId="{ABECB92E-8B50-49EC-BA3A-6D2ED73FAD81}" type="sibTrans" cxnId="{F5C390EF-C82E-4EE4-A93A-F3558352D114}">
      <dgm:prSet/>
      <dgm:spPr/>
      <dgm:t>
        <a:bodyPr/>
        <a:lstStyle/>
        <a:p>
          <a:endParaRPr lang="en-US"/>
        </a:p>
      </dgm:t>
    </dgm:pt>
    <dgm:pt modelId="{76471461-DEF7-4A30-9C0B-EC99F526F7E6}">
      <dgm:prSet/>
      <dgm:spPr/>
      <dgm:t>
        <a:bodyPr/>
        <a:lstStyle/>
        <a:p>
          <a:r>
            <a:rPr lang="en-US" b="1"/>
            <a:t>• 2014: propuštěna během Euromajdanu</a:t>
          </a:r>
          <a:endParaRPr lang="en-US"/>
        </a:p>
      </dgm:t>
    </dgm:pt>
    <dgm:pt modelId="{D58A70FF-F0D2-42EE-9934-81B2466B68DA}" type="parTrans" cxnId="{4F614093-7D3A-4E60-8277-4ABCBEA6CE33}">
      <dgm:prSet/>
      <dgm:spPr/>
      <dgm:t>
        <a:bodyPr/>
        <a:lstStyle/>
        <a:p>
          <a:endParaRPr lang="en-US"/>
        </a:p>
      </dgm:t>
    </dgm:pt>
    <dgm:pt modelId="{8EC6AC7D-B05B-431E-893B-55505B26E314}" type="sibTrans" cxnId="{4F614093-7D3A-4E60-8277-4ABCBEA6CE33}">
      <dgm:prSet/>
      <dgm:spPr/>
      <dgm:t>
        <a:bodyPr/>
        <a:lstStyle/>
        <a:p>
          <a:endParaRPr lang="en-US"/>
        </a:p>
      </dgm:t>
    </dgm:pt>
    <dgm:pt modelId="{2D5939EC-4CDA-4392-BFD6-B0486C401D69}">
      <dgm:prSet/>
      <dgm:spPr/>
      <dgm:t>
        <a:bodyPr/>
        <a:lstStyle/>
        <a:p>
          <a:r>
            <a:rPr lang="en-US" b="1"/>
            <a:t>• Kandidovala na prezidentku v letech 2014 a 2019</a:t>
          </a:r>
          <a:endParaRPr lang="en-US"/>
        </a:p>
      </dgm:t>
    </dgm:pt>
    <dgm:pt modelId="{799BDA0A-B1D4-469D-8F85-A024407480D7}" type="parTrans" cxnId="{2D78694A-CA44-4720-926C-3057B7CD9FA7}">
      <dgm:prSet/>
      <dgm:spPr/>
      <dgm:t>
        <a:bodyPr/>
        <a:lstStyle/>
        <a:p>
          <a:endParaRPr lang="en-US"/>
        </a:p>
      </dgm:t>
    </dgm:pt>
    <dgm:pt modelId="{216FFC6D-A44A-49C1-BED5-7018BF8F7C89}" type="sibTrans" cxnId="{2D78694A-CA44-4720-926C-3057B7CD9FA7}">
      <dgm:prSet/>
      <dgm:spPr/>
      <dgm:t>
        <a:bodyPr/>
        <a:lstStyle/>
        <a:p>
          <a:endParaRPr lang="en-US"/>
        </a:p>
      </dgm:t>
    </dgm:pt>
    <dgm:pt modelId="{7C968DB0-E1A6-2F4F-A8C9-D06EC0802DD6}" type="pres">
      <dgm:prSet presAssocID="{241FF777-40B5-4B09-ABE9-037BA49575A4}" presName="vert0" presStyleCnt="0">
        <dgm:presLayoutVars>
          <dgm:dir/>
          <dgm:animOne val="branch"/>
          <dgm:animLvl val="lvl"/>
        </dgm:presLayoutVars>
      </dgm:prSet>
      <dgm:spPr/>
    </dgm:pt>
    <dgm:pt modelId="{CCD033DF-A0CE-384F-83AE-A65C7AF8750B}" type="pres">
      <dgm:prSet presAssocID="{5BAE17C9-7FDB-45F0-AAB0-379587FE43E3}" presName="thickLine" presStyleLbl="alignNode1" presStyleIdx="0" presStyleCnt="3"/>
      <dgm:spPr/>
    </dgm:pt>
    <dgm:pt modelId="{B144C157-7100-2848-905E-2B3210DEC444}" type="pres">
      <dgm:prSet presAssocID="{5BAE17C9-7FDB-45F0-AAB0-379587FE43E3}" presName="horz1" presStyleCnt="0"/>
      <dgm:spPr/>
    </dgm:pt>
    <dgm:pt modelId="{E9EE778A-977D-D243-9E41-747117598A56}" type="pres">
      <dgm:prSet presAssocID="{5BAE17C9-7FDB-45F0-AAB0-379587FE43E3}" presName="tx1" presStyleLbl="revTx" presStyleIdx="0" presStyleCnt="3"/>
      <dgm:spPr/>
    </dgm:pt>
    <dgm:pt modelId="{AD7763F8-7AD6-924F-A411-F9500B8811E5}" type="pres">
      <dgm:prSet presAssocID="{5BAE17C9-7FDB-45F0-AAB0-379587FE43E3}" presName="vert1" presStyleCnt="0"/>
      <dgm:spPr/>
    </dgm:pt>
    <dgm:pt modelId="{9C1F1564-9D3D-9845-BC2F-6687F68A1F68}" type="pres">
      <dgm:prSet presAssocID="{76471461-DEF7-4A30-9C0B-EC99F526F7E6}" presName="thickLine" presStyleLbl="alignNode1" presStyleIdx="1" presStyleCnt="3"/>
      <dgm:spPr/>
    </dgm:pt>
    <dgm:pt modelId="{5A9AFDF9-7145-2441-BFE0-2FF1F2448677}" type="pres">
      <dgm:prSet presAssocID="{76471461-DEF7-4A30-9C0B-EC99F526F7E6}" presName="horz1" presStyleCnt="0"/>
      <dgm:spPr/>
    </dgm:pt>
    <dgm:pt modelId="{57B95F30-8F88-D943-BEB6-22689EA6D690}" type="pres">
      <dgm:prSet presAssocID="{76471461-DEF7-4A30-9C0B-EC99F526F7E6}" presName="tx1" presStyleLbl="revTx" presStyleIdx="1" presStyleCnt="3"/>
      <dgm:spPr/>
    </dgm:pt>
    <dgm:pt modelId="{3D39851D-A991-184B-B24A-1A0801AA9108}" type="pres">
      <dgm:prSet presAssocID="{76471461-DEF7-4A30-9C0B-EC99F526F7E6}" presName="vert1" presStyleCnt="0"/>
      <dgm:spPr/>
    </dgm:pt>
    <dgm:pt modelId="{56A0D2B5-A551-D845-8861-B4FF2373E6DF}" type="pres">
      <dgm:prSet presAssocID="{2D5939EC-4CDA-4392-BFD6-B0486C401D69}" presName="thickLine" presStyleLbl="alignNode1" presStyleIdx="2" presStyleCnt="3"/>
      <dgm:spPr/>
    </dgm:pt>
    <dgm:pt modelId="{39EC2FD0-8CF9-7649-BC95-3E3533E1508F}" type="pres">
      <dgm:prSet presAssocID="{2D5939EC-4CDA-4392-BFD6-B0486C401D69}" presName="horz1" presStyleCnt="0"/>
      <dgm:spPr/>
    </dgm:pt>
    <dgm:pt modelId="{3D620B89-8F1F-4941-8D5C-9143A88682D3}" type="pres">
      <dgm:prSet presAssocID="{2D5939EC-4CDA-4392-BFD6-B0486C401D69}" presName="tx1" presStyleLbl="revTx" presStyleIdx="2" presStyleCnt="3"/>
      <dgm:spPr/>
    </dgm:pt>
    <dgm:pt modelId="{0DB7E8D2-E116-8540-A2B5-56A14B97000D}" type="pres">
      <dgm:prSet presAssocID="{2D5939EC-4CDA-4392-BFD6-B0486C401D69}" presName="vert1" presStyleCnt="0"/>
      <dgm:spPr/>
    </dgm:pt>
  </dgm:ptLst>
  <dgm:cxnLst>
    <dgm:cxn modelId="{1DE5EB1B-34FD-8A46-8C7D-6B7327E21B02}" type="presOf" srcId="{2D5939EC-4CDA-4392-BFD6-B0486C401D69}" destId="{3D620B89-8F1F-4941-8D5C-9143A88682D3}" srcOrd="0" destOrd="0" presId="urn:microsoft.com/office/officeart/2008/layout/LinedList"/>
    <dgm:cxn modelId="{2D78694A-CA44-4720-926C-3057B7CD9FA7}" srcId="{241FF777-40B5-4B09-ABE9-037BA49575A4}" destId="{2D5939EC-4CDA-4392-BFD6-B0486C401D69}" srcOrd="2" destOrd="0" parTransId="{799BDA0A-B1D4-469D-8F85-A024407480D7}" sibTransId="{216FFC6D-A44A-49C1-BED5-7018BF8F7C89}"/>
    <dgm:cxn modelId="{67F28A6F-9F4D-684A-B4D6-9FDE0B4E3AF1}" type="presOf" srcId="{241FF777-40B5-4B09-ABE9-037BA49575A4}" destId="{7C968DB0-E1A6-2F4F-A8C9-D06EC0802DD6}" srcOrd="0" destOrd="0" presId="urn:microsoft.com/office/officeart/2008/layout/LinedList"/>
    <dgm:cxn modelId="{8F7BF086-5239-3F45-8DB4-558355F8F6AC}" type="presOf" srcId="{5BAE17C9-7FDB-45F0-AAB0-379587FE43E3}" destId="{E9EE778A-977D-D243-9E41-747117598A56}" srcOrd="0" destOrd="0" presId="urn:microsoft.com/office/officeart/2008/layout/LinedList"/>
    <dgm:cxn modelId="{4F614093-7D3A-4E60-8277-4ABCBEA6CE33}" srcId="{241FF777-40B5-4B09-ABE9-037BA49575A4}" destId="{76471461-DEF7-4A30-9C0B-EC99F526F7E6}" srcOrd="1" destOrd="0" parTransId="{D58A70FF-F0D2-42EE-9934-81B2466B68DA}" sibTransId="{8EC6AC7D-B05B-431E-893B-55505B26E314}"/>
    <dgm:cxn modelId="{8FB7CACD-DAEB-0741-9048-94BC26546403}" type="presOf" srcId="{76471461-DEF7-4A30-9C0B-EC99F526F7E6}" destId="{57B95F30-8F88-D943-BEB6-22689EA6D690}" srcOrd="0" destOrd="0" presId="urn:microsoft.com/office/officeart/2008/layout/LinedList"/>
    <dgm:cxn modelId="{F5C390EF-C82E-4EE4-A93A-F3558352D114}" srcId="{241FF777-40B5-4B09-ABE9-037BA49575A4}" destId="{5BAE17C9-7FDB-45F0-AAB0-379587FE43E3}" srcOrd="0" destOrd="0" parTransId="{C3F9C829-54E3-4AD6-B7C0-B595791CF524}" sibTransId="{ABECB92E-8B50-49EC-BA3A-6D2ED73FAD81}"/>
    <dgm:cxn modelId="{ADCFA358-F447-9745-83FC-9D769DC27666}" type="presParOf" srcId="{7C968DB0-E1A6-2F4F-A8C9-D06EC0802DD6}" destId="{CCD033DF-A0CE-384F-83AE-A65C7AF8750B}" srcOrd="0" destOrd="0" presId="urn:microsoft.com/office/officeart/2008/layout/LinedList"/>
    <dgm:cxn modelId="{29D5C5ED-4CD4-1448-B604-9A925AB59372}" type="presParOf" srcId="{7C968DB0-E1A6-2F4F-A8C9-D06EC0802DD6}" destId="{B144C157-7100-2848-905E-2B3210DEC444}" srcOrd="1" destOrd="0" presId="urn:microsoft.com/office/officeart/2008/layout/LinedList"/>
    <dgm:cxn modelId="{731EE44C-4501-5D42-A7FE-1E9C7409A93C}" type="presParOf" srcId="{B144C157-7100-2848-905E-2B3210DEC444}" destId="{E9EE778A-977D-D243-9E41-747117598A56}" srcOrd="0" destOrd="0" presId="urn:microsoft.com/office/officeart/2008/layout/LinedList"/>
    <dgm:cxn modelId="{A07E0919-5144-5442-AC0A-9A6FE43E38BD}" type="presParOf" srcId="{B144C157-7100-2848-905E-2B3210DEC444}" destId="{AD7763F8-7AD6-924F-A411-F9500B8811E5}" srcOrd="1" destOrd="0" presId="urn:microsoft.com/office/officeart/2008/layout/LinedList"/>
    <dgm:cxn modelId="{B003A815-A583-2345-8266-7581E83C625A}" type="presParOf" srcId="{7C968DB0-E1A6-2F4F-A8C9-D06EC0802DD6}" destId="{9C1F1564-9D3D-9845-BC2F-6687F68A1F68}" srcOrd="2" destOrd="0" presId="urn:microsoft.com/office/officeart/2008/layout/LinedList"/>
    <dgm:cxn modelId="{D3093230-68D3-D84F-B1DD-AAF721F7D6E8}" type="presParOf" srcId="{7C968DB0-E1A6-2F4F-A8C9-D06EC0802DD6}" destId="{5A9AFDF9-7145-2441-BFE0-2FF1F2448677}" srcOrd="3" destOrd="0" presId="urn:microsoft.com/office/officeart/2008/layout/LinedList"/>
    <dgm:cxn modelId="{A1274D82-9134-A540-93AB-9A0255D995EA}" type="presParOf" srcId="{5A9AFDF9-7145-2441-BFE0-2FF1F2448677}" destId="{57B95F30-8F88-D943-BEB6-22689EA6D690}" srcOrd="0" destOrd="0" presId="urn:microsoft.com/office/officeart/2008/layout/LinedList"/>
    <dgm:cxn modelId="{C3FD50E0-BEFD-C34D-8F12-B6D5A35BE1D3}" type="presParOf" srcId="{5A9AFDF9-7145-2441-BFE0-2FF1F2448677}" destId="{3D39851D-A991-184B-B24A-1A0801AA9108}" srcOrd="1" destOrd="0" presId="urn:microsoft.com/office/officeart/2008/layout/LinedList"/>
    <dgm:cxn modelId="{6496B144-EFA3-E342-B0D6-58A42DFBD033}" type="presParOf" srcId="{7C968DB0-E1A6-2F4F-A8C9-D06EC0802DD6}" destId="{56A0D2B5-A551-D845-8861-B4FF2373E6DF}" srcOrd="4" destOrd="0" presId="urn:microsoft.com/office/officeart/2008/layout/LinedList"/>
    <dgm:cxn modelId="{DF6FD6D8-00C6-594A-810D-E5FFFEF88237}" type="presParOf" srcId="{7C968DB0-E1A6-2F4F-A8C9-D06EC0802DD6}" destId="{39EC2FD0-8CF9-7649-BC95-3E3533E1508F}" srcOrd="5" destOrd="0" presId="urn:microsoft.com/office/officeart/2008/layout/LinedList"/>
    <dgm:cxn modelId="{72EAA8CA-D777-3A44-B441-3740EEDD126B}" type="presParOf" srcId="{39EC2FD0-8CF9-7649-BC95-3E3533E1508F}" destId="{3D620B89-8F1F-4941-8D5C-9143A88682D3}" srcOrd="0" destOrd="0" presId="urn:microsoft.com/office/officeart/2008/layout/LinedList"/>
    <dgm:cxn modelId="{35CFFFED-ADEE-504F-BACC-4CCE0574165F}" type="presParOf" srcId="{39EC2FD0-8CF9-7649-BC95-3E3533E1508F}" destId="{0DB7E8D2-E116-8540-A2B5-56A14B9700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C6F14BC9-732D-4557-9AAC-7411460A29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CB8A62-EF0A-4053-9563-517BE4BC6044}">
      <dgm:prSet/>
      <dgm:spPr/>
      <dgm:t>
        <a:bodyPr/>
        <a:lstStyle/>
        <a:p>
          <a:r>
            <a:rPr lang="en-US" b="1"/>
            <a:t>• Charismatická, ale kontroverzní</a:t>
          </a:r>
          <a:endParaRPr lang="en-US"/>
        </a:p>
      </dgm:t>
    </dgm:pt>
    <dgm:pt modelId="{D1CF779F-2CDE-4A11-8BDC-70FA61270F15}" type="parTrans" cxnId="{99FEF614-D6A0-4EF3-9A85-8CE974D4CBAB}">
      <dgm:prSet/>
      <dgm:spPr/>
      <dgm:t>
        <a:bodyPr/>
        <a:lstStyle/>
        <a:p>
          <a:endParaRPr lang="en-US"/>
        </a:p>
      </dgm:t>
    </dgm:pt>
    <dgm:pt modelId="{D2072A35-CDD6-40A7-8F6B-95C198DB423B}" type="sibTrans" cxnId="{99FEF614-D6A0-4EF3-9A85-8CE974D4CBAB}">
      <dgm:prSet/>
      <dgm:spPr/>
      <dgm:t>
        <a:bodyPr/>
        <a:lstStyle/>
        <a:p>
          <a:endParaRPr lang="en-US"/>
        </a:p>
      </dgm:t>
    </dgm:pt>
    <dgm:pt modelId="{DBAB75F6-4392-4EC2-BFE1-DF0C63B43154}">
      <dgm:prSet/>
      <dgm:spPr/>
      <dgm:t>
        <a:bodyPr/>
        <a:lstStyle/>
        <a:p>
          <a:r>
            <a:rPr lang="en-US" b="1"/>
            <a:t>• Kritizována za autoritářství a populismus</a:t>
          </a:r>
          <a:endParaRPr lang="en-US"/>
        </a:p>
      </dgm:t>
    </dgm:pt>
    <dgm:pt modelId="{EB9BA060-006E-4168-89EF-61A777BA72AC}" type="parTrans" cxnId="{F582968C-07CF-4407-89DE-C0755F66195E}">
      <dgm:prSet/>
      <dgm:spPr/>
      <dgm:t>
        <a:bodyPr/>
        <a:lstStyle/>
        <a:p>
          <a:endParaRPr lang="en-US"/>
        </a:p>
      </dgm:t>
    </dgm:pt>
    <dgm:pt modelId="{A86320E8-C192-4149-875E-94B4087FFB0B}" type="sibTrans" cxnId="{F582968C-07CF-4407-89DE-C0755F66195E}">
      <dgm:prSet/>
      <dgm:spPr/>
      <dgm:t>
        <a:bodyPr/>
        <a:lstStyle/>
        <a:p>
          <a:endParaRPr lang="en-US"/>
        </a:p>
      </dgm:t>
    </dgm:pt>
    <dgm:pt modelId="{910AF608-EF45-466C-A7A9-3479202ED2DD}">
      <dgm:prSet/>
      <dgm:spPr/>
      <dgm:t>
        <a:bodyPr/>
        <a:lstStyle/>
        <a:p>
          <a:r>
            <a:rPr lang="en-US" b="1"/>
            <a:t>• První výrazná žena v nejvyšší ukrajinské politice</a:t>
          </a:r>
          <a:endParaRPr lang="en-US"/>
        </a:p>
      </dgm:t>
    </dgm:pt>
    <dgm:pt modelId="{647928BA-C380-4CA7-B4EB-2307B97000B1}" type="parTrans" cxnId="{B427A3A9-8DD2-4265-8D4F-D559197B956C}">
      <dgm:prSet/>
      <dgm:spPr/>
      <dgm:t>
        <a:bodyPr/>
        <a:lstStyle/>
        <a:p>
          <a:endParaRPr lang="en-US"/>
        </a:p>
      </dgm:t>
    </dgm:pt>
    <dgm:pt modelId="{C79EFF08-3223-47A4-9BC2-6DCCFF1E8AE6}" type="sibTrans" cxnId="{B427A3A9-8DD2-4265-8D4F-D559197B956C}">
      <dgm:prSet/>
      <dgm:spPr/>
      <dgm:t>
        <a:bodyPr/>
        <a:lstStyle/>
        <a:p>
          <a:endParaRPr lang="en-US"/>
        </a:p>
      </dgm:t>
    </dgm:pt>
    <dgm:pt modelId="{F96360B8-B6CD-764C-8AD7-B48AEF925287}" type="pres">
      <dgm:prSet presAssocID="{C6F14BC9-732D-4557-9AAC-7411460A291C}" presName="vert0" presStyleCnt="0">
        <dgm:presLayoutVars>
          <dgm:dir/>
          <dgm:animOne val="branch"/>
          <dgm:animLvl val="lvl"/>
        </dgm:presLayoutVars>
      </dgm:prSet>
      <dgm:spPr/>
    </dgm:pt>
    <dgm:pt modelId="{715EF7CC-7B98-2D42-B070-547C2E5F5D5A}" type="pres">
      <dgm:prSet presAssocID="{FECB8A62-EF0A-4053-9563-517BE4BC6044}" presName="thickLine" presStyleLbl="alignNode1" presStyleIdx="0" presStyleCnt="3"/>
      <dgm:spPr/>
    </dgm:pt>
    <dgm:pt modelId="{70DFB493-D26A-5747-8612-AB780A06B2D3}" type="pres">
      <dgm:prSet presAssocID="{FECB8A62-EF0A-4053-9563-517BE4BC6044}" presName="horz1" presStyleCnt="0"/>
      <dgm:spPr/>
    </dgm:pt>
    <dgm:pt modelId="{3DE2981B-0E60-5F43-8682-FDC109F2FFBE}" type="pres">
      <dgm:prSet presAssocID="{FECB8A62-EF0A-4053-9563-517BE4BC6044}" presName="tx1" presStyleLbl="revTx" presStyleIdx="0" presStyleCnt="3"/>
      <dgm:spPr/>
    </dgm:pt>
    <dgm:pt modelId="{9B9E4643-F530-8143-8E8C-934423530105}" type="pres">
      <dgm:prSet presAssocID="{FECB8A62-EF0A-4053-9563-517BE4BC6044}" presName="vert1" presStyleCnt="0"/>
      <dgm:spPr/>
    </dgm:pt>
    <dgm:pt modelId="{0DAEE1E7-A1F2-864F-B47B-76621D8E02D6}" type="pres">
      <dgm:prSet presAssocID="{DBAB75F6-4392-4EC2-BFE1-DF0C63B43154}" presName="thickLine" presStyleLbl="alignNode1" presStyleIdx="1" presStyleCnt="3"/>
      <dgm:spPr/>
    </dgm:pt>
    <dgm:pt modelId="{AC617C10-CA3F-6E4A-8A04-E98A31BFFD30}" type="pres">
      <dgm:prSet presAssocID="{DBAB75F6-4392-4EC2-BFE1-DF0C63B43154}" presName="horz1" presStyleCnt="0"/>
      <dgm:spPr/>
    </dgm:pt>
    <dgm:pt modelId="{3A99AB31-E1D6-5D49-97A4-4E21BA20A338}" type="pres">
      <dgm:prSet presAssocID="{DBAB75F6-4392-4EC2-BFE1-DF0C63B43154}" presName="tx1" presStyleLbl="revTx" presStyleIdx="1" presStyleCnt="3"/>
      <dgm:spPr/>
    </dgm:pt>
    <dgm:pt modelId="{384BD6FC-4311-BB41-B530-233B0F77E913}" type="pres">
      <dgm:prSet presAssocID="{DBAB75F6-4392-4EC2-BFE1-DF0C63B43154}" presName="vert1" presStyleCnt="0"/>
      <dgm:spPr/>
    </dgm:pt>
    <dgm:pt modelId="{74FA10A0-4909-3649-AEA7-542EB3EBC11B}" type="pres">
      <dgm:prSet presAssocID="{910AF608-EF45-466C-A7A9-3479202ED2DD}" presName="thickLine" presStyleLbl="alignNode1" presStyleIdx="2" presStyleCnt="3"/>
      <dgm:spPr/>
    </dgm:pt>
    <dgm:pt modelId="{C33A75E3-7134-6A44-B1FD-19F8F2C0394F}" type="pres">
      <dgm:prSet presAssocID="{910AF608-EF45-466C-A7A9-3479202ED2DD}" presName="horz1" presStyleCnt="0"/>
      <dgm:spPr/>
    </dgm:pt>
    <dgm:pt modelId="{FDA7AE16-BCBC-D048-804E-4C142B28E0FD}" type="pres">
      <dgm:prSet presAssocID="{910AF608-EF45-466C-A7A9-3479202ED2DD}" presName="tx1" presStyleLbl="revTx" presStyleIdx="2" presStyleCnt="3"/>
      <dgm:spPr/>
    </dgm:pt>
    <dgm:pt modelId="{CF688C40-B5CE-4449-B6BC-950CDE0A87E1}" type="pres">
      <dgm:prSet presAssocID="{910AF608-EF45-466C-A7A9-3479202ED2DD}" presName="vert1" presStyleCnt="0"/>
      <dgm:spPr/>
    </dgm:pt>
  </dgm:ptLst>
  <dgm:cxnLst>
    <dgm:cxn modelId="{58937012-830D-C64C-9DB7-01406E0D77B3}" type="presOf" srcId="{DBAB75F6-4392-4EC2-BFE1-DF0C63B43154}" destId="{3A99AB31-E1D6-5D49-97A4-4E21BA20A338}" srcOrd="0" destOrd="0" presId="urn:microsoft.com/office/officeart/2008/layout/LinedList"/>
    <dgm:cxn modelId="{99FEF614-D6A0-4EF3-9A85-8CE974D4CBAB}" srcId="{C6F14BC9-732D-4557-9AAC-7411460A291C}" destId="{FECB8A62-EF0A-4053-9563-517BE4BC6044}" srcOrd="0" destOrd="0" parTransId="{D1CF779F-2CDE-4A11-8BDC-70FA61270F15}" sibTransId="{D2072A35-CDD6-40A7-8F6B-95C198DB423B}"/>
    <dgm:cxn modelId="{DAF11422-888E-CF46-B1B0-5CE72E6A990B}" type="presOf" srcId="{910AF608-EF45-466C-A7A9-3479202ED2DD}" destId="{FDA7AE16-BCBC-D048-804E-4C142B28E0FD}" srcOrd="0" destOrd="0" presId="urn:microsoft.com/office/officeart/2008/layout/LinedList"/>
    <dgm:cxn modelId="{00089A86-F6FE-A54F-8E79-93DF4074AD2D}" type="presOf" srcId="{C6F14BC9-732D-4557-9AAC-7411460A291C}" destId="{F96360B8-B6CD-764C-8AD7-B48AEF925287}" srcOrd="0" destOrd="0" presId="urn:microsoft.com/office/officeart/2008/layout/LinedList"/>
    <dgm:cxn modelId="{F582968C-07CF-4407-89DE-C0755F66195E}" srcId="{C6F14BC9-732D-4557-9AAC-7411460A291C}" destId="{DBAB75F6-4392-4EC2-BFE1-DF0C63B43154}" srcOrd="1" destOrd="0" parTransId="{EB9BA060-006E-4168-89EF-61A777BA72AC}" sibTransId="{A86320E8-C192-4149-875E-94B4087FFB0B}"/>
    <dgm:cxn modelId="{428FD38E-25B8-784C-92DD-E674FB469DE7}" type="presOf" srcId="{FECB8A62-EF0A-4053-9563-517BE4BC6044}" destId="{3DE2981B-0E60-5F43-8682-FDC109F2FFBE}" srcOrd="0" destOrd="0" presId="urn:microsoft.com/office/officeart/2008/layout/LinedList"/>
    <dgm:cxn modelId="{B427A3A9-8DD2-4265-8D4F-D559197B956C}" srcId="{C6F14BC9-732D-4557-9AAC-7411460A291C}" destId="{910AF608-EF45-466C-A7A9-3479202ED2DD}" srcOrd="2" destOrd="0" parTransId="{647928BA-C380-4CA7-B4EB-2307B97000B1}" sibTransId="{C79EFF08-3223-47A4-9BC2-6DCCFF1E8AE6}"/>
    <dgm:cxn modelId="{AEDAD4EF-AE23-F14B-8F4A-919DD89196DA}" type="presParOf" srcId="{F96360B8-B6CD-764C-8AD7-B48AEF925287}" destId="{715EF7CC-7B98-2D42-B070-547C2E5F5D5A}" srcOrd="0" destOrd="0" presId="urn:microsoft.com/office/officeart/2008/layout/LinedList"/>
    <dgm:cxn modelId="{2ACFC1AC-AFD9-6C48-83E1-D79B2F6DB36E}" type="presParOf" srcId="{F96360B8-B6CD-764C-8AD7-B48AEF925287}" destId="{70DFB493-D26A-5747-8612-AB780A06B2D3}" srcOrd="1" destOrd="0" presId="urn:microsoft.com/office/officeart/2008/layout/LinedList"/>
    <dgm:cxn modelId="{2E36441C-8366-D94E-B37F-C9410826E29F}" type="presParOf" srcId="{70DFB493-D26A-5747-8612-AB780A06B2D3}" destId="{3DE2981B-0E60-5F43-8682-FDC109F2FFBE}" srcOrd="0" destOrd="0" presId="urn:microsoft.com/office/officeart/2008/layout/LinedList"/>
    <dgm:cxn modelId="{B92D81FE-CB50-E044-B53F-4A5EF45E4627}" type="presParOf" srcId="{70DFB493-D26A-5747-8612-AB780A06B2D3}" destId="{9B9E4643-F530-8143-8E8C-934423530105}" srcOrd="1" destOrd="0" presId="urn:microsoft.com/office/officeart/2008/layout/LinedList"/>
    <dgm:cxn modelId="{AD8A62AC-7F6B-0348-BB6F-EDE24EF6D155}" type="presParOf" srcId="{F96360B8-B6CD-764C-8AD7-B48AEF925287}" destId="{0DAEE1E7-A1F2-864F-B47B-76621D8E02D6}" srcOrd="2" destOrd="0" presId="urn:microsoft.com/office/officeart/2008/layout/LinedList"/>
    <dgm:cxn modelId="{1A47D9CC-0ED0-3B47-A730-3CB92E5C19E3}" type="presParOf" srcId="{F96360B8-B6CD-764C-8AD7-B48AEF925287}" destId="{AC617C10-CA3F-6E4A-8A04-E98A31BFFD30}" srcOrd="3" destOrd="0" presId="urn:microsoft.com/office/officeart/2008/layout/LinedList"/>
    <dgm:cxn modelId="{F5A9E7D1-9DAC-274A-ADD2-816C19FAB71A}" type="presParOf" srcId="{AC617C10-CA3F-6E4A-8A04-E98A31BFFD30}" destId="{3A99AB31-E1D6-5D49-97A4-4E21BA20A338}" srcOrd="0" destOrd="0" presId="urn:microsoft.com/office/officeart/2008/layout/LinedList"/>
    <dgm:cxn modelId="{6C224161-E7B0-6145-A53B-50278C64D1F9}" type="presParOf" srcId="{AC617C10-CA3F-6E4A-8A04-E98A31BFFD30}" destId="{384BD6FC-4311-BB41-B530-233B0F77E913}" srcOrd="1" destOrd="0" presId="urn:microsoft.com/office/officeart/2008/layout/LinedList"/>
    <dgm:cxn modelId="{5BA37E82-1486-F54B-9427-AC256758440A}" type="presParOf" srcId="{F96360B8-B6CD-764C-8AD7-B48AEF925287}" destId="{74FA10A0-4909-3649-AEA7-542EB3EBC11B}" srcOrd="4" destOrd="0" presId="urn:microsoft.com/office/officeart/2008/layout/LinedList"/>
    <dgm:cxn modelId="{DE78C812-A828-7740-81D1-A7C081C04752}" type="presParOf" srcId="{F96360B8-B6CD-764C-8AD7-B48AEF925287}" destId="{C33A75E3-7134-6A44-B1FD-19F8F2C0394F}" srcOrd="5" destOrd="0" presId="urn:microsoft.com/office/officeart/2008/layout/LinedList"/>
    <dgm:cxn modelId="{4F6F73F5-D1C5-D946-BA10-EB1045CB2924}" type="presParOf" srcId="{C33A75E3-7134-6A44-B1FD-19F8F2C0394F}" destId="{FDA7AE16-BCBC-D048-804E-4C142B28E0FD}" srcOrd="0" destOrd="0" presId="urn:microsoft.com/office/officeart/2008/layout/LinedList"/>
    <dgm:cxn modelId="{85B422B0-BC48-AC41-B843-4271FBBFDE21}" type="presParOf" srcId="{C33A75E3-7134-6A44-B1FD-19F8F2C0394F}" destId="{CF688C40-B5CE-4449-B6BC-950CDE0A87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BDEC7682-05E7-4BAC-9A71-EACE4C5881F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230161-2585-468E-A4CD-4A66E7DF3F03}">
      <dgm:prSet/>
      <dgm:spPr/>
      <dgm:t>
        <a:bodyPr/>
        <a:lstStyle/>
        <a:p>
          <a:r>
            <a:rPr lang="en-US" b="1"/>
            <a:t>• Juščenko: Proevropský, čestný, ale slabý vůdce</a:t>
          </a:r>
          <a:endParaRPr lang="en-US"/>
        </a:p>
      </dgm:t>
    </dgm:pt>
    <dgm:pt modelId="{406B6D22-3667-4DB5-951D-01B1FDB49554}" type="parTrans" cxnId="{7C906598-7E12-4404-A668-AB2BB48B9B31}">
      <dgm:prSet/>
      <dgm:spPr/>
      <dgm:t>
        <a:bodyPr/>
        <a:lstStyle/>
        <a:p>
          <a:endParaRPr lang="en-US"/>
        </a:p>
      </dgm:t>
    </dgm:pt>
    <dgm:pt modelId="{E56FFEC5-D16C-42F2-A661-095965E544AB}" type="sibTrans" cxnId="{7C906598-7E12-4404-A668-AB2BB48B9B31}">
      <dgm:prSet/>
      <dgm:spPr/>
      <dgm:t>
        <a:bodyPr/>
        <a:lstStyle/>
        <a:p>
          <a:endParaRPr lang="en-US"/>
        </a:p>
      </dgm:t>
    </dgm:pt>
    <dgm:pt modelId="{CD596684-1176-45B0-A033-1013DEC7107A}">
      <dgm:prSet/>
      <dgm:spPr/>
      <dgm:t>
        <a:bodyPr/>
        <a:lstStyle/>
        <a:p>
          <a:r>
            <a:rPr lang="en-US" b="1"/>
            <a:t>• Janukovyč: Proruský, autoritář, svržen Euromajdanem</a:t>
          </a:r>
          <a:endParaRPr lang="en-US"/>
        </a:p>
      </dgm:t>
    </dgm:pt>
    <dgm:pt modelId="{92A65DFC-768A-4719-9239-461A2689EA13}" type="parTrans" cxnId="{926284AB-A650-410C-8D35-38299A1E03DB}">
      <dgm:prSet/>
      <dgm:spPr/>
      <dgm:t>
        <a:bodyPr/>
        <a:lstStyle/>
        <a:p>
          <a:endParaRPr lang="en-US"/>
        </a:p>
      </dgm:t>
    </dgm:pt>
    <dgm:pt modelId="{17D38A04-0D96-460F-A16F-77A89F02913C}" type="sibTrans" cxnId="{926284AB-A650-410C-8D35-38299A1E03DB}">
      <dgm:prSet/>
      <dgm:spPr/>
      <dgm:t>
        <a:bodyPr/>
        <a:lstStyle/>
        <a:p>
          <a:endParaRPr lang="en-US"/>
        </a:p>
      </dgm:t>
    </dgm:pt>
    <dgm:pt modelId="{E648027E-E88B-49B6-8195-9B5F19B012DE}">
      <dgm:prSet/>
      <dgm:spPr/>
      <dgm:t>
        <a:bodyPr/>
        <a:lstStyle/>
        <a:p>
          <a:r>
            <a:rPr lang="en-US" b="1"/>
            <a:t>• Tymošenková: Ambiciózní, silná, ale rozdělující osobnost</a:t>
          </a:r>
          <a:endParaRPr lang="en-US"/>
        </a:p>
      </dgm:t>
    </dgm:pt>
    <dgm:pt modelId="{1387F40B-9244-4DE0-8334-2B0882744A5B}" type="parTrans" cxnId="{5232B7E8-EE6C-479F-8261-A17D855388CC}">
      <dgm:prSet/>
      <dgm:spPr/>
      <dgm:t>
        <a:bodyPr/>
        <a:lstStyle/>
        <a:p>
          <a:endParaRPr lang="en-US"/>
        </a:p>
      </dgm:t>
    </dgm:pt>
    <dgm:pt modelId="{05748D33-7C39-40C6-9328-D1C5CA6CB396}" type="sibTrans" cxnId="{5232B7E8-EE6C-479F-8261-A17D855388CC}">
      <dgm:prSet/>
      <dgm:spPr/>
      <dgm:t>
        <a:bodyPr/>
        <a:lstStyle/>
        <a:p>
          <a:endParaRPr lang="en-US"/>
        </a:p>
      </dgm:t>
    </dgm:pt>
    <dgm:pt modelId="{D7E6A991-6C7F-46F9-A6AF-5D2B356F6E67}">
      <dgm:prSet/>
      <dgm:spPr/>
      <dgm:t>
        <a:bodyPr/>
        <a:lstStyle/>
        <a:p>
          <a:r>
            <a:rPr lang="en-US" b="1"/>
            <a:t>• Všichni tři spojeni s obdobím Oranžové revoluce</a:t>
          </a:r>
          <a:endParaRPr lang="en-US"/>
        </a:p>
      </dgm:t>
    </dgm:pt>
    <dgm:pt modelId="{4A8F12C1-9019-415D-B796-02B6461CBA57}" type="parTrans" cxnId="{F900D859-6A92-4248-9CD9-F9AB8FA5C06A}">
      <dgm:prSet/>
      <dgm:spPr/>
      <dgm:t>
        <a:bodyPr/>
        <a:lstStyle/>
        <a:p>
          <a:endParaRPr lang="en-US"/>
        </a:p>
      </dgm:t>
    </dgm:pt>
    <dgm:pt modelId="{46F21E45-F26F-41B0-BEC2-210342B75E59}" type="sibTrans" cxnId="{F900D859-6A92-4248-9CD9-F9AB8FA5C06A}">
      <dgm:prSet/>
      <dgm:spPr/>
      <dgm:t>
        <a:bodyPr/>
        <a:lstStyle/>
        <a:p>
          <a:endParaRPr lang="en-US"/>
        </a:p>
      </dgm:t>
    </dgm:pt>
    <dgm:pt modelId="{BD512CD4-422F-FB42-AE08-C6A31A92B80A}" type="pres">
      <dgm:prSet presAssocID="{BDEC7682-05E7-4BAC-9A71-EACE4C5881F6}" presName="vert0" presStyleCnt="0">
        <dgm:presLayoutVars>
          <dgm:dir/>
          <dgm:animOne val="branch"/>
          <dgm:animLvl val="lvl"/>
        </dgm:presLayoutVars>
      </dgm:prSet>
      <dgm:spPr/>
    </dgm:pt>
    <dgm:pt modelId="{ED8DEE9B-106A-9C4E-94EE-A7F60C722937}" type="pres">
      <dgm:prSet presAssocID="{88230161-2585-468E-A4CD-4A66E7DF3F03}" presName="thickLine" presStyleLbl="alignNode1" presStyleIdx="0" presStyleCnt="4"/>
      <dgm:spPr/>
    </dgm:pt>
    <dgm:pt modelId="{EB6EAEA2-4447-7F43-B88A-A6E8AAF8D677}" type="pres">
      <dgm:prSet presAssocID="{88230161-2585-468E-A4CD-4A66E7DF3F03}" presName="horz1" presStyleCnt="0"/>
      <dgm:spPr/>
    </dgm:pt>
    <dgm:pt modelId="{9BD94456-35E2-E246-89EB-9C88DA9DA7C4}" type="pres">
      <dgm:prSet presAssocID="{88230161-2585-468E-A4CD-4A66E7DF3F03}" presName="tx1" presStyleLbl="revTx" presStyleIdx="0" presStyleCnt="4"/>
      <dgm:spPr/>
    </dgm:pt>
    <dgm:pt modelId="{57A681E0-ABD2-1947-A69F-371A4A173E6D}" type="pres">
      <dgm:prSet presAssocID="{88230161-2585-468E-A4CD-4A66E7DF3F03}" presName="vert1" presStyleCnt="0"/>
      <dgm:spPr/>
    </dgm:pt>
    <dgm:pt modelId="{A00267A3-602F-1D4F-99EE-86A6CB9245DD}" type="pres">
      <dgm:prSet presAssocID="{CD596684-1176-45B0-A033-1013DEC7107A}" presName="thickLine" presStyleLbl="alignNode1" presStyleIdx="1" presStyleCnt="4"/>
      <dgm:spPr/>
    </dgm:pt>
    <dgm:pt modelId="{00975EBD-0A62-0644-AF19-E8BD1E6AD819}" type="pres">
      <dgm:prSet presAssocID="{CD596684-1176-45B0-A033-1013DEC7107A}" presName="horz1" presStyleCnt="0"/>
      <dgm:spPr/>
    </dgm:pt>
    <dgm:pt modelId="{06A988E0-E5F4-0A4C-9686-61C046B8280C}" type="pres">
      <dgm:prSet presAssocID="{CD596684-1176-45B0-A033-1013DEC7107A}" presName="tx1" presStyleLbl="revTx" presStyleIdx="1" presStyleCnt="4"/>
      <dgm:spPr/>
    </dgm:pt>
    <dgm:pt modelId="{D17E60AA-E724-5A47-AED8-15DAC71FE721}" type="pres">
      <dgm:prSet presAssocID="{CD596684-1176-45B0-A033-1013DEC7107A}" presName="vert1" presStyleCnt="0"/>
      <dgm:spPr/>
    </dgm:pt>
    <dgm:pt modelId="{32F70847-6661-0D4B-B9B6-D4482C26E011}" type="pres">
      <dgm:prSet presAssocID="{E648027E-E88B-49B6-8195-9B5F19B012DE}" presName="thickLine" presStyleLbl="alignNode1" presStyleIdx="2" presStyleCnt="4"/>
      <dgm:spPr/>
    </dgm:pt>
    <dgm:pt modelId="{32E8B6F7-4934-6E4C-91F8-8D735A7885F0}" type="pres">
      <dgm:prSet presAssocID="{E648027E-E88B-49B6-8195-9B5F19B012DE}" presName="horz1" presStyleCnt="0"/>
      <dgm:spPr/>
    </dgm:pt>
    <dgm:pt modelId="{5012C7D7-9B50-FA43-8A7A-C895C86102A6}" type="pres">
      <dgm:prSet presAssocID="{E648027E-E88B-49B6-8195-9B5F19B012DE}" presName="tx1" presStyleLbl="revTx" presStyleIdx="2" presStyleCnt="4"/>
      <dgm:spPr/>
    </dgm:pt>
    <dgm:pt modelId="{78D7F355-A664-CA4A-B1E5-DDA196DCC941}" type="pres">
      <dgm:prSet presAssocID="{E648027E-E88B-49B6-8195-9B5F19B012DE}" presName="vert1" presStyleCnt="0"/>
      <dgm:spPr/>
    </dgm:pt>
    <dgm:pt modelId="{618B0244-64E8-3548-BB92-7B4A8E63193E}" type="pres">
      <dgm:prSet presAssocID="{D7E6A991-6C7F-46F9-A6AF-5D2B356F6E67}" presName="thickLine" presStyleLbl="alignNode1" presStyleIdx="3" presStyleCnt="4"/>
      <dgm:spPr/>
    </dgm:pt>
    <dgm:pt modelId="{BFA99273-9E0B-9147-A44C-174C97C5C6DF}" type="pres">
      <dgm:prSet presAssocID="{D7E6A991-6C7F-46F9-A6AF-5D2B356F6E67}" presName="horz1" presStyleCnt="0"/>
      <dgm:spPr/>
    </dgm:pt>
    <dgm:pt modelId="{E3E13C4C-D1F3-0640-B167-6F091685508E}" type="pres">
      <dgm:prSet presAssocID="{D7E6A991-6C7F-46F9-A6AF-5D2B356F6E67}" presName="tx1" presStyleLbl="revTx" presStyleIdx="3" presStyleCnt="4"/>
      <dgm:spPr/>
    </dgm:pt>
    <dgm:pt modelId="{31560F09-51D3-3F4C-9D56-21A0742403BD}" type="pres">
      <dgm:prSet presAssocID="{D7E6A991-6C7F-46F9-A6AF-5D2B356F6E67}" presName="vert1" presStyleCnt="0"/>
      <dgm:spPr/>
    </dgm:pt>
  </dgm:ptLst>
  <dgm:cxnLst>
    <dgm:cxn modelId="{A65CF31A-9A7E-B347-92C0-48E961CA6213}" type="presOf" srcId="{D7E6A991-6C7F-46F9-A6AF-5D2B356F6E67}" destId="{E3E13C4C-D1F3-0640-B167-6F091685508E}" srcOrd="0" destOrd="0" presId="urn:microsoft.com/office/officeart/2008/layout/LinedList"/>
    <dgm:cxn modelId="{CB676B53-F77E-6748-B183-2883B85539C6}" type="presOf" srcId="{CD596684-1176-45B0-A033-1013DEC7107A}" destId="{06A988E0-E5F4-0A4C-9686-61C046B8280C}" srcOrd="0" destOrd="0" presId="urn:microsoft.com/office/officeart/2008/layout/LinedList"/>
    <dgm:cxn modelId="{F900D859-6A92-4248-9CD9-F9AB8FA5C06A}" srcId="{BDEC7682-05E7-4BAC-9A71-EACE4C5881F6}" destId="{D7E6A991-6C7F-46F9-A6AF-5D2B356F6E67}" srcOrd="3" destOrd="0" parTransId="{4A8F12C1-9019-415D-B796-02B6461CBA57}" sibTransId="{46F21E45-F26F-41B0-BEC2-210342B75E59}"/>
    <dgm:cxn modelId="{7ACE3D89-C910-C84E-9B10-F9E0D8F9F572}" type="presOf" srcId="{E648027E-E88B-49B6-8195-9B5F19B012DE}" destId="{5012C7D7-9B50-FA43-8A7A-C895C86102A6}" srcOrd="0" destOrd="0" presId="urn:microsoft.com/office/officeart/2008/layout/LinedList"/>
    <dgm:cxn modelId="{7C906598-7E12-4404-A668-AB2BB48B9B31}" srcId="{BDEC7682-05E7-4BAC-9A71-EACE4C5881F6}" destId="{88230161-2585-468E-A4CD-4A66E7DF3F03}" srcOrd="0" destOrd="0" parTransId="{406B6D22-3667-4DB5-951D-01B1FDB49554}" sibTransId="{E56FFEC5-D16C-42F2-A661-095965E544AB}"/>
    <dgm:cxn modelId="{926284AB-A650-410C-8D35-38299A1E03DB}" srcId="{BDEC7682-05E7-4BAC-9A71-EACE4C5881F6}" destId="{CD596684-1176-45B0-A033-1013DEC7107A}" srcOrd="1" destOrd="0" parTransId="{92A65DFC-768A-4719-9239-461A2689EA13}" sibTransId="{17D38A04-0D96-460F-A16F-77A89F02913C}"/>
    <dgm:cxn modelId="{83BA65C6-FB26-ED4B-8ABB-6DFEAE56596D}" type="presOf" srcId="{BDEC7682-05E7-4BAC-9A71-EACE4C5881F6}" destId="{BD512CD4-422F-FB42-AE08-C6A31A92B80A}" srcOrd="0" destOrd="0" presId="urn:microsoft.com/office/officeart/2008/layout/LinedList"/>
    <dgm:cxn modelId="{135C3AD3-F080-E142-BE89-63A0847B6AB5}" type="presOf" srcId="{88230161-2585-468E-A4CD-4A66E7DF3F03}" destId="{9BD94456-35E2-E246-89EB-9C88DA9DA7C4}" srcOrd="0" destOrd="0" presId="urn:microsoft.com/office/officeart/2008/layout/LinedList"/>
    <dgm:cxn modelId="{5232B7E8-EE6C-479F-8261-A17D855388CC}" srcId="{BDEC7682-05E7-4BAC-9A71-EACE4C5881F6}" destId="{E648027E-E88B-49B6-8195-9B5F19B012DE}" srcOrd="2" destOrd="0" parTransId="{1387F40B-9244-4DE0-8334-2B0882744A5B}" sibTransId="{05748D33-7C39-40C6-9328-D1C5CA6CB396}"/>
    <dgm:cxn modelId="{5EBE326C-3A61-DD49-8CA6-ABE5EA27D812}" type="presParOf" srcId="{BD512CD4-422F-FB42-AE08-C6A31A92B80A}" destId="{ED8DEE9B-106A-9C4E-94EE-A7F60C722937}" srcOrd="0" destOrd="0" presId="urn:microsoft.com/office/officeart/2008/layout/LinedList"/>
    <dgm:cxn modelId="{278EB671-2866-6B44-968E-0A37E88A62A1}" type="presParOf" srcId="{BD512CD4-422F-FB42-AE08-C6A31A92B80A}" destId="{EB6EAEA2-4447-7F43-B88A-A6E8AAF8D677}" srcOrd="1" destOrd="0" presId="urn:microsoft.com/office/officeart/2008/layout/LinedList"/>
    <dgm:cxn modelId="{3E24818D-9775-E345-AFAD-4180DFCC63CB}" type="presParOf" srcId="{EB6EAEA2-4447-7F43-B88A-A6E8AAF8D677}" destId="{9BD94456-35E2-E246-89EB-9C88DA9DA7C4}" srcOrd="0" destOrd="0" presId="urn:microsoft.com/office/officeart/2008/layout/LinedList"/>
    <dgm:cxn modelId="{B61A9625-6936-4E44-B93B-2054A6443D93}" type="presParOf" srcId="{EB6EAEA2-4447-7F43-B88A-A6E8AAF8D677}" destId="{57A681E0-ABD2-1947-A69F-371A4A173E6D}" srcOrd="1" destOrd="0" presId="urn:microsoft.com/office/officeart/2008/layout/LinedList"/>
    <dgm:cxn modelId="{57692508-21F6-BC4F-9067-82E61E4BD010}" type="presParOf" srcId="{BD512CD4-422F-FB42-AE08-C6A31A92B80A}" destId="{A00267A3-602F-1D4F-99EE-86A6CB9245DD}" srcOrd="2" destOrd="0" presId="urn:microsoft.com/office/officeart/2008/layout/LinedList"/>
    <dgm:cxn modelId="{F986E16E-4658-ED42-9207-81BF9F7CDCFF}" type="presParOf" srcId="{BD512CD4-422F-FB42-AE08-C6A31A92B80A}" destId="{00975EBD-0A62-0644-AF19-E8BD1E6AD819}" srcOrd="3" destOrd="0" presId="urn:microsoft.com/office/officeart/2008/layout/LinedList"/>
    <dgm:cxn modelId="{18012926-BEE0-3541-95C0-0A0DA9C109B2}" type="presParOf" srcId="{00975EBD-0A62-0644-AF19-E8BD1E6AD819}" destId="{06A988E0-E5F4-0A4C-9686-61C046B8280C}" srcOrd="0" destOrd="0" presId="urn:microsoft.com/office/officeart/2008/layout/LinedList"/>
    <dgm:cxn modelId="{902D07BD-3457-3443-9272-F71F5C915FDC}" type="presParOf" srcId="{00975EBD-0A62-0644-AF19-E8BD1E6AD819}" destId="{D17E60AA-E724-5A47-AED8-15DAC71FE721}" srcOrd="1" destOrd="0" presId="urn:microsoft.com/office/officeart/2008/layout/LinedList"/>
    <dgm:cxn modelId="{6723FD18-B88C-A74C-9AB9-3996C3E364AC}" type="presParOf" srcId="{BD512CD4-422F-FB42-AE08-C6A31A92B80A}" destId="{32F70847-6661-0D4B-B9B6-D4482C26E011}" srcOrd="4" destOrd="0" presId="urn:microsoft.com/office/officeart/2008/layout/LinedList"/>
    <dgm:cxn modelId="{B9EFBBEE-75CC-5F44-8A94-86846FFA931C}" type="presParOf" srcId="{BD512CD4-422F-FB42-AE08-C6A31A92B80A}" destId="{32E8B6F7-4934-6E4C-91F8-8D735A7885F0}" srcOrd="5" destOrd="0" presId="urn:microsoft.com/office/officeart/2008/layout/LinedList"/>
    <dgm:cxn modelId="{FB80ED2D-9282-C64C-AF6A-5019F8FF7DE4}" type="presParOf" srcId="{32E8B6F7-4934-6E4C-91F8-8D735A7885F0}" destId="{5012C7D7-9B50-FA43-8A7A-C895C86102A6}" srcOrd="0" destOrd="0" presId="urn:microsoft.com/office/officeart/2008/layout/LinedList"/>
    <dgm:cxn modelId="{2678D66C-7462-A847-A378-71B093E07990}" type="presParOf" srcId="{32E8B6F7-4934-6E4C-91F8-8D735A7885F0}" destId="{78D7F355-A664-CA4A-B1E5-DDA196DCC941}" srcOrd="1" destOrd="0" presId="urn:microsoft.com/office/officeart/2008/layout/LinedList"/>
    <dgm:cxn modelId="{A7CB5555-4AC3-1843-8DD1-CDE09CE1FA27}" type="presParOf" srcId="{BD512CD4-422F-FB42-AE08-C6A31A92B80A}" destId="{618B0244-64E8-3548-BB92-7B4A8E63193E}" srcOrd="6" destOrd="0" presId="urn:microsoft.com/office/officeart/2008/layout/LinedList"/>
    <dgm:cxn modelId="{5314E3F6-64F9-1347-BAF8-D42637557410}" type="presParOf" srcId="{BD512CD4-422F-FB42-AE08-C6A31A92B80A}" destId="{BFA99273-9E0B-9147-A44C-174C97C5C6DF}" srcOrd="7" destOrd="0" presId="urn:microsoft.com/office/officeart/2008/layout/LinedList"/>
    <dgm:cxn modelId="{0CC68F61-39C0-6649-AB58-5A0268B158EF}" type="presParOf" srcId="{BFA99273-9E0B-9147-A44C-174C97C5C6DF}" destId="{E3E13C4C-D1F3-0640-B167-6F091685508E}" srcOrd="0" destOrd="0" presId="urn:microsoft.com/office/officeart/2008/layout/LinedList"/>
    <dgm:cxn modelId="{62BFCD91-A254-D84D-808A-56645C137B94}" type="presParOf" srcId="{BFA99273-9E0B-9147-A44C-174C97C5C6DF}" destId="{31560F09-51D3-3F4C-9D56-21A0742403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7914270A-5CE7-4A48-9C2B-D6B31BC957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ED0559A-A0B3-41A3-8FAF-EFD996AB6F61}">
      <dgm:prSet/>
      <dgm:spPr/>
      <dgm:t>
        <a:bodyPr/>
        <a:lstStyle/>
        <a:p>
          <a:r>
            <a:rPr lang="cs-CZ"/>
            <a:t>Podepsáno 5.12.1994 - signatáři</a:t>
          </a:r>
          <a:endParaRPr lang="en-US"/>
        </a:p>
      </dgm:t>
    </dgm:pt>
    <dgm:pt modelId="{8E8BBEE8-FD27-429A-A5D4-D9D3CDCBB6DB}" type="parTrans" cxnId="{5028C6AD-1026-4549-8C59-766624504B2A}">
      <dgm:prSet/>
      <dgm:spPr/>
      <dgm:t>
        <a:bodyPr/>
        <a:lstStyle/>
        <a:p>
          <a:endParaRPr lang="en-US"/>
        </a:p>
      </dgm:t>
    </dgm:pt>
    <dgm:pt modelId="{A235A2E1-804E-490D-8E92-F41F0C7E9A32}" type="sibTrans" cxnId="{5028C6AD-1026-4549-8C59-766624504B2A}">
      <dgm:prSet/>
      <dgm:spPr/>
      <dgm:t>
        <a:bodyPr/>
        <a:lstStyle/>
        <a:p>
          <a:endParaRPr lang="en-US"/>
        </a:p>
      </dgm:t>
    </dgm:pt>
    <dgm:pt modelId="{56BD869A-56D6-4439-B3A5-43C0506ABBF8}">
      <dgm:prSet/>
      <dgm:spPr/>
      <dgm:t>
        <a:bodyPr/>
        <a:lstStyle/>
        <a:p>
          <a:r>
            <a:rPr lang="cs-CZ" b="1"/>
            <a:t>Ukrajina</a:t>
          </a:r>
          <a:endParaRPr lang="en-US"/>
        </a:p>
      </dgm:t>
    </dgm:pt>
    <dgm:pt modelId="{92991F24-A437-4133-9D61-491824DE7DA6}" type="parTrans" cxnId="{EE30A6F7-FF45-426A-8168-D757F165BF9E}">
      <dgm:prSet/>
      <dgm:spPr/>
      <dgm:t>
        <a:bodyPr/>
        <a:lstStyle/>
        <a:p>
          <a:endParaRPr lang="en-US"/>
        </a:p>
      </dgm:t>
    </dgm:pt>
    <dgm:pt modelId="{091BA302-4CFE-4911-A8C8-03E34D324417}" type="sibTrans" cxnId="{EE30A6F7-FF45-426A-8168-D757F165BF9E}">
      <dgm:prSet/>
      <dgm:spPr/>
      <dgm:t>
        <a:bodyPr/>
        <a:lstStyle/>
        <a:p>
          <a:endParaRPr lang="en-US"/>
        </a:p>
      </dgm:t>
    </dgm:pt>
    <dgm:pt modelId="{07DC99F4-0E10-41EB-8A13-E8AEA4D55FC7}">
      <dgm:prSet/>
      <dgm:spPr/>
      <dgm:t>
        <a:bodyPr/>
        <a:lstStyle/>
        <a:p>
          <a:r>
            <a:rPr lang="cs-CZ" b="1"/>
            <a:t>Rusko</a:t>
          </a:r>
          <a:endParaRPr lang="en-US"/>
        </a:p>
      </dgm:t>
    </dgm:pt>
    <dgm:pt modelId="{49098274-7786-4149-BDC3-803D7C4E3CD6}" type="parTrans" cxnId="{C3FC4B99-7C95-4368-BAF9-EF04CB298AFA}">
      <dgm:prSet/>
      <dgm:spPr/>
      <dgm:t>
        <a:bodyPr/>
        <a:lstStyle/>
        <a:p>
          <a:endParaRPr lang="en-US"/>
        </a:p>
      </dgm:t>
    </dgm:pt>
    <dgm:pt modelId="{683AD050-5BF4-42BC-BC79-D11C71F515FB}" type="sibTrans" cxnId="{C3FC4B99-7C95-4368-BAF9-EF04CB298AFA}">
      <dgm:prSet/>
      <dgm:spPr/>
      <dgm:t>
        <a:bodyPr/>
        <a:lstStyle/>
        <a:p>
          <a:endParaRPr lang="en-US"/>
        </a:p>
      </dgm:t>
    </dgm:pt>
    <dgm:pt modelId="{CBA4293C-DE32-4F72-8CFB-2A6089C56889}">
      <dgm:prSet/>
      <dgm:spPr/>
      <dgm:t>
        <a:bodyPr/>
        <a:lstStyle/>
        <a:p>
          <a:r>
            <a:rPr lang="cs-CZ" b="1"/>
            <a:t>Spojené státy americké</a:t>
          </a:r>
          <a:endParaRPr lang="en-US"/>
        </a:p>
      </dgm:t>
    </dgm:pt>
    <dgm:pt modelId="{BFE83430-BED4-4827-8334-1F98EEAE9EC3}" type="parTrans" cxnId="{87402EA0-86A6-4034-A889-B78E87350AA7}">
      <dgm:prSet/>
      <dgm:spPr/>
      <dgm:t>
        <a:bodyPr/>
        <a:lstStyle/>
        <a:p>
          <a:endParaRPr lang="en-US"/>
        </a:p>
      </dgm:t>
    </dgm:pt>
    <dgm:pt modelId="{F7B3A8A9-9BF3-41BD-AB96-32F757B47FC5}" type="sibTrans" cxnId="{87402EA0-86A6-4034-A889-B78E87350AA7}">
      <dgm:prSet/>
      <dgm:spPr/>
      <dgm:t>
        <a:bodyPr/>
        <a:lstStyle/>
        <a:p>
          <a:endParaRPr lang="en-US"/>
        </a:p>
      </dgm:t>
    </dgm:pt>
    <dgm:pt modelId="{41424044-00C6-47DF-9E5C-77F0590F8741}">
      <dgm:prSet/>
      <dgm:spPr/>
      <dgm:t>
        <a:bodyPr/>
        <a:lstStyle/>
        <a:p>
          <a:r>
            <a:rPr lang="cs-CZ" b="1"/>
            <a:t>Spojené království</a:t>
          </a:r>
          <a:endParaRPr lang="en-US"/>
        </a:p>
      </dgm:t>
    </dgm:pt>
    <dgm:pt modelId="{EF3C730C-7695-450C-9F1D-12743000AC40}" type="parTrans" cxnId="{998BA13C-6306-4E7A-9A14-73CC17A8DEDB}">
      <dgm:prSet/>
      <dgm:spPr/>
      <dgm:t>
        <a:bodyPr/>
        <a:lstStyle/>
        <a:p>
          <a:endParaRPr lang="en-US"/>
        </a:p>
      </dgm:t>
    </dgm:pt>
    <dgm:pt modelId="{6718B31A-F5DB-4FDB-8455-A3EF47585BBD}" type="sibTrans" cxnId="{998BA13C-6306-4E7A-9A14-73CC17A8DEDB}">
      <dgm:prSet/>
      <dgm:spPr/>
      <dgm:t>
        <a:bodyPr/>
        <a:lstStyle/>
        <a:p>
          <a:endParaRPr lang="en-US"/>
        </a:p>
      </dgm:t>
    </dgm:pt>
    <dgm:pt modelId="{C961FF9C-DE09-45E3-8F28-20E2D61C3518}">
      <dgm:prSet/>
      <dgm:spPr/>
      <dgm:t>
        <a:bodyPr/>
        <a:lstStyle/>
        <a:p>
          <a:r>
            <a:rPr lang="cs-CZ" i="1"/>
            <a:t>(Později se k memorandu přihlásily i Čína a Francie samostatnými prohlášeními.)</a:t>
          </a:r>
          <a:endParaRPr lang="en-US"/>
        </a:p>
      </dgm:t>
    </dgm:pt>
    <dgm:pt modelId="{25BB9AA6-764A-4E46-8E39-0579ABF0A9B9}" type="parTrans" cxnId="{1EA20DCA-6754-47FB-9CAA-07EC621242EA}">
      <dgm:prSet/>
      <dgm:spPr/>
      <dgm:t>
        <a:bodyPr/>
        <a:lstStyle/>
        <a:p>
          <a:endParaRPr lang="en-US"/>
        </a:p>
      </dgm:t>
    </dgm:pt>
    <dgm:pt modelId="{C0585C65-B913-4911-BAB5-D5A5F221CBD6}" type="sibTrans" cxnId="{1EA20DCA-6754-47FB-9CAA-07EC621242EA}">
      <dgm:prSet/>
      <dgm:spPr/>
      <dgm:t>
        <a:bodyPr/>
        <a:lstStyle/>
        <a:p>
          <a:endParaRPr lang="en-US"/>
        </a:p>
      </dgm:t>
    </dgm:pt>
    <dgm:pt modelId="{8C382376-1690-454C-9DE8-840DB29495D7}" type="pres">
      <dgm:prSet presAssocID="{7914270A-5CE7-4A48-9C2B-D6B31BC9577C}" presName="vert0" presStyleCnt="0">
        <dgm:presLayoutVars>
          <dgm:dir/>
          <dgm:animOne val="branch"/>
          <dgm:animLvl val="lvl"/>
        </dgm:presLayoutVars>
      </dgm:prSet>
      <dgm:spPr/>
    </dgm:pt>
    <dgm:pt modelId="{0CBA1A63-BCCD-9F47-B01E-83A38A47D4D2}" type="pres">
      <dgm:prSet presAssocID="{5ED0559A-A0B3-41A3-8FAF-EFD996AB6F61}" presName="thickLine" presStyleLbl="alignNode1" presStyleIdx="0" presStyleCnt="6"/>
      <dgm:spPr/>
    </dgm:pt>
    <dgm:pt modelId="{9D8F8CCB-4096-BA41-BB73-65124F851E15}" type="pres">
      <dgm:prSet presAssocID="{5ED0559A-A0B3-41A3-8FAF-EFD996AB6F61}" presName="horz1" presStyleCnt="0"/>
      <dgm:spPr/>
    </dgm:pt>
    <dgm:pt modelId="{14B4264C-6F47-F546-A279-1ECA9F84C7E3}" type="pres">
      <dgm:prSet presAssocID="{5ED0559A-A0B3-41A3-8FAF-EFD996AB6F61}" presName="tx1" presStyleLbl="revTx" presStyleIdx="0" presStyleCnt="6"/>
      <dgm:spPr/>
    </dgm:pt>
    <dgm:pt modelId="{6E9367B1-778F-EF48-B06D-AE4241DD738D}" type="pres">
      <dgm:prSet presAssocID="{5ED0559A-A0B3-41A3-8FAF-EFD996AB6F61}" presName="vert1" presStyleCnt="0"/>
      <dgm:spPr/>
    </dgm:pt>
    <dgm:pt modelId="{AAD09B5C-2C13-D945-B961-26C6E42BF6F5}" type="pres">
      <dgm:prSet presAssocID="{56BD869A-56D6-4439-B3A5-43C0506ABBF8}" presName="thickLine" presStyleLbl="alignNode1" presStyleIdx="1" presStyleCnt="6"/>
      <dgm:spPr/>
    </dgm:pt>
    <dgm:pt modelId="{4BA37B4B-5CC6-FF40-8FA4-2CAC089ED405}" type="pres">
      <dgm:prSet presAssocID="{56BD869A-56D6-4439-B3A5-43C0506ABBF8}" presName="horz1" presStyleCnt="0"/>
      <dgm:spPr/>
    </dgm:pt>
    <dgm:pt modelId="{64A4FE67-33AC-C446-A036-1EB6016715A6}" type="pres">
      <dgm:prSet presAssocID="{56BD869A-56D6-4439-B3A5-43C0506ABBF8}" presName="tx1" presStyleLbl="revTx" presStyleIdx="1" presStyleCnt="6"/>
      <dgm:spPr/>
    </dgm:pt>
    <dgm:pt modelId="{6D29F6F1-2FC0-B64F-879E-9B4F65ACF222}" type="pres">
      <dgm:prSet presAssocID="{56BD869A-56D6-4439-B3A5-43C0506ABBF8}" presName="vert1" presStyleCnt="0"/>
      <dgm:spPr/>
    </dgm:pt>
    <dgm:pt modelId="{A0735201-BAEE-5D46-B0C1-B70EF94BEB25}" type="pres">
      <dgm:prSet presAssocID="{07DC99F4-0E10-41EB-8A13-E8AEA4D55FC7}" presName="thickLine" presStyleLbl="alignNode1" presStyleIdx="2" presStyleCnt="6"/>
      <dgm:spPr/>
    </dgm:pt>
    <dgm:pt modelId="{5D12C0B7-076F-5A4A-B095-E01886C214C2}" type="pres">
      <dgm:prSet presAssocID="{07DC99F4-0E10-41EB-8A13-E8AEA4D55FC7}" presName="horz1" presStyleCnt="0"/>
      <dgm:spPr/>
    </dgm:pt>
    <dgm:pt modelId="{C71B7727-B0D6-6F43-90CB-1701E9FEABE6}" type="pres">
      <dgm:prSet presAssocID="{07DC99F4-0E10-41EB-8A13-E8AEA4D55FC7}" presName="tx1" presStyleLbl="revTx" presStyleIdx="2" presStyleCnt="6"/>
      <dgm:spPr/>
    </dgm:pt>
    <dgm:pt modelId="{F713D82A-632D-574C-AFA3-6F6D71BB955D}" type="pres">
      <dgm:prSet presAssocID="{07DC99F4-0E10-41EB-8A13-E8AEA4D55FC7}" presName="vert1" presStyleCnt="0"/>
      <dgm:spPr/>
    </dgm:pt>
    <dgm:pt modelId="{21AB87B8-846D-FE4C-BFAD-EBBB4003A33D}" type="pres">
      <dgm:prSet presAssocID="{CBA4293C-DE32-4F72-8CFB-2A6089C56889}" presName="thickLine" presStyleLbl="alignNode1" presStyleIdx="3" presStyleCnt="6"/>
      <dgm:spPr/>
    </dgm:pt>
    <dgm:pt modelId="{1185A156-1CDB-C44E-BD7B-E7133BEB32A6}" type="pres">
      <dgm:prSet presAssocID="{CBA4293C-DE32-4F72-8CFB-2A6089C56889}" presName="horz1" presStyleCnt="0"/>
      <dgm:spPr/>
    </dgm:pt>
    <dgm:pt modelId="{FB7F339B-ACD3-A446-95A5-E74AEE484E1B}" type="pres">
      <dgm:prSet presAssocID="{CBA4293C-DE32-4F72-8CFB-2A6089C56889}" presName="tx1" presStyleLbl="revTx" presStyleIdx="3" presStyleCnt="6"/>
      <dgm:spPr/>
    </dgm:pt>
    <dgm:pt modelId="{65124FD0-6049-6440-8EDF-F0B077A5D3D8}" type="pres">
      <dgm:prSet presAssocID="{CBA4293C-DE32-4F72-8CFB-2A6089C56889}" presName="vert1" presStyleCnt="0"/>
      <dgm:spPr/>
    </dgm:pt>
    <dgm:pt modelId="{4825103D-87F2-8A43-A430-A327AFFFEC7E}" type="pres">
      <dgm:prSet presAssocID="{41424044-00C6-47DF-9E5C-77F0590F8741}" presName="thickLine" presStyleLbl="alignNode1" presStyleIdx="4" presStyleCnt="6"/>
      <dgm:spPr/>
    </dgm:pt>
    <dgm:pt modelId="{269C820E-855C-A745-A769-934DB5C71E9A}" type="pres">
      <dgm:prSet presAssocID="{41424044-00C6-47DF-9E5C-77F0590F8741}" presName="horz1" presStyleCnt="0"/>
      <dgm:spPr/>
    </dgm:pt>
    <dgm:pt modelId="{09434C50-52FC-8941-B2A6-2E4F53BF448B}" type="pres">
      <dgm:prSet presAssocID="{41424044-00C6-47DF-9E5C-77F0590F8741}" presName="tx1" presStyleLbl="revTx" presStyleIdx="4" presStyleCnt="6"/>
      <dgm:spPr/>
    </dgm:pt>
    <dgm:pt modelId="{478A5240-E6A0-474C-8634-659E21AF9D1B}" type="pres">
      <dgm:prSet presAssocID="{41424044-00C6-47DF-9E5C-77F0590F8741}" presName="vert1" presStyleCnt="0"/>
      <dgm:spPr/>
    </dgm:pt>
    <dgm:pt modelId="{88494465-1ECD-794C-8221-D067918E76A8}" type="pres">
      <dgm:prSet presAssocID="{C961FF9C-DE09-45E3-8F28-20E2D61C3518}" presName="thickLine" presStyleLbl="alignNode1" presStyleIdx="5" presStyleCnt="6"/>
      <dgm:spPr/>
    </dgm:pt>
    <dgm:pt modelId="{A508A863-50C6-3749-A2F7-6E8A58CA202D}" type="pres">
      <dgm:prSet presAssocID="{C961FF9C-DE09-45E3-8F28-20E2D61C3518}" presName="horz1" presStyleCnt="0"/>
      <dgm:spPr/>
    </dgm:pt>
    <dgm:pt modelId="{A554DF26-C777-284F-91FF-5E28EA21F246}" type="pres">
      <dgm:prSet presAssocID="{C961FF9C-DE09-45E3-8F28-20E2D61C3518}" presName="tx1" presStyleLbl="revTx" presStyleIdx="5" presStyleCnt="6"/>
      <dgm:spPr/>
    </dgm:pt>
    <dgm:pt modelId="{36F72713-DF2E-7847-9BD3-B1B8612F766E}" type="pres">
      <dgm:prSet presAssocID="{C961FF9C-DE09-45E3-8F28-20E2D61C3518}" presName="vert1" presStyleCnt="0"/>
      <dgm:spPr/>
    </dgm:pt>
  </dgm:ptLst>
  <dgm:cxnLst>
    <dgm:cxn modelId="{65C0C015-3E7F-274C-BE77-1272ED41367E}" type="presOf" srcId="{7914270A-5CE7-4A48-9C2B-D6B31BC9577C}" destId="{8C382376-1690-454C-9DE8-840DB29495D7}" srcOrd="0" destOrd="0" presId="urn:microsoft.com/office/officeart/2008/layout/LinedList"/>
    <dgm:cxn modelId="{8C7A071C-F2A0-D843-B81C-BBF62D960F8B}" type="presOf" srcId="{56BD869A-56D6-4439-B3A5-43C0506ABBF8}" destId="{64A4FE67-33AC-C446-A036-1EB6016715A6}" srcOrd="0" destOrd="0" presId="urn:microsoft.com/office/officeart/2008/layout/LinedList"/>
    <dgm:cxn modelId="{F39E9622-62A0-CC46-BC48-030F910B8F20}" type="presOf" srcId="{C961FF9C-DE09-45E3-8F28-20E2D61C3518}" destId="{A554DF26-C777-284F-91FF-5E28EA21F246}" srcOrd="0" destOrd="0" presId="urn:microsoft.com/office/officeart/2008/layout/LinedList"/>
    <dgm:cxn modelId="{998BA13C-6306-4E7A-9A14-73CC17A8DEDB}" srcId="{7914270A-5CE7-4A48-9C2B-D6B31BC9577C}" destId="{41424044-00C6-47DF-9E5C-77F0590F8741}" srcOrd="4" destOrd="0" parTransId="{EF3C730C-7695-450C-9F1D-12743000AC40}" sibTransId="{6718B31A-F5DB-4FDB-8455-A3EF47585BBD}"/>
    <dgm:cxn modelId="{1E5F928C-A082-5D44-926D-797D85EDEE46}" type="presOf" srcId="{5ED0559A-A0B3-41A3-8FAF-EFD996AB6F61}" destId="{14B4264C-6F47-F546-A279-1ECA9F84C7E3}" srcOrd="0" destOrd="0" presId="urn:microsoft.com/office/officeart/2008/layout/LinedList"/>
    <dgm:cxn modelId="{C3FC4B99-7C95-4368-BAF9-EF04CB298AFA}" srcId="{7914270A-5CE7-4A48-9C2B-D6B31BC9577C}" destId="{07DC99F4-0E10-41EB-8A13-E8AEA4D55FC7}" srcOrd="2" destOrd="0" parTransId="{49098274-7786-4149-BDC3-803D7C4E3CD6}" sibTransId="{683AD050-5BF4-42BC-BC79-D11C71F515FB}"/>
    <dgm:cxn modelId="{87402EA0-86A6-4034-A889-B78E87350AA7}" srcId="{7914270A-5CE7-4A48-9C2B-D6B31BC9577C}" destId="{CBA4293C-DE32-4F72-8CFB-2A6089C56889}" srcOrd="3" destOrd="0" parTransId="{BFE83430-BED4-4827-8334-1F98EEAE9EC3}" sibTransId="{F7B3A8A9-9BF3-41BD-AB96-32F757B47FC5}"/>
    <dgm:cxn modelId="{5028C6AD-1026-4549-8C59-766624504B2A}" srcId="{7914270A-5CE7-4A48-9C2B-D6B31BC9577C}" destId="{5ED0559A-A0B3-41A3-8FAF-EFD996AB6F61}" srcOrd="0" destOrd="0" parTransId="{8E8BBEE8-FD27-429A-A5D4-D9D3CDCBB6DB}" sibTransId="{A235A2E1-804E-490D-8E92-F41F0C7E9A32}"/>
    <dgm:cxn modelId="{F4ADB3BB-BB85-7D4C-B4D4-43FB090E1DEB}" type="presOf" srcId="{07DC99F4-0E10-41EB-8A13-E8AEA4D55FC7}" destId="{C71B7727-B0D6-6F43-90CB-1701E9FEABE6}" srcOrd="0" destOrd="0" presId="urn:microsoft.com/office/officeart/2008/layout/LinedList"/>
    <dgm:cxn modelId="{1EA20DCA-6754-47FB-9CAA-07EC621242EA}" srcId="{7914270A-5CE7-4A48-9C2B-D6B31BC9577C}" destId="{C961FF9C-DE09-45E3-8F28-20E2D61C3518}" srcOrd="5" destOrd="0" parTransId="{25BB9AA6-764A-4E46-8E39-0579ABF0A9B9}" sibTransId="{C0585C65-B913-4911-BAB5-D5A5F221CBD6}"/>
    <dgm:cxn modelId="{37CCC5F4-AA92-9840-BE43-69EC5E1A413C}" type="presOf" srcId="{41424044-00C6-47DF-9E5C-77F0590F8741}" destId="{09434C50-52FC-8941-B2A6-2E4F53BF448B}" srcOrd="0" destOrd="0" presId="urn:microsoft.com/office/officeart/2008/layout/LinedList"/>
    <dgm:cxn modelId="{EE30A6F7-FF45-426A-8168-D757F165BF9E}" srcId="{7914270A-5CE7-4A48-9C2B-D6B31BC9577C}" destId="{56BD869A-56D6-4439-B3A5-43C0506ABBF8}" srcOrd="1" destOrd="0" parTransId="{92991F24-A437-4133-9D61-491824DE7DA6}" sibTransId="{091BA302-4CFE-4911-A8C8-03E34D324417}"/>
    <dgm:cxn modelId="{ACA313FD-7244-4643-A698-745E253C0AB1}" type="presOf" srcId="{CBA4293C-DE32-4F72-8CFB-2A6089C56889}" destId="{FB7F339B-ACD3-A446-95A5-E74AEE484E1B}" srcOrd="0" destOrd="0" presId="urn:microsoft.com/office/officeart/2008/layout/LinedList"/>
    <dgm:cxn modelId="{A10C2B7F-9BE7-2441-86AC-047AE6C3D7A2}" type="presParOf" srcId="{8C382376-1690-454C-9DE8-840DB29495D7}" destId="{0CBA1A63-BCCD-9F47-B01E-83A38A47D4D2}" srcOrd="0" destOrd="0" presId="urn:microsoft.com/office/officeart/2008/layout/LinedList"/>
    <dgm:cxn modelId="{CD565B34-28E6-3744-8B0C-28AF1F61E6FC}" type="presParOf" srcId="{8C382376-1690-454C-9DE8-840DB29495D7}" destId="{9D8F8CCB-4096-BA41-BB73-65124F851E15}" srcOrd="1" destOrd="0" presId="urn:microsoft.com/office/officeart/2008/layout/LinedList"/>
    <dgm:cxn modelId="{05A08946-1E93-A34D-99E0-D77FEF7C29B9}" type="presParOf" srcId="{9D8F8CCB-4096-BA41-BB73-65124F851E15}" destId="{14B4264C-6F47-F546-A279-1ECA9F84C7E3}" srcOrd="0" destOrd="0" presId="urn:microsoft.com/office/officeart/2008/layout/LinedList"/>
    <dgm:cxn modelId="{319F6354-8B4B-CF4C-B425-DE7E64C3B5E2}" type="presParOf" srcId="{9D8F8CCB-4096-BA41-BB73-65124F851E15}" destId="{6E9367B1-778F-EF48-B06D-AE4241DD738D}" srcOrd="1" destOrd="0" presId="urn:microsoft.com/office/officeart/2008/layout/LinedList"/>
    <dgm:cxn modelId="{1B6AE1EF-8E33-CC43-B1BC-9A419FA5F635}" type="presParOf" srcId="{8C382376-1690-454C-9DE8-840DB29495D7}" destId="{AAD09B5C-2C13-D945-B961-26C6E42BF6F5}" srcOrd="2" destOrd="0" presId="urn:microsoft.com/office/officeart/2008/layout/LinedList"/>
    <dgm:cxn modelId="{352B4473-02DF-EA49-98B2-C208A571EDE7}" type="presParOf" srcId="{8C382376-1690-454C-9DE8-840DB29495D7}" destId="{4BA37B4B-5CC6-FF40-8FA4-2CAC089ED405}" srcOrd="3" destOrd="0" presId="urn:microsoft.com/office/officeart/2008/layout/LinedList"/>
    <dgm:cxn modelId="{9D2FF15A-5355-8245-A437-84CEDA2001E4}" type="presParOf" srcId="{4BA37B4B-5CC6-FF40-8FA4-2CAC089ED405}" destId="{64A4FE67-33AC-C446-A036-1EB6016715A6}" srcOrd="0" destOrd="0" presId="urn:microsoft.com/office/officeart/2008/layout/LinedList"/>
    <dgm:cxn modelId="{3E8AACC0-9896-F64B-B309-1F6F61877C56}" type="presParOf" srcId="{4BA37B4B-5CC6-FF40-8FA4-2CAC089ED405}" destId="{6D29F6F1-2FC0-B64F-879E-9B4F65ACF222}" srcOrd="1" destOrd="0" presId="urn:microsoft.com/office/officeart/2008/layout/LinedList"/>
    <dgm:cxn modelId="{457F52CD-CC4E-F246-B381-547DC7192DC0}" type="presParOf" srcId="{8C382376-1690-454C-9DE8-840DB29495D7}" destId="{A0735201-BAEE-5D46-B0C1-B70EF94BEB25}" srcOrd="4" destOrd="0" presId="urn:microsoft.com/office/officeart/2008/layout/LinedList"/>
    <dgm:cxn modelId="{22441C1D-299A-8E42-9C4A-CE475D5D685E}" type="presParOf" srcId="{8C382376-1690-454C-9DE8-840DB29495D7}" destId="{5D12C0B7-076F-5A4A-B095-E01886C214C2}" srcOrd="5" destOrd="0" presId="urn:microsoft.com/office/officeart/2008/layout/LinedList"/>
    <dgm:cxn modelId="{A8F988FA-BF8C-8848-B94F-F0E63662189C}" type="presParOf" srcId="{5D12C0B7-076F-5A4A-B095-E01886C214C2}" destId="{C71B7727-B0D6-6F43-90CB-1701E9FEABE6}" srcOrd="0" destOrd="0" presId="urn:microsoft.com/office/officeart/2008/layout/LinedList"/>
    <dgm:cxn modelId="{8E3D98D9-337F-FB40-99F7-6BAC248390D7}" type="presParOf" srcId="{5D12C0B7-076F-5A4A-B095-E01886C214C2}" destId="{F713D82A-632D-574C-AFA3-6F6D71BB955D}" srcOrd="1" destOrd="0" presId="urn:microsoft.com/office/officeart/2008/layout/LinedList"/>
    <dgm:cxn modelId="{80483EB9-F94D-3B49-80EC-5E80CA885876}" type="presParOf" srcId="{8C382376-1690-454C-9DE8-840DB29495D7}" destId="{21AB87B8-846D-FE4C-BFAD-EBBB4003A33D}" srcOrd="6" destOrd="0" presId="urn:microsoft.com/office/officeart/2008/layout/LinedList"/>
    <dgm:cxn modelId="{807F13E8-826E-6E41-B4F1-F32BDF5AB4DF}" type="presParOf" srcId="{8C382376-1690-454C-9DE8-840DB29495D7}" destId="{1185A156-1CDB-C44E-BD7B-E7133BEB32A6}" srcOrd="7" destOrd="0" presId="urn:microsoft.com/office/officeart/2008/layout/LinedList"/>
    <dgm:cxn modelId="{DAA8DA7C-11A3-3A4B-9EBE-544E8AD7CDCE}" type="presParOf" srcId="{1185A156-1CDB-C44E-BD7B-E7133BEB32A6}" destId="{FB7F339B-ACD3-A446-95A5-E74AEE484E1B}" srcOrd="0" destOrd="0" presId="urn:microsoft.com/office/officeart/2008/layout/LinedList"/>
    <dgm:cxn modelId="{DFE84637-4C93-AC4E-B440-A0A7FF1AC905}" type="presParOf" srcId="{1185A156-1CDB-C44E-BD7B-E7133BEB32A6}" destId="{65124FD0-6049-6440-8EDF-F0B077A5D3D8}" srcOrd="1" destOrd="0" presId="urn:microsoft.com/office/officeart/2008/layout/LinedList"/>
    <dgm:cxn modelId="{F03DC644-C096-DF44-8A74-0F527997302D}" type="presParOf" srcId="{8C382376-1690-454C-9DE8-840DB29495D7}" destId="{4825103D-87F2-8A43-A430-A327AFFFEC7E}" srcOrd="8" destOrd="0" presId="urn:microsoft.com/office/officeart/2008/layout/LinedList"/>
    <dgm:cxn modelId="{37EF84E1-6FB3-C545-A8CF-BF16E3FE5BE7}" type="presParOf" srcId="{8C382376-1690-454C-9DE8-840DB29495D7}" destId="{269C820E-855C-A745-A769-934DB5C71E9A}" srcOrd="9" destOrd="0" presId="urn:microsoft.com/office/officeart/2008/layout/LinedList"/>
    <dgm:cxn modelId="{9A432F9A-6A4F-8644-8B7B-C41A5D4973EB}" type="presParOf" srcId="{269C820E-855C-A745-A769-934DB5C71E9A}" destId="{09434C50-52FC-8941-B2A6-2E4F53BF448B}" srcOrd="0" destOrd="0" presId="urn:microsoft.com/office/officeart/2008/layout/LinedList"/>
    <dgm:cxn modelId="{E11D09EA-027B-B24B-957B-694FD5757679}" type="presParOf" srcId="{269C820E-855C-A745-A769-934DB5C71E9A}" destId="{478A5240-E6A0-474C-8634-659E21AF9D1B}" srcOrd="1" destOrd="0" presId="urn:microsoft.com/office/officeart/2008/layout/LinedList"/>
    <dgm:cxn modelId="{7648958B-6E35-4A48-8589-93B6CA2B32A1}" type="presParOf" srcId="{8C382376-1690-454C-9DE8-840DB29495D7}" destId="{88494465-1ECD-794C-8221-D067918E76A8}" srcOrd="10" destOrd="0" presId="urn:microsoft.com/office/officeart/2008/layout/LinedList"/>
    <dgm:cxn modelId="{D1FB4932-8C2F-F546-A9D2-5C16BDBDC2E6}" type="presParOf" srcId="{8C382376-1690-454C-9DE8-840DB29495D7}" destId="{A508A863-50C6-3749-A2F7-6E8A58CA202D}" srcOrd="11" destOrd="0" presId="urn:microsoft.com/office/officeart/2008/layout/LinedList"/>
    <dgm:cxn modelId="{99CE8B40-1ACC-AF43-A1E0-458CC72F7D88}" type="presParOf" srcId="{A508A863-50C6-3749-A2F7-6E8A58CA202D}" destId="{A554DF26-C777-284F-91FF-5E28EA21F246}" srcOrd="0" destOrd="0" presId="urn:microsoft.com/office/officeart/2008/layout/LinedList"/>
    <dgm:cxn modelId="{ACCD7D06-17A2-5246-B84D-14A0699E0EC1}" type="presParOf" srcId="{A508A863-50C6-3749-A2F7-6E8A58CA202D}" destId="{36F72713-DF2E-7847-9BD3-B1B8612F76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45E90468-BCD8-4F09-B8BD-1FB0F3E30E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CFAA34-D7D5-4757-AFFE-440B87F6CEA4}">
      <dgm:prSet/>
      <dgm:spPr/>
      <dgm:t>
        <a:bodyPr/>
        <a:lstStyle/>
        <a:p>
          <a:r>
            <a:rPr lang="cs-CZ" b="1"/>
            <a:t>Signatáři se zavázal, že </a:t>
          </a:r>
          <a:endParaRPr lang="en-US"/>
        </a:p>
      </dgm:t>
    </dgm:pt>
    <dgm:pt modelId="{9D853A86-150F-46C1-B3B6-3746B28ECF7A}" type="parTrans" cxnId="{EDAC30A7-0157-4297-8DD9-9B34128B9F95}">
      <dgm:prSet/>
      <dgm:spPr/>
      <dgm:t>
        <a:bodyPr/>
        <a:lstStyle/>
        <a:p>
          <a:endParaRPr lang="en-US"/>
        </a:p>
      </dgm:t>
    </dgm:pt>
    <dgm:pt modelId="{49B401C1-9BD7-4316-ACEA-C1CDA9A32674}" type="sibTrans" cxnId="{EDAC30A7-0157-4297-8DD9-9B34128B9F95}">
      <dgm:prSet/>
      <dgm:spPr/>
      <dgm:t>
        <a:bodyPr/>
        <a:lstStyle/>
        <a:p>
          <a:endParaRPr lang="en-US"/>
        </a:p>
      </dgm:t>
    </dgm:pt>
    <dgm:pt modelId="{12788108-DDC5-491F-A8D1-C16899092E16}">
      <dgm:prSet/>
      <dgm:spPr/>
      <dgm:t>
        <a:bodyPr/>
        <a:lstStyle/>
        <a:p>
          <a:r>
            <a:rPr lang="cs-CZ" b="1"/>
            <a:t>Nepoužijí sílu ani hrozbu silou</a:t>
          </a:r>
          <a:endParaRPr lang="en-US"/>
        </a:p>
      </dgm:t>
    </dgm:pt>
    <dgm:pt modelId="{9E29293C-40F0-4DAC-8B16-637FC121E79E}" type="parTrans" cxnId="{A09C1C4E-8ED7-4550-933F-4AFB77531DE1}">
      <dgm:prSet/>
      <dgm:spPr/>
      <dgm:t>
        <a:bodyPr/>
        <a:lstStyle/>
        <a:p>
          <a:endParaRPr lang="en-US"/>
        </a:p>
      </dgm:t>
    </dgm:pt>
    <dgm:pt modelId="{9E6D5785-2888-4893-9E46-5D6B02242718}" type="sibTrans" cxnId="{A09C1C4E-8ED7-4550-933F-4AFB77531DE1}">
      <dgm:prSet/>
      <dgm:spPr/>
      <dgm:t>
        <a:bodyPr/>
        <a:lstStyle/>
        <a:p>
          <a:endParaRPr lang="en-US"/>
        </a:p>
      </dgm:t>
    </dgm:pt>
    <dgm:pt modelId="{4FF8262F-F63B-4DE3-A565-C82EFBED472B}">
      <dgm:prSet/>
      <dgm:spPr/>
      <dgm:t>
        <a:bodyPr/>
        <a:lstStyle/>
        <a:p>
          <a:r>
            <a:rPr lang="cs-CZ" b="1"/>
            <a:t>Nepoužijí jaderné zbraně</a:t>
          </a:r>
          <a:r>
            <a:rPr lang="cs-CZ"/>
            <a:t> proti Ukrajině</a:t>
          </a:r>
          <a:endParaRPr lang="en-US"/>
        </a:p>
      </dgm:t>
    </dgm:pt>
    <dgm:pt modelId="{C7A03049-9D90-444A-B3CE-4064334B3F72}" type="parTrans" cxnId="{3C3422DD-F6C1-4453-895D-324C04B2CD31}">
      <dgm:prSet/>
      <dgm:spPr/>
      <dgm:t>
        <a:bodyPr/>
        <a:lstStyle/>
        <a:p>
          <a:endParaRPr lang="en-US"/>
        </a:p>
      </dgm:t>
    </dgm:pt>
    <dgm:pt modelId="{CB38B5BD-1676-42CE-BCF9-184AD0FFD17F}" type="sibTrans" cxnId="{3C3422DD-F6C1-4453-895D-324C04B2CD31}">
      <dgm:prSet/>
      <dgm:spPr/>
      <dgm:t>
        <a:bodyPr/>
        <a:lstStyle/>
        <a:p>
          <a:endParaRPr lang="en-US"/>
        </a:p>
      </dgm:t>
    </dgm:pt>
    <dgm:pt modelId="{42D5BEAC-F1CD-46CB-A58F-089E80353F30}">
      <dgm:prSet/>
      <dgm:spPr/>
      <dgm:t>
        <a:bodyPr/>
        <a:lstStyle/>
        <a:p>
          <a:r>
            <a:rPr lang="cs-CZ" b="1"/>
            <a:t>Budou respektovat její nezávislost, svrchovanost a stávající hranice</a:t>
          </a:r>
          <a:endParaRPr lang="en-US"/>
        </a:p>
      </dgm:t>
    </dgm:pt>
    <dgm:pt modelId="{37BAE4C7-B15D-4E58-97FB-5B35D5BD003B}" type="parTrans" cxnId="{D6FAECD3-89A2-4BC4-A278-6D99C0BD81AE}">
      <dgm:prSet/>
      <dgm:spPr/>
      <dgm:t>
        <a:bodyPr/>
        <a:lstStyle/>
        <a:p>
          <a:endParaRPr lang="en-US"/>
        </a:p>
      </dgm:t>
    </dgm:pt>
    <dgm:pt modelId="{311E17E6-BE0A-4E45-A007-04365612E533}" type="sibTrans" cxnId="{D6FAECD3-89A2-4BC4-A278-6D99C0BD81AE}">
      <dgm:prSet/>
      <dgm:spPr/>
      <dgm:t>
        <a:bodyPr/>
        <a:lstStyle/>
        <a:p>
          <a:endParaRPr lang="en-US"/>
        </a:p>
      </dgm:t>
    </dgm:pt>
    <dgm:pt modelId="{41F96734-A6CC-4ECB-8F49-24140E5B12CD}">
      <dgm:prSet/>
      <dgm:spPr/>
      <dgm:t>
        <a:bodyPr/>
        <a:lstStyle/>
        <a:p>
          <a:r>
            <a:rPr lang="cs-CZ" b="1"/>
            <a:t>Nebudou vyvíjet ekonomický ani politický nátlak</a:t>
          </a:r>
          <a:endParaRPr lang="en-US"/>
        </a:p>
      </dgm:t>
    </dgm:pt>
    <dgm:pt modelId="{CDAC70EE-5CDF-4A78-B7AA-DD94A1BDC443}" type="parTrans" cxnId="{5DB299CB-21EA-4928-8851-0EC056DE71BA}">
      <dgm:prSet/>
      <dgm:spPr/>
      <dgm:t>
        <a:bodyPr/>
        <a:lstStyle/>
        <a:p>
          <a:endParaRPr lang="en-US"/>
        </a:p>
      </dgm:t>
    </dgm:pt>
    <dgm:pt modelId="{D971C1A2-05CE-4985-81C8-756BA7B06970}" type="sibTrans" cxnId="{5DB299CB-21EA-4928-8851-0EC056DE71BA}">
      <dgm:prSet/>
      <dgm:spPr/>
      <dgm:t>
        <a:bodyPr/>
        <a:lstStyle/>
        <a:p>
          <a:endParaRPr lang="en-US"/>
        </a:p>
      </dgm:t>
    </dgm:pt>
    <dgm:pt modelId="{7233B80A-7EEC-44FD-8514-52928FAD7934}">
      <dgm:prSet/>
      <dgm:spPr/>
      <dgm:t>
        <a:bodyPr/>
        <a:lstStyle/>
        <a:p>
          <a:r>
            <a:rPr lang="cs-CZ" b="1"/>
            <a:t>Budou jednat s Ukrajinou v rámci OSN, pokud se stanou předmětem agrese</a:t>
          </a:r>
          <a:endParaRPr lang="en-US"/>
        </a:p>
      </dgm:t>
    </dgm:pt>
    <dgm:pt modelId="{3BFA9616-1EF6-47BA-AC43-1486EB099641}" type="parTrans" cxnId="{D7288E4E-9AE7-4A89-ACA7-85051B26658B}">
      <dgm:prSet/>
      <dgm:spPr/>
      <dgm:t>
        <a:bodyPr/>
        <a:lstStyle/>
        <a:p>
          <a:endParaRPr lang="en-US"/>
        </a:p>
      </dgm:t>
    </dgm:pt>
    <dgm:pt modelId="{50079434-235C-4576-A315-255670487E31}" type="sibTrans" cxnId="{D7288E4E-9AE7-4A89-ACA7-85051B26658B}">
      <dgm:prSet/>
      <dgm:spPr/>
      <dgm:t>
        <a:bodyPr/>
        <a:lstStyle/>
        <a:p>
          <a:endParaRPr lang="en-US"/>
        </a:p>
      </dgm:t>
    </dgm:pt>
    <dgm:pt modelId="{7845A20E-D66B-8140-A7C7-2CE8FE8ACD9A}" type="pres">
      <dgm:prSet presAssocID="{45E90468-BCD8-4F09-B8BD-1FB0F3E30E34}" presName="vert0" presStyleCnt="0">
        <dgm:presLayoutVars>
          <dgm:dir/>
          <dgm:animOne val="branch"/>
          <dgm:animLvl val="lvl"/>
        </dgm:presLayoutVars>
      </dgm:prSet>
      <dgm:spPr/>
    </dgm:pt>
    <dgm:pt modelId="{4164C92C-6057-D94C-9CAB-E8145872D274}" type="pres">
      <dgm:prSet presAssocID="{BDCFAA34-D7D5-4757-AFFE-440B87F6CEA4}" presName="thickLine" presStyleLbl="alignNode1" presStyleIdx="0" presStyleCnt="6"/>
      <dgm:spPr/>
    </dgm:pt>
    <dgm:pt modelId="{1C9350BF-1EC3-4741-9AB5-698C8FDD5E9F}" type="pres">
      <dgm:prSet presAssocID="{BDCFAA34-D7D5-4757-AFFE-440B87F6CEA4}" presName="horz1" presStyleCnt="0"/>
      <dgm:spPr/>
    </dgm:pt>
    <dgm:pt modelId="{9A0E9A0B-D241-E242-B68C-ABA6F6DBD737}" type="pres">
      <dgm:prSet presAssocID="{BDCFAA34-D7D5-4757-AFFE-440B87F6CEA4}" presName="tx1" presStyleLbl="revTx" presStyleIdx="0" presStyleCnt="6"/>
      <dgm:spPr/>
    </dgm:pt>
    <dgm:pt modelId="{4D2F104F-53E0-0B46-B384-F556B469D8A1}" type="pres">
      <dgm:prSet presAssocID="{BDCFAA34-D7D5-4757-AFFE-440B87F6CEA4}" presName="vert1" presStyleCnt="0"/>
      <dgm:spPr/>
    </dgm:pt>
    <dgm:pt modelId="{E9E0EEB1-9C95-444D-9C69-19AF8513EB55}" type="pres">
      <dgm:prSet presAssocID="{12788108-DDC5-491F-A8D1-C16899092E16}" presName="thickLine" presStyleLbl="alignNode1" presStyleIdx="1" presStyleCnt="6"/>
      <dgm:spPr/>
    </dgm:pt>
    <dgm:pt modelId="{F662F042-BF19-2140-B922-707809DD94A2}" type="pres">
      <dgm:prSet presAssocID="{12788108-DDC5-491F-A8D1-C16899092E16}" presName="horz1" presStyleCnt="0"/>
      <dgm:spPr/>
    </dgm:pt>
    <dgm:pt modelId="{4EE104AD-3484-C349-B01C-F936998A1BEC}" type="pres">
      <dgm:prSet presAssocID="{12788108-DDC5-491F-A8D1-C16899092E16}" presName="tx1" presStyleLbl="revTx" presStyleIdx="1" presStyleCnt="6"/>
      <dgm:spPr/>
    </dgm:pt>
    <dgm:pt modelId="{94DEAC64-BDA5-B149-B4D9-02C489E1006B}" type="pres">
      <dgm:prSet presAssocID="{12788108-DDC5-491F-A8D1-C16899092E16}" presName="vert1" presStyleCnt="0"/>
      <dgm:spPr/>
    </dgm:pt>
    <dgm:pt modelId="{1B731DEE-6062-2340-BFD3-FB701E3D582F}" type="pres">
      <dgm:prSet presAssocID="{4FF8262F-F63B-4DE3-A565-C82EFBED472B}" presName="thickLine" presStyleLbl="alignNode1" presStyleIdx="2" presStyleCnt="6"/>
      <dgm:spPr/>
    </dgm:pt>
    <dgm:pt modelId="{26F763AB-913E-2D40-8162-7837AD827D03}" type="pres">
      <dgm:prSet presAssocID="{4FF8262F-F63B-4DE3-A565-C82EFBED472B}" presName="horz1" presStyleCnt="0"/>
      <dgm:spPr/>
    </dgm:pt>
    <dgm:pt modelId="{3B664A99-3602-D34B-9ED1-D685030E783D}" type="pres">
      <dgm:prSet presAssocID="{4FF8262F-F63B-4DE3-A565-C82EFBED472B}" presName="tx1" presStyleLbl="revTx" presStyleIdx="2" presStyleCnt="6"/>
      <dgm:spPr/>
    </dgm:pt>
    <dgm:pt modelId="{B5258455-DE4E-7345-8FFA-8CA240C5B1C1}" type="pres">
      <dgm:prSet presAssocID="{4FF8262F-F63B-4DE3-A565-C82EFBED472B}" presName="vert1" presStyleCnt="0"/>
      <dgm:spPr/>
    </dgm:pt>
    <dgm:pt modelId="{B337379E-D4CF-974C-B242-2E308A629F8E}" type="pres">
      <dgm:prSet presAssocID="{42D5BEAC-F1CD-46CB-A58F-089E80353F30}" presName="thickLine" presStyleLbl="alignNode1" presStyleIdx="3" presStyleCnt="6"/>
      <dgm:spPr/>
    </dgm:pt>
    <dgm:pt modelId="{D9FA4554-6FDD-A047-87F2-1BD8241B8551}" type="pres">
      <dgm:prSet presAssocID="{42D5BEAC-F1CD-46CB-A58F-089E80353F30}" presName="horz1" presStyleCnt="0"/>
      <dgm:spPr/>
    </dgm:pt>
    <dgm:pt modelId="{AC26132D-7F13-CE49-B3D1-569CF8331889}" type="pres">
      <dgm:prSet presAssocID="{42D5BEAC-F1CD-46CB-A58F-089E80353F30}" presName="tx1" presStyleLbl="revTx" presStyleIdx="3" presStyleCnt="6"/>
      <dgm:spPr/>
    </dgm:pt>
    <dgm:pt modelId="{F7CC4EA6-FA8B-3541-807B-BFEBD02ABB77}" type="pres">
      <dgm:prSet presAssocID="{42D5BEAC-F1CD-46CB-A58F-089E80353F30}" presName="vert1" presStyleCnt="0"/>
      <dgm:spPr/>
    </dgm:pt>
    <dgm:pt modelId="{BBB2C9CF-6315-F74D-8994-E0F998679FCE}" type="pres">
      <dgm:prSet presAssocID="{41F96734-A6CC-4ECB-8F49-24140E5B12CD}" presName="thickLine" presStyleLbl="alignNode1" presStyleIdx="4" presStyleCnt="6"/>
      <dgm:spPr/>
    </dgm:pt>
    <dgm:pt modelId="{0EF7EC56-4875-6C4B-AB15-332B5FBB39E0}" type="pres">
      <dgm:prSet presAssocID="{41F96734-A6CC-4ECB-8F49-24140E5B12CD}" presName="horz1" presStyleCnt="0"/>
      <dgm:spPr/>
    </dgm:pt>
    <dgm:pt modelId="{24240E4D-6C08-8C46-8507-4FA8C1227D66}" type="pres">
      <dgm:prSet presAssocID="{41F96734-A6CC-4ECB-8F49-24140E5B12CD}" presName="tx1" presStyleLbl="revTx" presStyleIdx="4" presStyleCnt="6"/>
      <dgm:spPr/>
    </dgm:pt>
    <dgm:pt modelId="{A78839AD-DD09-1E4F-9874-9AAB8941A974}" type="pres">
      <dgm:prSet presAssocID="{41F96734-A6CC-4ECB-8F49-24140E5B12CD}" presName="vert1" presStyleCnt="0"/>
      <dgm:spPr/>
    </dgm:pt>
    <dgm:pt modelId="{3BCCCCA7-F13D-C947-9D01-947830AD1FFD}" type="pres">
      <dgm:prSet presAssocID="{7233B80A-7EEC-44FD-8514-52928FAD7934}" presName="thickLine" presStyleLbl="alignNode1" presStyleIdx="5" presStyleCnt="6"/>
      <dgm:spPr/>
    </dgm:pt>
    <dgm:pt modelId="{67954D38-A7D8-B34A-A49E-20299E082F9B}" type="pres">
      <dgm:prSet presAssocID="{7233B80A-7EEC-44FD-8514-52928FAD7934}" presName="horz1" presStyleCnt="0"/>
      <dgm:spPr/>
    </dgm:pt>
    <dgm:pt modelId="{76683099-3429-6347-B5CF-E6DB602C8D6A}" type="pres">
      <dgm:prSet presAssocID="{7233B80A-7EEC-44FD-8514-52928FAD7934}" presName="tx1" presStyleLbl="revTx" presStyleIdx="5" presStyleCnt="6"/>
      <dgm:spPr/>
    </dgm:pt>
    <dgm:pt modelId="{E92F1DF3-FF7F-F44F-8335-374264CD0476}" type="pres">
      <dgm:prSet presAssocID="{7233B80A-7EEC-44FD-8514-52928FAD7934}" presName="vert1" presStyleCnt="0"/>
      <dgm:spPr/>
    </dgm:pt>
  </dgm:ptLst>
  <dgm:cxnLst>
    <dgm:cxn modelId="{F5552514-BF3D-544C-BB3E-DC776F5A6E3E}" type="presOf" srcId="{BDCFAA34-D7D5-4757-AFFE-440B87F6CEA4}" destId="{9A0E9A0B-D241-E242-B68C-ABA6F6DBD737}" srcOrd="0" destOrd="0" presId="urn:microsoft.com/office/officeart/2008/layout/LinedList"/>
    <dgm:cxn modelId="{2FF9C914-56FE-E045-9344-96387E3E7ED1}" type="presOf" srcId="{45E90468-BCD8-4F09-B8BD-1FB0F3E30E34}" destId="{7845A20E-D66B-8140-A7C7-2CE8FE8ACD9A}" srcOrd="0" destOrd="0" presId="urn:microsoft.com/office/officeart/2008/layout/LinedList"/>
    <dgm:cxn modelId="{A09C1C4E-8ED7-4550-933F-4AFB77531DE1}" srcId="{45E90468-BCD8-4F09-B8BD-1FB0F3E30E34}" destId="{12788108-DDC5-491F-A8D1-C16899092E16}" srcOrd="1" destOrd="0" parTransId="{9E29293C-40F0-4DAC-8B16-637FC121E79E}" sibTransId="{9E6D5785-2888-4893-9E46-5D6B02242718}"/>
    <dgm:cxn modelId="{D7288E4E-9AE7-4A89-ACA7-85051B26658B}" srcId="{45E90468-BCD8-4F09-B8BD-1FB0F3E30E34}" destId="{7233B80A-7EEC-44FD-8514-52928FAD7934}" srcOrd="5" destOrd="0" parTransId="{3BFA9616-1EF6-47BA-AC43-1486EB099641}" sibTransId="{50079434-235C-4576-A315-255670487E31}"/>
    <dgm:cxn modelId="{F513F472-6110-7543-AA06-4B8E343485E6}" type="presOf" srcId="{4FF8262F-F63B-4DE3-A565-C82EFBED472B}" destId="{3B664A99-3602-D34B-9ED1-D685030E783D}" srcOrd="0" destOrd="0" presId="urn:microsoft.com/office/officeart/2008/layout/LinedList"/>
    <dgm:cxn modelId="{B471939E-6C74-FD46-A4CD-E3533FA2A920}" type="presOf" srcId="{7233B80A-7EEC-44FD-8514-52928FAD7934}" destId="{76683099-3429-6347-B5CF-E6DB602C8D6A}" srcOrd="0" destOrd="0" presId="urn:microsoft.com/office/officeart/2008/layout/LinedList"/>
    <dgm:cxn modelId="{EDAC30A7-0157-4297-8DD9-9B34128B9F95}" srcId="{45E90468-BCD8-4F09-B8BD-1FB0F3E30E34}" destId="{BDCFAA34-D7D5-4757-AFFE-440B87F6CEA4}" srcOrd="0" destOrd="0" parTransId="{9D853A86-150F-46C1-B3B6-3746B28ECF7A}" sibTransId="{49B401C1-9BD7-4316-ACEA-C1CDA9A32674}"/>
    <dgm:cxn modelId="{5558E2B6-A5D3-9545-AD99-D662387B6411}" type="presOf" srcId="{42D5BEAC-F1CD-46CB-A58F-089E80353F30}" destId="{AC26132D-7F13-CE49-B3D1-569CF8331889}" srcOrd="0" destOrd="0" presId="urn:microsoft.com/office/officeart/2008/layout/LinedList"/>
    <dgm:cxn modelId="{CC5D19C6-60EB-0245-9B54-B10DB18BFA71}" type="presOf" srcId="{41F96734-A6CC-4ECB-8F49-24140E5B12CD}" destId="{24240E4D-6C08-8C46-8507-4FA8C1227D66}" srcOrd="0" destOrd="0" presId="urn:microsoft.com/office/officeart/2008/layout/LinedList"/>
    <dgm:cxn modelId="{5DB299CB-21EA-4928-8851-0EC056DE71BA}" srcId="{45E90468-BCD8-4F09-B8BD-1FB0F3E30E34}" destId="{41F96734-A6CC-4ECB-8F49-24140E5B12CD}" srcOrd="4" destOrd="0" parTransId="{CDAC70EE-5CDF-4A78-B7AA-DD94A1BDC443}" sibTransId="{D971C1A2-05CE-4985-81C8-756BA7B06970}"/>
    <dgm:cxn modelId="{D6FAECD3-89A2-4BC4-A278-6D99C0BD81AE}" srcId="{45E90468-BCD8-4F09-B8BD-1FB0F3E30E34}" destId="{42D5BEAC-F1CD-46CB-A58F-089E80353F30}" srcOrd="3" destOrd="0" parTransId="{37BAE4C7-B15D-4E58-97FB-5B35D5BD003B}" sibTransId="{311E17E6-BE0A-4E45-A007-04365612E533}"/>
    <dgm:cxn modelId="{3C3422DD-F6C1-4453-895D-324C04B2CD31}" srcId="{45E90468-BCD8-4F09-B8BD-1FB0F3E30E34}" destId="{4FF8262F-F63B-4DE3-A565-C82EFBED472B}" srcOrd="2" destOrd="0" parTransId="{C7A03049-9D90-444A-B3CE-4064334B3F72}" sibTransId="{CB38B5BD-1676-42CE-BCF9-184AD0FFD17F}"/>
    <dgm:cxn modelId="{11B0E4F2-7CAB-194A-A685-AB29877468B1}" type="presOf" srcId="{12788108-DDC5-491F-A8D1-C16899092E16}" destId="{4EE104AD-3484-C349-B01C-F936998A1BEC}" srcOrd="0" destOrd="0" presId="urn:microsoft.com/office/officeart/2008/layout/LinedList"/>
    <dgm:cxn modelId="{D303B1BF-B465-B04D-BBA2-F6AC5410B0AE}" type="presParOf" srcId="{7845A20E-D66B-8140-A7C7-2CE8FE8ACD9A}" destId="{4164C92C-6057-D94C-9CAB-E8145872D274}" srcOrd="0" destOrd="0" presId="urn:microsoft.com/office/officeart/2008/layout/LinedList"/>
    <dgm:cxn modelId="{56AF46A2-A5F3-214D-8303-DCF1FAE05692}" type="presParOf" srcId="{7845A20E-D66B-8140-A7C7-2CE8FE8ACD9A}" destId="{1C9350BF-1EC3-4741-9AB5-698C8FDD5E9F}" srcOrd="1" destOrd="0" presId="urn:microsoft.com/office/officeart/2008/layout/LinedList"/>
    <dgm:cxn modelId="{7363C1CD-182B-634E-A102-D151E904B9EA}" type="presParOf" srcId="{1C9350BF-1EC3-4741-9AB5-698C8FDD5E9F}" destId="{9A0E9A0B-D241-E242-B68C-ABA6F6DBD737}" srcOrd="0" destOrd="0" presId="urn:microsoft.com/office/officeart/2008/layout/LinedList"/>
    <dgm:cxn modelId="{2DDA834C-BED5-884D-A2BA-FFA6EA1279D6}" type="presParOf" srcId="{1C9350BF-1EC3-4741-9AB5-698C8FDD5E9F}" destId="{4D2F104F-53E0-0B46-B384-F556B469D8A1}" srcOrd="1" destOrd="0" presId="urn:microsoft.com/office/officeart/2008/layout/LinedList"/>
    <dgm:cxn modelId="{7286EB7F-3CB5-F34B-A0FC-3DB4ABDD1C51}" type="presParOf" srcId="{7845A20E-D66B-8140-A7C7-2CE8FE8ACD9A}" destId="{E9E0EEB1-9C95-444D-9C69-19AF8513EB55}" srcOrd="2" destOrd="0" presId="urn:microsoft.com/office/officeart/2008/layout/LinedList"/>
    <dgm:cxn modelId="{DDC1274E-7BC7-F444-9D66-5ADF668E4AB2}" type="presParOf" srcId="{7845A20E-D66B-8140-A7C7-2CE8FE8ACD9A}" destId="{F662F042-BF19-2140-B922-707809DD94A2}" srcOrd="3" destOrd="0" presId="urn:microsoft.com/office/officeart/2008/layout/LinedList"/>
    <dgm:cxn modelId="{A3485180-F95C-2E42-9BE6-82CC672FBD73}" type="presParOf" srcId="{F662F042-BF19-2140-B922-707809DD94A2}" destId="{4EE104AD-3484-C349-B01C-F936998A1BEC}" srcOrd="0" destOrd="0" presId="urn:microsoft.com/office/officeart/2008/layout/LinedList"/>
    <dgm:cxn modelId="{CC699AD6-4726-064A-8506-9A2F86FDCB2C}" type="presParOf" srcId="{F662F042-BF19-2140-B922-707809DD94A2}" destId="{94DEAC64-BDA5-B149-B4D9-02C489E1006B}" srcOrd="1" destOrd="0" presId="urn:microsoft.com/office/officeart/2008/layout/LinedList"/>
    <dgm:cxn modelId="{00F024C2-E8D5-A642-A2D4-B0CA98EFAAB8}" type="presParOf" srcId="{7845A20E-D66B-8140-A7C7-2CE8FE8ACD9A}" destId="{1B731DEE-6062-2340-BFD3-FB701E3D582F}" srcOrd="4" destOrd="0" presId="urn:microsoft.com/office/officeart/2008/layout/LinedList"/>
    <dgm:cxn modelId="{688FB932-7B6F-9E48-A03C-2B2777BB6521}" type="presParOf" srcId="{7845A20E-D66B-8140-A7C7-2CE8FE8ACD9A}" destId="{26F763AB-913E-2D40-8162-7837AD827D03}" srcOrd="5" destOrd="0" presId="urn:microsoft.com/office/officeart/2008/layout/LinedList"/>
    <dgm:cxn modelId="{679CA011-E138-754A-ABE4-4DF692A4AA53}" type="presParOf" srcId="{26F763AB-913E-2D40-8162-7837AD827D03}" destId="{3B664A99-3602-D34B-9ED1-D685030E783D}" srcOrd="0" destOrd="0" presId="urn:microsoft.com/office/officeart/2008/layout/LinedList"/>
    <dgm:cxn modelId="{4F17661E-FAC4-5A45-A8CC-3523FB2EA585}" type="presParOf" srcId="{26F763AB-913E-2D40-8162-7837AD827D03}" destId="{B5258455-DE4E-7345-8FFA-8CA240C5B1C1}" srcOrd="1" destOrd="0" presId="urn:microsoft.com/office/officeart/2008/layout/LinedList"/>
    <dgm:cxn modelId="{95B689D7-4E82-E240-A7B8-87CC7B5E8F16}" type="presParOf" srcId="{7845A20E-D66B-8140-A7C7-2CE8FE8ACD9A}" destId="{B337379E-D4CF-974C-B242-2E308A629F8E}" srcOrd="6" destOrd="0" presId="urn:microsoft.com/office/officeart/2008/layout/LinedList"/>
    <dgm:cxn modelId="{88718EC6-5AEC-3442-8EFC-E96CD435B818}" type="presParOf" srcId="{7845A20E-D66B-8140-A7C7-2CE8FE8ACD9A}" destId="{D9FA4554-6FDD-A047-87F2-1BD8241B8551}" srcOrd="7" destOrd="0" presId="urn:microsoft.com/office/officeart/2008/layout/LinedList"/>
    <dgm:cxn modelId="{3F0DAF23-9CC2-1B40-A5CF-4F6569C0B03C}" type="presParOf" srcId="{D9FA4554-6FDD-A047-87F2-1BD8241B8551}" destId="{AC26132D-7F13-CE49-B3D1-569CF8331889}" srcOrd="0" destOrd="0" presId="urn:microsoft.com/office/officeart/2008/layout/LinedList"/>
    <dgm:cxn modelId="{BC27ECFD-B918-1840-8425-8A20CFD01F6C}" type="presParOf" srcId="{D9FA4554-6FDD-A047-87F2-1BD8241B8551}" destId="{F7CC4EA6-FA8B-3541-807B-BFEBD02ABB77}" srcOrd="1" destOrd="0" presId="urn:microsoft.com/office/officeart/2008/layout/LinedList"/>
    <dgm:cxn modelId="{2704BEA6-6EEC-5F4E-B137-894E0739B940}" type="presParOf" srcId="{7845A20E-D66B-8140-A7C7-2CE8FE8ACD9A}" destId="{BBB2C9CF-6315-F74D-8994-E0F998679FCE}" srcOrd="8" destOrd="0" presId="urn:microsoft.com/office/officeart/2008/layout/LinedList"/>
    <dgm:cxn modelId="{FDFEEC92-6153-5345-896E-CB1FA83A31ED}" type="presParOf" srcId="{7845A20E-D66B-8140-A7C7-2CE8FE8ACD9A}" destId="{0EF7EC56-4875-6C4B-AB15-332B5FBB39E0}" srcOrd="9" destOrd="0" presId="urn:microsoft.com/office/officeart/2008/layout/LinedList"/>
    <dgm:cxn modelId="{23036F6F-48E4-5541-B5BD-1D911B95989B}" type="presParOf" srcId="{0EF7EC56-4875-6C4B-AB15-332B5FBB39E0}" destId="{24240E4D-6C08-8C46-8507-4FA8C1227D66}" srcOrd="0" destOrd="0" presId="urn:microsoft.com/office/officeart/2008/layout/LinedList"/>
    <dgm:cxn modelId="{DDFFF99F-3668-014F-A10B-FBAF4F9DB650}" type="presParOf" srcId="{0EF7EC56-4875-6C4B-AB15-332B5FBB39E0}" destId="{A78839AD-DD09-1E4F-9874-9AAB8941A974}" srcOrd="1" destOrd="0" presId="urn:microsoft.com/office/officeart/2008/layout/LinedList"/>
    <dgm:cxn modelId="{22AC09A6-4D84-534B-B9D8-0C2F64664801}" type="presParOf" srcId="{7845A20E-D66B-8140-A7C7-2CE8FE8ACD9A}" destId="{3BCCCCA7-F13D-C947-9D01-947830AD1FFD}" srcOrd="10" destOrd="0" presId="urn:microsoft.com/office/officeart/2008/layout/LinedList"/>
    <dgm:cxn modelId="{BEBDCF07-07BE-A548-9CF6-EBC8EDD38FCB}" type="presParOf" srcId="{7845A20E-D66B-8140-A7C7-2CE8FE8ACD9A}" destId="{67954D38-A7D8-B34A-A49E-20299E082F9B}" srcOrd="11" destOrd="0" presId="urn:microsoft.com/office/officeart/2008/layout/LinedList"/>
    <dgm:cxn modelId="{FDA00369-763F-BB43-8C92-910D69CFC854}" type="presParOf" srcId="{67954D38-A7D8-B34A-A49E-20299E082F9B}" destId="{76683099-3429-6347-B5CF-E6DB602C8D6A}" srcOrd="0" destOrd="0" presId="urn:microsoft.com/office/officeart/2008/layout/LinedList"/>
    <dgm:cxn modelId="{688E0476-8512-CD4C-BAFA-602BD4736AE8}" type="presParOf" srcId="{67954D38-A7D8-B34A-A49E-20299E082F9B}" destId="{E92F1DF3-FF7F-F44F-8335-374264CD04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E520B15E-8997-4815-B286-4B4A57B48E8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EF6DA0-0AEA-49A6-8A4D-21056937D982}">
      <dgm:prSet/>
      <dgm:spPr/>
      <dgm:t>
        <a:bodyPr/>
        <a:lstStyle/>
        <a:p>
          <a:r>
            <a:rPr lang="cs-CZ" b="1"/>
            <a:t>Není to mezinárodní smlouva podle Vídeňské úmluvy</a:t>
          </a:r>
          <a:r>
            <a:rPr lang="cs-CZ"/>
            <a:t>, ale má význam jako </a:t>
          </a:r>
          <a:r>
            <a:rPr lang="cs-CZ" b="1"/>
            <a:t>politický závazek</a:t>
          </a:r>
          <a:r>
            <a:rPr lang="cs-CZ"/>
            <a:t> nejvyšší úrovně.</a:t>
          </a:r>
          <a:endParaRPr lang="en-US"/>
        </a:p>
      </dgm:t>
    </dgm:pt>
    <dgm:pt modelId="{AB6C4F15-6690-4571-AF90-FD96C62FB889}" type="parTrans" cxnId="{1D1BF566-5194-4788-99C6-C77A34426F1D}">
      <dgm:prSet/>
      <dgm:spPr/>
      <dgm:t>
        <a:bodyPr/>
        <a:lstStyle/>
        <a:p>
          <a:endParaRPr lang="en-US"/>
        </a:p>
      </dgm:t>
    </dgm:pt>
    <dgm:pt modelId="{99E88C01-F509-464D-BDCF-CF298C843656}" type="sibTrans" cxnId="{1D1BF566-5194-4788-99C6-C77A34426F1D}">
      <dgm:prSet/>
      <dgm:spPr/>
      <dgm:t>
        <a:bodyPr/>
        <a:lstStyle/>
        <a:p>
          <a:endParaRPr lang="en-US"/>
        </a:p>
      </dgm:t>
    </dgm:pt>
    <dgm:pt modelId="{101635FE-6EAA-4DB4-B02C-6C0562E4C8D8}">
      <dgm:prSet/>
      <dgm:spPr/>
      <dgm:t>
        <a:bodyPr/>
        <a:lstStyle/>
        <a:p>
          <a:r>
            <a:rPr lang="cs-CZ"/>
            <a:t>I přesto je často citován jako </a:t>
          </a:r>
          <a:r>
            <a:rPr lang="cs-CZ" b="1"/>
            <a:t>precedens selhání mezinárodních bezpečnostních záruk</a:t>
          </a:r>
          <a:r>
            <a:rPr lang="cs-CZ"/>
            <a:t>.</a:t>
          </a:r>
          <a:endParaRPr lang="en-US"/>
        </a:p>
      </dgm:t>
    </dgm:pt>
    <dgm:pt modelId="{6A9D3AF8-E2B7-4C55-A2F6-523C01EC8E67}" type="parTrans" cxnId="{6BD84179-A697-4408-81C3-32CD4DB404D2}">
      <dgm:prSet/>
      <dgm:spPr/>
      <dgm:t>
        <a:bodyPr/>
        <a:lstStyle/>
        <a:p>
          <a:endParaRPr lang="en-US"/>
        </a:p>
      </dgm:t>
    </dgm:pt>
    <dgm:pt modelId="{EC6B018A-644B-432F-BFD5-783B33C2B4B8}" type="sibTrans" cxnId="{6BD84179-A697-4408-81C3-32CD4DB404D2}">
      <dgm:prSet/>
      <dgm:spPr/>
      <dgm:t>
        <a:bodyPr/>
        <a:lstStyle/>
        <a:p>
          <a:endParaRPr lang="en-US"/>
        </a:p>
      </dgm:t>
    </dgm:pt>
    <dgm:pt modelId="{0DC62F3F-AD11-48F7-86D7-7326DFC8BC8E}">
      <dgm:prSet/>
      <dgm:spPr/>
      <dgm:t>
        <a:bodyPr/>
        <a:lstStyle/>
        <a:p>
          <a:r>
            <a:rPr lang="cs-CZ"/>
            <a:t>Ukrajina se na jeho základě vzdala jaderných zbraní a stala se </a:t>
          </a:r>
          <a:r>
            <a:rPr lang="cs-CZ" b="1"/>
            <a:t>ne-jaderným státem</a:t>
          </a:r>
          <a:r>
            <a:rPr lang="cs-CZ"/>
            <a:t>.</a:t>
          </a:r>
          <a:endParaRPr lang="en-US"/>
        </a:p>
      </dgm:t>
    </dgm:pt>
    <dgm:pt modelId="{95FBFDB0-0888-4653-B8FC-C5CAEFAE3E79}" type="parTrans" cxnId="{564AA4B5-F15B-4153-8914-44B9B3B589D1}">
      <dgm:prSet/>
      <dgm:spPr/>
      <dgm:t>
        <a:bodyPr/>
        <a:lstStyle/>
        <a:p>
          <a:endParaRPr lang="en-US"/>
        </a:p>
      </dgm:t>
    </dgm:pt>
    <dgm:pt modelId="{B7CB2148-55C5-4C00-9FCF-4E90C92F8F7B}" type="sibTrans" cxnId="{564AA4B5-F15B-4153-8914-44B9B3B589D1}">
      <dgm:prSet/>
      <dgm:spPr/>
      <dgm:t>
        <a:bodyPr/>
        <a:lstStyle/>
        <a:p>
          <a:endParaRPr lang="en-US"/>
        </a:p>
      </dgm:t>
    </dgm:pt>
    <dgm:pt modelId="{4755D500-0889-4CD5-9424-A68403EF712A}">
      <dgm:prSet/>
      <dgm:spPr/>
      <dgm:t>
        <a:bodyPr/>
        <a:lstStyle/>
        <a:p>
          <a:r>
            <a:rPr lang="cs-CZ"/>
            <a:t>Porušení memoranda </a:t>
          </a:r>
          <a:r>
            <a:rPr lang="cs-CZ" b="1"/>
            <a:t>podlomilo důvěru v odzbrojovací dohody</a:t>
          </a:r>
          <a:r>
            <a:rPr lang="cs-CZ"/>
            <a:t>.</a:t>
          </a:r>
          <a:endParaRPr lang="en-US"/>
        </a:p>
      </dgm:t>
    </dgm:pt>
    <dgm:pt modelId="{82D3D41B-E3DA-4AFD-A899-FFBAA978BA60}" type="parTrans" cxnId="{4B5A6677-832E-44D5-991F-814FAA9BD55F}">
      <dgm:prSet/>
      <dgm:spPr/>
      <dgm:t>
        <a:bodyPr/>
        <a:lstStyle/>
        <a:p>
          <a:endParaRPr lang="en-US"/>
        </a:p>
      </dgm:t>
    </dgm:pt>
    <dgm:pt modelId="{7F882674-451D-4783-BDC6-DF6CD08F11D3}" type="sibTrans" cxnId="{4B5A6677-832E-44D5-991F-814FAA9BD55F}">
      <dgm:prSet/>
      <dgm:spPr/>
      <dgm:t>
        <a:bodyPr/>
        <a:lstStyle/>
        <a:p>
          <a:endParaRPr lang="en-US"/>
        </a:p>
      </dgm:t>
    </dgm:pt>
    <dgm:pt modelId="{0BCF6125-DA10-4D0B-B44D-8300148030D6}">
      <dgm:prSet/>
      <dgm:spPr/>
      <dgm:t>
        <a:bodyPr/>
        <a:lstStyle/>
        <a:p>
          <a:r>
            <a:rPr lang="cs-CZ"/>
            <a:t>Často se používá jako argument, </a:t>
          </a:r>
          <a:r>
            <a:rPr lang="cs-CZ" b="1"/>
            <a:t>proč by jiné země neměly spoléhat na „záruky“ bez faktické obrany</a:t>
          </a:r>
          <a:endParaRPr lang="en-US"/>
        </a:p>
      </dgm:t>
    </dgm:pt>
    <dgm:pt modelId="{99361B7B-35E4-4CCA-9E8C-BE864999DABE}" type="parTrans" cxnId="{38CC88B4-549E-415A-9146-836223A935AD}">
      <dgm:prSet/>
      <dgm:spPr/>
      <dgm:t>
        <a:bodyPr/>
        <a:lstStyle/>
        <a:p>
          <a:endParaRPr lang="en-US"/>
        </a:p>
      </dgm:t>
    </dgm:pt>
    <dgm:pt modelId="{D39B3FC9-EB2E-49B8-ABED-C2F8FB8A1BEA}" type="sibTrans" cxnId="{38CC88B4-549E-415A-9146-836223A935AD}">
      <dgm:prSet/>
      <dgm:spPr/>
      <dgm:t>
        <a:bodyPr/>
        <a:lstStyle/>
        <a:p>
          <a:endParaRPr lang="en-US"/>
        </a:p>
      </dgm:t>
    </dgm:pt>
    <dgm:pt modelId="{C98DEDD2-A0DD-FC4D-9FCD-A0BC6DB861D2}" type="pres">
      <dgm:prSet presAssocID="{E520B15E-8997-4815-B286-4B4A57B48E85}" presName="vert0" presStyleCnt="0">
        <dgm:presLayoutVars>
          <dgm:dir/>
          <dgm:animOne val="branch"/>
          <dgm:animLvl val="lvl"/>
        </dgm:presLayoutVars>
      </dgm:prSet>
      <dgm:spPr/>
    </dgm:pt>
    <dgm:pt modelId="{B3BE402E-9EEB-8540-A467-29AB5F8BA438}" type="pres">
      <dgm:prSet presAssocID="{0DEF6DA0-0AEA-49A6-8A4D-21056937D982}" presName="thickLine" presStyleLbl="alignNode1" presStyleIdx="0" presStyleCnt="5"/>
      <dgm:spPr/>
    </dgm:pt>
    <dgm:pt modelId="{4E8B2E45-C826-FC42-972A-3774B1BB0E85}" type="pres">
      <dgm:prSet presAssocID="{0DEF6DA0-0AEA-49A6-8A4D-21056937D982}" presName="horz1" presStyleCnt="0"/>
      <dgm:spPr/>
    </dgm:pt>
    <dgm:pt modelId="{21A12562-CC34-5043-9CF6-DFAF95527C82}" type="pres">
      <dgm:prSet presAssocID="{0DEF6DA0-0AEA-49A6-8A4D-21056937D982}" presName="tx1" presStyleLbl="revTx" presStyleIdx="0" presStyleCnt="5"/>
      <dgm:spPr/>
    </dgm:pt>
    <dgm:pt modelId="{A4F00B08-174A-7A40-844A-BDE4195B687B}" type="pres">
      <dgm:prSet presAssocID="{0DEF6DA0-0AEA-49A6-8A4D-21056937D982}" presName="vert1" presStyleCnt="0"/>
      <dgm:spPr/>
    </dgm:pt>
    <dgm:pt modelId="{B082DC17-4BF7-794A-BB43-A5018AB31B4A}" type="pres">
      <dgm:prSet presAssocID="{101635FE-6EAA-4DB4-B02C-6C0562E4C8D8}" presName="thickLine" presStyleLbl="alignNode1" presStyleIdx="1" presStyleCnt="5"/>
      <dgm:spPr/>
    </dgm:pt>
    <dgm:pt modelId="{D636F294-AA73-7040-8287-9D9317B25365}" type="pres">
      <dgm:prSet presAssocID="{101635FE-6EAA-4DB4-B02C-6C0562E4C8D8}" presName="horz1" presStyleCnt="0"/>
      <dgm:spPr/>
    </dgm:pt>
    <dgm:pt modelId="{57027F80-C803-FD40-BCB2-6F92B2ED0597}" type="pres">
      <dgm:prSet presAssocID="{101635FE-6EAA-4DB4-B02C-6C0562E4C8D8}" presName="tx1" presStyleLbl="revTx" presStyleIdx="1" presStyleCnt="5"/>
      <dgm:spPr/>
    </dgm:pt>
    <dgm:pt modelId="{18E2B5B1-DE98-1243-B82F-BCF3789B9401}" type="pres">
      <dgm:prSet presAssocID="{101635FE-6EAA-4DB4-B02C-6C0562E4C8D8}" presName="vert1" presStyleCnt="0"/>
      <dgm:spPr/>
    </dgm:pt>
    <dgm:pt modelId="{A4952C2F-EF95-D244-AE9C-0A331EE62511}" type="pres">
      <dgm:prSet presAssocID="{0DC62F3F-AD11-48F7-86D7-7326DFC8BC8E}" presName="thickLine" presStyleLbl="alignNode1" presStyleIdx="2" presStyleCnt="5"/>
      <dgm:spPr/>
    </dgm:pt>
    <dgm:pt modelId="{D75D3659-79DB-234B-8618-54785299F7D1}" type="pres">
      <dgm:prSet presAssocID="{0DC62F3F-AD11-48F7-86D7-7326DFC8BC8E}" presName="horz1" presStyleCnt="0"/>
      <dgm:spPr/>
    </dgm:pt>
    <dgm:pt modelId="{FA18AF8E-7C3D-C748-BA18-5BAC0949A7F5}" type="pres">
      <dgm:prSet presAssocID="{0DC62F3F-AD11-48F7-86D7-7326DFC8BC8E}" presName="tx1" presStyleLbl="revTx" presStyleIdx="2" presStyleCnt="5"/>
      <dgm:spPr/>
    </dgm:pt>
    <dgm:pt modelId="{9F28BE15-A6FB-824B-9990-487897B5D668}" type="pres">
      <dgm:prSet presAssocID="{0DC62F3F-AD11-48F7-86D7-7326DFC8BC8E}" presName="vert1" presStyleCnt="0"/>
      <dgm:spPr/>
    </dgm:pt>
    <dgm:pt modelId="{8405DBFF-DB21-744C-A1B0-15FAB4E5E946}" type="pres">
      <dgm:prSet presAssocID="{4755D500-0889-4CD5-9424-A68403EF712A}" presName="thickLine" presStyleLbl="alignNode1" presStyleIdx="3" presStyleCnt="5"/>
      <dgm:spPr/>
    </dgm:pt>
    <dgm:pt modelId="{34083186-B58C-7B44-A6D1-2906BDBDE9F6}" type="pres">
      <dgm:prSet presAssocID="{4755D500-0889-4CD5-9424-A68403EF712A}" presName="horz1" presStyleCnt="0"/>
      <dgm:spPr/>
    </dgm:pt>
    <dgm:pt modelId="{1BE9B897-FCDD-B742-870F-146009EC0AA5}" type="pres">
      <dgm:prSet presAssocID="{4755D500-0889-4CD5-9424-A68403EF712A}" presName="tx1" presStyleLbl="revTx" presStyleIdx="3" presStyleCnt="5"/>
      <dgm:spPr/>
    </dgm:pt>
    <dgm:pt modelId="{9FF754F5-0F30-B743-8C4A-2E010D6CC0F3}" type="pres">
      <dgm:prSet presAssocID="{4755D500-0889-4CD5-9424-A68403EF712A}" presName="vert1" presStyleCnt="0"/>
      <dgm:spPr/>
    </dgm:pt>
    <dgm:pt modelId="{C99D458D-15C0-8D44-A5E3-B8E6AB3DA892}" type="pres">
      <dgm:prSet presAssocID="{0BCF6125-DA10-4D0B-B44D-8300148030D6}" presName="thickLine" presStyleLbl="alignNode1" presStyleIdx="4" presStyleCnt="5"/>
      <dgm:spPr/>
    </dgm:pt>
    <dgm:pt modelId="{DAC7F477-89CA-E54F-A224-446718561C68}" type="pres">
      <dgm:prSet presAssocID="{0BCF6125-DA10-4D0B-B44D-8300148030D6}" presName="horz1" presStyleCnt="0"/>
      <dgm:spPr/>
    </dgm:pt>
    <dgm:pt modelId="{CB5B4565-7719-2C46-986C-D86B78CA7827}" type="pres">
      <dgm:prSet presAssocID="{0BCF6125-DA10-4D0B-B44D-8300148030D6}" presName="tx1" presStyleLbl="revTx" presStyleIdx="4" presStyleCnt="5"/>
      <dgm:spPr/>
    </dgm:pt>
    <dgm:pt modelId="{1D3EAE7B-1C8B-6B4D-855A-F957B198A8EF}" type="pres">
      <dgm:prSet presAssocID="{0BCF6125-DA10-4D0B-B44D-8300148030D6}" presName="vert1" presStyleCnt="0"/>
      <dgm:spPr/>
    </dgm:pt>
  </dgm:ptLst>
  <dgm:cxnLst>
    <dgm:cxn modelId="{A5D6B202-DE67-614C-AC43-CB75A94E2068}" type="presOf" srcId="{4755D500-0889-4CD5-9424-A68403EF712A}" destId="{1BE9B897-FCDD-B742-870F-146009EC0AA5}" srcOrd="0" destOrd="0" presId="urn:microsoft.com/office/officeart/2008/layout/LinedList"/>
    <dgm:cxn modelId="{51FA0056-8BCC-CC4C-9511-BC1B9B0976FF}" type="presOf" srcId="{E520B15E-8997-4815-B286-4B4A57B48E85}" destId="{C98DEDD2-A0DD-FC4D-9FCD-A0BC6DB861D2}" srcOrd="0" destOrd="0" presId="urn:microsoft.com/office/officeart/2008/layout/LinedList"/>
    <dgm:cxn modelId="{1D1BF566-5194-4788-99C6-C77A34426F1D}" srcId="{E520B15E-8997-4815-B286-4B4A57B48E85}" destId="{0DEF6DA0-0AEA-49A6-8A4D-21056937D982}" srcOrd="0" destOrd="0" parTransId="{AB6C4F15-6690-4571-AF90-FD96C62FB889}" sibTransId="{99E88C01-F509-464D-BDCF-CF298C843656}"/>
    <dgm:cxn modelId="{4B5A6677-832E-44D5-991F-814FAA9BD55F}" srcId="{E520B15E-8997-4815-B286-4B4A57B48E85}" destId="{4755D500-0889-4CD5-9424-A68403EF712A}" srcOrd="3" destOrd="0" parTransId="{82D3D41B-E3DA-4AFD-A899-FFBAA978BA60}" sibTransId="{7F882674-451D-4783-BDC6-DF6CD08F11D3}"/>
    <dgm:cxn modelId="{0A617C78-7555-6E40-BD62-CA85F518FB0B}" type="presOf" srcId="{0DC62F3F-AD11-48F7-86D7-7326DFC8BC8E}" destId="{FA18AF8E-7C3D-C748-BA18-5BAC0949A7F5}" srcOrd="0" destOrd="0" presId="urn:microsoft.com/office/officeart/2008/layout/LinedList"/>
    <dgm:cxn modelId="{6BD84179-A697-4408-81C3-32CD4DB404D2}" srcId="{E520B15E-8997-4815-B286-4B4A57B48E85}" destId="{101635FE-6EAA-4DB4-B02C-6C0562E4C8D8}" srcOrd="1" destOrd="0" parTransId="{6A9D3AF8-E2B7-4C55-A2F6-523C01EC8E67}" sibTransId="{EC6B018A-644B-432F-BFD5-783B33C2B4B8}"/>
    <dgm:cxn modelId="{9985C699-0827-8549-84D4-B5F5720B2E79}" type="presOf" srcId="{0BCF6125-DA10-4D0B-B44D-8300148030D6}" destId="{CB5B4565-7719-2C46-986C-D86B78CA7827}" srcOrd="0" destOrd="0" presId="urn:microsoft.com/office/officeart/2008/layout/LinedList"/>
    <dgm:cxn modelId="{38CC88B4-549E-415A-9146-836223A935AD}" srcId="{E520B15E-8997-4815-B286-4B4A57B48E85}" destId="{0BCF6125-DA10-4D0B-B44D-8300148030D6}" srcOrd="4" destOrd="0" parTransId="{99361B7B-35E4-4CCA-9E8C-BE864999DABE}" sibTransId="{D39B3FC9-EB2E-49B8-ABED-C2F8FB8A1BEA}"/>
    <dgm:cxn modelId="{564AA4B5-F15B-4153-8914-44B9B3B589D1}" srcId="{E520B15E-8997-4815-B286-4B4A57B48E85}" destId="{0DC62F3F-AD11-48F7-86D7-7326DFC8BC8E}" srcOrd="2" destOrd="0" parTransId="{95FBFDB0-0888-4653-B8FC-C5CAEFAE3E79}" sibTransId="{B7CB2148-55C5-4C00-9FCF-4E90C92F8F7B}"/>
    <dgm:cxn modelId="{3C1395C8-8AFA-084F-8937-1BFE0F636FB0}" type="presOf" srcId="{0DEF6DA0-0AEA-49A6-8A4D-21056937D982}" destId="{21A12562-CC34-5043-9CF6-DFAF95527C82}" srcOrd="0" destOrd="0" presId="urn:microsoft.com/office/officeart/2008/layout/LinedList"/>
    <dgm:cxn modelId="{574F0ED4-90C4-9844-ADBB-CB22148FF81E}" type="presOf" srcId="{101635FE-6EAA-4DB4-B02C-6C0562E4C8D8}" destId="{57027F80-C803-FD40-BCB2-6F92B2ED0597}" srcOrd="0" destOrd="0" presId="urn:microsoft.com/office/officeart/2008/layout/LinedList"/>
    <dgm:cxn modelId="{91B73E32-2400-9B48-8B22-00779AB4D91D}" type="presParOf" srcId="{C98DEDD2-A0DD-FC4D-9FCD-A0BC6DB861D2}" destId="{B3BE402E-9EEB-8540-A467-29AB5F8BA438}" srcOrd="0" destOrd="0" presId="urn:microsoft.com/office/officeart/2008/layout/LinedList"/>
    <dgm:cxn modelId="{7B119B71-0F5F-DE4C-8548-3E86EF446717}" type="presParOf" srcId="{C98DEDD2-A0DD-FC4D-9FCD-A0BC6DB861D2}" destId="{4E8B2E45-C826-FC42-972A-3774B1BB0E85}" srcOrd="1" destOrd="0" presId="urn:microsoft.com/office/officeart/2008/layout/LinedList"/>
    <dgm:cxn modelId="{317121EF-B65F-904A-9601-F2456FBC0885}" type="presParOf" srcId="{4E8B2E45-C826-FC42-972A-3774B1BB0E85}" destId="{21A12562-CC34-5043-9CF6-DFAF95527C82}" srcOrd="0" destOrd="0" presId="urn:microsoft.com/office/officeart/2008/layout/LinedList"/>
    <dgm:cxn modelId="{6273897E-396C-0C43-86E6-1F6187ECADBB}" type="presParOf" srcId="{4E8B2E45-C826-FC42-972A-3774B1BB0E85}" destId="{A4F00B08-174A-7A40-844A-BDE4195B687B}" srcOrd="1" destOrd="0" presId="urn:microsoft.com/office/officeart/2008/layout/LinedList"/>
    <dgm:cxn modelId="{65CA12E8-2CB8-7E4F-B835-350F6DBF06BB}" type="presParOf" srcId="{C98DEDD2-A0DD-FC4D-9FCD-A0BC6DB861D2}" destId="{B082DC17-4BF7-794A-BB43-A5018AB31B4A}" srcOrd="2" destOrd="0" presId="urn:microsoft.com/office/officeart/2008/layout/LinedList"/>
    <dgm:cxn modelId="{CAE50CD9-1D3C-7947-93DA-C519957861CA}" type="presParOf" srcId="{C98DEDD2-A0DD-FC4D-9FCD-A0BC6DB861D2}" destId="{D636F294-AA73-7040-8287-9D9317B25365}" srcOrd="3" destOrd="0" presId="urn:microsoft.com/office/officeart/2008/layout/LinedList"/>
    <dgm:cxn modelId="{0FF9EAA9-9736-9A46-ACB9-6B8CCF08B596}" type="presParOf" srcId="{D636F294-AA73-7040-8287-9D9317B25365}" destId="{57027F80-C803-FD40-BCB2-6F92B2ED0597}" srcOrd="0" destOrd="0" presId="urn:microsoft.com/office/officeart/2008/layout/LinedList"/>
    <dgm:cxn modelId="{BA623FFB-0696-D846-B212-E9BC586B2231}" type="presParOf" srcId="{D636F294-AA73-7040-8287-9D9317B25365}" destId="{18E2B5B1-DE98-1243-B82F-BCF3789B9401}" srcOrd="1" destOrd="0" presId="urn:microsoft.com/office/officeart/2008/layout/LinedList"/>
    <dgm:cxn modelId="{3A3F512B-3842-354F-8C11-25719370CE62}" type="presParOf" srcId="{C98DEDD2-A0DD-FC4D-9FCD-A0BC6DB861D2}" destId="{A4952C2F-EF95-D244-AE9C-0A331EE62511}" srcOrd="4" destOrd="0" presId="urn:microsoft.com/office/officeart/2008/layout/LinedList"/>
    <dgm:cxn modelId="{D046D9F7-EF4C-3844-ABF5-CF9269044584}" type="presParOf" srcId="{C98DEDD2-A0DD-FC4D-9FCD-A0BC6DB861D2}" destId="{D75D3659-79DB-234B-8618-54785299F7D1}" srcOrd="5" destOrd="0" presId="urn:microsoft.com/office/officeart/2008/layout/LinedList"/>
    <dgm:cxn modelId="{A7AE6D21-318A-9049-94E3-8FEBCE01237C}" type="presParOf" srcId="{D75D3659-79DB-234B-8618-54785299F7D1}" destId="{FA18AF8E-7C3D-C748-BA18-5BAC0949A7F5}" srcOrd="0" destOrd="0" presId="urn:microsoft.com/office/officeart/2008/layout/LinedList"/>
    <dgm:cxn modelId="{0633573A-FE72-534F-BAC7-206D9FD6A0FD}" type="presParOf" srcId="{D75D3659-79DB-234B-8618-54785299F7D1}" destId="{9F28BE15-A6FB-824B-9990-487897B5D668}" srcOrd="1" destOrd="0" presId="urn:microsoft.com/office/officeart/2008/layout/LinedList"/>
    <dgm:cxn modelId="{E2266042-0DFF-0C4A-AB44-E675909A1502}" type="presParOf" srcId="{C98DEDD2-A0DD-FC4D-9FCD-A0BC6DB861D2}" destId="{8405DBFF-DB21-744C-A1B0-15FAB4E5E946}" srcOrd="6" destOrd="0" presId="urn:microsoft.com/office/officeart/2008/layout/LinedList"/>
    <dgm:cxn modelId="{124C6156-A179-AE41-A4AF-FCEC9411E3AE}" type="presParOf" srcId="{C98DEDD2-A0DD-FC4D-9FCD-A0BC6DB861D2}" destId="{34083186-B58C-7B44-A6D1-2906BDBDE9F6}" srcOrd="7" destOrd="0" presId="urn:microsoft.com/office/officeart/2008/layout/LinedList"/>
    <dgm:cxn modelId="{390C1303-FBE6-5B45-9F17-72028C25A95A}" type="presParOf" srcId="{34083186-B58C-7B44-A6D1-2906BDBDE9F6}" destId="{1BE9B897-FCDD-B742-870F-146009EC0AA5}" srcOrd="0" destOrd="0" presId="urn:microsoft.com/office/officeart/2008/layout/LinedList"/>
    <dgm:cxn modelId="{C4A60FE1-EBF9-CF48-9AF6-A954C2B1F603}" type="presParOf" srcId="{34083186-B58C-7B44-A6D1-2906BDBDE9F6}" destId="{9FF754F5-0F30-B743-8C4A-2E010D6CC0F3}" srcOrd="1" destOrd="0" presId="urn:microsoft.com/office/officeart/2008/layout/LinedList"/>
    <dgm:cxn modelId="{1F17C75D-C6F0-3740-983F-DAE97AB1AA80}" type="presParOf" srcId="{C98DEDD2-A0DD-FC4D-9FCD-A0BC6DB861D2}" destId="{C99D458D-15C0-8D44-A5E3-B8E6AB3DA892}" srcOrd="8" destOrd="0" presId="urn:microsoft.com/office/officeart/2008/layout/LinedList"/>
    <dgm:cxn modelId="{70A3526F-54CA-AC42-BAFF-F0EEA85D65EA}" type="presParOf" srcId="{C98DEDD2-A0DD-FC4D-9FCD-A0BC6DB861D2}" destId="{DAC7F477-89CA-E54F-A224-446718561C68}" srcOrd="9" destOrd="0" presId="urn:microsoft.com/office/officeart/2008/layout/LinedList"/>
    <dgm:cxn modelId="{7C7FA2E5-C422-E44B-A399-95CA32900EF0}" type="presParOf" srcId="{DAC7F477-89CA-E54F-A224-446718561C68}" destId="{CB5B4565-7719-2C46-986C-D86B78CA7827}" srcOrd="0" destOrd="0" presId="urn:microsoft.com/office/officeart/2008/layout/LinedList"/>
    <dgm:cxn modelId="{058FE622-5DE1-8C45-BACF-94A56432AE98}" type="presParOf" srcId="{DAC7F477-89CA-E54F-A224-446718561C68}" destId="{1D3EAE7B-1C8B-6B4D-855A-F957B198A8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B3432FAD-BFE7-419E-A9DB-16D8F51005F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6F5C60-729B-48B9-A581-B919CC5A8BF7}">
      <dgm:prSet/>
      <dgm:spPr/>
      <dgm:t>
        <a:bodyPr/>
        <a:lstStyle/>
        <a:p>
          <a:r>
            <a:rPr lang="cs-CZ" b="1" i="1"/>
            <a:t>USA a Velká Británie</a:t>
          </a:r>
          <a:r>
            <a:rPr lang="cs-CZ" b="1"/>
            <a:t> v roce 1994 slíbily Ukrajině bezpečnostní ujištění výměnou za její jaderné odzbrojení​, avšak nepřijaly právní závazek vojenské obrany Ukrajiny. </a:t>
          </a:r>
          <a:endParaRPr lang="en-US"/>
        </a:p>
      </dgm:t>
    </dgm:pt>
    <dgm:pt modelId="{AE21C99F-26FA-45B3-9B50-BB3F1E42D52D}" type="parTrans" cxnId="{DFF9D173-DA13-4054-8011-ADEC496E3D1D}">
      <dgm:prSet/>
      <dgm:spPr/>
      <dgm:t>
        <a:bodyPr/>
        <a:lstStyle/>
        <a:p>
          <a:endParaRPr lang="en-US"/>
        </a:p>
      </dgm:t>
    </dgm:pt>
    <dgm:pt modelId="{6980FC44-53A7-4895-8912-533E41754F80}" type="sibTrans" cxnId="{DFF9D173-DA13-4054-8011-ADEC496E3D1D}">
      <dgm:prSet/>
      <dgm:spPr/>
      <dgm:t>
        <a:bodyPr/>
        <a:lstStyle/>
        <a:p>
          <a:endParaRPr lang="en-US"/>
        </a:p>
      </dgm:t>
    </dgm:pt>
    <dgm:pt modelId="{463A55D7-8ADC-48AE-981B-65FCE0340778}">
      <dgm:prSet/>
      <dgm:spPr/>
      <dgm:t>
        <a:bodyPr/>
        <a:lstStyle/>
        <a:p>
          <a:r>
            <a:rPr lang="cs-CZ" b="1" i="1"/>
            <a:t>Rusko</a:t>
          </a:r>
          <a:r>
            <a:rPr lang="cs-CZ" b="1"/>
            <a:t> bylo také signatářem – zavázalo se respektovat územní celistvost Ukrajiny, avšak tuto svou povinnost hrubě porušilo (anexe Krymu 2014, invaze 2022)​</a:t>
          </a:r>
          <a:endParaRPr lang="en-US"/>
        </a:p>
      </dgm:t>
    </dgm:pt>
    <dgm:pt modelId="{967A5DD5-C590-440D-A9BF-B6FEE932DA94}" type="parTrans" cxnId="{E82EFDBC-E737-43EE-9A35-2B18574E022A}">
      <dgm:prSet/>
      <dgm:spPr/>
      <dgm:t>
        <a:bodyPr/>
        <a:lstStyle/>
        <a:p>
          <a:endParaRPr lang="en-US"/>
        </a:p>
      </dgm:t>
    </dgm:pt>
    <dgm:pt modelId="{7FA083DF-2507-46C7-B225-0B0A1833AAE6}" type="sibTrans" cxnId="{E82EFDBC-E737-43EE-9A35-2B18574E022A}">
      <dgm:prSet/>
      <dgm:spPr/>
      <dgm:t>
        <a:bodyPr/>
        <a:lstStyle/>
        <a:p>
          <a:endParaRPr lang="en-US"/>
        </a:p>
      </dgm:t>
    </dgm:pt>
    <dgm:pt modelId="{CBBBD8B3-894A-4C4F-AAE9-7E411E507DEA}" type="pres">
      <dgm:prSet presAssocID="{B3432FAD-BFE7-419E-A9DB-16D8F51005F0}" presName="vert0" presStyleCnt="0">
        <dgm:presLayoutVars>
          <dgm:dir/>
          <dgm:animOne val="branch"/>
          <dgm:animLvl val="lvl"/>
        </dgm:presLayoutVars>
      </dgm:prSet>
      <dgm:spPr/>
    </dgm:pt>
    <dgm:pt modelId="{9BF2565B-6408-5844-83C6-E4789864FAD2}" type="pres">
      <dgm:prSet presAssocID="{626F5C60-729B-48B9-A581-B919CC5A8BF7}" presName="thickLine" presStyleLbl="alignNode1" presStyleIdx="0" presStyleCnt="2"/>
      <dgm:spPr/>
    </dgm:pt>
    <dgm:pt modelId="{070DA45F-1940-1843-9650-33A8703802F5}" type="pres">
      <dgm:prSet presAssocID="{626F5C60-729B-48B9-A581-B919CC5A8BF7}" presName="horz1" presStyleCnt="0"/>
      <dgm:spPr/>
    </dgm:pt>
    <dgm:pt modelId="{B1029A33-64D1-8945-8B6A-63D7E3F05C16}" type="pres">
      <dgm:prSet presAssocID="{626F5C60-729B-48B9-A581-B919CC5A8BF7}" presName="tx1" presStyleLbl="revTx" presStyleIdx="0" presStyleCnt="2"/>
      <dgm:spPr/>
    </dgm:pt>
    <dgm:pt modelId="{E7367FD7-A351-8E43-A86E-9F0E8156F33A}" type="pres">
      <dgm:prSet presAssocID="{626F5C60-729B-48B9-A581-B919CC5A8BF7}" presName="vert1" presStyleCnt="0"/>
      <dgm:spPr/>
    </dgm:pt>
    <dgm:pt modelId="{69732543-BAD2-FF42-B24D-BCA939EAB0E0}" type="pres">
      <dgm:prSet presAssocID="{463A55D7-8ADC-48AE-981B-65FCE0340778}" presName="thickLine" presStyleLbl="alignNode1" presStyleIdx="1" presStyleCnt="2"/>
      <dgm:spPr/>
    </dgm:pt>
    <dgm:pt modelId="{40DCF9B1-2BA5-F74F-AED1-89A037437F51}" type="pres">
      <dgm:prSet presAssocID="{463A55D7-8ADC-48AE-981B-65FCE0340778}" presName="horz1" presStyleCnt="0"/>
      <dgm:spPr/>
    </dgm:pt>
    <dgm:pt modelId="{3BC91DC5-5834-A946-B011-22D4F98E9CDF}" type="pres">
      <dgm:prSet presAssocID="{463A55D7-8ADC-48AE-981B-65FCE0340778}" presName="tx1" presStyleLbl="revTx" presStyleIdx="1" presStyleCnt="2"/>
      <dgm:spPr/>
    </dgm:pt>
    <dgm:pt modelId="{53F66F6F-785F-184A-A554-D4B7C38FE1A5}" type="pres">
      <dgm:prSet presAssocID="{463A55D7-8ADC-48AE-981B-65FCE0340778}" presName="vert1" presStyleCnt="0"/>
      <dgm:spPr/>
    </dgm:pt>
  </dgm:ptLst>
  <dgm:cxnLst>
    <dgm:cxn modelId="{7FB12625-7C0D-C84C-836C-A7AE6DCE54AE}" type="presOf" srcId="{B3432FAD-BFE7-419E-A9DB-16D8F51005F0}" destId="{CBBBD8B3-894A-4C4F-AAE9-7E411E507DEA}" srcOrd="0" destOrd="0" presId="urn:microsoft.com/office/officeart/2008/layout/LinedList"/>
    <dgm:cxn modelId="{7AE5D358-F72B-6443-901C-3CF8AC9201C5}" type="presOf" srcId="{626F5C60-729B-48B9-A581-B919CC5A8BF7}" destId="{B1029A33-64D1-8945-8B6A-63D7E3F05C16}" srcOrd="0" destOrd="0" presId="urn:microsoft.com/office/officeart/2008/layout/LinedList"/>
    <dgm:cxn modelId="{6E24636E-F9C1-5347-A85D-E35A993643C5}" type="presOf" srcId="{463A55D7-8ADC-48AE-981B-65FCE0340778}" destId="{3BC91DC5-5834-A946-B011-22D4F98E9CDF}" srcOrd="0" destOrd="0" presId="urn:microsoft.com/office/officeart/2008/layout/LinedList"/>
    <dgm:cxn modelId="{DFF9D173-DA13-4054-8011-ADEC496E3D1D}" srcId="{B3432FAD-BFE7-419E-A9DB-16D8F51005F0}" destId="{626F5C60-729B-48B9-A581-B919CC5A8BF7}" srcOrd="0" destOrd="0" parTransId="{AE21C99F-26FA-45B3-9B50-BB3F1E42D52D}" sibTransId="{6980FC44-53A7-4895-8912-533E41754F80}"/>
    <dgm:cxn modelId="{E82EFDBC-E737-43EE-9A35-2B18574E022A}" srcId="{B3432FAD-BFE7-419E-A9DB-16D8F51005F0}" destId="{463A55D7-8ADC-48AE-981B-65FCE0340778}" srcOrd="1" destOrd="0" parTransId="{967A5DD5-C590-440D-A9BF-B6FEE932DA94}" sibTransId="{7FA083DF-2507-46C7-B225-0B0A1833AAE6}"/>
    <dgm:cxn modelId="{AD88C9BD-0AAB-144E-AFA0-13B834F401DC}" type="presParOf" srcId="{CBBBD8B3-894A-4C4F-AAE9-7E411E507DEA}" destId="{9BF2565B-6408-5844-83C6-E4789864FAD2}" srcOrd="0" destOrd="0" presId="urn:microsoft.com/office/officeart/2008/layout/LinedList"/>
    <dgm:cxn modelId="{02E26CAC-CE5F-664F-A7F6-10A7111CAC18}" type="presParOf" srcId="{CBBBD8B3-894A-4C4F-AAE9-7E411E507DEA}" destId="{070DA45F-1940-1843-9650-33A8703802F5}" srcOrd="1" destOrd="0" presId="urn:microsoft.com/office/officeart/2008/layout/LinedList"/>
    <dgm:cxn modelId="{022C684D-3BAF-8A4D-A924-580EE4F29BDD}" type="presParOf" srcId="{070DA45F-1940-1843-9650-33A8703802F5}" destId="{B1029A33-64D1-8945-8B6A-63D7E3F05C16}" srcOrd="0" destOrd="0" presId="urn:microsoft.com/office/officeart/2008/layout/LinedList"/>
    <dgm:cxn modelId="{210C8007-671E-6348-BF53-FD8DC37624AE}" type="presParOf" srcId="{070DA45F-1940-1843-9650-33A8703802F5}" destId="{E7367FD7-A351-8E43-A86E-9F0E8156F33A}" srcOrd="1" destOrd="0" presId="urn:microsoft.com/office/officeart/2008/layout/LinedList"/>
    <dgm:cxn modelId="{512C25FF-8D11-AA4F-9693-A21C479179B8}" type="presParOf" srcId="{CBBBD8B3-894A-4C4F-AAE9-7E411E507DEA}" destId="{69732543-BAD2-FF42-B24D-BCA939EAB0E0}" srcOrd="2" destOrd="0" presId="urn:microsoft.com/office/officeart/2008/layout/LinedList"/>
    <dgm:cxn modelId="{46D61629-AB0E-3742-A73B-137C1CDECDB9}" type="presParOf" srcId="{CBBBD8B3-894A-4C4F-AAE9-7E411E507DEA}" destId="{40DCF9B1-2BA5-F74F-AED1-89A037437F51}" srcOrd="3" destOrd="0" presId="urn:microsoft.com/office/officeart/2008/layout/LinedList"/>
    <dgm:cxn modelId="{5ABF6C8E-E941-D144-B2FC-7886669AEC2F}" type="presParOf" srcId="{40DCF9B1-2BA5-F74F-AED1-89A037437F51}" destId="{3BC91DC5-5834-A946-B011-22D4F98E9CDF}" srcOrd="0" destOrd="0" presId="urn:microsoft.com/office/officeart/2008/layout/LinedList"/>
    <dgm:cxn modelId="{B527F758-AF95-F448-B5E5-F838B5B89C74}" type="presParOf" srcId="{40DCF9B1-2BA5-F74F-AED1-89A037437F51}" destId="{53F66F6F-785F-184A-A554-D4B7C38FE1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D2C0D-C9FC-634C-A947-95B7D577AF37}">
      <dsp:nvSpPr>
        <dsp:cNvPr id="0" name=""/>
        <dsp:cNvSpPr/>
      </dsp:nvSpPr>
      <dsp:spPr>
        <a:xfrm>
          <a:off x="0" y="561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7C87BE-85E0-4245-AB94-DED0BA528769}">
      <dsp:nvSpPr>
        <dsp:cNvPr id="0" name=""/>
        <dsp:cNvSpPr/>
      </dsp:nvSpPr>
      <dsp:spPr>
        <a:xfrm>
          <a:off x="0" y="56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Hlavní město – Kyjev</a:t>
          </a:r>
          <a:endParaRPr lang="en-US" sz="2500" kern="1200"/>
        </a:p>
      </dsp:txBody>
      <dsp:txXfrm>
        <a:off x="0" y="561"/>
        <a:ext cx="8304213" cy="920394"/>
      </dsp:txXfrm>
    </dsp:sp>
    <dsp:sp modelId="{5CC1577D-A49B-004D-A32F-7058D05A843A}">
      <dsp:nvSpPr>
        <dsp:cNvPr id="0" name=""/>
        <dsp:cNvSpPr/>
      </dsp:nvSpPr>
      <dsp:spPr>
        <a:xfrm>
          <a:off x="0" y="920956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547428-AADD-E748-AFDF-76BDF25F8841}">
      <dsp:nvSpPr>
        <dsp:cNvPr id="0" name=""/>
        <dsp:cNvSpPr/>
      </dsp:nvSpPr>
      <dsp:spPr>
        <a:xfrm>
          <a:off x="0" y="920956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Rozloha - cca 603 000 km² (největší země v Evropě kromě Ruska)</a:t>
          </a:r>
          <a:endParaRPr lang="en-US" sz="2500" kern="1200"/>
        </a:p>
      </dsp:txBody>
      <dsp:txXfrm>
        <a:off x="0" y="920956"/>
        <a:ext cx="8304213" cy="920394"/>
      </dsp:txXfrm>
    </dsp:sp>
    <dsp:sp modelId="{94F4BB82-E560-3B46-8FCE-D2923082AF44}">
      <dsp:nvSpPr>
        <dsp:cNvPr id="0" name=""/>
        <dsp:cNvSpPr/>
      </dsp:nvSpPr>
      <dsp:spPr>
        <a:xfrm>
          <a:off x="0" y="1841351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D44AB8-DB20-B74D-BBC9-0CE237621566}">
      <dsp:nvSpPr>
        <dsp:cNvPr id="0" name=""/>
        <dsp:cNvSpPr/>
      </dsp:nvSpPr>
      <dsp:spPr>
        <a:xfrm>
          <a:off x="0" y="184135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Počet obyvatel přibližně 36 milionů (po roce 2022 výrazně ovlivněno migrací)</a:t>
          </a:r>
          <a:endParaRPr lang="en-US" sz="2500" kern="1200"/>
        </a:p>
      </dsp:txBody>
      <dsp:txXfrm>
        <a:off x="0" y="1841351"/>
        <a:ext cx="8304213" cy="920394"/>
      </dsp:txXfrm>
    </dsp:sp>
    <dsp:sp modelId="{6B98355B-AEBD-B54C-B408-D38BC61B1660}">
      <dsp:nvSpPr>
        <dsp:cNvPr id="0" name=""/>
        <dsp:cNvSpPr/>
      </dsp:nvSpPr>
      <dsp:spPr>
        <a:xfrm>
          <a:off x="0" y="2761745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93AA38-E96C-1A44-8FDA-3432857D6752}">
      <dsp:nvSpPr>
        <dsp:cNvPr id="0" name=""/>
        <dsp:cNvSpPr/>
      </dsp:nvSpPr>
      <dsp:spPr>
        <a:xfrm>
          <a:off x="0" y="2761745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</a:t>
          </a:r>
          <a:r>
            <a:rPr lang="cs-CZ" sz="2500" b="1" kern="1200"/>
            <a:t>ousedé</a:t>
          </a:r>
          <a:r>
            <a:rPr lang="cs-CZ" sz="2500" kern="1200"/>
            <a:t>: Rusko, Bělorusko, Polsko, Slovensko, Maďarsko, Rumunsko, Moldavsko</a:t>
          </a:r>
          <a:endParaRPr lang="en-US" sz="2500" kern="1200"/>
        </a:p>
      </dsp:txBody>
      <dsp:txXfrm>
        <a:off x="0" y="2761745"/>
        <a:ext cx="8304213" cy="920394"/>
      </dsp:txXfrm>
    </dsp:sp>
    <dsp:sp modelId="{CFAEC1E8-9575-FF46-A2F2-78B0E51EDC7C}">
      <dsp:nvSpPr>
        <dsp:cNvPr id="0" name=""/>
        <dsp:cNvSpPr/>
      </dsp:nvSpPr>
      <dsp:spPr>
        <a:xfrm>
          <a:off x="0" y="3682140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0531D2-B9BF-9342-A65B-CD18142A7618}">
      <dsp:nvSpPr>
        <dsp:cNvPr id="0" name=""/>
        <dsp:cNvSpPr/>
      </dsp:nvSpPr>
      <dsp:spPr>
        <a:xfrm>
          <a:off x="0" y="3682140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/>
            <a:t>Jazyk</a:t>
          </a:r>
          <a:r>
            <a:rPr lang="cs-CZ" sz="2500" kern="1200"/>
            <a:t>: Ukrajinština (oficiální), často se mluví i rusky</a:t>
          </a:r>
          <a:endParaRPr lang="en-US" sz="2500" kern="1200"/>
        </a:p>
      </dsp:txBody>
      <dsp:txXfrm>
        <a:off x="0" y="3682140"/>
        <a:ext cx="8304213" cy="9203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A6E9A-CDF5-6E4A-9E89-FD7EEAD1ABCC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301C8-2131-C04A-99B7-2CE2B5D3AB94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Lotyšsko: lotyština jako jediný jazyk, ruština omezena</a:t>
          </a:r>
        </a:p>
      </dsp:txBody>
      <dsp:txXfrm>
        <a:off x="0" y="0"/>
        <a:ext cx="8304213" cy="1150774"/>
      </dsp:txXfrm>
    </dsp:sp>
    <dsp:sp modelId="{9B5DE875-E757-AA49-9ACA-389B327B4925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C1161-263F-C94C-90C5-76627B351E88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Francie: francouzština povinná v úřadech, školství, reklamě</a:t>
          </a:r>
        </a:p>
      </dsp:txBody>
      <dsp:txXfrm>
        <a:off x="0" y="1150774"/>
        <a:ext cx="8304213" cy="1150774"/>
      </dsp:txXfrm>
    </dsp:sp>
    <dsp:sp modelId="{1A992295-C29D-6244-8842-3137ADDBDA55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BF205-38AD-3F42-B081-3AE5EEE1CF0F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Česko</a:t>
          </a:r>
          <a:r>
            <a:rPr lang="en-US" sz="3200" kern="1200" dirty="0"/>
            <a:t>: </a:t>
          </a:r>
          <a:r>
            <a:rPr lang="en-US" sz="3200" kern="1200" dirty="0" err="1"/>
            <a:t>čeština</a:t>
          </a:r>
          <a:r>
            <a:rPr lang="en-US" sz="3200" kern="1200" dirty="0"/>
            <a:t> v </a:t>
          </a:r>
          <a:r>
            <a:rPr lang="en-US" sz="3200" kern="1200" dirty="0" err="1"/>
            <a:t>úředním</a:t>
          </a:r>
          <a:r>
            <a:rPr lang="en-US" sz="3200" kern="1200" dirty="0"/>
            <a:t> </a:t>
          </a:r>
          <a:r>
            <a:rPr lang="en-US" sz="3200" kern="1200" dirty="0" err="1"/>
            <a:t>styku</a:t>
          </a:r>
          <a:r>
            <a:rPr lang="en-US" sz="3200" kern="1200" dirty="0"/>
            <a:t>, </a:t>
          </a:r>
          <a:r>
            <a:rPr lang="en-US" sz="3200" kern="1200" dirty="0" err="1"/>
            <a:t>uznání</a:t>
          </a:r>
          <a:r>
            <a:rPr lang="en-US" sz="3200" kern="1200" dirty="0"/>
            <a:t> </a:t>
          </a:r>
          <a:r>
            <a:rPr lang="en-US" sz="3200" kern="1200" dirty="0" err="1"/>
            <a:t>menšinových</a:t>
          </a:r>
          <a:r>
            <a:rPr lang="en-US" sz="3200" kern="1200" dirty="0"/>
            <a:t> </a:t>
          </a:r>
          <a:r>
            <a:rPr lang="en-US" sz="3200" kern="1200" dirty="0" err="1"/>
            <a:t>jazyků</a:t>
          </a:r>
          <a:endParaRPr lang="en-US" sz="3200" kern="1200" dirty="0"/>
        </a:p>
      </dsp:txBody>
      <dsp:txXfrm>
        <a:off x="0" y="2301548"/>
        <a:ext cx="8304213" cy="1150774"/>
      </dsp:txXfrm>
    </dsp:sp>
    <dsp:sp modelId="{C6144369-3EB5-D941-88E6-403DD517A62C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90792-950D-BC47-B7C1-4DB5DBACB3F0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Ukrajina: podobný trend jako Lotyšsko, důraz na jednotu státu</a:t>
          </a:r>
        </a:p>
      </dsp:txBody>
      <dsp:txXfrm>
        <a:off x="0" y="3452322"/>
        <a:ext cx="8304213" cy="1150774"/>
      </dsp:txXfrm>
    </dsp:sp>
  </dsp:spTree>
</dsp:drawing>
</file>

<file path=ppt/diagrams/drawing10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2FA27-D2BB-8E46-8030-397EC6BB02F3}">
      <dsp:nvSpPr>
        <dsp:cNvPr id="0" name=""/>
        <dsp:cNvSpPr/>
      </dsp:nvSpPr>
      <dsp:spPr>
        <a:xfrm>
          <a:off x="0" y="56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AA2AB-5A64-F04F-84FB-74611683967E}">
      <dsp:nvSpPr>
        <dsp:cNvPr id="0" name=""/>
        <dsp:cNvSpPr/>
      </dsp:nvSpPr>
      <dsp:spPr>
        <a:xfrm>
          <a:off x="0" y="56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Rusko memorandu porušilo:</a:t>
          </a:r>
          <a:endParaRPr lang="en-US" sz="1800" kern="1200"/>
        </a:p>
      </dsp:txBody>
      <dsp:txXfrm>
        <a:off x="0" y="561"/>
        <a:ext cx="8304213" cy="920394"/>
      </dsp:txXfrm>
    </dsp:sp>
    <dsp:sp modelId="{D7E72602-5388-9F4D-90B0-9358F64CC5A2}">
      <dsp:nvSpPr>
        <dsp:cNvPr id="0" name=""/>
        <dsp:cNvSpPr/>
      </dsp:nvSpPr>
      <dsp:spPr>
        <a:xfrm>
          <a:off x="0" y="920956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610EA-511E-164A-B1D6-80233339535C}">
      <dsp:nvSpPr>
        <dsp:cNvPr id="0" name=""/>
        <dsp:cNvSpPr/>
      </dsp:nvSpPr>
      <dsp:spPr>
        <a:xfrm>
          <a:off x="0" y="920956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Anexe Krymu (2014)</a:t>
          </a:r>
          <a:endParaRPr lang="en-US" sz="1800" kern="1200"/>
        </a:p>
      </dsp:txBody>
      <dsp:txXfrm>
        <a:off x="0" y="920956"/>
        <a:ext cx="8304213" cy="920394"/>
      </dsp:txXfrm>
    </dsp:sp>
    <dsp:sp modelId="{C2345D41-F43E-C84A-A19B-7365A0BEC9F7}">
      <dsp:nvSpPr>
        <dsp:cNvPr id="0" name=""/>
        <dsp:cNvSpPr/>
      </dsp:nvSpPr>
      <dsp:spPr>
        <a:xfrm>
          <a:off x="0" y="184135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E433B-7818-4A41-8E22-474BE15E5BF8}">
      <dsp:nvSpPr>
        <dsp:cNvPr id="0" name=""/>
        <dsp:cNvSpPr/>
      </dsp:nvSpPr>
      <dsp:spPr>
        <a:xfrm>
          <a:off x="0" y="184135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Podpora separatistů na Donbasu</a:t>
          </a:r>
          <a:endParaRPr lang="en-US" sz="1800" kern="1200"/>
        </a:p>
      </dsp:txBody>
      <dsp:txXfrm>
        <a:off x="0" y="1841351"/>
        <a:ext cx="8304213" cy="920394"/>
      </dsp:txXfrm>
    </dsp:sp>
    <dsp:sp modelId="{EF217CC3-EB44-2742-8172-5BF1633343D2}">
      <dsp:nvSpPr>
        <dsp:cNvPr id="0" name=""/>
        <dsp:cNvSpPr/>
      </dsp:nvSpPr>
      <dsp:spPr>
        <a:xfrm>
          <a:off x="0" y="2761745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C179A-91E7-F145-9AFE-2CBC51FDEF8C}">
      <dsp:nvSpPr>
        <dsp:cNvPr id="0" name=""/>
        <dsp:cNvSpPr/>
      </dsp:nvSpPr>
      <dsp:spPr>
        <a:xfrm>
          <a:off x="0" y="2761745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Plnohodnotná invaze (2022)</a:t>
          </a:r>
          <a:endParaRPr lang="en-US" sz="1800" kern="1200"/>
        </a:p>
      </dsp:txBody>
      <dsp:txXfrm>
        <a:off x="0" y="2761745"/>
        <a:ext cx="8304213" cy="920394"/>
      </dsp:txXfrm>
    </dsp:sp>
    <dsp:sp modelId="{BCF9A8DD-05FB-EB44-8A6B-0481D97E9684}">
      <dsp:nvSpPr>
        <dsp:cNvPr id="0" name=""/>
        <dsp:cNvSpPr/>
      </dsp:nvSpPr>
      <dsp:spPr>
        <a:xfrm>
          <a:off x="0" y="368214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1EFC4-802F-3848-8DD1-9D62FDCE5233}">
      <dsp:nvSpPr>
        <dsp:cNvPr id="0" name=""/>
        <dsp:cNvSpPr/>
      </dsp:nvSpPr>
      <dsp:spPr>
        <a:xfrm>
          <a:off x="0" y="3682140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Ukrajina a západní země tvrdí, že </a:t>
          </a:r>
          <a:r>
            <a:rPr lang="cs-CZ" sz="1800" b="1" kern="1200"/>
            <a:t>memorandum bylo jasně porušeno</a:t>
          </a:r>
          <a:r>
            <a:rPr lang="cs-CZ" sz="1800" kern="1200"/>
            <a:t>. Rusko se brání tvrzením, že </a:t>
          </a:r>
          <a:r>
            <a:rPr lang="cs-CZ" sz="1800" b="1" kern="1200"/>
            <a:t>šlo o převrat v Kyjevě</a:t>
          </a:r>
          <a:r>
            <a:rPr lang="cs-CZ" sz="1800" kern="1200"/>
            <a:t> a že memorandum </a:t>
          </a:r>
          <a:r>
            <a:rPr lang="cs-CZ" sz="1800" b="1" kern="1200"/>
            <a:t>není závaznou mezinárodní smlouvou</a:t>
          </a:r>
          <a:r>
            <a:rPr lang="cs-CZ" sz="1800" kern="1200"/>
            <a:t>, což mezinárodní společenství většinou odmítá.</a:t>
          </a:r>
          <a:endParaRPr lang="en-US" sz="1800" kern="1200"/>
        </a:p>
      </dsp:txBody>
      <dsp:txXfrm>
        <a:off x="0" y="3682140"/>
        <a:ext cx="8304213" cy="920394"/>
      </dsp:txXfrm>
    </dsp:sp>
  </dsp:spTree>
</dsp:drawing>
</file>

<file path=ppt/diagrams/drawing10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C8D6C-9636-F943-9510-359FED79C052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78EF0E-3A9D-E64E-BBC5-813D4AF0F37D}">
      <dsp:nvSpPr>
        <dsp:cNvPr id="0" name=""/>
        <dsp:cNvSpPr/>
      </dsp:nvSpPr>
      <dsp:spPr>
        <a:xfrm>
          <a:off x="0" y="0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i="1" kern="1200"/>
            <a:t>Čína</a:t>
          </a:r>
          <a:r>
            <a:rPr lang="cs-CZ" sz="3100" kern="1200"/>
            <a:t> v roce 1994 Ukrajině pouze jednostranně přislíbila, že nepoužije jaderné zbraně proti neatomovým státům a bude respektovat její suverenitu, ale nijak se neangažovala v její obraně​.</a:t>
          </a:r>
          <a:endParaRPr lang="en-US" sz="3100" kern="1200"/>
        </a:p>
      </dsp:txBody>
      <dsp:txXfrm>
        <a:off x="0" y="0"/>
        <a:ext cx="8304213" cy="2301548"/>
      </dsp:txXfrm>
    </dsp:sp>
    <dsp:sp modelId="{3E4880FC-BCED-B643-BC69-0887D9854C45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D1D6E8-789E-A648-8A6F-EBC31CA916FE}">
      <dsp:nvSpPr>
        <dsp:cNvPr id="0" name=""/>
        <dsp:cNvSpPr/>
      </dsp:nvSpPr>
      <dsp:spPr>
        <a:xfrm>
          <a:off x="0" y="2301548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Žádná z velmocí (USA, UK, RF a ČLR) tedy nemusela automaticky vojensky zasáhnout na obranu Ukrajiny.</a:t>
          </a:r>
          <a:endParaRPr lang="en-US" sz="3100" kern="1200"/>
        </a:p>
      </dsp:txBody>
      <dsp:txXfrm>
        <a:off x="0" y="2301548"/>
        <a:ext cx="8304213" cy="2301548"/>
      </dsp:txXfrm>
    </dsp:sp>
  </dsp:spTree>
</dsp:drawing>
</file>

<file path=ppt/diagrams/drawing10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EBA1B-98C7-0441-BD53-4115686F405D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56B51-FC75-C749-9A8E-8F2EF03CD94C}">
      <dsp:nvSpPr>
        <dsp:cNvPr id="0" name=""/>
        <dsp:cNvSpPr/>
      </dsp:nvSpPr>
      <dsp:spPr>
        <a:xfrm>
          <a:off x="0" y="0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Zapojení do kolektivní obrany: Ukrajina není členem NATO, tudíž na ni neplatí kolektivní obrana podle článku 5 Washingtonské smlouvy. Při vzdání se jaderných zbraní se místo toho spoléhala na záruky velmocí a mezinárodní právo (Charta OSN)​.</a:t>
          </a:r>
          <a:endParaRPr lang="en-US" sz="2700" kern="1200"/>
        </a:p>
      </dsp:txBody>
      <dsp:txXfrm>
        <a:off x="0" y="0"/>
        <a:ext cx="8304213" cy="2301548"/>
      </dsp:txXfrm>
    </dsp:sp>
    <dsp:sp modelId="{ED016297-CCC9-0149-86BE-D475F9A1B7D4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8C188-AAC5-284A-B1C2-F7E781BE3296}">
      <dsp:nvSpPr>
        <dsp:cNvPr id="0" name=""/>
        <dsp:cNvSpPr/>
      </dsp:nvSpPr>
      <dsp:spPr>
        <a:xfrm>
          <a:off x="0" y="2301548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Je členem OSN a OBSE, ale tyto organizace neposkytují automatickou vojenskou pomoc – mohou jen vyslovit politickou podporu či vyslat pozorovatele. Ukrajina spolupracovala s NATO v rámci programu Partnerství pro mír, avšak bez závazku, že by aliance bránila její území.</a:t>
          </a:r>
          <a:endParaRPr lang="en-US" sz="2700" kern="1200"/>
        </a:p>
      </dsp:txBody>
      <dsp:txXfrm>
        <a:off x="0" y="2301548"/>
        <a:ext cx="8304213" cy="2301548"/>
      </dsp:txXfrm>
    </dsp:sp>
  </dsp:spTree>
</dsp:drawing>
</file>

<file path=ppt/diagrams/drawing10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939C2-40A2-704B-B7DB-9EBB063CDCDE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54632-5BBE-A245-BF49-210B836A902B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Bezpečnostní události: </a:t>
          </a:r>
          <a:r>
            <a:rPr lang="cs-CZ" sz="2300" b="1" i="1" kern="1200"/>
            <a:t>Budapešťské memorandum nebylo v krizových chvílích naplněno.</a:t>
          </a:r>
          <a:r>
            <a:rPr lang="cs-CZ" sz="2300" b="1" kern="1200"/>
            <a:t> </a:t>
          </a:r>
          <a:endParaRPr lang="en-US" sz="2300" kern="1200"/>
        </a:p>
      </dsp:txBody>
      <dsp:txXfrm>
        <a:off x="0" y="0"/>
        <a:ext cx="8304213" cy="1150774"/>
      </dsp:txXfrm>
    </dsp:sp>
    <dsp:sp modelId="{5C9A3E4A-E98B-0C4B-80DE-724DA25037FF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CA154-E47F-8B45-94BD-89D3E1CBE0B3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V roce 2014 Rusko obsadilo Krym a podpořilo separatisty na východě Ukrajiny – jednalo se o porušení memoranda ze strany jednoho ze signatářů​.</a:t>
          </a:r>
          <a:endParaRPr lang="en-US" sz="2300" kern="1200"/>
        </a:p>
      </dsp:txBody>
      <dsp:txXfrm>
        <a:off x="0" y="1150774"/>
        <a:ext cx="8304213" cy="1150774"/>
      </dsp:txXfrm>
    </dsp:sp>
    <dsp:sp modelId="{2F2A4409-D32A-3247-97FD-1663D152CF2E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3B4D1-63E3-9E46-BDAB-E5EB2D1BBA4A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Spojené státy a Británie toto označily za porušení závazků a protestovaly na půdě OSN, neposkytly však Ukrajině přímou vojenskou obranu​.</a:t>
          </a:r>
          <a:endParaRPr lang="en-US" sz="2300" kern="1200"/>
        </a:p>
      </dsp:txBody>
      <dsp:txXfrm>
        <a:off x="0" y="2301548"/>
        <a:ext cx="8304213" cy="1150774"/>
      </dsp:txXfrm>
    </dsp:sp>
    <dsp:sp modelId="{7A0B941A-EC93-2B46-B575-7833EABFDD40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445D9-E2D4-3C4C-98DA-472F4A72298E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.</a:t>
          </a:r>
          <a:endParaRPr lang="en-US" sz="2300" kern="1200"/>
        </a:p>
      </dsp:txBody>
      <dsp:txXfrm>
        <a:off x="0" y="3452322"/>
        <a:ext cx="8304213" cy="1150774"/>
      </dsp:txXfrm>
    </dsp:sp>
  </dsp:spTree>
</dsp:drawing>
</file>

<file path=ppt/diagrams/drawing10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72DFF-09EB-D142-AFA3-097D5C3F3BFD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4E59B-66BB-E043-971A-B0E041050D10}">
      <dsp:nvSpPr>
        <dsp:cNvPr id="0" name=""/>
        <dsp:cNvSpPr/>
      </dsp:nvSpPr>
      <dsp:spPr>
        <a:xfrm>
          <a:off x="0" y="0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/>
            <a:t>V roce 2022 zahájilo Rusko otevřenou invazi na Ukrajinu, čímž opět porušilo dané záruky. </a:t>
          </a:r>
          <a:endParaRPr lang="en-US" sz="2900" kern="1200"/>
        </a:p>
      </dsp:txBody>
      <dsp:txXfrm>
        <a:off x="0" y="0"/>
        <a:ext cx="8304213" cy="2301548"/>
      </dsp:txXfrm>
    </dsp:sp>
    <dsp:sp modelId="{C816A2AA-C43D-8B41-84C1-53A50B7D567B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33A85-E897-AE4F-9188-738B8B5F9E81}">
      <dsp:nvSpPr>
        <dsp:cNvPr id="0" name=""/>
        <dsp:cNvSpPr/>
      </dsp:nvSpPr>
      <dsp:spPr>
        <a:xfrm>
          <a:off x="0" y="2301548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/>
            <a:t>Události tak ukazují, že ukrajinské bezpečnostní záruky měly spíše </a:t>
          </a:r>
          <a:r>
            <a:rPr lang="cs-CZ" sz="2900" b="1" i="1" kern="1200"/>
            <a:t>politickou než skutečně odstrašující</a:t>
          </a:r>
          <a:r>
            <a:rPr lang="cs-CZ" sz="2900" b="1" kern="1200"/>
            <a:t> povahu – nebyly schopny zabránit ruské agresi ani ji zpětně kolektivně vojensky potrestat.</a:t>
          </a:r>
          <a:endParaRPr lang="en-US" sz="2900" kern="1200"/>
        </a:p>
      </dsp:txBody>
      <dsp:txXfrm>
        <a:off x="0" y="2301548"/>
        <a:ext cx="8304213" cy="2301548"/>
      </dsp:txXfrm>
    </dsp:sp>
  </dsp:spTree>
</dsp:drawing>
</file>

<file path=ppt/diagrams/drawing10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53515-E6E7-E747-BCC3-81B73568A211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F39AE-2134-A840-A41E-8B3AC0A497D1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Datum: 10. února 2007</a:t>
          </a:r>
          <a:endParaRPr lang="en-US" sz="4300" kern="1200"/>
        </a:p>
      </dsp:txBody>
      <dsp:txXfrm>
        <a:off x="0" y="2247"/>
        <a:ext cx="8304213" cy="1532867"/>
      </dsp:txXfrm>
    </dsp:sp>
    <dsp:sp modelId="{DD4D9562-B663-004B-8947-2D4A675BC99F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9098B-F9C4-2E43-A32B-D0CD44573036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Místo: Mnichovská bezpečnostní konference</a:t>
          </a:r>
          <a:endParaRPr lang="en-US" sz="4300" kern="1200"/>
        </a:p>
      </dsp:txBody>
      <dsp:txXfrm>
        <a:off x="0" y="1535114"/>
        <a:ext cx="8304213" cy="1532867"/>
      </dsp:txXfrm>
    </dsp:sp>
    <dsp:sp modelId="{86C37A74-A144-3340-8018-CEDAA77CA702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05528-3636-1449-AEA7-61F7E7EEE664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Událost: první otevřená konfrontace Ruska vůči Západu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10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6B448-0F40-6545-BB24-237DC3217345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4CC2E-8B78-214E-A656-487171B8A159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Putin kritizoval dominanci USA po studené válce</a:t>
          </a:r>
          <a:endParaRPr lang="en-US" sz="4300" kern="1200"/>
        </a:p>
      </dsp:txBody>
      <dsp:txXfrm>
        <a:off x="0" y="2247"/>
        <a:ext cx="8304213" cy="1532867"/>
      </dsp:txXfrm>
    </dsp:sp>
    <dsp:sp modelId="{C24BE6E5-69C3-3941-BC64-F2474AC4698F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F0B65-64EC-884A-A378-E388DB52F069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Obvinil USA z porušování mezinárodního práva</a:t>
          </a:r>
          <a:endParaRPr lang="en-US" sz="4300" kern="1200"/>
        </a:p>
      </dsp:txBody>
      <dsp:txXfrm>
        <a:off x="0" y="1535114"/>
        <a:ext cx="8304213" cy="1532867"/>
      </dsp:txXfrm>
    </dsp:sp>
    <dsp:sp modelId="{6B42E49D-1EF2-754C-96D9-FC8FE50EB94E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A46C8-543F-9D42-B104-066626F90971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Odmítl koncept unipolárního světa jako nedemokratický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10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429BB-4BFA-7946-AA93-A479FD12CC39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5A507-77ED-6046-8C40-CFAE5CDAB6BF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Putin obvinil NATO z expanze k ruským hranicím</a:t>
          </a:r>
          <a:endParaRPr lang="en-US" sz="4300" kern="1200"/>
        </a:p>
      </dsp:txBody>
      <dsp:txXfrm>
        <a:off x="0" y="2247"/>
        <a:ext cx="8304213" cy="1532867"/>
      </dsp:txXfrm>
    </dsp:sp>
    <dsp:sp modelId="{E8E894EC-59AF-4149-AD91-CC2A66EAEDCD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20DDE-B4A1-8743-93C0-3EAB3BDB2032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Kritika plánů USA na protiraketový štít v Evropě</a:t>
          </a:r>
          <a:endParaRPr lang="en-US" sz="4300" kern="1200"/>
        </a:p>
      </dsp:txBody>
      <dsp:txXfrm>
        <a:off x="0" y="1535114"/>
        <a:ext cx="8304213" cy="1532867"/>
      </dsp:txXfrm>
    </dsp:sp>
    <dsp:sp modelId="{F0EC39CE-C492-5341-AC1E-6B2FD4EBDF2B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05407-B4A4-4D4D-9F25-68BA42C996B4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Varování před narušením strategické rovnováhy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10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6CD20-1A23-3D49-849D-7E9087E8E6E3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ECA30-69DE-B142-BCAD-1D8B997B1B02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Putin požadoval nový světový řád založený na Chartě OSN</a:t>
          </a:r>
          <a:endParaRPr lang="en-US" sz="4300" kern="1200"/>
        </a:p>
      </dsp:txBody>
      <dsp:txXfrm>
        <a:off x="0" y="2247"/>
        <a:ext cx="8304213" cy="1532867"/>
      </dsp:txXfrm>
    </dsp:sp>
    <dsp:sp modelId="{FA6379F8-8010-5649-BAB7-40B4D2DD7B9C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E257D-DDE0-F742-A707-52303E4592B4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Kritizoval výsady Západu v mezinárodní politice</a:t>
          </a:r>
          <a:endParaRPr lang="en-US" sz="4300" kern="1200"/>
        </a:p>
      </dsp:txBody>
      <dsp:txXfrm>
        <a:off x="0" y="1535114"/>
        <a:ext cx="8304213" cy="1532867"/>
      </dsp:txXfrm>
    </dsp:sp>
    <dsp:sp modelId="{1BD82FE6-99A8-7245-8D2B-AE85FDE6697B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9589E-5955-E545-B402-822499358D25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Zdůraznil princip rovnosti mezi státy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10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DBF6-35D7-474B-9939-1B614E5DC023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4DCC0-946D-DA48-B51C-F19D4B8F6E96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Západní diplomaté šokováni otevřeností projevu</a:t>
          </a:r>
          <a:endParaRPr lang="en-US" sz="4300" kern="1200"/>
        </a:p>
      </dsp:txBody>
      <dsp:txXfrm>
        <a:off x="0" y="2247"/>
        <a:ext cx="8304213" cy="1532867"/>
      </dsp:txXfrm>
    </dsp:sp>
    <dsp:sp modelId="{F0FBA02D-3E59-C74A-9E0F-9DDD9619AE36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A7042-1D23-1446-A660-768B09524515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Signál návratu konfrontační politiky Ruska</a:t>
          </a:r>
          <a:endParaRPr lang="en-US" sz="4300" kern="1200"/>
        </a:p>
      </dsp:txBody>
      <dsp:txXfrm>
        <a:off x="0" y="1535114"/>
        <a:ext cx="8304213" cy="1532867"/>
      </dsp:txXfrm>
    </dsp:sp>
    <dsp:sp modelId="{9698A963-AD6C-A44E-A2EF-4BBAC4938020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E7805-4FB8-6344-9194-61FBB2330650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Historický předěl: od integrace k opozici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F74C6-1845-4E40-88B6-076CDEF9267E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C741B-5FDB-C545-A174-9F8699210DF3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Datum: 20. ledna 1991</a:t>
          </a:r>
          <a:endParaRPr lang="en-US" sz="3200" kern="1200"/>
        </a:p>
      </dsp:txBody>
      <dsp:txXfrm>
        <a:off x="0" y="0"/>
        <a:ext cx="8304213" cy="1150774"/>
      </dsp:txXfrm>
    </dsp:sp>
    <dsp:sp modelId="{FEC38252-8216-8247-A862-014658C8309D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275D7-0E69-0449-BC2B-8850D17F3C5C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Otázka</a:t>
          </a:r>
          <a:r>
            <a:rPr lang="en-US" sz="3200" b="1" kern="1200" dirty="0"/>
            <a:t>: </a:t>
          </a:r>
          <a:r>
            <a:rPr lang="en-US" sz="3200" b="1" kern="1200" dirty="0" err="1"/>
            <a:t>Obnovení</a:t>
          </a:r>
          <a:r>
            <a:rPr lang="en-US" sz="3200" b="1" kern="1200" dirty="0"/>
            <a:t> </a:t>
          </a:r>
          <a:r>
            <a:rPr lang="en-US" sz="3200" b="1" kern="1200" dirty="0" err="1"/>
            <a:t>Krymské</a:t>
          </a:r>
          <a:r>
            <a:rPr lang="en-US" sz="3200" b="1" kern="1200" dirty="0"/>
            <a:t> ASSR </a:t>
          </a:r>
          <a:r>
            <a:rPr lang="en-US" sz="3200" b="1" kern="1200" dirty="0" err="1"/>
            <a:t>jako</a:t>
          </a:r>
          <a:r>
            <a:rPr lang="en-US" sz="3200" b="1" kern="1200" dirty="0"/>
            <a:t> </a:t>
          </a:r>
          <a:r>
            <a:rPr lang="en-US" sz="3200" b="1" kern="1200" dirty="0" err="1"/>
            <a:t>subjektu</a:t>
          </a:r>
          <a:r>
            <a:rPr lang="en-US" sz="3200" b="1" kern="1200" dirty="0"/>
            <a:t> SSSR a </a:t>
          </a:r>
          <a:r>
            <a:rPr lang="en-US" sz="3200" b="1" kern="1200" dirty="0" err="1"/>
            <a:t>člena</a:t>
          </a:r>
          <a:r>
            <a:rPr lang="en-US" sz="3200" b="1" kern="1200" dirty="0"/>
            <a:t> </a:t>
          </a:r>
          <a:r>
            <a:rPr lang="en-US" sz="3200" b="1" kern="1200" dirty="0" err="1"/>
            <a:t>Svazu</a:t>
          </a:r>
          <a:r>
            <a:rPr lang="en-US" sz="3200" b="1" kern="1200" dirty="0"/>
            <a:t> </a:t>
          </a:r>
          <a:r>
            <a:rPr lang="en-US" sz="3200" b="1" kern="1200" dirty="0" err="1"/>
            <a:t>smluv</a:t>
          </a:r>
          <a:endParaRPr lang="en-US" sz="3200" kern="1200" dirty="0"/>
        </a:p>
      </dsp:txBody>
      <dsp:txXfrm>
        <a:off x="0" y="1150774"/>
        <a:ext cx="8304213" cy="1150774"/>
      </dsp:txXfrm>
    </dsp:sp>
    <dsp:sp modelId="{9DE1DF70-84B0-6543-8A1C-C3F15E1EBC3F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FDF51-44B6-3341-AAF6-5DF5D6E909A3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Účast: cca 81 %</a:t>
          </a:r>
          <a:endParaRPr lang="en-US" sz="3200" kern="1200"/>
        </a:p>
      </dsp:txBody>
      <dsp:txXfrm>
        <a:off x="0" y="2301548"/>
        <a:ext cx="8304213" cy="1150774"/>
      </dsp:txXfrm>
    </dsp:sp>
    <dsp:sp modelId="{628B26C6-A053-A442-A849-9BB34B7D4BFC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16A95-F3A3-CC45-8404-80D5ACCC9BEE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Výsledek: více než 93 % PRO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1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263FD-77E1-D945-A327-2005904A1181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64B186-A397-2A47-BDB9-E84F2718E207}">
      <dsp:nvSpPr>
        <dsp:cNvPr id="0" name=""/>
        <dsp:cNvSpPr/>
      </dsp:nvSpPr>
      <dsp:spPr>
        <a:xfrm>
          <a:off x="0" y="0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/>
            <a:t>• Projev předznamenal ruské akce: Gruzie (2008), Krym (2014), Ukrajina (2022)</a:t>
          </a:r>
          <a:endParaRPr lang="en-US" sz="4600" kern="1200"/>
        </a:p>
      </dsp:txBody>
      <dsp:txXfrm>
        <a:off x="0" y="0"/>
        <a:ext cx="8304213" cy="2301548"/>
      </dsp:txXfrm>
    </dsp:sp>
    <dsp:sp modelId="{9569ADF0-7A8F-6E40-90AD-A8A76271A604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5CC5C7-4FCE-7244-A7D7-108C61AC0BED}">
      <dsp:nvSpPr>
        <dsp:cNvPr id="0" name=""/>
        <dsp:cNvSpPr/>
      </dsp:nvSpPr>
      <dsp:spPr>
        <a:xfrm>
          <a:off x="0" y="2301548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/>
            <a:t>• Mnichov 2007 = začátek nové éry ruské zahraniční politiky</a:t>
          </a:r>
          <a:endParaRPr lang="en-US" sz="4600" kern="1200"/>
        </a:p>
      </dsp:txBody>
      <dsp:txXfrm>
        <a:off x="0" y="2301548"/>
        <a:ext cx="8304213" cy="2301548"/>
      </dsp:txXfrm>
    </dsp:sp>
  </dsp:spTree>
</dsp:drawing>
</file>

<file path=ppt/diagrams/drawing1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06703-D4BD-5344-A5FC-16EF725F8672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0082F-FA06-FF4C-8A0E-79106A4D0DC2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Datum podpisu: 5. září 2014</a:t>
          </a:r>
          <a:endParaRPr lang="en-US" sz="3200" kern="1200"/>
        </a:p>
      </dsp:txBody>
      <dsp:txXfrm>
        <a:off x="0" y="0"/>
        <a:ext cx="8304213" cy="1150774"/>
      </dsp:txXfrm>
    </dsp:sp>
    <dsp:sp modelId="{F419DC25-CEA5-0F44-BF3D-30EED14EB7A0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05BB3-BBE7-E642-B891-86487DBE1F83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Místo: Minsk, Bělorusko</a:t>
          </a:r>
          <a:endParaRPr lang="en-US" sz="3200" kern="1200"/>
        </a:p>
      </dsp:txBody>
      <dsp:txXfrm>
        <a:off x="0" y="1150774"/>
        <a:ext cx="8304213" cy="1150774"/>
      </dsp:txXfrm>
    </dsp:sp>
    <dsp:sp modelId="{3E8671A7-BE03-5444-8FE7-EB2312D26B64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5A3EF-B4FA-3440-98E8-41C1A0E11B14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Iniciativa: Tripartitní kontaktní skupina (Ukrajina, Rusko, OBSE)</a:t>
          </a:r>
          <a:endParaRPr lang="en-US" sz="3200" kern="1200"/>
        </a:p>
      </dsp:txBody>
      <dsp:txXfrm>
        <a:off x="0" y="2301548"/>
        <a:ext cx="8304213" cy="1150774"/>
      </dsp:txXfrm>
    </dsp:sp>
    <dsp:sp modelId="{CAFECF87-7B6A-634C-ACC3-548A69F6688E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090B6-1569-694F-AA97-8F96049671B3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Cíl: Zastavit bojové akce na Donbasu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1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9C592-636E-1346-8C19-94ED528ED760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7CE17-965C-844A-BFD8-C660600DEF91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Ukrajina: Leonid Kučma</a:t>
          </a:r>
          <a:endParaRPr lang="en-US" sz="3200" kern="1200"/>
        </a:p>
      </dsp:txBody>
      <dsp:txXfrm>
        <a:off x="0" y="0"/>
        <a:ext cx="8304213" cy="1150774"/>
      </dsp:txXfrm>
    </dsp:sp>
    <dsp:sp modelId="{7DBFDB13-367D-084C-87EA-5ECBD0147B21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CE1A7-D08C-DB43-9663-8F2F328E65A0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Rusko: Michail Zurabov</a:t>
          </a:r>
          <a:endParaRPr lang="en-US" sz="3200" kern="1200"/>
        </a:p>
      </dsp:txBody>
      <dsp:txXfrm>
        <a:off x="0" y="1150774"/>
        <a:ext cx="8304213" cy="1150774"/>
      </dsp:txXfrm>
    </dsp:sp>
    <dsp:sp modelId="{4FB41B6E-E45D-FA4D-87FE-C30BC8443C3E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A988B-36A4-6047-AEE4-76AF8FEF8C1D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OBSE: Heidi Tagliavini</a:t>
          </a:r>
          <a:endParaRPr lang="en-US" sz="3200" kern="1200"/>
        </a:p>
      </dsp:txBody>
      <dsp:txXfrm>
        <a:off x="0" y="2301548"/>
        <a:ext cx="8304213" cy="1150774"/>
      </dsp:txXfrm>
    </dsp:sp>
    <dsp:sp modelId="{FC11A41B-9CDB-3145-9B2F-ED9C72CA4D6C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EA253-BF19-5D4C-BA04-C814B9BFE839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Separatisté: Zacharčenko (DNR), Plotnickij (LNR)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1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F8A42-FCF8-1848-8FF4-8138D5D90A5E}">
      <dsp:nvSpPr>
        <dsp:cNvPr id="0" name=""/>
        <dsp:cNvSpPr/>
      </dsp:nvSpPr>
      <dsp:spPr>
        <a:xfrm>
          <a:off x="0" y="56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86DBE-B117-5A41-AD76-2AC74495CEFD}">
      <dsp:nvSpPr>
        <dsp:cNvPr id="0" name=""/>
        <dsp:cNvSpPr/>
      </dsp:nvSpPr>
      <dsp:spPr>
        <a:xfrm>
          <a:off x="0" y="56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• Ihned zastavit palbu</a:t>
          </a:r>
          <a:endParaRPr lang="en-US" sz="3100" kern="1200"/>
        </a:p>
      </dsp:txBody>
      <dsp:txXfrm>
        <a:off x="0" y="561"/>
        <a:ext cx="8304213" cy="920394"/>
      </dsp:txXfrm>
    </dsp:sp>
    <dsp:sp modelId="{3DF02EF6-E52C-464F-BAF0-E644B73C8259}">
      <dsp:nvSpPr>
        <dsp:cNvPr id="0" name=""/>
        <dsp:cNvSpPr/>
      </dsp:nvSpPr>
      <dsp:spPr>
        <a:xfrm>
          <a:off x="0" y="920956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7FAB5-0638-A141-A51C-467DE02DA842}">
      <dsp:nvSpPr>
        <dsp:cNvPr id="0" name=""/>
        <dsp:cNvSpPr/>
      </dsp:nvSpPr>
      <dsp:spPr>
        <a:xfrm>
          <a:off x="0" y="920956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• Mezinárodní monitoring (OBSE)</a:t>
          </a:r>
          <a:endParaRPr lang="en-US" sz="3100" kern="1200"/>
        </a:p>
      </dsp:txBody>
      <dsp:txXfrm>
        <a:off x="0" y="920956"/>
        <a:ext cx="8304213" cy="920394"/>
      </dsp:txXfrm>
    </dsp:sp>
    <dsp:sp modelId="{921BCB5E-2418-3848-BA5B-D51BBA9509D9}">
      <dsp:nvSpPr>
        <dsp:cNvPr id="0" name=""/>
        <dsp:cNvSpPr/>
      </dsp:nvSpPr>
      <dsp:spPr>
        <a:xfrm>
          <a:off x="0" y="184135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C6232-8881-9640-AEFD-F27A20F7D6F5}">
      <dsp:nvSpPr>
        <dsp:cNvPr id="0" name=""/>
        <dsp:cNvSpPr/>
      </dsp:nvSpPr>
      <dsp:spPr>
        <a:xfrm>
          <a:off x="0" y="184135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• Decentralizace a zvláštní status pro Donbas</a:t>
          </a:r>
          <a:endParaRPr lang="en-US" sz="3100" kern="1200"/>
        </a:p>
      </dsp:txBody>
      <dsp:txXfrm>
        <a:off x="0" y="1841351"/>
        <a:ext cx="8304213" cy="920394"/>
      </dsp:txXfrm>
    </dsp:sp>
    <dsp:sp modelId="{034DCA3B-A478-0B42-9549-78CAB68CD936}">
      <dsp:nvSpPr>
        <dsp:cNvPr id="0" name=""/>
        <dsp:cNvSpPr/>
      </dsp:nvSpPr>
      <dsp:spPr>
        <a:xfrm>
          <a:off x="0" y="2761745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A71D-4C21-FA4D-A005-8520DD2AB9AE}">
      <dsp:nvSpPr>
        <dsp:cNvPr id="0" name=""/>
        <dsp:cNvSpPr/>
      </dsp:nvSpPr>
      <dsp:spPr>
        <a:xfrm>
          <a:off x="0" y="2761745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• Propuštění rukojmích</a:t>
          </a:r>
          <a:endParaRPr lang="en-US" sz="3100" kern="1200"/>
        </a:p>
      </dsp:txBody>
      <dsp:txXfrm>
        <a:off x="0" y="2761745"/>
        <a:ext cx="8304213" cy="920394"/>
      </dsp:txXfrm>
    </dsp:sp>
    <dsp:sp modelId="{22917543-38E4-1246-B186-49D3A4B86630}">
      <dsp:nvSpPr>
        <dsp:cNvPr id="0" name=""/>
        <dsp:cNvSpPr/>
      </dsp:nvSpPr>
      <dsp:spPr>
        <a:xfrm>
          <a:off x="0" y="368214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E45F4-3598-EF43-BAC0-BDA9A91792D9}">
      <dsp:nvSpPr>
        <dsp:cNvPr id="0" name=""/>
        <dsp:cNvSpPr/>
      </dsp:nvSpPr>
      <dsp:spPr>
        <a:xfrm>
          <a:off x="0" y="3682140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• Stažení těžkých zbraní a zahraničních bojovníků</a:t>
          </a:r>
          <a:endParaRPr lang="en-US" sz="3100" kern="1200"/>
        </a:p>
      </dsp:txBody>
      <dsp:txXfrm>
        <a:off x="0" y="3682140"/>
        <a:ext cx="8304213" cy="920394"/>
      </dsp:txXfrm>
    </dsp:sp>
  </dsp:spTree>
</dsp:drawing>
</file>

<file path=ppt/diagrams/drawing1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BCAF7-8440-4D40-A21B-3C83A8424F8A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663A4-3292-A146-B9A2-C1466A19E00B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Příměří porušeno téměř okamžitě</a:t>
          </a:r>
          <a:endParaRPr lang="en-US" sz="3200" kern="1200"/>
        </a:p>
      </dsp:txBody>
      <dsp:txXfrm>
        <a:off x="0" y="0"/>
        <a:ext cx="8304213" cy="1150774"/>
      </dsp:txXfrm>
    </dsp:sp>
    <dsp:sp modelId="{89F62FBC-7DD3-C14A-80DF-0A144AA970CC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F8CD3-C9F9-9A4E-9006-C6E252B1128D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Boje pokračovaly, zejména v oblasti Doněcku a Debalceve</a:t>
          </a:r>
          <a:endParaRPr lang="en-US" sz="3200" kern="1200"/>
        </a:p>
      </dsp:txBody>
      <dsp:txXfrm>
        <a:off x="0" y="1150774"/>
        <a:ext cx="8304213" cy="1150774"/>
      </dsp:txXfrm>
    </dsp:sp>
    <dsp:sp modelId="{2D7E5AF9-C473-E84E-82AA-55078A061A5C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17DC8-EFF8-694D-9AC5-671547EC7946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OBSE čelila omezenému přístupu</a:t>
          </a:r>
          <a:endParaRPr lang="en-US" sz="3200" kern="1200"/>
        </a:p>
      </dsp:txBody>
      <dsp:txXfrm>
        <a:off x="0" y="2301548"/>
        <a:ext cx="8304213" cy="1150774"/>
      </dsp:txXfrm>
    </dsp:sp>
    <dsp:sp modelId="{9F1E08A9-DBB3-184C-9171-7B637B467543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1B5E0-A4FC-C94B-B82B-4C0FB8423C0E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Nedostatečná implementace klíčových bodů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1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2895A-5499-C448-A46C-00DE26FF8BE4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E680C-968A-4A4B-8D12-4637176C2468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Minsk I nepřinesl trvalé příměří</a:t>
          </a:r>
          <a:endParaRPr lang="en-US" sz="4300" kern="1200"/>
        </a:p>
      </dsp:txBody>
      <dsp:txXfrm>
        <a:off x="0" y="2247"/>
        <a:ext cx="8304213" cy="1532867"/>
      </dsp:txXfrm>
    </dsp:sp>
    <dsp:sp modelId="{0CE2ABE1-F47A-174A-98B5-45D9271F0462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2A5CC-83B9-F44A-804B-A565AE1EE158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 únoru 2015 následovala nová dohoda – Minsk II</a:t>
          </a:r>
          <a:endParaRPr lang="en-US" sz="4300" kern="1200"/>
        </a:p>
      </dsp:txBody>
      <dsp:txXfrm>
        <a:off x="0" y="1535114"/>
        <a:ext cx="8304213" cy="1532867"/>
      </dsp:txXfrm>
    </dsp:sp>
    <dsp:sp modelId="{2FD4025B-9E65-B641-B039-1A6C14D2EE68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88018-EC6B-0E44-908B-4FD2554A6CA8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Dlouhodobé řešení konfliktu zůstalo nejasné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1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2895A-5499-C448-A46C-00DE26FF8BE4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E680C-968A-4A4B-8D12-4637176C2468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Minsk I nepřinesl trvalé příměří</a:t>
          </a:r>
          <a:endParaRPr lang="en-US" sz="4300" kern="1200"/>
        </a:p>
      </dsp:txBody>
      <dsp:txXfrm>
        <a:off x="0" y="2247"/>
        <a:ext cx="8304213" cy="1532867"/>
      </dsp:txXfrm>
    </dsp:sp>
    <dsp:sp modelId="{0CE2ABE1-F47A-174A-98B5-45D9271F0462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2A5CC-83B9-F44A-804B-A565AE1EE158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 únoru 2015 následovala nová dohoda – Minsk II</a:t>
          </a:r>
          <a:endParaRPr lang="en-US" sz="4300" kern="1200"/>
        </a:p>
      </dsp:txBody>
      <dsp:txXfrm>
        <a:off x="0" y="1535114"/>
        <a:ext cx="8304213" cy="1532867"/>
      </dsp:txXfrm>
    </dsp:sp>
    <dsp:sp modelId="{2FD4025B-9E65-B641-B039-1A6C14D2EE68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88018-EC6B-0E44-908B-4FD2554A6CA8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Dlouhodobé řešení konfliktu zůstalo nejasné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1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72E10-30B9-2D43-846B-40241000AD60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4FFBE-9E2A-DD42-BC5A-A04F31CEC519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Datum konání: 16. března 2014</a:t>
          </a:r>
          <a:endParaRPr lang="en-US" sz="4300" kern="1200"/>
        </a:p>
      </dsp:txBody>
      <dsp:txXfrm>
        <a:off x="0" y="2247"/>
        <a:ext cx="8304213" cy="1532867"/>
      </dsp:txXfrm>
    </dsp:sp>
    <dsp:sp modelId="{DBC2BE39-FEA1-6E47-9E8E-91F61F8AF826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9A897-AF04-0444-A3B2-FD0E6FEB2425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Vyhlášeno proruským vedením Krymu</a:t>
          </a:r>
          <a:endParaRPr lang="en-US" sz="4300" kern="1200"/>
        </a:p>
      </dsp:txBody>
      <dsp:txXfrm>
        <a:off x="0" y="1535114"/>
        <a:ext cx="8304213" cy="1532867"/>
      </dsp:txXfrm>
    </dsp:sp>
    <dsp:sp modelId="{B7FC79B7-1404-4945-9040-49D62F9FE27F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8148F-D3EB-1C49-8BF3-7C912598BB83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Proběhlo pod ruskou vojenskou přítomností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1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190E0-5F2A-604F-8062-5807CC9A03E2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4D93C-29BE-B54A-BD53-4AA02E2DE83D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1. Připojení Krymu k Ruské federaci</a:t>
          </a:r>
          <a:endParaRPr lang="en-US" sz="4300" kern="1200"/>
        </a:p>
      </dsp:txBody>
      <dsp:txXfrm>
        <a:off x="0" y="2247"/>
        <a:ext cx="8304213" cy="1532867"/>
      </dsp:txXfrm>
    </dsp:sp>
    <dsp:sp modelId="{411AB823-17ED-0040-8F64-62B0163CAD8F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FDA12-DFE2-4F41-A1A9-E414CBBD6E7B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2. Obnovení ústavy z roku 1992 (širší autonomie v rámci Ukrajiny)</a:t>
          </a:r>
          <a:endParaRPr lang="en-US" sz="4300" kern="1200"/>
        </a:p>
      </dsp:txBody>
      <dsp:txXfrm>
        <a:off x="0" y="1535114"/>
        <a:ext cx="8304213" cy="1532867"/>
      </dsp:txXfrm>
    </dsp:sp>
    <dsp:sp modelId="{74836E6B-5FCE-DC48-A2F9-12323A73BE50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D194D-A54D-DF46-8A19-47F09DAC7DD2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Nebyla možnost zachovat status quo (součást Ukrajiny)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1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32B66-30C8-6E4E-8365-D00DFAA4A633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51B83-7053-594F-AF55-8F6027DD95AD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• Účast: 83 % (údaj dle proruské správy)</a:t>
          </a:r>
          <a:endParaRPr lang="en-US" sz="3300" kern="1200"/>
        </a:p>
      </dsp:txBody>
      <dsp:txXfrm>
        <a:off x="0" y="2247"/>
        <a:ext cx="8304213" cy="1532867"/>
      </dsp:txXfrm>
    </dsp:sp>
    <dsp:sp modelId="{40E7A069-6E71-6F4F-987B-069782684436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645D4-6413-1742-B28B-53F58DF524BD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• Pro připojení k Rusku: 96,7 %</a:t>
          </a:r>
          <a:endParaRPr lang="en-US" sz="3300" kern="1200"/>
        </a:p>
      </dsp:txBody>
      <dsp:txXfrm>
        <a:off x="0" y="1535114"/>
        <a:ext cx="8304213" cy="1532867"/>
      </dsp:txXfrm>
    </dsp:sp>
    <dsp:sp modelId="{BFD74233-6926-4245-AA65-64513CD4E8CB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6D08A-E311-8445-9F38-864D0DCBF5EF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• Mezinárodní kritika: chyběla nezávislá kontrola, nátlak, přítomnost ruských jednotek</a:t>
          </a:r>
          <a:endParaRPr lang="en-US" sz="3300" kern="1200"/>
        </a:p>
      </dsp:txBody>
      <dsp:txXfrm>
        <a:off x="0" y="3067982"/>
        <a:ext cx="8304213" cy="15328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A3031-9AAD-2E4B-BAD7-3CAA456340A3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5F345-7472-464E-BED1-91380E5F45DD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• Krym byl od 1954 součástí Ukrajinské SSR (převod z Ruska)</a:t>
          </a:r>
          <a:endParaRPr lang="en-US" sz="3400" kern="1200"/>
        </a:p>
      </dsp:txBody>
      <dsp:txXfrm>
        <a:off x="0" y="2247"/>
        <a:ext cx="8304213" cy="1532867"/>
      </dsp:txXfrm>
    </dsp:sp>
    <dsp:sp modelId="{EA3E9915-5529-EC4B-A733-010D8CB9667F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D4D60-FE56-C645-A320-3DE631A38EBE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• Ruskojazyčné obyvatelstvo požadovalo větší autonomii</a:t>
          </a:r>
          <a:endParaRPr lang="en-US" sz="3400" kern="1200"/>
        </a:p>
      </dsp:txBody>
      <dsp:txXfrm>
        <a:off x="0" y="1535114"/>
        <a:ext cx="8304213" cy="1532867"/>
      </dsp:txXfrm>
    </dsp:sp>
    <dsp:sp modelId="{B9B62110-77F0-834A-9871-9899244B9026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9E595-A7D9-1040-A858-DCFCDB1BEFEB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• Referendum vedlo k vytvoření Autonomní republiky Krym v rámci Ukrajiny</a:t>
          </a:r>
          <a:endParaRPr lang="en-US" sz="3400" kern="1200"/>
        </a:p>
      </dsp:txBody>
      <dsp:txXfrm>
        <a:off x="0" y="3067982"/>
        <a:ext cx="8304213" cy="1532867"/>
      </dsp:txXfrm>
    </dsp:sp>
  </dsp:spTree>
</dsp:drawing>
</file>

<file path=ppt/diagrams/drawing1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EAA0F-7EC9-754E-9EC4-3D49EFF56DC2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74DC7-EECE-E544-9C68-DA8B0FC82912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Ukrajina: referendum protiprávní</a:t>
          </a:r>
          <a:endParaRPr lang="en-US" sz="3200" kern="1200"/>
        </a:p>
      </dsp:txBody>
      <dsp:txXfrm>
        <a:off x="0" y="2247"/>
        <a:ext cx="8304213" cy="1532867"/>
      </dsp:txXfrm>
    </dsp:sp>
    <dsp:sp modelId="{E6A158A1-25F8-7F4B-9F2A-E3A4B689FBFB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90803-81FE-724F-B9FC-B8860EE3DF75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OSN: rezoluce 68/262 – neplatnost referenda, podpora územní celistvosti Ukrajiny</a:t>
          </a:r>
          <a:endParaRPr lang="en-US" sz="3200" kern="1200"/>
        </a:p>
      </dsp:txBody>
      <dsp:txXfrm>
        <a:off x="0" y="1535114"/>
        <a:ext cx="8304213" cy="1532867"/>
      </dsp:txXfrm>
    </dsp:sp>
    <dsp:sp modelId="{42D3C27E-F0E9-134C-A93D-06016FEB0FFC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7D0A1-04F9-6043-ABF5-AEF5BB633128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EU, USA, NATO: referendum neuznáno, zavedení sankcí</a:t>
          </a:r>
          <a:endParaRPr lang="en-US" sz="3200" kern="1200"/>
        </a:p>
      </dsp:txBody>
      <dsp:txXfrm>
        <a:off x="0" y="3067982"/>
        <a:ext cx="8304213" cy="1532867"/>
      </dsp:txXfrm>
    </dsp:sp>
  </dsp:spTree>
</dsp:drawing>
</file>

<file path=ppt/diagrams/drawing1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0EEAC-EEA8-354D-BE45-DC3D5B1DA0F0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C0007-269F-F644-8C42-183D8F6F1BFB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Před referendem rozmístěny tisíce ruských vojáků</a:t>
          </a:r>
          <a:endParaRPr lang="en-US" sz="4300" kern="1200"/>
        </a:p>
      </dsp:txBody>
      <dsp:txXfrm>
        <a:off x="0" y="2247"/>
        <a:ext cx="8304213" cy="1532867"/>
      </dsp:txXfrm>
    </dsp:sp>
    <dsp:sp modelId="{A1659687-DFA4-B044-98A7-44E6C6E52DB7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ECD14-0A01-6246-86C1-F03B6E994145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Obsazení ukrajinských objektů</a:t>
          </a:r>
          <a:endParaRPr lang="en-US" sz="4300" kern="1200"/>
        </a:p>
      </dsp:txBody>
      <dsp:txXfrm>
        <a:off x="0" y="1535114"/>
        <a:ext cx="8304213" cy="1532867"/>
      </dsp:txXfrm>
    </dsp:sp>
    <dsp:sp modelId="{79956D4F-F69F-2B45-99D4-1C33258068C5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06259-B75B-8E4F-ADF3-E40A4C760553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„Zelení mužíčci“ bez označení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1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58DC5-DD29-DA49-967E-650628951E0E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71718-ECBD-8845-84FC-4D396CCBE4BF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Krym anektován Ruskem 18. března 2014</a:t>
          </a:r>
          <a:endParaRPr lang="en-US" sz="4300" kern="1200"/>
        </a:p>
      </dsp:txBody>
      <dsp:txXfrm>
        <a:off x="0" y="2247"/>
        <a:ext cx="8304213" cy="1532867"/>
      </dsp:txXfrm>
    </dsp:sp>
    <dsp:sp modelId="{FC7F28FE-3EAC-BB4F-8F34-4FC2C054D66C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E8BD4-D077-3540-88EB-021BFFA29847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Většina světa považuje Krym za okupované území</a:t>
          </a:r>
          <a:endParaRPr lang="en-US" sz="4300" kern="1200"/>
        </a:p>
      </dsp:txBody>
      <dsp:txXfrm>
        <a:off x="0" y="1535114"/>
        <a:ext cx="8304213" cy="1532867"/>
      </dsp:txXfrm>
    </dsp:sp>
    <dsp:sp modelId="{C13F7067-3E5E-4F41-8CDF-833DA1251A28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9AA6A-1A66-364E-8D98-E3A4D46D2079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Zvýšení napětí mezi Ruskem a Západem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6EF81-AF3D-4F43-92C7-25E6B2A83D91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938A6-8AD6-D942-8427-EE9BA59FB483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• Referendum proběhlo ještě v rámci SSSR</a:t>
          </a:r>
          <a:endParaRPr lang="en-US" sz="3300" kern="1200"/>
        </a:p>
      </dsp:txBody>
      <dsp:txXfrm>
        <a:off x="0" y="2247"/>
        <a:ext cx="8304213" cy="1532867"/>
      </dsp:txXfrm>
    </dsp:sp>
    <dsp:sp modelId="{1D21E6A2-BFD7-DA43-BB48-C61E04643305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B8AD2-3A5F-2B4E-B4A7-79E654F0003F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• Po rozpadu SSSR se Krym stal autonomní částí Ukrajiny</a:t>
          </a:r>
          <a:endParaRPr lang="en-US" sz="3300" kern="1200"/>
        </a:p>
      </dsp:txBody>
      <dsp:txXfrm>
        <a:off x="0" y="1535114"/>
        <a:ext cx="8304213" cy="1532867"/>
      </dsp:txXfrm>
    </dsp:sp>
    <dsp:sp modelId="{DA6657C1-9882-7B4F-84A4-5C22F6A68CE0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F003A-2765-2844-874E-40F840FFC5B6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• Ukrajinská ústava (1996) potvrdila autonomii Krymu jako části jednotného státu</a:t>
          </a:r>
          <a:endParaRPr lang="en-US" sz="3300" kern="1200"/>
        </a:p>
      </dsp:txBody>
      <dsp:txXfrm>
        <a:off x="0" y="3067982"/>
        <a:ext cx="8304213" cy="15328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37FCE-AB95-5C4E-B5F6-EBF3CC52BBA4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68B0B-31C4-B949-BFCA-7AF2C3B1C9D9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První veřejný projev separatistického sentimentu na Krymu</a:t>
          </a:r>
          <a:endParaRPr lang="en-US" sz="4100" kern="1200"/>
        </a:p>
      </dsp:txBody>
      <dsp:txXfrm>
        <a:off x="0" y="2247"/>
        <a:ext cx="8304213" cy="1532867"/>
      </dsp:txXfrm>
    </dsp:sp>
    <dsp:sp modelId="{C30C79F7-7D94-1B41-B51F-9B18C6CCE5CE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0DA7E-2818-A647-9E2F-7840D928B9CB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Významně ovlivnilo budoucí vývoj (např. situace v roce 2014)</a:t>
          </a:r>
          <a:endParaRPr lang="en-US" sz="4100" kern="1200"/>
        </a:p>
      </dsp:txBody>
      <dsp:txXfrm>
        <a:off x="0" y="1535114"/>
        <a:ext cx="8304213" cy="1532867"/>
      </dsp:txXfrm>
    </dsp:sp>
    <dsp:sp modelId="{62686084-56F3-DC49-B884-31E14018E4B6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EC6AD-61DA-BF4A-B118-1C97CF4C7538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Dnes často dezinterpretováno jako snaha o odtržení</a:t>
          </a:r>
          <a:endParaRPr lang="en-US" sz="4100" kern="1200"/>
        </a:p>
      </dsp:txBody>
      <dsp:txXfrm>
        <a:off x="0" y="3067982"/>
        <a:ext cx="8304213" cy="153286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90838-1C96-3A43-A4E6-CD28F07E6357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6C793-CD0B-F040-8CA7-1FA0C2454982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Období: listopad 2004 – leden 2005</a:t>
          </a:r>
          <a:endParaRPr lang="en-US" sz="3200" kern="1200"/>
        </a:p>
      </dsp:txBody>
      <dsp:txXfrm>
        <a:off x="0" y="0"/>
        <a:ext cx="8304213" cy="1150774"/>
      </dsp:txXfrm>
    </dsp:sp>
    <dsp:sp modelId="{DFBAEA84-8DAC-C347-9EA6-28439EBCFE3D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3F12E-7E5D-A643-80C7-06EC816C843F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Důvod: zfalšované prezidentské volby – vyhlášen vítěz Viktor Janukovyč</a:t>
          </a:r>
          <a:endParaRPr lang="en-US" sz="3200" kern="1200"/>
        </a:p>
      </dsp:txBody>
      <dsp:txXfrm>
        <a:off x="0" y="1150774"/>
        <a:ext cx="8304213" cy="1150774"/>
      </dsp:txXfrm>
    </dsp:sp>
    <dsp:sp modelId="{2C90096B-8180-C846-B60B-DE5A3DD03915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72FFC-1276-6045-A556-A1D7774797A6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Opozice vedená Viktorem Juščenkem obvinila vládu z podvodů</a:t>
          </a:r>
          <a:endParaRPr lang="en-US" sz="3200" kern="1200"/>
        </a:p>
      </dsp:txBody>
      <dsp:txXfrm>
        <a:off x="0" y="2301548"/>
        <a:ext cx="8304213" cy="1150774"/>
      </dsp:txXfrm>
    </dsp:sp>
    <dsp:sp modelId="{028C361B-3AF3-044E-BB8A-FF4500890353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06E15-09E0-F445-80A1-FA73580A8D20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Masové nenásilné protesty v Kyjevě a dalších městech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857BF-4CAD-604D-A9BC-9D5987787ECB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07C3C-3ADD-8C42-8609-5A65376714FE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Oranžová barva = symbol kampaně Viktora Juščenka</a:t>
          </a:r>
          <a:endParaRPr lang="en-US" sz="3200" kern="1200"/>
        </a:p>
      </dsp:txBody>
      <dsp:txXfrm>
        <a:off x="0" y="0"/>
        <a:ext cx="8304213" cy="1150774"/>
      </dsp:txXfrm>
    </dsp:sp>
    <dsp:sp modelId="{51E4B4D6-6A5E-E444-AA33-D1B45EDEC5ED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2FF8D-6C25-0549-9E1C-8C7C010B23BB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Protesty vedly k rozhodnutí Nejvyššího soudu opakovat volby</a:t>
          </a:r>
          <a:endParaRPr lang="en-US" sz="3200" kern="1200"/>
        </a:p>
      </dsp:txBody>
      <dsp:txXfrm>
        <a:off x="0" y="1150774"/>
        <a:ext cx="8304213" cy="1150774"/>
      </dsp:txXfrm>
    </dsp:sp>
    <dsp:sp modelId="{032B8D38-B8EE-834D-8E32-AD703795AE86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FFBC5-6941-6B40-A3A8-CE3EEC4486F7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Opakované 2. kolo: vítězství Juščenka (52 %)</a:t>
          </a:r>
          <a:endParaRPr lang="en-US" sz="3200" kern="1200"/>
        </a:p>
      </dsp:txBody>
      <dsp:txXfrm>
        <a:off x="0" y="2301548"/>
        <a:ext cx="8304213" cy="1150774"/>
      </dsp:txXfrm>
    </dsp:sp>
    <dsp:sp modelId="{FA710B6C-0255-8E48-AD6F-E61B55D07CFB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7561A-BD03-6F41-8CD1-AE1690E0C340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Zahájil reformy, přiblížení k EU, boj s korupcí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EC12B-DBB1-B342-9801-3CF740869F30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E40FA-2689-8E42-A972-6348FD62FC75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Posílení občanské společnosti a víry v demokracii</a:t>
          </a:r>
          <a:endParaRPr lang="en-US" sz="4300" kern="1200"/>
        </a:p>
      </dsp:txBody>
      <dsp:txXfrm>
        <a:off x="0" y="2247"/>
        <a:ext cx="8304213" cy="1532867"/>
      </dsp:txXfrm>
    </dsp:sp>
    <dsp:sp modelId="{ED8E3874-92FC-874D-BD40-2E100F7451A9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CF0AB-6394-4649-94FD-616CE8642167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Zklamání z pomalých reforem a návratu starých struktur</a:t>
          </a:r>
          <a:endParaRPr lang="en-US" sz="4300" kern="1200"/>
        </a:p>
      </dsp:txBody>
      <dsp:txXfrm>
        <a:off x="0" y="1535114"/>
        <a:ext cx="8304213" cy="1532867"/>
      </dsp:txXfrm>
    </dsp:sp>
    <dsp:sp modelId="{E4BF382F-2E5B-3448-BBC5-0040FA39FFC1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448B1-5865-8644-B9D2-30B8C51CC7C1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Předehra k Euromajdanu (2013–2014)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11596-A7A9-ED4A-8C71-3624B884DDE8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9BD3B-DC16-8A4B-B2D6-A280238A9571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Obě události byly masovými protesty za demokratické hodnoty</a:t>
          </a:r>
          <a:endParaRPr lang="en-US" sz="3200" kern="1200"/>
        </a:p>
      </dsp:txBody>
      <dsp:txXfrm>
        <a:off x="0" y="0"/>
        <a:ext cx="8304213" cy="1150774"/>
      </dsp:txXfrm>
    </dsp:sp>
    <dsp:sp modelId="{D27EBE12-A920-7F4A-8AB1-AFF29209EA9C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ACB6D-213E-234C-B26F-405B31D342E3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Oranžová revoluce – protesty proti volebním podvodům</a:t>
          </a:r>
          <a:endParaRPr lang="en-US" sz="3200" kern="1200"/>
        </a:p>
      </dsp:txBody>
      <dsp:txXfrm>
        <a:off x="0" y="1150774"/>
        <a:ext cx="8304213" cy="1150774"/>
      </dsp:txXfrm>
    </dsp:sp>
    <dsp:sp modelId="{D7B4CF36-88C3-3142-AEA4-8F1C684F687A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80461-5F28-3B45-9159-B57B2265DEEE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Euromajdan – odpor proti odmítnutí přibližování k EU</a:t>
          </a:r>
          <a:endParaRPr lang="en-US" sz="3200" kern="1200"/>
        </a:p>
      </dsp:txBody>
      <dsp:txXfrm>
        <a:off x="0" y="2301548"/>
        <a:ext cx="8304213" cy="1150774"/>
      </dsp:txXfrm>
    </dsp:sp>
    <dsp:sp modelId="{465BB8CD-5254-3B4C-B0CE-19AE35F6EB4C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049BB-4D95-D44B-8C3F-7BB1424842AD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Euromajdan vedl k pádu Janukovyče a konfliktu s Ruskem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5FEE4-7E57-9C42-96EA-4358666111B6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6A9D89-D93C-9A4D-9019-886DADFA1DB8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/>
            <a:t>• </a:t>
          </a:r>
          <a:r>
            <a:rPr lang="en-US" sz="4300" b="1" kern="1200" dirty="0" err="1"/>
            <a:t>Narozen</a:t>
          </a:r>
          <a:r>
            <a:rPr lang="en-US" sz="4300" b="1" kern="1200" dirty="0"/>
            <a:t>: 9. </a:t>
          </a:r>
          <a:r>
            <a:rPr lang="en-US" sz="4300" b="1" kern="1200" dirty="0" err="1"/>
            <a:t>července</a:t>
          </a:r>
          <a:r>
            <a:rPr lang="en-US" sz="4300" b="1" kern="1200" dirty="0"/>
            <a:t> 1950, </a:t>
          </a:r>
          <a:r>
            <a:rPr lang="en-US" sz="4300" b="1" kern="1200" dirty="0" err="1"/>
            <a:t>Jenakijeve</a:t>
          </a:r>
          <a:r>
            <a:rPr lang="en-US" sz="4300" b="1" kern="1200" dirty="0"/>
            <a:t> (</a:t>
          </a:r>
          <a:r>
            <a:rPr lang="en-US" sz="4300" b="1" kern="1200" dirty="0" err="1"/>
            <a:t>Doněcká</a:t>
          </a:r>
          <a:r>
            <a:rPr lang="en-US" sz="4300" b="1" kern="1200" dirty="0"/>
            <a:t> oblast)</a:t>
          </a:r>
          <a:endParaRPr lang="en-US" sz="4300" kern="1200" dirty="0"/>
        </a:p>
      </dsp:txBody>
      <dsp:txXfrm>
        <a:off x="0" y="2247"/>
        <a:ext cx="8304213" cy="1532867"/>
      </dsp:txXfrm>
    </dsp:sp>
    <dsp:sp modelId="{E17A50B7-54A7-F540-93A5-66C5E42F9FD9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3D3E2D-24FF-5944-ACB5-50E651B80D10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Ruskojazyčný původ, technické a ekonomické vzdělání</a:t>
          </a:r>
          <a:endParaRPr lang="en-US" sz="4300" kern="1200"/>
        </a:p>
      </dsp:txBody>
      <dsp:txXfrm>
        <a:off x="0" y="1535114"/>
        <a:ext cx="8304213" cy="1532867"/>
      </dsp:txXfrm>
    </dsp:sp>
    <dsp:sp modelId="{AF17D4A6-7CC4-B34B-835D-EF5410845793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2A3980-D2F3-D64C-8123-D2799E576F1C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Kritizováno formální právní vzdělání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D2C0D-C9FC-634C-A947-95B7D577AF37}">
      <dsp:nvSpPr>
        <dsp:cNvPr id="0" name=""/>
        <dsp:cNvSpPr/>
      </dsp:nvSpPr>
      <dsp:spPr>
        <a:xfrm>
          <a:off x="0" y="561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7C87BE-85E0-4245-AB94-DED0BA528769}">
      <dsp:nvSpPr>
        <dsp:cNvPr id="0" name=""/>
        <dsp:cNvSpPr/>
      </dsp:nvSpPr>
      <dsp:spPr>
        <a:xfrm>
          <a:off x="0" y="56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Hlavní město – Kyjev</a:t>
          </a:r>
          <a:endParaRPr lang="en-US" sz="2500" kern="1200"/>
        </a:p>
      </dsp:txBody>
      <dsp:txXfrm>
        <a:off x="0" y="561"/>
        <a:ext cx="8304213" cy="920394"/>
      </dsp:txXfrm>
    </dsp:sp>
    <dsp:sp modelId="{5CC1577D-A49B-004D-A32F-7058D05A843A}">
      <dsp:nvSpPr>
        <dsp:cNvPr id="0" name=""/>
        <dsp:cNvSpPr/>
      </dsp:nvSpPr>
      <dsp:spPr>
        <a:xfrm>
          <a:off x="0" y="920956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547428-AADD-E748-AFDF-76BDF25F8841}">
      <dsp:nvSpPr>
        <dsp:cNvPr id="0" name=""/>
        <dsp:cNvSpPr/>
      </dsp:nvSpPr>
      <dsp:spPr>
        <a:xfrm>
          <a:off x="0" y="920956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Rozloha - cca 603 000 km² (největší země v Evropě kromě Ruska)</a:t>
          </a:r>
          <a:endParaRPr lang="en-US" sz="2500" kern="1200"/>
        </a:p>
      </dsp:txBody>
      <dsp:txXfrm>
        <a:off x="0" y="920956"/>
        <a:ext cx="8304213" cy="920394"/>
      </dsp:txXfrm>
    </dsp:sp>
    <dsp:sp modelId="{94F4BB82-E560-3B46-8FCE-D2923082AF44}">
      <dsp:nvSpPr>
        <dsp:cNvPr id="0" name=""/>
        <dsp:cNvSpPr/>
      </dsp:nvSpPr>
      <dsp:spPr>
        <a:xfrm>
          <a:off x="0" y="1841351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D44AB8-DB20-B74D-BBC9-0CE237621566}">
      <dsp:nvSpPr>
        <dsp:cNvPr id="0" name=""/>
        <dsp:cNvSpPr/>
      </dsp:nvSpPr>
      <dsp:spPr>
        <a:xfrm>
          <a:off x="0" y="184135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Počet obyvatel přibližně 36 milionů (po roce 2022 výrazně ovlivněno migrací)</a:t>
          </a:r>
          <a:endParaRPr lang="en-US" sz="2500" kern="1200"/>
        </a:p>
      </dsp:txBody>
      <dsp:txXfrm>
        <a:off x="0" y="1841351"/>
        <a:ext cx="8304213" cy="920394"/>
      </dsp:txXfrm>
    </dsp:sp>
    <dsp:sp modelId="{6B98355B-AEBD-B54C-B408-D38BC61B1660}">
      <dsp:nvSpPr>
        <dsp:cNvPr id="0" name=""/>
        <dsp:cNvSpPr/>
      </dsp:nvSpPr>
      <dsp:spPr>
        <a:xfrm>
          <a:off x="0" y="2761745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93AA38-E96C-1A44-8FDA-3432857D6752}">
      <dsp:nvSpPr>
        <dsp:cNvPr id="0" name=""/>
        <dsp:cNvSpPr/>
      </dsp:nvSpPr>
      <dsp:spPr>
        <a:xfrm>
          <a:off x="0" y="2761745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</a:t>
          </a:r>
          <a:r>
            <a:rPr lang="cs-CZ" sz="2500" b="1" kern="1200"/>
            <a:t>ousedé</a:t>
          </a:r>
          <a:r>
            <a:rPr lang="cs-CZ" sz="2500" kern="1200"/>
            <a:t>: Rusko, Bělorusko, Polsko, Slovensko, Maďarsko, Rumunsko, Moldavsko</a:t>
          </a:r>
          <a:endParaRPr lang="en-US" sz="2500" kern="1200"/>
        </a:p>
      </dsp:txBody>
      <dsp:txXfrm>
        <a:off x="0" y="2761745"/>
        <a:ext cx="8304213" cy="920394"/>
      </dsp:txXfrm>
    </dsp:sp>
    <dsp:sp modelId="{CFAEC1E8-9575-FF46-A2F2-78B0E51EDC7C}">
      <dsp:nvSpPr>
        <dsp:cNvPr id="0" name=""/>
        <dsp:cNvSpPr/>
      </dsp:nvSpPr>
      <dsp:spPr>
        <a:xfrm>
          <a:off x="0" y="3682140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0531D2-B9BF-9342-A65B-CD18142A7618}">
      <dsp:nvSpPr>
        <dsp:cNvPr id="0" name=""/>
        <dsp:cNvSpPr/>
      </dsp:nvSpPr>
      <dsp:spPr>
        <a:xfrm>
          <a:off x="0" y="3682140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/>
            <a:t>Jazyk</a:t>
          </a:r>
          <a:r>
            <a:rPr lang="cs-CZ" sz="2500" kern="1200"/>
            <a:t>: Ukrajinština (oficiální), často se mluví i rusky</a:t>
          </a:r>
          <a:endParaRPr lang="en-US" sz="2500" kern="1200"/>
        </a:p>
      </dsp:txBody>
      <dsp:txXfrm>
        <a:off x="0" y="3682140"/>
        <a:ext cx="8304213" cy="92039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9FF48-60B5-4FBF-A20B-3C6E2EB6EAF2}">
      <dsp:nvSpPr>
        <dsp:cNvPr id="0" name=""/>
        <dsp:cNvSpPr/>
      </dsp:nvSpPr>
      <dsp:spPr>
        <a:xfrm>
          <a:off x="778428" y="1292737"/>
          <a:ext cx="1084396" cy="10843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CB637-F973-49D6-83DD-351AB5C8B475}">
      <dsp:nvSpPr>
        <dsp:cNvPr id="0" name=""/>
        <dsp:cNvSpPr/>
      </dsp:nvSpPr>
      <dsp:spPr>
        <a:xfrm>
          <a:off x="115741" y="2695787"/>
          <a:ext cx="24097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• Premiér Ukrajiny: 2002–2005, 2006–2007</a:t>
          </a:r>
          <a:endParaRPr lang="en-US" sz="1700" kern="1200"/>
        </a:p>
      </dsp:txBody>
      <dsp:txXfrm>
        <a:off x="115741" y="2695787"/>
        <a:ext cx="2409769" cy="720000"/>
      </dsp:txXfrm>
    </dsp:sp>
    <dsp:sp modelId="{C62FE542-8D5D-4A68-B07B-39BA25501818}">
      <dsp:nvSpPr>
        <dsp:cNvPr id="0" name=""/>
        <dsp:cNvSpPr/>
      </dsp:nvSpPr>
      <dsp:spPr>
        <a:xfrm>
          <a:off x="3609908" y="1292737"/>
          <a:ext cx="1084396" cy="10843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89ACC-6687-44C9-9FF3-3C221884A8F2}">
      <dsp:nvSpPr>
        <dsp:cNvPr id="0" name=""/>
        <dsp:cNvSpPr/>
      </dsp:nvSpPr>
      <dsp:spPr>
        <a:xfrm>
          <a:off x="2947221" y="2695787"/>
          <a:ext cx="24097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• </a:t>
          </a:r>
          <a:r>
            <a:rPr lang="en-US" sz="1700" b="1" kern="1200" dirty="0" err="1"/>
            <a:t>Kandidát</a:t>
          </a:r>
          <a:r>
            <a:rPr lang="en-US" sz="1700" b="1" kern="1200" dirty="0"/>
            <a:t> v </a:t>
          </a:r>
          <a:r>
            <a:rPr lang="en-US" sz="1700" b="1" kern="1200" dirty="0" err="1"/>
            <a:t>prezidentských</a:t>
          </a:r>
          <a:r>
            <a:rPr lang="en-US" sz="1700" b="1" kern="1200" dirty="0"/>
            <a:t> </a:t>
          </a:r>
          <a:r>
            <a:rPr lang="en-US" sz="1700" b="1" kern="1200" dirty="0" err="1"/>
            <a:t>volbách</a:t>
          </a:r>
          <a:r>
            <a:rPr lang="en-US" sz="1700" b="1" kern="1200" dirty="0"/>
            <a:t> 2004 – </a:t>
          </a:r>
          <a:r>
            <a:rPr lang="en-US" sz="1700" b="1" kern="1200" dirty="0" err="1"/>
            <a:t>volby</a:t>
          </a:r>
          <a:r>
            <a:rPr lang="en-US" sz="1700" b="1" kern="1200" dirty="0"/>
            <a:t> </a:t>
          </a:r>
          <a:r>
            <a:rPr lang="en-US" sz="1700" b="1" kern="1200" dirty="0" err="1"/>
            <a:t>zfalšovány</a:t>
          </a:r>
          <a:endParaRPr lang="en-US" sz="1700" kern="1200" dirty="0"/>
        </a:p>
      </dsp:txBody>
      <dsp:txXfrm>
        <a:off x="2947221" y="2695787"/>
        <a:ext cx="2409769" cy="720000"/>
      </dsp:txXfrm>
    </dsp:sp>
    <dsp:sp modelId="{FD722514-EDEC-4E62-BA94-02E05BEC901E}">
      <dsp:nvSpPr>
        <dsp:cNvPr id="0" name=""/>
        <dsp:cNvSpPr/>
      </dsp:nvSpPr>
      <dsp:spPr>
        <a:xfrm>
          <a:off x="6441387" y="1292737"/>
          <a:ext cx="1084396" cy="10843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376E9-C531-4115-9549-F1551ED6CE7B}">
      <dsp:nvSpPr>
        <dsp:cNvPr id="0" name=""/>
        <dsp:cNvSpPr/>
      </dsp:nvSpPr>
      <dsp:spPr>
        <a:xfrm>
          <a:off x="5778701" y="2695787"/>
          <a:ext cx="24097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• Prezident Ukrajiny: 2010–2014</a:t>
          </a:r>
          <a:endParaRPr lang="en-US" sz="1700" kern="1200"/>
        </a:p>
      </dsp:txBody>
      <dsp:txXfrm>
        <a:off x="5778701" y="2695787"/>
        <a:ext cx="2409769" cy="7200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FF5CC-349F-424E-BA5E-71896226164E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99014-B999-6C4A-B9FB-36FE17322364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2013: odmítl podepsat asociační dohodu s EU</a:t>
          </a:r>
          <a:endParaRPr lang="en-US" sz="4300" kern="1200"/>
        </a:p>
      </dsp:txBody>
      <dsp:txXfrm>
        <a:off x="0" y="2247"/>
        <a:ext cx="8304213" cy="1532867"/>
      </dsp:txXfrm>
    </dsp:sp>
    <dsp:sp modelId="{0FA9BD6B-A62C-D74E-823C-D21DD504B63C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89896-E904-044F-BBCD-A0FC8B17A090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Spuštění Euromajdanu – masové protesty</a:t>
          </a:r>
          <a:endParaRPr lang="en-US" sz="4300" kern="1200"/>
        </a:p>
      </dsp:txBody>
      <dsp:txXfrm>
        <a:off x="0" y="1535114"/>
        <a:ext cx="8304213" cy="1532867"/>
      </dsp:txXfrm>
    </dsp:sp>
    <dsp:sp modelId="{658AF66F-4042-D64C-A9C4-2C275C0D3AE0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0DD74-622D-124F-B069-04A04B70A5B6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Únor 2014: útěk do Ruska, odvolán parlamentem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6E394-BDCA-C743-B456-7570BCA146F2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D4FB5-3D03-C54C-934D-F9A57223E22A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Exil v Rusku, odsouzen za vlastizradu (2019)</a:t>
          </a:r>
          <a:endParaRPr lang="en-US" sz="4300" kern="1200"/>
        </a:p>
      </dsp:txBody>
      <dsp:txXfrm>
        <a:off x="0" y="2247"/>
        <a:ext cx="8304213" cy="1532867"/>
      </dsp:txXfrm>
    </dsp:sp>
    <dsp:sp modelId="{CCC5C408-8EB8-D542-81F9-6B979C7D6FD5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C095D-94FF-C240-85BC-B89C0E1A783F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Spojován s ruskou anexí Krymu a válkou na Donbasu</a:t>
          </a:r>
          <a:endParaRPr lang="en-US" sz="4300" kern="1200"/>
        </a:p>
      </dsp:txBody>
      <dsp:txXfrm>
        <a:off x="0" y="1535114"/>
        <a:ext cx="8304213" cy="1532867"/>
      </dsp:txXfrm>
    </dsp:sp>
    <dsp:sp modelId="{C26E798F-81A3-D447-99D0-2B30CC446720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C47A0-89A0-074C-87EF-D30B62B6231F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Vnímán jako symbol korupce a proruské politiky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C7E72-533C-3E47-A329-A5B491612164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72FFD-7944-B449-9BA7-4B9DEE5340A4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U proruštích voličů – dříve oblíbený jako ochránce stability</a:t>
          </a:r>
          <a:endParaRPr lang="en-US" sz="4300" kern="1200"/>
        </a:p>
      </dsp:txBody>
      <dsp:txXfrm>
        <a:off x="0" y="2247"/>
        <a:ext cx="8304213" cy="1532867"/>
      </dsp:txXfrm>
    </dsp:sp>
    <dsp:sp modelId="{9D79FCF8-E7F0-8441-8D70-193FC71AF7F6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C13AE-8E55-C54F-BE94-F1D82F4C5522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U prozápadních Ukrajinců – symbol zrady a selhání demokracie</a:t>
          </a:r>
          <a:endParaRPr lang="en-US" sz="4300" kern="1200"/>
        </a:p>
      </dsp:txBody>
      <dsp:txXfrm>
        <a:off x="0" y="1535114"/>
        <a:ext cx="8304213" cy="1532867"/>
      </dsp:txXfrm>
    </dsp:sp>
    <dsp:sp modelId="{557B7BC3-F8A7-EA48-910F-A4F225CAEDC2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84DA8-96C7-F24F-8C15-AFC020FD2F3D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Jeho pád odstartoval novou etapu ukrajinských dějin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74BC5-ABEA-BF43-9831-7DA7133608C1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413EB-1217-634B-8AB3-2BBFA7BE61D6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Narozen: 23. února 1954, Sumská oblast</a:t>
          </a:r>
          <a:endParaRPr lang="en-US" sz="4300" kern="1200"/>
        </a:p>
      </dsp:txBody>
      <dsp:txXfrm>
        <a:off x="0" y="2247"/>
        <a:ext cx="8304213" cy="1532867"/>
      </dsp:txXfrm>
    </dsp:sp>
    <dsp:sp modelId="{4C002293-C25D-0746-A4A9-48E06DDDF2B1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3838D-5B15-A848-BF3D-98D7460C57C9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Ekonom a bankéř, proevropská orientace</a:t>
          </a:r>
          <a:endParaRPr lang="en-US" sz="4300" kern="1200"/>
        </a:p>
      </dsp:txBody>
      <dsp:txXfrm>
        <a:off x="0" y="1535114"/>
        <a:ext cx="8304213" cy="1532867"/>
      </dsp:txXfrm>
    </dsp:sp>
    <dsp:sp modelId="{ECEE5947-19FE-454D-86E4-D00ACCFCAE79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188B8-1DB7-4F4B-A96D-D187FF33848A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Manželka Kateryna – ukrajinsko-amerického původu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FA3BD-9D01-9949-872C-6D558F318B06}">
      <dsp:nvSpPr>
        <dsp:cNvPr id="0" name=""/>
        <dsp:cNvSpPr/>
      </dsp:nvSpPr>
      <dsp:spPr>
        <a:xfrm>
          <a:off x="0" y="2299"/>
          <a:ext cx="830421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1C95A1-558D-CF4D-A60C-347FF9B0BFB7}">
      <dsp:nvSpPr>
        <dsp:cNvPr id="0" name=""/>
        <dsp:cNvSpPr/>
      </dsp:nvSpPr>
      <dsp:spPr>
        <a:xfrm>
          <a:off x="0" y="2299"/>
          <a:ext cx="8304213" cy="1567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• Guvernér centrální banky (1993–1999) – zavedení hřivny</a:t>
          </a:r>
          <a:endParaRPr lang="en-US" sz="4100" kern="1200"/>
        </a:p>
      </dsp:txBody>
      <dsp:txXfrm>
        <a:off x="0" y="2299"/>
        <a:ext cx="8304213" cy="1567975"/>
      </dsp:txXfrm>
    </dsp:sp>
    <dsp:sp modelId="{276280D0-CD0D-BA43-A0F5-887D0F8369A6}">
      <dsp:nvSpPr>
        <dsp:cNvPr id="0" name=""/>
        <dsp:cNvSpPr/>
      </dsp:nvSpPr>
      <dsp:spPr>
        <a:xfrm>
          <a:off x="0" y="1570274"/>
          <a:ext cx="830421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C4642B-4276-6141-97E5-46F61F5122C7}">
      <dsp:nvSpPr>
        <dsp:cNvPr id="0" name=""/>
        <dsp:cNvSpPr/>
      </dsp:nvSpPr>
      <dsp:spPr>
        <a:xfrm>
          <a:off x="0" y="1570274"/>
          <a:ext cx="8304213" cy="1567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• Premiér Ukrajiny (1999–2001) – reformy, odvolání politickým tlakem</a:t>
          </a:r>
          <a:endParaRPr lang="en-US" sz="4100" kern="1200"/>
        </a:p>
      </dsp:txBody>
      <dsp:txXfrm>
        <a:off x="0" y="1570274"/>
        <a:ext cx="8304213" cy="1567975"/>
      </dsp:txXfrm>
    </dsp:sp>
    <dsp:sp modelId="{0363CF3E-207D-7B42-AD81-7369CC658CBF}">
      <dsp:nvSpPr>
        <dsp:cNvPr id="0" name=""/>
        <dsp:cNvSpPr/>
      </dsp:nvSpPr>
      <dsp:spPr>
        <a:xfrm>
          <a:off x="0" y="3138250"/>
          <a:ext cx="830421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69D79-9571-4D4B-AB8C-56DAEA54250A}">
      <dsp:nvSpPr>
        <dsp:cNvPr id="0" name=""/>
        <dsp:cNvSpPr/>
      </dsp:nvSpPr>
      <dsp:spPr>
        <a:xfrm>
          <a:off x="0" y="3138250"/>
          <a:ext cx="8304213" cy="1567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• Zakladatel opozičního bloku „Naše Ukrajina“</a:t>
          </a:r>
          <a:endParaRPr lang="en-US" sz="4100" kern="1200"/>
        </a:p>
      </dsp:txBody>
      <dsp:txXfrm>
        <a:off x="0" y="3138250"/>
        <a:ext cx="8304213" cy="156797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502EA-5239-594F-8E0C-715516AF8C76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683EF-D5A4-8F4D-BE48-39A478A57775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Prezidentské volby 2004 – oponent Janukovyče</a:t>
          </a:r>
          <a:endParaRPr lang="en-US" sz="4300" kern="1200"/>
        </a:p>
      </dsp:txBody>
      <dsp:txXfrm>
        <a:off x="0" y="2247"/>
        <a:ext cx="8304213" cy="1532867"/>
      </dsp:txXfrm>
    </dsp:sp>
    <dsp:sp modelId="{CF252986-8800-524D-986F-91210BF99AD0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14E1E-679F-CE42-997E-2AF84BA340F2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Otráven dioxinem během kampaně</a:t>
          </a:r>
          <a:endParaRPr lang="en-US" sz="4300" kern="1200"/>
        </a:p>
      </dsp:txBody>
      <dsp:txXfrm>
        <a:off x="0" y="1535114"/>
        <a:ext cx="8304213" cy="1532867"/>
      </dsp:txXfrm>
    </dsp:sp>
    <dsp:sp modelId="{34AF5580-B3F9-9E41-A671-F6CF6896B7FE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ADD44-1DF6-CB4A-8339-CBF5B50B75A3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Po Oranžové revoluci zvolen prezidentem (prosinec 2004)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77B1E-A13C-5B4A-B151-70B04564B927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FF0CE-8AEE-A948-80CD-D02398CCF99C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Podpora přiblížení k EU a NATO</a:t>
          </a:r>
          <a:endParaRPr lang="en-US" sz="4300" kern="1200"/>
        </a:p>
      </dsp:txBody>
      <dsp:txXfrm>
        <a:off x="0" y="2247"/>
        <a:ext cx="8304213" cy="1532867"/>
      </dsp:txXfrm>
    </dsp:sp>
    <dsp:sp modelId="{A698B17A-2893-5946-8539-6A7ECF60C7CF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5BC2D-68E4-A24C-BB16-C92BF4372C51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Spory s Tymošenkovou, pomalé reformy</a:t>
          </a:r>
          <a:endParaRPr lang="en-US" sz="4300" kern="1200"/>
        </a:p>
      </dsp:txBody>
      <dsp:txXfrm>
        <a:off x="0" y="1535114"/>
        <a:ext cx="8304213" cy="1532867"/>
      </dsp:txXfrm>
    </dsp:sp>
    <dsp:sp modelId="{90849A13-6E4B-C643-9D12-BE3B10EB2D37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F08B2-612F-834C-AAC0-A5B44D9A1AA4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Ztráta důvěry veřejnosti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52DD4-AEA5-A44A-B6A4-45EB20ACDE92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0A0DC-B426-1F4D-835C-0458F1225862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Ve volbách 2010 získal méně než 6 % hlasů</a:t>
          </a:r>
          <a:endParaRPr lang="en-US" sz="4300" kern="1200"/>
        </a:p>
      </dsp:txBody>
      <dsp:txXfrm>
        <a:off x="0" y="2247"/>
        <a:ext cx="8304213" cy="1532867"/>
      </dsp:txXfrm>
    </dsp:sp>
    <dsp:sp modelId="{5DA90667-AE4B-6A42-A6D3-113BDD7EC2B1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62D11-3255-F048-A532-3DF2E8C76138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Stáhl se z politiky, symbol demokratických změn</a:t>
          </a:r>
          <a:endParaRPr lang="en-US" sz="4300" kern="1200"/>
        </a:p>
      </dsp:txBody>
      <dsp:txXfrm>
        <a:off x="0" y="1535114"/>
        <a:ext cx="8304213" cy="1532867"/>
      </dsp:txXfrm>
    </dsp:sp>
    <dsp:sp modelId="{FC73D13D-C9EE-3447-805C-F3C506447264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7FA52-908F-E540-8CA3-2917CA37B34A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Vnímán jako čestný, ale slabý vůdce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DA0E8-84D8-FC43-B142-945A8CF52C17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25F22-BAF1-D74F-AACF-F25AD4AB2866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Juščenko: prozápadní, demokratický reformátor</a:t>
          </a:r>
          <a:endParaRPr lang="en-US" sz="3200" kern="1200"/>
        </a:p>
      </dsp:txBody>
      <dsp:txXfrm>
        <a:off x="0" y="0"/>
        <a:ext cx="8304213" cy="1150774"/>
      </dsp:txXfrm>
    </dsp:sp>
    <dsp:sp modelId="{943AAF77-414A-9447-9C51-AFCB34E5E247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7AA8B-5280-1E48-BF20-7E364AF0B6C3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Janukovyč: proruský, autoritářský styl vlády</a:t>
          </a:r>
          <a:endParaRPr lang="en-US" sz="3200" kern="1200"/>
        </a:p>
      </dsp:txBody>
      <dsp:txXfrm>
        <a:off x="0" y="1150774"/>
        <a:ext cx="8304213" cy="1150774"/>
      </dsp:txXfrm>
    </dsp:sp>
    <dsp:sp modelId="{2F655D41-6F79-7E40-B09C-06B1BF0F2F40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D6ECA-0C05-FB45-BA2B-1C51D05CB7FB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Juščenko – symbol Oranžové revoluce, Janukovyč – pád během Euromajdanu</a:t>
          </a:r>
          <a:endParaRPr lang="en-US" sz="3200" kern="1200"/>
        </a:p>
      </dsp:txBody>
      <dsp:txXfrm>
        <a:off x="0" y="2301548"/>
        <a:ext cx="8304213" cy="1150774"/>
      </dsp:txXfrm>
    </dsp:sp>
    <dsp:sp modelId="{4B939576-23D0-0844-808E-35B7248C002B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9D338-208F-F144-BDB2-E25AF7DE73AE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Oba ztratili veřejnou podporu, ale z různých důvodů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E9985-3C06-AE43-B1BB-492D98E27976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81D37-4102-F545-B2E9-B34CB1E4489A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První </a:t>
          </a:r>
          <a:r>
            <a:rPr lang="cs-CZ" sz="2300" b="1" kern="1200"/>
            <a:t>částečně svobodné volby</a:t>
          </a:r>
          <a:r>
            <a:rPr lang="cs-CZ" sz="2300" kern="1200"/>
            <a:t> v Ukrajinské SSR od roku 1917.</a:t>
          </a:r>
          <a:endParaRPr lang="en-US" sz="2300" kern="1200"/>
        </a:p>
      </dsp:txBody>
      <dsp:txXfrm>
        <a:off x="0" y="0"/>
        <a:ext cx="8304213" cy="1150774"/>
      </dsp:txXfrm>
    </dsp:sp>
    <dsp:sp modelId="{661A2E28-B983-8148-A6A2-DAE47CB4AA4C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8910D-660D-0B41-BF49-F2A01749F672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Zvolen byl nový </a:t>
          </a:r>
          <a:r>
            <a:rPr lang="cs-CZ" sz="2300" b="1" kern="1200"/>
            <a:t>parlament – Nejvyšší sovět Ukrajiny</a:t>
          </a:r>
          <a:r>
            <a:rPr lang="cs-CZ" sz="2300" kern="1200"/>
            <a:t>.</a:t>
          </a:r>
          <a:endParaRPr lang="en-US" sz="2300" kern="1200"/>
        </a:p>
      </dsp:txBody>
      <dsp:txXfrm>
        <a:off x="0" y="1150774"/>
        <a:ext cx="8304213" cy="1150774"/>
      </dsp:txXfrm>
    </dsp:sp>
    <dsp:sp modelId="{91DE1BE8-7A32-A845-A65F-AA7E11BCC787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5C2C7-4CDA-FD4F-B647-E8E7819FF97A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 parlamentu začala působit </a:t>
          </a:r>
          <a:r>
            <a:rPr lang="cs-CZ" sz="2300" b="1" kern="1200"/>
            <a:t>opoziční skupina „Narodna Rada“ (Národní rada)</a:t>
          </a:r>
          <a:r>
            <a:rPr lang="cs-CZ" sz="2300" kern="1200"/>
            <a:t>, složená z prodemokratických a prozápadních poslanců.</a:t>
          </a:r>
          <a:endParaRPr lang="en-US" sz="2300" kern="1200"/>
        </a:p>
      </dsp:txBody>
      <dsp:txXfrm>
        <a:off x="0" y="2301548"/>
        <a:ext cx="8304213" cy="1150774"/>
      </dsp:txXfrm>
    </dsp:sp>
    <dsp:sp modelId="{6B72EDFB-DFC8-D14F-84E1-3A972DFA25E8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B823A-5EFF-A842-A608-25AB8C1E1287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Tyto volby znamenaly </a:t>
          </a:r>
          <a:r>
            <a:rPr lang="cs-CZ" sz="2300" b="1" kern="1200"/>
            <a:t>začátek procesu demokratizace a postupného odpoutávání od Moskvy</a:t>
          </a:r>
          <a:r>
            <a:rPr lang="cs-CZ" sz="2300" kern="1200"/>
            <a:t>.</a:t>
          </a:r>
          <a:endParaRPr lang="en-US" sz="2300" kern="1200"/>
        </a:p>
      </dsp:txBody>
      <dsp:txXfrm>
        <a:off x="0" y="3452322"/>
        <a:ext cx="8304213" cy="115077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6283A-7240-3447-8590-3B2D42AEEAC7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0FE3E-6033-1C44-A59F-C6E24AA07079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Narozená: 27. listopadu 1960, Dnipro</a:t>
          </a:r>
          <a:endParaRPr lang="en-US" sz="4300" kern="1200"/>
        </a:p>
      </dsp:txBody>
      <dsp:txXfrm>
        <a:off x="0" y="2247"/>
        <a:ext cx="8304213" cy="1532867"/>
      </dsp:txXfrm>
    </dsp:sp>
    <dsp:sp modelId="{78F316AF-B1FA-EF41-87F1-53EC4BB42D49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A49D0-09D2-0543-A88B-149F1227EB9B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Ekonomka, podnikatelka v energetickém sektoru</a:t>
          </a:r>
          <a:endParaRPr lang="en-US" sz="4300" kern="1200"/>
        </a:p>
      </dsp:txBody>
      <dsp:txXfrm>
        <a:off x="0" y="1535114"/>
        <a:ext cx="8304213" cy="1532867"/>
      </dsp:txXfrm>
    </dsp:sp>
    <dsp:sp modelId="{4813207C-369E-7E43-8F42-892ECD4546BC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81EFC-ECAA-9441-A8E4-DB0EA8B42C0F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 90. letech spoluvlastnila velkou plynárenskou firmu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837E0-B72B-8E4D-82F6-F4C133062422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5DDBB-67F3-7A4D-B9BB-25910B0ACF63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Ministryně energetiky (1999–2001)</a:t>
          </a:r>
          <a:endParaRPr lang="en-US" sz="4300" kern="1200"/>
        </a:p>
      </dsp:txBody>
      <dsp:txXfrm>
        <a:off x="0" y="2247"/>
        <a:ext cx="8304213" cy="1532867"/>
      </dsp:txXfrm>
    </dsp:sp>
    <dsp:sp modelId="{73A81061-3BB4-FC41-B8F7-709B6414F381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4AE00-FDF0-5B4F-BD44-BE107E522217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Premiérka: 2005 a 2007–2010</a:t>
          </a:r>
          <a:endParaRPr lang="en-US" sz="4300" kern="1200"/>
        </a:p>
      </dsp:txBody>
      <dsp:txXfrm>
        <a:off x="0" y="1535114"/>
        <a:ext cx="8304213" cy="1532867"/>
      </dsp:txXfrm>
    </dsp:sp>
    <dsp:sp modelId="{AC7AFF87-BD4F-FB49-844A-2AAF5A497F6A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0A1BA-E09C-3C4C-8864-27AD78227EF5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Vůdkyně strany Baťkivščyna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3B5-EBC3-A141-8ED9-AC46D4723672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DD007-EA5A-1841-AA8D-1C9AA10E3D8F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Spojenectví s Viktorem Juščenkem</a:t>
          </a:r>
          <a:endParaRPr lang="en-US" sz="4300" kern="1200"/>
        </a:p>
      </dsp:txBody>
      <dsp:txXfrm>
        <a:off x="0" y="2247"/>
        <a:ext cx="8304213" cy="1532867"/>
      </dsp:txXfrm>
    </dsp:sp>
    <dsp:sp modelId="{96573C0E-AE5C-BD4B-A633-670C5B028C8A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99CAD-3CB8-6C46-ACE0-EDE69C2ED4E5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Hlavní ženská tvář protestního hnutí</a:t>
          </a:r>
          <a:endParaRPr lang="en-US" sz="4300" kern="1200"/>
        </a:p>
      </dsp:txBody>
      <dsp:txXfrm>
        <a:off x="0" y="1535114"/>
        <a:ext cx="8304213" cy="1532867"/>
      </dsp:txXfrm>
    </dsp:sp>
    <dsp:sp modelId="{04E274FD-0517-244C-B32A-25DCCE8AEFB3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BACEB-6302-9549-8B9C-9D5A1689BE3F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Jmenována premiérkou po vítězství revoluce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033DF-A0CE-384F-83AE-A65C7AF8750B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E778A-977D-D243-9E41-747117598A56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2011: odsouzena na 7 let – mezinárodní kritika procesu</a:t>
          </a:r>
          <a:endParaRPr lang="en-US" sz="4300" kern="1200"/>
        </a:p>
      </dsp:txBody>
      <dsp:txXfrm>
        <a:off x="0" y="2247"/>
        <a:ext cx="8304213" cy="1532867"/>
      </dsp:txXfrm>
    </dsp:sp>
    <dsp:sp modelId="{9C1F1564-9D3D-9845-BC2F-6687F68A1F68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95F30-8F88-D943-BEB6-22689EA6D690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2014: propuštěna během Euromajdanu</a:t>
          </a:r>
          <a:endParaRPr lang="en-US" sz="4300" kern="1200"/>
        </a:p>
      </dsp:txBody>
      <dsp:txXfrm>
        <a:off x="0" y="1535114"/>
        <a:ext cx="8304213" cy="1532867"/>
      </dsp:txXfrm>
    </dsp:sp>
    <dsp:sp modelId="{56A0D2B5-A551-D845-8861-B4FF2373E6DF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20B89-8F1F-4941-8D5C-9143A88682D3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Kandidovala na prezidentku v letech 2014 a 2019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EF7CC-7B98-2D42-B070-547C2E5F5D5A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2981B-0E60-5F43-8682-FDC109F2FFBE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Charismatická, ale kontroverzní</a:t>
          </a:r>
          <a:endParaRPr lang="en-US" sz="4300" kern="1200"/>
        </a:p>
      </dsp:txBody>
      <dsp:txXfrm>
        <a:off x="0" y="2247"/>
        <a:ext cx="8304213" cy="1532867"/>
      </dsp:txXfrm>
    </dsp:sp>
    <dsp:sp modelId="{0DAEE1E7-A1F2-864F-B47B-76621D8E02D6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9AB31-E1D6-5D49-97A4-4E21BA20A338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Kritizována za autoritářství a populismus</a:t>
          </a:r>
          <a:endParaRPr lang="en-US" sz="4300" kern="1200"/>
        </a:p>
      </dsp:txBody>
      <dsp:txXfrm>
        <a:off x="0" y="1535114"/>
        <a:ext cx="8304213" cy="1532867"/>
      </dsp:txXfrm>
    </dsp:sp>
    <dsp:sp modelId="{74FA10A0-4909-3649-AEA7-542EB3EBC11B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7AE16-BCBC-D048-804E-4C142B28E0FD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První výrazná žena v nejvyšší ukrajinské politice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DEE9B-106A-9C4E-94EE-A7F60C722937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94456-35E2-E246-89EB-9C88DA9DA7C4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Juščenko: Proevropský, čestný, ale slabý vůdce</a:t>
          </a:r>
          <a:endParaRPr lang="en-US" sz="3200" kern="1200"/>
        </a:p>
      </dsp:txBody>
      <dsp:txXfrm>
        <a:off x="0" y="0"/>
        <a:ext cx="8304213" cy="1150774"/>
      </dsp:txXfrm>
    </dsp:sp>
    <dsp:sp modelId="{A00267A3-602F-1D4F-99EE-86A6CB9245DD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988E0-E5F4-0A4C-9686-61C046B8280C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Janukovyč: Proruský, autoritář, svržen Euromajdanem</a:t>
          </a:r>
          <a:endParaRPr lang="en-US" sz="3200" kern="1200"/>
        </a:p>
      </dsp:txBody>
      <dsp:txXfrm>
        <a:off x="0" y="1150774"/>
        <a:ext cx="8304213" cy="1150774"/>
      </dsp:txXfrm>
    </dsp:sp>
    <dsp:sp modelId="{32F70847-6661-0D4B-B9B6-D4482C26E011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2C7D7-9B50-FA43-8A7A-C895C86102A6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Tymošenková: Ambiciózní, silná, ale rozdělující osobnost</a:t>
          </a:r>
          <a:endParaRPr lang="en-US" sz="3200" kern="1200"/>
        </a:p>
      </dsp:txBody>
      <dsp:txXfrm>
        <a:off x="0" y="2301548"/>
        <a:ext cx="8304213" cy="1150774"/>
      </dsp:txXfrm>
    </dsp:sp>
    <dsp:sp modelId="{618B0244-64E8-3548-BB92-7B4A8E63193E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13C4C-D1F3-0640-B167-6F091685508E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Všichni tři spojeni s obdobím Oranžové revoluce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A1A63-BCCD-9F47-B01E-83A38A47D4D2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4264C-6F47-F546-A279-1ECA9F84C7E3}">
      <dsp:nvSpPr>
        <dsp:cNvPr id="0" name=""/>
        <dsp:cNvSpPr/>
      </dsp:nvSpPr>
      <dsp:spPr>
        <a:xfrm>
          <a:off x="0" y="2247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Podepsáno 5.12.1994 - signatáři</a:t>
          </a:r>
          <a:endParaRPr lang="en-US" sz="2100" kern="1200"/>
        </a:p>
      </dsp:txBody>
      <dsp:txXfrm>
        <a:off x="0" y="2247"/>
        <a:ext cx="8304213" cy="766433"/>
      </dsp:txXfrm>
    </dsp:sp>
    <dsp:sp modelId="{AAD09B5C-2C13-D945-B961-26C6E42BF6F5}">
      <dsp:nvSpPr>
        <dsp:cNvPr id="0" name=""/>
        <dsp:cNvSpPr/>
      </dsp:nvSpPr>
      <dsp:spPr>
        <a:xfrm>
          <a:off x="0" y="76868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4FE67-33AC-C446-A036-1EB6016715A6}">
      <dsp:nvSpPr>
        <dsp:cNvPr id="0" name=""/>
        <dsp:cNvSpPr/>
      </dsp:nvSpPr>
      <dsp:spPr>
        <a:xfrm>
          <a:off x="0" y="768681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Ukrajina</a:t>
          </a:r>
          <a:endParaRPr lang="en-US" sz="2100" kern="1200"/>
        </a:p>
      </dsp:txBody>
      <dsp:txXfrm>
        <a:off x="0" y="768681"/>
        <a:ext cx="8304213" cy="766433"/>
      </dsp:txXfrm>
    </dsp:sp>
    <dsp:sp modelId="{A0735201-BAEE-5D46-B0C1-B70EF94BEB25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B7727-B0D6-6F43-90CB-1701E9FEABE6}">
      <dsp:nvSpPr>
        <dsp:cNvPr id="0" name=""/>
        <dsp:cNvSpPr/>
      </dsp:nvSpPr>
      <dsp:spPr>
        <a:xfrm>
          <a:off x="0" y="1535114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Rusko</a:t>
          </a:r>
          <a:endParaRPr lang="en-US" sz="2100" kern="1200"/>
        </a:p>
      </dsp:txBody>
      <dsp:txXfrm>
        <a:off x="0" y="1535114"/>
        <a:ext cx="8304213" cy="766433"/>
      </dsp:txXfrm>
    </dsp:sp>
    <dsp:sp modelId="{21AB87B8-846D-FE4C-BFAD-EBBB4003A33D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F339B-ACD3-A446-95A5-E74AEE484E1B}">
      <dsp:nvSpPr>
        <dsp:cNvPr id="0" name=""/>
        <dsp:cNvSpPr/>
      </dsp:nvSpPr>
      <dsp:spPr>
        <a:xfrm>
          <a:off x="0" y="2301548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Spojené státy americké</a:t>
          </a:r>
          <a:endParaRPr lang="en-US" sz="2100" kern="1200"/>
        </a:p>
      </dsp:txBody>
      <dsp:txXfrm>
        <a:off x="0" y="2301548"/>
        <a:ext cx="8304213" cy="766433"/>
      </dsp:txXfrm>
    </dsp:sp>
    <dsp:sp modelId="{4825103D-87F2-8A43-A430-A327AFFFEC7E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34C50-52FC-8941-B2A6-2E4F53BF448B}">
      <dsp:nvSpPr>
        <dsp:cNvPr id="0" name=""/>
        <dsp:cNvSpPr/>
      </dsp:nvSpPr>
      <dsp:spPr>
        <a:xfrm>
          <a:off x="0" y="3067982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Spojené království</a:t>
          </a:r>
          <a:endParaRPr lang="en-US" sz="2100" kern="1200"/>
        </a:p>
      </dsp:txBody>
      <dsp:txXfrm>
        <a:off x="0" y="3067982"/>
        <a:ext cx="8304213" cy="766433"/>
      </dsp:txXfrm>
    </dsp:sp>
    <dsp:sp modelId="{88494465-1ECD-794C-8221-D067918E76A8}">
      <dsp:nvSpPr>
        <dsp:cNvPr id="0" name=""/>
        <dsp:cNvSpPr/>
      </dsp:nvSpPr>
      <dsp:spPr>
        <a:xfrm>
          <a:off x="0" y="3834415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4DF26-C777-284F-91FF-5E28EA21F246}">
      <dsp:nvSpPr>
        <dsp:cNvPr id="0" name=""/>
        <dsp:cNvSpPr/>
      </dsp:nvSpPr>
      <dsp:spPr>
        <a:xfrm>
          <a:off x="0" y="3834415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i="1" kern="1200"/>
            <a:t>(Později se k memorandu přihlásily i Čína a Francie samostatnými prohlášeními.)</a:t>
          </a:r>
          <a:endParaRPr lang="en-US" sz="2100" kern="1200"/>
        </a:p>
      </dsp:txBody>
      <dsp:txXfrm>
        <a:off x="0" y="3834415"/>
        <a:ext cx="8304213" cy="76643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4C92C-6057-D94C-9CAB-E8145872D274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E9A0B-D241-E242-B68C-ABA6F6DBD737}">
      <dsp:nvSpPr>
        <dsp:cNvPr id="0" name=""/>
        <dsp:cNvSpPr/>
      </dsp:nvSpPr>
      <dsp:spPr>
        <a:xfrm>
          <a:off x="0" y="2247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Signatáři se zavázal, že </a:t>
          </a:r>
          <a:endParaRPr lang="en-US" sz="2100" kern="1200"/>
        </a:p>
      </dsp:txBody>
      <dsp:txXfrm>
        <a:off x="0" y="2247"/>
        <a:ext cx="8304213" cy="766433"/>
      </dsp:txXfrm>
    </dsp:sp>
    <dsp:sp modelId="{E9E0EEB1-9C95-444D-9C69-19AF8513EB55}">
      <dsp:nvSpPr>
        <dsp:cNvPr id="0" name=""/>
        <dsp:cNvSpPr/>
      </dsp:nvSpPr>
      <dsp:spPr>
        <a:xfrm>
          <a:off x="0" y="76868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104AD-3484-C349-B01C-F936998A1BEC}">
      <dsp:nvSpPr>
        <dsp:cNvPr id="0" name=""/>
        <dsp:cNvSpPr/>
      </dsp:nvSpPr>
      <dsp:spPr>
        <a:xfrm>
          <a:off x="0" y="768681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Nepoužijí sílu ani hrozbu silou</a:t>
          </a:r>
          <a:endParaRPr lang="en-US" sz="2100" kern="1200"/>
        </a:p>
      </dsp:txBody>
      <dsp:txXfrm>
        <a:off x="0" y="768681"/>
        <a:ext cx="8304213" cy="766433"/>
      </dsp:txXfrm>
    </dsp:sp>
    <dsp:sp modelId="{1B731DEE-6062-2340-BFD3-FB701E3D582F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64A99-3602-D34B-9ED1-D685030E783D}">
      <dsp:nvSpPr>
        <dsp:cNvPr id="0" name=""/>
        <dsp:cNvSpPr/>
      </dsp:nvSpPr>
      <dsp:spPr>
        <a:xfrm>
          <a:off x="0" y="1535114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Nepoužijí jaderné zbraně</a:t>
          </a:r>
          <a:r>
            <a:rPr lang="cs-CZ" sz="2100" kern="1200"/>
            <a:t> proti Ukrajině</a:t>
          </a:r>
          <a:endParaRPr lang="en-US" sz="2100" kern="1200"/>
        </a:p>
      </dsp:txBody>
      <dsp:txXfrm>
        <a:off x="0" y="1535114"/>
        <a:ext cx="8304213" cy="766433"/>
      </dsp:txXfrm>
    </dsp:sp>
    <dsp:sp modelId="{B337379E-D4CF-974C-B242-2E308A629F8E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6132D-7F13-CE49-B3D1-569CF8331889}">
      <dsp:nvSpPr>
        <dsp:cNvPr id="0" name=""/>
        <dsp:cNvSpPr/>
      </dsp:nvSpPr>
      <dsp:spPr>
        <a:xfrm>
          <a:off x="0" y="2301548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Budou respektovat její nezávislost, svrchovanost a stávající hranice</a:t>
          </a:r>
          <a:endParaRPr lang="en-US" sz="2100" kern="1200"/>
        </a:p>
      </dsp:txBody>
      <dsp:txXfrm>
        <a:off x="0" y="2301548"/>
        <a:ext cx="8304213" cy="766433"/>
      </dsp:txXfrm>
    </dsp:sp>
    <dsp:sp modelId="{BBB2C9CF-6315-F74D-8994-E0F998679FCE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40E4D-6C08-8C46-8507-4FA8C1227D66}">
      <dsp:nvSpPr>
        <dsp:cNvPr id="0" name=""/>
        <dsp:cNvSpPr/>
      </dsp:nvSpPr>
      <dsp:spPr>
        <a:xfrm>
          <a:off x="0" y="3067982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Nebudou vyvíjet ekonomický ani politický nátlak</a:t>
          </a:r>
          <a:endParaRPr lang="en-US" sz="2100" kern="1200"/>
        </a:p>
      </dsp:txBody>
      <dsp:txXfrm>
        <a:off x="0" y="3067982"/>
        <a:ext cx="8304213" cy="766433"/>
      </dsp:txXfrm>
    </dsp:sp>
    <dsp:sp modelId="{3BCCCCA7-F13D-C947-9D01-947830AD1FFD}">
      <dsp:nvSpPr>
        <dsp:cNvPr id="0" name=""/>
        <dsp:cNvSpPr/>
      </dsp:nvSpPr>
      <dsp:spPr>
        <a:xfrm>
          <a:off x="0" y="3834415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83099-3429-6347-B5CF-E6DB602C8D6A}">
      <dsp:nvSpPr>
        <dsp:cNvPr id="0" name=""/>
        <dsp:cNvSpPr/>
      </dsp:nvSpPr>
      <dsp:spPr>
        <a:xfrm>
          <a:off x="0" y="3834415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Budou jednat s Ukrajinou v rámci OSN, pokud se stanou předmětem agrese</a:t>
          </a:r>
          <a:endParaRPr lang="en-US" sz="2100" kern="1200"/>
        </a:p>
      </dsp:txBody>
      <dsp:txXfrm>
        <a:off x="0" y="3834415"/>
        <a:ext cx="8304213" cy="76643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E402E-9EEB-8540-A467-29AB5F8BA438}">
      <dsp:nvSpPr>
        <dsp:cNvPr id="0" name=""/>
        <dsp:cNvSpPr/>
      </dsp:nvSpPr>
      <dsp:spPr>
        <a:xfrm>
          <a:off x="0" y="56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12562-CC34-5043-9CF6-DFAF95527C82}">
      <dsp:nvSpPr>
        <dsp:cNvPr id="0" name=""/>
        <dsp:cNvSpPr/>
      </dsp:nvSpPr>
      <dsp:spPr>
        <a:xfrm>
          <a:off x="0" y="56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/>
            <a:t>Není to mezinárodní smlouva podle Vídeňské úmluvy</a:t>
          </a:r>
          <a:r>
            <a:rPr lang="cs-CZ" sz="2500" kern="1200"/>
            <a:t>, ale má význam jako </a:t>
          </a:r>
          <a:r>
            <a:rPr lang="cs-CZ" sz="2500" b="1" kern="1200"/>
            <a:t>politický závazek</a:t>
          </a:r>
          <a:r>
            <a:rPr lang="cs-CZ" sz="2500" kern="1200"/>
            <a:t> nejvyšší úrovně.</a:t>
          </a:r>
          <a:endParaRPr lang="en-US" sz="2500" kern="1200"/>
        </a:p>
      </dsp:txBody>
      <dsp:txXfrm>
        <a:off x="0" y="561"/>
        <a:ext cx="8304213" cy="920394"/>
      </dsp:txXfrm>
    </dsp:sp>
    <dsp:sp modelId="{B082DC17-4BF7-794A-BB43-A5018AB31B4A}">
      <dsp:nvSpPr>
        <dsp:cNvPr id="0" name=""/>
        <dsp:cNvSpPr/>
      </dsp:nvSpPr>
      <dsp:spPr>
        <a:xfrm>
          <a:off x="0" y="920956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27F80-C803-FD40-BCB2-6F92B2ED0597}">
      <dsp:nvSpPr>
        <dsp:cNvPr id="0" name=""/>
        <dsp:cNvSpPr/>
      </dsp:nvSpPr>
      <dsp:spPr>
        <a:xfrm>
          <a:off x="0" y="920956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I přesto je často citován jako </a:t>
          </a:r>
          <a:r>
            <a:rPr lang="cs-CZ" sz="2500" b="1" kern="1200"/>
            <a:t>precedens selhání mezinárodních bezpečnostních záruk</a:t>
          </a:r>
          <a:r>
            <a:rPr lang="cs-CZ" sz="2500" kern="1200"/>
            <a:t>.</a:t>
          </a:r>
          <a:endParaRPr lang="en-US" sz="2500" kern="1200"/>
        </a:p>
      </dsp:txBody>
      <dsp:txXfrm>
        <a:off x="0" y="920956"/>
        <a:ext cx="8304213" cy="920394"/>
      </dsp:txXfrm>
    </dsp:sp>
    <dsp:sp modelId="{A4952C2F-EF95-D244-AE9C-0A331EE62511}">
      <dsp:nvSpPr>
        <dsp:cNvPr id="0" name=""/>
        <dsp:cNvSpPr/>
      </dsp:nvSpPr>
      <dsp:spPr>
        <a:xfrm>
          <a:off x="0" y="184135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8AF8E-7C3D-C748-BA18-5BAC0949A7F5}">
      <dsp:nvSpPr>
        <dsp:cNvPr id="0" name=""/>
        <dsp:cNvSpPr/>
      </dsp:nvSpPr>
      <dsp:spPr>
        <a:xfrm>
          <a:off x="0" y="184135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Ukrajina se na jeho základě vzdala jaderných zbraní a stala se </a:t>
          </a:r>
          <a:r>
            <a:rPr lang="cs-CZ" sz="2500" b="1" kern="1200"/>
            <a:t>ne-jaderným státem</a:t>
          </a:r>
          <a:r>
            <a:rPr lang="cs-CZ" sz="2500" kern="1200"/>
            <a:t>.</a:t>
          </a:r>
          <a:endParaRPr lang="en-US" sz="2500" kern="1200"/>
        </a:p>
      </dsp:txBody>
      <dsp:txXfrm>
        <a:off x="0" y="1841351"/>
        <a:ext cx="8304213" cy="920394"/>
      </dsp:txXfrm>
    </dsp:sp>
    <dsp:sp modelId="{8405DBFF-DB21-744C-A1B0-15FAB4E5E946}">
      <dsp:nvSpPr>
        <dsp:cNvPr id="0" name=""/>
        <dsp:cNvSpPr/>
      </dsp:nvSpPr>
      <dsp:spPr>
        <a:xfrm>
          <a:off x="0" y="2761745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9B897-FCDD-B742-870F-146009EC0AA5}">
      <dsp:nvSpPr>
        <dsp:cNvPr id="0" name=""/>
        <dsp:cNvSpPr/>
      </dsp:nvSpPr>
      <dsp:spPr>
        <a:xfrm>
          <a:off x="0" y="2761745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Porušení memoranda </a:t>
          </a:r>
          <a:r>
            <a:rPr lang="cs-CZ" sz="2500" b="1" kern="1200"/>
            <a:t>podlomilo důvěru v odzbrojovací dohody</a:t>
          </a:r>
          <a:r>
            <a:rPr lang="cs-CZ" sz="2500" kern="1200"/>
            <a:t>.</a:t>
          </a:r>
          <a:endParaRPr lang="en-US" sz="2500" kern="1200"/>
        </a:p>
      </dsp:txBody>
      <dsp:txXfrm>
        <a:off x="0" y="2761745"/>
        <a:ext cx="8304213" cy="920394"/>
      </dsp:txXfrm>
    </dsp:sp>
    <dsp:sp modelId="{C99D458D-15C0-8D44-A5E3-B8E6AB3DA892}">
      <dsp:nvSpPr>
        <dsp:cNvPr id="0" name=""/>
        <dsp:cNvSpPr/>
      </dsp:nvSpPr>
      <dsp:spPr>
        <a:xfrm>
          <a:off x="0" y="368214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B4565-7719-2C46-986C-D86B78CA7827}">
      <dsp:nvSpPr>
        <dsp:cNvPr id="0" name=""/>
        <dsp:cNvSpPr/>
      </dsp:nvSpPr>
      <dsp:spPr>
        <a:xfrm>
          <a:off x="0" y="3682140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Často se používá jako argument, </a:t>
          </a:r>
          <a:r>
            <a:rPr lang="cs-CZ" sz="2500" b="1" kern="1200"/>
            <a:t>proč by jiné země neměly spoléhat na „záruky“ bez faktické obrany</a:t>
          </a:r>
          <a:endParaRPr lang="en-US" sz="2500" kern="1200"/>
        </a:p>
      </dsp:txBody>
      <dsp:txXfrm>
        <a:off x="0" y="3682140"/>
        <a:ext cx="8304213" cy="92039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2565B-6408-5844-83C6-E4789864FAD2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029A33-64D1-8945-8B6A-63D7E3F05C16}">
      <dsp:nvSpPr>
        <dsp:cNvPr id="0" name=""/>
        <dsp:cNvSpPr/>
      </dsp:nvSpPr>
      <dsp:spPr>
        <a:xfrm>
          <a:off x="0" y="0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i="1" kern="1200"/>
            <a:t>USA a Velká Británie</a:t>
          </a:r>
          <a:r>
            <a:rPr lang="cs-CZ" sz="3600" b="1" kern="1200"/>
            <a:t> v roce 1994 slíbily Ukrajině bezpečnostní ujištění výměnou za její jaderné odzbrojení​, avšak nepřijaly právní závazek vojenské obrany Ukrajiny. </a:t>
          </a:r>
          <a:endParaRPr lang="en-US" sz="3600" kern="1200"/>
        </a:p>
      </dsp:txBody>
      <dsp:txXfrm>
        <a:off x="0" y="0"/>
        <a:ext cx="8304213" cy="2301548"/>
      </dsp:txXfrm>
    </dsp:sp>
    <dsp:sp modelId="{69732543-BAD2-FF42-B24D-BCA939EAB0E0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C91DC5-5834-A946-B011-22D4F98E9CDF}">
      <dsp:nvSpPr>
        <dsp:cNvPr id="0" name=""/>
        <dsp:cNvSpPr/>
      </dsp:nvSpPr>
      <dsp:spPr>
        <a:xfrm>
          <a:off x="0" y="2301548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i="1" kern="1200"/>
            <a:t>Rusko</a:t>
          </a:r>
          <a:r>
            <a:rPr lang="cs-CZ" sz="3600" b="1" kern="1200"/>
            <a:t> bylo také signatářem – zavázalo se respektovat územní celistvost Ukrajiny, avšak tuto svou povinnost hrubě porušilo (anexe Krymu 2014, invaze 2022)​</a:t>
          </a:r>
          <a:endParaRPr lang="en-US" sz="3600" kern="1200"/>
        </a:p>
      </dsp:txBody>
      <dsp:txXfrm>
        <a:off x="0" y="2301548"/>
        <a:ext cx="8304213" cy="23015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3079C-292D-9645-8BCB-6DBA0CB6834B}">
      <dsp:nvSpPr>
        <dsp:cNvPr id="0" name=""/>
        <dsp:cNvSpPr/>
      </dsp:nvSpPr>
      <dsp:spPr>
        <a:xfrm>
          <a:off x="0" y="31205"/>
          <a:ext cx="8304213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Parlament schválil </a:t>
          </a:r>
          <a:r>
            <a:rPr lang="cs-CZ" sz="2400" b="1" kern="1200"/>
            <a:t>Deklaraci státní suverenity Ukrajiny</a:t>
          </a:r>
          <a:r>
            <a:rPr lang="cs-CZ" sz="2400" kern="1200"/>
            <a:t>, kde Ukrajina prohlašuje:</a:t>
          </a:r>
          <a:endParaRPr lang="en-US" sz="2400" kern="1200"/>
        </a:p>
      </dsp:txBody>
      <dsp:txXfrm>
        <a:off x="46606" y="77811"/>
        <a:ext cx="8211001" cy="861507"/>
      </dsp:txXfrm>
    </dsp:sp>
    <dsp:sp modelId="{88A2F170-BD78-7748-8833-6226616A0D58}">
      <dsp:nvSpPr>
        <dsp:cNvPr id="0" name=""/>
        <dsp:cNvSpPr/>
      </dsp:nvSpPr>
      <dsp:spPr>
        <a:xfrm>
          <a:off x="0" y="985925"/>
          <a:ext cx="8304213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5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i="1" kern="1200"/>
            <a:t>Prioritu ukrajinských zákonů nad sovětskými</a:t>
          </a:r>
          <a:r>
            <a:rPr lang="cs-CZ" sz="1900" kern="1200"/>
            <a:t>,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i="1" kern="1200"/>
            <a:t>Záměr vytvořit vlastní armádu, měnu a zahraniční politiku</a:t>
          </a:r>
          <a:r>
            <a:rPr lang="cs-CZ" sz="1900" kern="1200"/>
            <a:t>,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i="1" kern="1200"/>
            <a:t>Právo na vystoupení z SSSR</a:t>
          </a:r>
          <a:r>
            <a:rPr lang="cs-CZ" sz="1900" kern="1200"/>
            <a:t>.</a:t>
          </a:r>
          <a:endParaRPr lang="en-US" sz="1900" kern="1200"/>
        </a:p>
      </dsp:txBody>
      <dsp:txXfrm>
        <a:off x="0" y="985925"/>
        <a:ext cx="8304213" cy="993600"/>
      </dsp:txXfrm>
    </dsp:sp>
    <dsp:sp modelId="{7FA9FE33-21D1-634D-865B-FA4481B9BC90}">
      <dsp:nvSpPr>
        <dsp:cNvPr id="0" name=""/>
        <dsp:cNvSpPr/>
      </dsp:nvSpPr>
      <dsp:spPr>
        <a:xfrm>
          <a:off x="0" y="1979525"/>
          <a:ext cx="8304213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Byl to </a:t>
          </a:r>
          <a:r>
            <a:rPr lang="cs-CZ" sz="2400" b="1" kern="1200"/>
            <a:t>zásadní krok k samostatnosti</a:t>
          </a:r>
          <a:r>
            <a:rPr lang="cs-CZ" sz="2400" kern="1200"/>
            <a:t>, ale </a:t>
          </a:r>
          <a:r>
            <a:rPr lang="cs-CZ" sz="2400" b="1" kern="1200"/>
            <a:t>ještě ne plná nezávislost</a:t>
          </a:r>
          <a:r>
            <a:rPr lang="cs-CZ" sz="2400" kern="1200"/>
            <a:t>.</a:t>
          </a:r>
          <a:endParaRPr lang="en-US" sz="2400" kern="1200"/>
        </a:p>
      </dsp:txBody>
      <dsp:txXfrm>
        <a:off x="46606" y="2026131"/>
        <a:ext cx="8211001" cy="86150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2FA27-D2BB-8E46-8030-397EC6BB02F3}">
      <dsp:nvSpPr>
        <dsp:cNvPr id="0" name=""/>
        <dsp:cNvSpPr/>
      </dsp:nvSpPr>
      <dsp:spPr>
        <a:xfrm>
          <a:off x="0" y="56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AA2AB-5A64-F04F-84FB-74611683967E}">
      <dsp:nvSpPr>
        <dsp:cNvPr id="0" name=""/>
        <dsp:cNvSpPr/>
      </dsp:nvSpPr>
      <dsp:spPr>
        <a:xfrm>
          <a:off x="0" y="56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Rusko memorandu porušilo:</a:t>
          </a:r>
          <a:endParaRPr lang="en-US" sz="1800" kern="1200"/>
        </a:p>
      </dsp:txBody>
      <dsp:txXfrm>
        <a:off x="0" y="561"/>
        <a:ext cx="8304213" cy="920394"/>
      </dsp:txXfrm>
    </dsp:sp>
    <dsp:sp modelId="{D7E72602-5388-9F4D-90B0-9358F64CC5A2}">
      <dsp:nvSpPr>
        <dsp:cNvPr id="0" name=""/>
        <dsp:cNvSpPr/>
      </dsp:nvSpPr>
      <dsp:spPr>
        <a:xfrm>
          <a:off x="0" y="920956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610EA-511E-164A-B1D6-80233339535C}">
      <dsp:nvSpPr>
        <dsp:cNvPr id="0" name=""/>
        <dsp:cNvSpPr/>
      </dsp:nvSpPr>
      <dsp:spPr>
        <a:xfrm>
          <a:off x="0" y="920956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Anexe Krymu (2014)</a:t>
          </a:r>
          <a:endParaRPr lang="en-US" sz="1800" kern="1200"/>
        </a:p>
      </dsp:txBody>
      <dsp:txXfrm>
        <a:off x="0" y="920956"/>
        <a:ext cx="8304213" cy="920394"/>
      </dsp:txXfrm>
    </dsp:sp>
    <dsp:sp modelId="{C2345D41-F43E-C84A-A19B-7365A0BEC9F7}">
      <dsp:nvSpPr>
        <dsp:cNvPr id="0" name=""/>
        <dsp:cNvSpPr/>
      </dsp:nvSpPr>
      <dsp:spPr>
        <a:xfrm>
          <a:off x="0" y="184135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E433B-7818-4A41-8E22-474BE15E5BF8}">
      <dsp:nvSpPr>
        <dsp:cNvPr id="0" name=""/>
        <dsp:cNvSpPr/>
      </dsp:nvSpPr>
      <dsp:spPr>
        <a:xfrm>
          <a:off x="0" y="184135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Podpora separatistů na Donbasu</a:t>
          </a:r>
          <a:endParaRPr lang="en-US" sz="1800" kern="1200"/>
        </a:p>
      </dsp:txBody>
      <dsp:txXfrm>
        <a:off x="0" y="1841351"/>
        <a:ext cx="8304213" cy="920394"/>
      </dsp:txXfrm>
    </dsp:sp>
    <dsp:sp modelId="{EF217CC3-EB44-2742-8172-5BF1633343D2}">
      <dsp:nvSpPr>
        <dsp:cNvPr id="0" name=""/>
        <dsp:cNvSpPr/>
      </dsp:nvSpPr>
      <dsp:spPr>
        <a:xfrm>
          <a:off x="0" y="2761745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C179A-91E7-F145-9AFE-2CBC51FDEF8C}">
      <dsp:nvSpPr>
        <dsp:cNvPr id="0" name=""/>
        <dsp:cNvSpPr/>
      </dsp:nvSpPr>
      <dsp:spPr>
        <a:xfrm>
          <a:off x="0" y="2761745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Plnohodnotná invaze (2022)</a:t>
          </a:r>
          <a:endParaRPr lang="en-US" sz="1800" kern="1200"/>
        </a:p>
      </dsp:txBody>
      <dsp:txXfrm>
        <a:off x="0" y="2761745"/>
        <a:ext cx="8304213" cy="920394"/>
      </dsp:txXfrm>
    </dsp:sp>
    <dsp:sp modelId="{BCF9A8DD-05FB-EB44-8A6B-0481D97E9684}">
      <dsp:nvSpPr>
        <dsp:cNvPr id="0" name=""/>
        <dsp:cNvSpPr/>
      </dsp:nvSpPr>
      <dsp:spPr>
        <a:xfrm>
          <a:off x="0" y="368214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1EFC4-802F-3848-8DD1-9D62FDCE5233}">
      <dsp:nvSpPr>
        <dsp:cNvPr id="0" name=""/>
        <dsp:cNvSpPr/>
      </dsp:nvSpPr>
      <dsp:spPr>
        <a:xfrm>
          <a:off x="0" y="3682140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Ukrajina a západní země tvrdí, že </a:t>
          </a:r>
          <a:r>
            <a:rPr lang="cs-CZ" sz="1800" b="1" kern="1200"/>
            <a:t>memorandum bylo jasně porušeno</a:t>
          </a:r>
          <a:r>
            <a:rPr lang="cs-CZ" sz="1800" kern="1200"/>
            <a:t>. Rusko se brání tvrzením, že </a:t>
          </a:r>
          <a:r>
            <a:rPr lang="cs-CZ" sz="1800" b="1" kern="1200"/>
            <a:t>šlo o převrat v Kyjevě</a:t>
          </a:r>
          <a:r>
            <a:rPr lang="cs-CZ" sz="1800" kern="1200"/>
            <a:t> a že memorandum </a:t>
          </a:r>
          <a:r>
            <a:rPr lang="cs-CZ" sz="1800" b="1" kern="1200"/>
            <a:t>není závaznou mezinárodní smlouvou</a:t>
          </a:r>
          <a:r>
            <a:rPr lang="cs-CZ" sz="1800" kern="1200"/>
            <a:t>, což mezinárodní společenství většinou odmítá.</a:t>
          </a:r>
          <a:endParaRPr lang="en-US" sz="1800" kern="1200"/>
        </a:p>
      </dsp:txBody>
      <dsp:txXfrm>
        <a:off x="0" y="3682140"/>
        <a:ext cx="8304213" cy="92039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C8D6C-9636-F943-9510-359FED79C052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78EF0E-3A9D-E64E-BBC5-813D4AF0F37D}">
      <dsp:nvSpPr>
        <dsp:cNvPr id="0" name=""/>
        <dsp:cNvSpPr/>
      </dsp:nvSpPr>
      <dsp:spPr>
        <a:xfrm>
          <a:off x="0" y="0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i="1" kern="1200"/>
            <a:t>Čína</a:t>
          </a:r>
          <a:r>
            <a:rPr lang="cs-CZ" sz="3100" kern="1200"/>
            <a:t> v roce 1994 Ukrajině pouze jednostranně přislíbila, že nepoužije jaderné zbraně proti neatomovým státům a bude respektovat její suverenitu, ale nijak se neangažovala v její obraně​.</a:t>
          </a:r>
          <a:endParaRPr lang="en-US" sz="3100" kern="1200"/>
        </a:p>
      </dsp:txBody>
      <dsp:txXfrm>
        <a:off x="0" y="0"/>
        <a:ext cx="8304213" cy="2301548"/>
      </dsp:txXfrm>
    </dsp:sp>
    <dsp:sp modelId="{3E4880FC-BCED-B643-BC69-0887D9854C45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D1D6E8-789E-A648-8A6F-EBC31CA916FE}">
      <dsp:nvSpPr>
        <dsp:cNvPr id="0" name=""/>
        <dsp:cNvSpPr/>
      </dsp:nvSpPr>
      <dsp:spPr>
        <a:xfrm>
          <a:off x="0" y="2301548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Žádná z velmocí (USA, UK, RF a ČLR) tedy nemusela automaticky vojensky zasáhnout na obranu Ukrajiny.</a:t>
          </a:r>
          <a:endParaRPr lang="en-US" sz="3100" kern="1200"/>
        </a:p>
      </dsp:txBody>
      <dsp:txXfrm>
        <a:off x="0" y="2301548"/>
        <a:ext cx="8304213" cy="230154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EBA1B-98C7-0441-BD53-4115686F405D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56B51-FC75-C749-9A8E-8F2EF03CD94C}">
      <dsp:nvSpPr>
        <dsp:cNvPr id="0" name=""/>
        <dsp:cNvSpPr/>
      </dsp:nvSpPr>
      <dsp:spPr>
        <a:xfrm>
          <a:off x="0" y="0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Zapojení do kolektivní obrany: Ukrajina není členem NATO, tudíž na ni neplatí kolektivní obrana podle článku 5 Washingtonské smlouvy. Při vzdání se jaderných zbraní se místo toho spoléhala na záruky velmocí a mezinárodní právo (Charta OSN)​.</a:t>
          </a:r>
          <a:endParaRPr lang="en-US" sz="2700" kern="1200"/>
        </a:p>
      </dsp:txBody>
      <dsp:txXfrm>
        <a:off x="0" y="0"/>
        <a:ext cx="8304213" cy="2301548"/>
      </dsp:txXfrm>
    </dsp:sp>
    <dsp:sp modelId="{ED016297-CCC9-0149-86BE-D475F9A1B7D4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8C188-AAC5-284A-B1C2-F7E781BE3296}">
      <dsp:nvSpPr>
        <dsp:cNvPr id="0" name=""/>
        <dsp:cNvSpPr/>
      </dsp:nvSpPr>
      <dsp:spPr>
        <a:xfrm>
          <a:off x="0" y="2301548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Je členem OSN a OBSE, ale tyto organizace neposkytují automatickou vojenskou pomoc – mohou jen vyslovit politickou podporu či vyslat pozorovatele. Ukrajina spolupracovala s NATO v rámci programu Partnerství pro mír, avšak bez závazku, že by aliance bránila její území.</a:t>
          </a:r>
          <a:endParaRPr lang="en-US" sz="2700" kern="1200"/>
        </a:p>
      </dsp:txBody>
      <dsp:txXfrm>
        <a:off x="0" y="2301548"/>
        <a:ext cx="8304213" cy="230154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939C2-40A2-704B-B7DB-9EBB063CDCDE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54632-5BBE-A245-BF49-210B836A902B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Bezpečnostní události: </a:t>
          </a:r>
          <a:r>
            <a:rPr lang="cs-CZ" sz="2300" b="1" i="1" kern="1200"/>
            <a:t>Budapešťské memorandum nebylo v krizových chvílích naplněno.</a:t>
          </a:r>
          <a:r>
            <a:rPr lang="cs-CZ" sz="2300" b="1" kern="1200"/>
            <a:t> </a:t>
          </a:r>
          <a:endParaRPr lang="en-US" sz="2300" kern="1200"/>
        </a:p>
      </dsp:txBody>
      <dsp:txXfrm>
        <a:off x="0" y="0"/>
        <a:ext cx="8304213" cy="1150774"/>
      </dsp:txXfrm>
    </dsp:sp>
    <dsp:sp modelId="{5C9A3E4A-E98B-0C4B-80DE-724DA25037FF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CA154-E47F-8B45-94BD-89D3E1CBE0B3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V roce 2014 Rusko obsadilo Krym a podpořilo separatisty na východě Ukrajiny – jednalo se o porušení memoranda ze strany jednoho ze signatářů​.</a:t>
          </a:r>
          <a:endParaRPr lang="en-US" sz="2300" kern="1200"/>
        </a:p>
      </dsp:txBody>
      <dsp:txXfrm>
        <a:off x="0" y="1150774"/>
        <a:ext cx="8304213" cy="1150774"/>
      </dsp:txXfrm>
    </dsp:sp>
    <dsp:sp modelId="{2F2A4409-D32A-3247-97FD-1663D152CF2E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3B4D1-63E3-9E46-BDAB-E5EB2D1BBA4A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Spojené státy a Británie toto označily za porušení závazků a protestovaly na půdě OSN, neposkytly však Ukrajině přímou vojenskou obranu​.</a:t>
          </a:r>
          <a:endParaRPr lang="en-US" sz="2300" kern="1200"/>
        </a:p>
      </dsp:txBody>
      <dsp:txXfrm>
        <a:off x="0" y="2301548"/>
        <a:ext cx="8304213" cy="1150774"/>
      </dsp:txXfrm>
    </dsp:sp>
    <dsp:sp modelId="{7A0B941A-EC93-2B46-B575-7833EABFDD40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445D9-E2D4-3C4C-98DA-472F4A72298E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.</a:t>
          </a:r>
          <a:endParaRPr lang="en-US" sz="2300" kern="1200"/>
        </a:p>
      </dsp:txBody>
      <dsp:txXfrm>
        <a:off x="0" y="3452322"/>
        <a:ext cx="8304213" cy="1150774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72DFF-09EB-D142-AFA3-097D5C3F3BFD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4E59B-66BB-E043-971A-B0E041050D10}">
      <dsp:nvSpPr>
        <dsp:cNvPr id="0" name=""/>
        <dsp:cNvSpPr/>
      </dsp:nvSpPr>
      <dsp:spPr>
        <a:xfrm>
          <a:off x="0" y="0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/>
            <a:t>V roce 2022 zahájilo Rusko otevřenou invazi na Ukrajinu, čímž opět porušilo dané záruky. </a:t>
          </a:r>
          <a:endParaRPr lang="en-US" sz="2900" kern="1200"/>
        </a:p>
      </dsp:txBody>
      <dsp:txXfrm>
        <a:off x="0" y="0"/>
        <a:ext cx="8304213" cy="2301548"/>
      </dsp:txXfrm>
    </dsp:sp>
    <dsp:sp modelId="{C816A2AA-C43D-8B41-84C1-53A50B7D567B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33A85-E897-AE4F-9188-738B8B5F9E81}">
      <dsp:nvSpPr>
        <dsp:cNvPr id="0" name=""/>
        <dsp:cNvSpPr/>
      </dsp:nvSpPr>
      <dsp:spPr>
        <a:xfrm>
          <a:off x="0" y="2301548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/>
            <a:t>Události tak ukazují, že ukrajinské bezpečnostní záruky měly spíše </a:t>
          </a:r>
          <a:r>
            <a:rPr lang="cs-CZ" sz="2900" b="1" i="1" kern="1200"/>
            <a:t>politickou než skutečně odstrašující</a:t>
          </a:r>
          <a:r>
            <a:rPr lang="cs-CZ" sz="2900" b="1" kern="1200"/>
            <a:t> povahu – nebyly schopny zabránit ruské agresi ani ji zpětně kolektivně vojensky potrestat.</a:t>
          </a:r>
          <a:endParaRPr lang="en-US" sz="2900" kern="1200"/>
        </a:p>
      </dsp:txBody>
      <dsp:txXfrm>
        <a:off x="0" y="2301548"/>
        <a:ext cx="8304213" cy="230154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53515-E6E7-E747-BCC3-81B73568A211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F39AE-2134-A840-A41E-8B3AC0A497D1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Datum: 10. února 2007</a:t>
          </a:r>
          <a:endParaRPr lang="en-US" sz="4300" kern="1200"/>
        </a:p>
      </dsp:txBody>
      <dsp:txXfrm>
        <a:off x="0" y="2247"/>
        <a:ext cx="8304213" cy="1532867"/>
      </dsp:txXfrm>
    </dsp:sp>
    <dsp:sp modelId="{DD4D9562-B663-004B-8947-2D4A675BC99F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9098B-F9C4-2E43-A32B-D0CD44573036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Místo: Mnichovská bezpečnostní konference</a:t>
          </a:r>
          <a:endParaRPr lang="en-US" sz="4300" kern="1200"/>
        </a:p>
      </dsp:txBody>
      <dsp:txXfrm>
        <a:off x="0" y="1535114"/>
        <a:ext cx="8304213" cy="1532867"/>
      </dsp:txXfrm>
    </dsp:sp>
    <dsp:sp modelId="{86C37A74-A144-3340-8018-CEDAA77CA702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05528-3636-1449-AEA7-61F7E7EEE664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Událost: první otevřená konfrontace Ruska vůči Západu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6B448-0F40-6545-BB24-237DC3217345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4CC2E-8B78-214E-A656-487171B8A159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Putin kritizoval dominanci USA po studené válce</a:t>
          </a:r>
          <a:endParaRPr lang="en-US" sz="4300" kern="1200"/>
        </a:p>
      </dsp:txBody>
      <dsp:txXfrm>
        <a:off x="0" y="2247"/>
        <a:ext cx="8304213" cy="1532867"/>
      </dsp:txXfrm>
    </dsp:sp>
    <dsp:sp modelId="{C24BE6E5-69C3-3941-BC64-F2474AC4698F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F0B65-64EC-884A-A378-E388DB52F069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Obvinil USA z porušování mezinárodního práva</a:t>
          </a:r>
          <a:endParaRPr lang="en-US" sz="4300" kern="1200"/>
        </a:p>
      </dsp:txBody>
      <dsp:txXfrm>
        <a:off x="0" y="1535114"/>
        <a:ext cx="8304213" cy="1532867"/>
      </dsp:txXfrm>
    </dsp:sp>
    <dsp:sp modelId="{6B42E49D-1EF2-754C-96D9-FC8FE50EB94E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A46C8-543F-9D42-B104-066626F90971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Odmítl koncept unipolárního světa jako nedemokratický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429BB-4BFA-7946-AA93-A479FD12CC39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5A507-77ED-6046-8C40-CFAE5CDAB6BF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Putin obvinil NATO z expanze k ruským hranicím</a:t>
          </a:r>
          <a:endParaRPr lang="en-US" sz="4300" kern="1200"/>
        </a:p>
      </dsp:txBody>
      <dsp:txXfrm>
        <a:off x="0" y="2247"/>
        <a:ext cx="8304213" cy="1532867"/>
      </dsp:txXfrm>
    </dsp:sp>
    <dsp:sp modelId="{E8E894EC-59AF-4149-AD91-CC2A66EAEDCD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20DDE-B4A1-8743-93C0-3EAB3BDB2032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Kritika plánů USA na protiraketový štít v Evropě</a:t>
          </a:r>
          <a:endParaRPr lang="en-US" sz="4300" kern="1200"/>
        </a:p>
      </dsp:txBody>
      <dsp:txXfrm>
        <a:off x="0" y="1535114"/>
        <a:ext cx="8304213" cy="1532867"/>
      </dsp:txXfrm>
    </dsp:sp>
    <dsp:sp modelId="{F0EC39CE-C492-5341-AC1E-6B2FD4EBDF2B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05407-B4A4-4D4D-9F25-68BA42C996B4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Varování před narušením strategické rovnováhy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6CD20-1A23-3D49-849D-7E9087E8E6E3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ECA30-69DE-B142-BCAD-1D8B997B1B02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Putin požadoval nový světový řád založený na Chartě OSN</a:t>
          </a:r>
          <a:endParaRPr lang="en-US" sz="4300" kern="1200"/>
        </a:p>
      </dsp:txBody>
      <dsp:txXfrm>
        <a:off x="0" y="2247"/>
        <a:ext cx="8304213" cy="1532867"/>
      </dsp:txXfrm>
    </dsp:sp>
    <dsp:sp modelId="{FA6379F8-8010-5649-BAB7-40B4D2DD7B9C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E257D-DDE0-F742-A707-52303E4592B4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Kritizoval výsady Západu v mezinárodní politice</a:t>
          </a:r>
          <a:endParaRPr lang="en-US" sz="4300" kern="1200"/>
        </a:p>
      </dsp:txBody>
      <dsp:txXfrm>
        <a:off x="0" y="1535114"/>
        <a:ext cx="8304213" cy="1532867"/>
      </dsp:txXfrm>
    </dsp:sp>
    <dsp:sp modelId="{1BD82FE6-99A8-7245-8D2B-AE85FDE6697B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9589E-5955-E545-B402-822499358D25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Zdůraznil princip rovnosti mezi státy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DBF6-35D7-474B-9939-1B614E5DC023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4DCC0-946D-DA48-B51C-F19D4B8F6E96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Západní diplomaté šokováni otevřeností projevu</a:t>
          </a:r>
          <a:endParaRPr lang="en-US" sz="4300" kern="1200"/>
        </a:p>
      </dsp:txBody>
      <dsp:txXfrm>
        <a:off x="0" y="2247"/>
        <a:ext cx="8304213" cy="1532867"/>
      </dsp:txXfrm>
    </dsp:sp>
    <dsp:sp modelId="{F0FBA02D-3E59-C74A-9E0F-9DDD9619AE36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A7042-1D23-1446-A660-768B09524515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Signál návratu konfrontační politiky Ruska</a:t>
          </a:r>
          <a:endParaRPr lang="en-US" sz="4300" kern="1200"/>
        </a:p>
      </dsp:txBody>
      <dsp:txXfrm>
        <a:off x="0" y="1535114"/>
        <a:ext cx="8304213" cy="1532867"/>
      </dsp:txXfrm>
    </dsp:sp>
    <dsp:sp modelId="{9698A963-AD6C-A44E-A2EF-4BBAC4938020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E7805-4FB8-6344-9194-61FBB2330650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Historický předěl: od integrace k opozici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3B395-B77B-BB4A-939E-9462739B4662}">
      <dsp:nvSpPr>
        <dsp:cNvPr id="0" name=""/>
        <dsp:cNvSpPr/>
      </dsp:nvSpPr>
      <dsp:spPr>
        <a:xfrm>
          <a:off x="0" y="56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668E0-2D0E-4B45-AF4E-879404881E20}">
      <dsp:nvSpPr>
        <dsp:cNvPr id="0" name=""/>
        <dsp:cNvSpPr/>
      </dsp:nvSpPr>
      <dsp:spPr>
        <a:xfrm>
          <a:off x="0" y="56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Celostátní referendum o nezávislosti přišlo až 1. prosince 1991</a:t>
          </a:r>
          <a:endParaRPr lang="en-US" sz="2500" kern="1200"/>
        </a:p>
      </dsp:txBody>
      <dsp:txXfrm>
        <a:off x="0" y="561"/>
        <a:ext cx="8304213" cy="920394"/>
      </dsp:txXfrm>
    </dsp:sp>
    <dsp:sp modelId="{739EEE6E-1F09-CC43-89C0-EDCE1B505213}">
      <dsp:nvSpPr>
        <dsp:cNvPr id="0" name=""/>
        <dsp:cNvSpPr/>
      </dsp:nvSpPr>
      <dsp:spPr>
        <a:xfrm>
          <a:off x="0" y="920956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150ED-5F8F-3D46-A36B-8CDBC08A9296}">
      <dsp:nvSpPr>
        <dsp:cNvPr id="0" name=""/>
        <dsp:cNvSpPr/>
      </dsp:nvSpPr>
      <dsp:spPr>
        <a:xfrm>
          <a:off x="0" y="920956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Na otázku: </a:t>
          </a:r>
          <a:r>
            <a:rPr lang="cs-CZ" sz="2500" i="1" kern="1200"/>
            <a:t>„Souhlasíte s Aktem o vyhlášení nezávislosti Ukrajiny?“</a:t>
          </a:r>
          <a:r>
            <a:rPr lang="cs-CZ" sz="2500" kern="1200"/>
            <a:t> odpovědělo </a:t>
          </a:r>
          <a:r>
            <a:rPr lang="cs-CZ" sz="2500" b="1" kern="1200"/>
            <a:t>92,3 % voličů ANO</a:t>
          </a:r>
          <a:r>
            <a:rPr lang="cs-CZ" sz="2500" kern="1200"/>
            <a:t>.</a:t>
          </a:r>
          <a:endParaRPr lang="en-US" sz="2500" kern="1200"/>
        </a:p>
      </dsp:txBody>
      <dsp:txXfrm>
        <a:off x="0" y="920956"/>
        <a:ext cx="8304213" cy="920394"/>
      </dsp:txXfrm>
    </dsp:sp>
    <dsp:sp modelId="{AF9447FA-9871-0948-A079-3AE18586A2D0}">
      <dsp:nvSpPr>
        <dsp:cNvPr id="0" name=""/>
        <dsp:cNvSpPr/>
      </dsp:nvSpPr>
      <dsp:spPr>
        <a:xfrm>
          <a:off x="0" y="184135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23D55-6C28-2348-9120-885C7E6EF609}">
      <dsp:nvSpPr>
        <dsp:cNvPr id="0" name=""/>
        <dsp:cNvSpPr/>
      </dsp:nvSpPr>
      <dsp:spPr>
        <a:xfrm>
          <a:off x="0" y="184135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Hlasovalo více než 31 milionů lidí, účast byla přes 84 %.</a:t>
          </a:r>
          <a:endParaRPr lang="en-US" sz="2500" kern="1200"/>
        </a:p>
      </dsp:txBody>
      <dsp:txXfrm>
        <a:off x="0" y="1841351"/>
        <a:ext cx="8304213" cy="920394"/>
      </dsp:txXfrm>
    </dsp:sp>
    <dsp:sp modelId="{40C7A826-68DD-C849-954C-345D8BE47784}">
      <dsp:nvSpPr>
        <dsp:cNvPr id="0" name=""/>
        <dsp:cNvSpPr/>
      </dsp:nvSpPr>
      <dsp:spPr>
        <a:xfrm>
          <a:off x="0" y="2761745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6AE16-ED3F-7C44-8CF5-6AF6C6190CCD}">
      <dsp:nvSpPr>
        <dsp:cNvPr id="0" name=""/>
        <dsp:cNvSpPr/>
      </dsp:nvSpPr>
      <dsp:spPr>
        <a:xfrm>
          <a:off x="0" y="2761745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Podporu vyjádřily </a:t>
          </a:r>
          <a:r>
            <a:rPr lang="cs-CZ" sz="2500" b="1" kern="1200"/>
            <a:t>všechny regiony včetně Krymu a Donbasu</a:t>
          </a:r>
          <a:r>
            <a:rPr lang="cs-CZ" sz="2500" kern="1200"/>
            <a:t>.</a:t>
          </a:r>
          <a:endParaRPr lang="en-US" sz="2500" kern="1200"/>
        </a:p>
      </dsp:txBody>
      <dsp:txXfrm>
        <a:off x="0" y="2761745"/>
        <a:ext cx="8304213" cy="920394"/>
      </dsp:txXfrm>
    </dsp:sp>
    <dsp:sp modelId="{183E0EAC-6720-9442-886F-5D08122ACB79}">
      <dsp:nvSpPr>
        <dsp:cNvPr id="0" name=""/>
        <dsp:cNvSpPr/>
      </dsp:nvSpPr>
      <dsp:spPr>
        <a:xfrm>
          <a:off x="0" y="368214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9E92B-691B-C04B-A485-A4F3E853E412}">
      <dsp:nvSpPr>
        <dsp:cNvPr id="0" name=""/>
        <dsp:cNvSpPr/>
      </dsp:nvSpPr>
      <dsp:spPr>
        <a:xfrm>
          <a:off x="0" y="3682140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Krátce poté uznalo nezávislost Ukrajiny i Rusko, USA a další země</a:t>
          </a:r>
          <a:endParaRPr lang="en-US" sz="2500" kern="1200"/>
        </a:p>
      </dsp:txBody>
      <dsp:txXfrm>
        <a:off x="0" y="3682140"/>
        <a:ext cx="8304213" cy="920394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263FD-77E1-D945-A327-2005904A1181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64B186-A397-2A47-BDB9-E84F2718E207}">
      <dsp:nvSpPr>
        <dsp:cNvPr id="0" name=""/>
        <dsp:cNvSpPr/>
      </dsp:nvSpPr>
      <dsp:spPr>
        <a:xfrm>
          <a:off x="0" y="0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/>
            <a:t>• Projev předznamenal ruské akce: Gruzie (2008), Krym (2014), Ukrajina (2022)</a:t>
          </a:r>
          <a:endParaRPr lang="en-US" sz="4600" kern="1200"/>
        </a:p>
      </dsp:txBody>
      <dsp:txXfrm>
        <a:off x="0" y="0"/>
        <a:ext cx="8304213" cy="2301548"/>
      </dsp:txXfrm>
    </dsp:sp>
    <dsp:sp modelId="{9569ADF0-7A8F-6E40-90AD-A8A76271A604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5CC5C7-4FCE-7244-A7D7-108C61AC0BED}">
      <dsp:nvSpPr>
        <dsp:cNvPr id="0" name=""/>
        <dsp:cNvSpPr/>
      </dsp:nvSpPr>
      <dsp:spPr>
        <a:xfrm>
          <a:off x="0" y="2301548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/>
            <a:t>• Mnichov 2007 = začátek nové éry ruské zahraniční politiky</a:t>
          </a:r>
          <a:endParaRPr lang="en-US" sz="4600" kern="1200"/>
        </a:p>
      </dsp:txBody>
      <dsp:txXfrm>
        <a:off x="0" y="2301548"/>
        <a:ext cx="8304213" cy="2301548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06703-D4BD-5344-A5FC-16EF725F8672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0082F-FA06-FF4C-8A0E-79106A4D0DC2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Datum podpisu: 5. září 2014</a:t>
          </a:r>
          <a:endParaRPr lang="en-US" sz="3200" kern="1200"/>
        </a:p>
      </dsp:txBody>
      <dsp:txXfrm>
        <a:off x="0" y="0"/>
        <a:ext cx="8304213" cy="1150774"/>
      </dsp:txXfrm>
    </dsp:sp>
    <dsp:sp modelId="{F419DC25-CEA5-0F44-BF3D-30EED14EB7A0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05BB3-BBE7-E642-B891-86487DBE1F83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Místo: Minsk, Bělorusko</a:t>
          </a:r>
          <a:endParaRPr lang="en-US" sz="3200" kern="1200"/>
        </a:p>
      </dsp:txBody>
      <dsp:txXfrm>
        <a:off x="0" y="1150774"/>
        <a:ext cx="8304213" cy="1150774"/>
      </dsp:txXfrm>
    </dsp:sp>
    <dsp:sp modelId="{3E8671A7-BE03-5444-8FE7-EB2312D26B64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5A3EF-B4FA-3440-98E8-41C1A0E11B14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Iniciativa: Tripartitní kontaktní skupina (Ukrajina, Rusko, OBSE)</a:t>
          </a:r>
          <a:endParaRPr lang="en-US" sz="3200" kern="1200"/>
        </a:p>
      </dsp:txBody>
      <dsp:txXfrm>
        <a:off x="0" y="2301548"/>
        <a:ext cx="8304213" cy="1150774"/>
      </dsp:txXfrm>
    </dsp:sp>
    <dsp:sp modelId="{CAFECF87-7B6A-634C-ACC3-548A69F6688E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090B6-1569-694F-AA97-8F96049671B3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Cíl: Zastavit bojové akce na Donbasu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9C592-636E-1346-8C19-94ED528ED760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7CE17-965C-844A-BFD8-C660600DEF91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Ukrajina: Leonid Kučma</a:t>
          </a:r>
          <a:endParaRPr lang="en-US" sz="3200" kern="1200"/>
        </a:p>
      </dsp:txBody>
      <dsp:txXfrm>
        <a:off x="0" y="0"/>
        <a:ext cx="8304213" cy="1150774"/>
      </dsp:txXfrm>
    </dsp:sp>
    <dsp:sp modelId="{7DBFDB13-367D-084C-87EA-5ECBD0147B21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CE1A7-D08C-DB43-9663-8F2F328E65A0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Rusko: Michail Zurabov</a:t>
          </a:r>
          <a:endParaRPr lang="en-US" sz="3200" kern="1200"/>
        </a:p>
      </dsp:txBody>
      <dsp:txXfrm>
        <a:off x="0" y="1150774"/>
        <a:ext cx="8304213" cy="1150774"/>
      </dsp:txXfrm>
    </dsp:sp>
    <dsp:sp modelId="{4FB41B6E-E45D-FA4D-87FE-C30BC8443C3E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A988B-36A4-6047-AEE4-76AF8FEF8C1D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OBSE: Heidi Tagliavini</a:t>
          </a:r>
          <a:endParaRPr lang="en-US" sz="3200" kern="1200"/>
        </a:p>
      </dsp:txBody>
      <dsp:txXfrm>
        <a:off x="0" y="2301548"/>
        <a:ext cx="8304213" cy="1150774"/>
      </dsp:txXfrm>
    </dsp:sp>
    <dsp:sp modelId="{FC11A41B-9CDB-3145-9B2F-ED9C72CA4D6C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EA253-BF19-5D4C-BA04-C814B9BFE839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Separatisté: Zacharčenko (DNR), Plotnickij (LNR)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F8A42-FCF8-1848-8FF4-8138D5D90A5E}">
      <dsp:nvSpPr>
        <dsp:cNvPr id="0" name=""/>
        <dsp:cNvSpPr/>
      </dsp:nvSpPr>
      <dsp:spPr>
        <a:xfrm>
          <a:off x="0" y="56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86DBE-B117-5A41-AD76-2AC74495CEFD}">
      <dsp:nvSpPr>
        <dsp:cNvPr id="0" name=""/>
        <dsp:cNvSpPr/>
      </dsp:nvSpPr>
      <dsp:spPr>
        <a:xfrm>
          <a:off x="0" y="56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• Ihned zastavit palbu</a:t>
          </a:r>
          <a:endParaRPr lang="en-US" sz="3100" kern="1200"/>
        </a:p>
      </dsp:txBody>
      <dsp:txXfrm>
        <a:off x="0" y="561"/>
        <a:ext cx="8304213" cy="920394"/>
      </dsp:txXfrm>
    </dsp:sp>
    <dsp:sp modelId="{3DF02EF6-E52C-464F-BAF0-E644B73C8259}">
      <dsp:nvSpPr>
        <dsp:cNvPr id="0" name=""/>
        <dsp:cNvSpPr/>
      </dsp:nvSpPr>
      <dsp:spPr>
        <a:xfrm>
          <a:off x="0" y="920956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7FAB5-0638-A141-A51C-467DE02DA842}">
      <dsp:nvSpPr>
        <dsp:cNvPr id="0" name=""/>
        <dsp:cNvSpPr/>
      </dsp:nvSpPr>
      <dsp:spPr>
        <a:xfrm>
          <a:off x="0" y="920956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• Mezinárodní monitoring (OBSE)</a:t>
          </a:r>
          <a:endParaRPr lang="en-US" sz="3100" kern="1200"/>
        </a:p>
      </dsp:txBody>
      <dsp:txXfrm>
        <a:off x="0" y="920956"/>
        <a:ext cx="8304213" cy="920394"/>
      </dsp:txXfrm>
    </dsp:sp>
    <dsp:sp modelId="{921BCB5E-2418-3848-BA5B-D51BBA9509D9}">
      <dsp:nvSpPr>
        <dsp:cNvPr id="0" name=""/>
        <dsp:cNvSpPr/>
      </dsp:nvSpPr>
      <dsp:spPr>
        <a:xfrm>
          <a:off x="0" y="184135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C6232-8881-9640-AEFD-F27A20F7D6F5}">
      <dsp:nvSpPr>
        <dsp:cNvPr id="0" name=""/>
        <dsp:cNvSpPr/>
      </dsp:nvSpPr>
      <dsp:spPr>
        <a:xfrm>
          <a:off x="0" y="184135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• Decentralizace a zvláštní status pro Donbas</a:t>
          </a:r>
          <a:endParaRPr lang="en-US" sz="3100" kern="1200"/>
        </a:p>
      </dsp:txBody>
      <dsp:txXfrm>
        <a:off x="0" y="1841351"/>
        <a:ext cx="8304213" cy="920394"/>
      </dsp:txXfrm>
    </dsp:sp>
    <dsp:sp modelId="{034DCA3B-A478-0B42-9549-78CAB68CD936}">
      <dsp:nvSpPr>
        <dsp:cNvPr id="0" name=""/>
        <dsp:cNvSpPr/>
      </dsp:nvSpPr>
      <dsp:spPr>
        <a:xfrm>
          <a:off x="0" y="2761745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A71D-4C21-FA4D-A005-8520DD2AB9AE}">
      <dsp:nvSpPr>
        <dsp:cNvPr id="0" name=""/>
        <dsp:cNvSpPr/>
      </dsp:nvSpPr>
      <dsp:spPr>
        <a:xfrm>
          <a:off x="0" y="2761745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• Propuštění rukojmích</a:t>
          </a:r>
          <a:endParaRPr lang="en-US" sz="3100" kern="1200"/>
        </a:p>
      </dsp:txBody>
      <dsp:txXfrm>
        <a:off x="0" y="2761745"/>
        <a:ext cx="8304213" cy="920394"/>
      </dsp:txXfrm>
    </dsp:sp>
    <dsp:sp modelId="{22917543-38E4-1246-B186-49D3A4B86630}">
      <dsp:nvSpPr>
        <dsp:cNvPr id="0" name=""/>
        <dsp:cNvSpPr/>
      </dsp:nvSpPr>
      <dsp:spPr>
        <a:xfrm>
          <a:off x="0" y="368214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E45F4-3598-EF43-BAC0-BDA9A91792D9}">
      <dsp:nvSpPr>
        <dsp:cNvPr id="0" name=""/>
        <dsp:cNvSpPr/>
      </dsp:nvSpPr>
      <dsp:spPr>
        <a:xfrm>
          <a:off x="0" y="3682140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• Stažení těžkých zbraní a zahraničních bojovníků</a:t>
          </a:r>
          <a:endParaRPr lang="en-US" sz="3100" kern="1200"/>
        </a:p>
      </dsp:txBody>
      <dsp:txXfrm>
        <a:off x="0" y="3682140"/>
        <a:ext cx="8304213" cy="920394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BCAF7-8440-4D40-A21B-3C83A8424F8A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663A4-3292-A146-B9A2-C1466A19E00B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Příměří porušeno téměř okamžitě</a:t>
          </a:r>
          <a:endParaRPr lang="en-US" sz="3200" kern="1200"/>
        </a:p>
      </dsp:txBody>
      <dsp:txXfrm>
        <a:off x="0" y="0"/>
        <a:ext cx="8304213" cy="1150774"/>
      </dsp:txXfrm>
    </dsp:sp>
    <dsp:sp modelId="{89F62FBC-7DD3-C14A-80DF-0A144AA970CC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F8CD3-C9F9-9A4E-9006-C6E252B1128D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Boje pokračovaly, zejména v oblasti Doněcku a Debalceve</a:t>
          </a:r>
          <a:endParaRPr lang="en-US" sz="3200" kern="1200"/>
        </a:p>
      </dsp:txBody>
      <dsp:txXfrm>
        <a:off x="0" y="1150774"/>
        <a:ext cx="8304213" cy="1150774"/>
      </dsp:txXfrm>
    </dsp:sp>
    <dsp:sp modelId="{2D7E5AF9-C473-E84E-82AA-55078A061A5C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17DC8-EFF8-694D-9AC5-671547EC7946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OBSE čelila omezenému přístupu</a:t>
          </a:r>
          <a:endParaRPr lang="en-US" sz="3200" kern="1200"/>
        </a:p>
      </dsp:txBody>
      <dsp:txXfrm>
        <a:off x="0" y="2301548"/>
        <a:ext cx="8304213" cy="1150774"/>
      </dsp:txXfrm>
    </dsp:sp>
    <dsp:sp modelId="{9F1E08A9-DBB3-184C-9171-7B637B467543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1B5E0-A4FC-C94B-B82B-4C0FB8423C0E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Nedostatečná implementace klíčových bodů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2895A-5499-C448-A46C-00DE26FF8BE4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E680C-968A-4A4B-8D12-4637176C2468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Minsk I nepřinesl trvalé příměří</a:t>
          </a:r>
          <a:endParaRPr lang="en-US" sz="4300" kern="1200"/>
        </a:p>
      </dsp:txBody>
      <dsp:txXfrm>
        <a:off x="0" y="2247"/>
        <a:ext cx="8304213" cy="1532867"/>
      </dsp:txXfrm>
    </dsp:sp>
    <dsp:sp modelId="{0CE2ABE1-F47A-174A-98B5-45D9271F0462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2A5CC-83B9-F44A-804B-A565AE1EE158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 únoru 2015 následovala nová dohoda – Minsk II</a:t>
          </a:r>
          <a:endParaRPr lang="en-US" sz="4300" kern="1200"/>
        </a:p>
      </dsp:txBody>
      <dsp:txXfrm>
        <a:off x="0" y="1535114"/>
        <a:ext cx="8304213" cy="1532867"/>
      </dsp:txXfrm>
    </dsp:sp>
    <dsp:sp modelId="{2FD4025B-9E65-B641-B039-1A6C14D2EE68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88018-EC6B-0E44-908B-4FD2554A6CA8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Dlouhodobé řešení konfliktu zůstalo nejasné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2895A-5499-C448-A46C-00DE26FF8BE4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E680C-968A-4A4B-8D12-4637176C2468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Minsk I nepřinesl trvalé příměří</a:t>
          </a:r>
          <a:endParaRPr lang="en-US" sz="4300" kern="1200"/>
        </a:p>
      </dsp:txBody>
      <dsp:txXfrm>
        <a:off x="0" y="2247"/>
        <a:ext cx="8304213" cy="1532867"/>
      </dsp:txXfrm>
    </dsp:sp>
    <dsp:sp modelId="{0CE2ABE1-F47A-174A-98B5-45D9271F0462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2A5CC-83B9-F44A-804B-A565AE1EE158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 únoru 2015 následovala nová dohoda – Minsk II</a:t>
          </a:r>
          <a:endParaRPr lang="en-US" sz="4300" kern="1200"/>
        </a:p>
      </dsp:txBody>
      <dsp:txXfrm>
        <a:off x="0" y="1535114"/>
        <a:ext cx="8304213" cy="1532867"/>
      </dsp:txXfrm>
    </dsp:sp>
    <dsp:sp modelId="{2FD4025B-9E65-B641-B039-1A6C14D2EE68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88018-EC6B-0E44-908B-4FD2554A6CA8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Dlouhodobé řešení konfliktu zůstalo nejasné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72E10-30B9-2D43-846B-40241000AD60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4FFBE-9E2A-DD42-BC5A-A04F31CEC519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Datum konání: 16. března 2014</a:t>
          </a:r>
          <a:endParaRPr lang="en-US" sz="4300" kern="1200"/>
        </a:p>
      </dsp:txBody>
      <dsp:txXfrm>
        <a:off x="0" y="2247"/>
        <a:ext cx="8304213" cy="1532867"/>
      </dsp:txXfrm>
    </dsp:sp>
    <dsp:sp modelId="{DBC2BE39-FEA1-6E47-9E8E-91F61F8AF826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9A897-AF04-0444-A3B2-FD0E6FEB2425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Vyhlášeno proruským vedením Krymu</a:t>
          </a:r>
          <a:endParaRPr lang="en-US" sz="4300" kern="1200"/>
        </a:p>
      </dsp:txBody>
      <dsp:txXfrm>
        <a:off x="0" y="1535114"/>
        <a:ext cx="8304213" cy="1532867"/>
      </dsp:txXfrm>
    </dsp:sp>
    <dsp:sp modelId="{B7FC79B7-1404-4945-9040-49D62F9FE27F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8148F-D3EB-1C49-8BF3-7C912598BB83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Proběhlo pod ruskou vojenskou přítomností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190E0-5F2A-604F-8062-5807CC9A03E2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4D93C-29BE-B54A-BD53-4AA02E2DE83D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1. Připojení Krymu k Ruské federaci</a:t>
          </a:r>
          <a:endParaRPr lang="en-US" sz="4300" kern="1200"/>
        </a:p>
      </dsp:txBody>
      <dsp:txXfrm>
        <a:off x="0" y="2247"/>
        <a:ext cx="8304213" cy="1532867"/>
      </dsp:txXfrm>
    </dsp:sp>
    <dsp:sp modelId="{411AB823-17ED-0040-8F64-62B0163CAD8F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FDA12-DFE2-4F41-A1A9-E414CBBD6E7B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2. Obnovení ústavy z roku 1992 (širší autonomie v rámci Ukrajiny)</a:t>
          </a:r>
          <a:endParaRPr lang="en-US" sz="4300" kern="1200"/>
        </a:p>
      </dsp:txBody>
      <dsp:txXfrm>
        <a:off x="0" y="1535114"/>
        <a:ext cx="8304213" cy="1532867"/>
      </dsp:txXfrm>
    </dsp:sp>
    <dsp:sp modelId="{74836E6B-5FCE-DC48-A2F9-12323A73BE50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D194D-A54D-DF46-8A19-47F09DAC7DD2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Nebyla možnost zachovat status quo (součást Ukrajiny)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32B66-30C8-6E4E-8365-D00DFAA4A633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51B83-7053-594F-AF55-8F6027DD95AD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• Účast: 83 % (údaj dle proruské správy)</a:t>
          </a:r>
          <a:endParaRPr lang="en-US" sz="3300" kern="1200"/>
        </a:p>
      </dsp:txBody>
      <dsp:txXfrm>
        <a:off x="0" y="2247"/>
        <a:ext cx="8304213" cy="1532867"/>
      </dsp:txXfrm>
    </dsp:sp>
    <dsp:sp modelId="{40E7A069-6E71-6F4F-987B-069782684436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645D4-6413-1742-B28B-53F58DF524BD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• Pro připojení k Rusku: 96,7 %</a:t>
          </a:r>
          <a:endParaRPr lang="en-US" sz="3300" kern="1200"/>
        </a:p>
      </dsp:txBody>
      <dsp:txXfrm>
        <a:off x="0" y="1535114"/>
        <a:ext cx="8304213" cy="1532867"/>
      </dsp:txXfrm>
    </dsp:sp>
    <dsp:sp modelId="{BFD74233-6926-4245-AA65-64513CD4E8CB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6D08A-E311-8445-9F38-864D0DCBF5EF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• Mezinárodní kritika: chyběla nezávislá kontrola, nátlak, přítomnost ruských jednotek</a:t>
          </a:r>
          <a:endParaRPr lang="en-US" sz="3300" kern="1200"/>
        </a:p>
      </dsp:txBody>
      <dsp:txXfrm>
        <a:off x="0" y="3067982"/>
        <a:ext cx="8304213" cy="15328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C0E1E-6BD3-2849-A408-4D2FFEEBE820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78B33-276A-C04E-8964-DBA000102CB1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/>
            <a:t>Zákon: „O zajištění fungování ukrajinského jazyka jako státního“</a:t>
          </a:r>
          <a:br>
            <a:rPr lang="cs-CZ" sz="2900" kern="1200"/>
          </a:br>
          <a:r>
            <a:rPr lang="cs-CZ" sz="2900" kern="1200"/>
            <a:t>(Přijat: 25. dubna 2019, účinnost: 16. července 2019)</a:t>
          </a:r>
          <a:endParaRPr lang="en-US" sz="2900" kern="1200"/>
        </a:p>
      </dsp:txBody>
      <dsp:txXfrm>
        <a:off x="0" y="2247"/>
        <a:ext cx="8304213" cy="1532867"/>
      </dsp:txXfrm>
    </dsp:sp>
    <dsp:sp modelId="{5E11FA06-8D42-D44A-9C27-684D0CC2A803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37461-4DC7-DD47-AB8F-0D15DF569A4B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Ukrajinština je </a:t>
          </a:r>
          <a:r>
            <a:rPr lang="cs-CZ" sz="2900" b="1" kern="1200"/>
            <a:t>povinná ve všech veřejných oblastech, </a:t>
          </a:r>
          <a:r>
            <a:rPr lang="cs-CZ" sz="2900" kern="1200"/>
            <a:t>ve státní správě, školství, zdravotnictví, justici, armádě, médiích, reklamě atd.</a:t>
          </a:r>
          <a:endParaRPr lang="en-US" sz="2900" kern="1200"/>
        </a:p>
      </dsp:txBody>
      <dsp:txXfrm>
        <a:off x="0" y="1535114"/>
        <a:ext cx="8304213" cy="1532867"/>
      </dsp:txXfrm>
    </dsp:sp>
    <dsp:sp modelId="{E6CE409C-A6C1-3A4E-A980-375FA721B257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2FBC4-C53D-8946-BD16-13387E45B267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Je zřízen post veřejného </a:t>
          </a:r>
          <a:r>
            <a:rPr lang="cs-CZ" sz="2900" b="1" kern="1200"/>
            <a:t>komisaře pro ochranu státního jazyka</a:t>
          </a:r>
          <a:r>
            <a:rPr lang="cs-CZ" sz="2900" kern="1200"/>
            <a:t>, který dohlíží na dodržování zákona a může udělovat </a:t>
          </a:r>
          <a:r>
            <a:rPr lang="cs-CZ" sz="2900" b="1" kern="1200"/>
            <a:t>pokuty</a:t>
          </a:r>
          <a:endParaRPr lang="en-US" sz="2900" kern="1200"/>
        </a:p>
      </dsp:txBody>
      <dsp:txXfrm>
        <a:off x="0" y="3067982"/>
        <a:ext cx="8304213" cy="153286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EAA0F-7EC9-754E-9EC4-3D49EFF56DC2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74DC7-EECE-E544-9C68-DA8B0FC82912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Ukrajina: referendum protiprávní</a:t>
          </a:r>
          <a:endParaRPr lang="en-US" sz="3200" kern="1200"/>
        </a:p>
      </dsp:txBody>
      <dsp:txXfrm>
        <a:off x="0" y="2247"/>
        <a:ext cx="8304213" cy="1532867"/>
      </dsp:txXfrm>
    </dsp:sp>
    <dsp:sp modelId="{E6A158A1-25F8-7F4B-9F2A-E3A4B689FBFB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90803-81FE-724F-B9FC-B8860EE3DF75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OSN: rezoluce 68/262 – neplatnost referenda, podpora územní celistvosti Ukrajiny</a:t>
          </a:r>
          <a:endParaRPr lang="en-US" sz="3200" kern="1200"/>
        </a:p>
      </dsp:txBody>
      <dsp:txXfrm>
        <a:off x="0" y="1535114"/>
        <a:ext cx="8304213" cy="1532867"/>
      </dsp:txXfrm>
    </dsp:sp>
    <dsp:sp modelId="{42D3C27E-F0E9-134C-A93D-06016FEB0FFC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7D0A1-04F9-6043-ABF5-AEF5BB633128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EU, USA, NATO: referendum neuznáno, zavedení sankcí</a:t>
          </a:r>
          <a:endParaRPr lang="en-US" sz="3200" kern="1200"/>
        </a:p>
      </dsp:txBody>
      <dsp:txXfrm>
        <a:off x="0" y="3067982"/>
        <a:ext cx="8304213" cy="1532867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0EEAC-EEA8-354D-BE45-DC3D5B1DA0F0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C0007-269F-F644-8C42-183D8F6F1BFB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Před referendem rozmístěny tisíce ruských vojáků</a:t>
          </a:r>
          <a:endParaRPr lang="en-US" sz="4300" kern="1200"/>
        </a:p>
      </dsp:txBody>
      <dsp:txXfrm>
        <a:off x="0" y="2247"/>
        <a:ext cx="8304213" cy="1532867"/>
      </dsp:txXfrm>
    </dsp:sp>
    <dsp:sp modelId="{A1659687-DFA4-B044-98A7-44E6C6E52DB7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ECD14-0A01-6246-86C1-F03B6E994145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Obsazení ukrajinských objektů</a:t>
          </a:r>
          <a:endParaRPr lang="en-US" sz="4300" kern="1200"/>
        </a:p>
      </dsp:txBody>
      <dsp:txXfrm>
        <a:off x="0" y="1535114"/>
        <a:ext cx="8304213" cy="1532867"/>
      </dsp:txXfrm>
    </dsp:sp>
    <dsp:sp modelId="{79956D4F-F69F-2B45-99D4-1C33258068C5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06259-B75B-8E4F-ADF3-E40A4C760553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„Zelení mužíčci“ bez označení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58DC5-DD29-DA49-967E-650628951E0E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71718-ECBD-8845-84FC-4D396CCBE4BF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Krym anektován Ruskem 18. března 2014</a:t>
          </a:r>
          <a:endParaRPr lang="en-US" sz="4300" kern="1200"/>
        </a:p>
      </dsp:txBody>
      <dsp:txXfrm>
        <a:off x="0" y="2247"/>
        <a:ext cx="8304213" cy="1532867"/>
      </dsp:txXfrm>
    </dsp:sp>
    <dsp:sp modelId="{FC7F28FE-3EAC-BB4F-8F34-4FC2C054D66C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E8BD4-D077-3540-88EB-021BFFA29847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Většina světa považuje Krym za okupované území</a:t>
          </a:r>
          <a:endParaRPr lang="en-US" sz="4300" kern="1200"/>
        </a:p>
      </dsp:txBody>
      <dsp:txXfrm>
        <a:off x="0" y="1535114"/>
        <a:ext cx="8304213" cy="1532867"/>
      </dsp:txXfrm>
    </dsp:sp>
    <dsp:sp modelId="{C13F7067-3E5E-4F41-8CDF-833DA1251A28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9AA6A-1A66-364E-8D98-E3A4D46D2079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Zvýšení napětí mezi Ruskem a Západem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E9985-3C06-AE43-B1BB-492D98E27976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81D37-4102-F545-B2E9-B34CB1E4489A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První </a:t>
          </a:r>
          <a:r>
            <a:rPr lang="cs-CZ" sz="2300" b="1" kern="1200"/>
            <a:t>částečně svobodné volby</a:t>
          </a:r>
          <a:r>
            <a:rPr lang="cs-CZ" sz="2300" kern="1200"/>
            <a:t> v Ukrajinské SSR od roku 1917.</a:t>
          </a:r>
          <a:endParaRPr lang="en-US" sz="2300" kern="1200"/>
        </a:p>
      </dsp:txBody>
      <dsp:txXfrm>
        <a:off x="0" y="0"/>
        <a:ext cx="8304213" cy="1150774"/>
      </dsp:txXfrm>
    </dsp:sp>
    <dsp:sp modelId="{661A2E28-B983-8148-A6A2-DAE47CB4AA4C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8910D-660D-0B41-BF49-F2A01749F672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Zvolen byl nový </a:t>
          </a:r>
          <a:r>
            <a:rPr lang="cs-CZ" sz="2300" b="1" kern="1200"/>
            <a:t>parlament – Nejvyšší sovět Ukrajiny</a:t>
          </a:r>
          <a:r>
            <a:rPr lang="cs-CZ" sz="2300" kern="1200"/>
            <a:t>.</a:t>
          </a:r>
          <a:endParaRPr lang="en-US" sz="2300" kern="1200"/>
        </a:p>
      </dsp:txBody>
      <dsp:txXfrm>
        <a:off x="0" y="1150774"/>
        <a:ext cx="8304213" cy="1150774"/>
      </dsp:txXfrm>
    </dsp:sp>
    <dsp:sp modelId="{91DE1BE8-7A32-A845-A65F-AA7E11BCC787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5C2C7-4CDA-FD4F-B647-E8E7819FF97A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 parlamentu začala působit </a:t>
          </a:r>
          <a:r>
            <a:rPr lang="cs-CZ" sz="2300" b="1" kern="1200"/>
            <a:t>opoziční skupina „Narodna Rada“ (Národní rada)</a:t>
          </a:r>
          <a:r>
            <a:rPr lang="cs-CZ" sz="2300" kern="1200"/>
            <a:t>, složená z prodemokratických a prozápadních poslanců.</a:t>
          </a:r>
          <a:endParaRPr lang="en-US" sz="2300" kern="1200"/>
        </a:p>
      </dsp:txBody>
      <dsp:txXfrm>
        <a:off x="0" y="2301548"/>
        <a:ext cx="8304213" cy="1150774"/>
      </dsp:txXfrm>
    </dsp:sp>
    <dsp:sp modelId="{6B72EDFB-DFC8-D14F-84E1-3A972DFA25E8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B823A-5EFF-A842-A608-25AB8C1E1287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Tyto volby znamenaly </a:t>
          </a:r>
          <a:r>
            <a:rPr lang="cs-CZ" sz="2300" b="1" kern="1200"/>
            <a:t>začátek procesu demokratizace a postupného odpoutávání od Moskvy</a:t>
          </a:r>
          <a:r>
            <a:rPr lang="cs-CZ" sz="2300" kern="1200"/>
            <a:t>.</a:t>
          </a:r>
          <a:endParaRPr lang="en-US" sz="2300" kern="1200"/>
        </a:p>
      </dsp:txBody>
      <dsp:txXfrm>
        <a:off x="0" y="3452322"/>
        <a:ext cx="8304213" cy="1150774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3079C-292D-9645-8BCB-6DBA0CB6834B}">
      <dsp:nvSpPr>
        <dsp:cNvPr id="0" name=""/>
        <dsp:cNvSpPr/>
      </dsp:nvSpPr>
      <dsp:spPr>
        <a:xfrm>
          <a:off x="0" y="31205"/>
          <a:ext cx="8304213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Parlament schválil </a:t>
          </a:r>
          <a:r>
            <a:rPr lang="cs-CZ" sz="2400" b="1" kern="1200"/>
            <a:t>Deklaraci státní suverenity Ukrajiny</a:t>
          </a:r>
          <a:r>
            <a:rPr lang="cs-CZ" sz="2400" kern="1200"/>
            <a:t>, kde Ukrajina prohlašuje:</a:t>
          </a:r>
          <a:endParaRPr lang="en-US" sz="2400" kern="1200"/>
        </a:p>
      </dsp:txBody>
      <dsp:txXfrm>
        <a:off x="46606" y="77811"/>
        <a:ext cx="8211001" cy="861507"/>
      </dsp:txXfrm>
    </dsp:sp>
    <dsp:sp modelId="{88A2F170-BD78-7748-8833-6226616A0D58}">
      <dsp:nvSpPr>
        <dsp:cNvPr id="0" name=""/>
        <dsp:cNvSpPr/>
      </dsp:nvSpPr>
      <dsp:spPr>
        <a:xfrm>
          <a:off x="0" y="985925"/>
          <a:ext cx="8304213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5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i="1" kern="1200"/>
            <a:t>Prioritu ukrajinských zákonů nad sovětskými</a:t>
          </a:r>
          <a:r>
            <a:rPr lang="cs-CZ" sz="1900" kern="1200"/>
            <a:t>,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i="1" kern="1200"/>
            <a:t>Záměr vytvořit vlastní armádu, měnu a zahraniční politiku</a:t>
          </a:r>
          <a:r>
            <a:rPr lang="cs-CZ" sz="1900" kern="1200"/>
            <a:t>,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900" i="1" kern="1200"/>
            <a:t>Právo na vystoupení z SSSR</a:t>
          </a:r>
          <a:r>
            <a:rPr lang="cs-CZ" sz="1900" kern="1200"/>
            <a:t>.</a:t>
          </a:r>
          <a:endParaRPr lang="en-US" sz="1900" kern="1200"/>
        </a:p>
      </dsp:txBody>
      <dsp:txXfrm>
        <a:off x="0" y="985925"/>
        <a:ext cx="8304213" cy="993600"/>
      </dsp:txXfrm>
    </dsp:sp>
    <dsp:sp modelId="{7FA9FE33-21D1-634D-865B-FA4481B9BC90}">
      <dsp:nvSpPr>
        <dsp:cNvPr id="0" name=""/>
        <dsp:cNvSpPr/>
      </dsp:nvSpPr>
      <dsp:spPr>
        <a:xfrm>
          <a:off x="0" y="1979525"/>
          <a:ext cx="8304213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Byl to </a:t>
          </a:r>
          <a:r>
            <a:rPr lang="cs-CZ" sz="2400" b="1" kern="1200"/>
            <a:t>zásadní krok k samostatnosti</a:t>
          </a:r>
          <a:r>
            <a:rPr lang="cs-CZ" sz="2400" kern="1200"/>
            <a:t>, ale </a:t>
          </a:r>
          <a:r>
            <a:rPr lang="cs-CZ" sz="2400" b="1" kern="1200"/>
            <a:t>ještě ne plná nezávislost</a:t>
          </a:r>
          <a:r>
            <a:rPr lang="cs-CZ" sz="2400" kern="1200"/>
            <a:t>.</a:t>
          </a:r>
          <a:endParaRPr lang="en-US" sz="2400" kern="1200"/>
        </a:p>
      </dsp:txBody>
      <dsp:txXfrm>
        <a:off x="46606" y="2026131"/>
        <a:ext cx="8211001" cy="86150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3B395-B77B-BB4A-939E-9462739B4662}">
      <dsp:nvSpPr>
        <dsp:cNvPr id="0" name=""/>
        <dsp:cNvSpPr/>
      </dsp:nvSpPr>
      <dsp:spPr>
        <a:xfrm>
          <a:off x="0" y="56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668E0-2D0E-4B45-AF4E-879404881E20}">
      <dsp:nvSpPr>
        <dsp:cNvPr id="0" name=""/>
        <dsp:cNvSpPr/>
      </dsp:nvSpPr>
      <dsp:spPr>
        <a:xfrm>
          <a:off x="0" y="56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Celostátní referendum o nezávislosti přišlo až 1. prosince 1991</a:t>
          </a:r>
          <a:endParaRPr lang="en-US" sz="2500" kern="1200"/>
        </a:p>
      </dsp:txBody>
      <dsp:txXfrm>
        <a:off x="0" y="561"/>
        <a:ext cx="8304213" cy="920394"/>
      </dsp:txXfrm>
    </dsp:sp>
    <dsp:sp modelId="{739EEE6E-1F09-CC43-89C0-EDCE1B505213}">
      <dsp:nvSpPr>
        <dsp:cNvPr id="0" name=""/>
        <dsp:cNvSpPr/>
      </dsp:nvSpPr>
      <dsp:spPr>
        <a:xfrm>
          <a:off x="0" y="920956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150ED-5F8F-3D46-A36B-8CDBC08A9296}">
      <dsp:nvSpPr>
        <dsp:cNvPr id="0" name=""/>
        <dsp:cNvSpPr/>
      </dsp:nvSpPr>
      <dsp:spPr>
        <a:xfrm>
          <a:off x="0" y="920956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Na otázku: </a:t>
          </a:r>
          <a:r>
            <a:rPr lang="cs-CZ" sz="2500" i="1" kern="1200"/>
            <a:t>„Souhlasíte s Aktem o vyhlášení nezávislosti Ukrajiny?“</a:t>
          </a:r>
          <a:r>
            <a:rPr lang="cs-CZ" sz="2500" kern="1200"/>
            <a:t> odpovědělo </a:t>
          </a:r>
          <a:r>
            <a:rPr lang="cs-CZ" sz="2500" b="1" kern="1200"/>
            <a:t>92,3 % voličů ANO</a:t>
          </a:r>
          <a:r>
            <a:rPr lang="cs-CZ" sz="2500" kern="1200"/>
            <a:t>.</a:t>
          </a:r>
          <a:endParaRPr lang="en-US" sz="2500" kern="1200"/>
        </a:p>
      </dsp:txBody>
      <dsp:txXfrm>
        <a:off x="0" y="920956"/>
        <a:ext cx="8304213" cy="920394"/>
      </dsp:txXfrm>
    </dsp:sp>
    <dsp:sp modelId="{AF9447FA-9871-0948-A079-3AE18586A2D0}">
      <dsp:nvSpPr>
        <dsp:cNvPr id="0" name=""/>
        <dsp:cNvSpPr/>
      </dsp:nvSpPr>
      <dsp:spPr>
        <a:xfrm>
          <a:off x="0" y="184135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23D55-6C28-2348-9120-885C7E6EF609}">
      <dsp:nvSpPr>
        <dsp:cNvPr id="0" name=""/>
        <dsp:cNvSpPr/>
      </dsp:nvSpPr>
      <dsp:spPr>
        <a:xfrm>
          <a:off x="0" y="184135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Hlasovalo více než 31 milionů lidí, účast byla přes 84 %.</a:t>
          </a:r>
          <a:endParaRPr lang="en-US" sz="2500" kern="1200"/>
        </a:p>
      </dsp:txBody>
      <dsp:txXfrm>
        <a:off x="0" y="1841351"/>
        <a:ext cx="8304213" cy="920394"/>
      </dsp:txXfrm>
    </dsp:sp>
    <dsp:sp modelId="{40C7A826-68DD-C849-954C-345D8BE47784}">
      <dsp:nvSpPr>
        <dsp:cNvPr id="0" name=""/>
        <dsp:cNvSpPr/>
      </dsp:nvSpPr>
      <dsp:spPr>
        <a:xfrm>
          <a:off x="0" y="2761745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6AE16-ED3F-7C44-8CF5-6AF6C6190CCD}">
      <dsp:nvSpPr>
        <dsp:cNvPr id="0" name=""/>
        <dsp:cNvSpPr/>
      </dsp:nvSpPr>
      <dsp:spPr>
        <a:xfrm>
          <a:off x="0" y="2761745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Podporu vyjádřily </a:t>
          </a:r>
          <a:r>
            <a:rPr lang="cs-CZ" sz="2500" b="1" kern="1200"/>
            <a:t>všechny regiony včetně Krymu a Donbasu</a:t>
          </a:r>
          <a:r>
            <a:rPr lang="cs-CZ" sz="2500" kern="1200"/>
            <a:t>.</a:t>
          </a:r>
          <a:endParaRPr lang="en-US" sz="2500" kern="1200"/>
        </a:p>
      </dsp:txBody>
      <dsp:txXfrm>
        <a:off x="0" y="2761745"/>
        <a:ext cx="8304213" cy="920394"/>
      </dsp:txXfrm>
    </dsp:sp>
    <dsp:sp modelId="{183E0EAC-6720-9442-886F-5D08122ACB79}">
      <dsp:nvSpPr>
        <dsp:cNvPr id="0" name=""/>
        <dsp:cNvSpPr/>
      </dsp:nvSpPr>
      <dsp:spPr>
        <a:xfrm>
          <a:off x="0" y="368214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9E92B-691B-C04B-A485-A4F3E853E412}">
      <dsp:nvSpPr>
        <dsp:cNvPr id="0" name=""/>
        <dsp:cNvSpPr/>
      </dsp:nvSpPr>
      <dsp:spPr>
        <a:xfrm>
          <a:off x="0" y="3682140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Krátce poté uznalo nezávislost Ukrajiny i Rusko, USA a další země</a:t>
          </a:r>
          <a:endParaRPr lang="en-US" sz="2500" kern="1200"/>
        </a:p>
      </dsp:txBody>
      <dsp:txXfrm>
        <a:off x="0" y="3682140"/>
        <a:ext cx="8304213" cy="920394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C0E1E-6BD3-2849-A408-4D2FFEEBE820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78B33-276A-C04E-8964-DBA000102CB1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/>
            <a:t>Zákon: „O zajištění fungování ukrajinského jazyka jako státního“</a:t>
          </a:r>
          <a:br>
            <a:rPr lang="cs-CZ" sz="2900" kern="1200"/>
          </a:br>
          <a:r>
            <a:rPr lang="cs-CZ" sz="2900" kern="1200"/>
            <a:t>(Přijat: 25. dubna 2019, účinnost: 16. července 2019)</a:t>
          </a:r>
          <a:endParaRPr lang="en-US" sz="2900" kern="1200"/>
        </a:p>
      </dsp:txBody>
      <dsp:txXfrm>
        <a:off x="0" y="2247"/>
        <a:ext cx="8304213" cy="1532867"/>
      </dsp:txXfrm>
    </dsp:sp>
    <dsp:sp modelId="{5E11FA06-8D42-D44A-9C27-684D0CC2A803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37461-4DC7-DD47-AB8F-0D15DF569A4B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Ukrajinština je </a:t>
          </a:r>
          <a:r>
            <a:rPr lang="cs-CZ" sz="2900" b="1" kern="1200"/>
            <a:t>povinná ve všech veřejných oblastech, </a:t>
          </a:r>
          <a:r>
            <a:rPr lang="cs-CZ" sz="2900" kern="1200"/>
            <a:t>ve státní správě, školství, zdravotnictví, justici, armádě, médiích, reklamě atd.</a:t>
          </a:r>
          <a:endParaRPr lang="en-US" sz="2900" kern="1200"/>
        </a:p>
      </dsp:txBody>
      <dsp:txXfrm>
        <a:off x="0" y="1535114"/>
        <a:ext cx="8304213" cy="1532867"/>
      </dsp:txXfrm>
    </dsp:sp>
    <dsp:sp modelId="{E6CE409C-A6C1-3A4E-A980-375FA721B257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2FBC4-C53D-8946-BD16-13387E45B267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Je zřízen post veřejného </a:t>
          </a:r>
          <a:r>
            <a:rPr lang="cs-CZ" sz="2900" b="1" kern="1200"/>
            <a:t>komisaře pro ochranu státního jazyka</a:t>
          </a:r>
          <a:r>
            <a:rPr lang="cs-CZ" sz="2900" kern="1200"/>
            <a:t>, který dohlíží na dodržování zákona a může udělovat </a:t>
          </a:r>
          <a:r>
            <a:rPr lang="cs-CZ" sz="2900" b="1" kern="1200"/>
            <a:t>pokuty</a:t>
          </a:r>
          <a:endParaRPr lang="en-US" sz="2900" kern="1200"/>
        </a:p>
      </dsp:txBody>
      <dsp:txXfrm>
        <a:off x="0" y="3067982"/>
        <a:ext cx="8304213" cy="153286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231AA-3107-0146-9401-1820B29DFCEF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7031A-B4C5-894B-8578-C46A2B01FAD3}">
      <dsp:nvSpPr>
        <dsp:cNvPr id="0" name=""/>
        <dsp:cNvSpPr/>
      </dsp:nvSpPr>
      <dsp:spPr>
        <a:xfrm>
          <a:off x="0" y="2247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Ukrajinština = jediný státní jazyk</a:t>
          </a:r>
        </a:p>
      </dsp:txBody>
      <dsp:txXfrm>
        <a:off x="0" y="2247"/>
        <a:ext cx="8304213" cy="766433"/>
      </dsp:txXfrm>
    </dsp:sp>
    <dsp:sp modelId="{A38DCD9B-5916-9641-A7DF-5BF0F44992E3}">
      <dsp:nvSpPr>
        <dsp:cNvPr id="0" name=""/>
        <dsp:cNvSpPr/>
      </dsp:nvSpPr>
      <dsp:spPr>
        <a:xfrm>
          <a:off x="0" y="76868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16AC7-4019-9945-95FB-3E85FB815755}">
      <dsp:nvSpPr>
        <dsp:cNvPr id="0" name=""/>
        <dsp:cNvSpPr/>
      </dsp:nvSpPr>
      <dsp:spPr>
        <a:xfrm>
          <a:off x="0" y="768681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Platí pro státní správu, vzdělávání, média, zdravotnictví, soudy, reklamu</a:t>
          </a:r>
        </a:p>
      </dsp:txBody>
      <dsp:txXfrm>
        <a:off x="0" y="768681"/>
        <a:ext cx="8304213" cy="766433"/>
      </dsp:txXfrm>
    </dsp:sp>
    <dsp:sp modelId="{D03C8C46-6F4C-2D4B-B8C7-6910ACA4AE83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2177C-CDF6-D645-9869-9829DCAA3CD4}">
      <dsp:nvSpPr>
        <dsp:cNvPr id="0" name=""/>
        <dsp:cNvSpPr/>
      </dsp:nvSpPr>
      <dsp:spPr>
        <a:xfrm>
          <a:off x="0" y="1535114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Povinné užívání ve veřejném prostoru a státní komunikaci</a:t>
          </a:r>
        </a:p>
      </dsp:txBody>
      <dsp:txXfrm>
        <a:off x="0" y="1535114"/>
        <a:ext cx="8304213" cy="766433"/>
      </dsp:txXfrm>
    </dsp:sp>
    <dsp:sp modelId="{A055A4DE-7B5C-D74B-B6C2-6D892CE47415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2F733-7576-1348-AEE0-A71C2CD8EFA7}">
      <dsp:nvSpPr>
        <dsp:cNvPr id="0" name=""/>
        <dsp:cNvSpPr/>
      </dsp:nvSpPr>
      <dsp:spPr>
        <a:xfrm>
          <a:off x="0" y="2301548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Zřízen jazykový komisař, možné pokuty za porušení</a:t>
          </a:r>
        </a:p>
      </dsp:txBody>
      <dsp:txXfrm>
        <a:off x="0" y="2301548"/>
        <a:ext cx="8304213" cy="766433"/>
      </dsp:txXfrm>
    </dsp:sp>
    <dsp:sp modelId="{C64D0388-666C-9048-BA5D-D2F175ACE878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4C8C7-520E-B34E-B3D1-5A0CCCA8C5A0}">
      <dsp:nvSpPr>
        <dsp:cNvPr id="0" name=""/>
        <dsp:cNvSpPr/>
      </dsp:nvSpPr>
      <dsp:spPr>
        <a:xfrm>
          <a:off x="0" y="3067982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Menšiny mohou užívat své jazyky v soukromí a kulturním životě</a:t>
          </a:r>
        </a:p>
      </dsp:txBody>
      <dsp:txXfrm>
        <a:off x="0" y="3067982"/>
        <a:ext cx="8304213" cy="766433"/>
      </dsp:txXfrm>
    </dsp:sp>
    <dsp:sp modelId="{85848D13-13AC-D240-BCE0-53A1A3C85C4C}">
      <dsp:nvSpPr>
        <dsp:cNvPr id="0" name=""/>
        <dsp:cNvSpPr/>
      </dsp:nvSpPr>
      <dsp:spPr>
        <a:xfrm>
          <a:off x="0" y="3834415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0E272-BD78-754C-89AC-D7AA25015406}">
      <dsp:nvSpPr>
        <dsp:cNvPr id="0" name=""/>
        <dsp:cNvSpPr/>
      </dsp:nvSpPr>
      <dsp:spPr>
        <a:xfrm>
          <a:off x="0" y="3834415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Cíl: posílení národní identity a jednoty státu</a:t>
          </a:r>
        </a:p>
      </dsp:txBody>
      <dsp:txXfrm>
        <a:off x="0" y="3834415"/>
        <a:ext cx="8304213" cy="76643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FF704-4248-A243-964B-A55AE17F5CBF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7955C-6B9A-DC40-ACC5-A3DC51BEB0EB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Čl. 1–2: Ukrajinština jako jediný státní jazyk, ochrana a rozvoj</a:t>
          </a:r>
        </a:p>
      </dsp:txBody>
      <dsp:txXfrm>
        <a:off x="0" y="2247"/>
        <a:ext cx="8304213" cy="1532867"/>
      </dsp:txXfrm>
    </dsp:sp>
    <dsp:sp modelId="{EFFF3DE0-26B6-E64A-8D49-9FEEE5D61976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87284-CF10-2F4D-97D0-A744F43092E8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Čl. 6–8: Povinnost užívání ukrajinštiny veřejnými činiteli</a:t>
          </a:r>
        </a:p>
      </dsp:txBody>
      <dsp:txXfrm>
        <a:off x="0" y="1535114"/>
        <a:ext cx="8304213" cy="1532867"/>
      </dsp:txXfrm>
    </dsp:sp>
    <dsp:sp modelId="{CA6C51E9-C661-E044-92FA-6F1DCCB9B881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3F70D-9FC0-324D-8588-E12A03C86A3E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Čl. 12–17: Média publikují primárně v ukrajinštině, možné překlady</a:t>
          </a:r>
        </a:p>
      </dsp:txBody>
      <dsp:txXfrm>
        <a:off x="0" y="3067982"/>
        <a:ext cx="8304213" cy="153286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9CD2F-D79D-4A42-988C-7630A955F832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F9EB0-BABE-DB40-9E8C-29BFC38F6A73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Čl. 20–21: Reklama a označení produktů v ukrajinštině</a:t>
          </a:r>
        </a:p>
      </dsp:txBody>
      <dsp:txXfrm>
        <a:off x="0" y="2247"/>
        <a:ext cx="8304213" cy="1532867"/>
      </dsp:txXfrm>
    </dsp:sp>
    <dsp:sp modelId="{E2D700A2-7FA7-2748-92D7-BF86FEE4691F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2D231-D0C4-CF4A-8519-A396C75A3359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Čl. 23–26: Vzdělávání ve veřejných školách v ukrajinštině</a:t>
          </a:r>
        </a:p>
      </dsp:txBody>
      <dsp:txXfrm>
        <a:off x="0" y="1535114"/>
        <a:ext cx="8304213" cy="1532867"/>
      </dsp:txXfrm>
    </dsp:sp>
    <dsp:sp modelId="{131B7C9F-F3E8-824C-925E-86F4F208D367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4D772-CD6F-C340-B151-53389045721B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Čl. 55–58: Komisař pro ochranu státního jazyka, sankce</a:t>
          </a:r>
        </a:p>
      </dsp:txBody>
      <dsp:txXfrm>
        <a:off x="0" y="3067982"/>
        <a:ext cx="8304213" cy="15328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231AA-3107-0146-9401-1820B29DFCEF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7031A-B4C5-894B-8578-C46A2B01FAD3}">
      <dsp:nvSpPr>
        <dsp:cNvPr id="0" name=""/>
        <dsp:cNvSpPr/>
      </dsp:nvSpPr>
      <dsp:spPr>
        <a:xfrm>
          <a:off x="0" y="2247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Ukrajinština = jediný státní jazyk</a:t>
          </a:r>
        </a:p>
      </dsp:txBody>
      <dsp:txXfrm>
        <a:off x="0" y="2247"/>
        <a:ext cx="8304213" cy="766433"/>
      </dsp:txXfrm>
    </dsp:sp>
    <dsp:sp modelId="{A38DCD9B-5916-9641-A7DF-5BF0F44992E3}">
      <dsp:nvSpPr>
        <dsp:cNvPr id="0" name=""/>
        <dsp:cNvSpPr/>
      </dsp:nvSpPr>
      <dsp:spPr>
        <a:xfrm>
          <a:off x="0" y="76868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16AC7-4019-9945-95FB-3E85FB815755}">
      <dsp:nvSpPr>
        <dsp:cNvPr id="0" name=""/>
        <dsp:cNvSpPr/>
      </dsp:nvSpPr>
      <dsp:spPr>
        <a:xfrm>
          <a:off x="0" y="768681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Platí pro státní správu, vzdělávání, média, zdravotnictví, soudy, reklamu</a:t>
          </a:r>
        </a:p>
      </dsp:txBody>
      <dsp:txXfrm>
        <a:off x="0" y="768681"/>
        <a:ext cx="8304213" cy="766433"/>
      </dsp:txXfrm>
    </dsp:sp>
    <dsp:sp modelId="{D03C8C46-6F4C-2D4B-B8C7-6910ACA4AE83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2177C-CDF6-D645-9869-9829DCAA3CD4}">
      <dsp:nvSpPr>
        <dsp:cNvPr id="0" name=""/>
        <dsp:cNvSpPr/>
      </dsp:nvSpPr>
      <dsp:spPr>
        <a:xfrm>
          <a:off x="0" y="1535114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Povinné užívání ve veřejném prostoru a státní komunikaci</a:t>
          </a:r>
        </a:p>
      </dsp:txBody>
      <dsp:txXfrm>
        <a:off x="0" y="1535114"/>
        <a:ext cx="8304213" cy="766433"/>
      </dsp:txXfrm>
    </dsp:sp>
    <dsp:sp modelId="{A055A4DE-7B5C-D74B-B6C2-6D892CE47415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2F733-7576-1348-AEE0-A71C2CD8EFA7}">
      <dsp:nvSpPr>
        <dsp:cNvPr id="0" name=""/>
        <dsp:cNvSpPr/>
      </dsp:nvSpPr>
      <dsp:spPr>
        <a:xfrm>
          <a:off x="0" y="2301548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Zřízen jazykový komisař, možné pokuty za porušení</a:t>
          </a:r>
        </a:p>
      </dsp:txBody>
      <dsp:txXfrm>
        <a:off x="0" y="2301548"/>
        <a:ext cx="8304213" cy="766433"/>
      </dsp:txXfrm>
    </dsp:sp>
    <dsp:sp modelId="{C64D0388-666C-9048-BA5D-D2F175ACE878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4C8C7-520E-B34E-B3D1-5A0CCCA8C5A0}">
      <dsp:nvSpPr>
        <dsp:cNvPr id="0" name=""/>
        <dsp:cNvSpPr/>
      </dsp:nvSpPr>
      <dsp:spPr>
        <a:xfrm>
          <a:off x="0" y="3067982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Menšiny mohou užívat své jazyky v soukromí a kulturním životě</a:t>
          </a:r>
        </a:p>
      </dsp:txBody>
      <dsp:txXfrm>
        <a:off x="0" y="3067982"/>
        <a:ext cx="8304213" cy="766433"/>
      </dsp:txXfrm>
    </dsp:sp>
    <dsp:sp modelId="{85848D13-13AC-D240-BCE0-53A1A3C85C4C}">
      <dsp:nvSpPr>
        <dsp:cNvPr id="0" name=""/>
        <dsp:cNvSpPr/>
      </dsp:nvSpPr>
      <dsp:spPr>
        <a:xfrm>
          <a:off x="0" y="3834415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0E272-BD78-754C-89AC-D7AA25015406}">
      <dsp:nvSpPr>
        <dsp:cNvPr id="0" name=""/>
        <dsp:cNvSpPr/>
      </dsp:nvSpPr>
      <dsp:spPr>
        <a:xfrm>
          <a:off x="0" y="3834415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Cíl: posílení národní identity a jednoty státu</a:t>
          </a:r>
        </a:p>
      </dsp:txBody>
      <dsp:txXfrm>
        <a:off x="0" y="3834415"/>
        <a:ext cx="8304213" cy="766433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A6E9A-CDF5-6E4A-9E89-FD7EEAD1ABCC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301C8-2131-C04A-99B7-2CE2B5D3AB94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Lotyšsko: lotyština jako jediný jazyk, ruština omezena</a:t>
          </a:r>
        </a:p>
      </dsp:txBody>
      <dsp:txXfrm>
        <a:off x="0" y="0"/>
        <a:ext cx="8304213" cy="1150774"/>
      </dsp:txXfrm>
    </dsp:sp>
    <dsp:sp modelId="{9B5DE875-E757-AA49-9ACA-389B327B4925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C1161-263F-C94C-90C5-76627B351E88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Francie: francouzština povinná v úřadech, školství, reklamě</a:t>
          </a:r>
        </a:p>
      </dsp:txBody>
      <dsp:txXfrm>
        <a:off x="0" y="1150774"/>
        <a:ext cx="8304213" cy="1150774"/>
      </dsp:txXfrm>
    </dsp:sp>
    <dsp:sp modelId="{1A992295-C29D-6244-8842-3137ADDBDA55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BF205-38AD-3F42-B081-3AE5EEE1CF0F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Česko</a:t>
          </a:r>
          <a:r>
            <a:rPr lang="en-US" sz="3200" kern="1200" dirty="0"/>
            <a:t>: </a:t>
          </a:r>
          <a:r>
            <a:rPr lang="en-US" sz="3200" kern="1200" dirty="0" err="1"/>
            <a:t>čeština</a:t>
          </a:r>
          <a:r>
            <a:rPr lang="en-US" sz="3200" kern="1200" dirty="0"/>
            <a:t> v </a:t>
          </a:r>
          <a:r>
            <a:rPr lang="en-US" sz="3200" kern="1200" dirty="0" err="1"/>
            <a:t>úředním</a:t>
          </a:r>
          <a:r>
            <a:rPr lang="en-US" sz="3200" kern="1200" dirty="0"/>
            <a:t> </a:t>
          </a:r>
          <a:r>
            <a:rPr lang="en-US" sz="3200" kern="1200" dirty="0" err="1"/>
            <a:t>styku</a:t>
          </a:r>
          <a:r>
            <a:rPr lang="en-US" sz="3200" kern="1200" dirty="0"/>
            <a:t>, </a:t>
          </a:r>
          <a:r>
            <a:rPr lang="en-US" sz="3200" kern="1200" dirty="0" err="1"/>
            <a:t>uznání</a:t>
          </a:r>
          <a:r>
            <a:rPr lang="en-US" sz="3200" kern="1200" dirty="0"/>
            <a:t> </a:t>
          </a:r>
          <a:r>
            <a:rPr lang="en-US" sz="3200" kern="1200" dirty="0" err="1"/>
            <a:t>menšinových</a:t>
          </a:r>
          <a:r>
            <a:rPr lang="en-US" sz="3200" kern="1200" dirty="0"/>
            <a:t> </a:t>
          </a:r>
          <a:r>
            <a:rPr lang="en-US" sz="3200" kern="1200" dirty="0" err="1"/>
            <a:t>jazyků</a:t>
          </a:r>
          <a:endParaRPr lang="en-US" sz="3200" kern="1200" dirty="0"/>
        </a:p>
      </dsp:txBody>
      <dsp:txXfrm>
        <a:off x="0" y="2301548"/>
        <a:ext cx="8304213" cy="1150774"/>
      </dsp:txXfrm>
    </dsp:sp>
    <dsp:sp modelId="{C6144369-3EB5-D941-88E6-403DD517A62C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90792-950D-BC47-B7C1-4DB5DBACB3F0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Ukrajina: podobný trend jako Lotyšsko, důraz na jednotu státu</a:t>
          </a:r>
        </a:p>
      </dsp:txBody>
      <dsp:txXfrm>
        <a:off x="0" y="3452322"/>
        <a:ext cx="8304213" cy="1150774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F74C6-1845-4E40-88B6-076CDEF9267E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C741B-5FDB-C545-A174-9F8699210DF3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Datum: 20. ledna 1991</a:t>
          </a:r>
          <a:endParaRPr lang="en-US" sz="3200" kern="1200"/>
        </a:p>
      </dsp:txBody>
      <dsp:txXfrm>
        <a:off x="0" y="0"/>
        <a:ext cx="8304213" cy="1150774"/>
      </dsp:txXfrm>
    </dsp:sp>
    <dsp:sp modelId="{FEC38252-8216-8247-A862-014658C8309D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275D7-0E69-0449-BC2B-8850D17F3C5C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Otázka</a:t>
          </a:r>
          <a:r>
            <a:rPr lang="en-US" sz="3200" b="1" kern="1200" dirty="0"/>
            <a:t>: </a:t>
          </a:r>
          <a:r>
            <a:rPr lang="en-US" sz="3200" b="1" kern="1200" dirty="0" err="1"/>
            <a:t>Obnovení</a:t>
          </a:r>
          <a:r>
            <a:rPr lang="en-US" sz="3200" b="1" kern="1200" dirty="0"/>
            <a:t> </a:t>
          </a:r>
          <a:r>
            <a:rPr lang="en-US" sz="3200" b="1" kern="1200" dirty="0" err="1"/>
            <a:t>Krymské</a:t>
          </a:r>
          <a:r>
            <a:rPr lang="en-US" sz="3200" b="1" kern="1200" dirty="0"/>
            <a:t> ASSR </a:t>
          </a:r>
          <a:r>
            <a:rPr lang="en-US" sz="3200" b="1" kern="1200" dirty="0" err="1"/>
            <a:t>jako</a:t>
          </a:r>
          <a:r>
            <a:rPr lang="en-US" sz="3200" b="1" kern="1200" dirty="0"/>
            <a:t> </a:t>
          </a:r>
          <a:r>
            <a:rPr lang="en-US" sz="3200" b="1" kern="1200" dirty="0" err="1"/>
            <a:t>subjektu</a:t>
          </a:r>
          <a:r>
            <a:rPr lang="en-US" sz="3200" b="1" kern="1200" dirty="0"/>
            <a:t> SSSR a </a:t>
          </a:r>
          <a:r>
            <a:rPr lang="en-US" sz="3200" b="1" kern="1200" dirty="0" err="1"/>
            <a:t>člena</a:t>
          </a:r>
          <a:r>
            <a:rPr lang="en-US" sz="3200" b="1" kern="1200" dirty="0"/>
            <a:t> </a:t>
          </a:r>
          <a:r>
            <a:rPr lang="en-US" sz="3200" b="1" kern="1200" dirty="0" err="1"/>
            <a:t>Svazu</a:t>
          </a:r>
          <a:r>
            <a:rPr lang="en-US" sz="3200" b="1" kern="1200" dirty="0"/>
            <a:t> </a:t>
          </a:r>
          <a:r>
            <a:rPr lang="en-US" sz="3200" b="1" kern="1200" dirty="0" err="1"/>
            <a:t>smluv</a:t>
          </a:r>
          <a:endParaRPr lang="en-US" sz="3200" kern="1200" dirty="0"/>
        </a:p>
      </dsp:txBody>
      <dsp:txXfrm>
        <a:off x="0" y="1150774"/>
        <a:ext cx="8304213" cy="1150774"/>
      </dsp:txXfrm>
    </dsp:sp>
    <dsp:sp modelId="{9DE1DF70-84B0-6543-8A1C-C3F15E1EBC3F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FDF51-44B6-3341-AAF6-5DF5D6E909A3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Účast: cca 81 %</a:t>
          </a:r>
          <a:endParaRPr lang="en-US" sz="3200" kern="1200"/>
        </a:p>
      </dsp:txBody>
      <dsp:txXfrm>
        <a:off x="0" y="2301548"/>
        <a:ext cx="8304213" cy="1150774"/>
      </dsp:txXfrm>
    </dsp:sp>
    <dsp:sp modelId="{628B26C6-A053-A442-A849-9BB34B7D4BFC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16A95-F3A3-CC45-8404-80D5ACCC9BEE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Výsledek: více než 93 % PRO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A3031-9AAD-2E4B-BAD7-3CAA456340A3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5F345-7472-464E-BED1-91380E5F45DD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• Krym byl od 1954 součástí Ukrajinské SSR (převod z Ruska)</a:t>
          </a:r>
          <a:endParaRPr lang="en-US" sz="3400" kern="1200"/>
        </a:p>
      </dsp:txBody>
      <dsp:txXfrm>
        <a:off x="0" y="2247"/>
        <a:ext cx="8304213" cy="1532867"/>
      </dsp:txXfrm>
    </dsp:sp>
    <dsp:sp modelId="{EA3E9915-5529-EC4B-A733-010D8CB9667F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D4D60-FE56-C645-A320-3DE631A38EBE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• Ruskojazyčné obyvatelstvo požadovalo větší autonomii</a:t>
          </a:r>
          <a:endParaRPr lang="en-US" sz="3400" kern="1200"/>
        </a:p>
      </dsp:txBody>
      <dsp:txXfrm>
        <a:off x="0" y="1535114"/>
        <a:ext cx="8304213" cy="1532867"/>
      </dsp:txXfrm>
    </dsp:sp>
    <dsp:sp modelId="{B9B62110-77F0-834A-9871-9899244B9026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9E595-A7D9-1040-A858-DCFCDB1BEFEB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• Referendum vedlo k vytvoření Autonomní republiky Krym v rámci Ukrajiny</a:t>
          </a:r>
          <a:endParaRPr lang="en-US" sz="3400" kern="1200"/>
        </a:p>
      </dsp:txBody>
      <dsp:txXfrm>
        <a:off x="0" y="3067982"/>
        <a:ext cx="8304213" cy="153286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6EF81-AF3D-4F43-92C7-25E6B2A83D91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938A6-8AD6-D942-8427-EE9BA59FB483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• Referendum proběhlo ještě v rámci SSSR</a:t>
          </a:r>
          <a:endParaRPr lang="en-US" sz="3300" kern="1200"/>
        </a:p>
      </dsp:txBody>
      <dsp:txXfrm>
        <a:off x="0" y="2247"/>
        <a:ext cx="8304213" cy="1532867"/>
      </dsp:txXfrm>
    </dsp:sp>
    <dsp:sp modelId="{1D21E6A2-BFD7-DA43-BB48-C61E04643305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B8AD2-3A5F-2B4E-B4A7-79E654F0003F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• Po rozpadu SSSR se Krym stal autonomní částí Ukrajiny</a:t>
          </a:r>
          <a:endParaRPr lang="en-US" sz="3300" kern="1200"/>
        </a:p>
      </dsp:txBody>
      <dsp:txXfrm>
        <a:off x="0" y="1535114"/>
        <a:ext cx="8304213" cy="1532867"/>
      </dsp:txXfrm>
    </dsp:sp>
    <dsp:sp modelId="{DA6657C1-9882-7B4F-84A4-5C22F6A68CE0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F003A-2765-2844-874E-40F840FFC5B6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• Ukrajinská ústava (1996) potvrdila autonomii Krymu jako části jednotného státu</a:t>
          </a:r>
          <a:endParaRPr lang="en-US" sz="3300" kern="1200"/>
        </a:p>
      </dsp:txBody>
      <dsp:txXfrm>
        <a:off x="0" y="3067982"/>
        <a:ext cx="8304213" cy="153286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37FCE-AB95-5C4E-B5F6-EBF3CC52BBA4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68B0B-31C4-B949-BFCA-7AF2C3B1C9D9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První veřejný projev separatistického sentimentu na Krymu</a:t>
          </a:r>
          <a:endParaRPr lang="en-US" sz="4100" kern="1200"/>
        </a:p>
      </dsp:txBody>
      <dsp:txXfrm>
        <a:off x="0" y="2247"/>
        <a:ext cx="8304213" cy="1532867"/>
      </dsp:txXfrm>
    </dsp:sp>
    <dsp:sp modelId="{C30C79F7-7D94-1B41-B51F-9B18C6CCE5CE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0DA7E-2818-A647-9E2F-7840D928B9CB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Významně ovlivnilo budoucí vývoj (např. situace v roce 2014)</a:t>
          </a:r>
          <a:endParaRPr lang="en-US" sz="4100" kern="1200"/>
        </a:p>
      </dsp:txBody>
      <dsp:txXfrm>
        <a:off x="0" y="1535114"/>
        <a:ext cx="8304213" cy="1532867"/>
      </dsp:txXfrm>
    </dsp:sp>
    <dsp:sp modelId="{62686084-56F3-DC49-B884-31E14018E4B6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EC6AD-61DA-BF4A-B118-1C97CF4C7538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Dnes často dezinterpretováno jako snaha o odtržení</a:t>
          </a:r>
          <a:endParaRPr lang="en-US" sz="4100" kern="1200"/>
        </a:p>
      </dsp:txBody>
      <dsp:txXfrm>
        <a:off x="0" y="3067982"/>
        <a:ext cx="8304213" cy="153286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90838-1C96-3A43-A4E6-CD28F07E6357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6C793-CD0B-F040-8CA7-1FA0C2454982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Období: listopad 2004 – leden 2005</a:t>
          </a:r>
          <a:endParaRPr lang="en-US" sz="3200" kern="1200"/>
        </a:p>
      </dsp:txBody>
      <dsp:txXfrm>
        <a:off x="0" y="0"/>
        <a:ext cx="8304213" cy="1150774"/>
      </dsp:txXfrm>
    </dsp:sp>
    <dsp:sp modelId="{DFBAEA84-8DAC-C347-9EA6-28439EBCFE3D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3F12E-7E5D-A643-80C7-06EC816C843F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Důvod: zfalšované prezidentské volby – vyhlášen vítěz Viktor Janukovyč</a:t>
          </a:r>
          <a:endParaRPr lang="en-US" sz="3200" kern="1200"/>
        </a:p>
      </dsp:txBody>
      <dsp:txXfrm>
        <a:off x="0" y="1150774"/>
        <a:ext cx="8304213" cy="1150774"/>
      </dsp:txXfrm>
    </dsp:sp>
    <dsp:sp modelId="{2C90096B-8180-C846-B60B-DE5A3DD03915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72FFC-1276-6045-A556-A1D7774797A6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Opozice vedená Viktorem Juščenkem obvinila vládu z podvodů</a:t>
          </a:r>
          <a:endParaRPr lang="en-US" sz="3200" kern="1200"/>
        </a:p>
      </dsp:txBody>
      <dsp:txXfrm>
        <a:off x="0" y="2301548"/>
        <a:ext cx="8304213" cy="1150774"/>
      </dsp:txXfrm>
    </dsp:sp>
    <dsp:sp modelId="{028C361B-3AF3-044E-BB8A-FF4500890353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06E15-09E0-F445-80A1-FA73580A8D20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Masové nenásilné protesty v Kyjevě a dalších městech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857BF-4CAD-604D-A9BC-9D5987787ECB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07C3C-3ADD-8C42-8609-5A65376714FE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Oranžová barva = symbol kampaně Viktora Juščenka</a:t>
          </a:r>
          <a:endParaRPr lang="en-US" sz="3200" kern="1200"/>
        </a:p>
      </dsp:txBody>
      <dsp:txXfrm>
        <a:off x="0" y="0"/>
        <a:ext cx="8304213" cy="1150774"/>
      </dsp:txXfrm>
    </dsp:sp>
    <dsp:sp modelId="{51E4B4D6-6A5E-E444-AA33-D1B45EDEC5ED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2FF8D-6C25-0549-9E1C-8C7C010B23BB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Protesty vedly k rozhodnutí Nejvyššího soudu opakovat volby</a:t>
          </a:r>
          <a:endParaRPr lang="en-US" sz="3200" kern="1200"/>
        </a:p>
      </dsp:txBody>
      <dsp:txXfrm>
        <a:off x="0" y="1150774"/>
        <a:ext cx="8304213" cy="1150774"/>
      </dsp:txXfrm>
    </dsp:sp>
    <dsp:sp modelId="{032B8D38-B8EE-834D-8E32-AD703795AE86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FFBC5-6941-6B40-A3A8-CE3EEC4486F7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Opakované 2. kolo: vítězství Juščenka (52 %)</a:t>
          </a:r>
          <a:endParaRPr lang="en-US" sz="3200" kern="1200"/>
        </a:p>
      </dsp:txBody>
      <dsp:txXfrm>
        <a:off x="0" y="2301548"/>
        <a:ext cx="8304213" cy="1150774"/>
      </dsp:txXfrm>
    </dsp:sp>
    <dsp:sp modelId="{FA710B6C-0255-8E48-AD6F-E61B55D07CFB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7561A-BD03-6F41-8CD1-AE1690E0C340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Zahájil reformy, přiblížení k EU, boj s korupcí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EC12B-DBB1-B342-9801-3CF740869F30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E40FA-2689-8E42-A972-6348FD62FC75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Posílení občanské společnosti a víry v demokracii</a:t>
          </a:r>
          <a:endParaRPr lang="en-US" sz="4300" kern="1200"/>
        </a:p>
      </dsp:txBody>
      <dsp:txXfrm>
        <a:off x="0" y="2247"/>
        <a:ext cx="8304213" cy="1532867"/>
      </dsp:txXfrm>
    </dsp:sp>
    <dsp:sp modelId="{ED8E3874-92FC-874D-BD40-2E100F7451A9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CF0AB-6394-4649-94FD-616CE8642167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Zklamání z pomalých reforem a návratu starých struktur</a:t>
          </a:r>
          <a:endParaRPr lang="en-US" sz="4300" kern="1200"/>
        </a:p>
      </dsp:txBody>
      <dsp:txXfrm>
        <a:off x="0" y="1535114"/>
        <a:ext cx="8304213" cy="1532867"/>
      </dsp:txXfrm>
    </dsp:sp>
    <dsp:sp modelId="{E4BF382F-2E5B-3448-BBC5-0040FA39FFC1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448B1-5865-8644-B9D2-30B8C51CC7C1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Předehra k Euromajdanu (2013–2014)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11596-A7A9-ED4A-8C71-3624B884DDE8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9BD3B-DC16-8A4B-B2D6-A280238A9571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Obě události byly masovými protesty za demokratické hodnoty</a:t>
          </a:r>
          <a:endParaRPr lang="en-US" sz="3200" kern="1200"/>
        </a:p>
      </dsp:txBody>
      <dsp:txXfrm>
        <a:off x="0" y="0"/>
        <a:ext cx="8304213" cy="1150774"/>
      </dsp:txXfrm>
    </dsp:sp>
    <dsp:sp modelId="{D27EBE12-A920-7F4A-8AB1-AFF29209EA9C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ACB6D-213E-234C-B26F-405B31D342E3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Oranžová revoluce – protesty proti volebním podvodům</a:t>
          </a:r>
          <a:endParaRPr lang="en-US" sz="3200" kern="1200"/>
        </a:p>
      </dsp:txBody>
      <dsp:txXfrm>
        <a:off x="0" y="1150774"/>
        <a:ext cx="8304213" cy="1150774"/>
      </dsp:txXfrm>
    </dsp:sp>
    <dsp:sp modelId="{D7B4CF36-88C3-3142-AEA4-8F1C684F687A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80461-5F28-3B45-9159-B57B2265DEEE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Euromajdan – odpor proti odmítnutí přibližování k EU</a:t>
          </a:r>
          <a:endParaRPr lang="en-US" sz="3200" kern="1200"/>
        </a:p>
      </dsp:txBody>
      <dsp:txXfrm>
        <a:off x="0" y="2301548"/>
        <a:ext cx="8304213" cy="1150774"/>
      </dsp:txXfrm>
    </dsp:sp>
    <dsp:sp modelId="{465BB8CD-5254-3B4C-B0CE-19AE35F6EB4C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049BB-4D95-D44B-8C3F-7BB1424842AD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Euromajdan vedl k pádu Janukovyče a konfliktu s Ruskem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5FEE4-7E57-9C42-96EA-4358666111B6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6A9D89-D93C-9A4D-9019-886DADFA1DB8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/>
            <a:t>• </a:t>
          </a:r>
          <a:r>
            <a:rPr lang="en-US" sz="4300" b="1" kern="1200" dirty="0" err="1"/>
            <a:t>Narozen</a:t>
          </a:r>
          <a:r>
            <a:rPr lang="en-US" sz="4300" b="1" kern="1200" dirty="0"/>
            <a:t>: 9. </a:t>
          </a:r>
          <a:r>
            <a:rPr lang="en-US" sz="4300" b="1" kern="1200" dirty="0" err="1"/>
            <a:t>července</a:t>
          </a:r>
          <a:r>
            <a:rPr lang="en-US" sz="4300" b="1" kern="1200" dirty="0"/>
            <a:t> 1950, </a:t>
          </a:r>
          <a:r>
            <a:rPr lang="en-US" sz="4300" b="1" kern="1200" dirty="0" err="1"/>
            <a:t>Jenakijeve</a:t>
          </a:r>
          <a:r>
            <a:rPr lang="en-US" sz="4300" b="1" kern="1200" dirty="0"/>
            <a:t> (</a:t>
          </a:r>
          <a:r>
            <a:rPr lang="en-US" sz="4300" b="1" kern="1200" dirty="0" err="1"/>
            <a:t>Doněcká</a:t>
          </a:r>
          <a:r>
            <a:rPr lang="en-US" sz="4300" b="1" kern="1200" dirty="0"/>
            <a:t> oblast)</a:t>
          </a:r>
          <a:endParaRPr lang="en-US" sz="4300" kern="1200" dirty="0"/>
        </a:p>
      </dsp:txBody>
      <dsp:txXfrm>
        <a:off x="0" y="2247"/>
        <a:ext cx="8304213" cy="1532867"/>
      </dsp:txXfrm>
    </dsp:sp>
    <dsp:sp modelId="{E17A50B7-54A7-F540-93A5-66C5E42F9FD9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3D3E2D-24FF-5944-ACB5-50E651B80D10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Ruskojazyčný původ, technické a ekonomické vzdělání</a:t>
          </a:r>
          <a:endParaRPr lang="en-US" sz="4300" kern="1200"/>
        </a:p>
      </dsp:txBody>
      <dsp:txXfrm>
        <a:off x="0" y="1535114"/>
        <a:ext cx="8304213" cy="1532867"/>
      </dsp:txXfrm>
    </dsp:sp>
    <dsp:sp modelId="{AF17D4A6-7CC4-B34B-835D-EF5410845793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2A3980-D2F3-D64C-8123-D2799E576F1C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Kritizováno formální právní vzdělání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FF704-4248-A243-964B-A55AE17F5CBF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7955C-6B9A-DC40-ACC5-A3DC51BEB0EB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Čl. 1–2: Ukrajinština jako jediný státní jazyk, ochrana a rozvoj</a:t>
          </a:r>
        </a:p>
      </dsp:txBody>
      <dsp:txXfrm>
        <a:off x="0" y="2247"/>
        <a:ext cx="8304213" cy="1532867"/>
      </dsp:txXfrm>
    </dsp:sp>
    <dsp:sp modelId="{EFFF3DE0-26B6-E64A-8D49-9FEEE5D61976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87284-CF10-2F4D-97D0-A744F43092E8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Čl. 6–8: Povinnost užívání ukrajinštiny veřejnými činiteli</a:t>
          </a:r>
        </a:p>
      </dsp:txBody>
      <dsp:txXfrm>
        <a:off x="0" y="1535114"/>
        <a:ext cx="8304213" cy="1532867"/>
      </dsp:txXfrm>
    </dsp:sp>
    <dsp:sp modelId="{CA6C51E9-C661-E044-92FA-6F1DCCB9B881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3F70D-9FC0-324D-8588-E12A03C86A3E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Čl. 12–17: Média publikují primárně v ukrajinštině, možné překlady</a:t>
          </a:r>
        </a:p>
      </dsp:txBody>
      <dsp:txXfrm>
        <a:off x="0" y="3067982"/>
        <a:ext cx="8304213" cy="1532867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9FF48-60B5-4FBF-A20B-3C6E2EB6EAF2}">
      <dsp:nvSpPr>
        <dsp:cNvPr id="0" name=""/>
        <dsp:cNvSpPr/>
      </dsp:nvSpPr>
      <dsp:spPr>
        <a:xfrm>
          <a:off x="778428" y="1292737"/>
          <a:ext cx="1084396" cy="10843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CB637-F973-49D6-83DD-351AB5C8B475}">
      <dsp:nvSpPr>
        <dsp:cNvPr id="0" name=""/>
        <dsp:cNvSpPr/>
      </dsp:nvSpPr>
      <dsp:spPr>
        <a:xfrm>
          <a:off x="115741" y="2695787"/>
          <a:ext cx="24097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• Premiér Ukrajiny: 2002–2005, 2006–2007</a:t>
          </a:r>
          <a:endParaRPr lang="en-US" sz="1700" kern="1200"/>
        </a:p>
      </dsp:txBody>
      <dsp:txXfrm>
        <a:off x="115741" y="2695787"/>
        <a:ext cx="2409769" cy="720000"/>
      </dsp:txXfrm>
    </dsp:sp>
    <dsp:sp modelId="{C62FE542-8D5D-4A68-B07B-39BA25501818}">
      <dsp:nvSpPr>
        <dsp:cNvPr id="0" name=""/>
        <dsp:cNvSpPr/>
      </dsp:nvSpPr>
      <dsp:spPr>
        <a:xfrm>
          <a:off x="3609908" y="1292737"/>
          <a:ext cx="1084396" cy="10843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89ACC-6687-44C9-9FF3-3C221884A8F2}">
      <dsp:nvSpPr>
        <dsp:cNvPr id="0" name=""/>
        <dsp:cNvSpPr/>
      </dsp:nvSpPr>
      <dsp:spPr>
        <a:xfrm>
          <a:off x="2947221" y="2695787"/>
          <a:ext cx="24097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• </a:t>
          </a:r>
          <a:r>
            <a:rPr lang="en-US" sz="1700" b="1" kern="1200" dirty="0" err="1"/>
            <a:t>Kandidát</a:t>
          </a:r>
          <a:r>
            <a:rPr lang="en-US" sz="1700" b="1" kern="1200" dirty="0"/>
            <a:t> v </a:t>
          </a:r>
          <a:r>
            <a:rPr lang="en-US" sz="1700" b="1" kern="1200" dirty="0" err="1"/>
            <a:t>prezidentských</a:t>
          </a:r>
          <a:r>
            <a:rPr lang="en-US" sz="1700" b="1" kern="1200" dirty="0"/>
            <a:t> </a:t>
          </a:r>
          <a:r>
            <a:rPr lang="en-US" sz="1700" b="1" kern="1200" dirty="0" err="1"/>
            <a:t>volbách</a:t>
          </a:r>
          <a:r>
            <a:rPr lang="en-US" sz="1700" b="1" kern="1200" dirty="0"/>
            <a:t> 2004 – </a:t>
          </a:r>
          <a:r>
            <a:rPr lang="en-US" sz="1700" b="1" kern="1200" dirty="0" err="1"/>
            <a:t>volby</a:t>
          </a:r>
          <a:r>
            <a:rPr lang="en-US" sz="1700" b="1" kern="1200" dirty="0"/>
            <a:t> </a:t>
          </a:r>
          <a:r>
            <a:rPr lang="en-US" sz="1700" b="1" kern="1200" dirty="0" err="1"/>
            <a:t>zfalšovány</a:t>
          </a:r>
          <a:endParaRPr lang="en-US" sz="1700" kern="1200" dirty="0"/>
        </a:p>
      </dsp:txBody>
      <dsp:txXfrm>
        <a:off x="2947221" y="2695787"/>
        <a:ext cx="2409769" cy="720000"/>
      </dsp:txXfrm>
    </dsp:sp>
    <dsp:sp modelId="{FD722514-EDEC-4E62-BA94-02E05BEC901E}">
      <dsp:nvSpPr>
        <dsp:cNvPr id="0" name=""/>
        <dsp:cNvSpPr/>
      </dsp:nvSpPr>
      <dsp:spPr>
        <a:xfrm>
          <a:off x="6441387" y="1292737"/>
          <a:ext cx="1084396" cy="10843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376E9-C531-4115-9549-F1551ED6CE7B}">
      <dsp:nvSpPr>
        <dsp:cNvPr id="0" name=""/>
        <dsp:cNvSpPr/>
      </dsp:nvSpPr>
      <dsp:spPr>
        <a:xfrm>
          <a:off x="5778701" y="2695787"/>
          <a:ext cx="24097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• Prezident Ukrajiny: 2010–2014</a:t>
          </a:r>
          <a:endParaRPr lang="en-US" sz="1700" kern="1200"/>
        </a:p>
      </dsp:txBody>
      <dsp:txXfrm>
        <a:off x="5778701" y="2695787"/>
        <a:ext cx="2409769" cy="720000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FF5CC-349F-424E-BA5E-71896226164E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99014-B999-6C4A-B9FB-36FE17322364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2013: odmítl podepsat asociační dohodu s EU</a:t>
          </a:r>
          <a:endParaRPr lang="en-US" sz="4300" kern="1200"/>
        </a:p>
      </dsp:txBody>
      <dsp:txXfrm>
        <a:off x="0" y="2247"/>
        <a:ext cx="8304213" cy="1532867"/>
      </dsp:txXfrm>
    </dsp:sp>
    <dsp:sp modelId="{0FA9BD6B-A62C-D74E-823C-D21DD504B63C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89896-E904-044F-BBCD-A0FC8B17A090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Spuštění Euromajdanu – masové protesty</a:t>
          </a:r>
          <a:endParaRPr lang="en-US" sz="4300" kern="1200"/>
        </a:p>
      </dsp:txBody>
      <dsp:txXfrm>
        <a:off x="0" y="1535114"/>
        <a:ext cx="8304213" cy="1532867"/>
      </dsp:txXfrm>
    </dsp:sp>
    <dsp:sp modelId="{658AF66F-4042-D64C-A9C4-2C275C0D3AE0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0DD74-622D-124F-B069-04A04B70A5B6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Únor 2014: útěk do Ruska, odvolán parlamentem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6E394-BDCA-C743-B456-7570BCA146F2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D4FB5-3D03-C54C-934D-F9A57223E22A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Exil v Rusku, odsouzen za vlastizradu (2019)</a:t>
          </a:r>
          <a:endParaRPr lang="en-US" sz="4300" kern="1200"/>
        </a:p>
      </dsp:txBody>
      <dsp:txXfrm>
        <a:off x="0" y="2247"/>
        <a:ext cx="8304213" cy="1532867"/>
      </dsp:txXfrm>
    </dsp:sp>
    <dsp:sp modelId="{CCC5C408-8EB8-D542-81F9-6B979C7D6FD5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C095D-94FF-C240-85BC-B89C0E1A783F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Spojován s ruskou anexí Krymu a válkou na Donbasu</a:t>
          </a:r>
          <a:endParaRPr lang="en-US" sz="4300" kern="1200"/>
        </a:p>
      </dsp:txBody>
      <dsp:txXfrm>
        <a:off x="0" y="1535114"/>
        <a:ext cx="8304213" cy="1532867"/>
      </dsp:txXfrm>
    </dsp:sp>
    <dsp:sp modelId="{C26E798F-81A3-D447-99D0-2B30CC446720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C47A0-89A0-074C-87EF-D30B62B6231F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Vnímán jako symbol korupce a proruské politiky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C7E72-533C-3E47-A329-A5B491612164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72FFD-7944-B449-9BA7-4B9DEE5340A4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U proruštích voličů – dříve oblíbený jako ochránce stability</a:t>
          </a:r>
          <a:endParaRPr lang="en-US" sz="4300" kern="1200"/>
        </a:p>
      </dsp:txBody>
      <dsp:txXfrm>
        <a:off x="0" y="2247"/>
        <a:ext cx="8304213" cy="1532867"/>
      </dsp:txXfrm>
    </dsp:sp>
    <dsp:sp modelId="{9D79FCF8-E7F0-8441-8D70-193FC71AF7F6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C13AE-8E55-C54F-BE94-F1D82F4C5522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U prozápadních Ukrajinců – symbol zrady a selhání demokracie</a:t>
          </a:r>
          <a:endParaRPr lang="en-US" sz="4300" kern="1200"/>
        </a:p>
      </dsp:txBody>
      <dsp:txXfrm>
        <a:off x="0" y="1535114"/>
        <a:ext cx="8304213" cy="1532867"/>
      </dsp:txXfrm>
    </dsp:sp>
    <dsp:sp modelId="{557B7BC3-F8A7-EA48-910F-A4F225CAEDC2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84DA8-96C7-F24F-8C15-AFC020FD2F3D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Jeho pád odstartoval novou etapu ukrajinských dějin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74BC5-ABEA-BF43-9831-7DA7133608C1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413EB-1217-634B-8AB3-2BBFA7BE61D6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Narozen: 23. února 1954, Sumská oblast</a:t>
          </a:r>
          <a:endParaRPr lang="en-US" sz="4300" kern="1200"/>
        </a:p>
      </dsp:txBody>
      <dsp:txXfrm>
        <a:off x="0" y="2247"/>
        <a:ext cx="8304213" cy="1532867"/>
      </dsp:txXfrm>
    </dsp:sp>
    <dsp:sp modelId="{4C002293-C25D-0746-A4A9-48E06DDDF2B1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3838D-5B15-A848-BF3D-98D7460C57C9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Ekonom a bankéř, proevropská orientace</a:t>
          </a:r>
          <a:endParaRPr lang="en-US" sz="4300" kern="1200"/>
        </a:p>
      </dsp:txBody>
      <dsp:txXfrm>
        <a:off x="0" y="1535114"/>
        <a:ext cx="8304213" cy="1532867"/>
      </dsp:txXfrm>
    </dsp:sp>
    <dsp:sp modelId="{ECEE5947-19FE-454D-86E4-D00ACCFCAE79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188B8-1DB7-4F4B-A96D-D187FF33848A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Manželka Kateryna – ukrajinsko-amerického původu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FA3BD-9D01-9949-872C-6D558F318B06}">
      <dsp:nvSpPr>
        <dsp:cNvPr id="0" name=""/>
        <dsp:cNvSpPr/>
      </dsp:nvSpPr>
      <dsp:spPr>
        <a:xfrm>
          <a:off x="0" y="2299"/>
          <a:ext cx="830421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1C95A1-558D-CF4D-A60C-347FF9B0BFB7}">
      <dsp:nvSpPr>
        <dsp:cNvPr id="0" name=""/>
        <dsp:cNvSpPr/>
      </dsp:nvSpPr>
      <dsp:spPr>
        <a:xfrm>
          <a:off x="0" y="2299"/>
          <a:ext cx="8304213" cy="1567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• Guvernér centrální banky (1993–1999) – zavedení hřivny</a:t>
          </a:r>
          <a:endParaRPr lang="en-US" sz="4100" kern="1200"/>
        </a:p>
      </dsp:txBody>
      <dsp:txXfrm>
        <a:off x="0" y="2299"/>
        <a:ext cx="8304213" cy="1567975"/>
      </dsp:txXfrm>
    </dsp:sp>
    <dsp:sp modelId="{276280D0-CD0D-BA43-A0F5-887D0F8369A6}">
      <dsp:nvSpPr>
        <dsp:cNvPr id="0" name=""/>
        <dsp:cNvSpPr/>
      </dsp:nvSpPr>
      <dsp:spPr>
        <a:xfrm>
          <a:off x="0" y="1570274"/>
          <a:ext cx="830421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C4642B-4276-6141-97E5-46F61F5122C7}">
      <dsp:nvSpPr>
        <dsp:cNvPr id="0" name=""/>
        <dsp:cNvSpPr/>
      </dsp:nvSpPr>
      <dsp:spPr>
        <a:xfrm>
          <a:off x="0" y="1570274"/>
          <a:ext cx="8304213" cy="1567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• Premiér Ukrajiny (1999–2001) – reformy, odvolání politickým tlakem</a:t>
          </a:r>
          <a:endParaRPr lang="en-US" sz="4100" kern="1200"/>
        </a:p>
      </dsp:txBody>
      <dsp:txXfrm>
        <a:off x="0" y="1570274"/>
        <a:ext cx="8304213" cy="1567975"/>
      </dsp:txXfrm>
    </dsp:sp>
    <dsp:sp modelId="{0363CF3E-207D-7B42-AD81-7369CC658CBF}">
      <dsp:nvSpPr>
        <dsp:cNvPr id="0" name=""/>
        <dsp:cNvSpPr/>
      </dsp:nvSpPr>
      <dsp:spPr>
        <a:xfrm>
          <a:off x="0" y="3138250"/>
          <a:ext cx="830421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69D79-9571-4D4B-AB8C-56DAEA54250A}">
      <dsp:nvSpPr>
        <dsp:cNvPr id="0" name=""/>
        <dsp:cNvSpPr/>
      </dsp:nvSpPr>
      <dsp:spPr>
        <a:xfrm>
          <a:off x="0" y="3138250"/>
          <a:ext cx="8304213" cy="1567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• Zakladatel opozičního bloku „Naše Ukrajina“</a:t>
          </a:r>
          <a:endParaRPr lang="en-US" sz="4100" kern="1200"/>
        </a:p>
      </dsp:txBody>
      <dsp:txXfrm>
        <a:off x="0" y="3138250"/>
        <a:ext cx="8304213" cy="1567975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502EA-5239-594F-8E0C-715516AF8C76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683EF-D5A4-8F4D-BE48-39A478A57775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Prezidentské volby 2004 – oponent Janukovyče</a:t>
          </a:r>
          <a:endParaRPr lang="en-US" sz="4300" kern="1200"/>
        </a:p>
      </dsp:txBody>
      <dsp:txXfrm>
        <a:off x="0" y="2247"/>
        <a:ext cx="8304213" cy="1532867"/>
      </dsp:txXfrm>
    </dsp:sp>
    <dsp:sp modelId="{CF252986-8800-524D-986F-91210BF99AD0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14E1E-679F-CE42-997E-2AF84BA340F2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Otráven dioxinem během kampaně</a:t>
          </a:r>
          <a:endParaRPr lang="en-US" sz="4300" kern="1200"/>
        </a:p>
      </dsp:txBody>
      <dsp:txXfrm>
        <a:off x="0" y="1535114"/>
        <a:ext cx="8304213" cy="1532867"/>
      </dsp:txXfrm>
    </dsp:sp>
    <dsp:sp modelId="{34AF5580-B3F9-9E41-A671-F6CF6896B7FE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ADD44-1DF6-CB4A-8339-CBF5B50B75A3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Po Oranžové revoluci zvolen prezidentem (prosinec 2004)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77B1E-A13C-5B4A-B151-70B04564B927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FF0CE-8AEE-A948-80CD-D02398CCF99C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Podpora přiblížení k EU a NATO</a:t>
          </a:r>
          <a:endParaRPr lang="en-US" sz="4300" kern="1200"/>
        </a:p>
      </dsp:txBody>
      <dsp:txXfrm>
        <a:off x="0" y="2247"/>
        <a:ext cx="8304213" cy="1532867"/>
      </dsp:txXfrm>
    </dsp:sp>
    <dsp:sp modelId="{A698B17A-2893-5946-8539-6A7ECF60C7CF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5BC2D-68E4-A24C-BB16-C92BF4372C51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Spory s Tymošenkovou, pomalé reformy</a:t>
          </a:r>
          <a:endParaRPr lang="en-US" sz="4300" kern="1200"/>
        </a:p>
      </dsp:txBody>
      <dsp:txXfrm>
        <a:off x="0" y="1535114"/>
        <a:ext cx="8304213" cy="1532867"/>
      </dsp:txXfrm>
    </dsp:sp>
    <dsp:sp modelId="{90849A13-6E4B-C643-9D12-BE3B10EB2D37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F08B2-612F-834C-AAC0-A5B44D9A1AA4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Ztráta důvěry veřejnosti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52DD4-AEA5-A44A-B6A4-45EB20ACDE92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0A0DC-B426-1F4D-835C-0458F1225862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Ve volbách 2010 získal méně než 6 % hlasů</a:t>
          </a:r>
          <a:endParaRPr lang="en-US" sz="4300" kern="1200"/>
        </a:p>
      </dsp:txBody>
      <dsp:txXfrm>
        <a:off x="0" y="2247"/>
        <a:ext cx="8304213" cy="1532867"/>
      </dsp:txXfrm>
    </dsp:sp>
    <dsp:sp modelId="{5DA90667-AE4B-6A42-A6D3-113BDD7EC2B1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62D11-3255-F048-A532-3DF2E8C76138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Stáhl se z politiky, symbol demokratických změn</a:t>
          </a:r>
          <a:endParaRPr lang="en-US" sz="4300" kern="1200"/>
        </a:p>
      </dsp:txBody>
      <dsp:txXfrm>
        <a:off x="0" y="1535114"/>
        <a:ext cx="8304213" cy="1532867"/>
      </dsp:txXfrm>
    </dsp:sp>
    <dsp:sp modelId="{FC73D13D-C9EE-3447-805C-F3C506447264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7FA52-908F-E540-8CA3-2917CA37B34A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Vnímán jako čestný, ale slabý vůdce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DA0E8-84D8-FC43-B142-945A8CF52C17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25F22-BAF1-D74F-AACF-F25AD4AB2866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Juščenko: prozápadní, demokratický reformátor</a:t>
          </a:r>
          <a:endParaRPr lang="en-US" sz="3200" kern="1200"/>
        </a:p>
      </dsp:txBody>
      <dsp:txXfrm>
        <a:off x="0" y="0"/>
        <a:ext cx="8304213" cy="1150774"/>
      </dsp:txXfrm>
    </dsp:sp>
    <dsp:sp modelId="{943AAF77-414A-9447-9C51-AFCB34E5E247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7AA8B-5280-1E48-BF20-7E364AF0B6C3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Janukovyč: proruský, autoritářský styl vlády</a:t>
          </a:r>
          <a:endParaRPr lang="en-US" sz="3200" kern="1200"/>
        </a:p>
      </dsp:txBody>
      <dsp:txXfrm>
        <a:off x="0" y="1150774"/>
        <a:ext cx="8304213" cy="1150774"/>
      </dsp:txXfrm>
    </dsp:sp>
    <dsp:sp modelId="{2F655D41-6F79-7E40-B09C-06B1BF0F2F40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D6ECA-0C05-FB45-BA2B-1C51D05CB7FB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Juščenko – symbol Oranžové revoluce, Janukovyč – pád během Euromajdanu</a:t>
          </a:r>
          <a:endParaRPr lang="en-US" sz="3200" kern="1200"/>
        </a:p>
      </dsp:txBody>
      <dsp:txXfrm>
        <a:off x="0" y="2301548"/>
        <a:ext cx="8304213" cy="1150774"/>
      </dsp:txXfrm>
    </dsp:sp>
    <dsp:sp modelId="{4B939576-23D0-0844-808E-35B7248C002B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9D338-208F-F144-BDB2-E25AF7DE73AE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Oba ztratili veřejnou podporu, ale z různých důvodů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9CD2F-D79D-4A42-988C-7630A955F832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F9EB0-BABE-DB40-9E8C-29BFC38F6A73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Čl. 20–21: Reklama a označení produktů v ukrajinštině</a:t>
          </a:r>
        </a:p>
      </dsp:txBody>
      <dsp:txXfrm>
        <a:off x="0" y="2247"/>
        <a:ext cx="8304213" cy="1532867"/>
      </dsp:txXfrm>
    </dsp:sp>
    <dsp:sp modelId="{E2D700A2-7FA7-2748-92D7-BF86FEE4691F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2D231-D0C4-CF4A-8519-A396C75A3359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Čl. 23–26: Vzdělávání ve veřejných školách v ukrajinštině</a:t>
          </a:r>
        </a:p>
      </dsp:txBody>
      <dsp:txXfrm>
        <a:off x="0" y="1535114"/>
        <a:ext cx="8304213" cy="1532867"/>
      </dsp:txXfrm>
    </dsp:sp>
    <dsp:sp modelId="{131B7C9F-F3E8-824C-925E-86F4F208D367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4D772-CD6F-C340-B151-53389045721B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Čl. 55–58: Komisař pro ochranu státního jazyka, sankce</a:t>
          </a:r>
        </a:p>
      </dsp:txBody>
      <dsp:txXfrm>
        <a:off x="0" y="3067982"/>
        <a:ext cx="8304213" cy="1532867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6283A-7240-3447-8590-3B2D42AEEAC7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0FE3E-6033-1C44-A59F-C6E24AA07079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Narozená: 27. listopadu 1960, Dnipro</a:t>
          </a:r>
          <a:endParaRPr lang="en-US" sz="4300" kern="1200"/>
        </a:p>
      </dsp:txBody>
      <dsp:txXfrm>
        <a:off x="0" y="2247"/>
        <a:ext cx="8304213" cy="1532867"/>
      </dsp:txXfrm>
    </dsp:sp>
    <dsp:sp modelId="{78F316AF-B1FA-EF41-87F1-53EC4BB42D49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A49D0-09D2-0543-A88B-149F1227EB9B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Ekonomka, podnikatelka v energetickém sektoru</a:t>
          </a:r>
          <a:endParaRPr lang="en-US" sz="4300" kern="1200"/>
        </a:p>
      </dsp:txBody>
      <dsp:txXfrm>
        <a:off x="0" y="1535114"/>
        <a:ext cx="8304213" cy="1532867"/>
      </dsp:txXfrm>
    </dsp:sp>
    <dsp:sp modelId="{4813207C-369E-7E43-8F42-892ECD4546BC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81EFC-ECAA-9441-A8E4-DB0EA8B42C0F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 90. letech spoluvlastnila velkou plynárenskou firmu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837E0-B72B-8E4D-82F6-F4C133062422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5DDBB-67F3-7A4D-B9BB-25910B0ACF63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Ministryně energetiky (1999–2001)</a:t>
          </a:r>
          <a:endParaRPr lang="en-US" sz="4300" kern="1200"/>
        </a:p>
      </dsp:txBody>
      <dsp:txXfrm>
        <a:off x="0" y="2247"/>
        <a:ext cx="8304213" cy="1532867"/>
      </dsp:txXfrm>
    </dsp:sp>
    <dsp:sp modelId="{73A81061-3BB4-FC41-B8F7-709B6414F381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4AE00-FDF0-5B4F-BD44-BE107E522217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Premiérka: 2005 a 2007–2010</a:t>
          </a:r>
          <a:endParaRPr lang="en-US" sz="4300" kern="1200"/>
        </a:p>
      </dsp:txBody>
      <dsp:txXfrm>
        <a:off x="0" y="1535114"/>
        <a:ext cx="8304213" cy="1532867"/>
      </dsp:txXfrm>
    </dsp:sp>
    <dsp:sp modelId="{AC7AFF87-BD4F-FB49-844A-2AAF5A497F6A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0A1BA-E09C-3C4C-8864-27AD78227EF5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Vůdkyně strany Baťkivščyna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3B5-EBC3-A141-8ED9-AC46D4723672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DD007-EA5A-1841-AA8D-1C9AA10E3D8F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Spojenectví s Viktorem Juščenkem</a:t>
          </a:r>
          <a:endParaRPr lang="en-US" sz="4300" kern="1200"/>
        </a:p>
      </dsp:txBody>
      <dsp:txXfrm>
        <a:off x="0" y="2247"/>
        <a:ext cx="8304213" cy="1532867"/>
      </dsp:txXfrm>
    </dsp:sp>
    <dsp:sp modelId="{96573C0E-AE5C-BD4B-A633-670C5B028C8A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99CAD-3CB8-6C46-ACE0-EDE69C2ED4E5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Hlavní ženská tvář protestního hnutí</a:t>
          </a:r>
          <a:endParaRPr lang="en-US" sz="4300" kern="1200"/>
        </a:p>
      </dsp:txBody>
      <dsp:txXfrm>
        <a:off x="0" y="1535114"/>
        <a:ext cx="8304213" cy="1532867"/>
      </dsp:txXfrm>
    </dsp:sp>
    <dsp:sp modelId="{04E274FD-0517-244C-B32A-25DCCE8AEFB3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BACEB-6302-9549-8B9C-9D5A1689BE3F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Jmenována premiérkou po vítězství revoluce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9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033DF-A0CE-384F-83AE-A65C7AF8750B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E778A-977D-D243-9E41-747117598A56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2011: odsouzena na 7 let – mezinárodní kritika procesu</a:t>
          </a:r>
          <a:endParaRPr lang="en-US" sz="4300" kern="1200"/>
        </a:p>
      </dsp:txBody>
      <dsp:txXfrm>
        <a:off x="0" y="2247"/>
        <a:ext cx="8304213" cy="1532867"/>
      </dsp:txXfrm>
    </dsp:sp>
    <dsp:sp modelId="{9C1F1564-9D3D-9845-BC2F-6687F68A1F68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95F30-8F88-D943-BEB6-22689EA6D690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2014: propuštěna během Euromajdanu</a:t>
          </a:r>
          <a:endParaRPr lang="en-US" sz="4300" kern="1200"/>
        </a:p>
      </dsp:txBody>
      <dsp:txXfrm>
        <a:off x="0" y="1535114"/>
        <a:ext cx="8304213" cy="1532867"/>
      </dsp:txXfrm>
    </dsp:sp>
    <dsp:sp modelId="{56A0D2B5-A551-D845-8861-B4FF2373E6DF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20B89-8F1F-4941-8D5C-9143A88682D3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Kandidovala na prezidentku v letech 2014 a 2019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9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EF7CC-7B98-2D42-B070-547C2E5F5D5A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2981B-0E60-5F43-8682-FDC109F2FFBE}">
      <dsp:nvSpPr>
        <dsp:cNvPr id="0" name=""/>
        <dsp:cNvSpPr/>
      </dsp:nvSpPr>
      <dsp:spPr>
        <a:xfrm>
          <a:off x="0" y="2247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Charismatická, ale kontroverzní</a:t>
          </a:r>
          <a:endParaRPr lang="en-US" sz="4300" kern="1200"/>
        </a:p>
      </dsp:txBody>
      <dsp:txXfrm>
        <a:off x="0" y="2247"/>
        <a:ext cx="8304213" cy="1532867"/>
      </dsp:txXfrm>
    </dsp:sp>
    <dsp:sp modelId="{0DAEE1E7-A1F2-864F-B47B-76621D8E02D6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9AB31-E1D6-5D49-97A4-4E21BA20A338}">
      <dsp:nvSpPr>
        <dsp:cNvPr id="0" name=""/>
        <dsp:cNvSpPr/>
      </dsp:nvSpPr>
      <dsp:spPr>
        <a:xfrm>
          <a:off x="0" y="1535114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Kritizována za autoritářství a populismus</a:t>
          </a:r>
          <a:endParaRPr lang="en-US" sz="4300" kern="1200"/>
        </a:p>
      </dsp:txBody>
      <dsp:txXfrm>
        <a:off x="0" y="1535114"/>
        <a:ext cx="8304213" cy="1532867"/>
      </dsp:txXfrm>
    </dsp:sp>
    <dsp:sp modelId="{74FA10A0-4909-3649-AEA7-542EB3EBC11B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7AE16-BCBC-D048-804E-4C142B28E0FD}">
      <dsp:nvSpPr>
        <dsp:cNvPr id="0" name=""/>
        <dsp:cNvSpPr/>
      </dsp:nvSpPr>
      <dsp:spPr>
        <a:xfrm>
          <a:off x="0" y="3067982"/>
          <a:ext cx="8304213" cy="153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• První výrazná žena v nejvyšší ukrajinské politice</a:t>
          </a:r>
          <a:endParaRPr lang="en-US" sz="4300" kern="1200"/>
        </a:p>
      </dsp:txBody>
      <dsp:txXfrm>
        <a:off x="0" y="3067982"/>
        <a:ext cx="8304213" cy="1532867"/>
      </dsp:txXfrm>
    </dsp:sp>
  </dsp:spTree>
</dsp:drawing>
</file>

<file path=ppt/diagrams/drawing9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DEE9B-106A-9C4E-94EE-A7F60C722937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94456-35E2-E246-89EB-9C88DA9DA7C4}">
      <dsp:nvSpPr>
        <dsp:cNvPr id="0" name=""/>
        <dsp:cNvSpPr/>
      </dsp:nvSpPr>
      <dsp:spPr>
        <a:xfrm>
          <a:off x="0" y="0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Juščenko: Proevropský, čestný, ale slabý vůdce</a:t>
          </a:r>
          <a:endParaRPr lang="en-US" sz="3200" kern="1200"/>
        </a:p>
      </dsp:txBody>
      <dsp:txXfrm>
        <a:off x="0" y="0"/>
        <a:ext cx="8304213" cy="1150774"/>
      </dsp:txXfrm>
    </dsp:sp>
    <dsp:sp modelId="{A00267A3-602F-1D4F-99EE-86A6CB9245DD}">
      <dsp:nvSpPr>
        <dsp:cNvPr id="0" name=""/>
        <dsp:cNvSpPr/>
      </dsp:nvSpPr>
      <dsp:spPr>
        <a:xfrm>
          <a:off x="0" y="115077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988E0-E5F4-0A4C-9686-61C046B8280C}">
      <dsp:nvSpPr>
        <dsp:cNvPr id="0" name=""/>
        <dsp:cNvSpPr/>
      </dsp:nvSpPr>
      <dsp:spPr>
        <a:xfrm>
          <a:off x="0" y="1150774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Janukovyč: Proruský, autoritář, svržen Euromajdanem</a:t>
          </a:r>
          <a:endParaRPr lang="en-US" sz="3200" kern="1200"/>
        </a:p>
      </dsp:txBody>
      <dsp:txXfrm>
        <a:off x="0" y="1150774"/>
        <a:ext cx="8304213" cy="1150774"/>
      </dsp:txXfrm>
    </dsp:sp>
    <dsp:sp modelId="{32F70847-6661-0D4B-B9B6-D4482C26E011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2C7D7-9B50-FA43-8A7A-C895C86102A6}">
      <dsp:nvSpPr>
        <dsp:cNvPr id="0" name=""/>
        <dsp:cNvSpPr/>
      </dsp:nvSpPr>
      <dsp:spPr>
        <a:xfrm>
          <a:off x="0" y="2301548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Tymošenková: Ambiciózní, silná, ale rozdělující osobnost</a:t>
          </a:r>
          <a:endParaRPr lang="en-US" sz="3200" kern="1200"/>
        </a:p>
      </dsp:txBody>
      <dsp:txXfrm>
        <a:off x="0" y="2301548"/>
        <a:ext cx="8304213" cy="1150774"/>
      </dsp:txXfrm>
    </dsp:sp>
    <dsp:sp modelId="{618B0244-64E8-3548-BB92-7B4A8E63193E}">
      <dsp:nvSpPr>
        <dsp:cNvPr id="0" name=""/>
        <dsp:cNvSpPr/>
      </dsp:nvSpPr>
      <dsp:spPr>
        <a:xfrm>
          <a:off x="0" y="345232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13C4C-D1F3-0640-B167-6F091685508E}">
      <dsp:nvSpPr>
        <dsp:cNvPr id="0" name=""/>
        <dsp:cNvSpPr/>
      </dsp:nvSpPr>
      <dsp:spPr>
        <a:xfrm>
          <a:off x="0" y="3452322"/>
          <a:ext cx="8304213" cy="11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• Všichni tři spojeni s obdobím Oranžové revoluce</a:t>
          </a:r>
          <a:endParaRPr lang="en-US" sz="3200" kern="1200"/>
        </a:p>
      </dsp:txBody>
      <dsp:txXfrm>
        <a:off x="0" y="3452322"/>
        <a:ext cx="8304213" cy="1150774"/>
      </dsp:txXfrm>
    </dsp:sp>
  </dsp:spTree>
</dsp:drawing>
</file>

<file path=ppt/diagrams/drawing9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A1A63-BCCD-9F47-B01E-83A38A47D4D2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4264C-6F47-F546-A279-1ECA9F84C7E3}">
      <dsp:nvSpPr>
        <dsp:cNvPr id="0" name=""/>
        <dsp:cNvSpPr/>
      </dsp:nvSpPr>
      <dsp:spPr>
        <a:xfrm>
          <a:off x="0" y="2247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Podepsáno 5.12.1994 - signatáři</a:t>
          </a:r>
          <a:endParaRPr lang="en-US" sz="2100" kern="1200"/>
        </a:p>
      </dsp:txBody>
      <dsp:txXfrm>
        <a:off x="0" y="2247"/>
        <a:ext cx="8304213" cy="766433"/>
      </dsp:txXfrm>
    </dsp:sp>
    <dsp:sp modelId="{AAD09B5C-2C13-D945-B961-26C6E42BF6F5}">
      <dsp:nvSpPr>
        <dsp:cNvPr id="0" name=""/>
        <dsp:cNvSpPr/>
      </dsp:nvSpPr>
      <dsp:spPr>
        <a:xfrm>
          <a:off x="0" y="76868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4FE67-33AC-C446-A036-1EB6016715A6}">
      <dsp:nvSpPr>
        <dsp:cNvPr id="0" name=""/>
        <dsp:cNvSpPr/>
      </dsp:nvSpPr>
      <dsp:spPr>
        <a:xfrm>
          <a:off x="0" y="768681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Ukrajina</a:t>
          </a:r>
          <a:endParaRPr lang="en-US" sz="2100" kern="1200"/>
        </a:p>
      </dsp:txBody>
      <dsp:txXfrm>
        <a:off x="0" y="768681"/>
        <a:ext cx="8304213" cy="766433"/>
      </dsp:txXfrm>
    </dsp:sp>
    <dsp:sp modelId="{A0735201-BAEE-5D46-B0C1-B70EF94BEB25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B7727-B0D6-6F43-90CB-1701E9FEABE6}">
      <dsp:nvSpPr>
        <dsp:cNvPr id="0" name=""/>
        <dsp:cNvSpPr/>
      </dsp:nvSpPr>
      <dsp:spPr>
        <a:xfrm>
          <a:off x="0" y="1535114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Rusko</a:t>
          </a:r>
          <a:endParaRPr lang="en-US" sz="2100" kern="1200"/>
        </a:p>
      </dsp:txBody>
      <dsp:txXfrm>
        <a:off x="0" y="1535114"/>
        <a:ext cx="8304213" cy="766433"/>
      </dsp:txXfrm>
    </dsp:sp>
    <dsp:sp modelId="{21AB87B8-846D-FE4C-BFAD-EBBB4003A33D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F339B-ACD3-A446-95A5-E74AEE484E1B}">
      <dsp:nvSpPr>
        <dsp:cNvPr id="0" name=""/>
        <dsp:cNvSpPr/>
      </dsp:nvSpPr>
      <dsp:spPr>
        <a:xfrm>
          <a:off x="0" y="2301548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Spojené státy americké</a:t>
          </a:r>
          <a:endParaRPr lang="en-US" sz="2100" kern="1200"/>
        </a:p>
      </dsp:txBody>
      <dsp:txXfrm>
        <a:off x="0" y="2301548"/>
        <a:ext cx="8304213" cy="766433"/>
      </dsp:txXfrm>
    </dsp:sp>
    <dsp:sp modelId="{4825103D-87F2-8A43-A430-A327AFFFEC7E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34C50-52FC-8941-B2A6-2E4F53BF448B}">
      <dsp:nvSpPr>
        <dsp:cNvPr id="0" name=""/>
        <dsp:cNvSpPr/>
      </dsp:nvSpPr>
      <dsp:spPr>
        <a:xfrm>
          <a:off x="0" y="3067982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Spojené království</a:t>
          </a:r>
          <a:endParaRPr lang="en-US" sz="2100" kern="1200"/>
        </a:p>
      </dsp:txBody>
      <dsp:txXfrm>
        <a:off x="0" y="3067982"/>
        <a:ext cx="8304213" cy="766433"/>
      </dsp:txXfrm>
    </dsp:sp>
    <dsp:sp modelId="{88494465-1ECD-794C-8221-D067918E76A8}">
      <dsp:nvSpPr>
        <dsp:cNvPr id="0" name=""/>
        <dsp:cNvSpPr/>
      </dsp:nvSpPr>
      <dsp:spPr>
        <a:xfrm>
          <a:off x="0" y="3834415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4DF26-C777-284F-91FF-5E28EA21F246}">
      <dsp:nvSpPr>
        <dsp:cNvPr id="0" name=""/>
        <dsp:cNvSpPr/>
      </dsp:nvSpPr>
      <dsp:spPr>
        <a:xfrm>
          <a:off x="0" y="3834415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i="1" kern="1200"/>
            <a:t>(Později se k memorandu přihlásily i Čína a Francie samostatnými prohlášeními.)</a:t>
          </a:r>
          <a:endParaRPr lang="en-US" sz="2100" kern="1200"/>
        </a:p>
      </dsp:txBody>
      <dsp:txXfrm>
        <a:off x="0" y="3834415"/>
        <a:ext cx="8304213" cy="766433"/>
      </dsp:txXfrm>
    </dsp:sp>
  </dsp:spTree>
</dsp:drawing>
</file>

<file path=ppt/diagrams/drawing9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4C92C-6057-D94C-9CAB-E8145872D274}">
      <dsp:nvSpPr>
        <dsp:cNvPr id="0" name=""/>
        <dsp:cNvSpPr/>
      </dsp:nvSpPr>
      <dsp:spPr>
        <a:xfrm>
          <a:off x="0" y="2247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E9A0B-D241-E242-B68C-ABA6F6DBD737}">
      <dsp:nvSpPr>
        <dsp:cNvPr id="0" name=""/>
        <dsp:cNvSpPr/>
      </dsp:nvSpPr>
      <dsp:spPr>
        <a:xfrm>
          <a:off x="0" y="2247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Signatáři se zavázal, že </a:t>
          </a:r>
          <a:endParaRPr lang="en-US" sz="2100" kern="1200"/>
        </a:p>
      </dsp:txBody>
      <dsp:txXfrm>
        <a:off x="0" y="2247"/>
        <a:ext cx="8304213" cy="766433"/>
      </dsp:txXfrm>
    </dsp:sp>
    <dsp:sp modelId="{E9E0EEB1-9C95-444D-9C69-19AF8513EB55}">
      <dsp:nvSpPr>
        <dsp:cNvPr id="0" name=""/>
        <dsp:cNvSpPr/>
      </dsp:nvSpPr>
      <dsp:spPr>
        <a:xfrm>
          <a:off x="0" y="76868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104AD-3484-C349-B01C-F936998A1BEC}">
      <dsp:nvSpPr>
        <dsp:cNvPr id="0" name=""/>
        <dsp:cNvSpPr/>
      </dsp:nvSpPr>
      <dsp:spPr>
        <a:xfrm>
          <a:off x="0" y="768681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Nepoužijí sílu ani hrozbu silou</a:t>
          </a:r>
          <a:endParaRPr lang="en-US" sz="2100" kern="1200"/>
        </a:p>
      </dsp:txBody>
      <dsp:txXfrm>
        <a:off x="0" y="768681"/>
        <a:ext cx="8304213" cy="766433"/>
      </dsp:txXfrm>
    </dsp:sp>
    <dsp:sp modelId="{1B731DEE-6062-2340-BFD3-FB701E3D582F}">
      <dsp:nvSpPr>
        <dsp:cNvPr id="0" name=""/>
        <dsp:cNvSpPr/>
      </dsp:nvSpPr>
      <dsp:spPr>
        <a:xfrm>
          <a:off x="0" y="1535114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64A99-3602-D34B-9ED1-D685030E783D}">
      <dsp:nvSpPr>
        <dsp:cNvPr id="0" name=""/>
        <dsp:cNvSpPr/>
      </dsp:nvSpPr>
      <dsp:spPr>
        <a:xfrm>
          <a:off x="0" y="1535114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Nepoužijí jaderné zbraně</a:t>
          </a:r>
          <a:r>
            <a:rPr lang="cs-CZ" sz="2100" kern="1200"/>
            <a:t> proti Ukrajině</a:t>
          </a:r>
          <a:endParaRPr lang="en-US" sz="2100" kern="1200"/>
        </a:p>
      </dsp:txBody>
      <dsp:txXfrm>
        <a:off x="0" y="1535114"/>
        <a:ext cx="8304213" cy="766433"/>
      </dsp:txXfrm>
    </dsp:sp>
    <dsp:sp modelId="{B337379E-D4CF-974C-B242-2E308A629F8E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6132D-7F13-CE49-B3D1-569CF8331889}">
      <dsp:nvSpPr>
        <dsp:cNvPr id="0" name=""/>
        <dsp:cNvSpPr/>
      </dsp:nvSpPr>
      <dsp:spPr>
        <a:xfrm>
          <a:off x="0" y="2301548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Budou respektovat její nezávislost, svrchovanost a stávající hranice</a:t>
          </a:r>
          <a:endParaRPr lang="en-US" sz="2100" kern="1200"/>
        </a:p>
      </dsp:txBody>
      <dsp:txXfrm>
        <a:off x="0" y="2301548"/>
        <a:ext cx="8304213" cy="766433"/>
      </dsp:txXfrm>
    </dsp:sp>
    <dsp:sp modelId="{BBB2C9CF-6315-F74D-8994-E0F998679FCE}">
      <dsp:nvSpPr>
        <dsp:cNvPr id="0" name=""/>
        <dsp:cNvSpPr/>
      </dsp:nvSpPr>
      <dsp:spPr>
        <a:xfrm>
          <a:off x="0" y="3067982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40E4D-6C08-8C46-8507-4FA8C1227D66}">
      <dsp:nvSpPr>
        <dsp:cNvPr id="0" name=""/>
        <dsp:cNvSpPr/>
      </dsp:nvSpPr>
      <dsp:spPr>
        <a:xfrm>
          <a:off x="0" y="3067982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Nebudou vyvíjet ekonomický ani politický nátlak</a:t>
          </a:r>
          <a:endParaRPr lang="en-US" sz="2100" kern="1200"/>
        </a:p>
      </dsp:txBody>
      <dsp:txXfrm>
        <a:off x="0" y="3067982"/>
        <a:ext cx="8304213" cy="766433"/>
      </dsp:txXfrm>
    </dsp:sp>
    <dsp:sp modelId="{3BCCCCA7-F13D-C947-9D01-947830AD1FFD}">
      <dsp:nvSpPr>
        <dsp:cNvPr id="0" name=""/>
        <dsp:cNvSpPr/>
      </dsp:nvSpPr>
      <dsp:spPr>
        <a:xfrm>
          <a:off x="0" y="3834415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83099-3429-6347-B5CF-E6DB602C8D6A}">
      <dsp:nvSpPr>
        <dsp:cNvPr id="0" name=""/>
        <dsp:cNvSpPr/>
      </dsp:nvSpPr>
      <dsp:spPr>
        <a:xfrm>
          <a:off x="0" y="3834415"/>
          <a:ext cx="8304213" cy="76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Budou jednat s Ukrajinou v rámci OSN, pokud se stanou předmětem agrese</a:t>
          </a:r>
          <a:endParaRPr lang="en-US" sz="2100" kern="1200"/>
        </a:p>
      </dsp:txBody>
      <dsp:txXfrm>
        <a:off x="0" y="3834415"/>
        <a:ext cx="8304213" cy="766433"/>
      </dsp:txXfrm>
    </dsp:sp>
  </dsp:spTree>
</dsp:drawing>
</file>

<file path=ppt/diagrams/drawing9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E402E-9EEB-8540-A467-29AB5F8BA438}">
      <dsp:nvSpPr>
        <dsp:cNvPr id="0" name=""/>
        <dsp:cNvSpPr/>
      </dsp:nvSpPr>
      <dsp:spPr>
        <a:xfrm>
          <a:off x="0" y="56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12562-CC34-5043-9CF6-DFAF95527C82}">
      <dsp:nvSpPr>
        <dsp:cNvPr id="0" name=""/>
        <dsp:cNvSpPr/>
      </dsp:nvSpPr>
      <dsp:spPr>
        <a:xfrm>
          <a:off x="0" y="56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/>
            <a:t>Není to mezinárodní smlouva podle Vídeňské úmluvy</a:t>
          </a:r>
          <a:r>
            <a:rPr lang="cs-CZ" sz="2500" kern="1200"/>
            <a:t>, ale má význam jako </a:t>
          </a:r>
          <a:r>
            <a:rPr lang="cs-CZ" sz="2500" b="1" kern="1200"/>
            <a:t>politický závazek</a:t>
          </a:r>
          <a:r>
            <a:rPr lang="cs-CZ" sz="2500" kern="1200"/>
            <a:t> nejvyšší úrovně.</a:t>
          </a:r>
          <a:endParaRPr lang="en-US" sz="2500" kern="1200"/>
        </a:p>
      </dsp:txBody>
      <dsp:txXfrm>
        <a:off x="0" y="561"/>
        <a:ext cx="8304213" cy="920394"/>
      </dsp:txXfrm>
    </dsp:sp>
    <dsp:sp modelId="{B082DC17-4BF7-794A-BB43-A5018AB31B4A}">
      <dsp:nvSpPr>
        <dsp:cNvPr id="0" name=""/>
        <dsp:cNvSpPr/>
      </dsp:nvSpPr>
      <dsp:spPr>
        <a:xfrm>
          <a:off x="0" y="920956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27F80-C803-FD40-BCB2-6F92B2ED0597}">
      <dsp:nvSpPr>
        <dsp:cNvPr id="0" name=""/>
        <dsp:cNvSpPr/>
      </dsp:nvSpPr>
      <dsp:spPr>
        <a:xfrm>
          <a:off x="0" y="920956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I přesto je často citován jako </a:t>
          </a:r>
          <a:r>
            <a:rPr lang="cs-CZ" sz="2500" b="1" kern="1200"/>
            <a:t>precedens selhání mezinárodních bezpečnostních záruk</a:t>
          </a:r>
          <a:r>
            <a:rPr lang="cs-CZ" sz="2500" kern="1200"/>
            <a:t>.</a:t>
          </a:r>
          <a:endParaRPr lang="en-US" sz="2500" kern="1200"/>
        </a:p>
      </dsp:txBody>
      <dsp:txXfrm>
        <a:off x="0" y="920956"/>
        <a:ext cx="8304213" cy="920394"/>
      </dsp:txXfrm>
    </dsp:sp>
    <dsp:sp modelId="{A4952C2F-EF95-D244-AE9C-0A331EE62511}">
      <dsp:nvSpPr>
        <dsp:cNvPr id="0" name=""/>
        <dsp:cNvSpPr/>
      </dsp:nvSpPr>
      <dsp:spPr>
        <a:xfrm>
          <a:off x="0" y="1841351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8AF8E-7C3D-C748-BA18-5BAC0949A7F5}">
      <dsp:nvSpPr>
        <dsp:cNvPr id="0" name=""/>
        <dsp:cNvSpPr/>
      </dsp:nvSpPr>
      <dsp:spPr>
        <a:xfrm>
          <a:off x="0" y="1841351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Ukrajina se na jeho základě vzdala jaderných zbraní a stala se </a:t>
          </a:r>
          <a:r>
            <a:rPr lang="cs-CZ" sz="2500" b="1" kern="1200"/>
            <a:t>ne-jaderným státem</a:t>
          </a:r>
          <a:r>
            <a:rPr lang="cs-CZ" sz="2500" kern="1200"/>
            <a:t>.</a:t>
          </a:r>
          <a:endParaRPr lang="en-US" sz="2500" kern="1200"/>
        </a:p>
      </dsp:txBody>
      <dsp:txXfrm>
        <a:off x="0" y="1841351"/>
        <a:ext cx="8304213" cy="920394"/>
      </dsp:txXfrm>
    </dsp:sp>
    <dsp:sp modelId="{8405DBFF-DB21-744C-A1B0-15FAB4E5E946}">
      <dsp:nvSpPr>
        <dsp:cNvPr id="0" name=""/>
        <dsp:cNvSpPr/>
      </dsp:nvSpPr>
      <dsp:spPr>
        <a:xfrm>
          <a:off x="0" y="2761745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9B897-FCDD-B742-870F-146009EC0AA5}">
      <dsp:nvSpPr>
        <dsp:cNvPr id="0" name=""/>
        <dsp:cNvSpPr/>
      </dsp:nvSpPr>
      <dsp:spPr>
        <a:xfrm>
          <a:off x="0" y="2761745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Porušení memoranda </a:t>
          </a:r>
          <a:r>
            <a:rPr lang="cs-CZ" sz="2500" b="1" kern="1200"/>
            <a:t>podlomilo důvěru v odzbrojovací dohody</a:t>
          </a:r>
          <a:r>
            <a:rPr lang="cs-CZ" sz="2500" kern="1200"/>
            <a:t>.</a:t>
          </a:r>
          <a:endParaRPr lang="en-US" sz="2500" kern="1200"/>
        </a:p>
      </dsp:txBody>
      <dsp:txXfrm>
        <a:off x="0" y="2761745"/>
        <a:ext cx="8304213" cy="920394"/>
      </dsp:txXfrm>
    </dsp:sp>
    <dsp:sp modelId="{C99D458D-15C0-8D44-A5E3-B8E6AB3DA892}">
      <dsp:nvSpPr>
        <dsp:cNvPr id="0" name=""/>
        <dsp:cNvSpPr/>
      </dsp:nvSpPr>
      <dsp:spPr>
        <a:xfrm>
          <a:off x="0" y="3682140"/>
          <a:ext cx="83042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B4565-7719-2C46-986C-D86B78CA7827}">
      <dsp:nvSpPr>
        <dsp:cNvPr id="0" name=""/>
        <dsp:cNvSpPr/>
      </dsp:nvSpPr>
      <dsp:spPr>
        <a:xfrm>
          <a:off x="0" y="3682140"/>
          <a:ext cx="8304213" cy="920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Často se používá jako argument, </a:t>
          </a:r>
          <a:r>
            <a:rPr lang="cs-CZ" sz="2500" b="1" kern="1200"/>
            <a:t>proč by jiné země neměly spoléhat na „záruky“ bez faktické obrany</a:t>
          </a:r>
          <a:endParaRPr lang="en-US" sz="2500" kern="1200"/>
        </a:p>
      </dsp:txBody>
      <dsp:txXfrm>
        <a:off x="0" y="3682140"/>
        <a:ext cx="8304213" cy="920394"/>
      </dsp:txXfrm>
    </dsp:sp>
  </dsp:spTree>
</dsp:drawing>
</file>

<file path=ppt/diagrams/drawing9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2565B-6408-5844-83C6-E4789864FAD2}">
      <dsp:nvSpPr>
        <dsp:cNvPr id="0" name=""/>
        <dsp:cNvSpPr/>
      </dsp:nvSpPr>
      <dsp:spPr>
        <a:xfrm>
          <a:off x="0" y="0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029A33-64D1-8945-8B6A-63D7E3F05C16}">
      <dsp:nvSpPr>
        <dsp:cNvPr id="0" name=""/>
        <dsp:cNvSpPr/>
      </dsp:nvSpPr>
      <dsp:spPr>
        <a:xfrm>
          <a:off x="0" y="0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i="1" kern="1200"/>
            <a:t>USA a Velká Británie</a:t>
          </a:r>
          <a:r>
            <a:rPr lang="cs-CZ" sz="3600" b="1" kern="1200"/>
            <a:t> v roce 1994 slíbily Ukrajině bezpečnostní ujištění výměnou za její jaderné odzbrojení​, avšak nepřijaly právní závazek vojenské obrany Ukrajiny. </a:t>
          </a:r>
          <a:endParaRPr lang="en-US" sz="3600" kern="1200"/>
        </a:p>
      </dsp:txBody>
      <dsp:txXfrm>
        <a:off x="0" y="0"/>
        <a:ext cx="8304213" cy="2301548"/>
      </dsp:txXfrm>
    </dsp:sp>
    <dsp:sp modelId="{69732543-BAD2-FF42-B24D-BCA939EAB0E0}">
      <dsp:nvSpPr>
        <dsp:cNvPr id="0" name=""/>
        <dsp:cNvSpPr/>
      </dsp:nvSpPr>
      <dsp:spPr>
        <a:xfrm>
          <a:off x="0" y="2301548"/>
          <a:ext cx="830421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C91DC5-5834-A946-B011-22D4F98E9CDF}">
      <dsp:nvSpPr>
        <dsp:cNvPr id="0" name=""/>
        <dsp:cNvSpPr/>
      </dsp:nvSpPr>
      <dsp:spPr>
        <a:xfrm>
          <a:off x="0" y="2301548"/>
          <a:ext cx="8304213" cy="230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i="1" kern="1200"/>
            <a:t>Rusko</a:t>
          </a:r>
          <a:r>
            <a:rPr lang="cs-CZ" sz="3600" b="1" kern="1200"/>
            <a:t> bylo také signatářem – zavázalo se respektovat územní celistvost Ukrajiny, avšak tuto svou povinnost hrubě porušilo (anexe Krymu 2014, invaze 2022)​</a:t>
          </a:r>
          <a:endParaRPr lang="en-US" sz="3600" kern="1200"/>
        </a:p>
      </dsp:txBody>
      <dsp:txXfrm>
        <a:off x="0" y="2301548"/>
        <a:ext cx="8304213" cy="2301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270A7-F4A3-4291-A38F-326A65F23D10}" type="datetimeFigureOut">
              <a:rPr lang="cs-CZ" smtClean="0"/>
              <a:pPr/>
              <a:t>03.05.2025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687CB-1607-4078-9782-374AC23F7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17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  <p:sp>
        <p:nvSpPr>
          <p:cNvPr id="8" name="Zástupný symbol pro obrázek 5"/>
          <p:cNvSpPr>
            <a:spLocks noGrp="1"/>
          </p:cNvSpPr>
          <p:nvPr>
            <p:ph type="pic" sz="quarter" idx="10"/>
          </p:nvPr>
        </p:nvSpPr>
        <p:spPr>
          <a:xfrm>
            <a:off x="419100" y="1498600"/>
            <a:ext cx="8304213" cy="29511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11"/>
          </p:nvPr>
        </p:nvSpPr>
        <p:spPr>
          <a:xfrm>
            <a:off x="419100" y="4515325"/>
            <a:ext cx="8304213" cy="831851"/>
          </a:xfrm>
        </p:spPr>
        <p:txBody>
          <a:bodyPr wrap="square" lIns="0" tIns="0" rIns="0" bIns="0" anchor="ctr" anchorCtr="0">
            <a:normAutofit/>
          </a:bodyPr>
          <a:lstStyle>
            <a:lvl1pPr>
              <a:buFontTx/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9" name="Zástupný symbol pro text 16"/>
          <p:cNvSpPr>
            <a:spLocks noGrp="1"/>
          </p:cNvSpPr>
          <p:nvPr>
            <p:ph type="body" sz="quarter" idx="12"/>
          </p:nvPr>
        </p:nvSpPr>
        <p:spPr>
          <a:xfrm>
            <a:off x="419100" y="5385277"/>
            <a:ext cx="8304213" cy="545506"/>
          </a:xfrm>
        </p:spPr>
        <p:txBody>
          <a:bodyPr wrap="square" lIns="0" tIns="0" rIns="0" bIns="0" anchor="ctr" anchorCtr="0">
            <a:normAutofit/>
          </a:bodyPr>
          <a:lstStyle>
            <a:lvl1pPr>
              <a:buFontTx/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23" name="Zástupný symbol pro text 21"/>
          <p:cNvSpPr>
            <a:spLocks noGrp="1"/>
          </p:cNvSpPr>
          <p:nvPr>
            <p:ph type="body" sz="quarter" idx="13" hasCustomPrompt="1"/>
          </p:nvPr>
        </p:nvSpPr>
        <p:spPr>
          <a:xfrm>
            <a:off x="4656138" y="5972175"/>
            <a:ext cx="4067175" cy="346075"/>
          </a:xfrm>
        </p:spPr>
        <p:txBody>
          <a:bodyPr wrap="none" lIns="0" tIns="0" rIns="0" bIns="0" anchor="ctr" anchorCtr="0">
            <a:noAutofit/>
          </a:bodyPr>
          <a:lstStyle>
            <a:lvl1pPr algn="r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 dirty="0"/>
              <a:t>Klepnutím vložte datum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0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3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dělov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5"/>
          <p:cNvSpPr>
            <a:spLocks noGrp="1"/>
          </p:cNvSpPr>
          <p:nvPr>
            <p:ph type="pic" sz="quarter" idx="10"/>
          </p:nvPr>
        </p:nvSpPr>
        <p:spPr>
          <a:xfrm>
            <a:off x="419100" y="1498600"/>
            <a:ext cx="8304213" cy="2951163"/>
          </a:xfrm>
        </p:spPr>
        <p:txBody>
          <a:bodyPr/>
          <a:lstStyle/>
          <a:p>
            <a:endParaRPr lang="cs-CZ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11"/>
          </p:nvPr>
        </p:nvSpPr>
        <p:spPr>
          <a:xfrm>
            <a:off x="419100" y="4464049"/>
            <a:ext cx="8304213" cy="1844676"/>
          </a:xfrm>
        </p:spPr>
        <p:txBody>
          <a:bodyPr wrap="square" lIns="0" tIns="360000" rIns="0" bIns="10800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9" name="Volný tvar 8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 descr="Cevro institut_doplnkove_rgb_neg_cz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545789" y="150518"/>
              <a:ext cx="1474386" cy="299699"/>
            </a:xfrm>
            <a:prstGeom prst="rect">
              <a:avLst/>
            </a:prstGeom>
          </p:spPr>
        </p:pic>
      </p:grpSp>
      <p:sp>
        <p:nvSpPr>
          <p:cNvPr id="11" name="Volný tvar 10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CEVRO_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 umístění obráz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19100" y="1498600"/>
            <a:ext cx="4237038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1"/>
          </p:nvPr>
        </p:nvSpPr>
        <p:spPr>
          <a:xfrm>
            <a:off x="4656138" y="1498600"/>
            <a:ext cx="4067175" cy="4561200"/>
          </a:xfrm>
        </p:spPr>
        <p:txBody>
          <a:bodyPr/>
          <a:lstStyle/>
          <a:p>
            <a:endParaRPr lang="cs-CZ"/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2" name="Volný tvar 11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3" name="Obrázek 12" descr="Cevro institut_doplnkove_rgb_neg_cz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545789" y="150518"/>
              <a:ext cx="1474386" cy="299699"/>
            </a:xfrm>
            <a:prstGeom prst="rect">
              <a:avLst/>
            </a:prstGeom>
          </p:spPr>
        </p:pic>
      </p:grpSp>
      <p:grpSp>
        <p:nvGrpSpPr>
          <p:cNvPr id="14" name="Skupina 13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5" name="Volný tvar 14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6" name="Obrázek 15" descr="CEVRO_we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419100" y="1498600"/>
            <a:ext cx="4237038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1"/>
          </p:nvPr>
        </p:nvSpPr>
        <p:spPr>
          <a:xfrm>
            <a:off x="4656138" y="1498600"/>
            <a:ext cx="4067175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1" name="Volný tvar 10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 descr="Cevro institut_doplnkove_rgb_neg_cz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545789" y="150518"/>
              <a:ext cx="1474386" cy="299699"/>
            </a:xfrm>
            <a:prstGeom prst="rect">
              <a:avLst/>
            </a:prstGeom>
          </p:spPr>
        </p:pic>
      </p:grpSp>
      <p:grpSp>
        <p:nvGrpSpPr>
          <p:cNvPr id="13" name="Skupina 12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4" name="Volný tvar 13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5" name="Obrázek 14" descr="CEVRO_we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 jeden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419100" y="1498600"/>
            <a:ext cx="8304213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0" name="Volný tvar 9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1" name="Obrázek 10" descr="Cevro institut_doplnkove_rgb_neg_cz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545789" y="150518"/>
              <a:ext cx="1474386" cy="299699"/>
            </a:xfrm>
            <a:prstGeom prst="rect">
              <a:avLst/>
            </a:prstGeom>
          </p:spPr>
        </p:pic>
      </p:grpSp>
      <p:grpSp>
        <p:nvGrpSpPr>
          <p:cNvPr id="12" name="Skupina 11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3" name="Volný tvar 12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4" name="Obrázek 13" descr="CEVRO_we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Zvýrazněný text,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19100" y="1498600"/>
            <a:ext cx="4237038" cy="4810125"/>
          </a:xfrm>
          <a:solidFill>
            <a:srgbClr val="002251"/>
          </a:solidFill>
        </p:spPr>
        <p:txBody>
          <a:bodyPr lIns="360000" tIns="180000" rIns="360000" bIns="180000"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4656138" y="1498600"/>
            <a:ext cx="4067175" cy="4810125"/>
          </a:xfrm>
        </p:spPr>
        <p:txBody>
          <a:bodyPr lIns="360000" tIns="180000" rIns="360000" bIns="180000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1" name="Volný tvar 10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 descr="Cevro institut_doplnkove_rgb_neg_cz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545789" y="150518"/>
              <a:ext cx="1474386" cy="299699"/>
            </a:xfrm>
            <a:prstGeom prst="rect">
              <a:avLst/>
            </a:prstGeom>
          </p:spPr>
        </p:pic>
      </p:grpSp>
      <p:grpSp>
        <p:nvGrpSpPr>
          <p:cNvPr id="13" name="Skupina 12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4" name="Volný tvar 13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5" name="Obrázek 14" descr="CEVRO_we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abulka a její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tabulku 3"/>
          <p:cNvSpPr>
            <a:spLocks noGrp="1"/>
          </p:cNvSpPr>
          <p:nvPr>
            <p:ph type="tbl" sz="quarter" idx="10"/>
          </p:nvPr>
        </p:nvSpPr>
        <p:spPr>
          <a:xfrm>
            <a:off x="419100" y="1498601"/>
            <a:ext cx="8304213" cy="2965450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419100" y="4464050"/>
            <a:ext cx="8304213" cy="1844675"/>
          </a:xfrm>
        </p:spPr>
        <p:txBody>
          <a:bodyPr tIns="180000" bIns="180000"/>
          <a:lstStyle>
            <a:lvl1pPr marL="266400" indent="-266400">
              <a:lnSpc>
                <a:spcPct val="110000"/>
              </a:lnSpc>
              <a:spcBef>
                <a:spcPts val="0"/>
              </a:spcBef>
              <a:buClr>
                <a:srgbClr val="002D5A"/>
              </a:buClr>
              <a:buFont typeface="Calibri" pitchFamily="34" charset="0"/>
              <a:buChar char="–"/>
              <a:defRPr sz="1600" b="0">
                <a:solidFill>
                  <a:schemeClr val="tx1"/>
                </a:solidFill>
              </a:defRPr>
            </a:lvl1pPr>
            <a:lvl2pPr marL="266400"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0" name="Volný tvar 9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 descr="Cevro institut_doplnkove_rgb_neg_cz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545789" y="150518"/>
              <a:ext cx="1474386" cy="299699"/>
            </a:xfrm>
            <a:prstGeom prst="rect">
              <a:avLst/>
            </a:prstGeom>
          </p:spPr>
        </p:pic>
      </p:grpSp>
      <p:grpSp>
        <p:nvGrpSpPr>
          <p:cNvPr id="13" name="Skupina 12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4" name="Volný tvar 13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5" name="Obrázek 14" descr="CEVRO_we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0"/>
          </p:nvPr>
        </p:nvSpPr>
        <p:spPr>
          <a:xfrm>
            <a:off x="419100" y="1498600"/>
            <a:ext cx="8304213" cy="4603097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9" name="Volný tvar 8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1" name="Obrázek 10" descr="Cevro institut_doplnkove_rgb_neg_cz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545789" y="150518"/>
              <a:ext cx="1474386" cy="299699"/>
            </a:xfrm>
            <a:prstGeom prst="rect">
              <a:avLst/>
            </a:prstGeom>
          </p:spPr>
        </p:pic>
      </p:grpSp>
      <p:grpSp>
        <p:nvGrpSpPr>
          <p:cNvPr id="12" name="Skupina 11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3" name="Volný tvar 12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4" name="Obrázek 13" descr="CEVRO_web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7"/>
          <p:cNvSpPr>
            <a:spLocks noGrp="1"/>
          </p:cNvSpPr>
          <p:nvPr>
            <p:ph type="pic" sz="quarter" idx="10"/>
          </p:nvPr>
        </p:nvSpPr>
        <p:spPr>
          <a:xfrm>
            <a:off x="419100" y="574676"/>
            <a:ext cx="8304213" cy="3100388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3650730"/>
            <a:ext cx="8304213" cy="773395"/>
          </a:xfrm>
        </p:spPr>
        <p:txBody>
          <a:bodyPr wrap="square" lIns="0" tIns="0" rIns="0" bIns="0" anchor="b" anchorCtr="0">
            <a:normAutofit/>
          </a:bodyPr>
          <a:lstStyle>
            <a:lvl1pPr>
              <a:buFontTx/>
              <a:buNone/>
              <a:defRPr sz="3600" b="1">
                <a:solidFill>
                  <a:schemeClr val="tx1"/>
                </a:solidFill>
              </a:defRPr>
            </a:lvl1pPr>
            <a:lvl2pPr>
              <a:defRPr sz="2800" b="1"/>
            </a:lvl2pPr>
          </a:lstStyle>
          <a:p>
            <a:pPr lvl="0"/>
            <a:r>
              <a:rPr lang="cs-CZ" dirty="0"/>
              <a:t>Poděkování</a:t>
            </a:r>
          </a:p>
        </p:txBody>
      </p:sp>
      <p:sp>
        <p:nvSpPr>
          <p:cNvPr id="18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4523872"/>
            <a:ext cx="8304213" cy="432689"/>
          </a:xfrm>
        </p:spPr>
        <p:txBody>
          <a:bodyPr anchor="b" anchorCtr="0"/>
          <a:lstStyle>
            <a:lvl1pPr>
              <a:defRPr sz="2800"/>
            </a:lvl1pPr>
          </a:lstStyle>
          <a:p>
            <a:pPr lvl="0"/>
            <a:r>
              <a:rPr lang="cs-CZ" dirty="0"/>
              <a:t>Jméno</a:t>
            </a:r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19100" y="5127625"/>
            <a:ext cx="8304213" cy="1181100"/>
          </a:xfrm>
        </p:spPr>
        <p:txBody>
          <a:bodyPr bIns="180000"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0"/>
              </a:spcBef>
              <a:defRPr sz="1600" b="1">
                <a:solidFill>
                  <a:schemeClr val="tx2"/>
                </a:solidFill>
                <a:latin typeface="+mn-lt"/>
              </a:defRPr>
            </a:lvl2pPr>
            <a:lvl3pPr>
              <a:defRPr sz="16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2" name="Volný tvar 11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3" name="Obrázek 12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19099" y="1600200"/>
            <a:ext cx="8304213" cy="470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  <a:p>
            <a:pPr lvl="5"/>
            <a:r>
              <a:rPr lang="cs-CZ" dirty="0"/>
              <a:t>Šestá úroveň</a:t>
            </a:r>
          </a:p>
          <a:p>
            <a:pPr lvl="6"/>
            <a:r>
              <a:rPr lang="cs-CZ" dirty="0"/>
              <a:t>Sedmá úroveň</a:t>
            </a:r>
          </a:p>
          <a:p>
            <a:pPr lvl="7"/>
            <a:r>
              <a:rPr lang="cs-CZ" dirty="0"/>
              <a:t>Osmá úroveň</a:t>
            </a:r>
          </a:p>
          <a:p>
            <a:pPr lvl="8"/>
            <a:r>
              <a:rPr lang="cs-CZ" dirty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p:txStyles>
    <p:titleStyle>
      <a:lvl1pPr algn="l" defTabSz="914206" rtl="0" eaLnBrk="1" latinLnBrk="0" hangingPunct="1">
        <a:spcBef>
          <a:spcPct val="0"/>
        </a:spcBef>
        <a:buNone/>
        <a:defRPr sz="3600" b="1" kern="1200">
          <a:solidFill>
            <a:srgbClr val="C6876B"/>
          </a:solidFill>
          <a:latin typeface="+mj-lt"/>
          <a:ea typeface="+mj-ea"/>
          <a:cs typeface="+mj-cs"/>
        </a:defRPr>
      </a:lvl1pPr>
    </p:titleStyle>
    <p:bodyStyle>
      <a:lvl1pPr marL="0" indent="0" algn="l" defTabSz="914206" rtl="0" eaLnBrk="1" latinLnBrk="0" hangingPunct="1">
        <a:spcBef>
          <a:spcPts val="2600"/>
        </a:spcBef>
        <a:buFontTx/>
        <a:buNone/>
        <a:defRPr sz="2600" b="1" kern="1200">
          <a:solidFill>
            <a:srgbClr val="002251"/>
          </a:solidFill>
          <a:latin typeface="+mn-lt"/>
          <a:ea typeface="+mn-ea"/>
          <a:cs typeface="+mn-cs"/>
        </a:defRPr>
      </a:lvl1pPr>
      <a:lvl2pPr marL="0" indent="0" algn="l" defTabSz="914206" rtl="0" eaLnBrk="1" latinLnBrk="0" hangingPunct="1">
        <a:spcBef>
          <a:spcPts val="6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66400" indent="-266400" algn="l" defTabSz="914206" rtl="0" eaLnBrk="1" latinLnBrk="0" hangingPunct="1">
        <a:spcBef>
          <a:spcPts val="600"/>
        </a:spcBef>
        <a:buClr>
          <a:schemeClr val="tx2"/>
        </a:buClr>
        <a:buFont typeface="Calibri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6400" indent="0" algn="l" defTabSz="914206" rtl="0" eaLnBrk="1" latinLnBrk="0" hangingPunct="1">
        <a:spcBef>
          <a:spcPts val="600"/>
        </a:spcBef>
        <a:buClr>
          <a:srgbClr val="CA8A64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66400" indent="-266400" algn="l" defTabSz="914206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‒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66400" indent="0" algn="l" defTabSz="914206" rtl="0" eaLnBrk="1" latinLnBrk="0" hangingPunct="1">
        <a:spcBef>
          <a:spcPts val="600"/>
        </a:spcBef>
        <a:buFontTx/>
        <a:buNone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66400" indent="-266400" algn="l" defTabSz="914206" rtl="0" eaLnBrk="1" latinLnBrk="0" hangingPunct="1">
        <a:spcBef>
          <a:spcPts val="600"/>
        </a:spcBef>
        <a:buClr>
          <a:schemeClr val="tx1"/>
        </a:buClr>
        <a:buFont typeface="Calibri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266400" indent="0" algn="l" defTabSz="914206" rtl="0" eaLnBrk="1" latinLnBrk="0" hangingPunct="1">
        <a:spcBef>
          <a:spcPts val="60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400" indent="-266400" algn="l" defTabSz="914206" rtl="0" eaLnBrk="1" latinLnBrk="0" hangingPunct="1">
        <a:spcBef>
          <a:spcPts val="600"/>
        </a:spcBef>
        <a:buClr>
          <a:srgbClr val="C6876B"/>
        </a:buClr>
        <a:buFont typeface="Calibri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2.xml"/><Relationship Id="rId2" Type="http://schemas.openxmlformats.org/officeDocument/2006/relationships/diagramData" Target="../diagrams/data9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2.xml"/><Relationship Id="rId5" Type="http://schemas.openxmlformats.org/officeDocument/2006/relationships/diagramColors" Target="../diagrams/colors92.xml"/><Relationship Id="rId4" Type="http://schemas.openxmlformats.org/officeDocument/2006/relationships/diagramQuickStyle" Target="../diagrams/quickStyle9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3.xml"/><Relationship Id="rId2" Type="http://schemas.openxmlformats.org/officeDocument/2006/relationships/diagramData" Target="../diagrams/data9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3.xml"/><Relationship Id="rId5" Type="http://schemas.openxmlformats.org/officeDocument/2006/relationships/diagramColors" Target="../diagrams/colors93.xml"/><Relationship Id="rId4" Type="http://schemas.openxmlformats.org/officeDocument/2006/relationships/diagramQuickStyle" Target="../diagrams/quickStyle9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4.xml"/><Relationship Id="rId2" Type="http://schemas.openxmlformats.org/officeDocument/2006/relationships/diagramData" Target="../diagrams/data9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4.xml"/><Relationship Id="rId5" Type="http://schemas.openxmlformats.org/officeDocument/2006/relationships/diagramColors" Target="../diagrams/colors94.xml"/><Relationship Id="rId4" Type="http://schemas.openxmlformats.org/officeDocument/2006/relationships/diagramQuickStyle" Target="../diagrams/quickStyle9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5.xml"/><Relationship Id="rId2" Type="http://schemas.openxmlformats.org/officeDocument/2006/relationships/diagramData" Target="../diagrams/data9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5.xml"/><Relationship Id="rId5" Type="http://schemas.openxmlformats.org/officeDocument/2006/relationships/diagramColors" Target="../diagrams/colors95.xml"/><Relationship Id="rId4" Type="http://schemas.openxmlformats.org/officeDocument/2006/relationships/diagramQuickStyle" Target="../diagrams/quickStyle9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6.xml"/><Relationship Id="rId2" Type="http://schemas.openxmlformats.org/officeDocument/2006/relationships/diagramData" Target="../diagrams/data9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6.xml"/><Relationship Id="rId5" Type="http://schemas.openxmlformats.org/officeDocument/2006/relationships/diagramColors" Target="../diagrams/colors96.xml"/><Relationship Id="rId4" Type="http://schemas.openxmlformats.org/officeDocument/2006/relationships/diagramQuickStyle" Target="../diagrams/quickStyle9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7.xml"/><Relationship Id="rId2" Type="http://schemas.openxmlformats.org/officeDocument/2006/relationships/diagramData" Target="../diagrams/data9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7.xml"/><Relationship Id="rId5" Type="http://schemas.openxmlformats.org/officeDocument/2006/relationships/diagramColors" Target="../diagrams/colors97.xml"/><Relationship Id="rId4" Type="http://schemas.openxmlformats.org/officeDocument/2006/relationships/diagramQuickStyle" Target="../diagrams/quickStyle9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8.xml"/><Relationship Id="rId2" Type="http://schemas.openxmlformats.org/officeDocument/2006/relationships/diagramData" Target="../diagrams/data9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8.xml"/><Relationship Id="rId5" Type="http://schemas.openxmlformats.org/officeDocument/2006/relationships/diagramColors" Target="../diagrams/colors98.xml"/><Relationship Id="rId4" Type="http://schemas.openxmlformats.org/officeDocument/2006/relationships/diagramQuickStyle" Target="../diagrams/quickStyle98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9.xml"/><Relationship Id="rId2" Type="http://schemas.openxmlformats.org/officeDocument/2006/relationships/diagramData" Target="../diagrams/data9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9.xml"/><Relationship Id="rId5" Type="http://schemas.openxmlformats.org/officeDocument/2006/relationships/diagramColors" Target="../diagrams/colors99.xml"/><Relationship Id="rId4" Type="http://schemas.openxmlformats.org/officeDocument/2006/relationships/diagramQuickStyle" Target="../diagrams/quickStyle99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0.xml"/><Relationship Id="rId2" Type="http://schemas.openxmlformats.org/officeDocument/2006/relationships/diagramData" Target="../diagrams/data10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0.xml"/><Relationship Id="rId5" Type="http://schemas.openxmlformats.org/officeDocument/2006/relationships/diagramColors" Target="../diagrams/colors100.xml"/><Relationship Id="rId4" Type="http://schemas.openxmlformats.org/officeDocument/2006/relationships/diagramQuickStyle" Target="../diagrams/quickStyle100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1.xml"/><Relationship Id="rId2" Type="http://schemas.openxmlformats.org/officeDocument/2006/relationships/diagramData" Target="../diagrams/data10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1.xml"/><Relationship Id="rId5" Type="http://schemas.openxmlformats.org/officeDocument/2006/relationships/diagramColors" Target="../diagrams/colors101.xml"/><Relationship Id="rId4" Type="http://schemas.openxmlformats.org/officeDocument/2006/relationships/diagramQuickStyle" Target="../diagrams/quickStyle1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2.xml"/><Relationship Id="rId2" Type="http://schemas.openxmlformats.org/officeDocument/2006/relationships/diagramData" Target="../diagrams/data10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2.xml"/><Relationship Id="rId5" Type="http://schemas.openxmlformats.org/officeDocument/2006/relationships/diagramColors" Target="../diagrams/colors102.xml"/><Relationship Id="rId4" Type="http://schemas.openxmlformats.org/officeDocument/2006/relationships/diagramQuickStyle" Target="../diagrams/quickStyle10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3.xml"/><Relationship Id="rId2" Type="http://schemas.openxmlformats.org/officeDocument/2006/relationships/diagramData" Target="../diagrams/data10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3.xml"/><Relationship Id="rId5" Type="http://schemas.openxmlformats.org/officeDocument/2006/relationships/diagramColors" Target="../diagrams/colors103.xml"/><Relationship Id="rId4" Type="http://schemas.openxmlformats.org/officeDocument/2006/relationships/diagramQuickStyle" Target="../diagrams/quickStyle10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4.xml"/><Relationship Id="rId2" Type="http://schemas.openxmlformats.org/officeDocument/2006/relationships/diagramData" Target="../diagrams/data10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4.xml"/><Relationship Id="rId5" Type="http://schemas.openxmlformats.org/officeDocument/2006/relationships/diagramColors" Target="../diagrams/colors104.xml"/><Relationship Id="rId4" Type="http://schemas.openxmlformats.org/officeDocument/2006/relationships/diagramQuickStyle" Target="../diagrams/quickStyle10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5.xml"/><Relationship Id="rId2" Type="http://schemas.openxmlformats.org/officeDocument/2006/relationships/diagramData" Target="../diagrams/data10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5.xml"/><Relationship Id="rId5" Type="http://schemas.openxmlformats.org/officeDocument/2006/relationships/diagramColors" Target="../diagrams/colors105.xml"/><Relationship Id="rId4" Type="http://schemas.openxmlformats.org/officeDocument/2006/relationships/diagramQuickStyle" Target="../diagrams/quickStyle10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6.xml"/><Relationship Id="rId2" Type="http://schemas.openxmlformats.org/officeDocument/2006/relationships/diagramData" Target="../diagrams/data10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6.xml"/><Relationship Id="rId5" Type="http://schemas.openxmlformats.org/officeDocument/2006/relationships/diagramColors" Target="../diagrams/colors106.xml"/><Relationship Id="rId4" Type="http://schemas.openxmlformats.org/officeDocument/2006/relationships/diagramQuickStyle" Target="../diagrams/quickStyle10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7.xml"/><Relationship Id="rId2" Type="http://schemas.openxmlformats.org/officeDocument/2006/relationships/diagramData" Target="../diagrams/data10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7.xml"/><Relationship Id="rId5" Type="http://schemas.openxmlformats.org/officeDocument/2006/relationships/diagramColors" Target="../diagrams/colors107.xml"/><Relationship Id="rId4" Type="http://schemas.openxmlformats.org/officeDocument/2006/relationships/diagramQuickStyle" Target="../diagrams/quickStyle10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8.xml"/><Relationship Id="rId2" Type="http://schemas.openxmlformats.org/officeDocument/2006/relationships/diagramData" Target="../diagrams/data10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8.xml"/><Relationship Id="rId5" Type="http://schemas.openxmlformats.org/officeDocument/2006/relationships/diagramColors" Target="../diagrams/colors108.xml"/><Relationship Id="rId4" Type="http://schemas.openxmlformats.org/officeDocument/2006/relationships/diagramQuickStyle" Target="../diagrams/quickStyle108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9.xml"/><Relationship Id="rId2" Type="http://schemas.openxmlformats.org/officeDocument/2006/relationships/diagramData" Target="../diagrams/data10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9.xml"/><Relationship Id="rId5" Type="http://schemas.openxmlformats.org/officeDocument/2006/relationships/diagramColors" Target="../diagrams/colors109.xml"/><Relationship Id="rId4" Type="http://schemas.openxmlformats.org/officeDocument/2006/relationships/diagramQuickStyle" Target="../diagrams/quickStyle109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0.xml"/><Relationship Id="rId2" Type="http://schemas.openxmlformats.org/officeDocument/2006/relationships/diagramData" Target="../diagrams/data1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0.xml"/><Relationship Id="rId5" Type="http://schemas.openxmlformats.org/officeDocument/2006/relationships/diagramColors" Target="../diagrams/colors110.xml"/><Relationship Id="rId4" Type="http://schemas.openxmlformats.org/officeDocument/2006/relationships/diagramQuickStyle" Target="../diagrams/quickStyle1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1.xml"/><Relationship Id="rId2" Type="http://schemas.openxmlformats.org/officeDocument/2006/relationships/diagramData" Target="../diagrams/data1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1.xml"/><Relationship Id="rId5" Type="http://schemas.openxmlformats.org/officeDocument/2006/relationships/diagramColors" Target="../diagrams/colors111.xml"/><Relationship Id="rId4" Type="http://schemas.openxmlformats.org/officeDocument/2006/relationships/diagramQuickStyle" Target="../diagrams/quickStyle11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2.xml"/><Relationship Id="rId2" Type="http://schemas.openxmlformats.org/officeDocument/2006/relationships/diagramData" Target="../diagrams/data1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2.xml"/><Relationship Id="rId5" Type="http://schemas.openxmlformats.org/officeDocument/2006/relationships/diagramColors" Target="../diagrams/colors112.xml"/><Relationship Id="rId4" Type="http://schemas.openxmlformats.org/officeDocument/2006/relationships/diagramQuickStyle" Target="../diagrams/quickStyle11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3.xml"/><Relationship Id="rId2" Type="http://schemas.openxmlformats.org/officeDocument/2006/relationships/diagramData" Target="../diagrams/data1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3.xml"/><Relationship Id="rId5" Type="http://schemas.openxmlformats.org/officeDocument/2006/relationships/diagramColors" Target="../diagrams/colors113.xml"/><Relationship Id="rId4" Type="http://schemas.openxmlformats.org/officeDocument/2006/relationships/diagramQuickStyle" Target="../diagrams/quickStyle11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4.xml"/><Relationship Id="rId2" Type="http://schemas.openxmlformats.org/officeDocument/2006/relationships/diagramData" Target="../diagrams/data1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4.xml"/><Relationship Id="rId5" Type="http://schemas.openxmlformats.org/officeDocument/2006/relationships/diagramColors" Target="../diagrams/colors114.xml"/><Relationship Id="rId4" Type="http://schemas.openxmlformats.org/officeDocument/2006/relationships/diagramQuickStyle" Target="../diagrams/quickStyle114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5.xml"/><Relationship Id="rId2" Type="http://schemas.openxmlformats.org/officeDocument/2006/relationships/diagramData" Target="../diagrams/data1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5.xml"/><Relationship Id="rId5" Type="http://schemas.openxmlformats.org/officeDocument/2006/relationships/diagramColors" Target="../diagrams/colors115.xml"/><Relationship Id="rId4" Type="http://schemas.openxmlformats.org/officeDocument/2006/relationships/diagramQuickStyle" Target="../diagrams/quickStyle11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6.xml"/><Relationship Id="rId2" Type="http://schemas.openxmlformats.org/officeDocument/2006/relationships/diagramData" Target="../diagrams/data1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6.xml"/><Relationship Id="rId5" Type="http://schemas.openxmlformats.org/officeDocument/2006/relationships/diagramColors" Target="../diagrams/colors116.xml"/><Relationship Id="rId4" Type="http://schemas.openxmlformats.org/officeDocument/2006/relationships/diagramQuickStyle" Target="../diagrams/quickStyle11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7.xml"/><Relationship Id="rId2" Type="http://schemas.openxmlformats.org/officeDocument/2006/relationships/diagramData" Target="../diagrams/data11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7.xml"/><Relationship Id="rId5" Type="http://schemas.openxmlformats.org/officeDocument/2006/relationships/diagramColors" Target="../diagrams/colors117.xml"/><Relationship Id="rId4" Type="http://schemas.openxmlformats.org/officeDocument/2006/relationships/diagramQuickStyle" Target="../diagrams/quickStyle11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8.xml"/><Relationship Id="rId2" Type="http://schemas.openxmlformats.org/officeDocument/2006/relationships/diagramData" Target="../diagrams/data11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8.xml"/><Relationship Id="rId5" Type="http://schemas.openxmlformats.org/officeDocument/2006/relationships/diagramColors" Target="../diagrams/colors118.xml"/><Relationship Id="rId4" Type="http://schemas.openxmlformats.org/officeDocument/2006/relationships/diagramQuickStyle" Target="../diagrams/quickStyle1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9.xml"/><Relationship Id="rId2" Type="http://schemas.openxmlformats.org/officeDocument/2006/relationships/diagramData" Target="../diagrams/data11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9.xml"/><Relationship Id="rId5" Type="http://schemas.openxmlformats.org/officeDocument/2006/relationships/diagramColors" Target="../diagrams/colors119.xml"/><Relationship Id="rId4" Type="http://schemas.openxmlformats.org/officeDocument/2006/relationships/diagramQuickStyle" Target="../diagrams/quickStyle119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0.xml"/><Relationship Id="rId2" Type="http://schemas.openxmlformats.org/officeDocument/2006/relationships/diagramData" Target="../diagrams/data12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0.xml"/><Relationship Id="rId5" Type="http://schemas.openxmlformats.org/officeDocument/2006/relationships/diagramColors" Target="../diagrams/colors120.xml"/><Relationship Id="rId4" Type="http://schemas.openxmlformats.org/officeDocument/2006/relationships/diagramQuickStyle" Target="../diagrams/quickStyle120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1.xml"/><Relationship Id="rId2" Type="http://schemas.openxmlformats.org/officeDocument/2006/relationships/diagramData" Target="../diagrams/data12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1.xml"/><Relationship Id="rId5" Type="http://schemas.openxmlformats.org/officeDocument/2006/relationships/diagramColors" Target="../diagrams/colors121.xml"/><Relationship Id="rId4" Type="http://schemas.openxmlformats.org/officeDocument/2006/relationships/diagramQuickStyle" Target="../diagrams/quickStyle12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2.xml"/><Relationship Id="rId2" Type="http://schemas.openxmlformats.org/officeDocument/2006/relationships/diagramData" Target="../diagrams/data12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2.xml"/><Relationship Id="rId5" Type="http://schemas.openxmlformats.org/officeDocument/2006/relationships/diagramColors" Target="../diagrams/colors122.xml"/><Relationship Id="rId4" Type="http://schemas.openxmlformats.org/officeDocument/2006/relationships/diagramQuickStyle" Target="../diagrams/quickStyle12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Co vedlo k válce na Ukrajině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cs-CZ" dirty="0"/>
              <a:t>Cyril Svoboda 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14. 6. 2016</a:t>
            </a:r>
          </a:p>
        </p:txBody>
      </p:sp>
      <p:pic>
        <p:nvPicPr>
          <p:cNvPr id="8" name="Picture 3" descr="D:\01_Zakazky\Cevro\2015\_stala_grafika\Foto_CI_repre_2015\Brozura_repre_2015\Obory\Dalsi_ucitele_studenti\JS_X0552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334" b="23334"/>
          <a:stretch/>
        </p:blipFill>
        <p:spPr bwMode="auto">
          <a:xfrm>
            <a:off x="419100" y="1498600"/>
            <a:ext cx="8304213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A1383-15B9-436F-1BB9-8FA06652C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C7B2-1FE4-5DDD-164C-2A79D701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dirty="0" err="1"/>
              <a:t>Právní</a:t>
            </a:r>
            <a:r>
              <a:rPr dirty="0"/>
              <a:t> </a:t>
            </a:r>
            <a:r>
              <a:rPr dirty="0" err="1"/>
              <a:t>analýza</a:t>
            </a:r>
            <a:r>
              <a:rPr dirty="0"/>
              <a:t> – </a:t>
            </a:r>
            <a:r>
              <a:rPr dirty="0" err="1"/>
              <a:t>část</a:t>
            </a:r>
            <a:r>
              <a:rPr dirty="0"/>
              <a:t> 2</a:t>
            </a:r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54C3BC-2733-E8B0-9B68-6D67C9FA6037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8343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Základní fakta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D84702-4D1D-54F2-1318-8F1CFC6BC561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931473596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Kariéra před prezidentstvím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F56325-45BA-4EAC-4C67-ECDDC9D66F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430652"/>
              </p:ext>
            </p:extLst>
          </p:nvPr>
        </p:nvGraphicFramePr>
        <p:xfrm>
          <a:off x="419099" y="1600200"/>
          <a:ext cx="8304213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Oranžová revoluce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9883B2-19CE-C85F-07C7-8F484B0B6AD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325533431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Prezidentství (2005–2010)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D84A9A-B03D-9BED-2A58-1CCDA8AE8D6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964170918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Konec kariéry a odkaz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5B6E51-78FD-F7C6-CBAD-F26356D6A7A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490322571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Srovnání: Juščenko vs. Janukovyč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9B8BAD-FD8D-E2F2-43C9-0C768FA201CC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136254583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dirty="0"/>
              <a:t>Julija </a:t>
            </a:r>
            <a:r>
              <a:rPr dirty="0" err="1"/>
              <a:t>Tymošenková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Kariéra, role v Oranžové revoluci a srovnání s Juščenkem a Janukovyčem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Základní informace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1B0E69-D980-1A3F-5510-BD5B54203D5C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100440850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Politická kariéra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C4E41C-9CD9-E9D8-3E92-2E943CECA54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875147181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Oranžová revoluce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656769-C1C0-6662-47C4-E576AAF6A3DC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022428925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E3A30-585E-1BE0-C73E-86D4DE904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86D5-9D88-CB98-4CE5-5F8619E2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dirty="0" err="1"/>
              <a:t>Srovnání</a:t>
            </a:r>
            <a:r>
              <a:rPr dirty="0"/>
              <a:t> s </a:t>
            </a:r>
            <a:r>
              <a:rPr dirty="0" err="1"/>
              <a:t>jinými</a:t>
            </a:r>
            <a:r>
              <a:rPr dirty="0"/>
              <a:t> </a:t>
            </a:r>
            <a:r>
              <a:rPr dirty="0" err="1"/>
              <a:t>zeměmi</a:t>
            </a:r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331D69-9C93-B445-238B-9392C956616B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684415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Věznění a návrat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102403-016A-FA0F-7EF0-B2D3313C497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061146537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Politický obraz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65F684-5174-BDAC-CC94-F72E3DBBBE3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940983824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Srovnání tří politických lídrů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60F08B-B57A-64BE-A2CD-4ABD762E779C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617744926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C09BA-F884-D106-D474-CD823B3A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Memorandum podepsané v Budapešti</a:t>
            </a:r>
            <a:endParaRPr lang="cs-CZ"/>
          </a:p>
        </p:txBody>
      </p:sp>
      <p:graphicFrame>
        <p:nvGraphicFramePr>
          <p:cNvPr id="5" name="Zástupný objekt grafu 2">
            <a:extLst>
              <a:ext uri="{FF2B5EF4-FFF2-40B4-BE49-F238E27FC236}">
                <a16:creationId xmlns:a16="http://schemas.microsoft.com/office/drawing/2014/main" id="{F8E88246-2415-E0E5-389F-B71B72739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084093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90476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AD06AF-408A-4082-4721-89EDFDAD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Cíl memoranda</a:t>
            </a:r>
            <a:endParaRPr lang="cs-CZ"/>
          </a:p>
        </p:txBody>
      </p:sp>
      <p:graphicFrame>
        <p:nvGraphicFramePr>
          <p:cNvPr id="5" name="Zástupný objekt grafu 2">
            <a:extLst>
              <a:ext uri="{FF2B5EF4-FFF2-40B4-BE49-F238E27FC236}">
                <a16:creationId xmlns:a16="http://schemas.microsoft.com/office/drawing/2014/main" id="{2007988A-F972-04D1-A1A7-19D8EB236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888174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262503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2CA9C-274C-BE37-6846-B9671613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Budapešťské memorandum</a:t>
            </a:r>
          </a:p>
        </p:txBody>
      </p:sp>
      <p:sp>
        <p:nvSpPr>
          <p:cNvPr id="3" name="Zástupný objekt grafu 2">
            <a:extLst>
              <a:ext uri="{FF2B5EF4-FFF2-40B4-BE49-F238E27FC236}">
                <a16:creationId xmlns:a16="http://schemas.microsoft.com/office/drawing/2014/main" id="{3E2141DC-4D46-60F1-FB53-88BD2189B0D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V memorandu se tyto velmoci politicky zavázaly </a:t>
            </a:r>
            <a:r>
              <a:rPr lang="cs-CZ" b="1" dirty="0"/>
              <a:t>respektovat suverenitu a stávající hranice Ukrajiny</a:t>
            </a:r>
            <a:r>
              <a:rPr lang="cs-CZ" dirty="0"/>
              <a:t> a zdržet se hrozby či použití síly proti ní.</a:t>
            </a:r>
          </a:p>
          <a:p>
            <a:pPr>
              <a:buNone/>
            </a:pPr>
            <a:r>
              <a:rPr lang="cs-CZ" dirty="0"/>
              <a:t> Nejedná se však o smlouvu s článkem o kolektivní obraně – text byl úmyslně formulován jako </a:t>
            </a:r>
            <a:r>
              <a:rPr lang="cs-CZ" i="1" dirty="0"/>
              <a:t>ujištění</a:t>
            </a:r>
            <a:r>
              <a:rPr lang="cs-CZ" dirty="0"/>
              <a:t> („</a:t>
            </a:r>
            <a:r>
              <a:rPr lang="cs-CZ" dirty="0" err="1"/>
              <a:t>assurances</a:t>
            </a:r>
            <a:r>
              <a:rPr lang="cs-CZ" dirty="0"/>
              <a:t>“) a nikoli právně závazná </a:t>
            </a:r>
            <a:r>
              <a:rPr lang="cs-CZ" i="1" dirty="0"/>
              <a:t>záruka</a:t>
            </a:r>
            <a:r>
              <a:rPr lang="cs-CZ" dirty="0"/>
              <a:t>, aby signatáři neměli přímou povinnost vojenské pomoci​.</a:t>
            </a:r>
          </a:p>
          <a:p>
            <a:pPr>
              <a:buNone/>
            </a:pPr>
            <a:r>
              <a:rPr lang="cs-CZ" dirty="0"/>
              <a:t>Francie a Čína poskytly pouze jednostranná prohlášení o respektování nezávislosti Ukrajiny, nikoli formální spolupodpis pod memorandem​.</a:t>
            </a:r>
          </a:p>
        </p:txBody>
      </p:sp>
    </p:spTree>
    <p:extLst>
      <p:ext uri="{BB962C8B-B14F-4D97-AF65-F5344CB8AC3E}">
        <p14:creationId xmlns:p14="http://schemas.microsoft.com/office/powerpoint/2010/main" val="416779103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6F073-4DB9-DFA9-90C8-7A4C1378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Právní status memoranda</a:t>
            </a:r>
            <a:endParaRPr lang="cs-CZ"/>
          </a:p>
        </p:txBody>
      </p:sp>
      <p:graphicFrame>
        <p:nvGraphicFramePr>
          <p:cNvPr id="5" name="Zástupný objekt grafu 2">
            <a:extLst>
              <a:ext uri="{FF2B5EF4-FFF2-40B4-BE49-F238E27FC236}">
                <a16:creationId xmlns:a16="http://schemas.microsoft.com/office/drawing/2014/main" id="{0DC08C24-D296-E158-A293-51B55781C3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171981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061970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75179-ACF0-49DC-DAEE-3F40BBED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Role USA, UK a RF</a:t>
            </a:r>
            <a:endParaRPr lang="cs-CZ"/>
          </a:p>
        </p:txBody>
      </p:sp>
      <p:graphicFrame>
        <p:nvGraphicFramePr>
          <p:cNvPr id="10" name="Zástupný text 7">
            <a:extLst>
              <a:ext uri="{FF2B5EF4-FFF2-40B4-BE49-F238E27FC236}">
                <a16:creationId xmlns:a16="http://schemas.microsoft.com/office/drawing/2014/main" id="{6D773D40-0B34-38D7-53FB-BAC6A8B133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43576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161429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C68E9E-AF61-9283-8109-6765BB4F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Porušení memoranda</a:t>
            </a:r>
            <a:endParaRPr lang="cs-CZ"/>
          </a:p>
        </p:txBody>
      </p:sp>
      <p:graphicFrame>
        <p:nvGraphicFramePr>
          <p:cNvPr id="5" name="Zástupný objekt grafu 2">
            <a:extLst>
              <a:ext uri="{FF2B5EF4-FFF2-40B4-BE49-F238E27FC236}">
                <a16:creationId xmlns:a16="http://schemas.microsoft.com/office/drawing/2014/main" id="{9F527944-5614-FEA7-D83C-C3C37B981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580109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31806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57C82-5EE3-7B11-69E5-9DA23EF0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Role Číny</a:t>
            </a:r>
            <a:endParaRPr lang="cs-CZ"/>
          </a:p>
        </p:txBody>
      </p:sp>
      <p:graphicFrame>
        <p:nvGraphicFramePr>
          <p:cNvPr id="5" name="Zástupný objekt grafu 2">
            <a:extLst>
              <a:ext uri="{FF2B5EF4-FFF2-40B4-BE49-F238E27FC236}">
                <a16:creationId xmlns:a16="http://schemas.microsoft.com/office/drawing/2014/main" id="{61E748D1-68A9-A009-FD7F-9D3BE4C49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957192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132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76B17-2761-4F82-F8FC-37E2CDCFB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ED9C7-DBE6-633A-A4A9-A57A3D6A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Referendum na Krymu</a:t>
            </a:r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F40FF5-97B2-C6CB-DB24-1A6A90D331EB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96625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D9CB3-FEE5-1029-7BC3-4C4B3F0CC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Zapojení Ukrajiny do kolektivní obrany</a:t>
            </a:r>
            <a:endParaRPr lang="cs-CZ"/>
          </a:p>
        </p:txBody>
      </p:sp>
      <p:graphicFrame>
        <p:nvGraphicFramePr>
          <p:cNvPr id="5" name="Zástupný text 2">
            <a:extLst>
              <a:ext uri="{FF2B5EF4-FFF2-40B4-BE49-F238E27FC236}">
                <a16:creationId xmlns:a16="http://schemas.microsoft.com/office/drawing/2014/main" id="{791FE174-67D4-211A-B1AB-CF7DA5BFE2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019079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00670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7B9E3-CBC8-6DA4-917A-0112E601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Obsazení Krymu</a:t>
            </a:r>
            <a:endParaRPr lang="cs-CZ"/>
          </a:p>
        </p:txBody>
      </p:sp>
      <p:graphicFrame>
        <p:nvGraphicFramePr>
          <p:cNvPr id="5" name="Zástupný text 2">
            <a:extLst>
              <a:ext uri="{FF2B5EF4-FFF2-40B4-BE49-F238E27FC236}">
                <a16:creationId xmlns:a16="http://schemas.microsoft.com/office/drawing/2014/main" id="{7BA570B8-F78A-4ADE-210F-9C50D64A2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837500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0131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502A5-A141-54AD-1CDB-13336748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Invaze Ruska na Ukrajinu</a:t>
            </a:r>
            <a:endParaRPr lang="cs-CZ"/>
          </a:p>
        </p:txBody>
      </p:sp>
      <p:graphicFrame>
        <p:nvGraphicFramePr>
          <p:cNvPr id="5" name="Zástupný text 2">
            <a:extLst>
              <a:ext uri="{FF2B5EF4-FFF2-40B4-BE49-F238E27FC236}">
                <a16:creationId xmlns:a16="http://schemas.microsoft.com/office/drawing/2014/main" id="{5F66A037-FD7F-79FF-0936-C45269C151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460283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42091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dirty="0" err="1"/>
              <a:t>Mnichovský</a:t>
            </a:r>
            <a:r>
              <a:rPr dirty="0"/>
              <a:t> </a:t>
            </a:r>
            <a:r>
              <a:rPr dirty="0" err="1"/>
              <a:t>projev</a:t>
            </a:r>
            <a:r>
              <a:rPr dirty="0"/>
              <a:t> Vladimira Putina (2007)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Zlomový moment ruské zahraniční politiky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Základní informace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A2C71F-FB57-0AB9-30FC-42D447E56FE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630597695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Kritika unipolárního světa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A31060-72A9-A21D-6619-91A44C90D7B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850235805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NATO a bezpečnostní hrozby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20D87D-8525-8E54-D2B3-DA4438090FEB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250202833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Volání po multipolárním světě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2A0904-0CB4-31E7-FB68-D1261A37DF26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839072945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Reakce a význam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2B7F0F-5178-6DC5-0985-655AE2BAC65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02261330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Historický kontext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C9CDA9-DAD3-AC5E-1C1C-33E6EC073F3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169883636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0EA9C-EAE9-D3F9-90F4-F9012972A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5A0D-DADC-90DE-ABED-EAA7B936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dirty="0" err="1"/>
              <a:t>Kontext</a:t>
            </a:r>
            <a:r>
              <a:rPr dirty="0"/>
              <a:t> a </a:t>
            </a:r>
            <a:r>
              <a:rPr dirty="0" err="1"/>
              <a:t>význam</a:t>
            </a:r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5503C8-AB49-094C-1C91-C43206D5DDE4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47693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dirty="0" err="1"/>
              <a:t>První</a:t>
            </a:r>
            <a:r>
              <a:rPr dirty="0"/>
              <a:t> </a:t>
            </a:r>
            <a:r>
              <a:rPr dirty="0" err="1"/>
              <a:t>Minská</a:t>
            </a:r>
            <a:r>
              <a:rPr dirty="0"/>
              <a:t> </a:t>
            </a:r>
            <a:r>
              <a:rPr dirty="0" err="1"/>
              <a:t>dohoda</a:t>
            </a:r>
            <a:r>
              <a:rPr dirty="0"/>
              <a:t> (Minsk 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Základní fakta, cíle a selhání dohody z roku 2014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Základní informace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20A42A-A268-F0D2-0441-FEE6D216EE27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716061775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Hlavní signatáři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BDDA62-623A-D35E-70C2-8580450F9B5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665084372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Klíčové body dohody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DDAC7A-90AE-42FB-047F-520E1296F10B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895271195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Selhání dohody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EF25DA-5B6C-9D8E-BEAD-C3E4B32D506E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441628841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Výsledek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1C2845-9FBD-CC76-EF95-08C4E3C80424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272761208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EFD55-662B-E129-62BB-25AB94070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4AE0-926D-23E9-79DE-63967452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Výsledek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8E3EAB-A5DD-16F4-F3C9-0780804818A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747564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dirty="0"/>
              <a:t>Referendum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Krymu</a:t>
            </a:r>
            <a:r>
              <a:rPr dirty="0"/>
              <a:t> (2014)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Rámec, průběh a mezinárodní reakce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Základní informace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47648C-611F-BFA1-B646-4108D65D0E2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058886957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Otázky v referendu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49BBF5-DDC6-C36E-658D-E2544BFE07BC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861315810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017D-FC0C-DA12-9EFB-6E76B29CB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E6DB2-F889-4CA8-2440-7279AE1B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dirty="0" err="1"/>
              <a:t>Právní</a:t>
            </a:r>
            <a:r>
              <a:rPr dirty="0"/>
              <a:t> </a:t>
            </a:r>
            <a:r>
              <a:rPr dirty="0" err="1"/>
              <a:t>rámec</a:t>
            </a:r>
            <a:r>
              <a:rPr dirty="0"/>
              <a:t> a </a:t>
            </a:r>
            <a:r>
              <a:rPr dirty="0" err="1"/>
              <a:t>dopady</a:t>
            </a:r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4998C6-0B58-4510-AE1D-F544A5E8DD4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45822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Výsledky a kritika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D1348C-47C0-8E7C-BD2E-1BAD75B51E1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681787682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Mezinárodní reakce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D87834-DA7B-79ED-76BC-DA7B695860C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097591417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Souvislost s ruskou okupací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22ABA2-0689-F0DB-D688-9E90DDBF4CFB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446428645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Dopady referenda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2012EF-1FA8-6EB7-88D5-46B4A8E1C23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279753356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dirty="0" err="1"/>
              <a:t>Euromajdan</a:t>
            </a:r>
            <a:r>
              <a:rPr dirty="0"/>
              <a:t> (2013–2014)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Masové protesty, pád Janukovyče a změna směru Ukrajiny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Základní informace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Začátek protestů: 21. listopadu 2013</a:t>
            </a:r>
          </a:p>
          <a:p>
            <a:r>
              <a:t>• Místo: Náměstí Nezávislosti (Majdan) v Kyjevě</a:t>
            </a:r>
          </a:p>
          <a:p>
            <a:r>
              <a:t>• Důvod: odmítnutí podpisu Asociační dohody s EU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Průběh protestů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Listopad 2013: Poklidné demonstrace (studenti)</a:t>
            </a:r>
          </a:p>
          <a:p>
            <a:r>
              <a:t>• 30. listopadu: Brutální zásah policie → nárůst protestů</a:t>
            </a:r>
          </a:p>
          <a:p>
            <a:r>
              <a:t>• Leden 2014: Střety, barikády, radikalizace</a:t>
            </a:r>
          </a:p>
          <a:p>
            <a:r>
              <a:t>• Únor 2014: Krvavé střety, více než 100 mrtvých</a:t>
            </a:r>
          </a:p>
          <a:p>
            <a:r>
              <a:t>• 22. února: Janukovyč prchá do Ruska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Požadavky demonstrantů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Podpis asociační dohody s EU</a:t>
            </a:r>
          </a:p>
          <a:p>
            <a:r>
              <a:t>• Odstoupení Janukovyče</a:t>
            </a:r>
          </a:p>
          <a:p>
            <a:r>
              <a:t>• Konec korupce a oligarchického systému</a:t>
            </a:r>
          </a:p>
          <a:p>
            <a:r>
              <a:t>• Demokratizace a ústavní reforma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Mezinárodní reakce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Západ podpořil demonstranty, ale vojensky nezasáhl</a:t>
            </a:r>
          </a:p>
          <a:p>
            <a:r>
              <a:t>• Rusko označilo události za státní převrat</a:t>
            </a:r>
          </a:p>
          <a:p>
            <a:r>
              <a:t>• Následná anexe Krymu a začátek války na Donbasu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Význam Majdanu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Zlom v ukrajinské politické orientaci směrem k EU a NATO</a:t>
            </a:r>
          </a:p>
          <a:p>
            <a:r>
              <a:t>• Vznik silné občanské společnosti</a:t>
            </a:r>
          </a:p>
          <a:p>
            <a:r>
              <a:t>• Začátek dlouhodobého konfliktu s Ruskem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5216-0F13-941D-2FF7-33D197ED7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40B9-7E07-629F-7912-88AD1697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dirty="0" err="1"/>
              <a:t>Historický</a:t>
            </a:r>
            <a:r>
              <a:rPr dirty="0"/>
              <a:t> </a:t>
            </a:r>
            <a:r>
              <a:rPr dirty="0" err="1"/>
              <a:t>význam</a:t>
            </a:r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C63ACB-92DB-282C-6812-8D8240FDC687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54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B2292-BCE4-BD59-B58A-80A2612E2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2390-9794-4198-D213-1FA65FFF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Oranžová revoluce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2C9876-CA6B-4A18-31D2-35980CA9AE8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45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AAE16-5340-1540-12E0-1CC18F768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9D5C-384D-2DE8-C9C5-DEF2C1E4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Symbolika a výsledek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1B8AD1-BC27-FF86-DEFF-2ED48691E8F2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213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23040-70EA-F53B-8881-686480793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F2CA-32E1-4485-DED6-6A865256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Dlouhodobý dopad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0CE151-BA10-41A9-2D2D-F707D7C25DB6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850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53EDE-EE28-4B79-E32F-58325BA72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62C5-51F3-C402-0D8A-5DF52889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Srovnání s Euromajdanem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F82803-923F-063D-21C8-515A4C037AC4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95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43280C4-194B-C2CE-A669-15A5E709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Základní údaje o Ukrajině </a:t>
            </a:r>
            <a:endParaRPr lang="cs-CZ"/>
          </a:p>
        </p:txBody>
      </p:sp>
      <p:graphicFrame>
        <p:nvGraphicFramePr>
          <p:cNvPr id="18" name="Zástupný text 15">
            <a:extLst>
              <a:ext uri="{FF2B5EF4-FFF2-40B4-BE49-F238E27FC236}">
                <a16:creationId xmlns:a16="http://schemas.microsoft.com/office/drawing/2014/main" id="{15D9FD40-07B6-618D-4050-980E5223B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151263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398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E493E-3F3F-6345-5D1B-A10C14C94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5A74-854F-7C8D-C637-9BBBED32CD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dirty="0"/>
              <a:t>Viktor </a:t>
            </a:r>
            <a:r>
              <a:rPr dirty="0" err="1"/>
              <a:t>Janukovyč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50CE6-FE0A-3D47-71B3-51FC68BB29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Politická kariéra, prezidentství a pád</a:t>
            </a:r>
          </a:p>
        </p:txBody>
      </p:sp>
    </p:spTree>
    <p:extLst>
      <p:ext uri="{BB962C8B-B14F-4D97-AF65-F5344CB8AC3E}">
        <p14:creationId xmlns:p14="http://schemas.microsoft.com/office/powerpoint/2010/main" val="4234080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42EF2-8F04-4E99-84DE-5F2809C6F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0A89-A149-FB7C-D2CC-0F6D3CC0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pPr algn="ctr"/>
            <a:r>
              <a:rPr dirty="0" err="1"/>
              <a:t>Základní</a:t>
            </a:r>
            <a:r>
              <a:rPr dirty="0"/>
              <a:t> </a:t>
            </a:r>
            <a:r>
              <a:rPr dirty="0" err="1"/>
              <a:t>fakta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6911CD-D895-DD6A-93C9-ABFEFE74F444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90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CC21E-5609-D107-E1F4-3507AC28F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D772A-F992-5964-8E83-F5BF010C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Politická kariéra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7E6B1E-C6CD-111A-6497-4BF4333B0D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099" y="1600200"/>
          <a:ext cx="8304213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861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05823-91D5-4989-A4D8-C70F357DD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3AFC-B761-11F6-1D12-61C13A36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Pád během Euromajdanu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47F7EA-A57D-D8D8-386A-FC3336B21A6A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046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C1CBB-4A5C-35A3-DD58-C7BADB6F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377F-D9E8-1D15-7463-59C18CC4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Po roce 2014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87761A-2681-FA0E-05C3-C4E29FC85284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933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1364E-C56C-8857-ED14-E772BF588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9FD4-EA3D-7664-8980-F4DCF2982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Historický význam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0D96C8-A97D-DFB4-FED6-64085FA5FEE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14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2F43D-4958-8520-3F66-06714AFEB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1A4D-1C20-F099-FD7B-3B5B4FF59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dirty="0"/>
              <a:t>Viktor </a:t>
            </a:r>
            <a:r>
              <a:rPr dirty="0" err="1"/>
              <a:t>Juščenko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AFEBC-9DD5-DC27-83FA-CEE3167F12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Politická kariéra, Oranžová revoluce a srovnání s Janukovyčem</a:t>
            </a:r>
          </a:p>
        </p:txBody>
      </p:sp>
    </p:spTree>
    <p:extLst>
      <p:ext uri="{BB962C8B-B14F-4D97-AF65-F5344CB8AC3E}">
        <p14:creationId xmlns:p14="http://schemas.microsoft.com/office/powerpoint/2010/main" val="1593559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E48D0-AC68-E6C3-65CD-DC61C7C51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E1B2-9415-CDEA-1830-F491E0F8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Základní fakta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4F0D22-1E3E-11BB-0111-F79015B06442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578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7F257-E52A-35C8-7AD5-9C754A984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0FBE9-050E-14EB-126D-0DC4DEF6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Kariéra před prezidentstvím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B47E5A-B152-621E-3121-C1E0468C09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099" y="1600200"/>
          <a:ext cx="8304213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2783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642E7-0C24-745B-3C4D-84946B486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D56F2-FEB7-ABEF-4111-C1484092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Oranžová revoluce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380D80-E825-0584-259E-F83271A91796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082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F4508-AE34-BC28-B1EB-84CE1C85F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C9A065F-8745-AD7B-42FE-1F27DDC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Základní údaje o Ukrajině </a:t>
            </a:r>
            <a:endParaRPr lang="cs-CZ"/>
          </a:p>
        </p:txBody>
      </p:sp>
      <p:graphicFrame>
        <p:nvGraphicFramePr>
          <p:cNvPr id="18" name="Zástupný text 15">
            <a:extLst>
              <a:ext uri="{FF2B5EF4-FFF2-40B4-BE49-F238E27FC236}">
                <a16:creationId xmlns:a16="http://schemas.microsoft.com/office/drawing/2014/main" id="{EB049004-F318-4A08-B354-2CB077CDF765}"/>
              </a:ext>
            </a:extLst>
          </p:cNvPr>
          <p:cNvGraphicFramePr/>
          <p:nvPr/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521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3F362-E897-9E48-E88A-BB0B2FA54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B93B-160C-5587-BDD4-99C0128A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Prezidentství (2005–2010)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60DD26-4E08-BE27-AF22-4B6F70E03A3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16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5AA87-FC8E-3CDC-06B3-E632DA070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B1E5-2361-E099-2EFC-5C59001D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Konec kariéry a odkaz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A1015E-1988-765C-86F6-D4E17A659AA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274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38B27-AF4F-A943-B119-D7F5A3A90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6DA1-C3CC-6224-9900-81FE7741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Srovnání: Juščenko vs. Janukovyč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114639-63B2-9E81-DA42-15C999C2C022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895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DD978-7F2C-54BE-9BC3-7405517D1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DFA4-9EDF-E3AB-1B59-A80434511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dirty="0"/>
              <a:t>Julija </a:t>
            </a:r>
            <a:r>
              <a:rPr dirty="0" err="1"/>
              <a:t>Tymošenková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9839-68C3-4B96-3185-402215B66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Kariéra, role v Oranžové revoluci a srovnání s Juščenkem a Janukovyčem</a:t>
            </a:r>
          </a:p>
        </p:txBody>
      </p:sp>
    </p:spTree>
    <p:extLst>
      <p:ext uri="{BB962C8B-B14F-4D97-AF65-F5344CB8AC3E}">
        <p14:creationId xmlns:p14="http://schemas.microsoft.com/office/powerpoint/2010/main" val="1039971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6F175-49FC-6E69-F0C0-C179AE670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1B44-5E8E-B190-379F-1BCD8403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Základní informace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9C180C-CFCE-2DCF-9282-3CF14646FBB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07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B0118-0E63-1B27-3A6F-93D0CE8A3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02255-D526-98BE-D844-C1D94C99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Politická kariéra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58DCCD-C9DD-FC4E-998A-036F58ABF9EE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451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7C1F2-9F36-6D05-1B96-A91BAFE24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DF18-6CF8-2C15-BA8E-D49B0AEBF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Oranžová revoluce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A15CFD-08D8-F01F-5749-1675691D4D16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280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5BA42-6A7A-A01A-7A6A-1EA23ADD6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3F5F-B812-737F-6960-36C64D0B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Věznění a návrat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B7C989-3BC6-A86B-C1AC-F9CACB16CFBB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8168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EB841-5C59-0DF8-F8F8-D374C51D6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5C3B-B454-6C1B-A92F-165C8DA5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Politický obraz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FFAB88-432A-5E9C-F486-ED7DAF37243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541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7DFFD-9C9C-F963-740D-2E2CD8E56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3568E-5A2D-8557-4A0A-52F98DB4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Srovnání tří politických lídrů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900B4B-D780-68EA-471E-F2976A5BEF56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452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A7FAA-0CD3-FB50-FCA6-D6806BEFD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AE87F-CAC6-5099-091B-66C00EAE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300" b="1"/>
              <a:t>Parlamentní volby (březen 1990)</a:t>
            </a:r>
            <a:br>
              <a:rPr lang="cs-CZ" sz="3300" b="1"/>
            </a:br>
            <a:endParaRPr lang="cs-CZ" sz="3300"/>
          </a:p>
        </p:txBody>
      </p:sp>
      <p:graphicFrame>
        <p:nvGraphicFramePr>
          <p:cNvPr id="5" name="Zástupný text 2">
            <a:extLst>
              <a:ext uri="{FF2B5EF4-FFF2-40B4-BE49-F238E27FC236}">
                <a16:creationId xmlns:a16="http://schemas.microsoft.com/office/drawing/2014/main" id="{67B754EC-9FA5-0A09-DD58-3388509DD574}"/>
              </a:ext>
            </a:extLst>
          </p:cNvPr>
          <p:cNvGraphicFramePr/>
          <p:nvPr/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726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5B749-2756-3C88-F8A3-63407AEF7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329BF-C4BC-787D-DBD3-BF27D3E1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Memorandum podepsané v Budapešti</a:t>
            </a:r>
            <a:endParaRPr lang="cs-CZ"/>
          </a:p>
        </p:txBody>
      </p:sp>
      <p:graphicFrame>
        <p:nvGraphicFramePr>
          <p:cNvPr id="5" name="Zástupný objekt grafu 2">
            <a:extLst>
              <a:ext uri="{FF2B5EF4-FFF2-40B4-BE49-F238E27FC236}">
                <a16:creationId xmlns:a16="http://schemas.microsoft.com/office/drawing/2014/main" id="{87A85213-87A0-8057-B308-74C231C65548}"/>
              </a:ext>
            </a:extLst>
          </p:cNvPr>
          <p:cNvGraphicFramePr/>
          <p:nvPr/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316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54426-8FAC-9719-3FE1-1389D5F3F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8CD83-AA65-2098-4F72-D24D652C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Cíl memoranda</a:t>
            </a:r>
            <a:endParaRPr lang="cs-CZ"/>
          </a:p>
        </p:txBody>
      </p:sp>
      <p:graphicFrame>
        <p:nvGraphicFramePr>
          <p:cNvPr id="5" name="Zástupný objekt grafu 2">
            <a:extLst>
              <a:ext uri="{FF2B5EF4-FFF2-40B4-BE49-F238E27FC236}">
                <a16:creationId xmlns:a16="http://schemas.microsoft.com/office/drawing/2014/main" id="{5C0518C9-5ECF-A693-739E-9DC2998C1790}"/>
              </a:ext>
            </a:extLst>
          </p:cNvPr>
          <p:cNvGraphicFramePr/>
          <p:nvPr/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463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F2163-CE39-5BEF-73FE-B3D1D230D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49E8C-81EA-2634-4AEA-D41AB71E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Budapešťské memorandum</a:t>
            </a:r>
          </a:p>
        </p:txBody>
      </p:sp>
      <p:sp>
        <p:nvSpPr>
          <p:cNvPr id="3" name="Zástupný objekt grafu 2">
            <a:extLst>
              <a:ext uri="{FF2B5EF4-FFF2-40B4-BE49-F238E27FC236}">
                <a16:creationId xmlns:a16="http://schemas.microsoft.com/office/drawing/2014/main" id="{64CE0065-DF71-27F7-E5BA-57C611B4FB4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V memorandu se tyto velmoci politicky zavázaly </a:t>
            </a:r>
            <a:r>
              <a:rPr lang="cs-CZ" b="1" dirty="0"/>
              <a:t>respektovat suverenitu a stávající hranice Ukrajiny</a:t>
            </a:r>
            <a:r>
              <a:rPr lang="cs-CZ" dirty="0"/>
              <a:t> a zdržet se hrozby či použití síly proti ní.</a:t>
            </a:r>
          </a:p>
          <a:p>
            <a:pPr>
              <a:buNone/>
            </a:pPr>
            <a:r>
              <a:rPr lang="cs-CZ" dirty="0"/>
              <a:t> Nejedná se však o smlouvu s článkem o kolektivní obraně – text byl úmyslně formulován jako </a:t>
            </a:r>
            <a:r>
              <a:rPr lang="cs-CZ" i="1" dirty="0"/>
              <a:t>ujištění</a:t>
            </a:r>
            <a:r>
              <a:rPr lang="cs-CZ" dirty="0"/>
              <a:t> („</a:t>
            </a:r>
            <a:r>
              <a:rPr lang="cs-CZ" dirty="0" err="1"/>
              <a:t>assurances</a:t>
            </a:r>
            <a:r>
              <a:rPr lang="cs-CZ" dirty="0"/>
              <a:t>“) a nikoli právně závazná </a:t>
            </a:r>
            <a:r>
              <a:rPr lang="cs-CZ" i="1" dirty="0"/>
              <a:t>záruka</a:t>
            </a:r>
            <a:r>
              <a:rPr lang="cs-CZ" dirty="0"/>
              <a:t>, aby signatáři neměli přímou povinnost vojenské pomoci​.</a:t>
            </a:r>
          </a:p>
          <a:p>
            <a:pPr>
              <a:buNone/>
            </a:pPr>
            <a:r>
              <a:rPr lang="cs-CZ" dirty="0"/>
              <a:t>Francie a Čína poskytly pouze jednostranná prohlášení o respektování nezávislosti Ukrajiny, nikoli formální spolupodpis pod memorandem​.</a:t>
            </a:r>
          </a:p>
        </p:txBody>
      </p:sp>
    </p:spTree>
    <p:extLst>
      <p:ext uri="{BB962C8B-B14F-4D97-AF65-F5344CB8AC3E}">
        <p14:creationId xmlns:p14="http://schemas.microsoft.com/office/powerpoint/2010/main" val="2547993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0EAE1-DED5-B2F7-1621-7326FFE06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E0EFA-FC02-1163-A900-6524C705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Právní status memoranda</a:t>
            </a:r>
            <a:endParaRPr lang="cs-CZ"/>
          </a:p>
        </p:txBody>
      </p:sp>
      <p:graphicFrame>
        <p:nvGraphicFramePr>
          <p:cNvPr id="5" name="Zástupný objekt grafu 2">
            <a:extLst>
              <a:ext uri="{FF2B5EF4-FFF2-40B4-BE49-F238E27FC236}">
                <a16:creationId xmlns:a16="http://schemas.microsoft.com/office/drawing/2014/main" id="{0B0C9BD3-2154-829E-DAD3-4DEBA0A26C6D}"/>
              </a:ext>
            </a:extLst>
          </p:cNvPr>
          <p:cNvGraphicFramePr/>
          <p:nvPr/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549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9CA5E-2A3A-1C00-21C9-4BB82EF1C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E2ABBD-0F54-19DE-EFE3-BD8C3606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Role USA, UK a RF</a:t>
            </a:r>
            <a:endParaRPr lang="cs-CZ"/>
          </a:p>
        </p:txBody>
      </p:sp>
      <p:graphicFrame>
        <p:nvGraphicFramePr>
          <p:cNvPr id="10" name="Zástupný text 7">
            <a:extLst>
              <a:ext uri="{FF2B5EF4-FFF2-40B4-BE49-F238E27FC236}">
                <a16:creationId xmlns:a16="http://schemas.microsoft.com/office/drawing/2014/main" id="{ABFFE392-6C68-DEC0-5676-18FC74AA6698}"/>
              </a:ext>
            </a:extLst>
          </p:cNvPr>
          <p:cNvGraphicFramePr/>
          <p:nvPr/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5172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306BF-1BEC-81DE-1974-F22AADB0A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1A4C7-2250-160D-306B-EC4503BF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Porušení memoranda</a:t>
            </a:r>
            <a:endParaRPr lang="cs-CZ"/>
          </a:p>
        </p:txBody>
      </p:sp>
      <p:graphicFrame>
        <p:nvGraphicFramePr>
          <p:cNvPr id="5" name="Zástupný objekt grafu 2">
            <a:extLst>
              <a:ext uri="{FF2B5EF4-FFF2-40B4-BE49-F238E27FC236}">
                <a16:creationId xmlns:a16="http://schemas.microsoft.com/office/drawing/2014/main" id="{7D9BFB38-84EA-0F58-E8F8-CA4822948F3A}"/>
              </a:ext>
            </a:extLst>
          </p:cNvPr>
          <p:cNvGraphicFramePr/>
          <p:nvPr/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4077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1DC4B-A27C-492E-FE47-704EFCEE0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BFB5E-8C88-E11A-312B-4BBC5E38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Role Číny</a:t>
            </a:r>
            <a:endParaRPr lang="cs-CZ"/>
          </a:p>
        </p:txBody>
      </p:sp>
      <p:graphicFrame>
        <p:nvGraphicFramePr>
          <p:cNvPr id="5" name="Zástupný objekt grafu 2">
            <a:extLst>
              <a:ext uri="{FF2B5EF4-FFF2-40B4-BE49-F238E27FC236}">
                <a16:creationId xmlns:a16="http://schemas.microsoft.com/office/drawing/2014/main" id="{19711668-E9D5-2755-E7CC-F071A939C1EE}"/>
              </a:ext>
            </a:extLst>
          </p:cNvPr>
          <p:cNvGraphicFramePr/>
          <p:nvPr/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81155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3A46D-178A-AE6C-216B-29829C4BC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20B8C-40C6-D494-E152-CDA5992C5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Zapojení Ukrajiny do kolektivní obrany</a:t>
            </a:r>
            <a:endParaRPr lang="cs-CZ"/>
          </a:p>
        </p:txBody>
      </p:sp>
      <p:graphicFrame>
        <p:nvGraphicFramePr>
          <p:cNvPr id="5" name="Zástupný text 2">
            <a:extLst>
              <a:ext uri="{FF2B5EF4-FFF2-40B4-BE49-F238E27FC236}">
                <a16:creationId xmlns:a16="http://schemas.microsoft.com/office/drawing/2014/main" id="{488ABD12-EA82-A586-198E-19431BD22AAE}"/>
              </a:ext>
            </a:extLst>
          </p:cNvPr>
          <p:cNvGraphicFramePr/>
          <p:nvPr/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8655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C775F-97C7-25F2-D64B-48E083D02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F33CD2-BC62-BD61-629E-08406514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Obsazení Krymu</a:t>
            </a:r>
            <a:endParaRPr lang="cs-CZ"/>
          </a:p>
        </p:txBody>
      </p:sp>
      <p:graphicFrame>
        <p:nvGraphicFramePr>
          <p:cNvPr id="5" name="Zástupný text 2">
            <a:extLst>
              <a:ext uri="{FF2B5EF4-FFF2-40B4-BE49-F238E27FC236}">
                <a16:creationId xmlns:a16="http://schemas.microsoft.com/office/drawing/2014/main" id="{1733C7F0-1828-3B64-DBED-857478B4D6B3}"/>
              </a:ext>
            </a:extLst>
          </p:cNvPr>
          <p:cNvGraphicFramePr/>
          <p:nvPr/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859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813BC-EDCD-957F-3979-D0EDF532A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F501B-3BB7-5C53-1C55-A3DC5089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Invaze Ruska na Ukrajinu</a:t>
            </a:r>
            <a:endParaRPr lang="cs-CZ"/>
          </a:p>
        </p:txBody>
      </p:sp>
      <p:graphicFrame>
        <p:nvGraphicFramePr>
          <p:cNvPr id="5" name="Zástupný text 2">
            <a:extLst>
              <a:ext uri="{FF2B5EF4-FFF2-40B4-BE49-F238E27FC236}">
                <a16:creationId xmlns:a16="http://schemas.microsoft.com/office/drawing/2014/main" id="{2959B518-DF50-636C-8AAE-0FD4637F9F26}"/>
              </a:ext>
            </a:extLst>
          </p:cNvPr>
          <p:cNvGraphicFramePr/>
          <p:nvPr/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15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9F78B-0ADA-1DA5-72D2-376C44BA4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F8E9F-1F85-23EF-4FF9-D3363E7C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300"/>
              <a:t>Deklarace suverenity Ukrajiny (16. července 1990)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47B040-6347-2459-F44E-35EDB503A0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100" y="4464050"/>
            <a:ext cx="8304213" cy="184467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Zástupný text 2">
            <a:extLst>
              <a:ext uri="{FF2B5EF4-FFF2-40B4-BE49-F238E27FC236}">
                <a16:creationId xmlns:a16="http://schemas.microsoft.com/office/drawing/2014/main" id="{AA784896-1858-17EF-C3FB-B0F8FD865F53}"/>
              </a:ext>
            </a:extLst>
          </p:cNvPr>
          <p:cNvGraphicFramePr/>
          <p:nvPr/>
        </p:nvGraphicFramePr>
        <p:xfrm>
          <a:off x="419100" y="1498601"/>
          <a:ext cx="8304213" cy="296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2444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9CDED-8390-522A-B83D-743DA4325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0F1E-504D-9555-07AE-52137ECAB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dirty="0" err="1"/>
              <a:t>Mnichovský</a:t>
            </a:r>
            <a:r>
              <a:rPr dirty="0"/>
              <a:t> </a:t>
            </a:r>
            <a:r>
              <a:rPr dirty="0" err="1"/>
              <a:t>projev</a:t>
            </a:r>
            <a:r>
              <a:rPr dirty="0"/>
              <a:t> Vladimira Putina (2007)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C2898-C497-9638-8B8F-E61197BC9D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Zlomový moment ruské zahraniční politiky</a:t>
            </a:r>
          </a:p>
        </p:txBody>
      </p:sp>
    </p:spTree>
    <p:extLst>
      <p:ext uri="{BB962C8B-B14F-4D97-AF65-F5344CB8AC3E}">
        <p14:creationId xmlns:p14="http://schemas.microsoft.com/office/powerpoint/2010/main" val="4155145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68083-9B3C-37AF-40CE-BBB2D8DA7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D19B-7C25-B910-2EFC-037492CB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Základní informace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74CB92-CD74-18C3-CEEE-185A1711BDDA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516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5046F-0861-E6B2-454C-273548C02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477A-1A35-2840-28EE-3DCC464E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Kritika unipolárního světa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55C40A-9EF6-333E-B1F4-0C9B59B1DEE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9681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E1629-DE7B-EEAF-EDC1-87DD10BB8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7CFE-22D7-797C-BFEF-64534327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NATO a bezpečnostní hrozby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3DA80E-DD96-13FE-F181-B06942205E21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7921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A7B7E-E56F-765D-C112-9DC8F0A24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8CC2-34AC-C421-171A-A9FEABAD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Volání po multipolárním světě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43AB1D-3B7C-F283-1018-AE16F1C06B81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2829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68D51-67E1-6E15-337B-81D117E80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30FD-D01E-5BD2-45B9-A4094C37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Reakce a význam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F6201D-E6FD-04D6-202B-27A3D57E8E9E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0749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9484A-CD6A-6C91-40BF-0495013CF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5FC3D-A028-FC65-01C8-14B6551C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Historický kontext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27F9DA-B0C8-D8A4-232B-57D2CF1B4BF0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9917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191AF-7098-37DF-42FA-AFC35AB30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C33C-C28A-BD93-F734-0A7B6CF395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dirty="0" err="1"/>
              <a:t>První</a:t>
            </a:r>
            <a:r>
              <a:rPr dirty="0"/>
              <a:t> </a:t>
            </a:r>
            <a:r>
              <a:rPr dirty="0" err="1"/>
              <a:t>Minská</a:t>
            </a:r>
            <a:r>
              <a:rPr dirty="0"/>
              <a:t> </a:t>
            </a:r>
            <a:r>
              <a:rPr dirty="0" err="1"/>
              <a:t>dohoda</a:t>
            </a:r>
            <a:r>
              <a:rPr dirty="0"/>
              <a:t> (Minsk I)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4E44A-8ED9-99ED-21B1-F2A2B31F3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Základní fakta, cíle a selhání dohody z roku 2014</a:t>
            </a:r>
          </a:p>
        </p:txBody>
      </p:sp>
    </p:spTree>
    <p:extLst>
      <p:ext uri="{BB962C8B-B14F-4D97-AF65-F5344CB8AC3E}">
        <p14:creationId xmlns:p14="http://schemas.microsoft.com/office/powerpoint/2010/main" val="26606233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1F0BB-704A-BDD3-6847-B3B02E67C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E008-08CC-730C-2952-BE1F57E1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Základní informace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3A65E5-2F2C-3682-A810-AB8A731E008B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9591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F7584-7B4A-7126-2E43-1B0C50A50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94D5-7D25-A8E4-F414-549496E5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Hlavní signatáři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B2C80D-1F72-9690-E502-79E3A1569E15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60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5EE11-BB93-D5A8-27F6-788DEF76B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240F5-89F2-8D18-8BEF-608E218D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Celostátní referendum o nezávislosti</a:t>
            </a:r>
            <a:endParaRPr lang="cs-CZ"/>
          </a:p>
        </p:txBody>
      </p:sp>
      <p:graphicFrame>
        <p:nvGraphicFramePr>
          <p:cNvPr id="5" name="Zástupný text 2">
            <a:extLst>
              <a:ext uri="{FF2B5EF4-FFF2-40B4-BE49-F238E27FC236}">
                <a16:creationId xmlns:a16="http://schemas.microsoft.com/office/drawing/2014/main" id="{3CF4165B-AE5F-B12E-8689-6649CA622BD3}"/>
              </a:ext>
            </a:extLst>
          </p:cNvPr>
          <p:cNvGraphicFramePr/>
          <p:nvPr/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8301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EAC51-DA34-0709-9383-3719E9B12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5F48-3250-CDD7-C1D5-81A8DFA1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Klíčové body dohody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52E805-120F-0A29-566B-51F5646E818E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9848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48EC4-711C-9430-EB5A-EBADBBA11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EDB05-F48E-B244-DA27-58E4857D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Selhání dohody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D846DB-9E08-ECF6-7F2A-307A09FC1312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0702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92BF4-5B66-F214-7743-0674AEB1B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730A-1CC0-791E-AA0E-7FA68143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Výsledek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0AD1F4-5A17-E87D-E429-5205695C80B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0822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0297B-65CE-3B05-A973-BD74B1C11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07C16-0EE4-DF6C-54EA-E3D57BE9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Výsledek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ED2F89-92BA-D14E-ED83-064B1FB9EE00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13578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829B0-55D7-ADEA-69A7-FF1C5C01F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6BA7C-E239-E75B-3360-4FD5EA232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dirty="0"/>
              <a:t>Referendum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Krymu</a:t>
            </a:r>
            <a:r>
              <a:rPr dirty="0"/>
              <a:t> (2014)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F94E5-1901-FE90-0B3A-DE75B07191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Rámec, průběh a mezinárodní reakce</a:t>
            </a:r>
          </a:p>
        </p:txBody>
      </p:sp>
    </p:spTree>
    <p:extLst>
      <p:ext uri="{BB962C8B-B14F-4D97-AF65-F5344CB8AC3E}">
        <p14:creationId xmlns:p14="http://schemas.microsoft.com/office/powerpoint/2010/main" val="40067914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062F6-1E29-A73D-35E1-18E5DE29F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D1C8-EB32-C977-3E18-066D201D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Základní informace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A0511E-B5B7-E8B4-05A1-C6314475D1BB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71207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679D4-4979-26D0-7B06-E9CC6B7F5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54C82-00E0-0F01-DB7A-3338004D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Otázky v referendu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183E6D-E8C6-DA5C-5652-A70FD9548C25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7773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BB590-3212-0836-9C2D-69F3E58BB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32019-C9CA-58DB-E0C2-AD49B7E8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Výsledky a kritika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FF47ED-A9E4-2F29-06C7-EFAF2C27B4B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6938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C4141-3164-F7FA-2642-D21AD851E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F37E-9D55-A686-C88A-D56CE75D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Mezinárodní reakce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AA41CF-39D5-8AE4-70A0-91F6C3E5EC80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24385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5671E-C45F-2642-7EE4-98C7F3A08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051A-F925-9371-0AB4-14900689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Souvislost s ruskou okupací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416DFE-3D7A-29D7-E059-27234E49B0B6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582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F8323-A635-A01C-BA9C-451758E2C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3B49AB6-C882-9E03-163B-C517C0A2F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Zákon o státním jazyku</a:t>
            </a:r>
            <a:endParaRPr lang="cs-CZ"/>
          </a:p>
        </p:txBody>
      </p:sp>
      <p:graphicFrame>
        <p:nvGraphicFramePr>
          <p:cNvPr id="7" name="Zástupný text 4">
            <a:extLst>
              <a:ext uri="{FF2B5EF4-FFF2-40B4-BE49-F238E27FC236}">
                <a16:creationId xmlns:a16="http://schemas.microsoft.com/office/drawing/2014/main" id="{62781828-89F5-5835-561C-88CE71926518}"/>
              </a:ext>
            </a:extLst>
          </p:cNvPr>
          <p:cNvGraphicFramePr/>
          <p:nvPr/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39792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E2690-A909-4444-35DF-7D6C284E7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0839-706A-9648-7DF4-043ADB0DE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Dopady referenda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F336EA-1215-EAAE-DE22-0186E523295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4326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42FAA-5474-5B97-451E-C0140CEFA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51E4-1112-3E9C-5EF5-C6114A6B82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dirty="0" err="1"/>
              <a:t>Euromajdan</a:t>
            </a:r>
            <a:r>
              <a:rPr dirty="0"/>
              <a:t> (2013–2014)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A2214-3A58-01A2-A55C-32E678077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Masové protesty, pád Janukovyče a změna směru Ukrajiny</a:t>
            </a:r>
          </a:p>
        </p:txBody>
      </p:sp>
    </p:spTree>
    <p:extLst>
      <p:ext uri="{BB962C8B-B14F-4D97-AF65-F5344CB8AC3E}">
        <p14:creationId xmlns:p14="http://schemas.microsoft.com/office/powerpoint/2010/main" val="14344853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CB634-885E-2BFA-33D9-4A39FD02A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DD06-BD0D-FBBA-83D7-D160F20A5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Základní informace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64C13-19A5-3E66-B11C-6F527BAF3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Začátek protestů: 21. listopadu 2013</a:t>
            </a:r>
          </a:p>
          <a:p>
            <a:r>
              <a:t>• Místo: Náměstí Nezávislosti (Majdan) v Kyjevě</a:t>
            </a:r>
          </a:p>
          <a:p>
            <a:r>
              <a:t>• Důvod: odmítnutí podpisu Asociační dohody s EU</a:t>
            </a:r>
          </a:p>
        </p:txBody>
      </p:sp>
    </p:spTree>
    <p:extLst>
      <p:ext uri="{BB962C8B-B14F-4D97-AF65-F5344CB8AC3E}">
        <p14:creationId xmlns:p14="http://schemas.microsoft.com/office/powerpoint/2010/main" val="42212800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160F9-C459-7444-A2E3-DFD0E822E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93C9-07D5-4050-D5AB-E0571CD5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Průběh protestů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0D806-3EB7-BA6B-4A27-D007569F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Listopad 2013: Poklidné demonstrace (studenti)</a:t>
            </a:r>
          </a:p>
          <a:p>
            <a:r>
              <a:t>• 30. listopadu: Brutální zásah policie → nárůst protestů</a:t>
            </a:r>
          </a:p>
          <a:p>
            <a:r>
              <a:t>• Leden 2014: Střety, barikády, radikalizace</a:t>
            </a:r>
          </a:p>
          <a:p>
            <a:r>
              <a:t>• Únor 2014: Krvavé střety, více než 100 mrtvých</a:t>
            </a:r>
          </a:p>
          <a:p>
            <a:r>
              <a:t>• 22. února: Janukovyč prchá do Ruska</a:t>
            </a:r>
          </a:p>
        </p:txBody>
      </p:sp>
    </p:spTree>
    <p:extLst>
      <p:ext uri="{BB962C8B-B14F-4D97-AF65-F5344CB8AC3E}">
        <p14:creationId xmlns:p14="http://schemas.microsoft.com/office/powerpoint/2010/main" val="2661764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331CE-37D2-9990-CB73-EF623A693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FE73-CD36-1836-2D3E-40002978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Požadavky demonstrantů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D404B-811E-CE2B-688A-F02B122C5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Podpis asociační dohody s EU</a:t>
            </a:r>
          </a:p>
          <a:p>
            <a:r>
              <a:t>• Odstoupení Janukovyče</a:t>
            </a:r>
          </a:p>
          <a:p>
            <a:r>
              <a:t>• Konec korupce a oligarchického systému</a:t>
            </a:r>
          </a:p>
          <a:p>
            <a:r>
              <a:t>• Demokratizace a ústavní reforma</a:t>
            </a:r>
          </a:p>
        </p:txBody>
      </p:sp>
    </p:spTree>
    <p:extLst>
      <p:ext uri="{BB962C8B-B14F-4D97-AF65-F5344CB8AC3E}">
        <p14:creationId xmlns:p14="http://schemas.microsoft.com/office/powerpoint/2010/main" val="21496759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6D7F0-6D8D-3E52-EF99-8CF82A872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F0E10-EF1D-0365-9C0B-E2CBA596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Mezinárodní reakce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7E076-4A1A-F88F-77D8-239ED9DA5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Západ podpořil demonstranty, ale vojensky nezasáhl</a:t>
            </a:r>
          </a:p>
          <a:p>
            <a:r>
              <a:t>• Rusko označilo události za státní převrat</a:t>
            </a:r>
          </a:p>
          <a:p>
            <a:r>
              <a:t>• Následná anexe Krymu a začátek války na Donbasu</a:t>
            </a:r>
          </a:p>
        </p:txBody>
      </p:sp>
    </p:spTree>
    <p:extLst>
      <p:ext uri="{BB962C8B-B14F-4D97-AF65-F5344CB8AC3E}">
        <p14:creationId xmlns:p14="http://schemas.microsoft.com/office/powerpoint/2010/main" val="24218990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34C26-69CD-3CF7-5B28-20F74A816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ABD0-0AA0-ED7E-4A4A-7A64DFEFE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Význam Majdanu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86C8B-94E4-3336-E610-84C5A1406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Zlom v ukrajinské politické orientaci směrem k EU a NATO</a:t>
            </a:r>
          </a:p>
          <a:p>
            <a:r>
              <a:t>• Vznik silné občanské společnosti</a:t>
            </a:r>
          </a:p>
          <a:p>
            <a:r>
              <a:t>• Začátek dlouhodobého konfliktu s Ruskem</a:t>
            </a:r>
          </a:p>
        </p:txBody>
      </p:sp>
    </p:spTree>
    <p:extLst>
      <p:ext uri="{BB962C8B-B14F-4D97-AF65-F5344CB8AC3E}">
        <p14:creationId xmlns:p14="http://schemas.microsoft.com/office/powerpoint/2010/main" val="5660113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CAB4E-8406-5495-7AA4-540940AD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300" b="1"/>
              <a:t>Parlamentní volby (březen 1990)</a:t>
            </a:r>
            <a:br>
              <a:rPr lang="cs-CZ" sz="3300" b="1"/>
            </a:br>
            <a:endParaRPr lang="cs-CZ" sz="3300"/>
          </a:p>
        </p:txBody>
      </p:sp>
      <p:graphicFrame>
        <p:nvGraphicFramePr>
          <p:cNvPr id="5" name="Zástupný text 2">
            <a:extLst>
              <a:ext uri="{FF2B5EF4-FFF2-40B4-BE49-F238E27FC236}">
                <a16:creationId xmlns:a16="http://schemas.microsoft.com/office/drawing/2014/main" id="{4B28EBE1-F676-E48F-1CD7-65F5AAE5A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42184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4104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F49E6-663F-BFE9-39AD-23821A8F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300"/>
              <a:t>Deklarace suverenity Ukrajiny (16. července 1990)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609E6F-9A7E-3EFF-C0D5-FB0B7DA8A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100" y="4464050"/>
            <a:ext cx="8304213" cy="184467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Zástupný text 2">
            <a:extLst>
              <a:ext uri="{FF2B5EF4-FFF2-40B4-BE49-F238E27FC236}">
                <a16:creationId xmlns:a16="http://schemas.microsoft.com/office/drawing/2014/main" id="{7F15886C-11B7-3F87-2C5B-2460999CE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25449"/>
              </p:ext>
            </p:extLst>
          </p:nvPr>
        </p:nvGraphicFramePr>
        <p:xfrm>
          <a:off x="419100" y="1498601"/>
          <a:ext cx="8304213" cy="296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7716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CE950-32CF-A519-A925-75AFD108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Celostátní referendum o nezávislosti</a:t>
            </a:r>
            <a:endParaRPr lang="cs-CZ"/>
          </a:p>
        </p:txBody>
      </p:sp>
      <p:graphicFrame>
        <p:nvGraphicFramePr>
          <p:cNvPr id="5" name="Zástupný text 2">
            <a:extLst>
              <a:ext uri="{FF2B5EF4-FFF2-40B4-BE49-F238E27FC236}">
                <a16:creationId xmlns:a16="http://schemas.microsoft.com/office/drawing/2014/main" id="{682A03C9-D312-9860-389F-7AB4BCA31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865044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62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6EE9E-DFD1-D3D8-EB88-F03D98EB3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202F-0EFA-DF4E-4548-100C0FB2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dirty="0" err="1"/>
              <a:t>Stručný</a:t>
            </a:r>
            <a:r>
              <a:rPr dirty="0"/>
              <a:t> </a:t>
            </a:r>
            <a:r>
              <a:rPr dirty="0" err="1"/>
              <a:t>výtah</a:t>
            </a:r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D31821-432E-DE29-1723-2DF92634FFD3}"/>
              </a:ext>
            </a:extLst>
          </p:cNvPr>
          <p:cNvGraphicFramePr/>
          <p:nvPr/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8841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CD96C76-B755-A1CF-57FF-C169CC4A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Zákon o státním jazyku</a:t>
            </a:r>
            <a:endParaRPr lang="cs-CZ"/>
          </a:p>
        </p:txBody>
      </p:sp>
      <p:graphicFrame>
        <p:nvGraphicFramePr>
          <p:cNvPr id="7" name="Zástupný text 4">
            <a:extLst>
              <a:ext uri="{FF2B5EF4-FFF2-40B4-BE49-F238E27FC236}">
                <a16:creationId xmlns:a16="http://schemas.microsoft.com/office/drawing/2014/main" id="{BFDEB156-5F01-47C5-B650-38019F309E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859259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6612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dirty="0" err="1"/>
              <a:t>Stručný</a:t>
            </a:r>
            <a:r>
              <a:rPr dirty="0"/>
              <a:t> </a:t>
            </a:r>
            <a:r>
              <a:rPr dirty="0" err="1"/>
              <a:t>výtah</a:t>
            </a:r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D8AC68-D9B9-1F29-08EB-301F39792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703885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dirty="0" err="1"/>
              <a:t>Právní</a:t>
            </a:r>
            <a:r>
              <a:rPr dirty="0"/>
              <a:t> </a:t>
            </a:r>
            <a:r>
              <a:rPr dirty="0" err="1"/>
              <a:t>analýza</a:t>
            </a:r>
            <a:r>
              <a:rPr dirty="0"/>
              <a:t> – </a:t>
            </a:r>
            <a:r>
              <a:rPr dirty="0" err="1"/>
              <a:t>část</a:t>
            </a:r>
            <a:r>
              <a:rPr dirty="0"/>
              <a:t> 1</a:t>
            </a:r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827D05-6765-38B2-2E9E-C1894B6FF501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164925505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dirty="0" err="1"/>
              <a:t>Právní</a:t>
            </a:r>
            <a:r>
              <a:rPr dirty="0"/>
              <a:t> </a:t>
            </a:r>
            <a:r>
              <a:rPr dirty="0" err="1"/>
              <a:t>analýza</a:t>
            </a:r>
            <a:r>
              <a:rPr dirty="0"/>
              <a:t> – </a:t>
            </a:r>
            <a:r>
              <a:rPr dirty="0" err="1"/>
              <a:t>část</a:t>
            </a:r>
            <a:r>
              <a:rPr dirty="0"/>
              <a:t> 2</a:t>
            </a:r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4F6EFF-2295-AC4E-0463-D91C7A66FDA2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229959343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dirty="0" err="1"/>
              <a:t>Srovnání</a:t>
            </a:r>
            <a:r>
              <a:rPr dirty="0"/>
              <a:t> s </a:t>
            </a:r>
            <a:r>
              <a:rPr dirty="0" err="1"/>
              <a:t>jinými</a:t>
            </a:r>
            <a:r>
              <a:rPr dirty="0"/>
              <a:t> </a:t>
            </a:r>
            <a:r>
              <a:rPr dirty="0" err="1"/>
              <a:t>zeměmi</a:t>
            </a:r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25E9E0-BEA2-287C-E6D5-CD7F6C23783E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134119426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Referendum na Krymu</a:t>
            </a:r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775C78-A080-B5EB-FA92-F06E91C49101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785792152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dirty="0" err="1"/>
              <a:t>Kontext</a:t>
            </a:r>
            <a:r>
              <a:rPr dirty="0"/>
              <a:t> a </a:t>
            </a:r>
            <a:r>
              <a:rPr dirty="0" err="1"/>
              <a:t>význam</a:t>
            </a:r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F8FC29-572B-1FB4-B146-293B706E22D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629316801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dirty="0" err="1"/>
              <a:t>Právní</a:t>
            </a:r>
            <a:r>
              <a:rPr dirty="0"/>
              <a:t> </a:t>
            </a:r>
            <a:r>
              <a:rPr dirty="0" err="1"/>
              <a:t>rámec</a:t>
            </a:r>
            <a:r>
              <a:rPr dirty="0"/>
              <a:t> a </a:t>
            </a:r>
            <a:r>
              <a:rPr dirty="0" err="1"/>
              <a:t>dopady</a:t>
            </a:r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CA6835-CF53-7990-8864-D913DE65EFDB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69679416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dirty="0" err="1"/>
              <a:t>Historický</a:t>
            </a:r>
            <a:r>
              <a:rPr dirty="0"/>
              <a:t> </a:t>
            </a:r>
            <a:r>
              <a:rPr dirty="0" err="1"/>
              <a:t>význam</a:t>
            </a:r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7F8DCA-BB31-C0FD-366C-862566FE14E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35397421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Oranžová revoluce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5CC4CB-E692-73AC-18F9-79F9B371B1A7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680084237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A7B03-89DB-A6EA-8132-389D1CAE3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9A38-1C81-C1E5-598D-B601DCBE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rPr dirty="0" err="1"/>
              <a:t>Právní</a:t>
            </a:r>
            <a:r>
              <a:rPr dirty="0"/>
              <a:t> </a:t>
            </a:r>
            <a:r>
              <a:rPr dirty="0" err="1"/>
              <a:t>analýza</a:t>
            </a:r>
            <a:r>
              <a:rPr dirty="0"/>
              <a:t> – </a:t>
            </a:r>
            <a:r>
              <a:rPr dirty="0" err="1"/>
              <a:t>část</a:t>
            </a:r>
            <a:r>
              <a:rPr dirty="0"/>
              <a:t> 1</a:t>
            </a:r>
            <a:endParaRPr lang="cs-C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A2E81B-6B0D-8BCF-C5F7-6679990DD98E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2025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Symbolika a výsledek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F2C2A2-CE01-AFDE-224D-773C8EDEF33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202080635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Dlouhodobý dopad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23EB88-8254-F390-081C-265B6442CA6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663748293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Srovnání s Euromajdanem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D2EAEA-B8FE-2555-79F6-326DCA569BFB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249493276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dirty="0"/>
              <a:t>Viktor </a:t>
            </a:r>
            <a:r>
              <a:rPr dirty="0" err="1"/>
              <a:t>Janukovyč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Politická kariéra, prezidentství a pád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pPr algn="ctr"/>
            <a:r>
              <a:rPr dirty="0" err="1"/>
              <a:t>Základní</a:t>
            </a:r>
            <a:r>
              <a:rPr dirty="0"/>
              <a:t> </a:t>
            </a:r>
            <a:r>
              <a:rPr dirty="0" err="1"/>
              <a:t>fakta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04E26F-18EF-0DF8-E693-DAF63527C0AB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425468057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Politická kariéra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F2F6A0-74C0-C7E5-01B1-BC0E714A6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356704"/>
              </p:ext>
            </p:extLst>
          </p:nvPr>
        </p:nvGraphicFramePr>
        <p:xfrm>
          <a:off x="419099" y="1600200"/>
          <a:ext cx="8304213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Pád během Euromajdanu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14B70C-8E56-67A9-D8F9-F2E4B9F9DBDB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716800416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Po roce 2014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1A4EA0-8405-F0F1-B42A-5D2C1AA30C64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240288487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</p:spPr>
        <p:txBody>
          <a:bodyPr wrap="square" anchor="ctr">
            <a:normAutofit/>
          </a:bodyPr>
          <a:lstStyle/>
          <a:p>
            <a:r>
              <a:t>Historický význam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267C2D-6157-4C44-9531-C44B8F60140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411969048"/>
              </p:ext>
            </p:extLst>
          </p:nvPr>
        </p:nvGraphicFramePr>
        <p:xfrm>
          <a:off x="419100" y="1498600"/>
          <a:ext cx="8304213" cy="460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dirty="0"/>
              <a:t>Viktor </a:t>
            </a:r>
            <a:r>
              <a:rPr dirty="0" err="1"/>
              <a:t>Juščenko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Politická kariéra, Oranžová revoluce a srovnání s Janukovyčem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CEVRO02">
      <a:dk1>
        <a:srgbClr val="002251"/>
      </a:dk1>
      <a:lt1>
        <a:srgbClr val="FFFFFF"/>
      </a:lt1>
      <a:dk2>
        <a:srgbClr val="C6876B"/>
      </a:dk2>
      <a:lt2>
        <a:srgbClr val="FFFFFF"/>
      </a:lt2>
      <a:accent1>
        <a:srgbClr val="C6876B"/>
      </a:accent1>
      <a:accent2>
        <a:srgbClr val="002251"/>
      </a:accent2>
      <a:accent3>
        <a:srgbClr val="C8C8C8"/>
      </a:accent3>
      <a:accent4>
        <a:srgbClr val="005EBB"/>
      </a:accent4>
      <a:accent5>
        <a:srgbClr val="A56641"/>
      </a:accent5>
      <a:accent6>
        <a:srgbClr val="48A8FF"/>
      </a:accent6>
      <a:hlink>
        <a:srgbClr val="C6876B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8816</TotalTime>
  <Words>5137</Words>
  <Application>Microsoft Macintosh PowerPoint</Application>
  <PresentationFormat>Předvádění na obrazovce (4:3)</PresentationFormat>
  <Paragraphs>629</Paragraphs>
  <Slides>149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149</vt:i4>
      </vt:variant>
    </vt:vector>
  </HeadingPairs>
  <TitlesOfParts>
    <vt:vector size="152" baseType="lpstr">
      <vt:lpstr>Arial</vt:lpstr>
      <vt:lpstr>Calibri</vt:lpstr>
      <vt:lpstr>Motiv sady Office</vt:lpstr>
      <vt:lpstr>Prezentace aplikace PowerPoint</vt:lpstr>
      <vt:lpstr>Základní údaje o Ukrajině </vt:lpstr>
      <vt:lpstr>Základní údaje o Ukrajině </vt:lpstr>
      <vt:lpstr>Parlamentní volby (březen 1990) </vt:lpstr>
      <vt:lpstr>Deklarace suverenity Ukrajiny (16. července 1990)</vt:lpstr>
      <vt:lpstr>Celostátní referendum o nezávislosti</vt:lpstr>
      <vt:lpstr>Zákon o státním jazyku</vt:lpstr>
      <vt:lpstr>Stručný výtah</vt:lpstr>
      <vt:lpstr>Právní analýza – část 1</vt:lpstr>
      <vt:lpstr>Právní analýza – část 2</vt:lpstr>
      <vt:lpstr>Srovnání s jinými zeměmi</vt:lpstr>
      <vt:lpstr>Referendum na Krymu</vt:lpstr>
      <vt:lpstr>Kontext a význam</vt:lpstr>
      <vt:lpstr>Právní rámec a dopady</vt:lpstr>
      <vt:lpstr>Historický význam</vt:lpstr>
      <vt:lpstr>Oranžová revoluce</vt:lpstr>
      <vt:lpstr>Symbolika a výsledek</vt:lpstr>
      <vt:lpstr>Dlouhodobý dopad</vt:lpstr>
      <vt:lpstr>Srovnání s Euromajdanem</vt:lpstr>
      <vt:lpstr>Viktor Janukovyč</vt:lpstr>
      <vt:lpstr>Základní fakta</vt:lpstr>
      <vt:lpstr>Politická kariéra</vt:lpstr>
      <vt:lpstr>Pád během Euromajdanu</vt:lpstr>
      <vt:lpstr>Po roce 2014</vt:lpstr>
      <vt:lpstr>Historický význam</vt:lpstr>
      <vt:lpstr>Viktor Juščenko</vt:lpstr>
      <vt:lpstr>Základní fakta</vt:lpstr>
      <vt:lpstr>Kariéra před prezidentstvím</vt:lpstr>
      <vt:lpstr>Oranžová revoluce</vt:lpstr>
      <vt:lpstr>Prezidentství (2005–2010)</vt:lpstr>
      <vt:lpstr>Konec kariéry a odkaz</vt:lpstr>
      <vt:lpstr>Srovnání: Juščenko vs. Janukovyč</vt:lpstr>
      <vt:lpstr>Julija Tymošenková</vt:lpstr>
      <vt:lpstr>Základní informace</vt:lpstr>
      <vt:lpstr>Politická kariéra</vt:lpstr>
      <vt:lpstr>Oranžová revoluce</vt:lpstr>
      <vt:lpstr>Věznění a návrat</vt:lpstr>
      <vt:lpstr>Politický obraz</vt:lpstr>
      <vt:lpstr>Srovnání tří politických lídrů</vt:lpstr>
      <vt:lpstr>Memorandum podepsané v Budapešti</vt:lpstr>
      <vt:lpstr>Cíl memoranda</vt:lpstr>
      <vt:lpstr>Budapešťské memorandum</vt:lpstr>
      <vt:lpstr>Právní status memoranda</vt:lpstr>
      <vt:lpstr>Role USA, UK a RF</vt:lpstr>
      <vt:lpstr>Porušení memoranda</vt:lpstr>
      <vt:lpstr>Role Číny</vt:lpstr>
      <vt:lpstr>Zapojení Ukrajiny do kolektivní obrany</vt:lpstr>
      <vt:lpstr>Obsazení Krymu</vt:lpstr>
      <vt:lpstr>Invaze Ruska na Ukrajinu</vt:lpstr>
      <vt:lpstr>Mnichovský projev Vladimira Putina (2007)</vt:lpstr>
      <vt:lpstr>Základní informace</vt:lpstr>
      <vt:lpstr>Kritika unipolárního světa</vt:lpstr>
      <vt:lpstr>NATO a bezpečnostní hrozby</vt:lpstr>
      <vt:lpstr>Volání po multipolárním světě</vt:lpstr>
      <vt:lpstr>Reakce a význam</vt:lpstr>
      <vt:lpstr>Historický kontext</vt:lpstr>
      <vt:lpstr>První Minská dohoda (Minsk I)</vt:lpstr>
      <vt:lpstr>Základní informace</vt:lpstr>
      <vt:lpstr>Hlavní signatáři</vt:lpstr>
      <vt:lpstr>Klíčové body dohody</vt:lpstr>
      <vt:lpstr>Selhání dohody</vt:lpstr>
      <vt:lpstr>Výsledek</vt:lpstr>
      <vt:lpstr>Výsledek</vt:lpstr>
      <vt:lpstr>Referendum na Krymu (2014)</vt:lpstr>
      <vt:lpstr>Základní informace</vt:lpstr>
      <vt:lpstr>Otázky v referendu</vt:lpstr>
      <vt:lpstr>Výsledky a kritika</vt:lpstr>
      <vt:lpstr>Mezinárodní reakce</vt:lpstr>
      <vt:lpstr>Souvislost s ruskou okupací</vt:lpstr>
      <vt:lpstr>Dopady referenda</vt:lpstr>
      <vt:lpstr>Euromajdan (2013–2014)</vt:lpstr>
      <vt:lpstr>Základní informace</vt:lpstr>
      <vt:lpstr>Průběh protestů</vt:lpstr>
      <vt:lpstr>Požadavky demonstrantů</vt:lpstr>
      <vt:lpstr>Mezinárodní reakce</vt:lpstr>
      <vt:lpstr>Význam Majdanu</vt:lpstr>
      <vt:lpstr>Parlamentní volby (březen 1990) </vt:lpstr>
      <vt:lpstr>Deklarace suverenity Ukrajiny (16. července 1990)</vt:lpstr>
      <vt:lpstr>Celostátní referendum o nezávislosti</vt:lpstr>
      <vt:lpstr>Zákon o státním jazyku</vt:lpstr>
      <vt:lpstr>Stručný výtah</vt:lpstr>
      <vt:lpstr>Právní analýza – část 1</vt:lpstr>
      <vt:lpstr>Právní analýza – část 2</vt:lpstr>
      <vt:lpstr>Srovnání s jinými zeměmi</vt:lpstr>
      <vt:lpstr>Referendum na Krymu</vt:lpstr>
      <vt:lpstr>Kontext a význam</vt:lpstr>
      <vt:lpstr>Právní rámec a dopady</vt:lpstr>
      <vt:lpstr>Historický význam</vt:lpstr>
      <vt:lpstr>Oranžová revoluce</vt:lpstr>
      <vt:lpstr>Symbolika a výsledek</vt:lpstr>
      <vt:lpstr>Dlouhodobý dopad</vt:lpstr>
      <vt:lpstr>Srovnání s Euromajdanem</vt:lpstr>
      <vt:lpstr>Viktor Janukovyč</vt:lpstr>
      <vt:lpstr>Základní fakta</vt:lpstr>
      <vt:lpstr>Politická kariéra</vt:lpstr>
      <vt:lpstr>Pád během Euromajdanu</vt:lpstr>
      <vt:lpstr>Po roce 2014</vt:lpstr>
      <vt:lpstr>Historický význam</vt:lpstr>
      <vt:lpstr>Viktor Juščenko</vt:lpstr>
      <vt:lpstr>Základní fakta</vt:lpstr>
      <vt:lpstr>Kariéra před prezidentstvím</vt:lpstr>
      <vt:lpstr>Oranžová revoluce</vt:lpstr>
      <vt:lpstr>Prezidentství (2005–2010)</vt:lpstr>
      <vt:lpstr>Konec kariéry a odkaz</vt:lpstr>
      <vt:lpstr>Srovnání: Juščenko vs. Janukovyč</vt:lpstr>
      <vt:lpstr>Julija Tymošenková</vt:lpstr>
      <vt:lpstr>Základní informace</vt:lpstr>
      <vt:lpstr>Politická kariéra</vt:lpstr>
      <vt:lpstr>Oranžová revoluce</vt:lpstr>
      <vt:lpstr>Věznění a návrat</vt:lpstr>
      <vt:lpstr>Politický obraz</vt:lpstr>
      <vt:lpstr>Srovnání tří politických lídrů</vt:lpstr>
      <vt:lpstr>Memorandum podepsané v Budapešti</vt:lpstr>
      <vt:lpstr>Cíl memoranda</vt:lpstr>
      <vt:lpstr>Budapešťské memorandum</vt:lpstr>
      <vt:lpstr>Právní status memoranda</vt:lpstr>
      <vt:lpstr>Role USA, UK a RF</vt:lpstr>
      <vt:lpstr>Porušení memoranda</vt:lpstr>
      <vt:lpstr>Role Číny</vt:lpstr>
      <vt:lpstr>Zapojení Ukrajiny do kolektivní obrany</vt:lpstr>
      <vt:lpstr>Obsazení Krymu</vt:lpstr>
      <vt:lpstr>Invaze Ruska na Ukrajinu</vt:lpstr>
      <vt:lpstr>Mnichovský projev Vladimira Putina (2007)</vt:lpstr>
      <vt:lpstr>Základní informace</vt:lpstr>
      <vt:lpstr>Kritika unipolárního světa</vt:lpstr>
      <vt:lpstr>NATO a bezpečnostní hrozby</vt:lpstr>
      <vt:lpstr>Volání po multipolárním světě</vt:lpstr>
      <vt:lpstr>Reakce a význam</vt:lpstr>
      <vt:lpstr>Historický kontext</vt:lpstr>
      <vt:lpstr>První Minská dohoda (Minsk I)</vt:lpstr>
      <vt:lpstr>Základní informace</vt:lpstr>
      <vt:lpstr>Hlavní signatáři</vt:lpstr>
      <vt:lpstr>Klíčové body dohody</vt:lpstr>
      <vt:lpstr>Selhání dohody</vt:lpstr>
      <vt:lpstr>Výsledek</vt:lpstr>
      <vt:lpstr>Výsledek</vt:lpstr>
      <vt:lpstr>Referendum na Krymu (2014)</vt:lpstr>
      <vt:lpstr>Základní informace</vt:lpstr>
      <vt:lpstr>Otázky v referendu</vt:lpstr>
      <vt:lpstr>Výsledky a kritika</vt:lpstr>
      <vt:lpstr>Mezinárodní reakce</vt:lpstr>
      <vt:lpstr>Souvislost s ruskou okupací</vt:lpstr>
      <vt:lpstr>Dopady referenda</vt:lpstr>
      <vt:lpstr>Euromajdan (2013–2014)</vt:lpstr>
      <vt:lpstr>Základní informace</vt:lpstr>
      <vt:lpstr>Průběh protestů</vt:lpstr>
      <vt:lpstr>Požadavky demonstrantů</vt:lpstr>
      <vt:lpstr>Mezinárodní reakce</vt:lpstr>
      <vt:lpstr>Význam Majdanu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Home Office</cp:lastModifiedBy>
  <cp:revision>248</cp:revision>
  <dcterms:created xsi:type="dcterms:W3CDTF">2015-06-02T07:24:49Z</dcterms:created>
  <dcterms:modified xsi:type="dcterms:W3CDTF">2025-05-03T16:25:55Z</dcterms:modified>
</cp:coreProperties>
</file>