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2"/>
  </p:notesMasterIdLst>
  <p:sldIdLst>
    <p:sldId id="258" r:id="rId2"/>
    <p:sldId id="287" r:id="rId3"/>
    <p:sldId id="288" r:id="rId4"/>
    <p:sldId id="289" r:id="rId5"/>
    <p:sldId id="290" r:id="rId6"/>
    <p:sldId id="1006" r:id="rId7"/>
    <p:sldId id="1007" r:id="rId8"/>
    <p:sldId id="1008" r:id="rId9"/>
    <p:sldId id="293" r:id="rId10"/>
    <p:sldId id="292" r:id="rId11"/>
    <p:sldId id="311" r:id="rId12"/>
    <p:sldId id="310" r:id="rId13"/>
    <p:sldId id="1009" r:id="rId14"/>
    <p:sldId id="1010" r:id="rId15"/>
    <p:sldId id="897" r:id="rId16"/>
    <p:sldId id="1011" r:id="rId17"/>
    <p:sldId id="1012" r:id="rId18"/>
    <p:sldId id="392" r:id="rId19"/>
    <p:sldId id="898" r:id="rId20"/>
    <p:sldId id="295" r:id="rId21"/>
    <p:sldId id="294" r:id="rId22"/>
    <p:sldId id="923" r:id="rId23"/>
    <p:sldId id="296" r:id="rId24"/>
    <p:sldId id="298" r:id="rId25"/>
    <p:sldId id="393" r:id="rId26"/>
    <p:sldId id="394" r:id="rId27"/>
    <p:sldId id="395" r:id="rId28"/>
    <p:sldId id="397" r:id="rId29"/>
    <p:sldId id="396" r:id="rId30"/>
    <p:sldId id="404" r:id="rId31"/>
    <p:sldId id="398" r:id="rId32"/>
    <p:sldId id="399" r:id="rId33"/>
    <p:sldId id="400" r:id="rId34"/>
    <p:sldId id="401" r:id="rId35"/>
    <p:sldId id="412" r:id="rId36"/>
    <p:sldId id="413" r:id="rId37"/>
    <p:sldId id="949" r:id="rId38"/>
    <p:sldId id="306" r:id="rId39"/>
    <p:sldId id="307" r:id="rId40"/>
    <p:sldId id="308" r:id="rId41"/>
    <p:sldId id="309" r:id="rId42"/>
    <p:sldId id="927" r:id="rId43"/>
    <p:sldId id="929" r:id="rId44"/>
    <p:sldId id="313" r:id="rId45"/>
    <p:sldId id="417" r:id="rId46"/>
    <p:sldId id="312" r:id="rId47"/>
    <p:sldId id="314" r:id="rId48"/>
    <p:sldId id="315" r:id="rId49"/>
    <p:sldId id="316" r:id="rId50"/>
    <p:sldId id="328" r:id="rId51"/>
    <p:sldId id="329" r:id="rId52"/>
    <p:sldId id="330" r:id="rId53"/>
    <p:sldId id="331" r:id="rId54"/>
    <p:sldId id="332" r:id="rId55"/>
    <p:sldId id="333" r:id="rId56"/>
    <p:sldId id="334" r:id="rId57"/>
    <p:sldId id="335" r:id="rId58"/>
    <p:sldId id="336" r:id="rId59"/>
    <p:sldId id="338" r:id="rId60"/>
    <p:sldId id="339" r:id="rId61"/>
    <p:sldId id="337" r:id="rId62"/>
    <p:sldId id="340" r:id="rId63"/>
    <p:sldId id="344" r:id="rId64"/>
    <p:sldId id="341" r:id="rId65"/>
    <p:sldId id="899" r:id="rId66"/>
    <p:sldId id="342" r:id="rId67"/>
    <p:sldId id="900" r:id="rId68"/>
    <p:sldId id="343" r:id="rId69"/>
    <p:sldId id="901" r:id="rId70"/>
    <p:sldId id="345" r:id="rId71"/>
    <p:sldId id="346" r:id="rId72"/>
    <p:sldId id="347" r:id="rId73"/>
    <p:sldId id="317" r:id="rId74"/>
    <p:sldId id="318" r:id="rId75"/>
    <p:sldId id="902" r:id="rId76"/>
    <p:sldId id="402" r:id="rId77"/>
    <p:sldId id="365" r:id="rId78"/>
    <p:sldId id="366" r:id="rId79"/>
    <p:sldId id="358" r:id="rId80"/>
    <p:sldId id="359" r:id="rId81"/>
    <p:sldId id="360" r:id="rId82"/>
    <p:sldId id="361" r:id="rId83"/>
    <p:sldId id="363" r:id="rId84"/>
    <p:sldId id="364" r:id="rId85"/>
    <p:sldId id="362" r:id="rId86"/>
    <p:sldId id="367" r:id="rId87"/>
    <p:sldId id="368" r:id="rId88"/>
    <p:sldId id="950" r:id="rId89"/>
    <p:sldId id="953" r:id="rId90"/>
    <p:sldId id="951" r:id="rId91"/>
    <p:sldId id="952" r:id="rId92"/>
    <p:sldId id="369" r:id="rId93"/>
    <p:sldId id="954" r:id="rId94"/>
    <p:sldId id="955" r:id="rId95"/>
    <p:sldId id="375" r:id="rId96"/>
    <p:sldId id="416" r:id="rId97"/>
    <p:sldId id="377" r:id="rId98"/>
    <p:sldId id="379" r:id="rId99"/>
    <p:sldId id="380" r:id="rId100"/>
    <p:sldId id="414" r:id="rId101"/>
    <p:sldId id="415" r:id="rId102"/>
    <p:sldId id="381" r:id="rId103"/>
    <p:sldId id="378" r:id="rId104"/>
    <p:sldId id="382" r:id="rId105"/>
    <p:sldId id="932" r:id="rId106"/>
    <p:sldId id="903" r:id="rId107"/>
    <p:sldId id="930" r:id="rId108"/>
    <p:sldId id="966" r:id="rId109"/>
    <p:sldId id="384" r:id="rId110"/>
    <p:sldId id="383" r:id="rId111"/>
    <p:sldId id="387" r:id="rId112"/>
    <p:sldId id="386" r:id="rId113"/>
    <p:sldId id="385" r:id="rId114"/>
    <p:sldId id="904" r:id="rId115"/>
    <p:sldId id="374" r:id="rId116"/>
    <p:sldId id="371" r:id="rId117"/>
    <p:sldId id="372" r:id="rId118"/>
    <p:sldId id="373" r:id="rId119"/>
    <p:sldId id="370" r:id="rId120"/>
    <p:sldId id="355" r:id="rId121"/>
    <p:sldId id="356" r:id="rId122"/>
    <p:sldId id="357" r:id="rId123"/>
    <p:sldId id="348" r:id="rId124"/>
    <p:sldId id="351" r:id="rId125"/>
    <p:sldId id="352" r:id="rId126"/>
    <p:sldId id="353" r:id="rId127"/>
    <p:sldId id="354" r:id="rId128"/>
    <p:sldId id="389" r:id="rId129"/>
    <p:sldId id="390" r:id="rId130"/>
    <p:sldId id="423" r:id="rId131"/>
    <p:sldId id="453" r:id="rId132"/>
    <p:sldId id="455" r:id="rId133"/>
    <p:sldId id="855" r:id="rId134"/>
    <p:sldId id="821" r:id="rId135"/>
    <p:sldId id="424" r:id="rId136"/>
    <p:sldId id="425" r:id="rId137"/>
    <p:sldId id="427" r:id="rId138"/>
    <p:sldId id="428" r:id="rId139"/>
    <p:sldId id="429" r:id="rId140"/>
    <p:sldId id="432" r:id="rId141"/>
    <p:sldId id="433" r:id="rId142"/>
    <p:sldId id="434" r:id="rId143"/>
    <p:sldId id="405" r:id="rId144"/>
    <p:sldId id="856" r:id="rId145"/>
    <p:sldId id="418" r:id="rId146"/>
    <p:sldId id="804" r:id="rId147"/>
    <p:sldId id="419" r:id="rId148"/>
    <p:sldId id="420" r:id="rId149"/>
    <p:sldId id="933" r:id="rId150"/>
    <p:sldId id="926" r:id="rId151"/>
    <p:sldId id="925" r:id="rId152"/>
    <p:sldId id="408" r:id="rId153"/>
    <p:sldId id="895" r:id="rId154"/>
    <p:sldId id="896" r:id="rId155"/>
    <p:sldId id="410" r:id="rId156"/>
    <p:sldId id="779" r:id="rId157"/>
    <p:sldId id="780" r:id="rId158"/>
    <p:sldId id="781" r:id="rId159"/>
    <p:sldId id="784" r:id="rId160"/>
    <p:sldId id="785" r:id="rId161"/>
    <p:sldId id="786" r:id="rId162"/>
    <p:sldId id="782" r:id="rId163"/>
    <p:sldId id="783" r:id="rId164"/>
    <p:sldId id="787" r:id="rId165"/>
    <p:sldId id="788" r:id="rId166"/>
    <p:sldId id="921" r:id="rId167"/>
    <p:sldId id="789" r:id="rId168"/>
    <p:sldId id="882" r:id="rId169"/>
    <p:sldId id="934" r:id="rId170"/>
    <p:sldId id="908" r:id="rId171"/>
    <p:sldId id="883" r:id="rId172"/>
    <p:sldId id="884" r:id="rId173"/>
    <p:sldId id="885" r:id="rId174"/>
    <p:sldId id="886" r:id="rId175"/>
    <p:sldId id="907" r:id="rId176"/>
    <p:sldId id="909" r:id="rId177"/>
    <p:sldId id="962" r:id="rId178"/>
    <p:sldId id="887" r:id="rId179"/>
    <p:sldId id="795" r:id="rId180"/>
    <p:sldId id="906" r:id="rId181"/>
    <p:sldId id="894" r:id="rId182"/>
    <p:sldId id="935" r:id="rId183"/>
    <p:sldId id="859" r:id="rId184"/>
    <p:sldId id="861" r:id="rId185"/>
    <p:sldId id="862" r:id="rId186"/>
    <p:sldId id="866" r:id="rId187"/>
    <p:sldId id="867" r:id="rId188"/>
    <p:sldId id="868" r:id="rId189"/>
    <p:sldId id="869" r:id="rId190"/>
    <p:sldId id="870" r:id="rId191"/>
    <p:sldId id="435" r:id="rId192"/>
    <p:sldId id="892" r:id="rId193"/>
    <p:sldId id="889" r:id="rId194"/>
    <p:sldId id="890" r:id="rId195"/>
    <p:sldId id="891" r:id="rId196"/>
    <p:sldId id="872" r:id="rId197"/>
    <p:sldId id="873" r:id="rId198"/>
    <p:sldId id="436" r:id="rId199"/>
    <p:sldId id="437" r:id="rId200"/>
    <p:sldId id="956" r:id="rId201"/>
    <p:sldId id="1005" r:id="rId202"/>
    <p:sldId id="968" r:id="rId203"/>
    <p:sldId id="265" r:id="rId204"/>
    <p:sldId id="266" r:id="rId205"/>
    <p:sldId id="267" r:id="rId206"/>
    <p:sldId id="259" r:id="rId207"/>
    <p:sldId id="261" r:id="rId208"/>
    <p:sldId id="262" r:id="rId209"/>
    <p:sldId id="263" r:id="rId210"/>
    <p:sldId id="268" r:id="rId211"/>
    <p:sldId id="269" r:id="rId212"/>
    <p:sldId id="270" r:id="rId213"/>
    <p:sldId id="260" r:id="rId214"/>
    <p:sldId id="272" r:id="rId215"/>
    <p:sldId id="273" r:id="rId216"/>
    <p:sldId id="274" r:id="rId217"/>
    <p:sldId id="275" r:id="rId218"/>
    <p:sldId id="256" r:id="rId219"/>
    <p:sldId id="276" r:id="rId220"/>
    <p:sldId id="277" r:id="rId221"/>
    <p:sldId id="278" r:id="rId222"/>
    <p:sldId id="279" r:id="rId223"/>
    <p:sldId id="280" r:id="rId224"/>
    <p:sldId id="281" r:id="rId225"/>
    <p:sldId id="282" r:id="rId226"/>
    <p:sldId id="283" r:id="rId227"/>
    <p:sldId id="284" r:id="rId228"/>
    <p:sldId id="285" r:id="rId229"/>
    <p:sldId id="969" r:id="rId230"/>
    <p:sldId id="970" r:id="rId231"/>
    <p:sldId id="971" r:id="rId232"/>
    <p:sldId id="972" r:id="rId233"/>
    <p:sldId id="973" r:id="rId234"/>
    <p:sldId id="291" r:id="rId235"/>
    <p:sldId id="974" r:id="rId236"/>
    <p:sldId id="975" r:id="rId237"/>
    <p:sldId id="976" r:id="rId238"/>
    <p:sldId id="985" r:id="rId239"/>
    <p:sldId id="986" r:id="rId240"/>
    <p:sldId id="993" r:id="rId241"/>
    <p:sldId id="994" r:id="rId242"/>
    <p:sldId id="995" r:id="rId243"/>
    <p:sldId id="1002" r:id="rId244"/>
    <p:sldId id="802" r:id="rId245"/>
    <p:sldId id="996" r:id="rId246"/>
    <p:sldId id="997" r:id="rId247"/>
    <p:sldId id="998" r:id="rId248"/>
    <p:sldId id="999" r:id="rId249"/>
    <p:sldId id="803" r:id="rId250"/>
    <p:sldId id="1000" r:id="rId251"/>
    <p:sldId id="1001" r:id="rId252"/>
    <p:sldId id="1003" r:id="rId253"/>
    <p:sldId id="1004" r:id="rId254"/>
    <p:sldId id="319" r:id="rId255"/>
    <p:sldId id="320" r:id="rId256"/>
    <p:sldId id="321" r:id="rId257"/>
    <p:sldId id="322" r:id="rId258"/>
    <p:sldId id="324" r:id="rId259"/>
    <p:sldId id="325" r:id="rId260"/>
    <p:sldId id="326" r:id="rId261"/>
    <p:sldId id="937" r:id="rId262"/>
    <p:sldId id="940" r:id="rId263"/>
    <p:sldId id="941" r:id="rId264"/>
    <p:sldId id="796" r:id="rId265"/>
    <p:sldId id="801" r:id="rId266"/>
    <p:sldId id="800" r:id="rId267"/>
    <p:sldId id="797" r:id="rId268"/>
    <p:sldId id="798" r:id="rId269"/>
    <p:sldId id="943" r:id="rId270"/>
    <p:sldId id="944" r:id="rId271"/>
    <p:sldId id="942" r:id="rId272"/>
    <p:sldId id="915" r:id="rId273"/>
    <p:sldId id="917" r:id="rId274"/>
    <p:sldId id="963" r:id="rId275"/>
    <p:sldId id="964" r:id="rId276"/>
    <p:sldId id="965" r:id="rId277"/>
    <p:sldId id="299" r:id="rId278"/>
    <p:sldId id="305" r:id="rId279"/>
    <p:sldId id="916" r:id="rId280"/>
    <p:sldId id="300" r:id="rId281"/>
    <p:sldId id="301" r:id="rId282"/>
    <p:sldId id="302" r:id="rId283"/>
    <p:sldId id="303" r:id="rId284"/>
    <p:sldId id="304" r:id="rId285"/>
    <p:sldId id="918" r:id="rId286"/>
    <p:sldId id="911" r:id="rId287"/>
    <p:sldId id="957" r:id="rId288"/>
    <p:sldId id="920" r:id="rId289"/>
    <p:sldId id="945" r:id="rId290"/>
    <p:sldId id="946" r:id="rId291"/>
    <p:sldId id="947" r:id="rId292"/>
    <p:sldId id="948" r:id="rId293"/>
    <p:sldId id="919" r:id="rId294"/>
    <p:sldId id="958" r:id="rId295"/>
    <p:sldId id="1013" r:id="rId296"/>
    <p:sldId id="1014" r:id="rId297"/>
    <p:sldId id="959" r:id="rId298"/>
    <p:sldId id="1015" r:id="rId299"/>
    <p:sldId id="1016" r:id="rId300"/>
    <p:sldId id="1017" r:id="rId30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FB4B05FC-BB51-EC4E-85EB-7FDD64008D44}">
          <p14:sldIdLst/>
        </p14:section>
        <p14:section name="Výchozí oddíl" id="{0B247A3B-8078-4D56-92B3-3918CB318F92}">
          <p14:sldIdLst>
            <p14:sldId id="258"/>
            <p14:sldId id="287"/>
            <p14:sldId id="288"/>
            <p14:sldId id="289"/>
            <p14:sldId id="290"/>
            <p14:sldId id="1006"/>
            <p14:sldId id="1007"/>
            <p14:sldId id="1008"/>
            <p14:sldId id="293"/>
            <p14:sldId id="292"/>
            <p14:sldId id="311"/>
            <p14:sldId id="310"/>
            <p14:sldId id="1009"/>
            <p14:sldId id="1010"/>
            <p14:sldId id="897"/>
            <p14:sldId id="1011"/>
            <p14:sldId id="1012"/>
            <p14:sldId id="392"/>
            <p14:sldId id="898"/>
            <p14:sldId id="295"/>
            <p14:sldId id="294"/>
            <p14:sldId id="923"/>
            <p14:sldId id="296"/>
            <p14:sldId id="298"/>
            <p14:sldId id="393"/>
            <p14:sldId id="394"/>
            <p14:sldId id="395"/>
            <p14:sldId id="397"/>
            <p14:sldId id="396"/>
            <p14:sldId id="404"/>
            <p14:sldId id="398"/>
            <p14:sldId id="399"/>
            <p14:sldId id="400"/>
            <p14:sldId id="401"/>
            <p14:sldId id="412"/>
            <p14:sldId id="413"/>
            <p14:sldId id="949"/>
            <p14:sldId id="306"/>
            <p14:sldId id="307"/>
            <p14:sldId id="308"/>
            <p14:sldId id="309"/>
            <p14:sldId id="927"/>
            <p14:sldId id="929"/>
            <p14:sldId id="313"/>
            <p14:sldId id="417"/>
            <p14:sldId id="312"/>
            <p14:sldId id="314"/>
            <p14:sldId id="315"/>
            <p14:sldId id="316"/>
            <p14:sldId id="328"/>
            <p14:sldId id="329"/>
            <p14:sldId id="330"/>
            <p14:sldId id="331"/>
            <p14:sldId id="332"/>
            <p14:sldId id="333"/>
            <p14:sldId id="334"/>
            <p14:sldId id="335"/>
            <p14:sldId id="336"/>
            <p14:sldId id="338"/>
            <p14:sldId id="339"/>
            <p14:sldId id="337"/>
            <p14:sldId id="340"/>
            <p14:sldId id="344"/>
            <p14:sldId id="341"/>
            <p14:sldId id="899"/>
            <p14:sldId id="342"/>
            <p14:sldId id="900"/>
            <p14:sldId id="343"/>
            <p14:sldId id="901"/>
            <p14:sldId id="345"/>
            <p14:sldId id="346"/>
            <p14:sldId id="347"/>
            <p14:sldId id="317"/>
            <p14:sldId id="318"/>
            <p14:sldId id="902"/>
            <p14:sldId id="402"/>
            <p14:sldId id="365"/>
            <p14:sldId id="366"/>
            <p14:sldId id="358"/>
            <p14:sldId id="359"/>
            <p14:sldId id="360"/>
            <p14:sldId id="361"/>
            <p14:sldId id="363"/>
            <p14:sldId id="364"/>
            <p14:sldId id="362"/>
            <p14:sldId id="367"/>
            <p14:sldId id="368"/>
            <p14:sldId id="950"/>
            <p14:sldId id="953"/>
            <p14:sldId id="951"/>
            <p14:sldId id="952"/>
            <p14:sldId id="369"/>
            <p14:sldId id="954"/>
            <p14:sldId id="955"/>
            <p14:sldId id="375"/>
            <p14:sldId id="416"/>
            <p14:sldId id="377"/>
            <p14:sldId id="379"/>
            <p14:sldId id="380"/>
            <p14:sldId id="414"/>
            <p14:sldId id="415"/>
            <p14:sldId id="381"/>
            <p14:sldId id="378"/>
            <p14:sldId id="382"/>
            <p14:sldId id="932"/>
            <p14:sldId id="903"/>
            <p14:sldId id="930"/>
            <p14:sldId id="966"/>
            <p14:sldId id="384"/>
            <p14:sldId id="383"/>
            <p14:sldId id="387"/>
            <p14:sldId id="386"/>
            <p14:sldId id="385"/>
            <p14:sldId id="904"/>
            <p14:sldId id="374"/>
            <p14:sldId id="371"/>
            <p14:sldId id="372"/>
            <p14:sldId id="373"/>
            <p14:sldId id="370"/>
            <p14:sldId id="355"/>
            <p14:sldId id="356"/>
            <p14:sldId id="357"/>
            <p14:sldId id="348"/>
            <p14:sldId id="351"/>
            <p14:sldId id="352"/>
            <p14:sldId id="353"/>
            <p14:sldId id="354"/>
            <p14:sldId id="389"/>
            <p14:sldId id="390"/>
            <p14:sldId id="423"/>
            <p14:sldId id="453"/>
            <p14:sldId id="455"/>
            <p14:sldId id="855"/>
            <p14:sldId id="821"/>
            <p14:sldId id="424"/>
            <p14:sldId id="425"/>
            <p14:sldId id="427"/>
            <p14:sldId id="428"/>
            <p14:sldId id="429"/>
            <p14:sldId id="432"/>
            <p14:sldId id="433"/>
            <p14:sldId id="434"/>
            <p14:sldId id="405"/>
            <p14:sldId id="856"/>
            <p14:sldId id="418"/>
            <p14:sldId id="804"/>
            <p14:sldId id="419"/>
            <p14:sldId id="420"/>
            <p14:sldId id="933"/>
            <p14:sldId id="926"/>
            <p14:sldId id="925"/>
            <p14:sldId id="408"/>
            <p14:sldId id="895"/>
            <p14:sldId id="896"/>
            <p14:sldId id="410"/>
            <p14:sldId id="779"/>
            <p14:sldId id="780"/>
            <p14:sldId id="781"/>
            <p14:sldId id="784"/>
            <p14:sldId id="785"/>
            <p14:sldId id="786"/>
            <p14:sldId id="782"/>
            <p14:sldId id="783"/>
            <p14:sldId id="787"/>
            <p14:sldId id="788"/>
            <p14:sldId id="921"/>
            <p14:sldId id="789"/>
            <p14:sldId id="882"/>
            <p14:sldId id="934"/>
            <p14:sldId id="908"/>
            <p14:sldId id="883"/>
            <p14:sldId id="884"/>
            <p14:sldId id="885"/>
            <p14:sldId id="886"/>
            <p14:sldId id="907"/>
            <p14:sldId id="909"/>
            <p14:sldId id="962"/>
            <p14:sldId id="887"/>
            <p14:sldId id="795"/>
            <p14:sldId id="906"/>
            <p14:sldId id="894"/>
            <p14:sldId id="935"/>
            <p14:sldId id="859"/>
            <p14:sldId id="861"/>
            <p14:sldId id="862"/>
            <p14:sldId id="866"/>
            <p14:sldId id="867"/>
            <p14:sldId id="868"/>
            <p14:sldId id="869"/>
            <p14:sldId id="870"/>
            <p14:sldId id="435"/>
            <p14:sldId id="892"/>
            <p14:sldId id="889"/>
            <p14:sldId id="890"/>
            <p14:sldId id="891"/>
            <p14:sldId id="872"/>
            <p14:sldId id="873"/>
            <p14:sldId id="436"/>
            <p14:sldId id="437"/>
            <p14:sldId id="956"/>
            <p14:sldId id="1005"/>
            <p14:sldId id="968"/>
            <p14:sldId id="265"/>
            <p14:sldId id="266"/>
            <p14:sldId id="267"/>
            <p14:sldId id="259"/>
            <p14:sldId id="261"/>
            <p14:sldId id="262"/>
            <p14:sldId id="263"/>
            <p14:sldId id="268"/>
            <p14:sldId id="269"/>
            <p14:sldId id="270"/>
            <p14:sldId id="260"/>
            <p14:sldId id="272"/>
            <p14:sldId id="273"/>
            <p14:sldId id="274"/>
            <p14:sldId id="275"/>
            <p14:sldId id="256"/>
            <p14:sldId id="276"/>
            <p14:sldId id="277"/>
            <p14:sldId id="278"/>
            <p14:sldId id="279"/>
            <p14:sldId id="280"/>
            <p14:sldId id="281"/>
            <p14:sldId id="282"/>
            <p14:sldId id="283"/>
            <p14:sldId id="284"/>
            <p14:sldId id="285"/>
            <p14:sldId id="969"/>
            <p14:sldId id="970"/>
            <p14:sldId id="971"/>
            <p14:sldId id="972"/>
            <p14:sldId id="973"/>
            <p14:sldId id="291"/>
            <p14:sldId id="974"/>
            <p14:sldId id="975"/>
            <p14:sldId id="976"/>
            <p14:sldId id="985"/>
            <p14:sldId id="986"/>
            <p14:sldId id="993"/>
            <p14:sldId id="994"/>
            <p14:sldId id="995"/>
            <p14:sldId id="1002"/>
            <p14:sldId id="802"/>
            <p14:sldId id="996"/>
            <p14:sldId id="997"/>
            <p14:sldId id="998"/>
            <p14:sldId id="999"/>
            <p14:sldId id="803"/>
            <p14:sldId id="1000"/>
            <p14:sldId id="1001"/>
            <p14:sldId id="1003"/>
            <p14:sldId id="1004"/>
            <p14:sldId id="319"/>
            <p14:sldId id="320"/>
            <p14:sldId id="321"/>
            <p14:sldId id="322"/>
            <p14:sldId id="324"/>
            <p14:sldId id="325"/>
            <p14:sldId id="326"/>
            <p14:sldId id="937"/>
            <p14:sldId id="940"/>
            <p14:sldId id="941"/>
            <p14:sldId id="796"/>
            <p14:sldId id="801"/>
            <p14:sldId id="800"/>
            <p14:sldId id="797"/>
            <p14:sldId id="798"/>
            <p14:sldId id="943"/>
            <p14:sldId id="944"/>
            <p14:sldId id="942"/>
            <p14:sldId id="915"/>
            <p14:sldId id="917"/>
            <p14:sldId id="963"/>
            <p14:sldId id="964"/>
            <p14:sldId id="965"/>
            <p14:sldId id="299"/>
            <p14:sldId id="305"/>
            <p14:sldId id="916"/>
            <p14:sldId id="300"/>
            <p14:sldId id="301"/>
            <p14:sldId id="302"/>
            <p14:sldId id="303"/>
            <p14:sldId id="304"/>
            <p14:sldId id="918"/>
            <p14:sldId id="911"/>
            <p14:sldId id="957"/>
            <p14:sldId id="920"/>
            <p14:sldId id="945"/>
            <p14:sldId id="946"/>
            <p14:sldId id="947"/>
            <p14:sldId id="948"/>
            <p14:sldId id="919"/>
            <p14:sldId id="958"/>
            <p14:sldId id="1013"/>
            <p14:sldId id="1014"/>
            <p14:sldId id="959"/>
            <p14:sldId id="1015"/>
            <p14:sldId id="1016"/>
            <p14:sldId id="1017"/>
          </p14:sldIdLst>
        </p14:section>
        <p14:section name="Oddíl bez názvu" id="{A0861753-5143-4A1E-A033-3C78C38730B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3"/>
    <p:restoredTop sz="94681"/>
  </p:normalViewPr>
  <p:slideViewPr>
    <p:cSldViewPr snapToGrid="0">
      <p:cViewPr varScale="1">
        <p:scale>
          <a:sx n="116" d="100"/>
          <a:sy n="116" d="100"/>
        </p:scale>
        <p:origin x="208"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viewProps" Target="viewProp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theme" Target="theme/theme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presProps" Target="presProps.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s>
</file>

<file path=ppt/diagrams/_rels/data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1DFA1A-5D5C-4E69-8F54-AD6DB7AFFC32}"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D4D9A6B0-B162-49D5-97E5-F99FCF2C7AE2}">
      <dgm:prSet/>
      <dgm:spPr/>
      <dgm:t>
        <a:bodyPr/>
        <a:lstStyle/>
        <a:p>
          <a:r>
            <a:rPr lang="cs-CZ"/>
            <a:t>Hlavní město – Kyjev</a:t>
          </a:r>
          <a:endParaRPr lang="en-US"/>
        </a:p>
      </dgm:t>
    </dgm:pt>
    <dgm:pt modelId="{F8A364B7-D7F5-487F-9144-7FE35D2B3EC7}" type="parTrans" cxnId="{CE216C89-D22F-4A69-B36F-4FC6B0C1DA71}">
      <dgm:prSet/>
      <dgm:spPr/>
      <dgm:t>
        <a:bodyPr/>
        <a:lstStyle/>
        <a:p>
          <a:endParaRPr lang="en-US"/>
        </a:p>
      </dgm:t>
    </dgm:pt>
    <dgm:pt modelId="{222373D0-7E8A-41BA-B966-48FB5D73F333}" type="sibTrans" cxnId="{CE216C89-D22F-4A69-B36F-4FC6B0C1DA71}">
      <dgm:prSet/>
      <dgm:spPr/>
      <dgm:t>
        <a:bodyPr/>
        <a:lstStyle/>
        <a:p>
          <a:endParaRPr lang="en-US"/>
        </a:p>
      </dgm:t>
    </dgm:pt>
    <dgm:pt modelId="{283F6973-3150-486F-B4F9-CA7844A3CD37}">
      <dgm:prSet/>
      <dgm:spPr/>
      <dgm:t>
        <a:bodyPr/>
        <a:lstStyle/>
        <a:p>
          <a:r>
            <a:rPr lang="cs-CZ"/>
            <a:t>Rozloha - cca 603 000 km² (největší země v Evropě kromě Ruska)</a:t>
          </a:r>
          <a:endParaRPr lang="en-US"/>
        </a:p>
      </dgm:t>
    </dgm:pt>
    <dgm:pt modelId="{D3F8FD26-6BA3-4088-91B8-C25B9EF42D7C}" type="parTrans" cxnId="{2767DFFC-B3CD-46D6-9800-CF216AF313F1}">
      <dgm:prSet/>
      <dgm:spPr/>
      <dgm:t>
        <a:bodyPr/>
        <a:lstStyle/>
        <a:p>
          <a:endParaRPr lang="en-US"/>
        </a:p>
      </dgm:t>
    </dgm:pt>
    <dgm:pt modelId="{8A0292DD-E268-460D-B6F0-C358FA166EF1}" type="sibTrans" cxnId="{2767DFFC-B3CD-46D6-9800-CF216AF313F1}">
      <dgm:prSet/>
      <dgm:spPr/>
      <dgm:t>
        <a:bodyPr/>
        <a:lstStyle/>
        <a:p>
          <a:endParaRPr lang="en-US"/>
        </a:p>
      </dgm:t>
    </dgm:pt>
    <dgm:pt modelId="{6215F64D-CDA9-4A03-B90A-E6F82CDB6DE3}">
      <dgm:prSet/>
      <dgm:spPr/>
      <dgm:t>
        <a:bodyPr/>
        <a:lstStyle/>
        <a:p>
          <a:r>
            <a:rPr lang="cs-CZ"/>
            <a:t>Počet obyvatel přibližně 36 milionů (po roce 2022 výrazně ovlivněno migrací)</a:t>
          </a:r>
          <a:endParaRPr lang="en-US"/>
        </a:p>
      </dgm:t>
    </dgm:pt>
    <dgm:pt modelId="{F29F02E5-B180-4B55-B008-B9677A0FE42F}" type="parTrans" cxnId="{7A50E35F-D806-445E-9B5A-A20C0CD96B01}">
      <dgm:prSet/>
      <dgm:spPr/>
      <dgm:t>
        <a:bodyPr/>
        <a:lstStyle/>
        <a:p>
          <a:endParaRPr lang="en-US"/>
        </a:p>
      </dgm:t>
    </dgm:pt>
    <dgm:pt modelId="{24A5F29F-A63F-4B76-95F4-9945A6B3FF14}" type="sibTrans" cxnId="{7A50E35F-D806-445E-9B5A-A20C0CD96B01}">
      <dgm:prSet/>
      <dgm:spPr/>
      <dgm:t>
        <a:bodyPr/>
        <a:lstStyle/>
        <a:p>
          <a:endParaRPr lang="en-US"/>
        </a:p>
      </dgm:t>
    </dgm:pt>
    <dgm:pt modelId="{A436D971-A88F-4E98-B834-7E599E73972B}">
      <dgm:prSet/>
      <dgm:spPr/>
      <dgm:t>
        <a:bodyPr/>
        <a:lstStyle/>
        <a:p>
          <a:r>
            <a:rPr lang="cs-CZ"/>
            <a:t>S</a:t>
          </a:r>
          <a:r>
            <a:rPr lang="cs-CZ" b="1"/>
            <a:t>ousedé</a:t>
          </a:r>
          <a:r>
            <a:rPr lang="cs-CZ"/>
            <a:t>: Rusko, Bělorusko, Polsko, Slovensko, Maďarsko, Rumunsko, Moldavsko</a:t>
          </a:r>
          <a:endParaRPr lang="en-US"/>
        </a:p>
      </dgm:t>
    </dgm:pt>
    <dgm:pt modelId="{3437B617-5AD6-4388-8A6F-E3330D1439AB}" type="parTrans" cxnId="{9DD5ABD7-72F8-4441-A46A-92035D8405A3}">
      <dgm:prSet/>
      <dgm:spPr/>
      <dgm:t>
        <a:bodyPr/>
        <a:lstStyle/>
        <a:p>
          <a:endParaRPr lang="en-US"/>
        </a:p>
      </dgm:t>
    </dgm:pt>
    <dgm:pt modelId="{9D95CBFE-05A5-429E-90F3-C4647C2BE0C6}" type="sibTrans" cxnId="{9DD5ABD7-72F8-4441-A46A-92035D8405A3}">
      <dgm:prSet/>
      <dgm:spPr/>
      <dgm:t>
        <a:bodyPr/>
        <a:lstStyle/>
        <a:p>
          <a:endParaRPr lang="en-US"/>
        </a:p>
      </dgm:t>
    </dgm:pt>
    <dgm:pt modelId="{DA4B712B-96BD-40BA-95B5-36185EC2C929}">
      <dgm:prSet/>
      <dgm:spPr/>
      <dgm:t>
        <a:bodyPr/>
        <a:lstStyle/>
        <a:p>
          <a:r>
            <a:rPr lang="cs-CZ" b="1"/>
            <a:t>Jazyk</a:t>
          </a:r>
          <a:r>
            <a:rPr lang="cs-CZ"/>
            <a:t>: Ukrajinština (oficiální), často se mluví i rusky</a:t>
          </a:r>
          <a:endParaRPr lang="en-US"/>
        </a:p>
      </dgm:t>
    </dgm:pt>
    <dgm:pt modelId="{7E4FE337-EB99-448C-A3C2-135AB086C168}" type="parTrans" cxnId="{1087ECD7-6117-4BF0-B314-B143D05546B4}">
      <dgm:prSet/>
      <dgm:spPr/>
      <dgm:t>
        <a:bodyPr/>
        <a:lstStyle/>
        <a:p>
          <a:endParaRPr lang="en-US"/>
        </a:p>
      </dgm:t>
    </dgm:pt>
    <dgm:pt modelId="{7442E3C0-3F78-4752-B79E-BA155ACFD669}" type="sibTrans" cxnId="{1087ECD7-6117-4BF0-B314-B143D05546B4}">
      <dgm:prSet/>
      <dgm:spPr/>
      <dgm:t>
        <a:bodyPr/>
        <a:lstStyle/>
        <a:p>
          <a:endParaRPr lang="en-US"/>
        </a:p>
      </dgm:t>
    </dgm:pt>
    <dgm:pt modelId="{9500C482-C71D-3142-8E9A-3609173CD92E}" type="pres">
      <dgm:prSet presAssocID="{D01DFA1A-5D5C-4E69-8F54-AD6DB7AFFC32}" presName="vert0" presStyleCnt="0">
        <dgm:presLayoutVars>
          <dgm:dir/>
          <dgm:animOne val="branch"/>
          <dgm:animLvl val="lvl"/>
        </dgm:presLayoutVars>
      </dgm:prSet>
      <dgm:spPr/>
    </dgm:pt>
    <dgm:pt modelId="{7F0DDC17-9951-3444-B871-CEDDA720E23C}" type="pres">
      <dgm:prSet presAssocID="{D4D9A6B0-B162-49D5-97E5-F99FCF2C7AE2}" presName="thickLine" presStyleLbl="alignNode1" presStyleIdx="0" presStyleCnt="5"/>
      <dgm:spPr/>
    </dgm:pt>
    <dgm:pt modelId="{3E872B10-72D1-814D-BDC8-3197E850F155}" type="pres">
      <dgm:prSet presAssocID="{D4D9A6B0-B162-49D5-97E5-F99FCF2C7AE2}" presName="horz1" presStyleCnt="0"/>
      <dgm:spPr/>
    </dgm:pt>
    <dgm:pt modelId="{7D735AA3-CE0B-D849-A911-6615EBDA3623}" type="pres">
      <dgm:prSet presAssocID="{D4D9A6B0-B162-49D5-97E5-F99FCF2C7AE2}" presName="tx1" presStyleLbl="revTx" presStyleIdx="0" presStyleCnt="5"/>
      <dgm:spPr/>
    </dgm:pt>
    <dgm:pt modelId="{EBFA91BD-4150-2446-AED8-F10389D73BD8}" type="pres">
      <dgm:prSet presAssocID="{D4D9A6B0-B162-49D5-97E5-F99FCF2C7AE2}" presName="vert1" presStyleCnt="0"/>
      <dgm:spPr/>
    </dgm:pt>
    <dgm:pt modelId="{4C18F376-A397-A14C-9649-3F8995EA8EE5}" type="pres">
      <dgm:prSet presAssocID="{283F6973-3150-486F-B4F9-CA7844A3CD37}" presName="thickLine" presStyleLbl="alignNode1" presStyleIdx="1" presStyleCnt="5"/>
      <dgm:spPr/>
    </dgm:pt>
    <dgm:pt modelId="{202DD273-0615-1C43-A254-D112387326F2}" type="pres">
      <dgm:prSet presAssocID="{283F6973-3150-486F-B4F9-CA7844A3CD37}" presName="horz1" presStyleCnt="0"/>
      <dgm:spPr/>
    </dgm:pt>
    <dgm:pt modelId="{76F4E232-52C7-314F-B3E8-A824BE9A681B}" type="pres">
      <dgm:prSet presAssocID="{283F6973-3150-486F-B4F9-CA7844A3CD37}" presName="tx1" presStyleLbl="revTx" presStyleIdx="1" presStyleCnt="5"/>
      <dgm:spPr/>
    </dgm:pt>
    <dgm:pt modelId="{41A267F3-6194-B54E-921B-DC54EBB09529}" type="pres">
      <dgm:prSet presAssocID="{283F6973-3150-486F-B4F9-CA7844A3CD37}" presName="vert1" presStyleCnt="0"/>
      <dgm:spPr/>
    </dgm:pt>
    <dgm:pt modelId="{D50A5B40-6803-F74B-B59C-F0C4816C6C89}" type="pres">
      <dgm:prSet presAssocID="{6215F64D-CDA9-4A03-B90A-E6F82CDB6DE3}" presName="thickLine" presStyleLbl="alignNode1" presStyleIdx="2" presStyleCnt="5"/>
      <dgm:spPr/>
    </dgm:pt>
    <dgm:pt modelId="{92434D70-32CE-7340-8F5B-87DCB18ACAC0}" type="pres">
      <dgm:prSet presAssocID="{6215F64D-CDA9-4A03-B90A-E6F82CDB6DE3}" presName="horz1" presStyleCnt="0"/>
      <dgm:spPr/>
    </dgm:pt>
    <dgm:pt modelId="{63511431-01D6-AB4D-96C3-5EB75D09CB5F}" type="pres">
      <dgm:prSet presAssocID="{6215F64D-CDA9-4A03-B90A-E6F82CDB6DE3}" presName="tx1" presStyleLbl="revTx" presStyleIdx="2" presStyleCnt="5"/>
      <dgm:spPr/>
    </dgm:pt>
    <dgm:pt modelId="{65953323-507C-2F48-BC82-07AF6E9B2F62}" type="pres">
      <dgm:prSet presAssocID="{6215F64D-CDA9-4A03-B90A-E6F82CDB6DE3}" presName="vert1" presStyleCnt="0"/>
      <dgm:spPr/>
    </dgm:pt>
    <dgm:pt modelId="{F6997D85-BC1F-6043-9FC3-4F036FC70EFB}" type="pres">
      <dgm:prSet presAssocID="{A436D971-A88F-4E98-B834-7E599E73972B}" presName="thickLine" presStyleLbl="alignNode1" presStyleIdx="3" presStyleCnt="5"/>
      <dgm:spPr/>
    </dgm:pt>
    <dgm:pt modelId="{C99D05CA-F7E8-3D4D-A6F6-DA1E46F174FB}" type="pres">
      <dgm:prSet presAssocID="{A436D971-A88F-4E98-B834-7E599E73972B}" presName="horz1" presStyleCnt="0"/>
      <dgm:spPr/>
    </dgm:pt>
    <dgm:pt modelId="{5BAE2C86-B932-AD45-A78E-191BDD8171C8}" type="pres">
      <dgm:prSet presAssocID="{A436D971-A88F-4E98-B834-7E599E73972B}" presName="tx1" presStyleLbl="revTx" presStyleIdx="3" presStyleCnt="5"/>
      <dgm:spPr/>
    </dgm:pt>
    <dgm:pt modelId="{86797F23-A4CC-1E4A-9FA0-BA46F68AB027}" type="pres">
      <dgm:prSet presAssocID="{A436D971-A88F-4E98-B834-7E599E73972B}" presName="vert1" presStyleCnt="0"/>
      <dgm:spPr/>
    </dgm:pt>
    <dgm:pt modelId="{9444F422-0FA8-2344-944F-F680D5B553A4}" type="pres">
      <dgm:prSet presAssocID="{DA4B712B-96BD-40BA-95B5-36185EC2C929}" presName="thickLine" presStyleLbl="alignNode1" presStyleIdx="4" presStyleCnt="5"/>
      <dgm:spPr/>
    </dgm:pt>
    <dgm:pt modelId="{F813F646-0D5B-FF43-9DE5-65AD36883A4B}" type="pres">
      <dgm:prSet presAssocID="{DA4B712B-96BD-40BA-95B5-36185EC2C929}" presName="horz1" presStyleCnt="0"/>
      <dgm:spPr/>
    </dgm:pt>
    <dgm:pt modelId="{6A0F7696-5C0B-8647-9ACF-9641A1B3C474}" type="pres">
      <dgm:prSet presAssocID="{DA4B712B-96BD-40BA-95B5-36185EC2C929}" presName="tx1" presStyleLbl="revTx" presStyleIdx="4" presStyleCnt="5"/>
      <dgm:spPr/>
    </dgm:pt>
    <dgm:pt modelId="{871BA082-339A-EF49-BC24-C6DD93483A2E}" type="pres">
      <dgm:prSet presAssocID="{DA4B712B-96BD-40BA-95B5-36185EC2C929}" presName="vert1" presStyleCnt="0"/>
      <dgm:spPr/>
    </dgm:pt>
  </dgm:ptLst>
  <dgm:cxnLst>
    <dgm:cxn modelId="{8335EA2F-BF2D-CE4F-BA74-264F3A22ED9A}" type="presOf" srcId="{D01DFA1A-5D5C-4E69-8F54-AD6DB7AFFC32}" destId="{9500C482-C71D-3142-8E9A-3609173CD92E}" srcOrd="0" destOrd="0" presId="urn:microsoft.com/office/officeart/2008/layout/LinedList"/>
    <dgm:cxn modelId="{73753D38-62F7-464E-A51A-5CC5853B3B28}" type="presOf" srcId="{A436D971-A88F-4E98-B834-7E599E73972B}" destId="{5BAE2C86-B932-AD45-A78E-191BDD8171C8}" srcOrd="0" destOrd="0" presId="urn:microsoft.com/office/officeart/2008/layout/LinedList"/>
    <dgm:cxn modelId="{7A50E35F-D806-445E-9B5A-A20C0CD96B01}" srcId="{D01DFA1A-5D5C-4E69-8F54-AD6DB7AFFC32}" destId="{6215F64D-CDA9-4A03-B90A-E6F82CDB6DE3}" srcOrd="2" destOrd="0" parTransId="{F29F02E5-B180-4B55-B008-B9677A0FE42F}" sibTransId="{24A5F29F-A63F-4B76-95F4-9945A6B3FF14}"/>
    <dgm:cxn modelId="{F18EDE84-1318-074B-B47A-A4F5202C6A26}" type="presOf" srcId="{283F6973-3150-486F-B4F9-CA7844A3CD37}" destId="{76F4E232-52C7-314F-B3E8-A824BE9A681B}" srcOrd="0" destOrd="0" presId="urn:microsoft.com/office/officeart/2008/layout/LinedList"/>
    <dgm:cxn modelId="{CE216C89-D22F-4A69-B36F-4FC6B0C1DA71}" srcId="{D01DFA1A-5D5C-4E69-8F54-AD6DB7AFFC32}" destId="{D4D9A6B0-B162-49D5-97E5-F99FCF2C7AE2}" srcOrd="0" destOrd="0" parTransId="{F8A364B7-D7F5-487F-9144-7FE35D2B3EC7}" sibTransId="{222373D0-7E8A-41BA-B966-48FB5D73F333}"/>
    <dgm:cxn modelId="{BC049E89-C14A-7C47-B876-8E78ADEA8993}" type="presOf" srcId="{DA4B712B-96BD-40BA-95B5-36185EC2C929}" destId="{6A0F7696-5C0B-8647-9ACF-9641A1B3C474}" srcOrd="0" destOrd="0" presId="urn:microsoft.com/office/officeart/2008/layout/LinedList"/>
    <dgm:cxn modelId="{7B33309B-68A5-8645-9B7B-53B1D66409B8}" type="presOf" srcId="{D4D9A6B0-B162-49D5-97E5-F99FCF2C7AE2}" destId="{7D735AA3-CE0B-D849-A911-6615EBDA3623}" srcOrd="0" destOrd="0" presId="urn:microsoft.com/office/officeart/2008/layout/LinedList"/>
    <dgm:cxn modelId="{9DD5ABD7-72F8-4441-A46A-92035D8405A3}" srcId="{D01DFA1A-5D5C-4E69-8F54-AD6DB7AFFC32}" destId="{A436D971-A88F-4E98-B834-7E599E73972B}" srcOrd="3" destOrd="0" parTransId="{3437B617-5AD6-4388-8A6F-E3330D1439AB}" sibTransId="{9D95CBFE-05A5-429E-90F3-C4647C2BE0C6}"/>
    <dgm:cxn modelId="{1087ECD7-6117-4BF0-B314-B143D05546B4}" srcId="{D01DFA1A-5D5C-4E69-8F54-AD6DB7AFFC32}" destId="{DA4B712B-96BD-40BA-95B5-36185EC2C929}" srcOrd="4" destOrd="0" parTransId="{7E4FE337-EB99-448C-A3C2-135AB086C168}" sibTransId="{7442E3C0-3F78-4752-B79E-BA155ACFD669}"/>
    <dgm:cxn modelId="{6E15EBF1-9CCC-5344-AF9D-58325FD4D343}" type="presOf" srcId="{6215F64D-CDA9-4A03-B90A-E6F82CDB6DE3}" destId="{63511431-01D6-AB4D-96C3-5EB75D09CB5F}" srcOrd="0" destOrd="0" presId="urn:microsoft.com/office/officeart/2008/layout/LinedList"/>
    <dgm:cxn modelId="{2767DFFC-B3CD-46D6-9800-CF216AF313F1}" srcId="{D01DFA1A-5D5C-4E69-8F54-AD6DB7AFFC32}" destId="{283F6973-3150-486F-B4F9-CA7844A3CD37}" srcOrd="1" destOrd="0" parTransId="{D3F8FD26-6BA3-4088-91B8-C25B9EF42D7C}" sibTransId="{8A0292DD-E268-460D-B6F0-C358FA166EF1}"/>
    <dgm:cxn modelId="{D065C04F-AA38-7740-9232-EC2D11A5F3B9}" type="presParOf" srcId="{9500C482-C71D-3142-8E9A-3609173CD92E}" destId="{7F0DDC17-9951-3444-B871-CEDDA720E23C}" srcOrd="0" destOrd="0" presId="urn:microsoft.com/office/officeart/2008/layout/LinedList"/>
    <dgm:cxn modelId="{BBF7D6C4-3538-D94B-B8E1-6EDD471281B7}" type="presParOf" srcId="{9500C482-C71D-3142-8E9A-3609173CD92E}" destId="{3E872B10-72D1-814D-BDC8-3197E850F155}" srcOrd="1" destOrd="0" presId="urn:microsoft.com/office/officeart/2008/layout/LinedList"/>
    <dgm:cxn modelId="{8D13087E-0781-BD49-AC73-25FA32120596}" type="presParOf" srcId="{3E872B10-72D1-814D-BDC8-3197E850F155}" destId="{7D735AA3-CE0B-D849-A911-6615EBDA3623}" srcOrd="0" destOrd="0" presId="urn:microsoft.com/office/officeart/2008/layout/LinedList"/>
    <dgm:cxn modelId="{B97C6CCD-A72C-A34E-B86C-963DA69E8C83}" type="presParOf" srcId="{3E872B10-72D1-814D-BDC8-3197E850F155}" destId="{EBFA91BD-4150-2446-AED8-F10389D73BD8}" srcOrd="1" destOrd="0" presId="urn:microsoft.com/office/officeart/2008/layout/LinedList"/>
    <dgm:cxn modelId="{ABAD894E-AD94-4B4C-ADE6-467061411FA8}" type="presParOf" srcId="{9500C482-C71D-3142-8E9A-3609173CD92E}" destId="{4C18F376-A397-A14C-9649-3F8995EA8EE5}" srcOrd="2" destOrd="0" presId="urn:microsoft.com/office/officeart/2008/layout/LinedList"/>
    <dgm:cxn modelId="{1B83E7AE-DAFB-5F4D-BB85-BAB1E42A01F4}" type="presParOf" srcId="{9500C482-C71D-3142-8E9A-3609173CD92E}" destId="{202DD273-0615-1C43-A254-D112387326F2}" srcOrd="3" destOrd="0" presId="urn:microsoft.com/office/officeart/2008/layout/LinedList"/>
    <dgm:cxn modelId="{75AC5020-FFC5-7249-B917-D4CE06689BDF}" type="presParOf" srcId="{202DD273-0615-1C43-A254-D112387326F2}" destId="{76F4E232-52C7-314F-B3E8-A824BE9A681B}" srcOrd="0" destOrd="0" presId="urn:microsoft.com/office/officeart/2008/layout/LinedList"/>
    <dgm:cxn modelId="{E1D75AE0-EE53-8E40-9B56-92537C3B0BBD}" type="presParOf" srcId="{202DD273-0615-1C43-A254-D112387326F2}" destId="{41A267F3-6194-B54E-921B-DC54EBB09529}" srcOrd="1" destOrd="0" presId="urn:microsoft.com/office/officeart/2008/layout/LinedList"/>
    <dgm:cxn modelId="{D955339B-55DE-9B43-BE95-C6FEC1971621}" type="presParOf" srcId="{9500C482-C71D-3142-8E9A-3609173CD92E}" destId="{D50A5B40-6803-F74B-B59C-F0C4816C6C89}" srcOrd="4" destOrd="0" presId="urn:microsoft.com/office/officeart/2008/layout/LinedList"/>
    <dgm:cxn modelId="{DA95D408-37EB-2448-878D-02A777DE29E5}" type="presParOf" srcId="{9500C482-C71D-3142-8E9A-3609173CD92E}" destId="{92434D70-32CE-7340-8F5B-87DCB18ACAC0}" srcOrd="5" destOrd="0" presId="urn:microsoft.com/office/officeart/2008/layout/LinedList"/>
    <dgm:cxn modelId="{AF9F7935-A513-134A-95BC-F52DAEA33E04}" type="presParOf" srcId="{92434D70-32CE-7340-8F5B-87DCB18ACAC0}" destId="{63511431-01D6-AB4D-96C3-5EB75D09CB5F}" srcOrd="0" destOrd="0" presId="urn:microsoft.com/office/officeart/2008/layout/LinedList"/>
    <dgm:cxn modelId="{0CA4136C-EA8C-EA4E-BEC8-5DF1B766EF55}" type="presParOf" srcId="{92434D70-32CE-7340-8F5B-87DCB18ACAC0}" destId="{65953323-507C-2F48-BC82-07AF6E9B2F62}" srcOrd="1" destOrd="0" presId="urn:microsoft.com/office/officeart/2008/layout/LinedList"/>
    <dgm:cxn modelId="{A7B4BCCB-3E75-CF46-9EE0-573252A396C6}" type="presParOf" srcId="{9500C482-C71D-3142-8E9A-3609173CD92E}" destId="{F6997D85-BC1F-6043-9FC3-4F036FC70EFB}" srcOrd="6" destOrd="0" presId="urn:microsoft.com/office/officeart/2008/layout/LinedList"/>
    <dgm:cxn modelId="{0D42D2F8-BD72-5F49-ABD1-29D1C6DCE810}" type="presParOf" srcId="{9500C482-C71D-3142-8E9A-3609173CD92E}" destId="{C99D05CA-F7E8-3D4D-A6F6-DA1E46F174FB}" srcOrd="7" destOrd="0" presId="urn:microsoft.com/office/officeart/2008/layout/LinedList"/>
    <dgm:cxn modelId="{A3D9DA27-5275-864C-95DF-2719242016E6}" type="presParOf" srcId="{C99D05CA-F7E8-3D4D-A6F6-DA1E46F174FB}" destId="{5BAE2C86-B932-AD45-A78E-191BDD8171C8}" srcOrd="0" destOrd="0" presId="urn:microsoft.com/office/officeart/2008/layout/LinedList"/>
    <dgm:cxn modelId="{0DF755C0-55B8-874D-9A6C-F891C90E0DCF}" type="presParOf" srcId="{C99D05CA-F7E8-3D4D-A6F6-DA1E46F174FB}" destId="{86797F23-A4CC-1E4A-9FA0-BA46F68AB027}" srcOrd="1" destOrd="0" presId="urn:microsoft.com/office/officeart/2008/layout/LinedList"/>
    <dgm:cxn modelId="{751E49C2-B1B0-BF40-AFE7-74B9A47756CD}" type="presParOf" srcId="{9500C482-C71D-3142-8E9A-3609173CD92E}" destId="{9444F422-0FA8-2344-944F-F680D5B553A4}" srcOrd="8" destOrd="0" presId="urn:microsoft.com/office/officeart/2008/layout/LinedList"/>
    <dgm:cxn modelId="{BCF76BA0-C920-7B4F-95FF-37DFA3C28287}" type="presParOf" srcId="{9500C482-C71D-3142-8E9A-3609173CD92E}" destId="{F813F646-0D5B-FF43-9DE5-65AD36883A4B}" srcOrd="9" destOrd="0" presId="urn:microsoft.com/office/officeart/2008/layout/LinedList"/>
    <dgm:cxn modelId="{9740F916-565F-244C-87C1-2412128AB007}" type="presParOf" srcId="{F813F646-0D5B-FF43-9DE5-65AD36883A4B}" destId="{6A0F7696-5C0B-8647-9ACF-9641A1B3C474}" srcOrd="0" destOrd="0" presId="urn:microsoft.com/office/officeart/2008/layout/LinedList"/>
    <dgm:cxn modelId="{2BB139BA-E76C-5D4A-8DFA-ACB69486E895}" type="presParOf" srcId="{F813F646-0D5B-FF43-9DE5-65AD36883A4B}" destId="{871BA082-339A-EF49-BC24-C6DD93483A2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10F919-CB8E-4443-8001-FB9EC438CD6C}"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1E1D3DF9-DE0F-48E4-8E6F-CE0C769FAB1A}">
      <dgm:prSet/>
      <dgm:spPr/>
      <dgm:t>
        <a:bodyPr/>
        <a:lstStyle/>
        <a:p>
          <a:r>
            <a:rPr lang="en-US" b="1"/>
            <a:t>• Krym byl od 1954 součástí Ukrajinské SSR (převod z Ruska)</a:t>
          </a:r>
          <a:endParaRPr lang="en-US"/>
        </a:p>
      </dgm:t>
    </dgm:pt>
    <dgm:pt modelId="{18BF0265-15B7-4598-86BC-11705FFB01AC}" type="parTrans" cxnId="{B5B7A58F-FD65-456E-9818-93DD61714AD9}">
      <dgm:prSet/>
      <dgm:spPr/>
      <dgm:t>
        <a:bodyPr/>
        <a:lstStyle/>
        <a:p>
          <a:endParaRPr lang="en-US"/>
        </a:p>
      </dgm:t>
    </dgm:pt>
    <dgm:pt modelId="{B10BF5E6-1AF7-4F53-9B30-778FF6900C8C}" type="sibTrans" cxnId="{B5B7A58F-FD65-456E-9818-93DD61714AD9}">
      <dgm:prSet/>
      <dgm:spPr/>
      <dgm:t>
        <a:bodyPr/>
        <a:lstStyle/>
        <a:p>
          <a:endParaRPr lang="en-US"/>
        </a:p>
      </dgm:t>
    </dgm:pt>
    <dgm:pt modelId="{50C6D266-8836-4D80-9454-1EEE8B44CD05}">
      <dgm:prSet/>
      <dgm:spPr/>
      <dgm:t>
        <a:bodyPr/>
        <a:lstStyle/>
        <a:p>
          <a:r>
            <a:rPr lang="en-US" b="1"/>
            <a:t>• Ruskojazyčné obyvatelstvo požadovalo větší autonomii</a:t>
          </a:r>
          <a:endParaRPr lang="en-US"/>
        </a:p>
      </dgm:t>
    </dgm:pt>
    <dgm:pt modelId="{BCE304D8-4891-437D-ACB3-ABCAD1ED392E}" type="parTrans" cxnId="{234E6509-64A1-4C08-8359-5572CC8E48AC}">
      <dgm:prSet/>
      <dgm:spPr/>
      <dgm:t>
        <a:bodyPr/>
        <a:lstStyle/>
        <a:p>
          <a:endParaRPr lang="en-US"/>
        </a:p>
      </dgm:t>
    </dgm:pt>
    <dgm:pt modelId="{EEC04D1B-BA95-48D2-8767-ACCD071F8AE1}" type="sibTrans" cxnId="{234E6509-64A1-4C08-8359-5572CC8E48AC}">
      <dgm:prSet/>
      <dgm:spPr/>
      <dgm:t>
        <a:bodyPr/>
        <a:lstStyle/>
        <a:p>
          <a:endParaRPr lang="en-US"/>
        </a:p>
      </dgm:t>
    </dgm:pt>
    <dgm:pt modelId="{17D9F602-D45C-4092-8481-F4992F9FADA4}">
      <dgm:prSet/>
      <dgm:spPr/>
      <dgm:t>
        <a:bodyPr/>
        <a:lstStyle/>
        <a:p>
          <a:r>
            <a:rPr lang="en-US" b="1"/>
            <a:t>• Referendum vedlo k vytvoření Autonomní republiky Krym v rámci Ukrajiny</a:t>
          </a:r>
          <a:endParaRPr lang="en-US"/>
        </a:p>
      </dgm:t>
    </dgm:pt>
    <dgm:pt modelId="{3B925640-1808-4C41-B65C-F6CA51F7DB78}" type="parTrans" cxnId="{A6133909-A6C0-4433-A334-1E5DB441D87B}">
      <dgm:prSet/>
      <dgm:spPr/>
      <dgm:t>
        <a:bodyPr/>
        <a:lstStyle/>
        <a:p>
          <a:endParaRPr lang="en-US"/>
        </a:p>
      </dgm:t>
    </dgm:pt>
    <dgm:pt modelId="{DCD6D4A9-179A-4E01-A93E-3A986853576A}" type="sibTrans" cxnId="{A6133909-A6C0-4433-A334-1E5DB441D87B}">
      <dgm:prSet/>
      <dgm:spPr/>
      <dgm:t>
        <a:bodyPr/>
        <a:lstStyle/>
        <a:p>
          <a:endParaRPr lang="en-US"/>
        </a:p>
      </dgm:t>
    </dgm:pt>
    <dgm:pt modelId="{02D61F36-F47D-AD4D-8BF8-64C48AA63707}" type="pres">
      <dgm:prSet presAssocID="{F410F919-CB8E-4443-8001-FB9EC438CD6C}" presName="vert0" presStyleCnt="0">
        <dgm:presLayoutVars>
          <dgm:dir/>
          <dgm:animOne val="branch"/>
          <dgm:animLvl val="lvl"/>
        </dgm:presLayoutVars>
      </dgm:prSet>
      <dgm:spPr/>
    </dgm:pt>
    <dgm:pt modelId="{836628D9-D2D3-FC4D-A885-93DB89D295AF}" type="pres">
      <dgm:prSet presAssocID="{1E1D3DF9-DE0F-48E4-8E6F-CE0C769FAB1A}" presName="thickLine" presStyleLbl="alignNode1" presStyleIdx="0" presStyleCnt="3"/>
      <dgm:spPr/>
    </dgm:pt>
    <dgm:pt modelId="{14FA0DDE-C946-E949-AD04-1718CA66030A}" type="pres">
      <dgm:prSet presAssocID="{1E1D3DF9-DE0F-48E4-8E6F-CE0C769FAB1A}" presName="horz1" presStyleCnt="0"/>
      <dgm:spPr/>
    </dgm:pt>
    <dgm:pt modelId="{132E8D20-CEF3-A046-9B18-5CC48B20D3F7}" type="pres">
      <dgm:prSet presAssocID="{1E1D3DF9-DE0F-48E4-8E6F-CE0C769FAB1A}" presName="tx1" presStyleLbl="revTx" presStyleIdx="0" presStyleCnt="3"/>
      <dgm:spPr/>
    </dgm:pt>
    <dgm:pt modelId="{897FAC69-2587-7046-B3B4-CE12A54E39FB}" type="pres">
      <dgm:prSet presAssocID="{1E1D3DF9-DE0F-48E4-8E6F-CE0C769FAB1A}" presName="vert1" presStyleCnt="0"/>
      <dgm:spPr/>
    </dgm:pt>
    <dgm:pt modelId="{05E05DC5-E734-B640-9EBA-E16D105530DE}" type="pres">
      <dgm:prSet presAssocID="{50C6D266-8836-4D80-9454-1EEE8B44CD05}" presName="thickLine" presStyleLbl="alignNode1" presStyleIdx="1" presStyleCnt="3"/>
      <dgm:spPr/>
    </dgm:pt>
    <dgm:pt modelId="{7AA75395-5B1D-5A4D-9643-E63370BBC181}" type="pres">
      <dgm:prSet presAssocID="{50C6D266-8836-4D80-9454-1EEE8B44CD05}" presName="horz1" presStyleCnt="0"/>
      <dgm:spPr/>
    </dgm:pt>
    <dgm:pt modelId="{35549570-405E-2841-8A6A-A1C1588EBED7}" type="pres">
      <dgm:prSet presAssocID="{50C6D266-8836-4D80-9454-1EEE8B44CD05}" presName="tx1" presStyleLbl="revTx" presStyleIdx="1" presStyleCnt="3"/>
      <dgm:spPr/>
    </dgm:pt>
    <dgm:pt modelId="{9B316AC1-F314-B14A-8930-A89CA7E757C2}" type="pres">
      <dgm:prSet presAssocID="{50C6D266-8836-4D80-9454-1EEE8B44CD05}" presName="vert1" presStyleCnt="0"/>
      <dgm:spPr/>
    </dgm:pt>
    <dgm:pt modelId="{985C7CB1-96FF-8F40-8AFC-5B4498E04666}" type="pres">
      <dgm:prSet presAssocID="{17D9F602-D45C-4092-8481-F4992F9FADA4}" presName="thickLine" presStyleLbl="alignNode1" presStyleIdx="2" presStyleCnt="3"/>
      <dgm:spPr/>
    </dgm:pt>
    <dgm:pt modelId="{9267D2E9-E945-6A43-9308-0A86D8C1D675}" type="pres">
      <dgm:prSet presAssocID="{17D9F602-D45C-4092-8481-F4992F9FADA4}" presName="horz1" presStyleCnt="0"/>
      <dgm:spPr/>
    </dgm:pt>
    <dgm:pt modelId="{ABA49EAF-0953-754E-8970-189C8727C86E}" type="pres">
      <dgm:prSet presAssocID="{17D9F602-D45C-4092-8481-F4992F9FADA4}" presName="tx1" presStyleLbl="revTx" presStyleIdx="2" presStyleCnt="3"/>
      <dgm:spPr/>
    </dgm:pt>
    <dgm:pt modelId="{7C16F76D-2FBE-7340-86A8-5214A5ABC96A}" type="pres">
      <dgm:prSet presAssocID="{17D9F602-D45C-4092-8481-F4992F9FADA4}" presName="vert1" presStyleCnt="0"/>
      <dgm:spPr/>
    </dgm:pt>
  </dgm:ptLst>
  <dgm:cxnLst>
    <dgm:cxn modelId="{A6133909-A6C0-4433-A334-1E5DB441D87B}" srcId="{F410F919-CB8E-4443-8001-FB9EC438CD6C}" destId="{17D9F602-D45C-4092-8481-F4992F9FADA4}" srcOrd="2" destOrd="0" parTransId="{3B925640-1808-4C41-B65C-F6CA51F7DB78}" sibTransId="{DCD6D4A9-179A-4E01-A93E-3A986853576A}"/>
    <dgm:cxn modelId="{234E6509-64A1-4C08-8359-5572CC8E48AC}" srcId="{F410F919-CB8E-4443-8001-FB9EC438CD6C}" destId="{50C6D266-8836-4D80-9454-1EEE8B44CD05}" srcOrd="1" destOrd="0" parTransId="{BCE304D8-4891-437D-ACB3-ABCAD1ED392E}" sibTransId="{EEC04D1B-BA95-48D2-8767-ACCD071F8AE1}"/>
    <dgm:cxn modelId="{81F4A12F-132B-2748-A73F-3A5DBA577FD0}" type="presOf" srcId="{17D9F602-D45C-4092-8481-F4992F9FADA4}" destId="{ABA49EAF-0953-754E-8970-189C8727C86E}" srcOrd="0" destOrd="0" presId="urn:microsoft.com/office/officeart/2008/layout/LinedList"/>
    <dgm:cxn modelId="{F402E333-47BD-8042-A656-4B7C462D25D2}" type="presOf" srcId="{F410F919-CB8E-4443-8001-FB9EC438CD6C}" destId="{02D61F36-F47D-AD4D-8BF8-64C48AA63707}" srcOrd="0" destOrd="0" presId="urn:microsoft.com/office/officeart/2008/layout/LinedList"/>
    <dgm:cxn modelId="{B5B7A58F-FD65-456E-9818-93DD61714AD9}" srcId="{F410F919-CB8E-4443-8001-FB9EC438CD6C}" destId="{1E1D3DF9-DE0F-48E4-8E6F-CE0C769FAB1A}" srcOrd="0" destOrd="0" parTransId="{18BF0265-15B7-4598-86BC-11705FFB01AC}" sibTransId="{B10BF5E6-1AF7-4F53-9B30-778FF6900C8C}"/>
    <dgm:cxn modelId="{7A4F9FB3-3CA2-8E4F-9120-68BC52D6D222}" type="presOf" srcId="{50C6D266-8836-4D80-9454-1EEE8B44CD05}" destId="{35549570-405E-2841-8A6A-A1C1588EBED7}" srcOrd="0" destOrd="0" presId="urn:microsoft.com/office/officeart/2008/layout/LinedList"/>
    <dgm:cxn modelId="{9210DFD2-E361-2949-B76D-44209657718C}" type="presOf" srcId="{1E1D3DF9-DE0F-48E4-8E6F-CE0C769FAB1A}" destId="{132E8D20-CEF3-A046-9B18-5CC48B20D3F7}" srcOrd="0" destOrd="0" presId="urn:microsoft.com/office/officeart/2008/layout/LinedList"/>
    <dgm:cxn modelId="{42A1D7A5-B7C4-3B41-BC2D-707FF14BA771}" type="presParOf" srcId="{02D61F36-F47D-AD4D-8BF8-64C48AA63707}" destId="{836628D9-D2D3-FC4D-A885-93DB89D295AF}" srcOrd="0" destOrd="0" presId="urn:microsoft.com/office/officeart/2008/layout/LinedList"/>
    <dgm:cxn modelId="{0A40406C-3C71-E64E-8DA1-50AFA8B549B9}" type="presParOf" srcId="{02D61F36-F47D-AD4D-8BF8-64C48AA63707}" destId="{14FA0DDE-C946-E949-AD04-1718CA66030A}" srcOrd="1" destOrd="0" presId="urn:microsoft.com/office/officeart/2008/layout/LinedList"/>
    <dgm:cxn modelId="{2A74AFC3-8C7D-9D46-8912-46A5638440F4}" type="presParOf" srcId="{14FA0DDE-C946-E949-AD04-1718CA66030A}" destId="{132E8D20-CEF3-A046-9B18-5CC48B20D3F7}" srcOrd="0" destOrd="0" presId="urn:microsoft.com/office/officeart/2008/layout/LinedList"/>
    <dgm:cxn modelId="{03929343-32FC-FE48-A338-175B205AC991}" type="presParOf" srcId="{14FA0DDE-C946-E949-AD04-1718CA66030A}" destId="{897FAC69-2587-7046-B3B4-CE12A54E39FB}" srcOrd="1" destOrd="0" presId="urn:microsoft.com/office/officeart/2008/layout/LinedList"/>
    <dgm:cxn modelId="{C393B2D1-25CA-9946-B4D3-E0F6165E47D4}" type="presParOf" srcId="{02D61F36-F47D-AD4D-8BF8-64C48AA63707}" destId="{05E05DC5-E734-B640-9EBA-E16D105530DE}" srcOrd="2" destOrd="0" presId="urn:microsoft.com/office/officeart/2008/layout/LinedList"/>
    <dgm:cxn modelId="{F50CD64D-F50E-5247-A21B-A59DBC4F414A}" type="presParOf" srcId="{02D61F36-F47D-AD4D-8BF8-64C48AA63707}" destId="{7AA75395-5B1D-5A4D-9643-E63370BBC181}" srcOrd="3" destOrd="0" presId="urn:microsoft.com/office/officeart/2008/layout/LinedList"/>
    <dgm:cxn modelId="{475F1292-AA76-AE4E-8148-0ACC87DD2516}" type="presParOf" srcId="{7AA75395-5B1D-5A4D-9643-E63370BBC181}" destId="{35549570-405E-2841-8A6A-A1C1588EBED7}" srcOrd="0" destOrd="0" presId="urn:microsoft.com/office/officeart/2008/layout/LinedList"/>
    <dgm:cxn modelId="{662F1779-7DB3-BD4E-8251-4C38DF07BB77}" type="presParOf" srcId="{7AA75395-5B1D-5A4D-9643-E63370BBC181}" destId="{9B316AC1-F314-B14A-8930-A89CA7E757C2}" srcOrd="1" destOrd="0" presId="urn:microsoft.com/office/officeart/2008/layout/LinedList"/>
    <dgm:cxn modelId="{3ABEC466-CC9D-A44A-A322-9471A5B16454}" type="presParOf" srcId="{02D61F36-F47D-AD4D-8BF8-64C48AA63707}" destId="{985C7CB1-96FF-8F40-8AFC-5B4498E04666}" srcOrd="4" destOrd="0" presId="urn:microsoft.com/office/officeart/2008/layout/LinedList"/>
    <dgm:cxn modelId="{CAE69C53-5D31-B240-8953-D043049C29D1}" type="presParOf" srcId="{02D61F36-F47D-AD4D-8BF8-64C48AA63707}" destId="{9267D2E9-E945-6A43-9308-0A86D8C1D675}" srcOrd="5" destOrd="0" presId="urn:microsoft.com/office/officeart/2008/layout/LinedList"/>
    <dgm:cxn modelId="{5DA6B950-DD82-ED4F-8CC1-DFBBBBB0EE0D}" type="presParOf" srcId="{9267D2E9-E945-6A43-9308-0A86D8C1D675}" destId="{ABA49EAF-0953-754E-8970-189C8727C86E}" srcOrd="0" destOrd="0" presId="urn:microsoft.com/office/officeart/2008/layout/LinedList"/>
    <dgm:cxn modelId="{D4B3521D-EC9A-0B46-8A90-A61C99B02141}" type="presParOf" srcId="{9267D2E9-E945-6A43-9308-0A86D8C1D675}" destId="{7C16F76D-2FBE-7340-86A8-5214A5ABC96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B2C2F2-14F4-4A3B-A395-FFFAC9B3E7D3}"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551749EA-0B2F-4EAF-8B12-A8B0CBD11434}">
      <dgm:prSet/>
      <dgm:spPr/>
      <dgm:t>
        <a:bodyPr/>
        <a:lstStyle/>
        <a:p>
          <a:r>
            <a:rPr lang="en-US" b="1"/>
            <a:t>• Referendum proběhlo ještě v rámci SSSR</a:t>
          </a:r>
          <a:endParaRPr lang="en-US"/>
        </a:p>
      </dgm:t>
    </dgm:pt>
    <dgm:pt modelId="{2C8F51B7-77BD-45CA-A234-049BAEFA43A1}" type="parTrans" cxnId="{1C60A61B-26BA-4310-B91F-B67056CF52D3}">
      <dgm:prSet/>
      <dgm:spPr/>
      <dgm:t>
        <a:bodyPr/>
        <a:lstStyle/>
        <a:p>
          <a:endParaRPr lang="en-US"/>
        </a:p>
      </dgm:t>
    </dgm:pt>
    <dgm:pt modelId="{62401CC1-E3A0-4D50-B2CC-A303E8F2C5FA}" type="sibTrans" cxnId="{1C60A61B-26BA-4310-B91F-B67056CF52D3}">
      <dgm:prSet/>
      <dgm:spPr/>
      <dgm:t>
        <a:bodyPr/>
        <a:lstStyle/>
        <a:p>
          <a:endParaRPr lang="en-US"/>
        </a:p>
      </dgm:t>
    </dgm:pt>
    <dgm:pt modelId="{E9FDA9A5-F710-48CF-9E04-0BDECE1F2ADA}">
      <dgm:prSet/>
      <dgm:spPr/>
      <dgm:t>
        <a:bodyPr/>
        <a:lstStyle/>
        <a:p>
          <a:r>
            <a:rPr lang="en-US" b="1"/>
            <a:t>• Po rozpadu SSSR se Krym stal autonomní částí Ukrajiny</a:t>
          </a:r>
          <a:endParaRPr lang="en-US"/>
        </a:p>
      </dgm:t>
    </dgm:pt>
    <dgm:pt modelId="{58364E8C-CFCF-4586-BEAE-C296A834C150}" type="parTrans" cxnId="{6D7E91B3-29B2-460F-B8E7-3D20D789A5F9}">
      <dgm:prSet/>
      <dgm:spPr/>
      <dgm:t>
        <a:bodyPr/>
        <a:lstStyle/>
        <a:p>
          <a:endParaRPr lang="en-US"/>
        </a:p>
      </dgm:t>
    </dgm:pt>
    <dgm:pt modelId="{08513ADD-9341-48FC-BA00-EBB9EE7B1EB8}" type="sibTrans" cxnId="{6D7E91B3-29B2-460F-B8E7-3D20D789A5F9}">
      <dgm:prSet/>
      <dgm:spPr/>
      <dgm:t>
        <a:bodyPr/>
        <a:lstStyle/>
        <a:p>
          <a:endParaRPr lang="en-US"/>
        </a:p>
      </dgm:t>
    </dgm:pt>
    <dgm:pt modelId="{EC19D041-52BE-4E46-ACF9-6C1F41D00BCA}">
      <dgm:prSet/>
      <dgm:spPr/>
      <dgm:t>
        <a:bodyPr/>
        <a:lstStyle/>
        <a:p>
          <a:r>
            <a:rPr lang="en-US" b="1"/>
            <a:t>• Ukrajinská ústava (1996) potvrdila autonomii Krymu jako části jednotného státu</a:t>
          </a:r>
          <a:endParaRPr lang="en-US"/>
        </a:p>
      </dgm:t>
    </dgm:pt>
    <dgm:pt modelId="{07D907A6-C156-46D0-A3D6-10DA4B376AA9}" type="parTrans" cxnId="{CA3C7FEB-99A7-456C-BB6F-F2B17CE9243B}">
      <dgm:prSet/>
      <dgm:spPr/>
      <dgm:t>
        <a:bodyPr/>
        <a:lstStyle/>
        <a:p>
          <a:endParaRPr lang="en-US"/>
        </a:p>
      </dgm:t>
    </dgm:pt>
    <dgm:pt modelId="{23F9E253-8321-4C74-B296-55D0527CF904}" type="sibTrans" cxnId="{CA3C7FEB-99A7-456C-BB6F-F2B17CE9243B}">
      <dgm:prSet/>
      <dgm:spPr/>
      <dgm:t>
        <a:bodyPr/>
        <a:lstStyle/>
        <a:p>
          <a:endParaRPr lang="en-US"/>
        </a:p>
      </dgm:t>
    </dgm:pt>
    <dgm:pt modelId="{EEBE7369-6200-3E42-9B87-F2D0669D1F98}" type="pres">
      <dgm:prSet presAssocID="{88B2C2F2-14F4-4A3B-A395-FFFAC9B3E7D3}" presName="vert0" presStyleCnt="0">
        <dgm:presLayoutVars>
          <dgm:dir/>
          <dgm:animOne val="branch"/>
          <dgm:animLvl val="lvl"/>
        </dgm:presLayoutVars>
      </dgm:prSet>
      <dgm:spPr/>
    </dgm:pt>
    <dgm:pt modelId="{D534327F-E46F-324E-9B64-30B79482EDDF}" type="pres">
      <dgm:prSet presAssocID="{551749EA-0B2F-4EAF-8B12-A8B0CBD11434}" presName="thickLine" presStyleLbl="alignNode1" presStyleIdx="0" presStyleCnt="3"/>
      <dgm:spPr/>
    </dgm:pt>
    <dgm:pt modelId="{8B193B7E-6E80-6742-9AEC-C4DE124E1097}" type="pres">
      <dgm:prSet presAssocID="{551749EA-0B2F-4EAF-8B12-A8B0CBD11434}" presName="horz1" presStyleCnt="0"/>
      <dgm:spPr/>
    </dgm:pt>
    <dgm:pt modelId="{78BD1183-02D7-A641-A4AB-3D471D6B15E5}" type="pres">
      <dgm:prSet presAssocID="{551749EA-0B2F-4EAF-8B12-A8B0CBD11434}" presName="tx1" presStyleLbl="revTx" presStyleIdx="0" presStyleCnt="3"/>
      <dgm:spPr/>
    </dgm:pt>
    <dgm:pt modelId="{50CE2B86-142C-B54B-BB90-CF4D58951ABD}" type="pres">
      <dgm:prSet presAssocID="{551749EA-0B2F-4EAF-8B12-A8B0CBD11434}" presName="vert1" presStyleCnt="0"/>
      <dgm:spPr/>
    </dgm:pt>
    <dgm:pt modelId="{BED5592A-25B0-F442-B256-4E125EEBC6E6}" type="pres">
      <dgm:prSet presAssocID="{E9FDA9A5-F710-48CF-9E04-0BDECE1F2ADA}" presName="thickLine" presStyleLbl="alignNode1" presStyleIdx="1" presStyleCnt="3"/>
      <dgm:spPr/>
    </dgm:pt>
    <dgm:pt modelId="{995FAAB2-DF0D-3545-9BD9-59F252E62D5E}" type="pres">
      <dgm:prSet presAssocID="{E9FDA9A5-F710-48CF-9E04-0BDECE1F2ADA}" presName="horz1" presStyleCnt="0"/>
      <dgm:spPr/>
    </dgm:pt>
    <dgm:pt modelId="{97D9CDE3-0334-0D41-B153-2E2547850574}" type="pres">
      <dgm:prSet presAssocID="{E9FDA9A5-F710-48CF-9E04-0BDECE1F2ADA}" presName="tx1" presStyleLbl="revTx" presStyleIdx="1" presStyleCnt="3"/>
      <dgm:spPr/>
    </dgm:pt>
    <dgm:pt modelId="{F1C48AD0-5221-804E-B546-F5E5E481786B}" type="pres">
      <dgm:prSet presAssocID="{E9FDA9A5-F710-48CF-9E04-0BDECE1F2ADA}" presName="vert1" presStyleCnt="0"/>
      <dgm:spPr/>
    </dgm:pt>
    <dgm:pt modelId="{62AADE6A-045E-AD4C-BFC3-D0F7AD46D09F}" type="pres">
      <dgm:prSet presAssocID="{EC19D041-52BE-4E46-ACF9-6C1F41D00BCA}" presName="thickLine" presStyleLbl="alignNode1" presStyleIdx="2" presStyleCnt="3"/>
      <dgm:spPr/>
    </dgm:pt>
    <dgm:pt modelId="{2AB5EBD7-AABF-404D-A26F-9A1055F2124E}" type="pres">
      <dgm:prSet presAssocID="{EC19D041-52BE-4E46-ACF9-6C1F41D00BCA}" presName="horz1" presStyleCnt="0"/>
      <dgm:spPr/>
    </dgm:pt>
    <dgm:pt modelId="{16DFF2E9-E25B-6F40-B02E-92BF4A7F9EEC}" type="pres">
      <dgm:prSet presAssocID="{EC19D041-52BE-4E46-ACF9-6C1F41D00BCA}" presName="tx1" presStyleLbl="revTx" presStyleIdx="2" presStyleCnt="3"/>
      <dgm:spPr/>
    </dgm:pt>
    <dgm:pt modelId="{37399B2D-7190-D649-83C2-DA335BB81028}" type="pres">
      <dgm:prSet presAssocID="{EC19D041-52BE-4E46-ACF9-6C1F41D00BCA}" presName="vert1" presStyleCnt="0"/>
      <dgm:spPr/>
    </dgm:pt>
  </dgm:ptLst>
  <dgm:cxnLst>
    <dgm:cxn modelId="{1C60A61B-26BA-4310-B91F-B67056CF52D3}" srcId="{88B2C2F2-14F4-4A3B-A395-FFFAC9B3E7D3}" destId="{551749EA-0B2F-4EAF-8B12-A8B0CBD11434}" srcOrd="0" destOrd="0" parTransId="{2C8F51B7-77BD-45CA-A234-049BAEFA43A1}" sibTransId="{62401CC1-E3A0-4D50-B2CC-A303E8F2C5FA}"/>
    <dgm:cxn modelId="{0C13895E-262C-0B49-A1D6-0C2EBDD31722}" type="presOf" srcId="{EC19D041-52BE-4E46-ACF9-6C1F41D00BCA}" destId="{16DFF2E9-E25B-6F40-B02E-92BF4A7F9EEC}" srcOrd="0" destOrd="0" presId="urn:microsoft.com/office/officeart/2008/layout/LinedList"/>
    <dgm:cxn modelId="{6D7E91B3-29B2-460F-B8E7-3D20D789A5F9}" srcId="{88B2C2F2-14F4-4A3B-A395-FFFAC9B3E7D3}" destId="{E9FDA9A5-F710-48CF-9E04-0BDECE1F2ADA}" srcOrd="1" destOrd="0" parTransId="{58364E8C-CFCF-4586-BEAE-C296A834C150}" sibTransId="{08513ADD-9341-48FC-BA00-EBB9EE7B1EB8}"/>
    <dgm:cxn modelId="{92E5D8BE-8222-2E41-A6D3-B7D3D55CEAE3}" type="presOf" srcId="{88B2C2F2-14F4-4A3B-A395-FFFAC9B3E7D3}" destId="{EEBE7369-6200-3E42-9B87-F2D0669D1F98}" srcOrd="0" destOrd="0" presId="urn:microsoft.com/office/officeart/2008/layout/LinedList"/>
    <dgm:cxn modelId="{CA3C7FEB-99A7-456C-BB6F-F2B17CE9243B}" srcId="{88B2C2F2-14F4-4A3B-A395-FFFAC9B3E7D3}" destId="{EC19D041-52BE-4E46-ACF9-6C1F41D00BCA}" srcOrd="2" destOrd="0" parTransId="{07D907A6-C156-46D0-A3D6-10DA4B376AA9}" sibTransId="{23F9E253-8321-4C74-B296-55D0527CF904}"/>
    <dgm:cxn modelId="{272392EC-0C0C-B148-8D6A-2AF1340EF8E1}" type="presOf" srcId="{E9FDA9A5-F710-48CF-9E04-0BDECE1F2ADA}" destId="{97D9CDE3-0334-0D41-B153-2E2547850574}" srcOrd="0" destOrd="0" presId="urn:microsoft.com/office/officeart/2008/layout/LinedList"/>
    <dgm:cxn modelId="{3AA6E4F6-C732-DD4C-9F66-E2AB6222019C}" type="presOf" srcId="{551749EA-0B2F-4EAF-8B12-A8B0CBD11434}" destId="{78BD1183-02D7-A641-A4AB-3D471D6B15E5}" srcOrd="0" destOrd="0" presId="urn:microsoft.com/office/officeart/2008/layout/LinedList"/>
    <dgm:cxn modelId="{59253DC4-F6A7-3C4B-9E4C-1EDF886CE9B5}" type="presParOf" srcId="{EEBE7369-6200-3E42-9B87-F2D0669D1F98}" destId="{D534327F-E46F-324E-9B64-30B79482EDDF}" srcOrd="0" destOrd="0" presId="urn:microsoft.com/office/officeart/2008/layout/LinedList"/>
    <dgm:cxn modelId="{45022CBD-4928-CA44-9709-3DBB8BE92846}" type="presParOf" srcId="{EEBE7369-6200-3E42-9B87-F2D0669D1F98}" destId="{8B193B7E-6E80-6742-9AEC-C4DE124E1097}" srcOrd="1" destOrd="0" presId="urn:microsoft.com/office/officeart/2008/layout/LinedList"/>
    <dgm:cxn modelId="{6122AF38-BE53-BB48-AF4A-C7A6D6AC4FB6}" type="presParOf" srcId="{8B193B7E-6E80-6742-9AEC-C4DE124E1097}" destId="{78BD1183-02D7-A641-A4AB-3D471D6B15E5}" srcOrd="0" destOrd="0" presId="urn:microsoft.com/office/officeart/2008/layout/LinedList"/>
    <dgm:cxn modelId="{2CEC0EDF-60B7-DD40-8554-DDD74918B5EE}" type="presParOf" srcId="{8B193B7E-6E80-6742-9AEC-C4DE124E1097}" destId="{50CE2B86-142C-B54B-BB90-CF4D58951ABD}" srcOrd="1" destOrd="0" presId="urn:microsoft.com/office/officeart/2008/layout/LinedList"/>
    <dgm:cxn modelId="{12D88902-31BE-214D-8E39-43A92A94D1FD}" type="presParOf" srcId="{EEBE7369-6200-3E42-9B87-F2D0669D1F98}" destId="{BED5592A-25B0-F442-B256-4E125EEBC6E6}" srcOrd="2" destOrd="0" presId="urn:microsoft.com/office/officeart/2008/layout/LinedList"/>
    <dgm:cxn modelId="{C807FC1D-9884-4947-9FDE-2C0419AA86FC}" type="presParOf" srcId="{EEBE7369-6200-3E42-9B87-F2D0669D1F98}" destId="{995FAAB2-DF0D-3545-9BD9-59F252E62D5E}" srcOrd="3" destOrd="0" presId="urn:microsoft.com/office/officeart/2008/layout/LinedList"/>
    <dgm:cxn modelId="{D359465D-6749-0743-AF0F-6761640AE8E0}" type="presParOf" srcId="{995FAAB2-DF0D-3545-9BD9-59F252E62D5E}" destId="{97D9CDE3-0334-0D41-B153-2E2547850574}" srcOrd="0" destOrd="0" presId="urn:microsoft.com/office/officeart/2008/layout/LinedList"/>
    <dgm:cxn modelId="{DDFC9A16-FE13-394F-92F9-DACD6922C5B7}" type="presParOf" srcId="{995FAAB2-DF0D-3545-9BD9-59F252E62D5E}" destId="{F1C48AD0-5221-804E-B546-F5E5E481786B}" srcOrd="1" destOrd="0" presId="urn:microsoft.com/office/officeart/2008/layout/LinedList"/>
    <dgm:cxn modelId="{C991E8CD-235A-9B49-9719-CE915052BC9C}" type="presParOf" srcId="{EEBE7369-6200-3E42-9B87-F2D0669D1F98}" destId="{62AADE6A-045E-AD4C-BFC3-D0F7AD46D09F}" srcOrd="4" destOrd="0" presId="urn:microsoft.com/office/officeart/2008/layout/LinedList"/>
    <dgm:cxn modelId="{40B4728D-2D76-5048-B3F9-035DE0097993}" type="presParOf" srcId="{EEBE7369-6200-3E42-9B87-F2D0669D1F98}" destId="{2AB5EBD7-AABF-404D-A26F-9A1055F2124E}" srcOrd="5" destOrd="0" presId="urn:microsoft.com/office/officeart/2008/layout/LinedList"/>
    <dgm:cxn modelId="{799300C3-C29F-C14B-9479-D285B6C846AF}" type="presParOf" srcId="{2AB5EBD7-AABF-404D-A26F-9A1055F2124E}" destId="{16DFF2E9-E25B-6F40-B02E-92BF4A7F9EEC}" srcOrd="0" destOrd="0" presId="urn:microsoft.com/office/officeart/2008/layout/LinedList"/>
    <dgm:cxn modelId="{5B0BC936-7597-B54F-9DDF-F5B19AC56ACE}" type="presParOf" srcId="{2AB5EBD7-AABF-404D-A26F-9A1055F2124E}" destId="{37399B2D-7190-D649-83C2-DA335BB8102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EABB7C-783B-48A3-BEB0-4245629EC457}"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E40880E3-C8BF-4601-A699-4AE77D5F0261}">
      <dgm:prSet/>
      <dgm:spPr/>
      <dgm:t>
        <a:bodyPr/>
        <a:lstStyle/>
        <a:p>
          <a:r>
            <a:rPr lang="en-US" b="1"/>
            <a:t>První veřejný projev separatistického sentimentu na Krymu</a:t>
          </a:r>
          <a:endParaRPr lang="en-US"/>
        </a:p>
      </dgm:t>
    </dgm:pt>
    <dgm:pt modelId="{3BB3E508-2120-45CC-90CE-E0BAF06D7AA6}" type="parTrans" cxnId="{6D2B431A-9CDE-46F0-93F6-5AFCF4E7EADF}">
      <dgm:prSet/>
      <dgm:spPr/>
      <dgm:t>
        <a:bodyPr/>
        <a:lstStyle/>
        <a:p>
          <a:endParaRPr lang="en-US"/>
        </a:p>
      </dgm:t>
    </dgm:pt>
    <dgm:pt modelId="{27E54F0D-04C6-4D71-83F2-69F6388819EB}" type="sibTrans" cxnId="{6D2B431A-9CDE-46F0-93F6-5AFCF4E7EADF}">
      <dgm:prSet/>
      <dgm:spPr/>
      <dgm:t>
        <a:bodyPr/>
        <a:lstStyle/>
        <a:p>
          <a:endParaRPr lang="en-US"/>
        </a:p>
      </dgm:t>
    </dgm:pt>
    <dgm:pt modelId="{ED26DB4B-7082-4A0A-9A94-CE37D3546DBF}">
      <dgm:prSet/>
      <dgm:spPr/>
      <dgm:t>
        <a:bodyPr/>
        <a:lstStyle/>
        <a:p>
          <a:r>
            <a:rPr lang="en-US" b="1"/>
            <a:t>Významně ovlivnilo budoucí vývoj (např. situace v roce 2014)</a:t>
          </a:r>
          <a:endParaRPr lang="en-US"/>
        </a:p>
      </dgm:t>
    </dgm:pt>
    <dgm:pt modelId="{8E56C847-1A88-46A2-8EF2-F4ED1109F8EE}" type="parTrans" cxnId="{7E691C35-EDFE-4B5B-B5EE-B865EB6CA2B4}">
      <dgm:prSet/>
      <dgm:spPr/>
      <dgm:t>
        <a:bodyPr/>
        <a:lstStyle/>
        <a:p>
          <a:endParaRPr lang="en-US"/>
        </a:p>
      </dgm:t>
    </dgm:pt>
    <dgm:pt modelId="{D5E77269-168A-4A5A-9FE5-CCF710392173}" type="sibTrans" cxnId="{7E691C35-EDFE-4B5B-B5EE-B865EB6CA2B4}">
      <dgm:prSet/>
      <dgm:spPr/>
      <dgm:t>
        <a:bodyPr/>
        <a:lstStyle/>
        <a:p>
          <a:endParaRPr lang="en-US"/>
        </a:p>
      </dgm:t>
    </dgm:pt>
    <dgm:pt modelId="{4BE498EA-18BD-43DC-AD77-BBAE0F29B296}">
      <dgm:prSet/>
      <dgm:spPr/>
      <dgm:t>
        <a:bodyPr/>
        <a:lstStyle/>
        <a:p>
          <a:r>
            <a:rPr lang="en-US" b="1"/>
            <a:t>Dnes často dezinterpretováno jako snaha o odtržení</a:t>
          </a:r>
          <a:endParaRPr lang="en-US"/>
        </a:p>
      </dgm:t>
    </dgm:pt>
    <dgm:pt modelId="{9C8ACE52-0262-4DFB-907C-D38BF8974108}" type="parTrans" cxnId="{6B21EA4C-87E3-41E5-902C-61BBEE9ABD77}">
      <dgm:prSet/>
      <dgm:spPr/>
      <dgm:t>
        <a:bodyPr/>
        <a:lstStyle/>
        <a:p>
          <a:endParaRPr lang="en-US"/>
        </a:p>
      </dgm:t>
    </dgm:pt>
    <dgm:pt modelId="{7D57EE40-DB80-40EB-B9E5-45C8C00399F8}" type="sibTrans" cxnId="{6B21EA4C-87E3-41E5-902C-61BBEE9ABD77}">
      <dgm:prSet/>
      <dgm:spPr/>
      <dgm:t>
        <a:bodyPr/>
        <a:lstStyle/>
        <a:p>
          <a:endParaRPr lang="en-US"/>
        </a:p>
      </dgm:t>
    </dgm:pt>
    <dgm:pt modelId="{F5E7046B-B3F6-FA40-83A1-9DC5958E661D}" type="pres">
      <dgm:prSet presAssocID="{6FEABB7C-783B-48A3-BEB0-4245629EC457}" presName="vert0" presStyleCnt="0">
        <dgm:presLayoutVars>
          <dgm:dir/>
          <dgm:animOne val="branch"/>
          <dgm:animLvl val="lvl"/>
        </dgm:presLayoutVars>
      </dgm:prSet>
      <dgm:spPr/>
    </dgm:pt>
    <dgm:pt modelId="{41D5F80A-CFA8-1942-8145-9478E8F59807}" type="pres">
      <dgm:prSet presAssocID="{E40880E3-C8BF-4601-A699-4AE77D5F0261}" presName="thickLine" presStyleLbl="alignNode1" presStyleIdx="0" presStyleCnt="3"/>
      <dgm:spPr/>
    </dgm:pt>
    <dgm:pt modelId="{7B4FEC4F-5CAE-FC49-81BB-840A59CFC5BF}" type="pres">
      <dgm:prSet presAssocID="{E40880E3-C8BF-4601-A699-4AE77D5F0261}" presName="horz1" presStyleCnt="0"/>
      <dgm:spPr/>
    </dgm:pt>
    <dgm:pt modelId="{B0FE6635-03CF-9043-AE59-42C1EA68BAD7}" type="pres">
      <dgm:prSet presAssocID="{E40880E3-C8BF-4601-A699-4AE77D5F0261}" presName="tx1" presStyleLbl="revTx" presStyleIdx="0" presStyleCnt="3"/>
      <dgm:spPr/>
    </dgm:pt>
    <dgm:pt modelId="{B7324CD2-57E0-8C40-9057-5735CCB4D22D}" type="pres">
      <dgm:prSet presAssocID="{E40880E3-C8BF-4601-A699-4AE77D5F0261}" presName="vert1" presStyleCnt="0"/>
      <dgm:spPr/>
    </dgm:pt>
    <dgm:pt modelId="{EB397660-A172-C241-9F5D-638FE0B178AC}" type="pres">
      <dgm:prSet presAssocID="{ED26DB4B-7082-4A0A-9A94-CE37D3546DBF}" presName="thickLine" presStyleLbl="alignNode1" presStyleIdx="1" presStyleCnt="3"/>
      <dgm:spPr/>
    </dgm:pt>
    <dgm:pt modelId="{CA978FD7-2636-AC42-9F28-E9884687AC11}" type="pres">
      <dgm:prSet presAssocID="{ED26DB4B-7082-4A0A-9A94-CE37D3546DBF}" presName="horz1" presStyleCnt="0"/>
      <dgm:spPr/>
    </dgm:pt>
    <dgm:pt modelId="{DD46B221-E721-F54F-9BCE-BFA81B98B65C}" type="pres">
      <dgm:prSet presAssocID="{ED26DB4B-7082-4A0A-9A94-CE37D3546DBF}" presName="tx1" presStyleLbl="revTx" presStyleIdx="1" presStyleCnt="3"/>
      <dgm:spPr/>
    </dgm:pt>
    <dgm:pt modelId="{B7BA135C-EA63-4E4E-A362-B4E86F5398E6}" type="pres">
      <dgm:prSet presAssocID="{ED26DB4B-7082-4A0A-9A94-CE37D3546DBF}" presName="vert1" presStyleCnt="0"/>
      <dgm:spPr/>
    </dgm:pt>
    <dgm:pt modelId="{1FEE29EB-C894-2040-82F3-309906CC1C09}" type="pres">
      <dgm:prSet presAssocID="{4BE498EA-18BD-43DC-AD77-BBAE0F29B296}" presName="thickLine" presStyleLbl="alignNode1" presStyleIdx="2" presStyleCnt="3"/>
      <dgm:spPr/>
    </dgm:pt>
    <dgm:pt modelId="{32C175EB-29A4-7A4B-9C30-6EC12273D78A}" type="pres">
      <dgm:prSet presAssocID="{4BE498EA-18BD-43DC-AD77-BBAE0F29B296}" presName="horz1" presStyleCnt="0"/>
      <dgm:spPr/>
    </dgm:pt>
    <dgm:pt modelId="{BFC4F234-1C0E-B643-B534-FCF6D115B8E5}" type="pres">
      <dgm:prSet presAssocID="{4BE498EA-18BD-43DC-AD77-BBAE0F29B296}" presName="tx1" presStyleLbl="revTx" presStyleIdx="2" presStyleCnt="3"/>
      <dgm:spPr/>
    </dgm:pt>
    <dgm:pt modelId="{0C06728D-8BE7-8747-B3CF-C2C6017FA0F8}" type="pres">
      <dgm:prSet presAssocID="{4BE498EA-18BD-43DC-AD77-BBAE0F29B296}" presName="vert1" presStyleCnt="0"/>
      <dgm:spPr/>
    </dgm:pt>
  </dgm:ptLst>
  <dgm:cxnLst>
    <dgm:cxn modelId="{6D2B431A-9CDE-46F0-93F6-5AFCF4E7EADF}" srcId="{6FEABB7C-783B-48A3-BEB0-4245629EC457}" destId="{E40880E3-C8BF-4601-A699-4AE77D5F0261}" srcOrd="0" destOrd="0" parTransId="{3BB3E508-2120-45CC-90CE-E0BAF06D7AA6}" sibTransId="{27E54F0D-04C6-4D71-83F2-69F6388819EB}"/>
    <dgm:cxn modelId="{7E691C35-EDFE-4B5B-B5EE-B865EB6CA2B4}" srcId="{6FEABB7C-783B-48A3-BEB0-4245629EC457}" destId="{ED26DB4B-7082-4A0A-9A94-CE37D3546DBF}" srcOrd="1" destOrd="0" parTransId="{8E56C847-1A88-46A2-8EF2-F4ED1109F8EE}" sibTransId="{D5E77269-168A-4A5A-9FE5-CCF710392173}"/>
    <dgm:cxn modelId="{6B21EA4C-87E3-41E5-902C-61BBEE9ABD77}" srcId="{6FEABB7C-783B-48A3-BEB0-4245629EC457}" destId="{4BE498EA-18BD-43DC-AD77-BBAE0F29B296}" srcOrd="2" destOrd="0" parTransId="{9C8ACE52-0262-4DFB-907C-D38BF8974108}" sibTransId="{7D57EE40-DB80-40EB-B9E5-45C8C00399F8}"/>
    <dgm:cxn modelId="{0B3ADC4F-BA13-C34C-8D19-83D0E810C8F4}" type="presOf" srcId="{6FEABB7C-783B-48A3-BEB0-4245629EC457}" destId="{F5E7046B-B3F6-FA40-83A1-9DC5958E661D}" srcOrd="0" destOrd="0" presId="urn:microsoft.com/office/officeart/2008/layout/LinedList"/>
    <dgm:cxn modelId="{4DF96575-3711-194F-9986-A60C0032C4CB}" type="presOf" srcId="{ED26DB4B-7082-4A0A-9A94-CE37D3546DBF}" destId="{DD46B221-E721-F54F-9BCE-BFA81B98B65C}" srcOrd="0" destOrd="0" presId="urn:microsoft.com/office/officeart/2008/layout/LinedList"/>
    <dgm:cxn modelId="{580A3CA8-D1EF-DF41-9D16-1AD7B8946627}" type="presOf" srcId="{4BE498EA-18BD-43DC-AD77-BBAE0F29B296}" destId="{BFC4F234-1C0E-B643-B534-FCF6D115B8E5}" srcOrd="0" destOrd="0" presId="urn:microsoft.com/office/officeart/2008/layout/LinedList"/>
    <dgm:cxn modelId="{0033B7F3-9DED-4646-978E-162196E5E94E}" type="presOf" srcId="{E40880E3-C8BF-4601-A699-4AE77D5F0261}" destId="{B0FE6635-03CF-9043-AE59-42C1EA68BAD7}" srcOrd="0" destOrd="0" presId="urn:microsoft.com/office/officeart/2008/layout/LinedList"/>
    <dgm:cxn modelId="{8F393594-84ED-0C46-BAB8-CB60ADE8A0F0}" type="presParOf" srcId="{F5E7046B-B3F6-FA40-83A1-9DC5958E661D}" destId="{41D5F80A-CFA8-1942-8145-9478E8F59807}" srcOrd="0" destOrd="0" presId="urn:microsoft.com/office/officeart/2008/layout/LinedList"/>
    <dgm:cxn modelId="{1A73AF2D-F394-C44F-8671-2AD40BE4A278}" type="presParOf" srcId="{F5E7046B-B3F6-FA40-83A1-9DC5958E661D}" destId="{7B4FEC4F-5CAE-FC49-81BB-840A59CFC5BF}" srcOrd="1" destOrd="0" presId="urn:microsoft.com/office/officeart/2008/layout/LinedList"/>
    <dgm:cxn modelId="{69A1F21F-A14E-2D4D-B9E1-308C5A035D3B}" type="presParOf" srcId="{7B4FEC4F-5CAE-FC49-81BB-840A59CFC5BF}" destId="{B0FE6635-03CF-9043-AE59-42C1EA68BAD7}" srcOrd="0" destOrd="0" presId="urn:microsoft.com/office/officeart/2008/layout/LinedList"/>
    <dgm:cxn modelId="{0A2290FB-E732-D543-AD21-A6132C7D8B05}" type="presParOf" srcId="{7B4FEC4F-5CAE-FC49-81BB-840A59CFC5BF}" destId="{B7324CD2-57E0-8C40-9057-5735CCB4D22D}" srcOrd="1" destOrd="0" presId="urn:microsoft.com/office/officeart/2008/layout/LinedList"/>
    <dgm:cxn modelId="{BFC92A2B-D991-D64E-9467-F7E871C9ACB7}" type="presParOf" srcId="{F5E7046B-B3F6-FA40-83A1-9DC5958E661D}" destId="{EB397660-A172-C241-9F5D-638FE0B178AC}" srcOrd="2" destOrd="0" presId="urn:microsoft.com/office/officeart/2008/layout/LinedList"/>
    <dgm:cxn modelId="{1A942203-11E4-F541-B81C-688FBF424255}" type="presParOf" srcId="{F5E7046B-B3F6-FA40-83A1-9DC5958E661D}" destId="{CA978FD7-2636-AC42-9F28-E9884687AC11}" srcOrd="3" destOrd="0" presId="urn:microsoft.com/office/officeart/2008/layout/LinedList"/>
    <dgm:cxn modelId="{CB26F1A4-8E08-8C49-932C-2681746A4A30}" type="presParOf" srcId="{CA978FD7-2636-AC42-9F28-E9884687AC11}" destId="{DD46B221-E721-F54F-9BCE-BFA81B98B65C}" srcOrd="0" destOrd="0" presId="urn:microsoft.com/office/officeart/2008/layout/LinedList"/>
    <dgm:cxn modelId="{1CF4B385-EB81-A248-9439-EF10F5B07E9C}" type="presParOf" srcId="{CA978FD7-2636-AC42-9F28-E9884687AC11}" destId="{B7BA135C-EA63-4E4E-A362-B4E86F5398E6}" srcOrd="1" destOrd="0" presId="urn:microsoft.com/office/officeart/2008/layout/LinedList"/>
    <dgm:cxn modelId="{FD0425CA-1703-F54A-8C2B-233328EAE33C}" type="presParOf" srcId="{F5E7046B-B3F6-FA40-83A1-9DC5958E661D}" destId="{1FEE29EB-C894-2040-82F3-309906CC1C09}" srcOrd="4" destOrd="0" presId="urn:microsoft.com/office/officeart/2008/layout/LinedList"/>
    <dgm:cxn modelId="{BB5A3FC1-76F6-EA47-83DF-99F2251C001C}" type="presParOf" srcId="{F5E7046B-B3F6-FA40-83A1-9DC5958E661D}" destId="{32C175EB-29A4-7A4B-9C30-6EC12273D78A}" srcOrd="5" destOrd="0" presId="urn:microsoft.com/office/officeart/2008/layout/LinedList"/>
    <dgm:cxn modelId="{B15F2248-8273-834C-8E3A-15985618DCD2}" type="presParOf" srcId="{32C175EB-29A4-7A4B-9C30-6EC12273D78A}" destId="{BFC4F234-1C0E-B643-B534-FCF6D115B8E5}" srcOrd="0" destOrd="0" presId="urn:microsoft.com/office/officeart/2008/layout/LinedList"/>
    <dgm:cxn modelId="{3BFE31D0-6BDD-6D4B-90CF-C5635C5CE9F2}" type="presParOf" srcId="{32C175EB-29A4-7A4B-9C30-6EC12273D78A}" destId="{0C06728D-8BE7-8747-B3CF-C2C6017FA0F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180B115-7A22-4AA9-B73C-B6DDF79B77E1}"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E0B2D912-6AF5-416C-A50A-43BB958E11B6}">
      <dgm:prSet/>
      <dgm:spPr/>
      <dgm:t>
        <a:bodyPr/>
        <a:lstStyle/>
        <a:p>
          <a:r>
            <a:rPr lang="en-US" b="1"/>
            <a:t>• Období: listopad 2004 – leden 2005</a:t>
          </a:r>
          <a:endParaRPr lang="en-US"/>
        </a:p>
      </dgm:t>
    </dgm:pt>
    <dgm:pt modelId="{9B7CEC5D-E4FB-45EF-89C4-AA7555BD403E}" type="parTrans" cxnId="{8F28D988-50D1-44E8-A494-140201DFEDB8}">
      <dgm:prSet/>
      <dgm:spPr/>
      <dgm:t>
        <a:bodyPr/>
        <a:lstStyle/>
        <a:p>
          <a:endParaRPr lang="en-US"/>
        </a:p>
      </dgm:t>
    </dgm:pt>
    <dgm:pt modelId="{A8B5A6ED-81EF-43AC-99EA-63BE5474B7CD}" type="sibTrans" cxnId="{8F28D988-50D1-44E8-A494-140201DFEDB8}">
      <dgm:prSet/>
      <dgm:spPr/>
      <dgm:t>
        <a:bodyPr/>
        <a:lstStyle/>
        <a:p>
          <a:endParaRPr lang="en-US"/>
        </a:p>
      </dgm:t>
    </dgm:pt>
    <dgm:pt modelId="{91A0E191-5A5C-4BA0-8377-9950C4A23D66}">
      <dgm:prSet/>
      <dgm:spPr/>
      <dgm:t>
        <a:bodyPr/>
        <a:lstStyle/>
        <a:p>
          <a:r>
            <a:rPr lang="en-US" b="1"/>
            <a:t>• Důvod: zfalšované prezidentské volby – vyhlášen vítěz Viktor Janukovyč</a:t>
          </a:r>
          <a:endParaRPr lang="en-US"/>
        </a:p>
      </dgm:t>
    </dgm:pt>
    <dgm:pt modelId="{BA0A48A8-CB2E-4D9C-99FE-53C4B2E9525C}" type="parTrans" cxnId="{979FAE07-7166-4F14-9793-6E476728D329}">
      <dgm:prSet/>
      <dgm:spPr/>
      <dgm:t>
        <a:bodyPr/>
        <a:lstStyle/>
        <a:p>
          <a:endParaRPr lang="en-US"/>
        </a:p>
      </dgm:t>
    </dgm:pt>
    <dgm:pt modelId="{CE689198-5053-4AD1-91CD-7E4638FC4554}" type="sibTrans" cxnId="{979FAE07-7166-4F14-9793-6E476728D329}">
      <dgm:prSet/>
      <dgm:spPr/>
      <dgm:t>
        <a:bodyPr/>
        <a:lstStyle/>
        <a:p>
          <a:endParaRPr lang="en-US"/>
        </a:p>
      </dgm:t>
    </dgm:pt>
    <dgm:pt modelId="{B275E56E-BB5F-4603-8B58-F3144F08B308}">
      <dgm:prSet/>
      <dgm:spPr/>
      <dgm:t>
        <a:bodyPr/>
        <a:lstStyle/>
        <a:p>
          <a:r>
            <a:rPr lang="en-US" b="1"/>
            <a:t>• Opozice vedená Viktorem Juščenkem obvinila vládu z podvodů</a:t>
          </a:r>
          <a:endParaRPr lang="en-US"/>
        </a:p>
      </dgm:t>
    </dgm:pt>
    <dgm:pt modelId="{E7A8FF16-C4C3-449B-B030-4B26449156DC}" type="parTrans" cxnId="{3A8E139E-78DE-4D69-B794-56F0B0FB7B63}">
      <dgm:prSet/>
      <dgm:spPr/>
      <dgm:t>
        <a:bodyPr/>
        <a:lstStyle/>
        <a:p>
          <a:endParaRPr lang="en-US"/>
        </a:p>
      </dgm:t>
    </dgm:pt>
    <dgm:pt modelId="{1EF4A0C8-610D-4A34-AE63-20C9FC44306E}" type="sibTrans" cxnId="{3A8E139E-78DE-4D69-B794-56F0B0FB7B63}">
      <dgm:prSet/>
      <dgm:spPr/>
      <dgm:t>
        <a:bodyPr/>
        <a:lstStyle/>
        <a:p>
          <a:endParaRPr lang="en-US"/>
        </a:p>
      </dgm:t>
    </dgm:pt>
    <dgm:pt modelId="{E6620770-345A-4143-9E94-0F645B5CB4B0}">
      <dgm:prSet/>
      <dgm:spPr/>
      <dgm:t>
        <a:bodyPr/>
        <a:lstStyle/>
        <a:p>
          <a:r>
            <a:rPr lang="en-US" b="1"/>
            <a:t>• Masové nenásilné protesty v Kyjevě a dalších městech</a:t>
          </a:r>
          <a:endParaRPr lang="en-US"/>
        </a:p>
      </dgm:t>
    </dgm:pt>
    <dgm:pt modelId="{3BBB40CA-6510-4725-9A20-F80A0CB8AC2F}" type="parTrans" cxnId="{BEA1DCF3-28A4-4AE6-B710-9100031A3147}">
      <dgm:prSet/>
      <dgm:spPr/>
      <dgm:t>
        <a:bodyPr/>
        <a:lstStyle/>
        <a:p>
          <a:endParaRPr lang="en-US"/>
        </a:p>
      </dgm:t>
    </dgm:pt>
    <dgm:pt modelId="{71620786-E4AD-4976-86AD-E0E3431298E5}" type="sibTrans" cxnId="{BEA1DCF3-28A4-4AE6-B710-9100031A3147}">
      <dgm:prSet/>
      <dgm:spPr/>
      <dgm:t>
        <a:bodyPr/>
        <a:lstStyle/>
        <a:p>
          <a:endParaRPr lang="en-US"/>
        </a:p>
      </dgm:t>
    </dgm:pt>
    <dgm:pt modelId="{6D386B6E-B54B-1040-B17A-5A0053DCB1A1}" type="pres">
      <dgm:prSet presAssocID="{C180B115-7A22-4AA9-B73C-B6DDF79B77E1}" presName="vert0" presStyleCnt="0">
        <dgm:presLayoutVars>
          <dgm:dir/>
          <dgm:animOne val="branch"/>
          <dgm:animLvl val="lvl"/>
        </dgm:presLayoutVars>
      </dgm:prSet>
      <dgm:spPr/>
    </dgm:pt>
    <dgm:pt modelId="{F63257F3-F4B0-7C44-8004-AAAC6B564ED3}" type="pres">
      <dgm:prSet presAssocID="{E0B2D912-6AF5-416C-A50A-43BB958E11B6}" presName="thickLine" presStyleLbl="alignNode1" presStyleIdx="0" presStyleCnt="4"/>
      <dgm:spPr/>
    </dgm:pt>
    <dgm:pt modelId="{D26176DF-550C-0D43-A8F2-C057F8DED397}" type="pres">
      <dgm:prSet presAssocID="{E0B2D912-6AF5-416C-A50A-43BB958E11B6}" presName="horz1" presStyleCnt="0"/>
      <dgm:spPr/>
    </dgm:pt>
    <dgm:pt modelId="{996B80B7-2AEF-BE48-B84B-23A65DF3D1EF}" type="pres">
      <dgm:prSet presAssocID="{E0B2D912-6AF5-416C-A50A-43BB958E11B6}" presName="tx1" presStyleLbl="revTx" presStyleIdx="0" presStyleCnt="4"/>
      <dgm:spPr/>
    </dgm:pt>
    <dgm:pt modelId="{833E4EDC-5FC0-B340-A74E-C99E94384BF1}" type="pres">
      <dgm:prSet presAssocID="{E0B2D912-6AF5-416C-A50A-43BB958E11B6}" presName="vert1" presStyleCnt="0"/>
      <dgm:spPr/>
    </dgm:pt>
    <dgm:pt modelId="{8398C94D-EF38-AB4A-B29D-B8D7CD05AEA5}" type="pres">
      <dgm:prSet presAssocID="{91A0E191-5A5C-4BA0-8377-9950C4A23D66}" presName="thickLine" presStyleLbl="alignNode1" presStyleIdx="1" presStyleCnt="4"/>
      <dgm:spPr/>
    </dgm:pt>
    <dgm:pt modelId="{17CE5D66-1988-D647-9610-D4183941A37D}" type="pres">
      <dgm:prSet presAssocID="{91A0E191-5A5C-4BA0-8377-9950C4A23D66}" presName="horz1" presStyleCnt="0"/>
      <dgm:spPr/>
    </dgm:pt>
    <dgm:pt modelId="{90439B8F-1AE5-7040-976A-494F8E1184A5}" type="pres">
      <dgm:prSet presAssocID="{91A0E191-5A5C-4BA0-8377-9950C4A23D66}" presName="tx1" presStyleLbl="revTx" presStyleIdx="1" presStyleCnt="4"/>
      <dgm:spPr/>
    </dgm:pt>
    <dgm:pt modelId="{917E012C-96FF-6043-8A42-3202DA30EC09}" type="pres">
      <dgm:prSet presAssocID="{91A0E191-5A5C-4BA0-8377-9950C4A23D66}" presName="vert1" presStyleCnt="0"/>
      <dgm:spPr/>
    </dgm:pt>
    <dgm:pt modelId="{3DD576E1-E455-D34B-BC00-EB9D4C9DFC14}" type="pres">
      <dgm:prSet presAssocID="{B275E56E-BB5F-4603-8B58-F3144F08B308}" presName="thickLine" presStyleLbl="alignNode1" presStyleIdx="2" presStyleCnt="4"/>
      <dgm:spPr/>
    </dgm:pt>
    <dgm:pt modelId="{D6BF5B6C-2C9A-5045-9570-979B4917E845}" type="pres">
      <dgm:prSet presAssocID="{B275E56E-BB5F-4603-8B58-F3144F08B308}" presName="horz1" presStyleCnt="0"/>
      <dgm:spPr/>
    </dgm:pt>
    <dgm:pt modelId="{952175E4-630E-6F4F-B302-763C3A31137C}" type="pres">
      <dgm:prSet presAssocID="{B275E56E-BB5F-4603-8B58-F3144F08B308}" presName="tx1" presStyleLbl="revTx" presStyleIdx="2" presStyleCnt="4"/>
      <dgm:spPr/>
    </dgm:pt>
    <dgm:pt modelId="{7B65E47B-7BD0-504F-AE06-5140BC2D5249}" type="pres">
      <dgm:prSet presAssocID="{B275E56E-BB5F-4603-8B58-F3144F08B308}" presName="vert1" presStyleCnt="0"/>
      <dgm:spPr/>
    </dgm:pt>
    <dgm:pt modelId="{8AF0850B-49DF-844A-B6CD-7387B6D0925B}" type="pres">
      <dgm:prSet presAssocID="{E6620770-345A-4143-9E94-0F645B5CB4B0}" presName="thickLine" presStyleLbl="alignNode1" presStyleIdx="3" presStyleCnt="4"/>
      <dgm:spPr/>
    </dgm:pt>
    <dgm:pt modelId="{49D36BFB-B8A9-F34D-9D21-E631468198EF}" type="pres">
      <dgm:prSet presAssocID="{E6620770-345A-4143-9E94-0F645B5CB4B0}" presName="horz1" presStyleCnt="0"/>
      <dgm:spPr/>
    </dgm:pt>
    <dgm:pt modelId="{B35D0559-870A-1F49-8DD2-7E668D355BE3}" type="pres">
      <dgm:prSet presAssocID="{E6620770-345A-4143-9E94-0F645B5CB4B0}" presName="tx1" presStyleLbl="revTx" presStyleIdx="3" presStyleCnt="4"/>
      <dgm:spPr/>
    </dgm:pt>
    <dgm:pt modelId="{5C1C0B48-A5CF-3747-AD02-BDA6208816C8}" type="pres">
      <dgm:prSet presAssocID="{E6620770-345A-4143-9E94-0F645B5CB4B0}" presName="vert1" presStyleCnt="0"/>
      <dgm:spPr/>
    </dgm:pt>
  </dgm:ptLst>
  <dgm:cxnLst>
    <dgm:cxn modelId="{2CD25701-F56B-694A-831A-7E1677DC9EA9}" type="presOf" srcId="{E6620770-345A-4143-9E94-0F645B5CB4B0}" destId="{B35D0559-870A-1F49-8DD2-7E668D355BE3}" srcOrd="0" destOrd="0" presId="urn:microsoft.com/office/officeart/2008/layout/LinedList"/>
    <dgm:cxn modelId="{979FAE07-7166-4F14-9793-6E476728D329}" srcId="{C180B115-7A22-4AA9-B73C-B6DDF79B77E1}" destId="{91A0E191-5A5C-4BA0-8377-9950C4A23D66}" srcOrd="1" destOrd="0" parTransId="{BA0A48A8-CB2E-4D9C-99FE-53C4B2E9525C}" sibTransId="{CE689198-5053-4AD1-91CD-7E4638FC4554}"/>
    <dgm:cxn modelId="{E1820509-A53A-A847-A3B1-DB97255192FE}" type="presOf" srcId="{E0B2D912-6AF5-416C-A50A-43BB958E11B6}" destId="{996B80B7-2AEF-BE48-B84B-23A65DF3D1EF}" srcOrd="0" destOrd="0" presId="urn:microsoft.com/office/officeart/2008/layout/LinedList"/>
    <dgm:cxn modelId="{3F7D3A16-FC00-FA46-A26C-C3F48BB60028}" type="presOf" srcId="{91A0E191-5A5C-4BA0-8377-9950C4A23D66}" destId="{90439B8F-1AE5-7040-976A-494F8E1184A5}" srcOrd="0" destOrd="0" presId="urn:microsoft.com/office/officeart/2008/layout/LinedList"/>
    <dgm:cxn modelId="{22DA854D-7E50-284C-B455-CA615475E186}" type="presOf" srcId="{C180B115-7A22-4AA9-B73C-B6DDF79B77E1}" destId="{6D386B6E-B54B-1040-B17A-5A0053DCB1A1}" srcOrd="0" destOrd="0" presId="urn:microsoft.com/office/officeart/2008/layout/LinedList"/>
    <dgm:cxn modelId="{8F28D988-50D1-44E8-A494-140201DFEDB8}" srcId="{C180B115-7A22-4AA9-B73C-B6DDF79B77E1}" destId="{E0B2D912-6AF5-416C-A50A-43BB958E11B6}" srcOrd="0" destOrd="0" parTransId="{9B7CEC5D-E4FB-45EF-89C4-AA7555BD403E}" sibTransId="{A8B5A6ED-81EF-43AC-99EA-63BE5474B7CD}"/>
    <dgm:cxn modelId="{3A8E139E-78DE-4D69-B794-56F0B0FB7B63}" srcId="{C180B115-7A22-4AA9-B73C-B6DDF79B77E1}" destId="{B275E56E-BB5F-4603-8B58-F3144F08B308}" srcOrd="2" destOrd="0" parTransId="{E7A8FF16-C4C3-449B-B030-4B26449156DC}" sibTransId="{1EF4A0C8-610D-4A34-AE63-20C9FC44306E}"/>
    <dgm:cxn modelId="{428E02B6-1829-B044-8B7C-77283EE59068}" type="presOf" srcId="{B275E56E-BB5F-4603-8B58-F3144F08B308}" destId="{952175E4-630E-6F4F-B302-763C3A31137C}" srcOrd="0" destOrd="0" presId="urn:microsoft.com/office/officeart/2008/layout/LinedList"/>
    <dgm:cxn modelId="{BEA1DCF3-28A4-4AE6-B710-9100031A3147}" srcId="{C180B115-7A22-4AA9-B73C-B6DDF79B77E1}" destId="{E6620770-345A-4143-9E94-0F645B5CB4B0}" srcOrd="3" destOrd="0" parTransId="{3BBB40CA-6510-4725-9A20-F80A0CB8AC2F}" sibTransId="{71620786-E4AD-4976-86AD-E0E3431298E5}"/>
    <dgm:cxn modelId="{D39AB6D2-2000-B842-98A9-BF2A708095D0}" type="presParOf" srcId="{6D386B6E-B54B-1040-B17A-5A0053DCB1A1}" destId="{F63257F3-F4B0-7C44-8004-AAAC6B564ED3}" srcOrd="0" destOrd="0" presId="urn:microsoft.com/office/officeart/2008/layout/LinedList"/>
    <dgm:cxn modelId="{E3E20A91-F6FB-5047-82FC-F06E7B43C01A}" type="presParOf" srcId="{6D386B6E-B54B-1040-B17A-5A0053DCB1A1}" destId="{D26176DF-550C-0D43-A8F2-C057F8DED397}" srcOrd="1" destOrd="0" presId="urn:microsoft.com/office/officeart/2008/layout/LinedList"/>
    <dgm:cxn modelId="{0AACCA06-4ED5-1748-8F81-158E75435F36}" type="presParOf" srcId="{D26176DF-550C-0D43-A8F2-C057F8DED397}" destId="{996B80B7-2AEF-BE48-B84B-23A65DF3D1EF}" srcOrd="0" destOrd="0" presId="urn:microsoft.com/office/officeart/2008/layout/LinedList"/>
    <dgm:cxn modelId="{4E15FF27-CAB4-9447-B061-53CC5D05762F}" type="presParOf" srcId="{D26176DF-550C-0D43-A8F2-C057F8DED397}" destId="{833E4EDC-5FC0-B340-A74E-C99E94384BF1}" srcOrd="1" destOrd="0" presId="urn:microsoft.com/office/officeart/2008/layout/LinedList"/>
    <dgm:cxn modelId="{D91B76F3-79FE-EE4E-B779-1CD21AA0DC1F}" type="presParOf" srcId="{6D386B6E-B54B-1040-B17A-5A0053DCB1A1}" destId="{8398C94D-EF38-AB4A-B29D-B8D7CD05AEA5}" srcOrd="2" destOrd="0" presId="urn:microsoft.com/office/officeart/2008/layout/LinedList"/>
    <dgm:cxn modelId="{552716EE-CDB7-8F4D-A093-EAF35A040F0D}" type="presParOf" srcId="{6D386B6E-B54B-1040-B17A-5A0053DCB1A1}" destId="{17CE5D66-1988-D647-9610-D4183941A37D}" srcOrd="3" destOrd="0" presId="urn:microsoft.com/office/officeart/2008/layout/LinedList"/>
    <dgm:cxn modelId="{F9D3644F-B29E-C941-9023-25F1365E1C1F}" type="presParOf" srcId="{17CE5D66-1988-D647-9610-D4183941A37D}" destId="{90439B8F-1AE5-7040-976A-494F8E1184A5}" srcOrd="0" destOrd="0" presId="urn:microsoft.com/office/officeart/2008/layout/LinedList"/>
    <dgm:cxn modelId="{8DBF72D4-7F45-9347-A44E-E60C70E3844D}" type="presParOf" srcId="{17CE5D66-1988-D647-9610-D4183941A37D}" destId="{917E012C-96FF-6043-8A42-3202DA30EC09}" srcOrd="1" destOrd="0" presId="urn:microsoft.com/office/officeart/2008/layout/LinedList"/>
    <dgm:cxn modelId="{F5AE2C14-CB62-7C43-A5AB-2E245B757442}" type="presParOf" srcId="{6D386B6E-B54B-1040-B17A-5A0053DCB1A1}" destId="{3DD576E1-E455-D34B-BC00-EB9D4C9DFC14}" srcOrd="4" destOrd="0" presId="urn:microsoft.com/office/officeart/2008/layout/LinedList"/>
    <dgm:cxn modelId="{C34186CF-8F2F-B84A-B916-FAB69C8C0321}" type="presParOf" srcId="{6D386B6E-B54B-1040-B17A-5A0053DCB1A1}" destId="{D6BF5B6C-2C9A-5045-9570-979B4917E845}" srcOrd="5" destOrd="0" presId="urn:microsoft.com/office/officeart/2008/layout/LinedList"/>
    <dgm:cxn modelId="{ED35F831-E87E-D148-92B7-E775B76ACBDF}" type="presParOf" srcId="{D6BF5B6C-2C9A-5045-9570-979B4917E845}" destId="{952175E4-630E-6F4F-B302-763C3A31137C}" srcOrd="0" destOrd="0" presId="urn:microsoft.com/office/officeart/2008/layout/LinedList"/>
    <dgm:cxn modelId="{BE397332-BEE3-A744-BF0C-BDE9FCA5698D}" type="presParOf" srcId="{D6BF5B6C-2C9A-5045-9570-979B4917E845}" destId="{7B65E47B-7BD0-504F-AE06-5140BC2D5249}" srcOrd="1" destOrd="0" presId="urn:microsoft.com/office/officeart/2008/layout/LinedList"/>
    <dgm:cxn modelId="{4EC23B0A-0F87-4540-B910-659E38DF14C4}" type="presParOf" srcId="{6D386B6E-B54B-1040-B17A-5A0053DCB1A1}" destId="{8AF0850B-49DF-844A-B6CD-7387B6D0925B}" srcOrd="6" destOrd="0" presId="urn:microsoft.com/office/officeart/2008/layout/LinedList"/>
    <dgm:cxn modelId="{5EFE52AE-C20A-1C4E-A12F-DC5633D7F188}" type="presParOf" srcId="{6D386B6E-B54B-1040-B17A-5A0053DCB1A1}" destId="{49D36BFB-B8A9-F34D-9D21-E631468198EF}" srcOrd="7" destOrd="0" presId="urn:microsoft.com/office/officeart/2008/layout/LinedList"/>
    <dgm:cxn modelId="{C4401582-F41B-4743-98BD-D0CEA0F59220}" type="presParOf" srcId="{49D36BFB-B8A9-F34D-9D21-E631468198EF}" destId="{B35D0559-870A-1F49-8DD2-7E668D355BE3}" srcOrd="0" destOrd="0" presId="urn:microsoft.com/office/officeart/2008/layout/LinedList"/>
    <dgm:cxn modelId="{3CD37ADB-51C6-4D43-9216-E4101C48C436}" type="presParOf" srcId="{49D36BFB-B8A9-F34D-9D21-E631468198EF}" destId="{5C1C0B48-A5CF-3747-AD02-BDA6208816C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DD6C9F1-CFDF-442F-B0EA-60F9C22FB4DC}"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AC9DD3E7-380A-4CC6-AD62-6837AACDEF00}">
      <dgm:prSet/>
      <dgm:spPr/>
      <dgm:t>
        <a:bodyPr/>
        <a:lstStyle/>
        <a:p>
          <a:r>
            <a:rPr lang="en-US" b="1"/>
            <a:t>• Oranžová barva = symbol kampaně Viktora Juščenka</a:t>
          </a:r>
          <a:endParaRPr lang="en-US"/>
        </a:p>
      </dgm:t>
    </dgm:pt>
    <dgm:pt modelId="{8686FD1A-0D20-4058-A695-E3E10B7B76C3}" type="parTrans" cxnId="{59DA35E5-07D7-4183-A27E-74FFFF30E394}">
      <dgm:prSet/>
      <dgm:spPr/>
      <dgm:t>
        <a:bodyPr/>
        <a:lstStyle/>
        <a:p>
          <a:endParaRPr lang="en-US"/>
        </a:p>
      </dgm:t>
    </dgm:pt>
    <dgm:pt modelId="{26F7A791-DB27-478A-838F-59A32ED073CD}" type="sibTrans" cxnId="{59DA35E5-07D7-4183-A27E-74FFFF30E394}">
      <dgm:prSet/>
      <dgm:spPr/>
      <dgm:t>
        <a:bodyPr/>
        <a:lstStyle/>
        <a:p>
          <a:endParaRPr lang="en-US"/>
        </a:p>
      </dgm:t>
    </dgm:pt>
    <dgm:pt modelId="{21EEF67D-C287-4D03-B379-94E473278E3E}">
      <dgm:prSet/>
      <dgm:spPr/>
      <dgm:t>
        <a:bodyPr/>
        <a:lstStyle/>
        <a:p>
          <a:r>
            <a:rPr lang="en-US" b="1"/>
            <a:t>• Protesty vedly k rozhodnutí Nejvyššího soudu opakovat volby</a:t>
          </a:r>
          <a:endParaRPr lang="en-US"/>
        </a:p>
      </dgm:t>
    </dgm:pt>
    <dgm:pt modelId="{7691FE58-27B9-4E9E-BE11-6E747C993CBA}" type="parTrans" cxnId="{78674B84-93AA-40CC-9FCD-F5022D8D3B3F}">
      <dgm:prSet/>
      <dgm:spPr/>
      <dgm:t>
        <a:bodyPr/>
        <a:lstStyle/>
        <a:p>
          <a:endParaRPr lang="en-US"/>
        </a:p>
      </dgm:t>
    </dgm:pt>
    <dgm:pt modelId="{0C96C02D-0C87-4461-94D5-23AE4AEAA4CA}" type="sibTrans" cxnId="{78674B84-93AA-40CC-9FCD-F5022D8D3B3F}">
      <dgm:prSet/>
      <dgm:spPr/>
      <dgm:t>
        <a:bodyPr/>
        <a:lstStyle/>
        <a:p>
          <a:endParaRPr lang="en-US"/>
        </a:p>
      </dgm:t>
    </dgm:pt>
    <dgm:pt modelId="{56A2E6BF-AE41-4A42-8DCF-07B12B6136C8}">
      <dgm:prSet/>
      <dgm:spPr/>
      <dgm:t>
        <a:bodyPr/>
        <a:lstStyle/>
        <a:p>
          <a:r>
            <a:rPr lang="en-US" b="1"/>
            <a:t>• Opakované 2. kolo: vítězství Juščenka (52 %)</a:t>
          </a:r>
          <a:endParaRPr lang="en-US"/>
        </a:p>
      </dgm:t>
    </dgm:pt>
    <dgm:pt modelId="{354DEF65-3807-4C88-A04A-349839FFE0CD}" type="parTrans" cxnId="{FA4D4DEF-AFFB-475F-94EA-CDD16EFB292F}">
      <dgm:prSet/>
      <dgm:spPr/>
      <dgm:t>
        <a:bodyPr/>
        <a:lstStyle/>
        <a:p>
          <a:endParaRPr lang="en-US"/>
        </a:p>
      </dgm:t>
    </dgm:pt>
    <dgm:pt modelId="{4C428568-B08F-42CF-BEAD-E89228EE6A81}" type="sibTrans" cxnId="{FA4D4DEF-AFFB-475F-94EA-CDD16EFB292F}">
      <dgm:prSet/>
      <dgm:spPr/>
      <dgm:t>
        <a:bodyPr/>
        <a:lstStyle/>
        <a:p>
          <a:endParaRPr lang="en-US"/>
        </a:p>
      </dgm:t>
    </dgm:pt>
    <dgm:pt modelId="{43D72FAA-BCBB-4E1B-B8AE-EA6CC648AA2A}">
      <dgm:prSet/>
      <dgm:spPr/>
      <dgm:t>
        <a:bodyPr/>
        <a:lstStyle/>
        <a:p>
          <a:r>
            <a:rPr lang="en-US" b="1"/>
            <a:t>• Zahájil reformy, přiblížení k EU, boj s korupcí</a:t>
          </a:r>
          <a:endParaRPr lang="en-US"/>
        </a:p>
      </dgm:t>
    </dgm:pt>
    <dgm:pt modelId="{40322B3B-73FE-4CEC-8AD9-5085A2BF2FA5}" type="parTrans" cxnId="{3D19FB9F-93A1-4065-B4E1-85F12CE2BAF6}">
      <dgm:prSet/>
      <dgm:spPr/>
      <dgm:t>
        <a:bodyPr/>
        <a:lstStyle/>
        <a:p>
          <a:endParaRPr lang="en-US"/>
        </a:p>
      </dgm:t>
    </dgm:pt>
    <dgm:pt modelId="{60199D7A-9137-4080-A7B6-B2DA09421B67}" type="sibTrans" cxnId="{3D19FB9F-93A1-4065-B4E1-85F12CE2BAF6}">
      <dgm:prSet/>
      <dgm:spPr/>
      <dgm:t>
        <a:bodyPr/>
        <a:lstStyle/>
        <a:p>
          <a:endParaRPr lang="en-US"/>
        </a:p>
      </dgm:t>
    </dgm:pt>
    <dgm:pt modelId="{00AD9298-7F3A-A247-B471-9A2AA6A960AE}" type="pres">
      <dgm:prSet presAssocID="{0DD6C9F1-CFDF-442F-B0EA-60F9C22FB4DC}" presName="vert0" presStyleCnt="0">
        <dgm:presLayoutVars>
          <dgm:dir/>
          <dgm:animOne val="branch"/>
          <dgm:animLvl val="lvl"/>
        </dgm:presLayoutVars>
      </dgm:prSet>
      <dgm:spPr/>
    </dgm:pt>
    <dgm:pt modelId="{75E2D729-6DA0-8C46-944D-F12769B8A21A}" type="pres">
      <dgm:prSet presAssocID="{AC9DD3E7-380A-4CC6-AD62-6837AACDEF00}" presName="thickLine" presStyleLbl="alignNode1" presStyleIdx="0" presStyleCnt="4"/>
      <dgm:spPr/>
    </dgm:pt>
    <dgm:pt modelId="{1AE78104-9FB9-E948-BC5D-8905CE2187B0}" type="pres">
      <dgm:prSet presAssocID="{AC9DD3E7-380A-4CC6-AD62-6837AACDEF00}" presName="horz1" presStyleCnt="0"/>
      <dgm:spPr/>
    </dgm:pt>
    <dgm:pt modelId="{4F752F58-4261-F84D-B294-329EA346B1F1}" type="pres">
      <dgm:prSet presAssocID="{AC9DD3E7-380A-4CC6-AD62-6837AACDEF00}" presName="tx1" presStyleLbl="revTx" presStyleIdx="0" presStyleCnt="4"/>
      <dgm:spPr/>
    </dgm:pt>
    <dgm:pt modelId="{3FB27B54-937D-4146-8E26-6638EE01F0A2}" type="pres">
      <dgm:prSet presAssocID="{AC9DD3E7-380A-4CC6-AD62-6837AACDEF00}" presName="vert1" presStyleCnt="0"/>
      <dgm:spPr/>
    </dgm:pt>
    <dgm:pt modelId="{93ED68B1-C53D-DA4E-920A-11CC4211BF4E}" type="pres">
      <dgm:prSet presAssocID="{21EEF67D-C287-4D03-B379-94E473278E3E}" presName="thickLine" presStyleLbl="alignNode1" presStyleIdx="1" presStyleCnt="4"/>
      <dgm:spPr/>
    </dgm:pt>
    <dgm:pt modelId="{F199D3A4-1688-DA4C-9A41-BAF65F6658A2}" type="pres">
      <dgm:prSet presAssocID="{21EEF67D-C287-4D03-B379-94E473278E3E}" presName="horz1" presStyleCnt="0"/>
      <dgm:spPr/>
    </dgm:pt>
    <dgm:pt modelId="{6A16456D-68DF-914E-86DE-61EB453F6B4A}" type="pres">
      <dgm:prSet presAssocID="{21EEF67D-C287-4D03-B379-94E473278E3E}" presName="tx1" presStyleLbl="revTx" presStyleIdx="1" presStyleCnt="4"/>
      <dgm:spPr/>
    </dgm:pt>
    <dgm:pt modelId="{D9A9BFFF-E3D2-FC4A-AB45-067FF26B530D}" type="pres">
      <dgm:prSet presAssocID="{21EEF67D-C287-4D03-B379-94E473278E3E}" presName="vert1" presStyleCnt="0"/>
      <dgm:spPr/>
    </dgm:pt>
    <dgm:pt modelId="{50FA686E-EE68-2146-A696-4A97715737CE}" type="pres">
      <dgm:prSet presAssocID="{56A2E6BF-AE41-4A42-8DCF-07B12B6136C8}" presName="thickLine" presStyleLbl="alignNode1" presStyleIdx="2" presStyleCnt="4"/>
      <dgm:spPr/>
    </dgm:pt>
    <dgm:pt modelId="{218A433D-E40B-604E-AFFE-CDCEB2ADE8D4}" type="pres">
      <dgm:prSet presAssocID="{56A2E6BF-AE41-4A42-8DCF-07B12B6136C8}" presName="horz1" presStyleCnt="0"/>
      <dgm:spPr/>
    </dgm:pt>
    <dgm:pt modelId="{71F7D011-DAA9-A24C-ABB2-3D3682E90B04}" type="pres">
      <dgm:prSet presAssocID="{56A2E6BF-AE41-4A42-8DCF-07B12B6136C8}" presName="tx1" presStyleLbl="revTx" presStyleIdx="2" presStyleCnt="4"/>
      <dgm:spPr/>
    </dgm:pt>
    <dgm:pt modelId="{9B4E2C05-B026-9845-82D8-17DA5704E57F}" type="pres">
      <dgm:prSet presAssocID="{56A2E6BF-AE41-4A42-8DCF-07B12B6136C8}" presName="vert1" presStyleCnt="0"/>
      <dgm:spPr/>
    </dgm:pt>
    <dgm:pt modelId="{F5332F4D-7E65-2647-8684-A5DDF68953C6}" type="pres">
      <dgm:prSet presAssocID="{43D72FAA-BCBB-4E1B-B8AE-EA6CC648AA2A}" presName="thickLine" presStyleLbl="alignNode1" presStyleIdx="3" presStyleCnt="4"/>
      <dgm:spPr/>
    </dgm:pt>
    <dgm:pt modelId="{A798FDDD-D265-B44F-B044-B9DE4B11701D}" type="pres">
      <dgm:prSet presAssocID="{43D72FAA-BCBB-4E1B-B8AE-EA6CC648AA2A}" presName="horz1" presStyleCnt="0"/>
      <dgm:spPr/>
    </dgm:pt>
    <dgm:pt modelId="{C0B1BDCF-DCE2-5146-B737-68B1FFE6D369}" type="pres">
      <dgm:prSet presAssocID="{43D72FAA-BCBB-4E1B-B8AE-EA6CC648AA2A}" presName="tx1" presStyleLbl="revTx" presStyleIdx="3" presStyleCnt="4"/>
      <dgm:spPr/>
    </dgm:pt>
    <dgm:pt modelId="{0D3831CC-3B6E-7344-96ED-EFD0F266C9F7}" type="pres">
      <dgm:prSet presAssocID="{43D72FAA-BCBB-4E1B-B8AE-EA6CC648AA2A}" presName="vert1" presStyleCnt="0"/>
      <dgm:spPr/>
    </dgm:pt>
  </dgm:ptLst>
  <dgm:cxnLst>
    <dgm:cxn modelId="{5A422F03-C32D-3547-9C41-1B79C539C0EA}" type="presOf" srcId="{AC9DD3E7-380A-4CC6-AD62-6837AACDEF00}" destId="{4F752F58-4261-F84D-B294-329EA346B1F1}" srcOrd="0" destOrd="0" presId="urn:microsoft.com/office/officeart/2008/layout/LinedList"/>
    <dgm:cxn modelId="{BFE9FF10-8FA3-C44B-9906-BD223B17E84F}" type="presOf" srcId="{21EEF67D-C287-4D03-B379-94E473278E3E}" destId="{6A16456D-68DF-914E-86DE-61EB453F6B4A}" srcOrd="0" destOrd="0" presId="urn:microsoft.com/office/officeart/2008/layout/LinedList"/>
    <dgm:cxn modelId="{8AEE9A6C-6C67-284C-BAF0-030B9AA107BB}" type="presOf" srcId="{0DD6C9F1-CFDF-442F-B0EA-60F9C22FB4DC}" destId="{00AD9298-7F3A-A247-B471-9A2AA6A960AE}" srcOrd="0" destOrd="0" presId="urn:microsoft.com/office/officeart/2008/layout/LinedList"/>
    <dgm:cxn modelId="{78674B84-93AA-40CC-9FCD-F5022D8D3B3F}" srcId="{0DD6C9F1-CFDF-442F-B0EA-60F9C22FB4DC}" destId="{21EEF67D-C287-4D03-B379-94E473278E3E}" srcOrd="1" destOrd="0" parTransId="{7691FE58-27B9-4E9E-BE11-6E747C993CBA}" sibTransId="{0C96C02D-0C87-4461-94D5-23AE4AEAA4CA}"/>
    <dgm:cxn modelId="{04F3BA8E-6221-AA45-B50E-3E376A6145B5}" type="presOf" srcId="{43D72FAA-BCBB-4E1B-B8AE-EA6CC648AA2A}" destId="{C0B1BDCF-DCE2-5146-B737-68B1FFE6D369}" srcOrd="0" destOrd="0" presId="urn:microsoft.com/office/officeart/2008/layout/LinedList"/>
    <dgm:cxn modelId="{3D19FB9F-93A1-4065-B4E1-85F12CE2BAF6}" srcId="{0DD6C9F1-CFDF-442F-B0EA-60F9C22FB4DC}" destId="{43D72FAA-BCBB-4E1B-B8AE-EA6CC648AA2A}" srcOrd="3" destOrd="0" parTransId="{40322B3B-73FE-4CEC-8AD9-5085A2BF2FA5}" sibTransId="{60199D7A-9137-4080-A7B6-B2DA09421B67}"/>
    <dgm:cxn modelId="{AD3916D7-35C2-364B-AE5E-6B5D63DDD0BA}" type="presOf" srcId="{56A2E6BF-AE41-4A42-8DCF-07B12B6136C8}" destId="{71F7D011-DAA9-A24C-ABB2-3D3682E90B04}" srcOrd="0" destOrd="0" presId="urn:microsoft.com/office/officeart/2008/layout/LinedList"/>
    <dgm:cxn modelId="{59DA35E5-07D7-4183-A27E-74FFFF30E394}" srcId="{0DD6C9F1-CFDF-442F-B0EA-60F9C22FB4DC}" destId="{AC9DD3E7-380A-4CC6-AD62-6837AACDEF00}" srcOrd="0" destOrd="0" parTransId="{8686FD1A-0D20-4058-A695-E3E10B7B76C3}" sibTransId="{26F7A791-DB27-478A-838F-59A32ED073CD}"/>
    <dgm:cxn modelId="{FA4D4DEF-AFFB-475F-94EA-CDD16EFB292F}" srcId="{0DD6C9F1-CFDF-442F-B0EA-60F9C22FB4DC}" destId="{56A2E6BF-AE41-4A42-8DCF-07B12B6136C8}" srcOrd="2" destOrd="0" parTransId="{354DEF65-3807-4C88-A04A-349839FFE0CD}" sibTransId="{4C428568-B08F-42CF-BEAD-E89228EE6A81}"/>
    <dgm:cxn modelId="{74861C23-DF41-704E-BD1C-E4DBE91F961E}" type="presParOf" srcId="{00AD9298-7F3A-A247-B471-9A2AA6A960AE}" destId="{75E2D729-6DA0-8C46-944D-F12769B8A21A}" srcOrd="0" destOrd="0" presId="urn:microsoft.com/office/officeart/2008/layout/LinedList"/>
    <dgm:cxn modelId="{60D8D1FF-91B6-FA45-A190-A1A9B492A758}" type="presParOf" srcId="{00AD9298-7F3A-A247-B471-9A2AA6A960AE}" destId="{1AE78104-9FB9-E948-BC5D-8905CE2187B0}" srcOrd="1" destOrd="0" presId="urn:microsoft.com/office/officeart/2008/layout/LinedList"/>
    <dgm:cxn modelId="{F0F75E47-182D-5248-A4CE-14BB1D4E2C63}" type="presParOf" srcId="{1AE78104-9FB9-E948-BC5D-8905CE2187B0}" destId="{4F752F58-4261-F84D-B294-329EA346B1F1}" srcOrd="0" destOrd="0" presId="urn:microsoft.com/office/officeart/2008/layout/LinedList"/>
    <dgm:cxn modelId="{4706C1C4-D9A1-5B46-857F-B9C05B474657}" type="presParOf" srcId="{1AE78104-9FB9-E948-BC5D-8905CE2187B0}" destId="{3FB27B54-937D-4146-8E26-6638EE01F0A2}" srcOrd="1" destOrd="0" presId="urn:microsoft.com/office/officeart/2008/layout/LinedList"/>
    <dgm:cxn modelId="{F1A7840F-372E-DD47-98E4-34866C0DB240}" type="presParOf" srcId="{00AD9298-7F3A-A247-B471-9A2AA6A960AE}" destId="{93ED68B1-C53D-DA4E-920A-11CC4211BF4E}" srcOrd="2" destOrd="0" presId="urn:microsoft.com/office/officeart/2008/layout/LinedList"/>
    <dgm:cxn modelId="{FE447030-307B-804D-877C-5DC1D2342507}" type="presParOf" srcId="{00AD9298-7F3A-A247-B471-9A2AA6A960AE}" destId="{F199D3A4-1688-DA4C-9A41-BAF65F6658A2}" srcOrd="3" destOrd="0" presId="urn:microsoft.com/office/officeart/2008/layout/LinedList"/>
    <dgm:cxn modelId="{18FDCEBB-6EB0-1343-A032-4B98FC5959D9}" type="presParOf" srcId="{F199D3A4-1688-DA4C-9A41-BAF65F6658A2}" destId="{6A16456D-68DF-914E-86DE-61EB453F6B4A}" srcOrd="0" destOrd="0" presId="urn:microsoft.com/office/officeart/2008/layout/LinedList"/>
    <dgm:cxn modelId="{425E5E21-66B6-A842-B29A-A4017F1F7C4C}" type="presParOf" srcId="{F199D3A4-1688-DA4C-9A41-BAF65F6658A2}" destId="{D9A9BFFF-E3D2-FC4A-AB45-067FF26B530D}" srcOrd="1" destOrd="0" presId="urn:microsoft.com/office/officeart/2008/layout/LinedList"/>
    <dgm:cxn modelId="{72E21B74-E16E-1448-B19B-8BE7BBF50FE0}" type="presParOf" srcId="{00AD9298-7F3A-A247-B471-9A2AA6A960AE}" destId="{50FA686E-EE68-2146-A696-4A97715737CE}" srcOrd="4" destOrd="0" presId="urn:microsoft.com/office/officeart/2008/layout/LinedList"/>
    <dgm:cxn modelId="{1F1C2C47-8E64-DC40-846C-438666C97999}" type="presParOf" srcId="{00AD9298-7F3A-A247-B471-9A2AA6A960AE}" destId="{218A433D-E40B-604E-AFFE-CDCEB2ADE8D4}" srcOrd="5" destOrd="0" presId="urn:microsoft.com/office/officeart/2008/layout/LinedList"/>
    <dgm:cxn modelId="{ED855A2D-8236-124C-808B-10018255D17F}" type="presParOf" srcId="{218A433D-E40B-604E-AFFE-CDCEB2ADE8D4}" destId="{71F7D011-DAA9-A24C-ABB2-3D3682E90B04}" srcOrd="0" destOrd="0" presId="urn:microsoft.com/office/officeart/2008/layout/LinedList"/>
    <dgm:cxn modelId="{44169319-E32F-2340-86F3-AB6298C8620B}" type="presParOf" srcId="{218A433D-E40B-604E-AFFE-CDCEB2ADE8D4}" destId="{9B4E2C05-B026-9845-82D8-17DA5704E57F}" srcOrd="1" destOrd="0" presId="urn:microsoft.com/office/officeart/2008/layout/LinedList"/>
    <dgm:cxn modelId="{C89D44E1-FD34-DC48-8C38-AEC71D7D29DC}" type="presParOf" srcId="{00AD9298-7F3A-A247-B471-9A2AA6A960AE}" destId="{F5332F4D-7E65-2647-8684-A5DDF68953C6}" srcOrd="6" destOrd="0" presId="urn:microsoft.com/office/officeart/2008/layout/LinedList"/>
    <dgm:cxn modelId="{36735F60-7883-0E4D-B604-DBD177F3DC8D}" type="presParOf" srcId="{00AD9298-7F3A-A247-B471-9A2AA6A960AE}" destId="{A798FDDD-D265-B44F-B044-B9DE4B11701D}" srcOrd="7" destOrd="0" presId="urn:microsoft.com/office/officeart/2008/layout/LinedList"/>
    <dgm:cxn modelId="{5AEC2502-AF29-6749-8CBF-39B5340AB2BF}" type="presParOf" srcId="{A798FDDD-D265-B44F-B044-B9DE4B11701D}" destId="{C0B1BDCF-DCE2-5146-B737-68B1FFE6D369}" srcOrd="0" destOrd="0" presId="urn:microsoft.com/office/officeart/2008/layout/LinedList"/>
    <dgm:cxn modelId="{12DC75DB-E57D-3442-80C2-994AC364CF73}" type="presParOf" srcId="{A798FDDD-D265-B44F-B044-B9DE4B11701D}" destId="{0D3831CC-3B6E-7344-96ED-EFD0F266C9F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3214880-DEAD-4A32-BC31-E7824FD07390}"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F9AF76FF-4A1A-4301-B72B-09C96D303E6F}">
      <dgm:prSet/>
      <dgm:spPr/>
      <dgm:t>
        <a:bodyPr/>
        <a:lstStyle/>
        <a:p>
          <a:r>
            <a:rPr lang="en-US" b="1"/>
            <a:t>• Posílení občanské společnosti a víry v demokracii</a:t>
          </a:r>
          <a:endParaRPr lang="en-US"/>
        </a:p>
      </dgm:t>
    </dgm:pt>
    <dgm:pt modelId="{7E8EA74D-CC2D-4565-85A4-ECE5834853ED}" type="parTrans" cxnId="{0B078F7E-CF0B-4477-AD13-45D7B27D0A23}">
      <dgm:prSet/>
      <dgm:spPr/>
      <dgm:t>
        <a:bodyPr/>
        <a:lstStyle/>
        <a:p>
          <a:endParaRPr lang="en-US"/>
        </a:p>
      </dgm:t>
    </dgm:pt>
    <dgm:pt modelId="{07084273-EEB6-408C-8D99-2F5E9E1BF54D}" type="sibTrans" cxnId="{0B078F7E-CF0B-4477-AD13-45D7B27D0A23}">
      <dgm:prSet/>
      <dgm:spPr/>
      <dgm:t>
        <a:bodyPr/>
        <a:lstStyle/>
        <a:p>
          <a:endParaRPr lang="en-US"/>
        </a:p>
      </dgm:t>
    </dgm:pt>
    <dgm:pt modelId="{F82B0DF1-9A02-4E85-BEC4-242CD6420AD7}">
      <dgm:prSet/>
      <dgm:spPr/>
      <dgm:t>
        <a:bodyPr/>
        <a:lstStyle/>
        <a:p>
          <a:r>
            <a:rPr lang="en-US" b="1"/>
            <a:t>• Zklamání z pomalých reforem a návratu starých struktur</a:t>
          </a:r>
          <a:endParaRPr lang="en-US"/>
        </a:p>
      </dgm:t>
    </dgm:pt>
    <dgm:pt modelId="{67C0A5EC-E149-4B7D-9518-DBC514692CA0}" type="parTrans" cxnId="{AD2410BA-CD71-4D5A-BCBF-F09B43927F9E}">
      <dgm:prSet/>
      <dgm:spPr/>
      <dgm:t>
        <a:bodyPr/>
        <a:lstStyle/>
        <a:p>
          <a:endParaRPr lang="en-US"/>
        </a:p>
      </dgm:t>
    </dgm:pt>
    <dgm:pt modelId="{001D88CA-A6AE-4BB0-8302-28CBD58F7C01}" type="sibTrans" cxnId="{AD2410BA-CD71-4D5A-BCBF-F09B43927F9E}">
      <dgm:prSet/>
      <dgm:spPr/>
      <dgm:t>
        <a:bodyPr/>
        <a:lstStyle/>
        <a:p>
          <a:endParaRPr lang="en-US"/>
        </a:p>
      </dgm:t>
    </dgm:pt>
    <dgm:pt modelId="{910FDA54-C5A1-4D1B-BCFD-C9B8F0811BBE}">
      <dgm:prSet/>
      <dgm:spPr/>
      <dgm:t>
        <a:bodyPr/>
        <a:lstStyle/>
        <a:p>
          <a:r>
            <a:rPr lang="en-US" b="1"/>
            <a:t>• Předehra k Euromajdanu (2013–2014)</a:t>
          </a:r>
          <a:endParaRPr lang="en-US"/>
        </a:p>
      </dgm:t>
    </dgm:pt>
    <dgm:pt modelId="{E3AB96BB-AF0E-43E0-AAB8-C138B2EE7F00}" type="parTrans" cxnId="{F989EF21-C6E2-4578-9907-4054F90446A9}">
      <dgm:prSet/>
      <dgm:spPr/>
      <dgm:t>
        <a:bodyPr/>
        <a:lstStyle/>
        <a:p>
          <a:endParaRPr lang="en-US"/>
        </a:p>
      </dgm:t>
    </dgm:pt>
    <dgm:pt modelId="{914464AB-DC3D-43B2-B0B5-1163B0BC0737}" type="sibTrans" cxnId="{F989EF21-C6E2-4578-9907-4054F90446A9}">
      <dgm:prSet/>
      <dgm:spPr/>
      <dgm:t>
        <a:bodyPr/>
        <a:lstStyle/>
        <a:p>
          <a:endParaRPr lang="en-US"/>
        </a:p>
      </dgm:t>
    </dgm:pt>
    <dgm:pt modelId="{C8AC40E8-22DA-F04A-B03D-8ACB78402CC9}" type="pres">
      <dgm:prSet presAssocID="{13214880-DEAD-4A32-BC31-E7824FD07390}" presName="vert0" presStyleCnt="0">
        <dgm:presLayoutVars>
          <dgm:dir/>
          <dgm:animOne val="branch"/>
          <dgm:animLvl val="lvl"/>
        </dgm:presLayoutVars>
      </dgm:prSet>
      <dgm:spPr/>
    </dgm:pt>
    <dgm:pt modelId="{F5769401-2EBC-CC46-88C8-1F6A0D561440}" type="pres">
      <dgm:prSet presAssocID="{F9AF76FF-4A1A-4301-B72B-09C96D303E6F}" presName="thickLine" presStyleLbl="alignNode1" presStyleIdx="0" presStyleCnt="3"/>
      <dgm:spPr/>
    </dgm:pt>
    <dgm:pt modelId="{40D0FEAB-3001-0F46-8E2C-78668FEFFA3E}" type="pres">
      <dgm:prSet presAssocID="{F9AF76FF-4A1A-4301-B72B-09C96D303E6F}" presName="horz1" presStyleCnt="0"/>
      <dgm:spPr/>
    </dgm:pt>
    <dgm:pt modelId="{9F0B98F6-70F9-5144-A0F0-BE4A2ECFC6CF}" type="pres">
      <dgm:prSet presAssocID="{F9AF76FF-4A1A-4301-B72B-09C96D303E6F}" presName="tx1" presStyleLbl="revTx" presStyleIdx="0" presStyleCnt="3"/>
      <dgm:spPr/>
    </dgm:pt>
    <dgm:pt modelId="{F0BB9564-48BE-4249-98F9-77348D8E1CDF}" type="pres">
      <dgm:prSet presAssocID="{F9AF76FF-4A1A-4301-B72B-09C96D303E6F}" presName="vert1" presStyleCnt="0"/>
      <dgm:spPr/>
    </dgm:pt>
    <dgm:pt modelId="{CFB98A33-48E1-2842-B7DA-37EB070E07A2}" type="pres">
      <dgm:prSet presAssocID="{F82B0DF1-9A02-4E85-BEC4-242CD6420AD7}" presName="thickLine" presStyleLbl="alignNode1" presStyleIdx="1" presStyleCnt="3"/>
      <dgm:spPr/>
    </dgm:pt>
    <dgm:pt modelId="{21967E8D-95E9-E34B-B084-2BE693E3687E}" type="pres">
      <dgm:prSet presAssocID="{F82B0DF1-9A02-4E85-BEC4-242CD6420AD7}" presName="horz1" presStyleCnt="0"/>
      <dgm:spPr/>
    </dgm:pt>
    <dgm:pt modelId="{6A96F307-F7D9-D243-95C5-C9A0BB472EA4}" type="pres">
      <dgm:prSet presAssocID="{F82B0DF1-9A02-4E85-BEC4-242CD6420AD7}" presName="tx1" presStyleLbl="revTx" presStyleIdx="1" presStyleCnt="3"/>
      <dgm:spPr/>
    </dgm:pt>
    <dgm:pt modelId="{57AFDD82-4C8C-4748-8C68-7D77C7F12814}" type="pres">
      <dgm:prSet presAssocID="{F82B0DF1-9A02-4E85-BEC4-242CD6420AD7}" presName="vert1" presStyleCnt="0"/>
      <dgm:spPr/>
    </dgm:pt>
    <dgm:pt modelId="{DCAA91B1-69BD-9F45-8AF0-BCE4BEC9EFBB}" type="pres">
      <dgm:prSet presAssocID="{910FDA54-C5A1-4D1B-BCFD-C9B8F0811BBE}" presName="thickLine" presStyleLbl="alignNode1" presStyleIdx="2" presStyleCnt="3"/>
      <dgm:spPr/>
    </dgm:pt>
    <dgm:pt modelId="{08845340-59A4-D448-AD52-271B2A7752F2}" type="pres">
      <dgm:prSet presAssocID="{910FDA54-C5A1-4D1B-BCFD-C9B8F0811BBE}" presName="horz1" presStyleCnt="0"/>
      <dgm:spPr/>
    </dgm:pt>
    <dgm:pt modelId="{992D68FC-D571-3248-A202-A9C77DC7E1C0}" type="pres">
      <dgm:prSet presAssocID="{910FDA54-C5A1-4D1B-BCFD-C9B8F0811BBE}" presName="tx1" presStyleLbl="revTx" presStyleIdx="2" presStyleCnt="3"/>
      <dgm:spPr/>
    </dgm:pt>
    <dgm:pt modelId="{FD9F18DA-3455-5F41-A201-E349A873F128}" type="pres">
      <dgm:prSet presAssocID="{910FDA54-C5A1-4D1B-BCFD-C9B8F0811BBE}" presName="vert1" presStyleCnt="0"/>
      <dgm:spPr/>
    </dgm:pt>
  </dgm:ptLst>
  <dgm:cxnLst>
    <dgm:cxn modelId="{1738EE0B-D65A-434D-B131-EEB7C48A1E40}" type="presOf" srcId="{910FDA54-C5A1-4D1B-BCFD-C9B8F0811BBE}" destId="{992D68FC-D571-3248-A202-A9C77DC7E1C0}" srcOrd="0" destOrd="0" presId="urn:microsoft.com/office/officeart/2008/layout/LinedList"/>
    <dgm:cxn modelId="{F989EF21-C6E2-4578-9907-4054F90446A9}" srcId="{13214880-DEAD-4A32-BC31-E7824FD07390}" destId="{910FDA54-C5A1-4D1B-BCFD-C9B8F0811BBE}" srcOrd="2" destOrd="0" parTransId="{E3AB96BB-AF0E-43E0-AAB8-C138B2EE7F00}" sibTransId="{914464AB-DC3D-43B2-B0B5-1163B0BC0737}"/>
    <dgm:cxn modelId="{2B11E374-98A2-214B-AACA-87299F746943}" type="presOf" srcId="{F9AF76FF-4A1A-4301-B72B-09C96D303E6F}" destId="{9F0B98F6-70F9-5144-A0F0-BE4A2ECFC6CF}" srcOrd="0" destOrd="0" presId="urn:microsoft.com/office/officeart/2008/layout/LinedList"/>
    <dgm:cxn modelId="{0B078F7E-CF0B-4477-AD13-45D7B27D0A23}" srcId="{13214880-DEAD-4A32-BC31-E7824FD07390}" destId="{F9AF76FF-4A1A-4301-B72B-09C96D303E6F}" srcOrd="0" destOrd="0" parTransId="{7E8EA74D-CC2D-4565-85A4-ECE5834853ED}" sibTransId="{07084273-EEB6-408C-8D99-2F5E9E1BF54D}"/>
    <dgm:cxn modelId="{664F34AC-1E4F-0B48-BD83-634515A0EEB4}" type="presOf" srcId="{F82B0DF1-9A02-4E85-BEC4-242CD6420AD7}" destId="{6A96F307-F7D9-D243-95C5-C9A0BB472EA4}" srcOrd="0" destOrd="0" presId="urn:microsoft.com/office/officeart/2008/layout/LinedList"/>
    <dgm:cxn modelId="{AD2410BA-CD71-4D5A-BCBF-F09B43927F9E}" srcId="{13214880-DEAD-4A32-BC31-E7824FD07390}" destId="{F82B0DF1-9A02-4E85-BEC4-242CD6420AD7}" srcOrd="1" destOrd="0" parTransId="{67C0A5EC-E149-4B7D-9518-DBC514692CA0}" sibTransId="{001D88CA-A6AE-4BB0-8302-28CBD58F7C01}"/>
    <dgm:cxn modelId="{ED3830E5-78BC-0644-AB90-6E43845E0459}" type="presOf" srcId="{13214880-DEAD-4A32-BC31-E7824FD07390}" destId="{C8AC40E8-22DA-F04A-B03D-8ACB78402CC9}" srcOrd="0" destOrd="0" presId="urn:microsoft.com/office/officeart/2008/layout/LinedList"/>
    <dgm:cxn modelId="{3967399A-4401-9141-8463-AB28156CD1D4}" type="presParOf" srcId="{C8AC40E8-22DA-F04A-B03D-8ACB78402CC9}" destId="{F5769401-2EBC-CC46-88C8-1F6A0D561440}" srcOrd="0" destOrd="0" presId="urn:microsoft.com/office/officeart/2008/layout/LinedList"/>
    <dgm:cxn modelId="{1F761A71-55A0-024E-879F-4F9283DE84F0}" type="presParOf" srcId="{C8AC40E8-22DA-F04A-B03D-8ACB78402CC9}" destId="{40D0FEAB-3001-0F46-8E2C-78668FEFFA3E}" srcOrd="1" destOrd="0" presId="urn:microsoft.com/office/officeart/2008/layout/LinedList"/>
    <dgm:cxn modelId="{15F5E32F-B34A-8147-9228-232442628F92}" type="presParOf" srcId="{40D0FEAB-3001-0F46-8E2C-78668FEFFA3E}" destId="{9F0B98F6-70F9-5144-A0F0-BE4A2ECFC6CF}" srcOrd="0" destOrd="0" presId="urn:microsoft.com/office/officeart/2008/layout/LinedList"/>
    <dgm:cxn modelId="{657EED1A-099A-6E49-89B8-F9461FCE9980}" type="presParOf" srcId="{40D0FEAB-3001-0F46-8E2C-78668FEFFA3E}" destId="{F0BB9564-48BE-4249-98F9-77348D8E1CDF}" srcOrd="1" destOrd="0" presId="urn:microsoft.com/office/officeart/2008/layout/LinedList"/>
    <dgm:cxn modelId="{ED1E3ACD-5E06-2B41-915B-321C1932A573}" type="presParOf" srcId="{C8AC40E8-22DA-F04A-B03D-8ACB78402CC9}" destId="{CFB98A33-48E1-2842-B7DA-37EB070E07A2}" srcOrd="2" destOrd="0" presId="urn:microsoft.com/office/officeart/2008/layout/LinedList"/>
    <dgm:cxn modelId="{A03B294F-E110-4B4A-98A1-93FEFEC0B2F7}" type="presParOf" srcId="{C8AC40E8-22DA-F04A-B03D-8ACB78402CC9}" destId="{21967E8D-95E9-E34B-B084-2BE693E3687E}" srcOrd="3" destOrd="0" presId="urn:microsoft.com/office/officeart/2008/layout/LinedList"/>
    <dgm:cxn modelId="{5C59293A-D231-AF4B-91E9-06F51802BEF6}" type="presParOf" srcId="{21967E8D-95E9-E34B-B084-2BE693E3687E}" destId="{6A96F307-F7D9-D243-95C5-C9A0BB472EA4}" srcOrd="0" destOrd="0" presId="urn:microsoft.com/office/officeart/2008/layout/LinedList"/>
    <dgm:cxn modelId="{3D697153-8230-EB44-94B7-B5979A0BEB01}" type="presParOf" srcId="{21967E8D-95E9-E34B-B084-2BE693E3687E}" destId="{57AFDD82-4C8C-4748-8C68-7D77C7F12814}" srcOrd="1" destOrd="0" presId="urn:microsoft.com/office/officeart/2008/layout/LinedList"/>
    <dgm:cxn modelId="{C2B14BDB-9BBB-1F49-8BFB-68D373508217}" type="presParOf" srcId="{C8AC40E8-22DA-F04A-B03D-8ACB78402CC9}" destId="{DCAA91B1-69BD-9F45-8AF0-BCE4BEC9EFBB}" srcOrd="4" destOrd="0" presId="urn:microsoft.com/office/officeart/2008/layout/LinedList"/>
    <dgm:cxn modelId="{CFBC710C-74DD-2747-A3D3-C184001038ED}" type="presParOf" srcId="{C8AC40E8-22DA-F04A-B03D-8ACB78402CC9}" destId="{08845340-59A4-D448-AD52-271B2A7752F2}" srcOrd="5" destOrd="0" presId="urn:microsoft.com/office/officeart/2008/layout/LinedList"/>
    <dgm:cxn modelId="{0A073C8C-C50E-7B4F-AF10-BAC9C1CAF1FF}" type="presParOf" srcId="{08845340-59A4-D448-AD52-271B2A7752F2}" destId="{992D68FC-D571-3248-A202-A9C77DC7E1C0}" srcOrd="0" destOrd="0" presId="urn:microsoft.com/office/officeart/2008/layout/LinedList"/>
    <dgm:cxn modelId="{7AB61E3D-61D0-2F40-B259-88571F324934}" type="presParOf" srcId="{08845340-59A4-D448-AD52-271B2A7752F2}" destId="{FD9F18DA-3455-5F41-A201-E349A873F12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5251F32-B6CC-4218-A40F-FFC5D1C0D2E5}"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FDFF4F17-D592-42A6-9160-D550B0E52F1F}">
      <dgm:prSet/>
      <dgm:spPr/>
      <dgm:t>
        <a:bodyPr/>
        <a:lstStyle/>
        <a:p>
          <a:r>
            <a:rPr lang="en-US" b="1"/>
            <a:t>• Obě události byly masovými protesty za demokratické hodnoty</a:t>
          </a:r>
          <a:endParaRPr lang="en-US"/>
        </a:p>
      </dgm:t>
    </dgm:pt>
    <dgm:pt modelId="{E9E7A8AD-9828-4482-B2E1-F0EBE19D1309}" type="parTrans" cxnId="{42F361A5-4C0A-4C79-9264-094035D8BE0B}">
      <dgm:prSet/>
      <dgm:spPr/>
      <dgm:t>
        <a:bodyPr/>
        <a:lstStyle/>
        <a:p>
          <a:endParaRPr lang="en-US"/>
        </a:p>
      </dgm:t>
    </dgm:pt>
    <dgm:pt modelId="{CC0FBAF7-98A0-485B-8EF5-E7A944522013}" type="sibTrans" cxnId="{42F361A5-4C0A-4C79-9264-094035D8BE0B}">
      <dgm:prSet/>
      <dgm:spPr/>
      <dgm:t>
        <a:bodyPr/>
        <a:lstStyle/>
        <a:p>
          <a:endParaRPr lang="en-US"/>
        </a:p>
      </dgm:t>
    </dgm:pt>
    <dgm:pt modelId="{6E558FEA-C2B0-4986-B912-0356404D1FC6}">
      <dgm:prSet/>
      <dgm:spPr/>
      <dgm:t>
        <a:bodyPr/>
        <a:lstStyle/>
        <a:p>
          <a:r>
            <a:rPr lang="en-US" b="1"/>
            <a:t>• Oranžová revoluce – protesty proti volebním podvodům</a:t>
          </a:r>
          <a:endParaRPr lang="en-US"/>
        </a:p>
      </dgm:t>
    </dgm:pt>
    <dgm:pt modelId="{FD1A426C-0AEE-4C3A-ACB2-0F2737F62DAA}" type="parTrans" cxnId="{BB6B2D5A-4B0C-4B60-B8E9-71FE57EE639F}">
      <dgm:prSet/>
      <dgm:spPr/>
      <dgm:t>
        <a:bodyPr/>
        <a:lstStyle/>
        <a:p>
          <a:endParaRPr lang="en-US"/>
        </a:p>
      </dgm:t>
    </dgm:pt>
    <dgm:pt modelId="{1217A71D-392E-4CF4-932B-28221B992F76}" type="sibTrans" cxnId="{BB6B2D5A-4B0C-4B60-B8E9-71FE57EE639F}">
      <dgm:prSet/>
      <dgm:spPr/>
      <dgm:t>
        <a:bodyPr/>
        <a:lstStyle/>
        <a:p>
          <a:endParaRPr lang="en-US"/>
        </a:p>
      </dgm:t>
    </dgm:pt>
    <dgm:pt modelId="{FFEF05CF-62D1-4849-8EC5-AC620D9EEE57}">
      <dgm:prSet/>
      <dgm:spPr/>
      <dgm:t>
        <a:bodyPr/>
        <a:lstStyle/>
        <a:p>
          <a:r>
            <a:rPr lang="en-US" b="1"/>
            <a:t>• Euromajdan – odpor proti odmítnutí přibližování k EU</a:t>
          </a:r>
          <a:endParaRPr lang="en-US"/>
        </a:p>
      </dgm:t>
    </dgm:pt>
    <dgm:pt modelId="{7E8E9278-F695-412E-AE9A-E84DDBCD0691}" type="parTrans" cxnId="{7FF39938-8A9D-4152-91A9-4E7093A7EC2D}">
      <dgm:prSet/>
      <dgm:spPr/>
      <dgm:t>
        <a:bodyPr/>
        <a:lstStyle/>
        <a:p>
          <a:endParaRPr lang="en-US"/>
        </a:p>
      </dgm:t>
    </dgm:pt>
    <dgm:pt modelId="{C2DD4D0A-B76C-411E-B966-F4288011984C}" type="sibTrans" cxnId="{7FF39938-8A9D-4152-91A9-4E7093A7EC2D}">
      <dgm:prSet/>
      <dgm:spPr/>
      <dgm:t>
        <a:bodyPr/>
        <a:lstStyle/>
        <a:p>
          <a:endParaRPr lang="en-US"/>
        </a:p>
      </dgm:t>
    </dgm:pt>
    <dgm:pt modelId="{EB3976D3-4817-479E-A595-4612E127509B}">
      <dgm:prSet/>
      <dgm:spPr/>
      <dgm:t>
        <a:bodyPr/>
        <a:lstStyle/>
        <a:p>
          <a:r>
            <a:rPr lang="en-US" b="1"/>
            <a:t>• Euromajdan vedl k pádu Janukovyče a konfliktu s Ruskem</a:t>
          </a:r>
          <a:endParaRPr lang="en-US"/>
        </a:p>
      </dgm:t>
    </dgm:pt>
    <dgm:pt modelId="{0C452851-28A8-457F-AB93-ECF34425F288}" type="parTrans" cxnId="{7C1B4FFC-3905-4474-8632-FE063C627D53}">
      <dgm:prSet/>
      <dgm:spPr/>
      <dgm:t>
        <a:bodyPr/>
        <a:lstStyle/>
        <a:p>
          <a:endParaRPr lang="en-US"/>
        </a:p>
      </dgm:t>
    </dgm:pt>
    <dgm:pt modelId="{B6E82E00-1725-4AC3-8C59-FE25BD5991A0}" type="sibTrans" cxnId="{7C1B4FFC-3905-4474-8632-FE063C627D53}">
      <dgm:prSet/>
      <dgm:spPr/>
      <dgm:t>
        <a:bodyPr/>
        <a:lstStyle/>
        <a:p>
          <a:endParaRPr lang="en-US"/>
        </a:p>
      </dgm:t>
    </dgm:pt>
    <dgm:pt modelId="{6BACED12-C52B-8441-999A-C491B68EA6F7}" type="pres">
      <dgm:prSet presAssocID="{C5251F32-B6CC-4218-A40F-FFC5D1C0D2E5}" presName="vert0" presStyleCnt="0">
        <dgm:presLayoutVars>
          <dgm:dir/>
          <dgm:animOne val="branch"/>
          <dgm:animLvl val="lvl"/>
        </dgm:presLayoutVars>
      </dgm:prSet>
      <dgm:spPr/>
    </dgm:pt>
    <dgm:pt modelId="{E9B960F5-09B0-7442-BEC4-161E37B4492B}" type="pres">
      <dgm:prSet presAssocID="{FDFF4F17-D592-42A6-9160-D550B0E52F1F}" presName="thickLine" presStyleLbl="alignNode1" presStyleIdx="0" presStyleCnt="4"/>
      <dgm:spPr/>
    </dgm:pt>
    <dgm:pt modelId="{0D8823D7-7CF5-D947-9BB8-1A9939ACA0A2}" type="pres">
      <dgm:prSet presAssocID="{FDFF4F17-D592-42A6-9160-D550B0E52F1F}" presName="horz1" presStyleCnt="0"/>
      <dgm:spPr/>
    </dgm:pt>
    <dgm:pt modelId="{10C28272-AF3C-8A42-BB47-CE9145CFE3BE}" type="pres">
      <dgm:prSet presAssocID="{FDFF4F17-D592-42A6-9160-D550B0E52F1F}" presName="tx1" presStyleLbl="revTx" presStyleIdx="0" presStyleCnt="4"/>
      <dgm:spPr/>
    </dgm:pt>
    <dgm:pt modelId="{A8D4012C-901B-DE48-AB2D-D3501E27BDEA}" type="pres">
      <dgm:prSet presAssocID="{FDFF4F17-D592-42A6-9160-D550B0E52F1F}" presName="vert1" presStyleCnt="0"/>
      <dgm:spPr/>
    </dgm:pt>
    <dgm:pt modelId="{DFA5AB21-90CA-BF40-90D6-7FB83ABE3A39}" type="pres">
      <dgm:prSet presAssocID="{6E558FEA-C2B0-4986-B912-0356404D1FC6}" presName="thickLine" presStyleLbl="alignNode1" presStyleIdx="1" presStyleCnt="4"/>
      <dgm:spPr/>
    </dgm:pt>
    <dgm:pt modelId="{AE447FCD-4645-2F45-87B6-B23590D0E9F2}" type="pres">
      <dgm:prSet presAssocID="{6E558FEA-C2B0-4986-B912-0356404D1FC6}" presName="horz1" presStyleCnt="0"/>
      <dgm:spPr/>
    </dgm:pt>
    <dgm:pt modelId="{89C6BF47-EF63-A845-B19A-308DFF8F82DC}" type="pres">
      <dgm:prSet presAssocID="{6E558FEA-C2B0-4986-B912-0356404D1FC6}" presName="tx1" presStyleLbl="revTx" presStyleIdx="1" presStyleCnt="4"/>
      <dgm:spPr/>
    </dgm:pt>
    <dgm:pt modelId="{349C2210-3ADF-6641-9B79-3B35396163E8}" type="pres">
      <dgm:prSet presAssocID="{6E558FEA-C2B0-4986-B912-0356404D1FC6}" presName="vert1" presStyleCnt="0"/>
      <dgm:spPr/>
    </dgm:pt>
    <dgm:pt modelId="{35CDB8D6-C078-9D4E-A5F2-0CC9CA419B90}" type="pres">
      <dgm:prSet presAssocID="{FFEF05CF-62D1-4849-8EC5-AC620D9EEE57}" presName="thickLine" presStyleLbl="alignNode1" presStyleIdx="2" presStyleCnt="4"/>
      <dgm:spPr/>
    </dgm:pt>
    <dgm:pt modelId="{D7B3398C-E766-4546-9658-0105A800766D}" type="pres">
      <dgm:prSet presAssocID="{FFEF05CF-62D1-4849-8EC5-AC620D9EEE57}" presName="horz1" presStyleCnt="0"/>
      <dgm:spPr/>
    </dgm:pt>
    <dgm:pt modelId="{F331500E-603A-184B-89C1-A49CE4609DC1}" type="pres">
      <dgm:prSet presAssocID="{FFEF05CF-62D1-4849-8EC5-AC620D9EEE57}" presName="tx1" presStyleLbl="revTx" presStyleIdx="2" presStyleCnt="4"/>
      <dgm:spPr/>
    </dgm:pt>
    <dgm:pt modelId="{B1D70BA4-7C5B-F745-9450-15D6CEBEED94}" type="pres">
      <dgm:prSet presAssocID="{FFEF05CF-62D1-4849-8EC5-AC620D9EEE57}" presName="vert1" presStyleCnt="0"/>
      <dgm:spPr/>
    </dgm:pt>
    <dgm:pt modelId="{CDA91A5F-F64E-894D-89B8-BC1B5054B413}" type="pres">
      <dgm:prSet presAssocID="{EB3976D3-4817-479E-A595-4612E127509B}" presName="thickLine" presStyleLbl="alignNode1" presStyleIdx="3" presStyleCnt="4"/>
      <dgm:spPr/>
    </dgm:pt>
    <dgm:pt modelId="{27C94F2D-F0B5-D343-BE2A-B28653CD6DE5}" type="pres">
      <dgm:prSet presAssocID="{EB3976D3-4817-479E-A595-4612E127509B}" presName="horz1" presStyleCnt="0"/>
      <dgm:spPr/>
    </dgm:pt>
    <dgm:pt modelId="{BEC7EE4F-AFF8-5042-80A8-CDBBD87DC309}" type="pres">
      <dgm:prSet presAssocID="{EB3976D3-4817-479E-A595-4612E127509B}" presName="tx1" presStyleLbl="revTx" presStyleIdx="3" presStyleCnt="4"/>
      <dgm:spPr/>
    </dgm:pt>
    <dgm:pt modelId="{00A290DC-B59C-7C4C-B017-A01D9C000BB8}" type="pres">
      <dgm:prSet presAssocID="{EB3976D3-4817-479E-A595-4612E127509B}" presName="vert1" presStyleCnt="0"/>
      <dgm:spPr/>
    </dgm:pt>
  </dgm:ptLst>
  <dgm:cxnLst>
    <dgm:cxn modelId="{98CE8B1F-2898-E140-96F9-C7D99EDD1C6E}" type="presOf" srcId="{EB3976D3-4817-479E-A595-4612E127509B}" destId="{BEC7EE4F-AFF8-5042-80A8-CDBBD87DC309}" srcOrd="0" destOrd="0" presId="urn:microsoft.com/office/officeart/2008/layout/LinedList"/>
    <dgm:cxn modelId="{6463092C-E033-1241-A9BC-4176A834862C}" type="presOf" srcId="{FFEF05CF-62D1-4849-8EC5-AC620D9EEE57}" destId="{F331500E-603A-184B-89C1-A49CE4609DC1}" srcOrd="0" destOrd="0" presId="urn:microsoft.com/office/officeart/2008/layout/LinedList"/>
    <dgm:cxn modelId="{7FF39938-8A9D-4152-91A9-4E7093A7EC2D}" srcId="{C5251F32-B6CC-4218-A40F-FFC5D1C0D2E5}" destId="{FFEF05CF-62D1-4849-8EC5-AC620D9EEE57}" srcOrd="2" destOrd="0" parTransId="{7E8E9278-F695-412E-AE9A-E84DDBCD0691}" sibTransId="{C2DD4D0A-B76C-411E-B966-F4288011984C}"/>
    <dgm:cxn modelId="{BB6B2D5A-4B0C-4B60-B8E9-71FE57EE639F}" srcId="{C5251F32-B6CC-4218-A40F-FFC5D1C0D2E5}" destId="{6E558FEA-C2B0-4986-B912-0356404D1FC6}" srcOrd="1" destOrd="0" parTransId="{FD1A426C-0AEE-4C3A-ACB2-0F2737F62DAA}" sibTransId="{1217A71D-392E-4CF4-932B-28221B992F76}"/>
    <dgm:cxn modelId="{42F361A5-4C0A-4C79-9264-094035D8BE0B}" srcId="{C5251F32-B6CC-4218-A40F-FFC5D1C0D2E5}" destId="{FDFF4F17-D592-42A6-9160-D550B0E52F1F}" srcOrd="0" destOrd="0" parTransId="{E9E7A8AD-9828-4482-B2E1-F0EBE19D1309}" sibTransId="{CC0FBAF7-98A0-485B-8EF5-E7A944522013}"/>
    <dgm:cxn modelId="{51EA86A9-2812-1D47-B79B-6FD07B1AD7DF}" type="presOf" srcId="{FDFF4F17-D592-42A6-9160-D550B0E52F1F}" destId="{10C28272-AF3C-8A42-BB47-CE9145CFE3BE}" srcOrd="0" destOrd="0" presId="urn:microsoft.com/office/officeart/2008/layout/LinedList"/>
    <dgm:cxn modelId="{32BA99BB-3421-C64B-9EDB-7B53BAD674EA}" type="presOf" srcId="{6E558FEA-C2B0-4986-B912-0356404D1FC6}" destId="{89C6BF47-EF63-A845-B19A-308DFF8F82DC}" srcOrd="0" destOrd="0" presId="urn:microsoft.com/office/officeart/2008/layout/LinedList"/>
    <dgm:cxn modelId="{5EE0D4F9-5FD6-794F-A047-10B9C7555FF4}" type="presOf" srcId="{C5251F32-B6CC-4218-A40F-FFC5D1C0D2E5}" destId="{6BACED12-C52B-8441-999A-C491B68EA6F7}" srcOrd="0" destOrd="0" presId="urn:microsoft.com/office/officeart/2008/layout/LinedList"/>
    <dgm:cxn modelId="{7C1B4FFC-3905-4474-8632-FE063C627D53}" srcId="{C5251F32-B6CC-4218-A40F-FFC5D1C0D2E5}" destId="{EB3976D3-4817-479E-A595-4612E127509B}" srcOrd="3" destOrd="0" parTransId="{0C452851-28A8-457F-AB93-ECF34425F288}" sibTransId="{B6E82E00-1725-4AC3-8C59-FE25BD5991A0}"/>
    <dgm:cxn modelId="{5B2F0DCD-0858-214E-BB6A-49CB515C4ADB}" type="presParOf" srcId="{6BACED12-C52B-8441-999A-C491B68EA6F7}" destId="{E9B960F5-09B0-7442-BEC4-161E37B4492B}" srcOrd="0" destOrd="0" presId="urn:microsoft.com/office/officeart/2008/layout/LinedList"/>
    <dgm:cxn modelId="{7393C2A5-1FF6-0D4D-9176-26253C26612D}" type="presParOf" srcId="{6BACED12-C52B-8441-999A-C491B68EA6F7}" destId="{0D8823D7-7CF5-D947-9BB8-1A9939ACA0A2}" srcOrd="1" destOrd="0" presId="urn:microsoft.com/office/officeart/2008/layout/LinedList"/>
    <dgm:cxn modelId="{5C339BCF-6543-854F-B8A3-BE56A9A8C733}" type="presParOf" srcId="{0D8823D7-7CF5-D947-9BB8-1A9939ACA0A2}" destId="{10C28272-AF3C-8A42-BB47-CE9145CFE3BE}" srcOrd="0" destOrd="0" presId="urn:microsoft.com/office/officeart/2008/layout/LinedList"/>
    <dgm:cxn modelId="{C4C91455-7882-C046-8FE7-AA220085E4DA}" type="presParOf" srcId="{0D8823D7-7CF5-D947-9BB8-1A9939ACA0A2}" destId="{A8D4012C-901B-DE48-AB2D-D3501E27BDEA}" srcOrd="1" destOrd="0" presId="urn:microsoft.com/office/officeart/2008/layout/LinedList"/>
    <dgm:cxn modelId="{A7B05FA8-F461-3747-8D67-120E7A109D6B}" type="presParOf" srcId="{6BACED12-C52B-8441-999A-C491B68EA6F7}" destId="{DFA5AB21-90CA-BF40-90D6-7FB83ABE3A39}" srcOrd="2" destOrd="0" presId="urn:microsoft.com/office/officeart/2008/layout/LinedList"/>
    <dgm:cxn modelId="{79B7DE07-D88A-5242-A86F-AE21414225B9}" type="presParOf" srcId="{6BACED12-C52B-8441-999A-C491B68EA6F7}" destId="{AE447FCD-4645-2F45-87B6-B23590D0E9F2}" srcOrd="3" destOrd="0" presId="urn:microsoft.com/office/officeart/2008/layout/LinedList"/>
    <dgm:cxn modelId="{0747D688-A848-9343-BB05-8AD32DDEC0D4}" type="presParOf" srcId="{AE447FCD-4645-2F45-87B6-B23590D0E9F2}" destId="{89C6BF47-EF63-A845-B19A-308DFF8F82DC}" srcOrd="0" destOrd="0" presId="urn:microsoft.com/office/officeart/2008/layout/LinedList"/>
    <dgm:cxn modelId="{FD2F694C-C2AB-3248-A774-DC56734B4B70}" type="presParOf" srcId="{AE447FCD-4645-2F45-87B6-B23590D0E9F2}" destId="{349C2210-3ADF-6641-9B79-3B35396163E8}" srcOrd="1" destOrd="0" presId="urn:microsoft.com/office/officeart/2008/layout/LinedList"/>
    <dgm:cxn modelId="{514B276B-6429-0740-A767-1906E8FE22C7}" type="presParOf" srcId="{6BACED12-C52B-8441-999A-C491B68EA6F7}" destId="{35CDB8D6-C078-9D4E-A5F2-0CC9CA419B90}" srcOrd="4" destOrd="0" presId="urn:microsoft.com/office/officeart/2008/layout/LinedList"/>
    <dgm:cxn modelId="{21B3BA7B-0DBD-BA41-8436-CDD081F2C153}" type="presParOf" srcId="{6BACED12-C52B-8441-999A-C491B68EA6F7}" destId="{D7B3398C-E766-4546-9658-0105A800766D}" srcOrd="5" destOrd="0" presId="urn:microsoft.com/office/officeart/2008/layout/LinedList"/>
    <dgm:cxn modelId="{9437D4C0-A9FB-EA48-920D-3F34146C571F}" type="presParOf" srcId="{D7B3398C-E766-4546-9658-0105A800766D}" destId="{F331500E-603A-184B-89C1-A49CE4609DC1}" srcOrd="0" destOrd="0" presId="urn:microsoft.com/office/officeart/2008/layout/LinedList"/>
    <dgm:cxn modelId="{3D62518A-4BA7-404C-9151-57559C351D41}" type="presParOf" srcId="{D7B3398C-E766-4546-9658-0105A800766D}" destId="{B1D70BA4-7C5B-F745-9450-15D6CEBEED94}" srcOrd="1" destOrd="0" presId="urn:microsoft.com/office/officeart/2008/layout/LinedList"/>
    <dgm:cxn modelId="{1F062A15-AF16-714A-8AB4-D1937E9E2395}" type="presParOf" srcId="{6BACED12-C52B-8441-999A-C491B68EA6F7}" destId="{CDA91A5F-F64E-894D-89B8-BC1B5054B413}" srcOrd="6" destOrd="0" presId="urn:microsoft.com/office/officeart/2008/layout/LinedList"/>
    <dgm:cxn modelId="{A72876C1-D519-A34F-BE80-DDE820AF8EFC}" type="presParOf" srcId="{6BACED12-C52B-8441-999A-C491B68EA6F7}" destId="{27C94F2D-F0B5-D343-BE2A-B28653CD6DE5}" srcOrd="7" destOrd="0" presId="urn:microsoft.com/office/officeart/2008/layout/LinedList"/>
    <dgm:cxn modelId="{07D19A24-D504-7D46-88D2-0159F115FD3F}" type="presParOf" srcId="{27C94F2D-F0B5-D343-BE2A-B28653CD6DE5}" destId="{BEC7EE4F-AFF8-5042-80A8-CDBBD87DC309}" srcOrd="0" destOrd="0" presId="urn:microsoft.com/office/officeart/2008/layout/LinedList"/>
    <dgm:cxn modelId="{F5E90049-1273-CA46-8A0D-DFA383B805C3}" type="presParOf" srcId="{27C94F2D-F0B5-D343-BE2A-B28653CD6DE5}" destId="{00A290DC-B59C-7C4C-B017-A01D9C000BB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72B0294-0F95-44DB-97C3-FCC577B74007}" type="doc">
      <dgm:prSet loTypeId="urn:microsoft.com/office/officeart/2008/layout/LinedList" loCatId="list" qsTypeId="urn:microsoft.com/office/officeart/2005/8/quickstyle/simple5" qsCatId="simple" csTypeId="urn:microsoft.com/office/officeart/2005/8/colors/accent0_3" csCatId="mainScheme"/>
      <dgm:spPr/>
      <dgm:t>
        <a:bodyPr/>
        <a:lstStyle/>
        <a:p>
          <a:endParaRPr lang="en-US"/>
        </a:p>
      </dgm:t>
    </dgm:pt>
    <dgm:pt modelId="{FF4CB368-519E-4AB2-99D1-0605296C557A}">
      <dgm:prSet/>
      <dgm:spPr/>
      <dgm:t>
        <a:bodyPr/>
        <a:lstStyle/>
        <a:p>
          <a:r>
            <a:rPr lang="en-US" b="1" dirty="0"/>
            <a:t>• </a:t>
          </a:r>
          <a:r>
            <a:rPr lang="en-US" b="1" dirty="0" err="1"/>
            <a:t>Narozen</a:t>
          </a:r>
          <a:r>
            <a:rPr lang="en-US" b="1" dirty="0"/>
            <a:t>: 9. </a:t>
          </a:r>
          <a:r>
            <a:rPr lang="en-US" b="1" dirty="0" err="1"/>
            <a:t>července</a:t>
          </a:r>
          <a:r>
            <a:rPr lang="en-US" b="1" dirty="0"/>
            <a:t> 1950, </a:t>
          </a:r>
          <a:r>
            <a:rPr lang="en-US" b="1" dirty="0" err="1"/>
            <a:t>Jenakijeve</a:t>
          </a:r>
          <a:r>
            <a:rPr lang="en-US" b="1" dirty="0"/>
            <a:t> (</a:t>
          </a:r>
          <a:r>
            <a:rPr lang="en-US" b="1" dirty="0" err="1"/>
            <a:t>Doněcká</a:t>
          </a:r>
          <a:r>
            <a:rPr lang="en-US" b="1" dirty="0"/>
            <a:t> oblast)</a:t>
          </a:r>
          <a:endParaRPr lang="en-US" dirty="0"/>
        </a:p>
      </dgm:t>
    </dgm:pt>
    <dgm:pt modelId="{C4BBC49C-B40A-4B32-BE0B-85ABAE54F937}" type="parTrans" cxnId="{858303FA-C3BF-4FB6-A5FC-108BD8098B62}">
      <dgm:prSet/>
      <dgm:spPr/>
      <dgm:t>
        <a:bodyPr/>
        <a:lstStyle/>
        <a:p>
          <a:endParaRPr lang="en-US"/>
        </a:p>
      </dgm:t>
    </dgm:pt>
    <dgm:pt modelId="{E7F4847C-4403-4747-B9CA-8A03603814C3}" type="sibTrans" cxnId="{858303FA-C3BF-4FB6-A5FC-108BD8098B62}">
      <dgm:prSet/>
      <dgm:spPr/>
      <dgm:t>
        <a:bodyPr/>
        <a:lstStyle/>
        <a:p>
          <a:endParaRPr lang="en-US"/>
        </a:p>
      </dgm:t>
    </dgm:pt>
    <dgm:pt modelId="{29CCCCE1-4AF0-4B50-8B7B-97EC980C8EF9}">
      <dgm:prSet/>
      <dgm:spPr/>
      <dgm:t>
        <a:bodyPr/>
        <a:lstStyle/>
        <a:p>
          <a:r>
            <a:rPr lang="en-US" b="1"/>
            <a:t>• Ruskojazyčný původ, technické a ekonomické vzdělání</a:t>
          </a:r>
          <a:endParaRPr lang="en-US"/>
        </a:p>
      </dgm:t>
    </dgm:pt>
    <dgm:pt modelId="{355DD1AD-C139-414A-944F-5979278B2D5E}" type="parTrans" cxnId="{47822D3D-5038-4CF6-85AD-3E413F6A5F0B}">
      <dgm:prSet/>
      <dgm:spPr/>
      <dgm:t>
        <a:bodyPr/>
        <a:lstStyle/>
        <a:p>
          <a:endParaRPr lang="en-US"/>
        </a:p>
      </dgm:t>
    </dgm:pt>
    <dgm:pt modelId="{7EAC3296-FCAF-46B3-AFD4-B41D00F8BBB6}" type="sibTrans" cxnId="{47822D3D-5038-4CF6-85AD-3E413F6A5F0B}">
      <dgm:prSet/>
      <dgm:spPr/>
      <dgm:t>
        <a:bodyPr/>
        <a:lstStyle/>
        <a:p>
          <a:endParaRPr lang="en-US"/>
        </a:p>
      </dgm:t>
    </dgm:pt>
    <dgm:pt modelId="{817E8DDA-966B-46E0-A3BF-59DD61568069}">
      <dgm:prSet/>
      <dgm:spPr/>
      <dgm:t>
        <a:bodyPr/>
        <a:lstStyle/>
        <a:p>
          <a:r>
            <a:rPr lang="en-US" b="1"/>
            <a:t>• Kritizováno formální právní vzdělání</a:t>
          </a:r>
          <a:endParaRPr lang="en-US"/>
        </a:p>
      </dgm:t>
    </dgm:pt>
    <dgm:pt modelId="{081447BC-A974-4394-92F2-2D83B123FDE5}" type="parTrans" cxnId="{1DB4CED5-7852-4E4D-970C-A6B1287E4DEB}">
      <dgm:prSet/>
      <dgm:spPr/>
      <dgm:t>
        <a:bodyPr/>
        <a:lstStyle/>
        <a:p>
          <a:endParaRPr lang="en-US"/>
        </a:p>
      </dgm:t>
    </dgm:pt>
    <dgm:pt modelId="{0C23BD1C-F91C-4978-85DC-F7D63D8283FC}" type="sibTrans" cxnId="{1DB4CED5-7852-4E4D-970C-A6B1287E4DEB}">
      <dgm:prSet/>
      <dgm:spPr/>
      <dgm:t>
        <a:bodyPr/>
        <a:lstStyle/>
        <a:p>
          <a:endParaRPr lang="en-US"/>
        </a:p>
      </dgm:t>
    </dgm:pt>
    <dgm:pt modelId="{D3071F64-1018-C049-AB09-93E5F46D6994}" type="pres">
      <dgm:prSet presAssocID="{872B0294-0F95-44DB-97C3-FCC577B74007}" presName="vert0" presStyleCnt="0">
        <dgm:presLayoutVars>
          <dgm:dir/>
          <dgm:animOne val="branch"/>
          <dgm:animLvl val="lvl"/>
        </dgm:presLayoutVars>
      </dgm:prSet>
      <dgm:spPr/>
    </dgm:pt>
    <dgm:pt modelId="{E080FDA5-A199-2E40-9B5E-68B0CD09319B}" type="pres">
      <dgm:prSet presAssocID="{FF4CB368-519E-4AB2-99D1-0605296C557A}" presName="thickLine" presStyleLbl="alignNode1" presStyleIdx="0" presStyleCnt="3"/>
      <dgm:spPr/>
    </dgm:pt>
    <dgm:pt modelId="{C302C06B-E792-BB4A-B097-32B582E84C2A}" type="pres">
      <dgm:prSet presAssocID="{FF4CB368-519E-4AB2-99D1-0605296C557A}" presName="horz1" presStyleCnt="0"/>
      <dgm:spPr/>
    </dgm:pt>
    <dgm:pt modelId="{2876352E-3E87-2042-8549-711EA9FCB530}" type="pres">
      <dgm:prSet presAssocID="{FF4CB368-519E-4AB2-99D1-0605296C557A}" presName="tx1" presStyleLbl="revTx" presStyleIdx="0" presStyleCnt="3"/>
      <dgm:spPr/>
    </dgm:pt>
    <dgm:pt modelId="{6A3B9851-DE0A-6C4D-A9C1-8E7CD9FE8F53}" type="pres">
      <dgm:prSet presAssocID="{FF4CB368-519E-4AB2-99D1-0605296C557A}" presName="vert1" presStyleCnt="0"/>
      <dgm:spPr/>
    </dgm:pt>
    <dgm:pt modelId="{DE8E3565-3252-6B4F-B2CF-F30455B0324F}" type="pres">
      <dgm:prSet presAssocID="{29CCCCE1-4AF0-4B50-8B7B-97EC980C8EF9}" presName="thickLine" presStyleLbl="alignNode1" presStyleIdx="1" presStyleCnt="3"/>
      <dgm:spPr/>
    </dgm:pt>
    <dgm:pt modelId="{7462963B-F1A3-4A42-9499-651F4D995D7F}" type="pres">
      <dgm:prSet presAssocID="{29CCCCE1-4AF0-4B50-8B7B-97EC980C8EF9}" presName="horz1" presStyleCnt="0"/>
      <dgm:spPr/>
    </dgm:pt>
    <dgm:pt modelId="{A6CD65AF-6B63-0D43-994A-24A7B5945D4D}" type="pres">
      <dgm:prSet presAssocID="{29CCCCE1-4AF0-4B50-8B7B-97EC980C8EF9}" presName="tx1" presStyleLbl="revTx" presStyleIdx="1" presStyleCnt="3"/>
      <dgm:spPr/>
    </dgm:pt>
    <dgm:pt modelId="{514815DD-2F3A-824C-8EAC-113B88B26FA7}" type="pres">
      <dgm:prSet presAssocID="{29CCCCE1-4AF0-4B50-8B7B-97EC980C8EF9}" presName="vert1" presStyleCnt="0"/>
      <dgm:spPr/>
    </dgm:pt>
    <dgm:pt modelId="{D629DA83-C136-0248-A63B-5ED8F5E729E5}" type="pres">
      <dgm:prSet presAssocID="{817E8DDA-966B-46E0-A3BF-59DD61568069}" presName="thickLine" presStyleLbl="alignNode1" presStyleIdx="2" presStyleCnt="3"/>
      <dgm:spPr/>
    </dgm:pt>
    <dgm:pt modelId="{11B6BDC6-52BA-C44A-848D-5867B08702A4}" type="pres">
      <dgm:prSet presAssocID="{817E8DDA-966B-46E0-A3BF-59DD61568069}" presName="horz1" presStyleCnt="0"/>
      <dgm:spPr/>
    </dgm:pt>
    <dgm:pt modelId="{9E8D2993-374D-5A45-92DC-12358D61C791}" type="pres">
      <dgm:prSet presAssocID="{817E8DDA-966B-46E0-A3BF-59DD61568069}" presName="tx1" presStyleLbl="revTx" presStyleIdx="2" presStyleCnt="3"/>
      <dgm:spPr/>
    </dgm:pt>
    <dgm:pt modelId="{FB6186A9-583B-2940-9CE0-6C629A6D3B09}" type="pres">
      <dgm:prSet presAssocID="{817E8DDA-966B-46E0-A3BF-59DD61568069}" presName="vert1" presStyleCnt="0"/>
      <dgm:spPr/>
    </dgm:pt>
  </dgm:ptLst>
  <dgm:cxnLst>
    <dgm:cxn modelId="{47822D3D-5038-4CF6-85AD-3E413F6A5F0B}" srcId="{872B0294-0F95-44DB-97C3-FCC577B74007}" destId="{29CCCCE1-4AF0-4B50-8B7B-97EC980C8EF9}" srcOrd="1" destOrd="0" parTransId="{355DD1AD-C139-414A-944F-5979278B2D5E}" sibTransId="{7EAC3296-FCAF-46B3-AFD4-B41D00F8BBB6}"/>
    <dgm:cxn modelId="{0FD0EE4D-0FAB-0A4D-8D8F-691A669C51A6}" type="presOf" srcId="{872B0294-0F95-44DB-97C3-FCC577B74007}" destId="{D3071F64-1018-C049-AB09-93E5F46D6994}" srcOrd="0" destOrd="0" presId="urn:microsoft.com/office/officeart/2008/layout/LinedList"/>
    <dgm:cxn modelId="{A8C8C5BD-C7B2-5C44-AEAD-B40A5A864D95}" type="presOf" srcId="{29CCCCE1-4AF0-4B50-8B7B-97EC980C8EF9}" destId="{A6CD65AF-6B63-0D43-994A-24A7B5945D4D}" srcOrd="0" destOrd="0" presId="urn:microsoft.com/office/officeart/2008/layout/LinedList"/>
    <dgm:cxn modelId="{5E051CD0-E396-7E4B-86A2-1210F6174991}" type="presOf" srcId="{FF4CB368-519E-4AB2-99D1-0605296C557A}" destId="{2876352E-3E87-2042-8549-711EA9FCB530}" srcOrd="0" destOrd="0" presId="urn:microsoft.com/office/officeart/2008/layout/LinedList"/>
    <dgm:cxn modelId="{1DB4CED5-7852-4E4D-970C-A6B1287E4DEB}" srcId="{872B0294-0F95-44DB-97C3-FCC577B74007}" destId="{817E8DDA-966B-46E0-A3BF-59DD61568069}" srcOrd="2" destOrd="0" parTransId="{081447BC-A974-4394-92F2-2D83B123FDE5}" sibTransId="{0C23BD1C-F91C-4978-85DC-F7D63D8283FC}"/>
    <dgm:cxn modelId="{ECE3E4F5-F141-F840-A960-18F3DF3ECF88}" type="presOf" srcId="{817E8DDA-966B-46E0-A3BF-59DD61568069}" destId="{9E8D2993-374D-5A45-92DC-12358D61C791}" srcOrd="0" destOrd="0" presId="urn:microsoft.com/office/officeart/2008/layout/LinedList"/>
    <dgm:cxn modelId="{858303FA-C3BF-4FB6-A5FC-108BD8098B62}" srcId="{872B0294-0F95-44DB-97C3-FCC577B74007}" destId="{FF4CB368-519E-4AB2-99D1-0605296C557A}" srcOrd="0" destOrd="0" parTransId="{C4BBC49C-B40A-4B32-BE0B-85ABAE54F937}" sibTransId="{E7F4847C-4403-4747-B9CA-8A03603814C3}"/>
    <dgm:cxn modelId="{58D42665-E4B8-ED45-A149-57A0C305D84C}" type="presParOf" srcId="{D3071F64-1018-C049-AB09-93E5F46D6994}" destId="{E080FDA5-A199-2E40-9B5E-68B0CD09319B}" srcOrd="0" destOrd="0" presId="urn:microsoft.com/office/officeart/2008/layout/LinedList"/>
    <dgm:cxn modelId="{39C4EE2D-4B6F-284B-8BC2-7DB92FC02ACA}" type="presParOf" srcId="{D3071F64-1018-C049-AB09-93E5F46D6994}" destId="{C302C06B-E792-BB4A-B097-32B582E84C2A}" srcOrd="1" destOrd="0" presId="urn:microsoft.com/office/officeart/2008/layout/LinedList"/>
    <dgm:cxn modelId="{7AEA633D-0ABD-1749-83AE-8341F6AD085C}" type="presParOf" srcId="{C302C06B-E792-BB4A-B097-32B582E84C2A}" destId="{2876352E-3E87-2042-8549-711EA9FCB530}" srcOrd="0" destOrd="0" presId="urn:microsoft.com/office/officeart/2008/layout/LinedList"/>
    <dgm:cxn modelId="{D4D2F517-482C-4441-A420-1FB86AF7DB51}" type="presParOf" srcId="{C302C06B-E792-BB4A-B097-32B582E84C2A}" destId="{6A3B9851-DE0A-6C4D-A9C1-8E7CD9FE8F53}" srcOrd="1" destOrd="0" presId="urn:microsoft.com/office/officeart/2008/layout/LinedList"/>
    <dgm:cxn modelId="{89984655-734C-DD4F-8B48-EB2764CC5004}" type="presParOf" srcId="{D3071F64-1018-C049-AB09-93E5F46D6994}" destId="{DE8E3565-3252-6B4F-B2CF-F30455B0324F}" srcOrd="2" destOrd="0" presId="urn:microsoft.com/office/officeart/2008/layout/LinedList"/>
    <dgm:cxn modelId="{DD831EC7-CE63-A842-9BED-067FF1B27C36}" type="presParOf" srcId="{D3071F64-1018-C049-AB09-93E5F46D6994}" destId="{7462963B-F1A3-4A42-9499-651F4D995D7F}" srcOrd="3" destOrd="0" presId="urn:microsoft.com/office/officeart/2008/layout/LinedList"/>
    <dgm:cxn modelId="{EEE3D6F9-0114-DC4E-BBF7-522501C7F14A}" type="presParOf" srcId="{7462963B-F1A3-4A42-9499-651F4D995D7F}" destId="{A6CD65AF-6B63-0D43-994A-24A7B5945D4D}" srcOrd="0" destOrd="0" presId="urn:microsoft.com/office/officeart/2008/layout/LinedList"/>
    <dgm:cxn modelId="{E4CBAA8A-564F-D145-8005-6773ED565AAF}" type="presParOf" srcId="{7462963B-F1A3-4A42-9499-651F4D995D7F}" destId="{514815DD-2F3A-824C-8EAC-113B88B26FA7}" srcOrd="1" destOrd="0" presId="urn:microsoft.com/office/officeart/2008/layout/LinedList"/>
    <dgm:cxn modelId="{682E2FCF-914D-8D43-AF4E-8F8ADC64ABC9}" type="presParOf" srcId="{D3071F64-1018-C049-AB09-93E5F46D6994}" destId="{D629DA83-C136-0248-A63B-5ED8F5E729E5}" srcOrd="4" destOrd="0" presId="urn:microsoft.com/office/officeart/2008/layout/LinedList"/>
    <dgm:cxn modelId="{E3D04520-F82D-AB40-B51C-18CC31631570}" type="presParOf" srcId="{D3071F64-1018-C049-AB09-93E5F46D6994}" destId="{11B6BDC6-52BA-C44A-848D-5867B08702A4}" srcOrd="5" destOrd="0" presId="urn:microsoft.com/office/officeart/2008/layout/LinedList"/>
    <dgm:cxn modelId="{0714B496-E4AE-E146-97F5-F37ED5130D30}" type="presParOf" srcId="{11B6BDC6-52BA-C44A-848D-5867B08702A4}" destId="{9E8D2993-374D-5A45-92DC-12358D61C791}" srcOrd="0" destOrd="0" presId="urn:microsoft.com/office/officeart/2008/layout/LinedList"/>
    <dgm:cxn modelId="{6E4744B0-8428-6A47-887D-3F976CDCF981}" type="presParOf" srcId="{11B6BDC6-52BA-C44A-848D-5867B08702A4}" destId="{FB6186A9-583B-2940-9CE0-6C629A6D3B0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549D5FA-3668-4A04-9C85-218B0792CF2C}"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0A0F050B-CC66-4BEA-8A75-FC92612D425F}">
      <dgm:prSet/>
      <dgm:spPr/>
      <dgm:t>
        <a:bodyPr/>
        <a:lstStyle/>
        <a:p>
          <a:r>
            <a:rPr lang="en-US" b="1"/>
            <a:t>• Premiér Ukrajiny: 2002–2005, 2006–2007</a:t>
          </a:r>
          <a:endParaRPr lang="en-US"/>
        </a:p>
      </dgm:t>
    </dgm:pt>
    <dgm:pt modelId="{28016E77-D00C-4569-B116-81CFFBA5DD4B}" type="parTrans" cxnId="{A19EDCEC-6681-4AC2-85ED-54B8AE8DA785}">
      <dgm:prSet/>
      <dgm:spPr/>
      <dgm:t>
        <a:bodyPr/>
        <a:lstStyle/>
        <a:p>
          <a:endParaRPr lang="en-US"/>
        </a:p>
      </dgm:t>
    </dgm:pt>
    <dgm:pt modelId="{6FEDBE20-EAC9-4803-83AF-5179AD4FFDC7}" type="sibTrans" cxnId="{A19EDCEC-6681-4AC2-85ED-54B8AE8DA785}">
      <dgm:prSet/>
      <dgm:spPr/>
      <dgm:t>
        <a:bodyPr/>
        <a:lstStyle/>
        <a:p>
          <a:endParaRPr lang="en-US"/>
        </a:p>
      </dgm:t>
    </dgm:pt>
    <dgm:pt modelId="{4086554C-22D5-40FF-95AA-595E31CD5D4D}">
      <dgm:prSet/>
      <dgm:spPr/>
      <dgm:t>
        <a:bodyPr/>
        <a:lstStyle/>
        <a:p>
          <a:r>
            <a:rPr lang="en-US" b="1" dirty="0"/>
            <a:t>• </a:t>
          </a:r>
          <a:r>
            <a:rPr lang="en-US" b="1" dirty="0" err="1"/>
            <a:t>Kandidát</a:t>
          </a:r>
          <a:r>
            <a:rPr lang="en-US" b="1" dirty="0"/>
            <a:t> v </a:t>
          </a:r>
          <a:r>
            <a:rPr lang="en-US" b="1" dirty="0" err="1"/>
            <a:t>prezidentských</a:t>
          </a:r>
          <a:r>
            <a:rPr lang="en-US" b="1" dirty="0"/>
            <a:t> </a:t>
          </a:r>
          <a:r>
            <a:rPr lang="en-US" b="1" dirty="0" err="1"/>
            <a:t>volbách</a:t>
          </a:r>
          <a:r>
            <a:rPr lang="en-US" b="1" dirty="0"/>
            <a:t> 2004 – </a:t>
          </a:r>
          <a:r>
            <a:rPr lang="en-US" b="1" dirty="0" err="1"/>
            <a:t>volby</a:t>
          </a:r>
          <a:r>
            <a:rPr lang="en-US" b="1" dirty="0"/>
            <a:t> </a:t>
          </a:r>
          <a:r>
            <a:rPr lang="en-US" b="1" dirty="0" err="1"/>
            <a:t>zfalšovány</a:t>
          </a:r>
          <a:endParaRPr lang="en-US" dirty="0"/>
        </a:p>
      </dgm:t>
    </dgm:pt>
    <dgm:pt modelId="{470CA3F3-E383-4CD6-82F9-06EEA16DAE31}" type="parTrans" cxnId="{DC8FCDAA-35AF-4C60-B67A-89531390F342}">
      <dgm:prSet/>
      <dgm:spPr/>
      <dgm:t>
        <a:bodyPr/>
        <a:lstStyle/>
        <a:p>
          <a:endParaRPr lang="en-US"/>
        </a:p>
      </dgm:t>
    </dgm:pt>
    <dgm:pt modelId="{CF50CE66-C4E1-4D9E-B43E-2637FC8867C6}" type="sibTrans" cxnId="{DC8FCDAA-35AF-4C60-B67A-89531390F342}">
      <dgm:prSet/>
      <dgm:spPr/>
      <dgm:t>
        <a:bodyPr/>
        <a:lstStyle/>
        <a:p>
          <a:endParaRPr lang="en-US"/>
        </a:p>
      </dgm:t>
    </dgm:pt>
    <dgm:pt modelId="{45901F6E-56F7-4B20-BE44-F945F48D12C7}">
      <dgm:prSet/>
      <dgm:spPr/>
      <dgm:t>
        <a:bodyPr/>
        <a:lstStyle/>
        <a:p>
          <a:r>
            <a:rPr lang="en-US" b="1" dirty="0"/>
            <a:t>• </a:t>
          </a:r>
          <a:r>
            <a:rPr lang="en-US" b="1" dirty="0" err="1"/>
            <a:t>Prezident</a:t>
          </a:r>
          <a:r>
            <a:rPr lang="en-US" b="1" dirty="0"/>
            <a:t> </a:t>
          </a:r>
          <a:r>
            <a:rPr lang="en-US" b="1" dirty="0" err="1"/>
            <a:t>Ukrajiny</a:t>
          </a:r>
          <a:r>
            <a:rPr lang="en-US" b="1" dirty="0"/>
            <a:t>: 2010–2014</a:t>
          </a:r>
          <a:endParaRPr lang="en-US" dirty="0"/>
        </a:p>
      </dgm:t>
    </dgm:pt>
    <dgm:pt modelId="{9DEAA7C1-1F26-48BC-BEB1-9DCB904D156C}" type="parTrans" cxnId="{9861A524-BF7C-4CC9-B0EF-DD342BDAC31C}">
      <dgm:prSet/>
      <dgm:spPr/>
      <dgm:t>
        <a:bodyPr/>
        <a:lstStyle/>
        <a:p>
          <a:endParaRPr lang="en-US"/>
        </a:p>
      </dgm:t>
    </dgm:pt>
    <dgm:pt modelId="{2E03B98D-959A-4AEC-926B-22E07649D54E}" type="sibTrans" cxnId="{9861A524-BF7C-4CC9-B0EF-DD342BDAC31C}">
      <dgm:prSet/>
      <dgm:spPr/>
      <dgm:t>
        <a:bodyPr/>
        <a:lstStyle/>
        <a:p>
          <a:endParaRPr lang="en-US"/>
        </a:p>
      </dgm:t>
    </dgm:pt>
    <dgm:pt modelId="{0BD81166-E948-4FB3-A1F3-2B99F15B876B}" type="pres">
      <dgm:prSet presAssocID="{1549D5FA-3668-4A04-9C85-218B0792CF2C}" presName="root" presStyleCnt="0">
        <dgm:presLayoutVars>
          <dgm:dir/>
          <dgm:resizeHandles val="exact"/>
        </dgm:presLayoutVars>
      </dgm:prSet>
      <dgm:spPr/>
    </dgm:pt>
    <dgm:pt modelId="{86375F22-08EB-44B3-BA68-833F23871DF9}" type="pres">
      <dgm:prSet presAssocID="{0A0F050B-CC66-4BEA-8A75-FC92612D425F}" presName="compNode" presStyleCnt="0"/>
      <dgm:spPr/>
    </dgm:pt>
    <dgm:pt modelId="{24F9FF48-60B5-4FBF-A20B-3C6E2EB6EAF2}" type="pres">
      <dgm:prSet presAssocID="{0A0F050B-CC66-4BEA-8A75-FC92612D425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cer Player"/>
        </a:ext>
      </dgm:extLst>
    </dgm:pt>
    <dgm:pt modelId="{254344C3-0364-418E-B3B8-A391194E552D}" type="pres">
      <dgm:prSet presAssocID="{0A0F050B-CC66-4BEA-8A75-FC92612D425F}" presName="spaceRect" presStyleCnt="0"/>
      <dgm:spPr/>
    </dgm:pt>
    <dgm:pt modelId="{ED7CB637-F973-49D6-83DD-351AB5C8B475}" type="pres">
      <dgm:prSet presAssocID="{0A0F050B-CC66-4BEA-8A75-FC92612D425F}" presName="textRect" presStyleLbl="revTx" presStyleIdx="0" presStyleCnt="3">
        <dgm:presLayoutVars>
          <dgm:chMax val="1"/>
          <dgm:chPref val="1"/>
        </dgm:presLayoutVars>
      </dgm:prSet>
      <dgm:spPr/>
    </dgm:pt>
    <dgm:pt modelId="{5BAFB2F3-E128-40B9-9FB9-992BD7ECC1A4}" type="pres">
      <dgm:prSet presAssocID="{6FEDBE20-EAC9-4803-83AF-5179AD4FFDC7}" presName="sibTrans" presStyleCnt="0"/>
      <dgm:spPr/>
    </dgm:pt>
    <dgm:pt modelId="{190DA195-ADA5-47ED-8192-5159EECEBCDC}" type="pres">
      <dgm:prSet presAssocID="{4086554C-22D5-40FF-95AA-595E31CD5D4D}" presName="compNode" presStyleCnt="0"/>
      <dgm:spPr/>
    </dgm:pt>
    <dgm:pt modelId="{C62FE542-8D5D-4A68-B07B-39BA25501818}" type="pres">
      <dgm:prSet presAssocID="{4086554C-22D5-40FF-95AA-595E31CD5D4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řednášející"/>
        </a:ext>
      </dgm:extLst>
    </dgm:pt>
    <dgm:pt modelId="{53483B4D-A3AE-4AF0-87B3-0621C5BBB210}" type="pres">
      <dgm:prSet presAssocID="{4086554C-22D5-40FF-95AA-595E31CD5D4D}" presName="spaceRect" presStyleCnt="0"/>
      <dgm:spPr/>
    </dgm:pt>
    <dgm:pt modelId="{45889ACC-6687-44C9-9FF3-3C221884A8F2}" type="pres">
      <dgm:prSet presAssocID="{4086554C-22D5-40FF-95AA-595E31CD5D4D}" presName="textRect" presStyleLbl="revTx" presStyleIdx="1" presStyleCnt="3">
        <dgm:presLayoutVars>
          <dgm:chMax val="1"/>
          <dgm:chPref val="1"/>
        </dgm:presLayoutVars>
      </dgm:prSet>
      <dgm:spPr/>
    </dgm:pt>
    <dgm:pt modelId="{B1A8773F-5D42-4584-8371-0D877913734A}" type="pres">
      <dgm:prSet presAssocID="{CF50CE66-C4E1-4D9E-B43E-2637FC8867C6}" presName="sibTrans" presStyleCnt="0"/>
      <dgm:spPr/>
    </dgm:pt>
    <dgm:pt modelId="{0F7B1730-B272-4EE2-931C-0C1C532A4F5E}" type="pres">
      <dgm:prSet presAssocID="{45901F6E-56F7-4B20-BE44-F945F48D12C7}" presName="compNode" presStyleCnt="0"/>
      <dgm:spPr/>
    </dgm:pt>
    <dgm:pt modelId="{FD722514-EDEC-4E62-BA94-02E05BEC901E}" type="pres">
      <dgm:prSet presAssocID="{45901F6E-56F7-4B20-BE44-F945F48D12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ůzka"/>
        </a:ext>
      </dgm:extLst>
    </dgm:pt>
    <dgm:pt modelId="{DEE09D43-F831-4093-A6A8-C3F569B09A69}" type="pres">
      <dgm:prSet presAssocID="{45901F6E-56F7-4B20-BE44-F945F48D12C7}" presName="spaceRect" presStyleCnt="0"/>
      <dgm:spPr/>
    </dgm:pt>
    <dgm:pt modelId="{1A0376E9-C531-4115-9549-F1551ED6CE7B}" type="pres">
      <dgm:prSet presAssocID="{45901F6E-56F7-4B20-BE44-F945F48D12C7}" presName="textRect" presStyleLbl="revTx" presStyleIdx="2" presStyleCnt="3">
        <dgm:presLayoutVars>
          <dgm:chMax val="1"/>
          <dgm:chPref val="1"/>
        </dgm:presLayoutVars>
      </dgm:prSet>
      <dgm:spPr/>
    </dgm:pt>
  </dgm:ptLst>
  <dgm:cxnLst>
    <dgm:cxn modelId="{A70DAA16-EA83-48F7-BA83-7541DBD16E33}" type="presOf" srcId="{1549D5FA-3668-4A04-9C85-218B0792CF2C}" destId="{0BD81166-E948-4FB3-A1F3-2B99F15B876B}" srcOrd="0" destOrd="0" presId="urn:microsoft.com/office/officeart/2018/2/layout/IconLabelList"/>
    <dgm:cxn modelId="{F2017D20-9E9D-4963-9933-AAB3F7C98317}" type="presOf" srcId="{45901F6E-56F7-4B20-BE44-F945F48D12C7}" destId="{1A0376E9-C531-4115-9549-F1551ED6CE7B}" srcOrd="0" destOrd="0" presId="urn:microsoft.com/office/officeart/2018/2/layout/IconLabelList"/>
    <dgm:cxn modelId="{9861A524-BF7C-4CC9-B0EF-DD342BDAC31C}" srcId="{1549D5FA-3668-4A04-9C85-218B0792CF2C}" destId="{45901F6E-56F7-4B20-BE44-F945F48D12C7}" srcOrd="2" destOrd="0" parTransId="{9DEAA7C1-1F26-48BC-BEB1-9DCB904D156C}" sibTransId="{2E03B98D-959A-4AEC-926B-22E07649D54E}"/>
    <dgm:cxn modelId="{07BD7A40-5D66-4470-95EC-592F1A5919E0}" type="presOf" srcId="{4086554C-22D5-40FF-95AA-595E31CD5D4D}" destId="{45889ACC-6687-44C9-9FF3-3C221884A8F2}" srcOrd="0" destOrd="0" presId="urn:microsoft.com/office/officeart/2018/2/layout/IconLabelList"/>
    <dgm:cxn modelId="{C9A1465B-B970-4A72-A83F-F0CBB729A690}" type="presOf" srcId="{0A0F050B-CC66-4BEA-8A75-FC92612D425F}" destId="{ED7CB637-F973-49D6-83DD-351AB5C8B475}" srcOrd="0" destOrd="0" presId="urn:microsoft.com/office/officeart/2018/2/layout/IconLabelList"/>
    <dgm:cxn modelId="{DC8FCDAA-35AF-4C60-B67A-89531390F342}" srcId="{1549D5FA-3668-4A04-9C85-218B0792CF2C}" destId="{4086554C-22D5-40FF-95AA-595E31CD5D4D}" srcOrd="1" destOrd="0" parTransId="{470CA3F3-E383-4CD6-82F9-06EEA16DAE31}" sibTransId="{CF50CE66-C4E1-4D9E-B43E-2637FC8867C6}"/>
    <dgm:cxn modelId="{A19EDCEC-6681-4AC2-85ED-54B8AE8DA785}" srcId="{1549D5FA-3668-4A04-9C85-218B0792CF2C}" destId="{0A0F050B-CC66-4BEA-8A75-FC92612D425F}" srcOrd="0" destOrd="0" parTransId="{28016E77-D00C-4569-B116-81CFFBA5DD4B}" sibTransId="{6FEDBE20-EAC9-4803-83AF-5179AD4FFDC7}"/>
    <dgm:cxn modelId="{C45343E7-AD25-434A-B0D1-D7DDF8095D0E}" type="presParOf" srcId="{0BD81166-E948-4FB3-A1F3-2B99F15B876B}" destId="{86375F22-08EB-44B3-BA68-833F23871DF9}" srcOrd="0" destOrd="0" presId="urn:microsoft.com/office/officeart/2018/2/layout/IconLabelList"/>
    <dgm:cxn modelId="{6C6D465E-1F3E-49AC-898D-1E25D383EB14}" type="presParOf" srcId="{86375F22-08EB-44B3-BA68-833F23871DF9}" destId="{24F9FF48-60B5-4FBF-A20B-3C6E2EB6EAF2}" srcOrd="0" destOrd="0" presId="urn:microsoft.com/office/officeart/2018/2/layout/IconLabelList"/>
    <dgm:cxn modelId="{6C5C16B3-F13A-4C07-8F6E-E0A3D52BCE70}" type="presParOf" srcId="{86375F22-08EB-44B3-BA68-833F23871DF9}" destId="{254344C3-0364-418E-B3B8-A391194E552D}" srcOrd="1" destOrd="0" presId="urn:microsoft.com/office/officeart/2018/2/layout/IconLabelList"/>
    <dgm:cxn modelId="{4130B6B5-BCB3-447B-A1A5-02AAAD6C5CE5}" type="presParOf" srcId="{86375F22-08EB-44B3-BA68-833F23871DF9}" destId="{ED7CB637-F973-49D6-83DD-351AB5C8B475}" srcOrd="2" destOrd="0" presId="urn:microsoft.com/office/officeart/2018/2/layout/IconLabelList"/>
    <dgm:cxn modelId="{D9BCEA81-684E-4127-8865-7FC82B0E5245}" type="presParOf" srcId="{0BD81166-E948-4FB3-A1F3-2B99F15B876B}" destId="{5BAFB2F3-E128-40B9-9FB9-992BD7ECC1A4}" srcOrd="1" destOrd="0" presId="urn:microsoft.com/office/officeart/2018/2/layout/IconLabelList"/>
    <dgm:cxn modelId="{9E9503DD-8390-49EC-9DFF-8ABFEE3C035E}" type="presParOf" srcId="{0BD81166-E948-4FB3-A1F3-2B99F15B876B}" destId="{190DA195-ADA5-47ED-8192-5159EECEBCDC}" srcOrd="2" destOrd="0" presId="urn:microsoft.com/office/officeart/2018/2/layout/IconLabelList"/>
    <dgm:cxn modelId="{0302842A-EC34-4A76-A356-88E7021B90F8}" type="presParOf" srcId="{190DA195-ADA5-47ED-8192-5159EECEBCDC}" destId="{C62FE542-8D5D-4A68-B07B-39BA25501818}" srcOrd="0" destOrd="0" presId="urn:microsoft.com/office/officeart/2018/2/layout/IconLabelList"/>
    <dgm:cxn modelId="{0658AF90-BE6C-4806-913B-851EDC188EBE}" type="presParOf" srcId="{190DA195-ADA5-47ED-8192-5159EECEBCDC}" destId="{53483B4D-A3AE-4AF0-87B3-0621C5BBB210}" srcOrd="1" destOrd="0" presId="urn:microsoft.com/office/officeart/2018/2/layout/IconLabelList"/>
    <dgm:cxn modelId="{EFDE4BF1-71C9-4B51-8BC1-BEC1221E1AFE}" type="presParOf" srcId="{190DA195-ADA5-47ED-8192-5159EECEBCDC}" destId="{45889ACC-6687-44C9-9FF3-3C221884A8F2}" srcOrd="2" destOrd="0" presId="urn:microsoft.com/office/officeart/2018/2/layout/IconLabelList"/>
    <dgm:cxn modelId="{FAF6E65D-E1A1-4370-8C09-743B196809D0}" type="presParOf" srcId="{0BD81166-E948-4FB3-A1F3-2B99F15B876B}" destId="{B1A8773F-5D42-4584-8371-0D877913734A}" srcOrd="3" destOrd="0" presId="urn:microsoft.com/office/officeart/2018/2/layout/IconLabelList"/>
    <dgm:cxn modelId="{53E1D1A9-A814-46A0-B4FA-B52A0B2E47B1}" type="presParOf" srcId="{0BD81166-E948-4FB3-A1F3-2B99F15B876B}" destId="{0F7B1730-B272-4EE2-931C-0C1C532A4F5E}" srcOrd="4" destOrd="0" presId="urn:microsoft.com/office/officeart/2018/2/layout/IconLabelList"/>
    <dgm:cxn modelId="{2FC269FD-9FC1-48E8-94F2-540DE6A0AB5C}" type="presParOf" srcId="{0F7B1730-B272-4EE2-931C-0C1C532A4F5E}" destId="{FD722514-EDEC-4E62-BA94-02E05BEC901E}" srcOrd="0" destOrd="0" presId="urn:microsoft.com/office/officeart/2018/2/layout/IconLabelList"/>
    <dgm:cxn modelId="{51A6A0F9-05AC-4D32-9FA8-BF8E611EF9E4}" type="presParOf" srcId="{0F7B1730-B272-4EE2-931C-0C1C532A4F5E}" destId="{DEE09D43-F831-4093-A6A8-C3F569B09A69}" srcOrd="1" destOrd="0" presId="urn:microsoft.com/office/officeart/2018/2/layout/IconLabelList"/>
    <dgm:cxn modelId="{46488DD2-D30E-4A71-AAE9-DA58784EBB95}" type="presParOf" srcId="{0F7B1730-B272-4EE2-931C-0C1C532A4F5E}" destId="{1A0376E9-C531-4115-9549-F1551ED6CE7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40CAFB9-2615-456B-8DB8-23B2572468A3}"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9C62E769-9218-4C6B-983F-2FC96C8F16EB}">
      <dgm:prSet/>
      <dgm:spPr/>
      <dgm:t>
        <a:bodyPr/>
        <a:lstStyle/>
        <a:p>
          <a:r>
            <a:rPr lang="en-US" b="1"/>
            <a:t>• 2013: odmítl podepsat asociační dohodu s EU</a:t>
          </a:r>
          <a:endParaRPr lang="en-US"/>
        </a:p>
      </dgm:t>
    </dgm:pt>
    <dgm:pt modelId="{A18F0E42-8F9E-4B2D-8292-BFFC6C9001DC}" type="parTrans" cxnId="{2BBE21E9-6C82-48D8-8AC2-6C42F646A0E7}">
      <dgm:prSet/>
      <dgm:spPr/>
      <dgm:t>
        <a:bodyPr/>
        <a:lstStyle/>
        <a:p>
          <a:endParaRPr lang="en-US"/>
        </a:p>
      </dgm:t>
    </dgm:pt>
    <dgm:pt modelId="{D2B26BE1-0D02-4898-B19A-A54A29566FCF}" type="sibTrans" cxnId="{2BBE21E9-6C82-48D8-8AC2-6C42F646A0E7}">
      <dgm:prSet/>
      <dgm:spPr/>
      <dgm:t>
        <a:bodyPr/>
        <a:lstStyle/>
        <a:p>
          <a:endParaRPr lang="en-US"/>
        </a:p>
      </dgm:t>
    </dgm:pt>
    <dgm:pt modelId="{5E103442-B0A6-4CDF-A66E-300A9CBCC6F9}">
      <dgm:prSet/>
      <dgm:spPr/>
      <dgm:t>
        <a:bodyPr/>
        <a:lstStyle/>
        <a:p>
          <a:r>
            <a:rPr lang="en-US" b="1"/>
            <a:t>• Spuštění Euromajdanu – masové protesty</a:t>
          </a:r>
          <a:endParaRPr lang="en-US"/>
        </a:p>
      </dgm:t>
    </dgm:pt>
    <dgm:pt modelId="{1EFA875F-4FBF-4B44-9F84-DF4CDA6BB0C3}" type="parTrans" cxnId="{6A82AB9D-AB06-44F9-BC62-5AB22AF96F1B}">
      <dgm:prSet/>
      <dgm:spPr/>
      <dgm:t>
        <a:bodyPr/>
        <a:lstStyle/>
        <a:p>
          <a:endParaRPr lang="en-US"/>
        </a:p>
      </dgm:t>
    </dgm:pt>
    <dgm:pt modelId="{E922C2AF-8C02-466A-873C-1620AA2CFFA5}" type="sibTrans" cxnId="{6A82AB9D-AB06-44F9-BC62-5AB22AF96F1B}">
      <dgm:prSet/>
      <dgm:spPr/>
      <dgm:t>
        <a:bodyPr/>
        <a:lstStyle/>
        <a:p>
          <a:endParaRPr lang="en-US"/>
        </a:p>
      </dgm:t>
    </dgm:pt>
    <dgm:pt modelId="{338DB8B8-4E95-4BAD-B7F5-52BDF5FD5F6C}">
      <dgm:prSet/>
      <dgm:spPr/>
      <dgm:t>
        <a:bodyPr/>
        <a:lstStyle/>
        <a:p>
          <a:r>
            <a:rPr lang="en-US" b="1"/>
            <a:t>• Únor 2014: útěk do Ruska, odvolán parlamentem</a:t>
          </a:r>
          <a:endParaRPr lang="en-US"/>
        </a:p>
      </dgm:t>
    </dgm:pt>
    <dgm:pt modelId="{5ED15AD0-3A0B-421B-8D8B-78C35A83420B}" type="parTrans" cxnId="{0A3F503D-2E36-4CED-99F0-FB2E1488AD4A}">
      <dgm:prSet/>
      <dgm:spPr/>
      <dgm:t>
        <a:bodyPr/>
        <a:lstStyle/>
        <a:p>
          <a:endParaRPr lang="en-US"/>
        </a:p>
      </dgm:t>
    </dgm:pt>
    <dgm:pt modelId="{BE119606-C0DD-404D-A342-02527DD87352}" type="sibTrans" cxnId="{0A3F503D-2E36-4CED-99F0-FB2E1488AD4A}">
      <dgm:prSet/>
      <dgm:spPr/>
      <dgm:t>
        <a:bodyPr/>
        <a:lstStyle/>
        <a:p>
          <a:endParaRPr lang="en-US"/>
        </a:p>
      </dgm:t>
    </dgm:pt>
    <dgm:pt modelId="{2EFE6647-8A9E-D747-8AC5-894A5F8FB8B0}" type="pres">
      <dgm:prSet presAssocID="{D40CAFB9-2615-456B-8DB8-23B2572468A3}" presName="vert0" presStyleCnt="0">
        <dgm:presLayoutVars>
          <dgm:dir/>
          <dgm:animOne val="branch"/>
          <dgm:animLvl val="lvl"/>
        </dgm:presLayoutVars>
      </dgm:prSet>
      <dgm:spPr/>
    </dgm:pt>
    <dgm:pt modelId="{2A681DC9-2892-E046-AC50-5F24AF2873EA}" type="pres">
      <dgm:prSet presAssocID="{9C62E769-9218-4C6B-983F-2FC96C8F16EB}" presName="thickLine" presStyleLbl="alignNode1" presStyleIdx="0" presStyleCnt="3"/>
      <dgm:spPr/>
    </dgm:pt>
    <dgm:pt modelId="{0F2627C1-D550-A54C-A341-1129F102F7EE}" type="pres">
      <dgm:prSet presAssocID="{9C62E769-9218-4C6B-983F-2FC96C8F16EB}" presName="horz1" presStyleCnt="0"/>
      <dgm:spPr/>
    </dgm:pt>
    <dgm:pt modelId="{C449E9F8-EE21-0848-B0E3-54E69549DDE8}" type="pres">
      <dgm:prSet presAssocID="{9C62E769-9218-4C6B-983F-2FC96C8F16EB}" presName="tx1" presStyleLbl="revTx" presStyleIdx="0" presStyleCnt="3"/>
      <dgm:spPr/>
    </dgm:pt>
    <dgm:pt modelId="{B296D320-C45E-934B-8680-3143DA4EEAE3}" type="pres">
      <dgm:prSet presAssocID="{9C62E769-9218-4C6B-983F-2FC96C8F16EB}" presName="vert1" presStyleCnt="0"/>
      <dgm:spPr/>
    </dgm:pt>
    <dgm:pt modelId="{126845E9-A940-7542-A1A2-9590F7A9F9E7}" type="pres">
      <dgm:prSet presAssocID="{5E103442-B0A6-4CDF-A66E-300A9CBCC6F9}" presName="thickLine" presStyleLbl="alignNode1" presStyleIdx="1" presStyleCnt="3"/>
      <dgm:spPr/>
    </dgm:pt>
    <dgm:pt modelId="{79C9E3EA-7A1A-FC46-A619-5E779EA427BD}" type="pres">
      <dgm:prSet presAssocID="{5E103442-B0A6-4CDF-A66E-300A9CBCC6F9}" presName="horz1" presStyleCnt="0"/>
      <dgm:spPr/>
    </dgm:pt>
    <dgm:pt modelId="{47DCDA9B-D362-DF43-BD0A-F47EFEF7DF15}" type="pres">
      <dgm:prSet presAssocID="{5E103442-B0A6-4CDF-A66E-300A9CBCC6F9}" presName="tx1" presStyleLbl="revTx" presStyleIdx="1" presStyleCnt="3"/>
      <dgm:spPr/>
    </dgm:pt>
    <dgm:pt modelId="{4E5A0A8D-D9D4-B449-9B5B-F3BB26CBF21D}" type="pres">
      <dgm:prSet presAssocID="{5E103442-B0A6-4CDF-A66E-300A9CBCC6F9}" presName="vert1" presStyleCnt="0"/>
      <dgm:spPr/>
    </dgm:pt>
    <dgm:pt modelId="{755A5275-DF1A-544C-859B-183A9BAEF58E}" type="pres">
      <dgm:prSet presAssocID="{338DB8B8-4E95-4BAD-B7F5-52BDF5FD5F6C}" presName="thickLine" presStyleLbl="alignNode1" presStyleIdx="2" presStyleCnt="3"/>
      <dgm:spPr/>
    </dgm:pt>
    <dgm:pt modelId="{49A5DDAE-C5E1-4741-B031-255ED78E4D00}" type="pres">
      <dgm:prSet presAssocID="{338DB8B8-4E95-4BAD-B7F5-52BDF5FD5F6C}" presName="horz1" presStyleCnt="0"/>
      <dgm:spPr/>
    </dgm:pt>
    <dgm:pt modelId="{5528F10C-FDD5-0249-94A8-8CF0D975FF93}" type="pres">
      <dgm:prSet presAssocID="{338DB8B8-4E95-4BAD-B7F5-52BDF5FD5F6C}" presName="tx1" presStyleLbl="revTx" presStyleIdx="2" presStyleCnt="3"/>
      <dgm:spPr/>
    </dgm:pt>
    <dgm:pt modelId="{8804ACD3-E4AE-1845-892F-D310768777D2}" type="pres">
      <dgm:prSet presAssocID="{338DB8B8-4E95-4BAD-B7F5-52BDF5FD5F6C}" presName="vert1" presStyleCnt="0"/>
      <dgm:spPr/>
    </dgm:pt>
  </dgm:ptLst>
  <dgm:cxnLst>
    <dgm:cxn modelId="{0A3F503D-2E36-4CED-99F0-FB2E1488AD4A}" srcId="{D40CAFB9-2615-456B-8DB8-23B2572468A3}" destId="{338DB8B8-4E95-4BAD-B7F5-52BDF5FD5F6C}" srcOrd="2" destOrd="0" parTransId="{5ED15AD0-3A0B-421B-8D8B-78C35A83420B}" sibTransId="{BE119606-C0DD-404D-A342-02527DD87352}"/>
    <dgm:cxn modelId="{C6555A6E-2782-2C45-ABF3-023B1156EDEF}" type="presOf" srcId="{5E103442-B0A6-4CDF-A66E-300A9CBCC6F9}" destId="{47DCDA9B-D362-DF43-BD0A-F47EFEF7DF15}" srcOrd="0" destOrd="0" presId="urn:microsoft.com/office/officeart/2008/layout/LinedList"/>
    <dgm:cxn modelId="{6A82AB9D-AB06-44F9-BC62-5AB22AF96F1B}" srcId="{D40CAFB9-2615-456B-8DB8-23B2572468A3}" destId="{5E103442-B0A6-4CDF-A66E-300A9CBCC6F9}" srcOrd="1" destOrd="0" parTransId="{1EFA875F-4FBF-4B44-9F84-DF4CDA6BB0C3}" sibTransId="{E922C2AF-8C02-466A-873C-1620AA2CFFA5}"/>
    <dgm:cxn modelId="{3734BDBE-49FA-A548-9542-D66142CFD15F}" type="presOf" srcId="{D40CAFB9-2615-456B-8DB8-23B2572468A3}" destId="{2EFE6647-8A9E-D747-8AC5-894A5F8FB8B0}" srcOrd="0" destOrd="0" presId="urn:microsoft.com/office/officeart/2008/layout/LinedList"/>
    <dgm:cxn modelId="{63E149E6-5C0D-6F4F-A475-25F249B7D599}" type="presOf" srcId="{9C62E769-9218-4C6B-983F-2FC96C8F16EB}" destId="{C449E9F8-EE21-0848-B0E3-54E69549DDE8}" srcOrd="0" destOrd="0" presId="urn:microsoft.com/office/officeart/2008/layout/LinedList"/>
    <dgm:cxn modelId="{2BBE21E9-6C82-48D8-8AC2-6C42F646A0E7}" srcId="{D40CAFB9-2615-456B-8DB8-23B2572468A3}" destId="{9C62E769-9218-4C6B-983F-2FC96C8F16EB}" srcOrd="0" destOrd="0" parTransId="{A18F0E42-8F9E-4B2D-8292-BFFC6C9001DC}" sibTransId="{D2B26BE1-0D02-4898-B19A-A54A29566FCF}"/>
    <dgm:cxn modelId="{2C07CCFD-5B6C-714B-B4A8-5F69106618C3}" type="presOf" srcId="{338DB8B8-4E95-4BAD-B7F5-52BDF5FD5F6C}" destId="{5528F10C-FDD5-0249-94A8-8CF0D975FF93}" srcOrd="0" destOrd="0" presId="urn:microsoft.com/office/officeart/2008/layout/LinedList"/>
    <dgm:cxn modelId="{6BFCA38B-A585-8B44-8475-92A2AE14C5B3}" type="presParOf" srcId="{2EFE6647-8A9E-D747-8AC5-894A5F8FB8B0}" destId="{2A681DC9-2892-E046-AC50-5F24AF2873EA}" srcOrd="0" destOrd="0" presId="urn:microsoft.com/office/officeart/2008/layout/LinedList"/>
    <dgm:cxn modelId="{38C4740B-DE97-3E41-9197-A19FC419BEE9}" type="presParOf" srcId="{2EFE6647-8A9E-D747-8AC5-894A5F8FB8B0}" destId="{0F2627C1-D550-A54C-A341-1129F102F7EE}" srcOrd="1" destOrd="0" presId="urn:microsoft.com/office/officeart/2008/layout/LinedList"/>
    <dgm:cxn modelId="{5DFBF51E-7915-7B4C-A357-7FC72C6679EE}" type="presParOf" srcId="{0F2627C1-D550-A54C-A341-1129F102F7EE}" destId="{C449E9F8-EE21-0848-B0E3-54E69549DDE8}" srcOrd="0" destOrd="0" presId="urn:microsoft.com/office/officeart/2008/layout/LinedList"/>
    <dgm:cxn modelId="{24C1287F-32CC-D946-B2E5-B329EFE3D1E0}" type="presParOf" srcId="{0F2627C1-D550-A54C-A341-1129F102F7EE}" destId="{B296D320-C45E-934B-8680-3143DA4EEAE3}" srcOrd="1" destOrd="0" presId="urn:microsoft.com/office/officeart/2008/layout/LinedList"/>
    <dgm:cxn modelId="{23DDE0B0-433A-B541-9ABB-7CD6EE7459E3}" type="presParOf" srcId="{2EFE6647-8A9E-D747-8AC5-894A5F8FB8B0}" destId="{126845E9-A940-7542-A1A2-9590F7A9F9E7}" srcOrd="2" destOrd="0" presId="urn:microsoft.com/office/officeart/2008/layout/LinedList"/>
    <dgm:cxn modelId="{7D436D62-7F75-4E4A-B800-D7128C3EFC8D}" type="presParOf" srcId="{2EFE6647-8A9E-D747-8AC5-894A5F8FB8B0}" destId="{79C9E3EA-7A1A-FC46-A619-5E779EA427BD}" srcOrd="3" destOrd="0" presId="urn:microsoft.com/office/officeart/2008/layout/LinedList"/>
    <dgm:cxn modelId="{5C515FCD-1E88-BC48-BB20-2C90747376FB}" type="presParOf" srcId="{79C9E3EA-7A1A-FC46-A619-5E779EA427BD}" destId="{47DCDA9B-D362-DF43-BD0A-F47EFEF7DF15}" srcOrd="0" destOrd="0" presId="urn:microsoft.com/office/officeart/2008/layout/LinedList"/>
    <dgm:cxn modelId="{00E5C213-E09E-9441-93CC-F3A9C2CCB106}" type="presParOf" srcId="{79C9E3EA-7A1A-FC46-A619-5E779EA427BD}" destId="{4E5A0A8D-D9D4-B449-9B5B-F3BB26CBF21D}" srcOrd="1" destOrd="0" presId="urn:microsoft.com/office/officeart/2008/layout/LinedList"/>
    <dgm:cxn modelId="{A37D5751-5B53-9C42-9B93-23D21E5F0778}" type="presParOf" srcId="{2EFE6647-8A9E-D747-8AC5-894A5F8FB8B0}" destId="{755A5275-DF1A-544C-859B-183A9BAEF58E}" srcOrd="4" destOrd="0" presId="urn:microsoft.com/office/officeart/2008/layout/LinedList"/>
    <dgm:cxn modelId="{A7F02A2E-EFAF-014A-952A-4EF350F3EE80}" type="presParOf" srcId="{2EFE6647-8A9E-D747-8AC5-894A5F8FB8B0}" destId="{49A5DDAE-C5E1-4741-B031-255ED78E4D00}" srcOrd="5" destOrd="0" presId="urn:microsoft.com/office/officeart/2008/layout/LinedList"/>
    <dgm:cxn modelId="{9AEC59A8-A7B6-134B-945D-FCEF53098911}" type="presParOf" srcId="{49A5DDAE-C5E1-4741-B031-255ED78E4D00}" destId="{5528F10C-FDD5-0249-94A8-8CF0D975FF93}" srcOrd="0" destOrd="0" presId="urn:microsoft.com/office/officeart/2008/layout/LinedList"/>
    <dgm:cxn modelId="{67A54EBA-5447-6F4B-BE1D-06407A586073}" type="presParOf" srcId="{49A5DDAE-C5E1-4741-B031-255ED78E4D00}" destId="{8804ACD3-E4AE-1845-892F-D310768777D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28DB13-B284-49D5-98D5-EAA9915F0A67}"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9ED3662-6084-499E-BB2C-74C88676551C}">
      <dgm:prSet/>
      <dgm:spPr/>
      <dgm:t>
        <a:bodyPr/>
        <a:lstStyle/>
        <a:p>
          <a:pPr>
            <a:lnSpc>
              <a:spcPct val="100000"/>
            </a:lnSpc>
          </a:pPr>
          <a:r>
            <a:rPr lang="cs-CZ"/>
            <a:t>První </a:t>
          </a:r>
          <a:r>
            <a:rPr lang="cs-CZ" b="1"/>
            <a:t>částečně svobodné volby</a:t>
          </a:r>
          <a:r>
            <a:rPr lang="cs-CZ"/>
            <a:t> v Ukrajinské SSR od roku 1917.</a:t>
          </a:r>
          <a:endParaRPr lang="en-US"/>
        </a:p>
      </dgm:t>
    </dgm:pt>
    <dgm:pt modelId="{A1B83983-FF23-49E2-8083-75C41A9DF1D6}" type="parTrans" cxnId="{4106ED54-E21E-44B7-932D-0CF865B1C658}">
      <dgm:prSet/>
      <dgm:spPr/>
      <dgm:t>
        <a:bodyPr/>
        <a:lstStyle/>
        <a:p>
          <a:endParaRPr lang="en-US"/>
        </a:p>
      </dgm:t>
    </dgm:pt>
    <dgm:pt modelId="{E369F4F0-CA1D-438A-9E7B-86EB2F5482E0}" type="sibTrans" cxnId="{4106ED54-E21E-44B7-932D-0CF865B1C658}">
      <dgm:prSet/>
      <dgm:spPr/>
      <dgm:t>
        <a:bodyPr/>
        <a:lstStyle/>
        <a:p>
          <a:endParaRPr lang="en-US"/>
        </a:p>
      </dgm:t>
    </dgm:pt>
    <dgm:pt modelId="{95FB5A55-4EF2-432E-A5BC-6548080B8DD9}">
      <dgm:prSet/>
      <dgm:spPr/>
      <dgm:t>
        <a:bodyPr/>
        <a:lstStyle/>
        <a:p>
          <a:pPr>
            <a:lnSpc>
              <a:spcPct val="100000"/>
            </a:lnSpc>
          </a:pPr>
          <a:r>
            <a:rPr lang="cs-CZ"/>
            <a:t>Zvolen byl nový </a:t>
          </a:r>
          <a:r>
            <a:rPr lang="cs-CZ" b="1"/>
            <a:t>parlament – Nejvyšší sovět Ukrajiny</a:t>
          </a:r>
          <a:r>
            <a:rPr lang="cs-CZ"/>
            <a:t>.</a:t>
          </a:r>
          <a:endParaRPr lang="en-US"/>
        </a:p>
      </dgm:t>
    </dgm:pt>
    <dgm:pt modelId="{C35D56F9-EE74-4E0F-B755-53D22BFA22A4}" type="parTrans" cxnId="{34BE6963-8697-49EF-A728-145C2B7DB11E}">
      <dgm:prSet/>
      <dgm:spPr/>
      <dgm:t>
        <a:bodyPr/>
        <a:lstStyle/>
        <a:p>
          <a:endParaRPr lang="en-US"/>
        </a:p>
      </dgm:t>
    </dgm:pt>
    <dgm:pt modelId="{ADE96A0B-EEA0-4751-AC00-B344B253F907}" type="sibTrans" cxnId="{34BE6963-8697-49EF-A728-145C2B7DB11E}">
      <dgm:prSet/>
      <dgm:spPr/>
      <dgm:t>
        <a:bodyPr/>
        <a:lstStyle/>
        <a:p>
          <a:endParaRPr lang="en-US"/>
        </a:p>
      </dgm:t>
    </dgm:pt>
    <dgm:pt modelId="{64FE4724-F4F1-4D19-97A4-DED237B12532}">
      <dgm:prSet/>
      <dgm:spPr/>
      <dgm:t>
        <a:bodyPr/>
        <a:lstStyle/>
        <a:p>
          <a:pPr>
            <a:lnSpc>
              <a:spcPct val="100000"/>
            </a:lnSpc>
          </a:pPr>
          <a:r>
            <a:rPr lang="cs-CZ"/>
            <a:t>V parlamentu začala působit </a:t>
          </a:r>
          <a:r>
            <a:rPr lang="cs-CZ" b="1"/>
            <a:t>opoziční skupina „Narodna Rada“ (Národní rada)</a:t>
          </a:r>
          <a:r>
            <a:rPr lang="cs-CZ"/>
            <a:t>, složená z prodemokratických a prozápadních poslanců.</a:t>
          </a:r>
          <a:endParaRPr lang="en-US"/>
        </a:p>
      </dgm:t>
    </dgm:pt>
    <dgm:pt modelId="{8BEC990B-A2DF-4CD6-86BC-50022CCC9163}" type="parTrans" cxnId="{81080ED0-F0F2-4D9D-BFC0-8EB9100103E1}">
      <dgm:prSet/>
      <dgm:spPr/>
      <dgm:t>
        <a:bodyPr/>
        <a:lstStyle/>
        <a:p>
          <a:endParaRPr lang="en-US"/>
        </a:p>
      </dgm:t>
    </dgm:pt>
    <dgm:pt modelId="{6AF5BB0A-1B9B-4B68-B2CE-F526E3D20D26}" type="sibTrans" cxnId="{81080ED0-F0F2-4D9D-BFC0-8EB9100103E1}">
      <dgm:prSet/>
      <dgm:spPr/>
      <dgm:t>
        <a:bodyPr/>
        <a:lstStyle/>
        <a:p>
          <a:endParaRPr lang="en-US"/>
        </a:p>
      </dgm:t>
    </dgm:pt>
    <dgm:pt modelId="{972E15AD-1926-401B-8815-7ECC58C81C2A}">
      <dgm:prSet/>
      <dgm:spPr/>
      <dgm:t>
        <a:bodyPr/>
        <a:lstStyle/>
        <a:p>
          <a:pPr>
            <a:lnSpc>
              <a:spcPct val="100000"/>
            </a:lnSpc>
          </a:pPr>
          <a:r>
            <a:rPr lang="cs-CZ"/>
            <a:t>Tyto volby znamenaly </a:t>
          </a:r>
          <a:r>
            <a:rPr lang="cs-CZ" b="1"/>
            <a:t>začátek procesu demokratizace a postupného odpoutávání od Moskvy</a:t>
          </a:r>
          <a:r>
            <a:rPr lang="cs-CZ"/>
            <a:t>.</a:t>
          </a:r>
          <a:endParaRPr lang="en-US"/>
        </a:p>
      </dgm:t>
    </dgm:pt>
    <dgm:pt modelId="{C4700A67-3C14-4422-808E-A6BDC93F07A5}" type="parTrans" cxnId="{91B8ABA1-92E0-49CC-9FF7-84E55241B4BB}">
      <dgm:prSet/>
      <dgm:spPr/>
      <dgm:t>
        <a:bodyPr/>
        <a:lstStyle/>
        <a:p>
          <a:endParaRPr lang="en-US"/>
        </a:p>
      </dgm:t>
    </dgm:pt>
    <dgm:pt modelId="{21524FED-EFE4-4135-A701-D035FB3C48FA}" type="sibTrans" cxnId="{91B8ABA1-92E0-49CC-9FF7-84E55241B4BB}">
      <dgm:prSet/>
      <dgm:spPr/>
      <dgm:t>
        <a:bodyPr/>
        <a:lstStyle/>
        <a:p>
          <a:endParaRPr lang="en-US"/>
        </a:p>
      </dgm:t>
    </dgm:pt>
    <dgm:pt modelId="{BB31434D-01BD-2A43-A135-1CBA00B445EE}" type="pres">
      <dgm:prSet presAssocID="{8328DB13-B284-49D5-98D5-EAA9915F0A67}" presName="vert0" presStyleCnt="0">
        <dgm:presLayoutVars>
          <dgm:dir/>
          <dgm:animOne val="branch"/>
          <dgm:animLvl val="lvl"/>
        </dgm:presLayoutVars>
      </dgm:prSet>
      <dgm:spPr/>
    </dgm:pt>
    <dgm:pt modelId="{E06D77B7-A0CA-684F-93B4-6E182BB0653C}" type="pres">
      <dgm:prSet presAssocID="{C9ED3662-6084-499E-BB2C-74C88676551C}" presName="thickLine" presStyleLbl="alignNode1" presStyleIdx="0" presStyleCnt="4"/>
      <dgm:spPr/>
    </dgm:pt>
    <dgm:pt modelId="{4BAFFA93-522B-0D48-A219-17935E825496}" type="pres">
      <dgm:prSet presAssocID="{C9ED3662-6084-499E-BB2C-74C88676551C}" presName="horz1" presStyleCnt="0"/>
      <dgm:spPr/>
    </dgm:pt>
    <dgm:pt modelId="{63ABEFC3-4909-604D-8DCF-C6EB364AEEE6}" type="pres">
      <dgm:prSet presAssocID="{C9ED3662-6084-499E-BB2C-74C88676551C}" presName="tx1" presStyleLbl="revTx" presStyleIdx="0" presStyleCnt="4"/>
      <dgm:spPr/>
    </dgm:pt>
    <dgm:pt modelId="{8B95F667-2395-8B4F-B774-D21141FB6BA0}" type="pres">
      <dgm:prSet presAssocID="{C9ED3662-6084-499E-BB2C-74C88676551C}" presName="vert1" presStyleCnt="0"/>
      <dgm:spPr/>
    </dgm:pt>
    <dgm:pt modelId="{5764EC2F-38DC-3E48-AE32-EAFB3720C0FA}" type="pres">
      <dgm:prSet presAssocID="{95FB5A55-4EF2-432E-A5BC-6548080B8DD9}" presName="thickLine" presStyleLbl="alignNode1" presStyleIdx="1" presStyleCnt="4"/>
      <dgm:spPr/>
    </dgm:pt>
    <dgm:pt modelId="{CF124E6A-1071-024E-A4D0-1FC9622621A0}" type="pres">
      <dgm:prSet presAssocID="{95FB5A55-4EF2-432E-A5BC-6548080B8DD9}" presName="horz1" presStyleCnt="0"/>
      <dgm:spPr/>
    </dgm:pt>
    <dgm:pt modelId="{5B140FCB-6979-5349-88C3-8DA30FA376F2}" type="pres">
      <dgm:prSet presAssocID="{95FB5A55-4EF2-432E-A5BC-6548080B8DD9}" presName="tx1" presStyleLbl="revTx" presStyleIdx="1" presStyleCnt="4"/>
      <dgm:spPr/>
    </dgm:pt>
    <dgm:pt modelId="{C6FBD92E-E7A9-464C-8548-014F7ACBBCBF}" type="pres">
      <dgm:prSet presAssocID="{95FB5A55-4EF2-432E-A5BC-6548080B8DD9}" presName="vert1" presStyleCnt="0"/>
      <dgm:spPr/>
    </dgm:pt>
    <dgm:pt modelId="{DDCA7151-659C-074A-8D0A-CE516228687A}" type="pres">
      <dgm:prSet presAssocID="{64FE4724-F4F1-4D19-97A4-DED237B12532}" presName="thickLine" presStyleLbl="alignNode1" presStyleIdx="2" presStyleCnt="4"/>
      <dgm:spPr/>
    </dgm:pt>
    <dgm:pt modelId="{A8C9456D-BA79-004C-B092-9F2130D62DB3}" type="pres">
      <dgm:prSet presAssocID="{64FE4724-F4F1-4D19-97A4-DED237B12532}" presName="horz1" presStyleCnt="0"/>
      <dgm:spPr/>
    </dgm:pt>
    <dgm:pt modelId="{2AF7B26B-1DF1-AB47-B32F-7C51E832B71C}" type="pres">
      <dgm:prSet presAssocID="{64FE4724-F4F1-4D19-97A4-DED237B12532}" presName="tx1" presStyleLbl="revTx" presStyleIdx="2" presStyleCnt="4"/>
      <dgm:spPr/>
    </dgm:pt>
    <dgm:pt modelId="{902176F7-D1F3-D648-877E-55B44CC90AF9}" type="pres">
      <dgm:prSet presAssocID="{64FE4724-F4F1-4D19-97A4-DED237B12532}" presName="vert1" presStyleCnt="0"/>
      <dgm:spPr/>
    </dgm:pt>
    <dgm:pt modelId="{A1B5C876-0C2F-B148-A828-C17214F5D503}" type="pres">
      <dgm:prSet presAssocID="{972E15AD-1926-401B-8815-7ECC58C81C2A}" presName="thickLine" presStyleLbl="alignNode1" presStyleIdx="3" presStyleCnt="4"/>
      <dgm:spPr/>
    </dgm:pt>
    <dgm:pt modelId="{9FC13A59-4833-2540-9A79-E7571FBAF39C}" type="pres">
      <dgm:prSet presAssocID="{972E15AD-1926-401B-8815-7ECC58C81C2A}" presName="horz1" presStyleCnt="0"/>
      <dgm:spPr/>
    </dgm:pt>
    <dgm:pt modelId="{C3E1C316-99BD-AA46-973C-C8B683D4CF8B}" type="pres">
      <dgm:prSet presAssocID="{972E15AD-1926-401B-8815-7ECC58C81C2A}" presName="tx1" presStyleLbl="revTx" presStyleIdx="3" presStyleCnt="4"/>
      <dgm:spPr/>
    </dgm:pt>
    <dgm:pt modelId="{CA67D6A5-A214-9441-9224-3AF0F4D55684}" type="pres">
      <dgm:prSet presAssocID="{972E15AD-1926-401B-8815-7ECC58C81C2A}" presName="vert1" presStyleCnt="0"/>
      <dgm:spPr/>
    </dgm:pt>
  </dgm:ptLst>
  <dgm:cxnLst>
    <dgm:cxn modelId="{485C7D18-30F2-9545-ABE2-0D085B90D05F}" type="presOf" srcId="{8328DB13-B284-49D5-98D5-EAA9915F0A67}" destId="{BB31434D-01BD-2A43-A135-1CBA00B445EE}" srcOrd="0" destOrd="0" presId="urn:microsoft.com/office/officeart/2008/layout/LinedList"/>
    <dgm:cxn modelId="{4106ED54-E21E-44B7-932D-0CF865B1C658}" srcId="{8328DB13-B284-49D5-98D5-EAA9915F0A67}" destId="{C9ED3662-6084-499E-BB2C-74C88676551C}" srcOrd="0" destOrd="0" parTransId="{A1B83983-FF23-49E2-8083-75C41A9DF1D6}" sibTransId="{E369F4F0-CA1D-438A-9E7B-86EB2F5482E0}"/>
    <dgm:cxn modelId="{34BE6963-8697-49EF-A728-145C2B7DB11E}" srcId="{8328DB13-B284-49D5-98D5-EAA9915F0A67}" destId="{95FB5A55-4EF2-432E-A5BC-6548080B8DD9}" srcOrd="1" destOrd="0" parTransId="{C35D56F9-EE74-4E0F-B755-53D22BFA22A4}" sibTransId="{ADE96A0B-EEA0-4751-AC00-B344B253F907}"/>
    <dgm:cxn modelId="{F1B60A6E-3579-F840-987A-60FF997267BB}" type="presOf" srcId="{972E15AD-1926-401B-8815-7ECC58C81C2A}" destId="{C3E1C316-99BD-AA46-973C-C8B683D4CF8B}" srcOrd="0" destOrd="0" presId="urn:microsoft.com/office/officeart/2008/layout/LinedList"/>
    <dgm:cxn modelId="{F1B6D29B-640E-F24C-AA9A-C9C2931BC840}" type="presOf" srcId="{C9ED3662-6084-499E-BB2C-74C88676551C}" destId="{63ABEFC3-4909-604D-8DCF-C6EB364AEEE6}" srcOrd="0" destOrd="0" presId="urn:microsoft.com/office/officeart/2008/layout/LinedList"/>
    <dgm:cxn modelId="{91B8ABA1-92E0-49CC-9FF7-84E55241B4BB}" srcId="{8328DB13-B284-49D5-98D5-EAA9915F0A67}" destId="{972E15AD-1926-401B-8815-7ECC58C81C2A}" srcOrd="3" destOrd="0" parTransId="{C4700A67-3C14-4422-808E-A6BDC93F07A5}" sibTransId="{21524FED-EFE4-4135-A701-D035FB3C48FA}"/>
    <dgm:cxn modelId="{F5BDDEAF-943C-F641-AF32-6AA400AC71D3}" type="presOf" srcId="{64FE4724-F4F1-4D19-97A4-DED237B12532}" destId="{2AF7B26B-1DF1-AB47-B32F-7C51E832B71C}" srcOrd="0" destOrd="0" presId="urn:microsoft.com/office/officeart/2008/layout/LinedList"/>
    <dgm:cxn modelId="{81080ED0-F0F2-4D9D-BFC0-8EB9100103E1}" srcId="{8328DB13-B284-49D5-98D5-EAA9915F0A67}" destId="{64FE4724-F4F1-4D19-97A4-DED237B12532}" srcOrd="2" destOrd="0" parTransId="{8BEC990B-A2DF-4CD6-86BC-50022CCC9163}" sibTransId="{6AF5BB0A-1B9B-4B68-B2CE-F526E3D20D26}"/>
    <dgm:cxn modelId="{6EF6CCE5-7205-1C40-BCC9-15A7147A42FE}" type="presOf" srcId="{95FB5A55-4EF2-432E-A5BC-6548080B8DD9}" destId="{5B140FCB-6979-5349-88C3-8DA30FA376F2}" srcOrd="0" destOrd="0" presId="urn:microsoft.com/office/officeart/2008/layout/LinedList"/>
    <dgm:cxn modelId="{BA112FAF-9F61-6046-B9E1-F2F949BABBD7}" type="presParOf" srcId="{BB31434D-01BD-2A43-A135-1CBA00B445EE}" destId="{E06D77B7-A0CA-684F-93B4-6E182BB0653C}" srcOrd="0" destOrd="0" presId="urn:microsoft.com/office/officeart/2008/layout/LinedList"/>
    <dgm:cxn modelId="{FD9D8C1F-83B4-524C-B0FD-74C1B4F6D6FA}" type="presParOf" srcId="{BB31434D-01BD-2A43-A135-1CBA00B445EE}" destId="{4BAFFA93-522B-0D48-A219-17935E825496}" srcOrd="1" destOrd="0" presId="urn:microsoft.com/office/officeart/2008/layout/LinedList"/>
    <dgm:cxn modelId="{08C6F7E5-5252-B64E-BB97-4B168BD4A0B9}" type="presParOf" srcId="{4BAFFA93-522B-0D48-A219-17935E825496}" destId="{63ABEFC3-4909-604D-8DCF-C6EB364AEEE6}" srcOrd="0" destOrd="0" presId="urn:microsoft.com/office/officeart/2008/layout/LinedList"/>
    <dgm:cxn modelId="{98B5D8D3-4A0B-7A4E-B8A2-7E06A9235CD1}" type="presParOf" srcId="{4BAFFA93-522B-0D48-A219-17935E825496}" destId="{8B95F667-2395-8B4F-B774-D21141FB6BA0}" srcOrd="1" destOrd="0" presId="urn:microsoft.com/office/officeart/2008/layout/LinedList"/>
    <dgm:cxn modelId="{07A37D5D-9019-6E41-B0E2-B5968F23189E}" type="presParOf" srcId="{BB31434D-01BD-2A43-A135-1CBA00B445EE}" destId="{5764EC2F-38DC-3E48-AE32-EAFB3720C0FA}" srcOrd="2" destOrd="0" presId="urn:microsoft.com/office/officeart/2008/layout/LinedList"/>
    <dgm:cxn modelId="{565C3AE3-0F01-7E44-8AC8-FBC452492E8E}" type="presParOf" srcId="{BB31434D-01BD-2A43-A135-1CBA00B445EE}" destId="{CF124E6A-1071-024E-A4D0-1FC9622621A0}" srcOrd="3" destOrd="0" presId="urn:microsoft.com/office/officeart/2008/layout/LinedList"/>
    <dgm:cxn modelId="{FCCDF784-990B-374C-9AB4-9DB07B1A1A7F}" type="presParOf" srcId="{CF124E6A-1071-024E-A4D0-1FC9622621A0}" destId="{5B140FCB-6979-5349-88C3-8DA30FA376F2}" srcOrd="0" destOrd="0" presId="urn:microsoft.com/office/officeart/2008/layout/LinedList"/>
    <dgm:cxn modelId="{9ECFBCC9-48B9-DE40-8198-988523637521}" type="presParOf" srcId="{CF124E6A-1071-024E-A4D0-1FC9622621A0}" destId="{C6FBD92E-E7A9-464C-8548-014F7ACBBCBF}" srcOrd="1" destOrd="0" presId="urn:microsoft.com/office/officeart/2008/layout/LinedList"/>
    <dgm:cxn modelId="{E3D4EBB5-0ED0-DC43-B5FD-71E2011E022B}" type="presParOf" srcId="{BB31434D-01BD-2A43-A135-1CBA00B445EE}" destId="{DDCA7151-659C-074A-8D0A-CE516228687A}" srcOrd="4" destOrd="0" presId="urn:microsoft.com/office/officeart/2008/layout/LinedList"/>
    <dgm:cxn modelId="{E2DBAEFC-31D2-8146-96C4-EDCC0156DD23}" type="presParOf" srcId="{BB31434D-01BD-2A43-A135-1CBA00B445EE}" destId="{A8C9456D-BA79-004C-B092-9F2130D62DB3}" srcOrd="5" destOrd="0" presId="urn:microsoft.com/office/officeart/2008/layout/LinedList"/>
    <dgm:cxn modelId="{93F55264-32BB-1740-9A96-1AD84B05BDF8}" type="presParOf" srcId="{A8C9456D-BA79-004C-B092-9F2130D62DB3}" destId="{2AF7B26B-1DF1-AB47-B32F-7C51E832B71C}" srcOrd="0" destOrd="0" presId="urn:microsoft.com/office/officeart/2008/layout/LinedList"/>
    <dgm:cxn modelId="{01C29101-B812-3549-A31C-61B5CE29059B}" type="presParOf" srcId="{A8C9456D-BA79-004C-B092-9F2130D62DB3}" destId="{902176F7-D1F3-D648-877E-55B44CC90AF9}" srcOrd="1" destOrd="0" presId="urn:microsoft.com/office/officeart/2008/layout/LinedList"/>
    <dgm:cxn modelId="{F1B3185E-5B25-3A45-8A92-66DCCF48BB7E}" type="presParOf" srcId="{BB31434D-01BD-2A43-A135-1CBA00B445EE}" destId="{A1B5C876-0C2F-B148-A828-C17214F5D503}" srcOrd="6" destOrd="0" presId="urn:microsoft.com/office/officeart/2008/layout/LinedList"/>
    <dgm:cxn modelId="{1ECDA30E-45BE-334E-A245-BEFB50E37FDE}" type="presParOf" srcId="{BB31434D-01BD-2A43-A135-1CBA00B445EE}" destId="{9FC13A59-4833-2540-9A79-E7571FBAF39C}" srcOrd="7" destOrd="0" presId="urn:microsoft.com/office/officeart/2008/layout/LinedList"/>
    <dgm:cxn modelId="{74A246F4-ADCF-A042-AF10-F2B75A39FB82}" type="presParOf" srcId="{9FC13A59-4833-2540-9A79-E7571FBAF39C}" destId="{C3E1C316-99BD-AA46-973C-C8B683D4CF8B}" srcOrd="0" destOrd="0" presId="urn:microsoft.com/office/officeart/2008/layout/LinedList"/>
    <dgm:cxn modelId="{9CDED8DC-2E13-0A48-B47D-6C7DAB7EEDD1}" type="presParOf" srcId="{9FC13A59-4833-2540-9A79-E7571FBAF39C}" destId="{CA67D6A5-A214-9441-9224-3AF0F4D5568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B8F4982-0B20-4402-941E-BED4DDA16151}"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0CFA0CBE-4ECF-4C0E-ABFF-3FDCDAD3BE0D}">
      <dgm:prSet/>
      <dgm:spPr/>
      <dgm:t>
        <a:bodyPr/>
        <a:lstStyle/>
        <a:p>
          <a:r>
            <a:rPr lang="en-US" b="1"/>
            <a:t>• Exil v Rusku, odsouzen za vlastizradu (2019)</a:t>
          </a:r>
          <a:endParaRPr lang="en-US"/>
        </a:p>
      </dgm:t>
    </dgm:pt>
    <dgm:pt modelId="{CE926CCB-AAF0-4734-B4F9-EE4C6F98F5A0}" type="parTrans" cxnId="{6BC1F9B8-D9C3-4E49-846A-A3EB06B336E1}">
      <dgm:prSet/>
      <dgm:spPr/>
      <dgm:t>
        <a:bodyPr/>
        <a:lstStyle/>
        <a:p>
          <a:endParaRPr lang="en-US"/>
        </a:p>
      </dgm:t>
    </dgm:pt>
    <dgm:pt modelId="{07BDCDF7-497A-413F-BC79-2EDCAA5D6556}" type="sibTrans" cxnId="{6BC1F9B8-D9C3-4E49-846A-A3EB06B336E1}">
      <dgm:prSet/>
      <dgm:spPr/>
      <dgm:t>
        <a:bodyPr/>
        <a:lstStyle/>
        <a:p>
          <a:endParaRPr lang="en-US"/>
        </a:p>
      </dgm:t>
    </dgm:pt>
    <dgm:pt modelId="{A8FDD4B2-B185-4B97-B0E3-603D01FD9231}">
      <dgm:prSet/>
      <dgm:spPr/>
      <dgm:t>
        <a:bodyPr/>
        <a:lstStyle/>
        <a:p>
          <a:r>
            <a:rPr lang="en-US" b="1"/>
            <a:t>• Spojován s ruskou anexí Krymu a válkou na Donbasu</a:t>
          </a:r>
          <a:endParaRPr lang="en-US"/>
        </a:p>
      </dgm:t>
    </dgm:pt>
    <dgm:pt modelId="{68953801-247E-429F-8C43-177ECED457B0}" type="parTrans" cxnId="{DA374F77-02E1-4E28-AC5B-DC9672DF5910}">
      <dgm:prSet/>
      <dgm:spPr/>
      <dgm:t>
        <a:bodyPr/>
        <a:lstStyle/>
        <a:p>
          <a:endParaRPr lang="en-US"/>
        </a:p>
      </dgm:t>
    </dgm:pt>
    <dgm:pt modelId="{C898453A-FD35-4989-9B59-65543D0CB1C0}" type="sibTrans" cxnId="{DA374F77-02E1-4E28-AC5B-DC9672DF5910}">
      <dgm:prSet/>
      <dgm:spPr/>
      <dgm:t>
        <a:bodyPr/>
        <a:lstStyle/>
        <a:p>
          <a:endParaRPr lang="en-US"/>
        </a:p>
      </dgm:t>
    </dgm:pt>
    <dgm:pt modelId="{22F8CD4E-7503-4B98-90F3-68A4FE954E16}">
      <dgm:prSet/>
      <dgm:spPr/>
      <dgm:t>
        <a:bodyPr/>
        <a:lstStyle/>
        <a:p>
          <a:r>
            <a:rPr lang="en-US" b="1"/>
            <a:t>• Vnímán jako symbol korupce a proruské politiky</a:t>
          </a:r>
          <a:endParaRPr lang="en-US"/>
        </a:p>
      </dgm:t>
    </dgm:pt>
    <dgm:pt modelId="{CC7996DC-2139-4510-97E5-B945230F1DBE}" type="parTrans" cxnId="{185FAB29-D736-4E91-A685-8C63A889736F}">
      <dgm:prSet/>
      <dgm:spPr/>
      <dgm:t>
        <a:bodyPr/>
        <a:lstStyle/>
        <a:p>
          <a:endParaRPr lang="en-US"/>
        </a:p>
      </dgm:t>
    </dgm:pt>
    <dgm:pt modelId="{022BD2F7-73D6-4C56-9028-2B1C1C6D1ED5}" type="sibTrans" cxnId="{185FAB29-D736-4E91-A685-8C63A889736F}">
      <dgm:prSet/>
      <dgm:spPr/>
      <dgm:t>
        <a:bodyPr/>
        <a:lstStyle/>
        <a:p>
          <a:endParaRPr lang="en-US"/>
        </a:p>
      </dgm:t>
    </dgm:pt>
    <dgm:pt modelId="{B732FFA0-9D79-7B42-A5F3-8E18E19FB257}" type="pres">
      <dgm:prSet presAssocID="{AB8F4982-0B20-4402-941E-BED4DDA16151}" presName="vert0" presStyleCnt="0">
        <dgm:presLayoutVars>
          <dgm:dir/>
          <dgm:animOne val="branch"/>
          <dgm:animLvl val="lvl"/>
        </dgm:presLayoutVars>
      </dgm:prSet>
      <dgm:spPr/>
    </dgm:pt>
    <dgm:pt modelId="{0ACB0F22-8F4F-CD4D-9368-AF1FB3B6DF74}" type="pres">
      <dgm:prSet presAssocID="{0CFA0CBE-4ECF-4C0E-ABFF-3FDCDAD3BE0D}" presName="thickLine" presStyleLbl="alignNode1" presStyleIdx="0" presStyleCnt="3"/>
      <dgm:spPr/>
    </dgm:pt>
    <dgm:pt modelId="{78C0745B-EEFD-4347-98F8-CF991817A77A}" type="pres">
      <dgm:prSet presAssocID="{0CFA0CBE-4ECF-4C0E-ABFF-3FDCDAD3BE0D}" presName="horz1" presStyleCnt="0"/>
      <dgm:spPr/>
    </dgm:pt>
    <dgm:pt modelId="{37E1A737-AA2A-944F-9066-79F8295ADF69}" type="pres">
      <dgm:prSet presAssocID="{0CFA0CBE-4ECF-4C0E-ABFF-3FDCDAD3BE0D}" presName="tx1" presStyleLbl="revTx" presStyleIdx="0" presStyleCnt="3"/>
      <dgm:spPr/>
    </dgm:pt>
    <dgm:pt modelId="{2AB19F5B-80DD-D245-AA5F-45E959D6912A}" type="pres">
      <dgm:prSet presAssocID="{0CFA0CBE-4ECF-4C0E-ABFF-3FDCDAD3BE0D}" presName="vert1" presStyleCnt="0"/>
      <dgm:spPr/>
    </dgm:pt>
    <dgm:pt modelId="{81AD4446-AE5D-864A-9436-043A725A4CBA}" type="pres">
      <dgm:prSet presAssocID="{A8FDD4B2-B185-4B97-B0E3-603D01FD9231}" presName="thickLine" presStyleLbl="alignNode1" presStyleIdx="1" presStyleCnt="3"/>
      <dgm:spPr/>
    </dgm:pt>
    <dgm:pt modelId="{4CC3E748-73F3-3E44-BB17-532E606DF546}" type="pres">
      <dgm:prSet presAssocID="{A8FDD4B2-B185-4B97-B0E3-603D01FD9231}" presName="horz1" presStyleCnt="0"/>
      <dgm:spPr/>
    </dgm:pt>
    <dgm:pt modelId="{7BB45C52-603E-BF4B-8BEE-BF6A1C54523F}" type="pres">
      <dgm:prSet presAssocID="{A8FDD4B2-B185-4B97-B0E3-603D01FD9231}" presName="tx1" presStyleLbl="revTx" presStyleIdx="1" presStyleCnt="3"/>
      <dgm:spPr/>
    </dgm:pt>
    <dgm:pt modelId="{083D4CD1-1733-A142-8242-98310D07CDBD}" type="pres">
      <dgm:prSet presAssocID="{A8FDD4B2-B185-4B97-B0E3-603D01FD9231}" presName="vert1" presStyleCnt="0"/>
      <dgm:spPr/>
    </dgm:pt>
    <dgm:pt modelId="{CB12E91A-5DB4-4A47-BC3D-C052F45CA025}" type="pres">
      <dgm:prSet presAssocID="{22F8CD4E-7503-4B98-90F3-68A4FE954E16}" presName="thickLine" presStyleLbl="alignNode1" presStyleIdx="2" presStyleCnt="3"/>
      <dgm:spPr/>
    </dgm:pt>
    <dgm:pt modelId="{3B33CB13-07FC-ED4D-B013-9FBBF447A7AF}" type="pres">
      <dgm:prSet presAssocID="{22F8CD4E-7503-4B98-90F3-68A4FE954E16}" presName="horz1" presStyleCnt="0"/>
      <dgm:spPr/>
    </dgm:pt>
    <dgm:pt modelId="{6BD9CB26-3B24-0D45-ACDA-375841AC88EC}" type="pres">
      <dgm:prSet presAssocID="{22F8CD4E-7503-4B98-90F3-68A4FE954E16}" presName="tx1" presStyleLbl="revTx" presStyleIdx="2" presStyleCnt="3"/>
      <dgm:spPr/>
    </dgm:pt>
    <dgm:pt modelId="{C5384EAA-A4BB-9A46-B223-A989E371FE16}" type="pres">
      <dgm:prSet presAssocID="{22F8CD4E-7503-4B98-90F3-68A4FE954E16}" presName="vert1" presStyleCnt="0"/>
      <dgm:spPr/>
    </dgm:pt>
  </dgm:ptLst>
  <dgm:cxnLst>
    <dgm:cxn modelId="{AAE4EE07-E44F-6D4A-9BE5-D92AA9EF2EB2}" type="presOf" srcId="{22F8CD4E-7503-4B98-90F3-68A4FE954E16}" destId="{6BD9CB26-3B24-0D45-ACDA-375841AC88EC}" srcOrd="0" destOrd="0" presId="urn:microsoft.com/office/officeart/2008/layout/LinedList"/>
    <dgm:cxn modelId="{30ECB818-F70F-B444-9761-E9704470DA3D}" type="presOf" srcId="{AB8F4982-0B20-4402-941E-BED4DDA16151}" destId="{B732FFA0-9D79-7B42-A5F3-8E18E19FB257}" srcOrd="0" destOrd="0" presId="urn:microsoft.com/office/officeart/2008/layout/LinedList"/>
    <dgm:cxn modelId="{185FAB29-D736-4E91-A685-8C63A889736F}" srcId="{AB8F4982-0B20-4402-941E-BED4DDA16151}" destId="{22F8CD4E-7503-4B98-90F3-68A4FE954E16}" srcOrd="2" destOrd="0" parTransId="{CC7996DC-2139-4510-97E5-B945230F1DBE}" sibTransId="{022BD2F7-73D6-4C56-9028-2B1C1C6D1ED5}"/>
    <dgm:cxn modelId="{E36E345F-0E4F-464B-9A34-44F5572CBA78}" type="presOf" srcId="{0CFA0CBE-4ECF-4C0E-ABFF-3FDCDAD3BE0D}" destId="{37E1A737-AA2A-944F-9066-79F8295ADF69}" srcOrd="0" destOrd="0" presId="urn:microsoft.com/office/officeart/2008/layout/LinedList"/>
    <dgm:cxn modelId="{DA374F77-02E1-4E28-AC5B-DC9672DF5910}" srcId="{AB8F4982-0B20-4402-941E-BED4DDA16151}" destId="{A8FDD4B2-B185-4B97-B0E3-603D01FD9231}" srcOrd="1" destOrd="0" parTransId="{68953801-247E-429F-8C43-177ECED457B0}" sibTransId="{C898453A-FD35-4989-9B59-65543D0CB1C0}"/>
    <dgm:cxn modelId="{C676E489-BD71-8446-AFBE-D18E499A97A4}" type="presOf" srcId="{A8FDD4B2-B185-4B97-B0E3-603D01FD9231}" destId="{7BB45C52-603E-BF4B-8BEE-BF6A1C54523F}" srcOrd="0" destOrd="0" presId="urn:microsoft.com/office/officeart/2008/layout/LinedList"/>
    <dgm:cxn modelId="{6BC1F9B8-D9C3-4E49-846A-A3EB06B336E1}" srcId="{AB8F4982-0B20-4402-941E-BED4DDA16151}" destId="{0CFA0CBE-4ECF-4C0E-ABFF-3FDCDAD3BE0D}" srcOrd="0" destOrd="0" parTransId="{CE926CCB-AAF0-4734-B4F9-EE4C6F98F5A0}" sibTransId="{07BDCDF7-497A-413F-BC79-2EDCAA5D6556}"/>
    <dgm:cxn modelId="{BA9C310B-A4CC-5C42-93AB-C1D00D259EEA}" type="presParOf" srcId="{B732FFA0-9D79-7B42-A5F3-8E18E19FB257}" destId="{0ACB0F22-8F4F-CD4D-9368-AF1FB3B6DF74}" srcOrd="0" destOrd="0" presId="urn:microsoft.com/office/officeart/2008/layout/LinedList"/>
    <dgm:cxn modelId="{4D359957-7D89-2D4D-B959-EDA60DD809FA}" type="presParOf" srcId="{B732FFA0-9D79-7B42-A5F3-8E18E19FB257}" destId="{78C0745B-EEFD-4347-98F8-CF991817A77A}" srcOrd="1" destOrd="0" presId="urn:microsoft.com/office/officeart/2008/layout/LinedList"/>
    <dgm:cxn modelId="{8893EE1E-4384-C645-8EE2-1F00C943AF22}" type="presParOf" srcId="{78C0745B-EEFD-4347-98F8-CF991817A77A}" destId="{37E1A737-AA2A-944F-9066-79F8295ADF69}" srcOrd="0" destOrd="0" presId="urn:microsoft.com/office/officeart/2008/layout/LinedList"/>
    <dgm:cxn modelId="{E8720B86-2E5D-A14B-A4F8-A32C27B30028}" type="presParOf" srcId="{78C0745B-EEFD-4347-98F8-CF991817A77A}" destId="{2AB19F5B-80DD-D245-AA5F-45E959D6912A}" srcOrd="1" destOrd="0" presId="urn:microsoft.com/office/officeart/2008/layout/LinedList"/>
    <dgm:cxn modelId="{10856C15-28AA-004B-96A8-5CEA0B00F77C}" type="presParOf" srcId="{B732FFA0-9D79-7B42-A5F3-8E18E19FB257}" destId="{81AD4446-AE5D-864A-9436-043A725A4CBA}" srcOrd="2" destOrd="0" presId="urn:microsoft.com/office/officeart/2008/layout/LinedList"/>
    <dgm:cxn modelId="{5174B644-246C-8149-B63B-7A496E2928D7}" type="presParOf" srcId="{B732FFA0-9D79-7B42-A5F3-8E18E19FB257}" destId="{4CC3E748-73F3-3E44-BB17-532E606DF546}" srcOrd="3" destOrd="0" presId="urn:microsoft.com/office/officeart/2008/layout/LinedList"/>
    <dgm:cxn modelId="{2EB58A69-B1E2-4441-A0BD-3EDCB140D9EB}" type="presParOf" srcId="{4CC3E748-73F3-3E44-BB17-532E606DF546}" destId="{7BB45C52-603E-BF4B-8BEE-BF6A1C54523F}" srcOrd="0" destOrd="0" presId="urn:microsoft.com/office/officeart/2008/layout/LinedList"/>
    <dgm:cxn modelId="{EE070733-0585-0946-80D3-320301B272FB}" type="presParOf" srcId="{4CC3E748-73F3-3E44-BB17-532E606DF546}" destId="{083D4CD1-1733-A142-8242-98310D07CDBD}" srcOrd="1" destOrd="0" presId="urn:microsoft.com/office/officeart/2008/layout/LinedList"/>
    <dgm:cxn modelId="{B048A2AF-AEFB-BD4B-9D25-EBF081F16A66}" type="presParOf" srcId="{B732FFA0-9D79-7B42-A5F3-8E18E19FB257}" destId="{CB12E91A-5DB4-4A47-BC3D-C052F45CA025}" srcOrd="4" destOrd="0" presId="urn:microsoft.com/office/officeart/2008/layout/LinedList"/>
    <dgm:cxn modelId="{293ECDAB-A2AD-E540-BB6F-B67DE7684F7B}" type="presParOf" srcId="{B732FFA0-9D79-7B42-A5F3-8E18E19FB257}" destId="{3B33CB13-07FC-ED4D-B013-9FBBF447A7AF}" srcOrd="5" destOrd="0" presId="urn:microsoft.com/office/officeart/2008/layout/LinedList"/>
    <dgm:cxn modelId="{42802279-B905-A145-9DAB-34D278B5C89B}" type="presParOf" srcId="{3B33CB13-07FC-ED4D-B013-9FBBF447A7AF}" destId="{6BD9CB26-3B24-0D45-ACDA-375841AC88EC}" srcOrd="0" destOrd="0" presId="urn:microsoft.com/office/officeart/2008/layout/LinedList"/>
    <dgm:cxn modelId="{BEF54E87-5E1C-0D47-97D2-8C77FEBA8ED9}" type="presParOf" srcId="{3B33CB13-07FC-ED4D-B013-9FBBF447A7AF}" destId="{C5384EAA-A4BB-9A46-B223-A989E371FE1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B332B7E-CCD4-485F-9572-58E70BA595FA}"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B63182C4-A8DA-4274-8C5C-1066E242F579}">
      <dgm:prSet/>
      <dgm:spPr/>
      <dgm:t>
        <a:bodyPr/>
        <a:lstStyle/>
        <a:p>
          <a:r>
            <a:rPr lang="en-US" b="1"/>
            <a:t>• U proruštích voličů – dříve oblíbený jako ochránce stability</a:t>
          </a:r>
          <a:endParaRPr lang="en-US"/>
        </a:p>
      </dgm:t>
    </dgm:pt>
    <dgm:pt modelId="{16D44A9C-DD9B-4704-9235-E3402271A09C}" type="parTrans" cxnId="{FB3866B8-419A-46E2-859A-6FD88466F448}">
      <dgm:prSet/>
      <dgm:spPr/>
      <dgm:t>
        <a:bodyPr/>
        <a:lstStyle/>
        <a:p>
          <a:endParaRPr lang="en-US"/>
        </a:p>
      </dgm:t>
    </dgm:pt>
    <dgm:pt modelId="{0F9509DF-2F2D-4511-9EE7-936B22AC5530}" type="sibTrans" cxnId="{FB3866B8-419A-46E2-859A-6FD88466F448}">
      <dgm:prSet/>
      <dgm:spPr/>
      <dgm:t>
        <a:bodyPr/>
        <a:lstStyle/>
        <a:p>
          <a:endParaRPr lang="en-US"/>
        </a:p>
      </dgm:t>
    </dgm:pt>
    <dgm:pt modelId="{90C2EC43-FD1F-4F18-991D-210E708044B1}">
      <dgm:prSet/>
      <dgm:spPr/>
      <dgm:t>
        <a:bodyPr/>
        <a:lstStyle/>
        <a:p>
          <a:r>
            <a:rPr lang="en-US" b="1"/>
            <a:t>• U prozápadních Ukrajinců – symbol zrady a selhání demokracie</a:t>
          </a:r>
          <a:endParaRPr lang="en-US"/>
        </a:p>
      </dgm:t>
    </dgm:pt>
    <dgm:pt modelId="{FFEBB8C6-6CCF-4DE5-AAA8-7AC14959D4D4}" type="parTrans" cxnId="{48E3E5E9-0DAA-4D87-8FB5-B9765A508C34}">
      <dgm:prSet/>
      <dgm:spPr/>
      <dgm:t>
        <a:bodyPr/>
        <a:lstStyle/>
        <a:p>
          <a:endParaRPr lang="en-US"/>
        </a:p>
      </dgm:t>
    </dgm:pt>
    <dgm:pt modelId="{DD62AC9E-E867-4F14-B2A0-BC0A11D32D99}" type="sibTrans" cxnId="{48E3E5E9-0DAA-4D87-8FB5-B9765A508C34}">
      <dgm:prSet/>
      <dgm:spPr/>
      <dgm:t>
        <a:bodyPr/>
        <a:lstStyle/>
        <a:p>
          <a:endParaRPr lang="en-US"/>
        </a:p>
      </dgm:t>
    </dgm:pt>
    <dgm:pt modelId="{0B381280-8C07-4081-80BF-C4D202F5FB01}">
      <dgm:prSet/>
      <dgm:spPr/>
      <dgm:t>
        <a:bodyPr/>
        <a:lstStyle/>
        <a:p>
          <a:r>
            <a:rPr lang="en-US" b="1"/>
            <a:t>• Jeho pád odstartoval novou etapu ukrajinských dějin</a:t>
          </a:r>
          <a:endParaRPr lang="en-US"/>
        </a:p>
      </dgm:t>
    </dgm:pt>
    <dgm:pt modelId="{63EF0AC5-0421-4DA4-8195-072885B19100}" type="parTrans" cxnId="{7ACFDE68-BEF2-4B8E-848B-D97936887F54}">
      <dgm:prSet/>
      <dgm:spPr/>
      <dgm:t>
        <a:bodyPr/>
        <a:lstStyle/>
        <a:p>
          <a:endParaRPr lang="en-US"/>
        </a:p>
      </dgm:t>
    </dgm:pt>
    <dgm:pt modelId="{BF041C95-7052-49C0-866C-DA775275177B}" type="sibTrans" cxnId="{7ACFDE68-BEF2-4B8E-848B-D97936887F54}">
      <dgm:prSet/>
      <dgm:spPr/>
      <dgm:t>
        <a:bodyPr/>
        <a:lstStyle/>
        <a:p>
          <a:endParaRPr lang="en-US"/>
        </a:p>
      </dgm:t>
    </dgm:pt>
    <dgm:pt modelId="{50C680FD-1AFD-1E42-AE59-E03DAC01E6B3}" type="pres">
      <dgm:prSet presAssocID="{0B332B7E-CCD4-485F-9572-58E70BA595FA}" presName="vert0" presStyleCnt="0">
        <dgm:presLayoutVars>
          <dgm:dir/>
          <dgm:animOne val="branch"/>
          <dgm:animLvl val="lvl"/>
        </dgm:presLayoutVars>
      </dgm:prSet>
      <dgm:spPr/>
    </dgm:pt>
    <dgm:pt modelId="{8A6EF2CC-7972-9B40-AC05-8F9FEDB23ADC}" type="pres">
      <dgm:prSet presAssocID="{B63182C4-A8DA-4274-8C5C-1066E242F579}" presName="thickLine" presStyleLbl="alignNode1" presStyleIdx="0" presStyleCnt="3"/>
      <dgm:spPr/>
    </dgm:pt>
    <dgm:pt modelId="{3C9FCE0B-6360-D84B-AD53-7181AB78D49E}" type="pres">
      <dgm:prSet presAssocID="{B63182C4-A8DA-4274-8C5C-1066E242F579}" presName="horz1" presStyleCnt="0"/>
      <dgm:spPr/>
    </dgm:pt>
    <dgm:pt modelId="{3D0ED5B9-E7A6-9E48-989C-56F908EF30AD}" type="pres">
      <dgm:prSet presAssocID="{B63182C4-A8DA-4274-8C5C-1066E242F579}" presName="tx1" presStyleLbl="revTx" presStyleIdx="0" presStyleCnt="3"/>
      <dgm:spPr/>
    </dgm:pt>
    <dgm:pt modelId="{9E466000-B1C6-8340-AB36-999BA4C9D185}" type="pres">
      <dgm:prSet presAssocID="{B63182C4-A8DA-4274-8C5C-1066E242F579}" presName="vert1" presStyleCnt="0"/>
      <dgm:spPr/>
    </dgm:pt>
    <dgm:pt modelId="{A509D8A4-747A-2743-84DC-23C2C305CE06}" type="pres">
      <dgm:prSet presAssocID="{90C2EC43-FD1F-4F18-991D-210E708044B1}" presName="thickLine" presStyleLbl="alignNode1" presStyleIdx="1" presStyleCnt="3"/>
      <dgm:spPr/>
    </dgm:pt>
    <dgm:pt modelId="{1DCF8FA3-385C-4947-A96B-34E14E606E4B}" type="pres">
      <dgm:prSet presAssocID="{90C2EC43-FD1F-4F18-991D-210E708044B1}" presName="horz1" presStyleCnt="0"/>
      <dgm:spPr/>
    </dgm:pt>
    <dgm:pt modelId="{5C3B3064-8D9D-684A-8724-1B5C5BA6DA0F}" type="pres">
      <dgm:prSet presAssocID="{90C2EC43-FD1F-4F18-991D-210E708044B1}" presName="tx1" presStyleLbl="revTx" presStyleIdx="1" presStyleCnt="3"/>
      <dgm:spPr/>
    </dgm:pt>
    <dgm:pt modelId="{4438A21E-6113-2045-BACF-B659C099E163}" type="pres">
      <dgm:prSet presAssocID="{90C2EC43-FD1F-4F18-991D-210E708044B1}" presName="vert1" presStyleCnt="0"/>
      <dgm:spPr/>
    </dgm:pt>
    <dgm:pt modelId="{A89699D9-301A-9346-BE64-ADB9F406EC20}" type="pres">
      <dgm:prSet presAssocID="{0B381280-8C07-4081-80BF-C4D202F5FB01}" presName="thickLine" presStyleLbl="alignNode1" presStyleIdx="2" presStyleCnt="3"/>
      <dgm:spPr/>
    </dgm:pt>
    <dgm:pt modelId="{31DC9ED4-9824-494F-993F-5007CA498BFD}" type="pres">
      <dgm:prSet presAssocID="{0B381280-8C07-4081-80BF-C4D202F5FB01}" presName="horz1" presStyleCnt="0"/>
      <dgm:spPr/>
    </dgm:pt>
    <dgm:pt modelId="{D1FABE18-B125-764D-95ED-8E658812BD94}" type="pres">
      <dgm:prSet presAssocID="{0B381280-8C07-4081-80BF-C4D202F5FB01}" presName="tx1" presStyleLbl="revTx" presStyleIdx="2" presStyleCnt="3"/>
      <dgm:spPr/>
    </dgm:pt>
    <dgm:pt modelId="{697C4572-92EC-4346-97AC-EA1972375FEF}" type="pres">
      <dgm:prSet presAssocID="{0B381280-8C07-4081-80BF-C4D202F5FB01}" presName="vert1" presStyleCnt="0"/>
      <dgm:spPr/>
    </dgm:pt>
  </dgm:ptLst>
  <dgm:cxnLst>
    <dgm:cxn modelId="{7ACFDE68-BEF2-4B8E-848B-D97936887F54}" srcId="{0B332B7E-CCD4-485F-9572-58E70BA595FA}" destId="{0B381280-8C07-4081-80BF-C4D202F5FB01}" srcOrd="2" destOrd="0" parTransId="{63EF0AC5-0421-4DA4-8195-072885B19100}" sibTransId="{BF041C95-7052-49C0-866C-DA775275177B}"/>
    <dgm:cxn modelId="{6ED6C07B-AA93-A24D-98DD-D8B1759C8422}" type="presOf" srcId="{B63182C4-A8DA-4274-8C5C-1066E242F579}" destId="{3D0ED5B9-E7A6-9E48-989C-56F908EF30AD}" srcOrd="0" destOrd="0" presId="urn:microsoft.com/office/officeart/2008/layout/LinedList"/>
    <dgm:cxn modelId="{FB3866B8-419A-46E2-859A-6FD88466F448}" srcId="{0B332B7E-CCD4-485F-9572-58E70BA595FA}" destId="{B63182C4-A8DA-4274-8C5C-1066E242F579}" srcOrd="0" destOrd="0" parTransId="{16D44A9C-DD9B-4704-9235-E3402271A09C}" sibTransId="{0F9509DF-2F2D-4511-9EE7-936B22AC5530}"/>
    <dgm:cxn modelId="{88C32EC9-E35A-A243-9EB1-C440084E5F01}" type="presOf" srcId="{90C2EC43-FD1F-4F18-991D-210E708044B1}" destId="{5C3B3064-8D9D-684A-8724-1B5C5BA6DA0F}" srcOrd="0" destOrd="0" presId="urn:microsoft.com/office/officeart/2008/layout/LinedList"/>
    <dgm:cxn modelId="{13E187D9-7524-5544-BBD9-DC380FA9C603}" type="presOf" srcId="{0B381280-8C07-4081-80BF-C4D202F5FB01}" destId="{D1FABE18-B125-764D-95ED-8E658812BD94}" srcOrd="0" destOrd="0" presId="urn:microsoft.com/office/officeart/2008/layout/LinedList"/>
    <dgm:cxn modelId="{0B29CBE6-B289-574E-8AD9-EAE0684C0E6E}" type="presOf" srcId="{0B332B7E-CCD4-485F-9572-58E70BA595FA}" destId="{50C680FD-1AFD-1E42-AE59-E03DAC01E6B3}" srcOrd="0" destOrd="0" presId="urn:microsoft.com/office/officeart/2008/layout/LinedList"/>
    <dgm:cxn modelId="{48E3E5E9-0DAA-4D87-8FB5-B9765A508C34}" srcId="{0B332B7E-CCD4-485F-9572-58E70BA595FA}" destId="{90C2EC43-FD1F-4F18-991D-210E708044B1}" srcOrd="1" destOrd="0" parTransId="{FFEBB8C6-6CCF-4DE5-AAA8-7AC14959D4D4}" sibTransId="{DD62AC9E-E867-4F14-B2A0-BC0A11D32D99}"/>
    <dgm:cxn modelId="{5DB0F6EE-58BF-F74D-A367-91C0BEE6A02A}" type="presParOf" srcId="{50C680FD-1AFD-1E42-AE59-E03DAC01E6B3}" destId="{8A6EF2CC-7972-9B40-AC05-8F9FEDB23ADC}" srcOrd="0" destOrd="0" presId="urn:microsoft.com/office/officeart/2008/layout/LinedList"/>
    <dgm:cxn modelId="{940CD588-6C84-A140-8E75-24D01C113935}" type="presParOf" srcId="{50C680FD-1AFD-1E42-AE59-E03DAC01E6B3}" destId="{3C9FCE0B-6360-D84B-AD53-7181AB78D49E}" srcOrd="1" destOrd="0" presId="urn:microsoft.com/office/officeart/2008/layout/LinedList"/>
    <dgm:cxn modelId="{288E0EDC-8D58-044B-AE97-477AB8FF3F3F}" type="presParOf" srcId="{3C9FCE0B-6360-D84B-AD53-7181AB78D49E}" destId="{3D0ED5B9-E7A6-9E48-989C-56F908EF30AD}" srcOrd="0" destOrd="0" presId="urn:microsoft.com/office/officeart/2008/layout/LinedList"/>
    <dgm:cxn modelId="{E3918051-952B-0743-9745-A94C70F8B973}" type="presParOf" srcId="{3C9FCE0B-6360-D84B-AD53-7181AB78D49E}" destId="{9E466000-B1C6-8340-AB36-999BA4C9D185}" srcOrd="1" destOrd="0" presId="urn:microsoft.com/office/officeart/2008/layout/LinedList"/>
    <dgm:cxn modelId="{0546E02E-34A9-B74B-863A-129A4A3FA84E}" type="presParOf" srcId="{50C680FD-1AFD-1E42-AE59-E03DAC01E6B3}" destId="{A509D8A4-747A-2743-84DC-23C2C305CE06}" srcOrd="2" destOrd="0" presId="urn:microsoft.com/office/officeart/2008/layout/LinedList"/>
    <dgm:cxn modelId="{62F19341-BD92-C649-A112-9FB4D0BC8370}" type="presParOf" srcId="{50C680FD-1AFD-1E42-AE59-E03DAC01E6B3}" destId="{1DCF8FA3-385C-4947-A96B-34E14E606E4B}" srcOrd="3" destOrd="0" presId="urn:microsoft.com/office/officeart/2008/layout/LinedList"/>
    <dgm:cxn modelId="{ED025923-A8BF-AA40-8C24-96F5696E1ABE}" type="presParOf" srcId="{1DCF8FA3-385C-4947-A96B-34E14E606E4B}" destId="{5C3B3064-8D9D-684A-8724-1B5C5BA6DA0F}" srcOrd="0" destOrd="0" presId="urn:microsoft.com/office/officeart/2008/layout/LinedList"/>
    <dgm:cxn modelId="{5D64EE8C-820E-FB45-AB96-E6886F91BE5B}" type="presParOf" srcId="{1DCF8FA3-385C-4947-A96B-34E14E606E4B}" destId="{4438A21E-6113-2045-BACF-B659C099E163}" srcOrd="1" destOrd="0" presId="urn:microsoft.com/office/officeart/2008/layout/LinedList"/>
    <dgm:cxn modelId="{C8A87515-AFCA-B449-A8DB-4F00C7B7D3EC}" type="presParOf" srcId="{50C680FD-1AFD-1E42-AE59-E03DAC01E6B3}" destId="{A89699D9-301A-9346-BE64-ADB9F406EC20}" srcOrd="4" destOrd="0" presId="urn:microsoft.com/office/officeart/2008/layout/LinedList"/>
    <dgm:cxn modelId="{16D77E3F-05B5-194C-A33D-5F1F19DA4C1E}" type="presParOf" srcId="{50C680FD-1AFD-1E42-AE59-E03DAC01E6B3}" destId="{31DC9ED4-9824-494F-993F-5007CA498BFD}" srcOrd="5" destOrd="0" presId="urn:microsoft.com/office/officeart/2008/layout/LinedList"/>
    <dgm:cxn modelId="{039201E1-76B1-B344-9D93-C3780544BBB9}" type="presParOf" srcId="{31DC9ED4-9824-494F-993F-5007CA498BFD}" destId="{D1FABE18-B125-764D-95ED-8E658812BD94}" srcOrd="0" destOrd="0" presId="urn:microsoft.com/office/officeart/2008/layout/LinedList"/>
    <dgm:cxn modelId="{C0127D9F-6CA3-8C49-AAA3-4605DBAD48C7}" type="presParOf" srcId="{31DC9ED4-9824-494F-993F-5007CA498BFD}" destId="{697C4572-92EC-4346-97AC-EA1972375FE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315E27B-0758-4874-8360-07F600D2CF33}"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31EF2305-6CDD-4A03-B0CE-A7370E064237}">
      <dgm:prSet/>
      <dgm:spPr/>
      <dgm:t>
        <a:bodyPr/>
        <a:lstStyle/>
        <a:p>
          <a:r>
            <a:rPr lang="en-US" b="1"/>
            <a:t>• Narozen: 23. února 1954, Sumská oblast</a:t>
          </a:r>
          <a:endParaRPr lang="en-US"/>
        </a:p>
      </dgm:t>
    </dgm:pt>
    <dgm:pt modelId="{C09B4FC6-4C07-4598-BE65-2674A42AE2EF}" type="parTrans" cxnId="{9B5A2725-D35D-4211-9558-978D862439B0}">
      <dgm:prSet/>
      <dgm:spPr/>
      <dgm:t>
        <a:bodyPr/>
        <a:lstStyle/>
        <a:p>
          <a:endParaRPr lang="en-US"/>
        </a:p>
      </dgm:t>
    </dgm:pt>
    <dgm:pt modelId="{A1443801-C877-4376-8FD6-7466AA814F58}" type="sibTrans" cxnId="{9B5A2725-D35D-4211-9558-978D862439B0}">
      <dgm:prSet/>
      <dgm:spPr/>
      <dgm:t>
        <a:bodyPr/>
        <a:lstStyle/>
        <a:p>
          <a:endParaRPr lang="en-US"/>
        </a:p>
      </dgm:t>
    </dgm:pt>
    <dgm:pt modelId="{B5E2413D-8D4D-4F5D-A935-925551E56BBB}">
      <dgm:prSet/>
      <dgm:spPr/>
      <dgm:t>
        <a:bodyPr/>
        <a:lstStyle/>
        <a:p>
          <a:r>
            <a:rPr lang="en-US" b="1"/>
            <a:t>• Ekonom a bankéř, proevropská orientace</a:t>
          </a:r>
          <a:endParaRPr lang="en-US"/>
        </a:p>
      </dgm:t>
    </dgm:pt>
    <dgm:pt modelId="{0427FAAB-F53E-40F9-B39F-A52B26024342}" type="parTrans" cxnId="{B407A793-C437-40A5-A47D-4425FD2CB8E0}">
      <dgm:prSet/>
      <dgm:spPr/>
      <dgm:t>
        <a:bodyPr/>
        <a:lstStyle/>
        <a:p>
          <a:endParaRPr lang="en-US"/>
        </a:p>
      </dgm:t>
    </dgm:pt>
    <dgm:pt modelId="{A159A726-A7EC-45ED-8EFD-220CCAFDFF12}" type="sibTrans" cxnId="{B407A793-C437-40A5-A47D-4425FD2CB8E0}">
      <dgm:prSet/>
      <dgm:spPr/>
      <dgm:t>
        <a:bodyPr/>
        <a:lstStyle/>
        <a:p>
          <a:endParaRPr lang="en-US"/>
        </a:p>
      </dgm:t>
    </dgm:pt>
    <dgm:pt modelId="{CDF71367-AA3C-4AA3-8A62-E15BF91121CF}">
      <dgm:prSet/>
      <dgm:spPr/>
      <dgm:t>
        <a:bodyPr/>
        <a:lstStyle/>
        <a:p>
          <a:r>
            <a:rPr lang="en-US" b="1"/>
            <a:t>• Manželka Kateryna – ukrajinsko-amerického původu</a:t>
          </a:r>
          <a:endParaRPr lang="en-US"/>
        </a:p>
      </dgm:t>
    </dgm:pt>
    <dgm:pt modelId="{C571869C-535C-4351-BF6A-0FB732536DD4}" type="parTrans" cxnId="{AD976CD6-5208-43BE-A183-126B6424E3FE}">
      <dgm:prSet/>
      <dgm:spPr/>
      <dgm:t>
        <a:bodyPr/>
        <a:lstStyle/>
        <a:p>
          <a:endParaRPr lang="en-US"/>
        </a:p>
      </dgm:t>
    </dgm:pt>
    <dgm:pt modelId="{46295DD9-893A-4690-9B68-E971283080FC}" type="sibTrans" cxnId="{AD976CD6-5208-43BE-A183-126B6424E3FE}">
      <dgm:prSet/>
      <dgm:spPr/>
      <dgm:t>
        <a:bodyPr/>
        <a:lstStyle/>
        <a:p>
          <a:endParaRPr lang="en-US"/>
        </a:p>
      </dgm:t>
    </dgm:pt>
    <dgm:pt modelId="{A00B0349-CA2D-CA4A-9B6F-BD6EE6B59131}" type="pres">
      <dgm:prSet presAssocID="{5315E27B-0758-4874-8360-07F600D2CF33}" presName="vert0" presStyleCnt="0">
        <dgm:presLayoutVars>
          <dgm:dir/>
          <dgm:animOne val="branch"/>
          <dgm:animLvl val="lvl"/>
        </dgm:presLayoutVars>
      </dgm:prSet>
      <dgm:spPr/>
    </dgm:pt>
    <dgm:pt modelId="{992E2FC0-AD34-B542-8949-C2E532B43E98}" type="pres">
      <dgm:prSet presAssocID="{31EF2305-6CDD-4A03-B0CE-A7370E064237}" presName="thickLine" presStyleLbl="alignNode1" presStyleIdx="0" presStyleCnt="3"/>
      <dgm:spPr/>
    </dgm:pt>
    <dgm:pt modelId="{87714FAF-6EC9-9042-9F0C-675270AA1C24}" type="pres">
      <dgm:prSet presAssocID="{31EF2305-6CDD-4A03-B0CE-A7370E064237}" presName="horz1" presStyleCnt="0"/>
      <dgm:spPr/>
    </dgm:pt>
    <dgm:pt modelId="{10DAEB14-DB7D-A54D-A624-9857A977C3A0}" type="pres">
      <dgm:prSet presAssocID="{31EF2305-6CDD-4A03-B0CE-A7370E064237}" presName="tx1" presStyleLbl="revTx" presStyleIdx="0" presStyleCnt="3"/>
      <dgm:spPr/>
    </dgm:pt>
    <dgm:pt modelId="{25F487AA-2222-554F-853A-FC9E41E9EAEF}" type="pres">
      <dgm:prSet presAssocID="{31EF2305-6CDD-4A03-B0CE-A7370E064237}" presName="vert1" presStyleCnt="0"/>
      <dgm:spPr/>
    </dgm:pt>
    <dgm:pt modelId="{3C6CC3E9-DEB7-3E43-AD5C-4F2A4F32A20D}" type="pres">
      <dgm:prSet presAssocID="{B5E2413D-8D4D-4F5D-A935-925551E56BBB}" presName="thickLine" presStyleLbl="alignNode1" presStyleIdx="1" presStyleCnt="3"/>
      <dgm:spPr/>
    </dgm:pt>
    <dgm:pt modelId="{4C69D93B-1D38-8949-946C-2238E66F4DD9}" type="pres">
      <dgm:prSet presAssocID="{B5E2413D-8D4D-4F5D-A935-925551E56BBB}" presName="horz1" presStyleCnt="0"/>
      <dgm:spPr/>
    </dgm:pt>
    <dgm:pt modelId="{FD10EB0E-8BC1-9747-A970-7CEE82FD2C99}" type="pres">
      <dgm:prSet presAssocID="{B5E2413D-8D4D-4F5D-A935-925551E56BBB}" presName="tx1" presStyleLbl="revTx" presStyleIdx="1" presStyleCnt="3"/>
      <dgm:spPr/>
    </dgm:pt>
    <dgm:pt modelId="{E2EC386F-A684-E548-A2D8-FA72333C6979}" type="pres">
      <dgm:prSet presAssocID="{B5E2413D-8D4D-4F5D-A935-925551E56BBB}" presName="vert1" presStyleCnt="0"/>
      <dgm:spPr/>
    </dgm:pt>
    <dgm:pt modelId="{2CAE2E79-8380-D543-9E29-48FF420D03EE}" type="pres">
      <dgm:prSet presAssocID="{CDF71367-AA3C-4AA3-8A62-E15BF91121CF}" presName="thickLine" presStyleLbl="alignNode1" presStyleIdx="2" presStyleCnt="3"/>
      <dgm:spPr/>
    </dgm:pt>
    <dgm:pt modelId="{DF27EDA4-1211-F74E-8A54-ECA578DCE12B}" type="pres">
      <dgm:prSet presAssocID="{CDF71367-AA3C-4AA3-8A62-E15BF91121CF}" presName="horz1" presStyleCnt="0"/>
      <dgm:spPr/>
    </dgm:pt>
    <dgm:pt modelId="{0899ED85-CE10-1C4A-9D69-056400B56644}" type="pres">
      <dgm:prSet presAssocID="{CDF71367-AA3C-4AA3-8A62-E15BF91121CF}" presName="tx1" presStyleLbl="revTx" presStyleIdx="2" presStyleCnt="3"/>
      <dgm:spPr/>
    </dgm:pt>
    <dgm:pt modelId="{60E7BCE0-808D-9E40-B921-4153F0099C99}" type="pres">
      <dgm:prSet presAssocID="{CDF71367-AA3C-4AA3-8A62-E15BF91121CF}" presName="vert1" presStyleCnt="0"/>
      <dgm:spPr/>
    </dgm:pt>
  </dgm:ptLst>
  <dgm:cxnLst>
    <dgm:cxn modelId="{9B5A2725-D35D-4211-9558-978D862439B0}" srcId="{5315E27B-0758-4874-8360-07F600D2CF33}" destId="{31EF2305-6CDD-4A03-B0CE-A7370E064237}" srcOrd="0" destOrd="0" parTransId="{C09B4FC6-4C07-4598-BE65-2674A42AE2EF}" sibTransId="{A1443801-C877-4376-8FD6-7466AA814F58}"/>
    <dgm:cxn modelId="{AE759238-E434-5845-A54E-40E697FEEB7D}" type="presOf" srcId="{5315E27B-0758-4874-8360-07F600D2CF33}" destId="{A00B0349-CA2D-CA4A-9B6F-BD6EE6B59131}" srcOrd="0" destOrd="0" presId="urn:microsoft.com/office/officeart/2008/layout/LinedList"/>
    <dgm:cxn modelId="{9E5FF63E-E622-4F48-AE13-50CEDFDEA8AC}" type="presOf" srcId="{B5E2413D-8D4D-4F5D-A935-925551E56BBB}" destId="{FD10EB0E-8BC1-9747-A970-7CEE82FD2C99}" srcOrd="0" destOrd="0" presId="urn:microsoft.com/office/officeart/2008/layout/LinedList"/>
    <dgm:cxn modelId="{B407A793-C437-40A5-A47D-4425FD2CB8E0}" srcId="{5315E27B-0758-4874-8360-07F600D2CF33}" destId="{B5E2413D-8D4D-4F5D-A935-925551E56BBB}" srcOrd="1" destOrd="0" parTransId="{0427FAAB-F53E-40F9-B39F-A52B26024342}" sibTransId="{A159A726-A7EC-45ED-8EFD-220CCAFDFF12}"/>
    <dgm:cxn modelId="{89429599-8314-5444-9ECA-B7B2230F71D9}" type="presOf" srcId="{31EF2305-6CDD-4A03-B0CE-A7370E064237}" destId="{10DAEB14-DB7D-A54D-A624-9857A977C3A0}" srcOrd="0" destOrd="0" presId="urn:microsoft.com/office/officeart/2008/layout/LinedList"/>
    <dgm:cxn modelId="{48DAB6B3-A20E-7941-85FB-3AD1D748D9BC}" type="presOf" srcId="{CDF71367-AA3C-4AA3-8A62-E15BF91121CF}" destId="{0899ED85-CE10-1C4A-9D69-056400B56644}" srcOrd="0" destOrd="0" presId="urn:microsoft.com/office/officeart/2008/layout/LinedList"/>
    <dgm:cxn modelId="{AD976CD6-5208-43BE-A183-126B6424E3FE}" srcId="{5315E27B-0758-4874-8360-07F600D2CF33}" destId="{CDF71367-AA3C-4AA3-8A62-E15BF91121CF}" srcOrd="2" destOrd="0" parTransId="{C571869C-535C-4351-BF6A-0FB732536DD4}" sibTransId="{46295DD9-893A-4690-9B68-E971283080FC}"/>
    <dgm:cxn modelId="{7FAE9573-BCF5-2748-B561-5CE491117D45}" type="presParOf" srcId="{A00B0349-CA2D-CA4A-9B6F-BD6EE6B59131}" destId="{992E2FC0-AD34-B542-8949-C2E532B43E98}" srcOrd="0" destOrd="0" presId="urn:microsoft.com/office/officeart/2008/layout/LinedList"/>
    <dgm:cxn modelId="{5062810E-7FEB-A84F-A86E-70938F3F8F6E}" type="presParOf" srcId="{A00B0349-CA2D-CA4A-9B6F-BD6EE6B59131}" destId="{87714FAF-6EC9-9042-9F0C-675270AA1C24}" srcOrd="1" destOrd="0" presId="urn:microsoft.com/office/officeart/2008/layout/LinedList"/>
    <dgm:cxn modelId="{B96CCAD5-BB46-7D44-8E70-1E64711AFE01}" type="presParOf" srcId="{87714FAF-6EC9-9042-9F0C-675270AA1C24}" destId="{10DAEB14-DB7D-A54D-A624-9857A977C3A0}" srcOrd="0" destOrd="0" presId="urn:microsoft.com/office/officeart/2008/layout/LinedList"/>
    <dgm:cxn modelId="{4A7B7352-13DC-D540-9044-B072221504BA}" type="presParOf" srcId="{87714FAF-6EC9-9042-9F0C-675270AA1C24}" destId="{25F487AA-2222-554F-853A-FC9E41E9EAEF}" srcOrd="1" destOrd="0" presId="urn:microsoft.com/office/officeart/2008/layout/LinedList"/>
    <dgm:cxn modelId="{4594D34F-49DF-B94C-9224-A063AD17557E}" type="presParOf" srcId="{A00B0349-CA2D-CA4A-9B6F-BD6EE6B59131}" destId="{3C6CC3E9-DEB7-3E43-AD5C-4F2A4F32A20D}" srcOrd="2" destOrd="0" presId="urn:microsoft.com/office/officeart/2008/layout/LinedList"/>
    <dgm:cxn modelId="{4F80C3AC-66D2-6840-A635-A8046B8D9AA0}" type="presParOf" srcId="{A00B0349-CA2D-CA4A-9B6F-BD6EE6B59131}" destId="{4C69D93B-1D38-8949-946C-2238E66F4DD9}" srcOrd="3" destOrd="0" presId="urn:microsoft.com/office/officeart/2008/layout/LinedList"/>
    <dgm:cxn modelId="{1A6D921A-4732-5544-8CAF-7FA4201053EB}" type="presParOf" srcId="{4C69D93B-1D38-8949-946C-2238E66F4DD9}" destId="{FD10EB0E-8BC1-9747-A970-7CEE82FD2C99}" srcOrd="0" destOrd="0" presId="urn:microsoft.com/office/officeart/2008/layout/LinedList"/>
    <dgm:cxn modelId="{B9186FE7-D0D3-F84A-A596-E54080504848}" type="presParOf" srcId="{4C69D93B-1D38-8949-946C-2238E66F4DD9}" destId="{E2EC386F-A684-E548-A2D8-FA72333C6979}" srcOrd="1" destOrd="0" presId="urn:microsoft.com/office/officeart/2008/layout/LinedList"/>
    <dgm:cxn modelId="{2ECDDDB0-A349-D847-8831-5ACDB8B12277}" type="presParOf" srcId="{A00B0349-CA2D-CA4A-9B6F-BD6EE6B59131}" destId="{2CAE2E79-8380-D543-9E29-48FF420D03EE}" srcOrd="4" destOrd="0" presId="urn:microsoft.com/office/officeart/2008/layout/LinedList"/>
    <dgm:cxn modelId="{183B987C-12A6-5246-9065-DEE880020887}" type="presParOf" srcId="{A00B0349-CA2D-CA4A-9B6F-BD6EE6B59131}" destId="{DF27EDA4-1211-F74E-8A54-ECA578DCE12B}" srcOrd="5" destOrd="0" presId="urn:microsoft.com/office/officeart/2008/layout/LinedList"/>
    <dgm:cxn modelId="{68271329-BCA6-F446-B052-61D810D4FA8D}" type="presParOf" srcId="{DF27EDA4-1211-F74E-8A54-ECA578DCE12B}" destId="{0899ED85-CE10-1C4A-9D69-056400B56644}" srcOrd="0" destOrd="0" presId="urn:microsoft.com/office/officeart/2008/layout/LinedList"/>
    <dgm:cxn modelId="{FCA395FE-3A1C-9446-B33D-AE05180BFCD6}" type="presParOf" srcId="{DF27EDA4-1211-F74E-8A54-ECA578DCE12B}" destId="{60E7BCE0-808D-9E40-B921-4153F0099C9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9ED0F96-71F5-4B10-886D-728C9DDF55E5}"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5E0133C0-0DA1-45A1-B09C-4DBF67E97336}">
      <dgm:prSet/>
      <dgm:spPr/>
      <dgm:t>
        <a:bodyPr/>
        <a:lstStyle/>
        <a:p>
          <a:r>
            <a:rPr lang="en-US" b="1"/>
            <a:t>• Guvernér centrální banky (1993–1999) – zavedení hřivny</a:t>
          </a:r>
          <a:endParaRPr lang="en-US"/>
        </a:p>
      </dgm:t>
    </dgm:pt>
    <dgm:pt modelId="{A28F9FB1-FDBB-4A6D-AE84-77A2ACF435DA}" type="parTrans" cxnId="{1AEDACC6-6C77-49C3-8F0C-7FA4BFB0DCDB}">
      <dgm:prSet/>
      <dgm:spPr/>
      <dgm:t>
        <a:bodyPr/>
        <a:lstStyle/>
        <a:p>
          <a:endParaRPr lang="en-US"/>
        </a:p>
      </dgm:t>
    </dgm:pt>
    <dgm:pt modelId="{822F7C5F-749D-48B8-AA69-BA33124D2063}" type="sibTrans" cxnId="{1AEDACC6-6C77-49C3-8F0C-7FA4BFB0DCDB}">
      <dgm:prSet/>
      <dgm:spPr/>
      <dgm:t>
        <a:bodyPr/>
        <a:lstStyle/>
        <a:p>
          <a:endParaRPr lang="en-US"/>
        </a:p>
      </dgm:t>
    </dgm:pt>
    <dgm:pt modelId="{45EC19E2-57B9-4EB0-85E2-E7889113FF97}">
      <dgm:prSet/>
      <dgm:spPr/>
      <dgm:t>
        <a:bodyPr/>
        <a:lstStyle/>
        <a:p>
          <a:r>
            <a:rPr lang="en-US" b="1"/>
            <a:t>• Premiér Ukrajiny (1999–2001) – reformy, odvolání politickým tlakem</a:t>
          </a:r>
          <a:endParaRPr lang="en-US"/>
        </a:p>
      </dgm:t>
    </dgm:pt>
    <dgm:pt modelId="{16CFB695-7EDF-47E8-B9EE-2A881B488BA5}" type="parTrans" cxnId="{D953042F-EF03-48B4-ABE1-AE422C484CFF}">
      <dgm:prSet/>
      <dgm:spPr/>
      <dgm:t>
        <a:bodyPr/>
        <a:lstStyle/>
        <a:p>
          <a:endParaRPr lang="en-US"/>
        </a:p>
      </dgm:t>
    </dgm:pt>
    <dgm:pt modelId="{E9531DC1-F56C-4FF3-9DF0-E1F32CE5737A}" type="sibTrans" cxnId="{D953042F-EF03-48B4-ABE1-AE422C484CFF}">
      <dgm:prSet/>
      <dgm:spPr/>
      <dgm:t>
        <a:bodyPr/>
        <a:lstStyle/>
        <a:p>
          <a:endParaRPr lang="en-US"/>
        </a:p>
      </dgm:t>
    </dgm:pt>
    <dgm:pt modelId="{CB198BBB-1EBB-4B35-87BB-9BE353EAF15B}">
      <dgm:prSet/>
      <dgm:spPr/>
      <dgm:t>
        <a:bodyPr/>
        <a:lstStyle/>
        <a:p>
          <a:r>
            <a:rPr lang="en-US" b="1"/>
            <a:t>• Zakladatel opozičního bloku „Naše Ukrajina“</a:t>
          </a:r>
          <a:endParaRPr lang="en-US"/>
        </a:p>
      </dgm:t>
    </dgm:pt>
    <dgm:pt modelId="{34688D24-B706-4848-A668-64679F6E2DF1}" type="parTrans" cxnId="{A8489A08-C995-4A93-82F0-5570EB952801}">
      <dgm:prSet/>
      <dgm:spPr/>
      <dgm:t>
        <a:bodyPr/>
        <a:lstStyle/>
        <a:p>
          <a:endParaRPr lang="en-US"/>
        </a:p>
      </dgm:t>
    </dgm:pt>
    <dgm:pt modelId="{32EAE0A7-B1A4-480B-9B06-3FD7419F3B9D}" type="sibTrans" cxnId="{A8489A08-C995-4A93-82F0-5570EB952801}">
      <dgm:prSet/>
      <dgm:spPr/>
      <dgm:t>
        <a:bodyPr/>
        <a:lstStyle/>
        <a:p>
          <a:endParaRPr lang="en-US"/>
        </a:p>
      </dgm:t>
    </dgm:pt>
    <dgm:pt modelId="{F2E6A0DD-9B0B-C74D-8390-26CEC4F0D94B}" type="pres">
      <dgm:prSet presAssocID="{39ED0F96-71F5-4B10-886D-728C9DDF55E5}" presName="vert0" presStyleCnt="0">
        <dgm:presLayoutVars>
          <dgm:dir/>
          <dgm:animOne val="branch"/>
          <dgm:animLvl val="lvl"/>
        </dgm:presLayoutVars>
      </dgm:prSet>
      <dgm:spPr/>
    </dgm:pt>
    <dgm:pt modelId="{6A8FA3BD-9D01-9949-872C-6D558F318B06}" type="pres">
      <dgm:prSet presAssocID="{5E0133C0-0DA1-45A1-B09C-4DBF67E97336}" presName="thickLine" presStyleLbl="alignNode1" presStyleIdx="0" presStyleCnt="3"/>
      <dgm:spPr/>
    </dgm:pt>
    <dgm:pt modelId="{7C823D7F-0EFC-ED45-9CEF-69847E0272BD}" type="pres">
      <dgm:prSet presAssocID="{5E0133C0-0DA1-45A1-B09C-4DBF67E97336}" presName="horz1" presStyleCnt="0"/>
      <dgm:spPr/>
    </dgm:pt>
    <dgm:pt modelId="{3E1C95A1-558D-CF4D-A60C-347FF9B0BFB7}" type="pres">
      <dgm:prSet presAssocID="{5E0133C0-0DA1-45A1-B09C-4DBF67E97336}" presName="tx1" presStyleLbl="revTx" presStyleIdx="0" presStyleCnt="3"/>
      <dgm:spPr/>
    </dgm:pt>
    <dgm:pt modelId="{BC5852D6-6634-AB48-B055-051EDF40BBA3}" type="pres">
      <dgm:prSet presAssocID="{5E0133C0-0DA1-45A1-B09C-4DBF67E97336}" presName="vert1" presStyleCnt="0"/>
      <dgm:spPr/>
    </dgm:pt>
    <dgm:pt modelId="{276280D0-CD0D-BA43-A0F5-887D0F8369A6}" type="pres">
      <dgm:prSet presAssocID="{45EC19E2-57B9-4EB0-85E2-E7889113FF97}" presName="thickLine" presStyleLbl="alignNode1" presStyleIdx="1" presStyleCnt="3"/>
      <dgm:spPr/>
    </dgm:pt>
    <dgm:pt modelId="{F50DB896-4531-1C46-AC06-7D7E04E94208}" type="pres">
      <dgm:prSet presAssocID="{45EC19E2-57B9-4EB0-85E2-E7889113FF97}" presName="horz1" presStyleCnt="0"/>
      <dgm:spPr/>
    </dgm:pt>
    <dgm:pt modelId="{65C4642B-4276-6141-97E5-46F61F5122C7}" type="pres">
      <dgm:prSet presAssocID="{45EC19E2-57B9-4EB0-85E2-E7889113FF97}" presName="tx1" presStyleLbl="revTx" presStyleIdx="1" presStyleCnt="3"/>
      <dgm:spPr/>
    </dgm:pt>
    <dgm:pt modelId="{5953B566-8B69-1A40-A8D7-F2201AB149A9}" type="pres">
      <dgm:prSet presAssocID="{45EC19E2-57B9-4EB0-85E2-E7889113FF97}" presName="vert1" presStyleCnt="0"/>
      <dgm:spPr/>
    </dgm:pt>
    <dgm:pt modelId="{0363CF3E-207D-7B42-AD81-7369CC658CBF}" type="pres">
      <dgm:prSet presAssocID="{CB198BBB-1EBB-4B35-87BB-9BE353EAF15B}" presName="thickLine" presStyleLbl="alignNode1" presStyleIdx="2" presStyleCnt="3"/>
      <dgm:spPr/>
    </dgm:pt>
    <dgm:pt modelId="{2426BF37-0A5F-4D45-8B5B-4F5CB26EB259}" type="pres">
      <dgm:prSet presAssocID="{CB198BBB-1EBB-4B35-87BB-9BE353EAF15B}" presName="horz1" presStyleCnt="0"/>
      <dgm:spPr/>
    </dgm:pt>
    <dgm:pt modelId="{78E69D79-9571-4D4B-AB8C-56DAEA54250A}" type="pres">
      <dgm:prSet presAssocID="{CB198BBB-1EBB-4B35-87BB-9BE353EAF15B}" presName="tx1" presStyleLbl="revTx" presStyleIdx="2" presStyleCnt="3"/>
      <dgm:spPr/>
    </dgm:pt>
    <dgm:pt modelId="{D92A4230-0721-3642-8BBF-89720AA337C7}" type="pres">
      <dgm:prSet presAssocID="{CB198BBB-1EBB-4B35-87BB-9BE353EAF15B}" presName="vert1" presStyleCnt="0"/>
      <dgm:spPr/>
    </dgm:pt>
  </dgm:ptLst>
  <dgm:cxnLst>
    <dgm:cxn modelId="{A8489A08-C995-4A93-82F0-5570EB952801}" srcId="{39ED0F96-71F5-4B10-886D-728C9DDF55E5}" destId="{CB198BBB-1EBB-4B35-87BB-9BE353EAF15B}" srcOrd="2" destOrd="0" parTransId="{34688D24-B706-4848-A668-64679F6E2DF1}" sibTransId="{32EAE0A7-B1A4-480B-9B06-3FD7419F3B9D}"/>
    <dgm:cxn modelId="{3DD7B509-DC10-184E-879A-C7A70B1B66FF}" type="presOf" srcId="{CB198BBB-1EBB-4B35-87BB-9BE353EAF15B}" destId="{78E69D79-9571-4D4B-AB8C-56DAEA54250A}" srcOrd="0" destOrd="0" presId="urn:microsoft.com/office/officeart/2008/layout/LinedList"/>
    <dgm:cxn modelId="{A793DC0B-9EDB-154B-B05C-7DE8D4DB4B3C}" type="presOf" srcId="{45EC19E2-57B9-4EB0-85E2-E7889113FF97}" destId="{65C4642B-4276-6141-97E5-46F61F5122C7}" srcOrd="0" destOrd="0" presId="urn:microsoft.com/office/officeart/2008/layout/LinedList"/>
    <dgm:cxn modelId="{D953042F-EF03-48B4-ABE1-AE422C484CFF}" srcId="{39ED0F96-71F5-4B10-886D-728C9DDF55E5}" destId="{45EC19E2-57B9-4EB0-85E2-E7889113FF97}" srcOrd="1" destOrd="0" parTransId="{16CFB695-7EDF-47E8-B9EE-2A881B488BA5}" sibTransId="{E9531DC1-F56C-4FF3-9DF0-E1F32CE5737A}"/>
    <dgm:cxn modelId="{8C5044B7-1577-664D-BFC4-230732D90508}" type="presOf" srcId="{5E0133C0-0DA1-45A1-B09C-4DBF67E97336}" destId="{3E1C95A1-558D-CF4D-A60C-347FF9B0BFB7}" srcOrd="0" destOrd="0" presId="urn:microsoft.com/office/officeart/2008/layout/LinedList"/>
    <dgm:cxn modelId="{1AEDACC6-6C77-49C3-8F0C-7FA4BFB0DCDB}" srcId="{39ED0F96-71F5-4B10-886D-728C9DDF55E5}" destId="{5E0133C0-0DA1-45A1-B09C-4DBF67E97336}" srcOrd="0" destOrd="0" parTransId="{A28F9FB1-FDBB-4A6D-AE84-77A2ACF435DA}" sibTransId="{822F7C5F-749D-48B8-AA69-BA33124D2063}"/>
    <dgm:cxn modelId="{D4EF82FC-DF18-7041-A755-69BFC2ABB70F}" type="presOf" srcId="{39ED0F96-71F5-4B10-886D-728C9DDF55E5}" destId="{F2E6A0DD-9B0B-C74D-8390-26CEC4F0D94B}" srcOrd="0" destOrd="0" presId="urn:microsoft.com/office/officeart/2008/layout/LinedList"/>
    <dgm:cxn modelId="{60203296-ECCB-B34E-8059-2BEED7B9392A}" type="presParOf" srcId="{F2E6A0DD-9B0B-C74D-8390-26CEC4F0D94B}" destId="{6A8FA3BD-9D01-9949-872C-6D558F318B06}" srcOrd="0" destOrd="0" presId="urn:microsoft.com/office/officeart/2008/layout/LinedList"/>
    <dgm:cxn modelId="{03C8BBE6-5A02-2C4C-9D46-6291B4791C01}" type="presParOf" srcId="{F2E6A0DD-9B0B-C74D-8390-26CEC4F0D94B}" destId="{7C823D7F-0EFC-ED45-9CEF-69847E0272BD}" srcOrd="1" destOrd="0" presId="urn:microsoft.com/office/officeart/2008/layout/LinedList"/>
    <dgm:cxn modelId="{5FD8E922-2475-F148-ABCE-3F8FE22AB019}" type="presParOf" srcId="{7C823D7F-0EFC-ED45-9CEF-69847E0272BD}" destId="{3E1C95A1-558D-CF4D-A60C-347FF9B0BFB7}" srcOrd="0" destOrd="0" presId="urn:microsoft.com/office/officeart/2008/layout/LinedList"/>
    <dgm:cxn modelId="{02F5FF52-8FB0-CF4C-9583-F100B3B845FA}" type="presParOf" srcId="{7C823D7F-0EFC-ED45-9CEF-69847E0272BD}" destId="{BC5852D6-6634-AB48-B055-051EDF40BBA3}" srcOrd="1" destOrd="0" presId="urn:microsoft.com/office/officeart/2008/layout/LinedList"/>
    <dgm:cxn modelId="{C29321D6-467B-D54D-892B-3A9DEE370C54}" type="presParOf" srcId="{F2E6A0DD-9B0B-C74D-8390-26CEC4F0D94B}" destId="{276280D0-CD0D-BA43-A0F5-887D0F8369A6}" srcOrd="2" destOrd="0" presId="urn:microsoft.com/office/officeart/2008/layout/LinedList"/>
    <dgm:cxn modelId="{C381BF5F-88AF-3C41-B57D-9BFEE1163C30}" type="presParOf" srcId="{F2E6A0DD-9B0B-C74D-8390-26CEC4F0D94B}" destId="{F50DB896-4531-1C46-AC06-7D7E04E94208}" srcOrd="3" destOrd="0" presId="urn:microsoft.com/office/officeart/2008/layout/LinedList"/>
    <dgm:cxn modelId="{B237DE03-4A29-9C4A-8E26-A21BB766D407}" type="presParOf" srcId="{F50DB896-4531-1C46-AC06-7D7E04E94208}" destId="{65C4642B-4276-6141-97E5-46F61F5122C7}" srcOrd="0" destOrd="0" presId="urn:microsoft.com/office/officeart/2008/layout/LinedList"/>
    <dgm:cxn modelId="{EA461905-9017-094A-8831-A974454679EA}" type="presParOf" srcId="{F50DB896-4531-1C46-AC06-7D7E04E94208}" destId="{5953B566-8B69-1A40-A8D7-F2201AB149A9}" srcOrd="1" destOrd="0" presId="urn:microsoft.com/office/officeart/2008/layout/LinedList"/>
    <dgm:cxn modelId="{4F3A7A12-01C8-0240-B687-FB4754F7E58D}" type="presParOf" srcId="{F2E6A0DD-9B0B-C74D-8390-26CEC4F0D94B}" destId="{0363CF3E-207D-7B42-AD81-7369CC658CBF}" srcOrd="4" destOrd="0" presId="urn:microsoft.com/office/officeart/2008/layout/LinedList"/>
    <dgm:cxn modelId="{EA4C77F4-8BEF-AF45-A3A2-BB54AF86D26B}" type="presParOf" srcId="{F2E6A0DD-9B0B-C74D-8390-26CEC4F0D94B}" destId="{2426BF37-0A5F-4D45-8B5B-4F5CB26EB259}" srcOrd="5" destOrd="0" presId="urn:microsoft.com/office/officeart/2008/layout/LinedList"/>
    <dgm:cxn modelId="{699514BA-E730-3640-B036-7BF7037AEA4F}" type="presParOf" srcId="{2426BF37-0A5F-4D45-8B5B-4F5CB26EB259}" destId="{78E69D79-9571-4D4B-AB8C-56DAEA54250A}" srcOrd="0" destOrd="0" presId="urn:microsoft.com/office/officeart/2008/layout/LinedList"/>
    <dgm:cxn modelId="{EB77CADA-7319-CB42-BC5E-B5D788713112}" type="presParOf" srcId="{2426BF37-0A5F-4D45-8B5B-4F5CB26EB259}" destId="{D92A4230-0721-3642-8BBF-89720AA337C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21FE916-670F-4650-ADC5-1A53B7F0E8D0}"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8A254156-ECE2-4EA6-B6A8-D5E532A7C147}">
      <dgm:prSet/>
      <dgm:spPr/>
      <dgm:t>
        <a:bodyPr/>
        <a:lstStyle/>
        <a:p>
          <a:r>
            <a:rPr lang="en-US" b="1"/>
            <a:t>• Prezidentské volby 2004 – oponent Janukovyče</a:t>
          </a:r>
          <a:endParaRPr lang="en-US"/>
        </a:p>
      </dgm:t>
    </dgm:pt>
    <dgm:pt modelId="{60FD0723-7EEF-4FCF-BAF5-31437EBAB837}" type="parTrans" cxnId="{6D513E5C-61FB-4476-A050-9C36CFB50A0D}">
      <dgm:prSet/>
      <dgm:spPr/>
      <dgm:t>
        <a:bodyPr/>
        <a:lstStyle/>
        <a:p>
          <a:endParaRPr lang="en-US"/>
        </a:p>
      </dgm:t>
    </dgm:pt>
    <dgm:pt modelId="{F2A02C7F-B753-4206-9A93-D1BE844DE37E}" type="sibTrans" cxnId="{6D513E5C-61FB-4476-A050-9C36CFB50A0D}">
      <dgm:prSet/>
      <dgm:spPr/>
      <dgm:t>
        <a:bodyPr/>
        <a:lstStyle/>
        <a:p>
          <a:endParaRPr lang="en-US"/>
        </a:p>
      </dgm:t>
    </dgm:pt>
    <dgm:pt modelId="{FC0A1C8A-7D70-4963-A158-7F819F6370A8}">
      <dgm:prSet/>
      <dgm:spPr/>
      <dgm:t>
        <a:bodyPr/>
        <a:lstStyle/>
        <a:p>
          <a:r>
            <a:rPr lang="en-US" b="1"/>
            <a:t>• Otráven dioxinem během kampaně</a:t>
          </a:r>
          <a:endParaRPr lang="en-US"/>
        </a:p>
      </dgm:t>
    </dgm:pt>
    <dgm:pt modelId="{F5C1AEF4-08F3-40D4-9048-FBD04D3DA315}" type="parTrans" cxnId="{0CD79237-3602-4A01-811F-3E46B440751C}">
      <dgm:prSet/>
      <dgm:spPr/>
      <dgm:t>
        <a:bodyPr/>
        <a:lstStyle/>
        <a:p>
          <a:endParaRPr lang="en-US"/>
        </a:p>
      </dgm:t>
    </dgm:pt>
    <dgm:pt modelId="{7B25535B-C777-4410-9D4B-BFF31CC5C0AD}" type="sibTrans" cxnId="{0CD79237-3602-4A01-811F-3E46B440751C}">
      <dgm:prSet/>
      <dgm:spPr/>
      <dgm:t>
        <a:bodyPr/>
        <a:lstStyle/>
        <a:p>
          <a:endParaRPr lang="en-US"/>
        </a:p>
      </dgm:t>
    </dgm:pt>
    <dgm:pt modelId="{FCD49AC4-C084-4FFA-8FD1-25F4C93AF707}">
      <dgm:prSet/>
      <dgm:spPr/>
      <dgm:t>
        <a:bodyPr/>
        <a:lstStyle/>
        <a:p>
          <a:r>
            <a:rPr lang="en-US" b="1"/>
            <a:t>• Po Oranžové revoluci zvolen prezidentem (prosinec 2004)</a:t>
          </a:r>
          <a:endParaRPr lang="en-US"/>
        </a:p>
      </dgm:t>
    </dgm:pt>
    <dgm:pt modelId="{19F05EBD-E094-435B-B9B8-BA59AEBDEC78}" type="parTrans" cxnId="{FA151F3A-F910-49AA-B7E5-C9733381A6CC}">
      <dgm:prSet/>
      <dgm:spPr/>
      <dgm:t>
        <a:bodyPr/>
        <a:lstStyle/>
        <a:p>
          <a:endParaRPr lang="en-US"/>
        </a:p>
      </dgm:t>
    </dgm:pt>
    <dgm:pt modelId="{B52C1C4E-4BFF-4835-BB21-CC637BC18CB5}" type="sibTrans" cxnId="{FA151F3A-F910-49AA-B7E5-C9733381A6CC}">
      <dgm:prSet/>
      <dgm:spPr/>
      <dgm:t>
        <a:bodyPr/>
        <a:lstStyle/>
        <a:p>
          <a:endParaRPr lang="en-US"/>
        </a:p>
      </dgm:t>
    </dgm:pt>
    <dgm:pt modelId="{602B8818-F8DE-B948-B56F-B8CDD6BCA730}" type="pres">
      <dgm:prSet presAssocID="{821FE916-670F-4650-ADC5-1A53B7F0E8D0}" presName="vert0" presStyleCnt="0">
        <dgm:presLayoutVars>
          <dgm:dir/>
          <dgm:animOne val="branch"/>
          <dgm:animLvl val="lvl"/>
        </dgm:presLayoutVars>
      </dgm:prSet>
      <dgm:spPr/>
    </dgm:pt>
    <dgm:pt modelId="{4C89630F-B5A2-3047-A784-1D26F85A89D4}" type="pres">
      <dgm:prSet presAssocID="{8A254156-ECE2-4EA6-B6A8-D5E532A7C147}" presName="thickLine" presStyleLbl="alignNode1" presStyleIdx="0" presStyleCnt="3"/>
      <dgm:spPr/>
    </dgm:pt>
    <dgm:pt modelId="{44103F64-4457-5B44-8B28-735700E28738}" type="pres">
      <dgm:prSet presAssocID="{8A254156-ECE2-4EA6-B6A8-D5E532A7C147}" presName="horz1" presStyleCnt="0"/>
      <dgm:spPr/>
    </dgm:pt>
    <dgm:pt modelId="{59B0CB43-FAA9-5D47-909A-A91EF7904EE1}" type="pres">
      <dgm:prSet presAssocID="{8A254156-ECE2-4EA6-B6A8-D5E532A7C147}" presName="tx1" presStyleLbl="revTx" presStyleIdx="0" presStyleCnt="3"/>
      <dgm:spPr/>
    </dgm:pt>
    <dgm:pt modelId="{ACEFE1EF-AE71-534D-AD1B-C68750046857}" type="pres">
      <dgm:prSet presAssocID="{8A254156-ECE2-4EA6-B6A8-D5E532A7C147}" presName="vert1" presStyleCnt="0"/>
      <dgm:spPr/>
    </dgm:pt>
    <dgm:pt modelId="{8FE92363-2BBF-1345-B415-DE03C41AFDE1}" type="pres">
      <dgm:prSet presAssocID="{FC0A1C8A-7D70-4963-A158-7F819F6370A8}" presName="thickLine" presStyleLbl="alignNode1" presStyleIdx="1" presStyleCnt="3"/>
      <dgm:spPr/>
    </dgm:pt>
    <dgm:pt modelId="{38C8C9E6-E743-A84E-8EA9-45E9F56FC5E0}" type="pres">
      <dgm:prSet presAssocID="{FC0A1C8A-7D70-4963-A158-7F819F6370A8}" presName="horz1" presStyleCnt="0"/>
      <dgm:spPr/>
    </dgm:pt>
    <dgm:pt modelId="{D8560FE8-89B9-7A4C-9310-4BFEE6148BC0}" type="pres">
      <dgm:prSet presAssocID="{FC0A1C8A-7D70-4963-A158-7F819F6370A8}" presName="tx1" presStyleLbl="revTx" presStyleIdx="1" presStyleCnt="3"/>
      <dgm:spPr/>
    </dgm:pt>
    <dgm:pt modelId="{C29A34BB-6BA6-244E-B941-B67FB89C359C}" type="pres">
      <dgm:prSet presAssocID="{FC0A1C8A-7D70-4963-A158-7F819F6370A8}" presName="vert1" presStyleCnt="0"/>
      <dgm:spPr/>
    </dgm:pt>
    <dgm:pt modelId="{64F5BB1B-DC7E-614A-BDA0-EC8BC63C2DC7}" type="pres">
      <dgm:prSet presAssocID="{FCD49AC4-C084-4FFA-8FD1-25F4C93AF707}" presName="thickLine" presStyleLbl="alignNode1" presStyleIdx="2" presStyleCnt="3"/>
      <dgm:spPr/>
    </dgm:pt>
    <dgm:pt modelId="{38CC746A-3CD6-554E-AC90-469697866615}" type="pres">
      <dgm:prSet presAssocID="{FCD49AC4-C084-4FFA-8FD1-25F4C93AF707}" presName="horz1" presStyleCnt="0"/>
      <dgm:spPr/>
    </dgm:pt>
    <dgm:pt modelId="{3F06D16C-616B-6146-A4AD-B1D6DEBE0132}" type="pres">
      <dgm:prSet presAssocID="{FCD49AC4-C084-4FFA-8FD1-25F4C93AF707}" presName="tx1" presStyleLbl="revTx" presStyleIdx="2" presStyleCnt="3"/>
      <dgm:spPr/>
    </dgm:pt>
    <dgm:pt modelId="{D5E6EF56-16B7-FA4C-A534-E54BF17A20D9}" type="pres">
      <dgm:prSet presAssocID="{FCD49AC4-C084-4FFA-8FD1-25F4C93AF707}" presName="vert1" presStyleCnt="0"/>
      <dgm:spPr/>
    </dgm:pt>
  </dgm:ptLst>
  <dgm:cxnLst>
    <dgm:cxn modelId="{0CD79237-3602-4A01-811F-3E46B440751C}" srcId="{821FE916-670F-4650-ADC5-1A53B7F0E8D0}" destId="{FC0A1C8A-7D70-4963-A158-7F819F6370A8}" srcOrd="1" destOrd="0" parTransId="{F5C1AEF4-08F3-40D4-9048-FBD04D3DA315}" sibTransId="{7B25535B-C777-4410-9D4B-BFF31CC5C0AD}"/>
    <dgm:cxn modelId="{FA151F3A-F910-49AA-B7E5-C9733381A6CC}" srcId="{821FE916-670F-4650-ADC5-1A53B7F0E8D0}" destId="{FCD49AC4-C084-4FFA-8FD1-25F4C93AF707}" srcOrd="2" destOrd="0" parTransId="{19F05EBD-E094-435B-B9B8-BA59AEBDEC78}" sibTransId="{B52C1C4E-4BFF-4835-BB21-CC637BC18CB5}"/>
    <dgm:cxn modelId="{6D513E5C-61FB-4476-A050-9C36CFB50A0D}" srcId="{821FE916-670F-4650-ADC5-1A53B7F0E8D0}" destId="{8A254156-ECE2-4EA6-B6A8-D5E532A7C147}" srcOrd="0" destOrd="0" parTransId="{60FD0723-7EEF-4FCF-BAF5-31437EBAB837}" sibTransId="{F2A02C7F-B753-4206-9A93-D1BE844DE37E}"/>
    <dgm:cxn modelId="{6921E95D-38AD-384E-842F-B15A445F9AB0}" type="presOf" srcId="{8A254156-ECE2-4EA6-B6A8-D5E532A7C147}" destId="{59B0CB43-FAA9-5D47-909A-A91EF7904EE1}" srcOrd="0" destOrd="0" presId="urn:microsoft.com/office/officeart/2008/layout/LinedList"/>
    <dgm:cxn modelId="{C9A1F0AB-6CE3-624A-B0C6-9E3BBDFEAE5B}" type="presOf" srcId="{FC0A1C8A-7D70-4963-A158-7F819F6370A8}" destId="{D8560FE8-89B9-7A4C-9310-4BFEE6148BC0}" srcOrd="0" destOrd="0" presId="urn:microsoft.com/office/officeart/2008/layout/LinedList"/>
    <dgm:cxn modelId="{A627D9CA-F834-554A-B09A-84438439D2D4}" type="presOf" srcId="{821FE916-670F-4650-ADC5-1A53B7F0E8D0}" destId="{602B8818-F8DE-B948-B56F-B8CDD6BCA730}" srcOrd="0" destOrd="0" presId="urn:microsoft.com/office/officeart/2008/layout/LinedList"/>
    <dgm:cxn modelId="{C46945F8-4335-4B4E-AAC4-D3D170575933}" type="presOf" srcId="{FCD49AC4-C084-4FFA-8FD1-25F4C93AF707}" destId="{3F06D16C-616B-6146-A4AD-B1D6DEBE0132}" srcOrd="0" destOrd="0" presId="urn:microsoft.com/office/officeart/2008/layout/LinedList"/>
    <dgm:cxn modelId="{85CE831C-51F7-F842-B683-77F2D23E48B7}" type="presParOf" srcId="{602B8818-F8DE-B948-B56F-B8CDD6BCA730}" destId="{4C89630F-B5A2-3047-A784-1D26F85A89D4}" srcOrd="0" destOrd="0" presId="urn:microsoft.com/office/officeart/2008/layout/LinedList"/>
    <dgm:cxn modelId="{C0F21CD1-4081-2041-B1EB-F78B0B4606DF}" type="presParOf" srcId="{602B8818-F8DE-B948-B56F-B8CDD6BCA730}" destId="{44103F64-4457-5B44-8B28-735700E28738}" srcOrd="1" destOrd="0" presId="urn:microsoft.com/office/officeart/2008/layout/LinedList"/>
    <dgm:cxn modelId="{2CC308C5-4BA5-6B48-BDE5-1A838EEAE912}" type="presParOf" srcId="{44103F64-4457-5B44-8B28-735700E28738}" destId="{59B0CB43-FAA9-5D47-909A-A91EF7904EE1}" srcOrd="0" destOrd="0" presId="urn:microsoft.com/office/officeart/2008/layout/LinedList"/>
    <dgm:cxn modelId="{4C968EF3-3839-0E4E-9331-C568A0759F2D}" type="presParOf" srcId="{44103F64-4457-5B44-8B28-735700E28738}" destId="{ACEFE1EF-AE71-534D-AD1B-C68750046857}" srcOrd="1" destOrd="0" presId="urn:microsoft.com/office/officeart/2008/layout/LinedList"/>
    <dgm:cxn modelId="{5C3E3A29-9543-CB42-87F3-BB4572E56284}" type="presParOf" srcId="{602B8818-F8DE-B948-B56F-B8CDD6BCA730}" destId="{8FE92363-2BBF-1345-B415-DE03C41AFDE1}" srcOrd="2" destOrd="0" presId="urn:microsoft.com/office/officeart/2008/layout/LinedList"/>
    <dgm:cxn modelId="{8ABD5D37-CB29-3F49-AA15-36BECB6B5AFC}" type="presParOf" srcId="{602B8818-F8DE-B948-B56F-B8CDD6BCA730}" destId="{38C8C9E6-E743-A84E-8EA9-45E9F56FC5E0}" srcOrd="3" destOrd="0" presId="urn:microsoft.com/office/officeart/2008/layout/LinedList"/>
    <dgm:cxn modelId="{EEEB135C-4B01-444B-930D-086C19F4B95F}" type="presParOf" srcId="{38C8C9E6-E743-A84E-8EA9-45E9F56FC5E0}" destId="{D8560FE8-89B9-7A4C-9310-4BFEE6148BC0}" srcOrd="0" destOrd="0" presId="urn:microsoft.com/office/officeart/2008/layout/LinedList"/>
    <dgm:cxn modelId="{AC4DD791-86CB-6344-BB18-7EE726D111CE}" type="presParOf" srcId="{38C8C9E6-E743-A84E-8EA9-45E9F56FC5E0}" destId="{C29A34BB-6BA6-244E-B941-B67FB89C359C}" srcOrd="1" destOrd="0" presId="urn:microsoft.com/office/officeart/2008/layout/LinedList"/>
    <dgm:cxn modelId="{3F54DCFC-D022-6243-BE58-7FD91530650E}" type="presParOf" srcId="{602B8818-F8DE-B948-B56F-B8CDD6BCA730}" destId="{64F5BB1B-DC7E-614A-BDA0-EC8BC63C2DC7}" srcOrd="4" destOrd="0" presId="urn:microsoft.com/office/officeart/2008/layout/LinedList"/>
    <dgm:cxn modelId="{D260674C-8456-9440-BEC2-25845BDED65B}" type="presParOf" srcId="{602B8818-F8DE-B948-B56F-B8CDD6BCA730}" destId="{38CC746A-3CD6-554E-AC90-469697866615}" srcOrd="5" destOrd="0" presId="urn:microsoft.com/office/officeart/2008/layout/LinedList"/>
    <dgm:cxn modelId="{CF3A1B54-B2C5-E347-9683-345E98A03D9D}" type="presParOf" srcId="{38CC746A-3CD6-554E-AC90-469697866615}" destId="{3F06D16C-616B-6146-A4AD-B1D6DEBE0132}" srcOrd="0" destOrd="0" presId="urn:microsoft.com/office/officeart/2008/layout/LinedList"/>
    <dgm:cxn modelId="{C4C5CE5C-A304-0543-90E4-8D1D3AEB58FA}" type="presParOf" srcId="{38CC746A-3CD6-554E-AC90-469697866615}" destId="{D5E6EF56-16B7-FA4C-A534-E54BF17A20D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6FDBED8-0317-468C-B1F2-A555C910FECE}"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5495F021-3649-49B1-83D2-25EC35C6EF9A}">
      <dgm:prSet/>
      <dgm:spPr/>
      <dgm:t>
        <a:bodyPr/>
        <a:lstStyle/>
        <a:p>
          <a:r>
            <a:rPr lang="en-US" b="1"/>
            <a:t>• Podpora přiblížení k EU a NATO</a:t>
          </a:r>
          <a:endParaRPr lang="en-US"/>
        </a:p>
      </dgm:t>
    </dgm:pt>
    <dgm:pt modelId="{1721B6C5-AF6A-4EE7-8053-09077830C3D4}" type="parTrans" cxnId="{66F2647B-A9CB-4618-A1C9-CEB6FA994A42}">
      <dgm:prSet/>
      <dgm:spPr/>
      <dgm:t>
        <a:bodyPr/>
        <a:lstStyle/>
        <a:p>
          <a:endParaRPr lang="en-US"/>
        </a:p>
      </dgm:t>
    </dgm:pt>
    <dgm:pt modelId="{51987E7F-C0AF-49ED-8779-B7F2B516F22D}" type="sibTrans" cxnId="{66F2647B-A9CB-4618-A1C9-CEB6FA994A42}">
      <dgm:prSet/>
      <dgm:spPr/>
      <dgm:t>
        <a:bodyPr/>
        <a:lstStyle/>
        <a:p>
          <a:endParaRPr lang="en-US"/>
        </a:p>
      </dgm:t>
    </dgm:pt>
    <dgm:pt modelId="{1DD736DC-2713-4D9D-9F4A-967EF4AAA3F7}">
      <dgm:prSet/>
      <dgm:spPr/>
      <dgm:t>
        <a:bodyPr/>
        <a:lstStyle/>
        <a:p>
          <a:r>
            <a:rPr lang="en-US" b="1"/>
            <a:t>• Spory s Tymošenkovou, pomalé reformy</a:t>
          </a:r>
          <a:endParaRPr lang="en-US"/>
        </a:p>
      </dgm:t>
    </dgm:pt>
    <dgm:pt modelId="{72D06E34-D5B2-4D8A-8576-9A888307D1E8}" type="parTrans" cxnId="{2A72EDDA-9577-4F15-B5C8-71CE4F9EF0F3}">
      <dgm:prSet/>
      <dgm:spPr/>
      <dgm:t>
        <a:bodyPr/>
        <a:lstStyle/>
        <a:p>
          <a:endParaRPr lang="en-US"/>
        </a:p>
      </dgm:t>
    </dgm:pt>
    <dgm:pt modelId="{6E6BFEFD-9D76-4B53-B0BE-5EE0C3D28DDC}" type="sibTrans" cxnId="{2A72EDDA-9577-4F15-B5C8-71CE4F9EF0F3}">
      <dgm:prSet/>
      <dgm:spPr/>
      <dgm:t>
        <a:bodyPr/>
        <a:lstStyle/>
        <a:p>
          <a:endParaRPr lang="en-US"/>
        </a:p>
      </dgm:t>
    </dgm:pt>
    <dgm:pt modelId="{CF857AFF-6574-49D0-856A-45A2A1AFFC19}">
      <dgm:prSet/>
      <dgm:spPr/>
      <dgm:t>
        <a:bodyPr/>
        <a:lstStyle/>
        <a:p>
          <a:r>
            <a:rPr lang="en-US" b="1"/>
            <a:t>• Ztráta důvěry veřejnosti</a:t>
          </a:r>
          <a:endParaRPr lang="en-US"/>
        </a:p>
      </dgm:t>
    </dgm:pt>
    <dgm:pt modelId="{81DBE194-EA14-4F18-9E42-9C6591E4C513}" type="parTrans" cxnId="{F63B748C-253D-4EB8-AC31-58583E6E6390}">
      <dgm:prSet/>
      <dgm:spPr/>
      <dgm:t>
        <a:bodyPr/>
        <a:lstStyle/>
        <a:p>
          <a:endParaRPr lang="en-US"/>
        </a:p>
      </dgm:t>
    </dgm:pt>
    <dgm:pt modelId="{6D6FB284-892D-4637-AF60-FE512F6CCDD0}" type="sibTrans" cxnId="{F63B748C-253D-4EB8-AC31-58583E6E6390}">
      <dgm:prSet/>
      <dgm:spPr/>
      <dgm:t>
        <a:bodyPr/>
        <a:lstStyle/>
        <a:p>
          <a:endParaRPr lang="en-US"/>
        </a:p>
      </dgm:t>
    </dgm:pt>
    <dgm:pt modelId="{AECE2794-45DD-F24B-B171-4EF9E2E4C24C}" type="pres">
      <dgm:prSet presAssocID="{E6FDBED8-0317-468C-B1F2-A555C910FECE}" presName="vert0" presStyleCnt="0">
        <dgm:presLayoutVars>
          <dgm:dir/>
          <dgm:animOne val="branch"/>
          <dgm:animLvl val="lvl"/>
        </dgm:presLayoutVars>
      </dgm:prSet>
      <dgm:spPr/>
    </dgm:pt>
    <dgm:pt modelId="{2ACD3B40-EBF7-634C-A987-91D971E716C9}" type="pres">
      <dgm:prSet presAssocID="{5495F021-3649-49B1-83D2-25EC35C6EF9A}" presName="thickLine" presStyleLbl="alignNode1" presStyleIdx="0" presStyleCnt="3"/>
      <dgm:spPr/>
    </dgm:pt>
    <dgm:pt modelId="{969A4700-31FB-B14B-858A-C79808D5EC4B}" type="pres">
      <dgm:prSet presAssocID="{5495F021-3649-49B1-83D2-25EC35C6EF9A}" presName="horz1" presStyleCnt="0"/>
      <dgm:spPr/>
    </dgm:pt>
    <dgm:pt modelId="{EC7085A3-BC9E-3C4E-87A7-2672A6CF7345}" type="pres">
      <dgm:prSet presAssocID="{5495F021-3649-49B1-83D2-25EC35C6EF9A}" presName="tx1" presStyleLbl="revTx" presStyleIdx="0" presStyleCnt="3"/>
      <dgm:spPr/>
    </dgm:pt>
    <dgm:pt modelId="{3D3011A3-3B52-7548-B7B2-E527A6B5075A}" type="pres">
      <dgm:prSet presAssocID="{5495F021-3649-49B1-83D2-25EC35C6EF9A}" presName="vert1" presStyleCnt="0"/>
      <dgm:spPr/>
    </dgm:pt>
    <dgm:pt modelId="{3F2F8687-8557-B044-82CE-E868AC6AB585}" type="pres">
      <dgm:prSet presAssocID="{1DD736DC-2713-4D9D-9F4A-967EF4AAA3F7}" presName="thickLine" presStyleLbl="alignNode1" presStyleIdx="1" presStyleCnt="3"/>
      <dgm:spPr/>
    </dgm:pt>
    <dgm:pt modelId="{331CA70A-7149-6749-BBC6-C661CF1758AB}" type="pres">
      <dgm:prSet presAssocID="{1DD736DC-2713-4D9D-9F4A-967EF4AAA3F7}" presName="horz1" presStyleCnt="0"/>
      <dgm:spPr/>
    </dgm:pt>
    <dgm:pt modelId="{22D1CBAB-C50B-FE46-992C-AEAE5FB0F4A3}" type="pres">
      <dgm:prSet presAssocID="{1DD736DC-2713-4D9D-9F4A-967EF4AAA3F7}" presName="tx1" presStyleLbl="revTx" presStyleIdx="1" presStyleCnt="3"/>
      <dgm:spPr/>
    </dgm:pt>
    <dgm:pt modelId="{9DF71EC0-244E-4C4C-B76E-303B83B97343}" type="pres">
      <dgm:prSet presAssocID="{1DD736DC-2713-4D9D-9F4A-967EF4AAA3F7}" presName="vert1" presStyleCnt="0"/>
      <dgm:spPr/>
    </dgm:pt>
    <dgm:pt modelId="{E2554C22-33F0-9842-8AF9-B4C23883AF1D}" type="pres">
      <dgm:prSet presAssocID="{CF857AFF-6574-49D0-856A-45A2A1AFFC19}" presName="thickLine" presStyleLbl="alignNode1" presStyleIdx="2" presStyleCnt="3"/>
      <dgm:spPr/>
    </dgm:pt>
    <dgm:pt modelId="{AB12514C-15AB-1E47-AD65-10727121DF9E}" type="pres">
      <dgm:prSet presAssocID="{CF857AFF-6574-49D0-856A-45A2A1AFFC19}" presName="horz1" presStyleCnt="0"/>
      <dgm:spPr/>
    </dgm:pt>
    <dgm:pt modelId="{FF163A68-1186-DF44-BE9D-3B347A58092B}" type="pres">
      <dgm:prSet presAssocID="{CF857AFF-6574-49D0-856A-45A2A1AFFC19}" presName="tx1" presStyleLbl="revTx" presStyleIdx="2" presStyleCnt="3"/>
      <dgm:spPr/>
    </dgm:pt>
    <dgm:pt modelId="{B41B37CA-165C-6E47-9CE4-ABA64F1287DB}" type="pres">
      <dgm:prSet presAssocID="{CF857AFF-6574-49D0-856A-45A2A1AFFC19}" presName="vert1" presStyleCnt="0"/>
      <dgm:spPr/>
    </dgm:pt>
  </dgm:ptLst>
  <dgm:cxnLst>
    <dgm:cxn modelId="{3D974D0B-2EC8-CD4F-BD37-5BB4B591CF07}" type="presOf" srcId="{5495F021-3649-49B1-83D2-25EC35C6EF9A}" destId="{EC7085A3-BC9E-3C4E-87A7-2672A6CF7345}" srcOrd="0" destOrd="0" presId="urn:microsoft.com/office/officeart/2008/layout/LinedList"/>
    <dgm:cxn modelId="{66F2647B-A9CB-4618-A1C9-CEB6FA994A42}" srcId="{E6FDBED8-0317-468C-B1F2-A555C910FECE}" destId="{5495F021-3649-49B1-83D2-25EC35C6EF9A}" srcOrd="0" destOrd="0" parTransId="{1721B6C5-AF6A-4EE7-8053-09077830C3D4}" sibTransId="{51987E7F-C0AF-49ED-8779-B7F2B516F22D}"/>
    <dgm:cxn modelId="{15722E84-FAD0-4049-8859-A2B71BD65A2F}" type="presOf" srcId="{E6FDBED8-0317-468C-B1F2-A555C910FECE}" destId="{AECE2794-45DD-F24B-B171-4EF9E2E4C24C}" srcOrd="0" destOrd="0" presId="urn:microsoft.com/office/officeart/2008/layout/LinedList"/>
    <dgm:cxn modelId="{F63B748C-253D-4EB8-AC31-58583E6E6390}" srcId="{E6FDBED8-0317-468C-B1F2-A555C910FECE}" destId="{CF857AFF-6574-49D0-856A-45A2A1AFFC19}" srcOrd="2" destOrd="0" parTransId="{81DBE194-EA14-4F18-9E42-9C6591E4C513}" sibTransId="{6D6FB284-892D-4637-AF60-FE512F6CCDD0}"/>
    <dgm:cxn modelId="{87FA3DB7-D212-CC40-835D-1FD224F63F33}" type="presOf" srcId="{1DD736DC-2713-4D9D-9F4A-967EF4AAA3F7}" destId="{22D1CBAB-C50B-FE46-992C-AEAE5FB0F4A3}" srcOrd="0" destOrd="0" presId="urn:microsoft.com/office/officeart/2008/layout/LinedList"/>
    <dgm:cxn modelId="{5B5789DA-858C-0242-A2D6-9131EFCF35DC}" type="presOf" srcId="{CF857AFF-6574-49D0-856A-45A2A1AFFC19}" destId="{FF163A68-1186-DF44-BE9D-3B347A58092B}" srcOrd="0" destOrd="0" presId="urn:microsoft.com/office/officeart/2008/layout/LinedList"/>
    <dgm:cxn modelId="{2A72EDDA-9577-4F15-B5C8-71CE4F9EF0F3}" srcId="{E6FDBED8-0317-468C-B1F2-A555C910FECE}" destId="{1DD736DC-2713-4D9D-9F4A-967EF4AAA3F7}" srcOrd="1" destOrd="0" parTransId="{72D06E34-D5B2-4D8A-8576-9A888307D1E8}" sibTransId="{6E6BFEFD-9D76-4B53-B0BE-5EE0C3D28DDC}"/>
    <dgm:cxn modelId="{2536E16C-BE2C-F14E-97C6-4D9CDD09BEE4}" type="presParOf" srcId="{AECE2794-45DD-F24B-B171-4EF9E2E4C24C}" destId="{2ACD3B40-EBF7-634C-A987-91D971E716C9}" srcOrd="0" destOrd="0" presId="urn:microsoft.com/office/officeart/2008/layout/LinedList"/>
    <dgm:cxn modelId="{3A1A4DA0-141E-2C45-8177-30BC3A25A7B9}" type="presParOf" srcId="{AECE2794-45DD-F24B-B171-4EF9E2E4C24C}" destId="{969A4700-31FB-B14B-858A-C79808D5EC4B}" srcOrd="1" destOrd="0" presId="urn:microsoft.com/office/officeart/2008/layout/LinedList"/>
    <dgm:cxn modelId="{26487F93-528A-A345-B4BC-7FB11C5C91A3}" type="presParOf" srcId="{969A4700-31FB-B14B-858A-C79808D5EC4B}" destId="{EC7085A3-BC9E-3C4E-87A7-2672A6CF7345}" srcOrd="0" destOrd="0" presId="urn:microsoft.com/office/officeart/2008/layout/LinedList"/>
    <dgm:cxn modelId="{D7795047-6CE8-C848-95ED-3FA4150FE2D2}" type="presParOf" srcId="{969A4700-31FB-B14B-858A-C79808D5EC4B}" destId="{3D3011A3-3B52-7548-B7B2-E527A6B5075A}" srcOrd="1" destOrd="0" presId="urn:microsoft.com/office/officeart/2008/layout/LinedList"/>
    <dgm:cxn modelId="{3BDD7E12-A435-184F-8A56-DD4AE06D1140}" type="presParOf" srcId="{AECE2794-45DD-F24B-B171-4EF9E2E4C24C}" destId="{3F2F8687-8557-B044-82CE-E868AC6AB585}" srcOrd="2" destOrd="0" presId="urn:microsoft.com/office/officeart/2008/layout/LinedList"/>
    <dgm:cxn modelId="{DAE5979C-82DB-4845-BE37-C0FB2134D777}" type="presParOf" srcId="{AECE2794-45DD-F24B-B171-4EF9E2E4C24C}" destId="{331CA70A-7149-6749-BBC6-C661CF1758AB}" srcOrd="3" destOrd="0" presId="urn:microsoft.com/office/officeart/2008/layout/LinedList"/>
    <dgm:cxn modelId="{3E750B7A-B654-8047-A20D-341C6056E34C}" type="presParOf" srcId="{331CA70A-7149-6749-BBC6-C661CF1758AB}" destId="{22D1CBAB-C50B-FE46-992C-AEAE5FB0F4A3}" srcOrd="0" destOrd="0" presId="urn:microsoft.com/office/officeart/2008/layout/LinedList"/>
    <dgm:cxn modelId="{4307461C-4344-EA44-AD90-FAE2EB89C3DC}" type="presParOf" srcId="{331CA70A-7149-6749-BBC6-C661CF1758AB}" destId="{9DF71EC0-244E-4C4C-B76E-303B83B97343}" srcOrd="1" destOrd="0" presId="urn:microsoft.com/office/officeart/2008/layout/LinedList"/>
    <dgm:cxn modelId="{13066834-7B1E-7A47-A721-CDE624D0B5C3}" type="presParOf" srcId="{AECE2794-45DD-F24B-B171-4EF9E2E4C24C}" destId="{E2554C22-33F0-9842-8AF9-B4C23883AF1D}" srcOrd="4" destOrd="0" presId="urn:microsoft.com/office/officeart/2008/layout/LinedList"/>
    <dgm:cxn modelId="{B1A281DC-6AF5-8A45-BED6-61B2F69C28BF}" type="presParOf" srcId="{AECE2794-45DD-F24B-B171-4EF9E2E4C24C}" destId="{AB12514C-15AB-1E47-AD65-10727121DF9E}" srcOrd="5" destOrd="0" presId="urn:microsoft.com/office/officeart/2008/layout/LinedList"/>
    <dgm:cxn modelId="{9799527E-A86A-CF4A-AD89-949C3923EB24}" type="presParOf" srcId="{AB12514C-15AB-1E47-AD65-10727121DF9E}" destId="{FF163A68-1186-DF44-BE9D-3B347A58092B}" srcOrd="0" destOrd="0" presId="urn:microsoft.com/office/officeart/2008/layout/LinedList"/>
    <dgm:cxn modelId="{B16D2BE9-3654-5A40-A8D9-14A5DB0B3FCA}" type="presParOf" srcId="{AB12514C-15AB-1E47-AD65-10727121DF9E}" destId="{B41B37CA-165C-6E47-9CE4-ABA64F1287D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01F7F23-49C8-4AAC-B516-DF7CAC20E7BA}"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2CB175AD-0272-49BB-9AB8-D661BF2AC71A}">
      <dgm:prSet/>
      <dgm:spPr/>
      <dgm:t>
        <a:bodyPr/>
        <a:lstStyle/>
        <a:p>
          <a:r>
            <a:rPr lang="en-US" b="1"/>
            <a:t>• Ve volbách 2010 získal méně než 6 % hlasů</a:t>
          </a:r>
          <a:endParaRPr lang="en-US"/>
        </a:p>
      </dgm:t>
    </dgm:pt>
    <dgm:pt modelId="{FF2E126B-1F26-4A68-8899-55794E5E4D09}" type="parTrans" cxnId="{5FDFC0B9-7AE8-4615-AA54-B6BDA0758BA2}">
      <dgm:prSet/>
      <dgm:spPr/>
      <dgm:t>
        <a:bodyPr/>
        <a:lstStyle/>
        <a:p>
          <a:endParaRPr lang="en-US"/>
        </a:p>
      </dgm:t>
    </dgm:pt>
    <dgm:pt modelId="{5406615A-A4C3-43D8-9F3A-1489B0B544A9}" type="sibTrans" cxnId="{5FDFC0B9-7AE8-4615-AA54-B6BDA0758BA2}">
      <dgm:prSet/>
      <dgm:spPr/>
      <dgm:t>
        <a:bodyPr/>
        <a:lstStyle/>
        <a:p>
          <a:endParaRPr lang="en-US"/>
        </a:p>
      </dgm:t>
    </dgm:pt>
    <dgm:pt modelId="{39F7761E-7C07-416E-B359-B02691053A5F}">
      <dgm:prSet/>
      <dgm:spPr/>
      <dgm:t>
        <a:bodyPr/>
        <a:lstStyle/>
        <a:p>
          <a:r>
            <a:rPr lang="en-US" b="1"/>
            <a:t>• Stáhl se z politiky, symbol demokratických změn</a:t>
          </a:r>
          <a:endParaRPr lang="en-US"/>
        </a:p>
      </dgm:t>
    </dgm:pt>
    <dgm:pt modelId="{A342E0D8-023C-4E40-AED5-7860B4467337}" type="parTrans" cxnId="{A6A9DA55-F556-4C81-97D4-665D82EA2ED0}">
      <dgm:prSet/>
      <dgm:spPr/>
      <dgm:t>
        <a:bodyPr/>
        <a:lstStyle/>
        <a:p>
          <a:endParaRPr lang="en-US"/>
        </a:p>
      </dgm:t>
    </dgm:pt>
    <dgm:pt modelId="{ECFD41D0-A920-489A-94F2-ECB76EE7CE63}" type="sibTrans" cxnId="{A6A9DA55-F556-4C81-97D4-665D82EA2ED0}">
      <dgm:prSet/>
      <dgm:spPr/>
      <dgm:t>
        <a:bodyPr/>
        <a:lstStyle/>
        <a:p>
          <a:endParaRPr lang="en-US"/>
        </a:p>
      </dgm:t>
    </dgm:pt>
    <dgm:pt modelId="{B8EB5D43-2844-4D65-A8DD-64ED82EA22CB}">
      <dgm:prSet/>
      <dgm:spPr/>
      <dgm:t>
        <a:bodyPr/>
        <a:lstStyle/>
        <a:p>
          <a:r>
            <a:rPr lang="en-US" b="1"/>
            <a:t>• Vnímán jako čestný, ale slabý vůdce</a:t>
          </a:r>
          <a:endParaRPr lang="en-US"/>
        </a:p>
      </dgm:t>
    </dgm:pt>
    <dgm:pt modelId="{73986A3D-9DAE-4D43-8BEB-32267C5BCA52}" type="parTrans" cxnId="{44495672-A7BE-4D6B-B274-055B67BBA980}">
      <dgm:prSet/>
      <dgm:spPr/>
      <dgm:t>
        <a:bodyPr/>
        <a:lstStyle/>
        <a:p>
          <a:endParaRPr lang="en-US"/>
        </a:p>
      </dgm:t>
    </dgm:pt>
    <dgm:pt modelId="{0E52014F-1934-4235-AC8E-0EDE4C658A47}" type="sibTrans" cxnId="{44495672-A7BE-4D6B-B274-055B67BBA980}">
      <dgm:prSet/>
      <dgm:spPr/>
      <dgm:t>
        <a:bodyPr/>
        <a:lstStyle/>
        <a:p>
          <a:endParaRPr lang="en-US"/>
        </a:p>
      </dgm:t>
    </dgm:pt>
    <dgm:pt modelId="{30FAAE22-B678-754A-886E-8F03F4632303}" type="pres">
      <dgm:prSet presAssocID="{D01F7F23-49C8-4AAC-B516-DF7CAC20E7BA}" presName="vert0" presStyleCnt="0">
        <dgm:presLayoutVars>
          <dgm:dir/>
          <dgm:animOne val="branch"/>
          <dgm:animLvl val="lvl"/>
        </dgm:presLayoutVars>
      </dgm:prSet>
      <dgm:spPr/>
    </dgm:pt>
    <dgm:pt modelId="{CD2DF60F-290A-4D41-AF91-B69CAEF0719B}" type="pres">
      <dgm:prSet presAssocID="{2CB175AD-0272-49BB-9AB8-D661BF2AC71A}" presName="thickLine" presStyleLbl="alignNode1" presStyleIdx="0" presStyleCnt="3"/>
      <dgm:spPr/>
    </dgm:pt>
    <dgm:pt modelId="{4723DF67-D0E3-9D45-8792-2664A826CF88}" type="pres">
      <dgm:prSet presAssocID="{2CB175AD-0272-49BB-9AB8-D661BF2AC71A}" presName="horz1" presStyleCnt="0"/>
      <dgm:spPr/>
    </dgm:pt>
    <dgm:pt modelId="{11FD5523-9259-ED40-B853-BF1E271B1B4A}" type="pres">
      <dgm:prSet presAssocID="{2CB175AD-0272-49BB-9AB8-D661BF2AC71A}" presName="tx1" presStyleLbl="revTx" presStyleIdx="0" presStyleCnt="3"/>
      <dgm:spPr/>
    </dgm:pt>
    <dgm:pt modelId="{744ABB51-F71E-3248-BC35-58014CA911A6}" type="pres">
      <dgm:prSet presAssocID="{2CB175AD-0272-49BB-9AB8-D661BF2AC71A}" presName="vert1" presStyleCnt="0"/>
      <dgm:spPr/>
    </dgm:pt>
    <dgm:pt modelId="{B691E71E-C3A7-BD4F-AAF8-2767F443BC9A}" type="pres">
      <dgm:prSet presAssocID="{39F7761E-7C07-416E-B359-B02691053A5F}" presName="thickLine" presStyleLbl="alignNode1" presStyleIdx="1" presStyleCnt="3"/>
      <dgm:spPr/>
    </dgm:pt>
    <dgm:pt modelId="{20195FCB-7829-DB4E-8D75-3B78B13528B3}" type="pres">
      <dgm:prSet presAssocID="{39F7761E-7C07-416E-B359-B02691053A5F}" presName="horz1" presStyleCnt="0"/>
      <dgm:spPr/>
    </dgm:pt>
    <dgm:pt modelId="{F2375BD0-4A4D-544D-8473-EE5357754096}" type="pres">
      <dgm:prSet presAssocID="{39F7761E-7C07-416E-B359-B02691053A5F}" presName="tx1" presStyleLbl="revTx" presStyleIdx="1" presStyleCnt="3"/>
      <dgm:spPr/>
    </dgm:pt>
    <dgm:pt modelId="{FDD212FA-B84D-344D-AAF9-45B71925F075}" type="pres">
      <dgm:prSet presAssocID="{39F7761E-7C07-416E-B359-B02691053A5F}" presName="vert1" presStyleCnt="0"/>
      <dgm:spPr/>
    </dgm:pt>
    <dgm:pt modelId="{81F51A2C-A09D-2D4D-A2F9-9CC4A2BAF38B}" type="pres">
      <dgm:prSet presAssocID="{B8EB5D43-2844-4D65-A8DD-64ED82EA22CB}" presName="thickLine" presStyleLbl="alignNode1" presStyleIdx="2" presStyleCnt="3"/>
      <dgm:spPr/>
    </dgm:pt>
    <dgm:pt modelId="{0F635050-E5B3-724C-869E-6AE7572B378C}" type="pres">
      <dgm:prSet presAssocID="{B8EB5D43-2844-4D65-A8DD-64ED82EA22CB}" presName="horz1" presStyleCnt="0"/>
      <dgm:spPr/>
    </dgm:pt>
    <dgm:pt modelId="{2439545F-B56B-7945-A7A2-CB593BD9A57E}" type="pres">
      <dgm:prSet presAssocID="{B8EB5D43-2844-4D65-A8DD-64ED82EA22CB}" presName="tx1" presStyleLbl="revTx" presStyleIdx="2" presStyleCnt="3"/>
      <dgm:spPr/>
    </dgm:pt>
    <dgm:pt modelId="{0A47B702-7962-4E46-8946-067053BB987E}" type="pres">
      <dgm:prSet presAssocID="{B8EB5D43-2844-4D65-A8DD-64ED82EA22CB}" presName="vert1" presStyleCnt="0"/>
      <dgm:spPr/>
    </dgm:pt>
  </dgm:ptLst>
  <dgm:cxnLst>
    <dgm:cxn modelId="{1D569348-4A7D-D24A-BDED-37555E98E5AC}" type="presOf" srcId="{2CB175AD-0272-49BB-9AB8-D661BF2AC71A}" destId="{11FD5523-9259-ED40-B853-BF1E271B1B4A}" srcOrd="0" destOrd="0" presId="urn:microsoft.com/office/officeart/2008/layout/LinedList"/>
    <dgm:cxn modelId="{A6A9DA55-F556-4C81-97D4-665D82EA2ED0}" srcId="{D01F7F23-49C8-4AAC-B516-DF7CAC20E7BA}" destId="{39F7761E-7C07-416E-B359-B02691053A5F}" srcOrd="1" destOrd="0" parTransId="{A342E0D8-023C-4E40-AED5-7860B4467337}" sibTransId="{ECFD41D0-A920-489A-94F2-ECB76EE7CE63}"/>
    <dgm:cxn modelId="{44495672-A7BE-4D6B-B274-055B67BBA980}" srcId="{D01F7F23-49C8-4AAC-B516-DF7CAC20E7BA}" destId="{B8EB5D43-2844-4D65-A8DD-64ED82EA22CB}" srcOrd="2" destOrd="0" parTransId="{73986A3D-9DAE-4D43-8BEB-32267C5BCA52}" sibTransId="{0E52014F-1934-4235-AC8E-0EDE4C658A47}"/>
    <dgm:cxn modelId="{6616DB77-2F51-AA43-901D-B0E8D964582D}" type="presOf" srcId="{39F7761E-7C07-416E-B359-B02691053A5F}" destId="{F2375BD0-4A4D-544D-8473-EE5357754096}" srcOrd="0" destOrd="0" presId="urn:microsoft.com/office/officeart/2008/layout/LinedList"/>
    <dgm:cxn modelId="{5FDFC0B9-7AE8-4615-AA54-B6BDA0758BA2}" srcId="{D01F7F23-49C8-4AAC-B516-DF7CAC20E7BA}" destId="{2CB175AD-0272-49BB-9AB8-D661BF2AC71A}" srcOrd="0" destOrd="0" parTransId="{FF2E126B-1F26-4A68-8899-55794E5E4D09}" sibTransId="{5406615A-A4C3-43D8-9F3A-1489B0B544A9}"/>
    <dgm:cxn modelId="{FC735EEF-BFBD-9C4A-8AB6-1B088206E444}" type="presOf" srcId="{D01F7F23-49C8-4AAC-B516-DF7CAC20E7BA}" destId="{30FAAE22-B678-754A-886E-8F03F4632303}" srcOrd="0" destOrd="0" presId="urn:microsoft.com/office/officeart/2008/layout/LinedList"/>
    <dgm:cxn modelId="{B7CD55F4-C38E-1847-BB28-919C5C3C27B9}" type="presOf" srcId="{B8EB5D43-2844-4D65-A8DD-64ED82EA22CB}" destId="{2439545F-B56B-7945-A7A2-CB593BD9A57E}" srcOrd="0" destOrd="0" presId="urn:microsoft.com/office/officeart/2008/layout/LinedList"/>
    <dgm:cxn modelId="{A1CC6F80-A577-2340-B1C4-FE8A081052EC}" type="presParOf" srcId="{30FAAE22-B678-754A-886E-8F03F4632303}" destId="{CD2DF60F-290A-4D41-AF91-B69CAEF0719B}" srcOrd="0" destOrd="0" presId="urn:microsoft.com/office/officeart/2008/layout/LinedList"/>
    <dgm:cxn modelId="{40146C2F-ED6A-2144-B1AD-48F687899E28}" type="presParOf" srcId="{30FAAE22-B678-754A-886E-8F03F4632303}" destId="{4723DF67-D0E3-9D45-8792-2664A826CF88}" srcOrd="1" destOrd="0" presId="urn:microsoft.com/office/officeart/2008/layout/LinedList"/>
    <dgm:cxn modelId="{D49F8586-32A5-EA48-A0D0-385FE722AC0C}" type="presParOf" srcId="{4723DF67-D0E3-9D45-8792-2664A826CF88}" destId="{11FD5523-9259-ED40-B853-BF1E271B1B4A}" srcOrd="0" destOrd="0" presId="urn:microsoft.com/office/officeart/2008/layout/LinedList"/>
    <dgm:cxn modelId="{1476C786-53F2-5C4A-863E-29FEAC7177BC}" type="presParOf" srcId="{4723DF67-D0E3-9D45-8792-2664A826CF88}" destId="{744ABB51-F71E-3248-BC35-58014CA911A6}" srcOrd="1" destOrd="0" presId="urn:microsoft.com/office/officeart/2008/layout/LinedList"/>
    <dgm:cxn modelId="{51CA64C1-645A-544B-AE6F-6326CDFAB122}" type="presParOf" srcId="{30FAAE22-B678-754A-886E-8F03F4632303}" destId="{B691E71E-C3A7-BD4F-AAF8-2767F443BC9A}" srcOrd="2" destOrd="0" presId="urn:microsoft.com/office/officeart/2008/layout/LinedList"/>
    <dgm:cxn modelId="{A60E885B-2658-FC43-B662-76583F92B05D}" type="presParOf" srcId="{30FAAE22-B678-754A-886E-8F03F4632303}" destId="{20195FCB-7829-DB4E-8D75-3B78B13528B3}" srcOrd="3" destOrd="0" presId="urn:microsoft.com/office/officeart/2008/layout/LinedList"/>
    <dgm:cxn modelId="{A81B5FCE-E5B7-3A40-9374-13CCE63A795B}" type="presParOf" srcId="{20195FCB-7829-DB4E-8D75-3B78B13528B3}" destId="{F2375BD0-4A4D-544D-8473-EE5357754096}" srcOrd="0" destOrd="0" presId="urn:microsoft.com/office/officeart/2008/layout/LinedList"/>
    <dgm:cxn modelId="{E698C70F-FF51-514F-916B-8BE6D8F8A421}" type="presParOf" srcId="{20195FCB-7829-DB4E-8D75-3B78B13528B3}" destId="{FDD212FA-B84D-344D-AAF9-45B71925F075}" srcOrd="1" destOrd="0" presId="urn:microsoft.com/office/officeart/2008/layout/LinedList"/>
    <dgm:cxn modelId="{B37C9C80-8C8F-BD41-9236-6796C41FF571}" type="presParOf" srcId="{30FAAE22-B678-754A-886E-8F03F4632303}" destId="{81F51A2C-A09D-2D4D-A2F9-9CC4A2BAF38B}" srcOrd="4" destOrd="0" presId="urn:microsoft.com/office/officeart/2008/layout/LinedList"/>
    <dgm:cxn modelId="{9F460176-21E7-A247-BC84-C9EF85EA582F}" type="presParOf" srcId="{30FAAE22-B678-754A-886E-8F03F4632303}" destId="{0F635050-E5B3-724C-869E-6AE7572B378C}" srcOrd="5" destOrd="0" presId="urn:microsoft.com/office/officeart/2008/layout/LinedList"/>
    <dgm:cxn modelId="{83FD9A59-45B2-AA48-AEF8-3FE17DE82BDC}" type="presParOf" srcId="{0F635050-E5B3-724C-869E-6AE7572B378C}" destId="{2439545F-B56B-7945-A7A2-CB593BD9A57E}" srcOrd="0" destOrd="0" presId="urn:microsoft.com/office/officeart/2008/layout/LinedList"/>
    <dgm:cxn modelId="{DCD63D08-7BFD-AE42-835B-7054692B8A4D}" type="presParOf" srcId="{0F635050-E5B3-724C-869E-6AE7572B378C}" destId="{0A47B702-7962-4E46-8946-067053BB987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BEB31A9-2C7A-4E0D-B828-4856A0BE2F07}"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66F8F36B-E613-4493-88CE-AA9AFF2932D3}">
      <dgm:prSet/>
      <dgm:spPr/>
      <dgm:t>
        <a:bodyPr/>
        <a:lstStyle/>
        <a:p>
          <a:r>
            <a:rPr lang="en-US" b="1"/>
            <a:t>• Juščenko: prozápadní, demokratický reformátor</a:t>
          </a:r>
          <a:endParaRPr lang="en-US"/>
        </a:p>
      </dgm:t>
    </dgm:pt>
    <dgm:pt modelId="{7D509657-452A-4BA4-ADEF-3DB99BC1C972}" type="parTrans" cxnId="{E802E3C1-33B0-4BEA-AC12-99EFA5413C72}">
      <dgm:prSet/>
      <dgm:spPr/>
      <dgm:t>
        <a:bodyPr/>
        <a:lstStyle/>
        <a:p>
          <a:endParaRPr lang="en-US"/>
        </a:p>
      </dgm:t>
    </dgm:pt>
    <dgm:pt modelId="{8CB4BFA4-01EB-451C-952B-0509EC86CC49}" type="sibTrans" cxnId="{E802E3C1-33B0-4BEA-AC12-99EFA5413C72}">
      <dgm:prSet/>
      <dgm:spPr/>
      <dgm:t>
        <a:bodyPr/>
        <a:lstStyle/>
        <a:p>
          <a:endParaRPr lang="en-US"/>
        </a:p>
      </dgm:t>
    </dgm:pt>
    <dgm:pt modelId="{E94CB087-7EBF-4242-83A0-7E23D13A4851}">
      <dgm:prSet/>
      <dgm:spPr/>
      <dgm:t>
        <a:bodyPr/>
        <a:lstStyle/>
        <a:p>
          <a:r>
            <a:rPr lang="en-US" b="1"/>
            <a:t>• Janukovyč: proruský, autoritářský styl vlády</a:t>
          </a:r>
          <a:endParaRPr lang="en-US"/>
        </a:p>
      </dgm:t>
    </dgm:pt>
    <dgm:pt modelId="{731DCA1B-A557-4DBB-8F7B-CB5D2A4BFAE1}" type="parTrans" cxnId="{1D21C17E-DE32-450B-BB47-9DC93D8E517B}">
      <dgm:prSet/>
      <dgm:spPr/>
      <dgm:t>
        <a:bodyPr/>
        <a:lstStyle/>
        <a:p>
          <a:endParaRPr lang="en-US"/>
        </a:p>
      </dgm:t>
    </dgm:pt>
    <dgm:pt modelId="{97D84AB3-12D5-485B-A9E9-485E7CCB56BC}" type="sibTrans" cxnId="{1D21C17E-DE32-450B-BB47-9DC93D8E517B}">
      <dgm:prSet/>
      <dgm:spPr/>
      <dgm:t>
        <a:bodyPr/>
        <a:lstStyle/>
        <a:p>
          <a:endParaRPr lang="en-US"/>
        </a:p>
      </dgm:t>
    </dgm:pt>
    <dgm:pt modelId="{293AD5BC-D291-41B3-9ED0-67314329500A}">
      <dgm:prSet/>
      <dgm:spPr/>
      <dgm:t>
        <a:bodyPr/>
        <a:lstStyle/>
        <a:p>
          <a:r>
            <a:rPr lang="en-US" b="1"/>
            <a:t>• Juščenko – symbol Oranžové revoluce, Janukovyč – pád během Euromajdanu</a:t>
          </a:r>
          <a:endParaRPr lang="en-US"/>
        </a:p>
      </dgm:t>
    </dgm:pt>
    <dgm:pt modelId="{EBCE1C12-D187-4CB4-A573-8E4FE653DA97}" type="parTrans" cxnId="{A402FA97-673A-4A56-A4D0-F8D6B3517661}">
      <dgm:prSet/>
      <dgm:spPr/>
      <dgm:t>
        <a:bodyPr/>
        <a:lstStyle/>
        <a:p>
          <a:endParaRPr lang="en-US"/>
        </a:p>
      </dgm:t>
    </dgm:pt>
    <dgm:pt modelId="{E57D64B8-C310-43B8-BE76-5D558AC34D36}" type="sibTrans" cxnId="{A402FA97-673A-4A56-A4D0-F8D6B3517661}">
      <dgm:prSet/>
      <dgm:spPr/>
      <dgm:t>
        <a:bodyPr/>
        <a:lstStyle/>
        <a:p>
          <a:endParaRPr lang="en-US"/>
        </a:p>
      </dgm:t>
    </dgm:pt>
    <dgm:pt modelId="{49605E53-57B0-4864-B648-2B3115EA85F3}">
      <dgm:prSet/>
      <dgm:spPr/>
      <dgm:t>
        <a:bodyPr/>
        <a:lstStyle/>
        <a:p>
          <a:r>
            <a:rPr lang="en-US" b="1"/>
            <a:t>• Oba ztratili veřejnou podporu, ale z různých důvodů</a:t>
          </a:r>
          <a:endParaRPr lang="en-US"/>
        </a:p>
      </dgm:t>
    </dgm:pt>
    <dgm:pt modelId="{A3EC89DA-9751-45FA-BE52-DABC7B409F3A}" type="parTrans" cxnId="{B19C993B-F1AB-4510-BB2A-523399673636}">
      <dgm:prSet/>
      <dgm:spPr/>
      <dgm:t>
        <a:bodyPr/>
        <a:lstStyle/>
        <a:p>
          <a:endParaRPr lang="en-US"/>
        </a:p>
      </dgm:t>
    </dgm:pt>
    <dgm:pt modelId="{EF5BAF5B-DF7A-4C70-9640-43DF329A55CC}" type="sibTrans" cxnId="{B19C993B-F1AB-4510-BB2A-523399673636}">
      <dgm:prSet/>
      <dgm:spPr/>
      <dgm:t>
        <a:bodyPr/>
        <a:lstStyle/>
        <a:p>
          <a:endParaRPr lang="en-US"/>
        </a:p>
      </dgm:t>
    </dgm:pt>
    <dgm:pt modelId="{5AF057B0-2F61-A14C-923B-76A80A7038C3}" type="pres">
      <dgm:prSet presAssocID="{3BEB31A9-2C7A-4E0D-B828-4856A0BE2F07}" presName="vert0" presStyleCnt="0">
        <dgm:presLayoutVars>
          <dgm:dir/>
          <dgm:animOne val="branch"/>
          <dgm:animLvl val="lvl"/>
        </dgm:presLayoutVars>
      </dgm:prSet>
      <dgm:spPr/>
    </dgm:pt>
    <dgm:pt modelId="{A76E42B4-AC48-1F47-98C3-AFE60EB33EBD}" type="pres">
      <dgm:prSet presAssocID="{66F8F36B-E613-4493-88CE-AA9AFF2932D3}" presName="thickLine" presStyleLbl="alignNode1" presStyleIdx="0" presStyleCnt="4"/>
      <dgm:spPr/>
    </dgm:pt>
    <dgm:pt modelId="{5811A018-CCB4-7943-966E-57D34876C19D}" type="pres">
      <dgm:prSet presAssocID="{66F8F36B-E613-4493-88CE-AA9AFF2932D3}" presName="horz1" presStyleCnt="0"/>
      <dgm:spPr/>
    </dgm:pt>
    <dgm:pt modelId="{794D22D8-FCA7-1B46-A123-5FE0A0999033}" type="pres">
      <dgm:prSet presAssocID="{66F8F36B-E613-4493-88CE-AA9AFF2932D3}" presName="tx1" presStyleLbl="revTx" presStyleIdx="0" presStyleCnt="4"/>
      <dgm:spPr/>
    </dgm:pt>
    <dgm:pt modelId="{866D3E2A-47A2-B140-8BBF-952518C20FD4}" type="pres">
      <dgm:prSet presAssocID="{66F8F36B-E613-4493-88CE-AA9AFF2932D3}" presName="vert1" presStyleCnt="0"/>
      <dgm:spPr/>
    </dgm:pt>
    <dgm:pt modelId="{B18E6759-1EFB-3A4D-8B43-849B07CF1A81}" type="pres">
      <dgm:prSet presAssocID="{E94CB087-7EBF-4242-83A0-7E23D13A4851}" presName="thickLine" presStyleLbl="alignNode1" presStyleIdx="1" presStyleCnt="4"/>
      <dgm:spPr/>
    </dgm:pt>
    <dgm:pt modelId="{D13EE53C-ADC8-D541-8576-FD3789729387}" type="pres">
      <dgm:prSet presAssocID="{E94CB087-7EBF-4242-83A0-7E23D13A4851}" presName="horz1" presStyleCnt="0"/>
      <dgm:spPr/>
    </dgm:pt>
    <dgm:pt modelId="{9415D51F-6503-8C41-B4E1-EDAC7940F67D}" type="pres">
      <dgm:prSet presAssocID="{E94CB087-7EBF-4242-83A0-7E23D13A4851}" presName="tx1" presStyleLbl="revTx" presStyleIdx="1" presStyleCnt="4"/>
      <dgm:spPr/>
    </dgm:pt>
    <dgm:pt modelId="{71DF501E-76E9-B240-91C2-D7ACC0F3CC9B}" type="pres">
      <dgm:prSet presAssocID="{E94CB087-7EBF-4242-83A0-7E23D13A4851}" presName="vert1" presStyleCnt="0"/>
      <dgm:spPr/>
    </dgm:pt>
    <dgm:pt modelId="{A6824F69-B528-5442-A8ED-BA6D74AAC20D}" type="pres">
      <dgm:prSet presAssocID="{293AD5BC-D291-41B3-9ED0-67314329500A}" presName="thickLine" presStyleLbl="alignNode1" presStyleIdx="2" presStyleCnt="4"/>
      <dgm:spPr/>
    </dgm:pt>
    <dgm:pt modelId="{1979D32B-C832-5D4D-BB68-16A2683BBCBC}" type="pres">
      <dgm:prSet presAssocID="{293AD5BC-D291-41B3-9ED0-67314329500A}" presName="horz1" presStyleCnt="0"/>
      <dgm:spPr/>
    </dgm:pt>
    <dgm:pt modelId="{00F40557-98A4-A94C-9837-2CEC53DC0B4C}" type="pres">
      <dgm:prSet presAssocID="{293AD5BC-D291-41B3-9ED0-67314329500A}" presName="tx1" presStyleLbl="revTx" presStyleIdx="2" presStyleCnt="4"/>
      <dgm:spPr/>
    </dgm:pt>
    <dgm:pt modelId="{45999468-3238-F440-8562-979BFCDBC67E}" type="pres">
      <dgm:prSet presAssocID="{293AD5BC-D291-41B3-9ED0-67314329500A}" presName="vert1" presStyleCnt="0"/>
      <dgm:spPr/>
    </dgm:pt>
    <dgm:pt modelId="{FC634969-3CD3-CD4C-A9AB-0A52C92233FE}" type="pres">
      <dgm:prSet presAssocID="{49605E53-57B0-4864-B648-2B3115EA85F3}" presName="thickLine" presStyleLbl="alignNode1" presStyleIdx="3" presStyleCnt="4"/>
      <dgm:spPr/>
    </dgm:pt>
    <dgm:pt modelId="{54BBAD40-31A4-4D4D-B2EC-F7EE890F8920}" type="pres">
      <dgm:prSet presAssocID="{49605E53-57B0-4864-B648-2B3115EA85F3}" presName="horz1" presStyleCnt="0"/>
      <dgm:spPr/>
    </dgm:pt>
    <dgm:pt modelId="{61CDC0A0-DE5A-0C4C-AD73-D16E220C7131}" type="pres">
      <dgm:prSet presAssocID="{49605E53-57B0-4864-B648-2B3115EA85F3}" presName="tx1" presStyleLbl="revTx" presStyleIdx="3" presStyleCnt="4"/>
      <dgm:spPr/>
    </dgm:pt>
    <dgm:pt modelId="{006251B7-DEBB-D24A-84C5-5F3A5CD40AA5}" type="pres">
      <dgm:prSet presAssocID="{49605E53-57B0-4864-B648-2B3115EA85F3}" presName="vert1" presStyleCnt="0"/>
      <dgm:spPr/>
    </dgm:pt>
  </dgm:ptLst>
  <dgm:cxnLst>
    <dgm:cxn modelId="{E0042929-F1A7-F446-B4FD-345EE4E9222D}" type="presOf" srcId="{66F8F36B-E613-4493-88CE-AA9AFF2932D3}" destId="{794D22D8-FCA7-1B46-A123-5FE0A0999033}" srcOrd="0" destOrd="0" presId="urn:microsoft.com/office/officeart/2008/layout/LinedList"/>
    <dgm:cxn modelId="{A0EEEA2B-3B33-4846-92DA-B5F63F340ED2}" type="presOf" srcId="{3BEB31A9-2C7A-4E0D-B828-4856A0BE2F07}" destId="{5AF057B0-2F61-A14C-923B-76A80A7038C3}" srcOrd="0" destOrd="0" presId="urn:microsoft.com/office/officeart/2008/layout/LinedList"/>
    <dgm:cxn modelId="{B19C993B-F1AB-4510-BB2A-523399673636}" srcId="{3BEB31A9-2C7A-4E0D-B828-4856A0BE2F07}" destId="{49605E53-57B0-4864-B648-2B3115EA85F3}" srcOrd="3" destOrd="0" parTransId="{A3EC89DA-9751-45FA-BE52-DABC7B409F3A}" sibTransId="{EF5BAF5B-DF7A-4C70-9640-43DF329A55CC}"/>
    <dgm:cxn modelId="{F16CBF43-6311-364A-A96B-6DE2F00A53F9}" type="presOf" srcId="{293AD5BC-D291-41B3-9ED0-67314329500A}" destId="{00F40557-98A4-A94C-9837-2CEC53DC0B4C}" srcOrd="0" destOrd="0" presId="urn:microsoft.com/office/officeart/2008/layout/LinedList"/>
    <dgm:cxn modelId="{1D21C17E-DE32-450B-BB47-9DC93D8E517B}" srcId="{3BEB31A9-2C7A-4E0D-B828-4856A0BE2F07}" destId="{E94CB087-7EBF-4242-83A0-7E23D13A4851}" srcOrd="1" destOrd="0" parTransId="{731DCA1B-A557-4DBB-8F7B-CB5D2A4BFAE1}" sibTransId="{97D84AB3-12D5-485B-A9E9-485E7CCB56BC}"/>
    <dgm:cxn modelId="{FF1B1896-F7FE-7749-AB93-F1A4494A2725}" type="presOf" srcId="{E94CB087-7EBF-4242-83A0-7E23D13A4851}" destId="{9415D51F-6503-8C41-B4E1-EDAC7940F67D}" srcOrd="0" destOrd="0" presId="urn:microsoft.com/office/officeart/2008/layout/LinedList"/>
    <dgm:cxn modelId="{A402FA97-673A-4A56-A4D0-F8D6B3517661}" srcId="{3BEB31A9-2C7A-4E0D-B828-4856A0BE2F07}" destId="{293AD5BC-D291-41B3-9ED0-67314329500A}" srcOrd="2" destOrd="0" parTransId="{EBCE1C12-D187-4CB4-A573-8E4FE653DA97}" sibTransId="{E57D64B8-C310-43B8-BE76-5D558AC34D36}"/>
    <dgm:cxn modelId="{E802E3C1-33B0-4BEA-AC12-99EFA5413C72}" srcId="{3BEB31A9-2C7A-4E0D-B828-4856A0BE2F07}" destId="{66F8F36B-E613-4493-88CE-AA9AFF2932D3}" srcOrd="0" destOrd="0" parTransId="{7D509657-452A-4BA4-ADEF-3DB99BC1C972}" sibTransId="{8CB4BFA4-01EB-451C-952B-0509EC86CC49}"/>
    <dgm:cxn modelId="{A4DB13FE-708C-4946-8642-BC56BA050D0F}" type="presOf" srcId="{49605E53-57B0-4864-B648-2B3115EA85F3}" destId="{61CDC0A0-DE5A-0C4C-AD73-D16E220C7131}" srcOrd="0" destOrd="0" presId="urn:microsoft.com/office/officeart/2008/layout/LinedList"/>
    <dgm:cxn modelId="{6EE3A0D2-9052-2547-9849-272F1CB191BC}" type="presParOf" srcId="{5AF057B0-2F61-A14C-923B-76A80A7038C3}" destId="{A76E42B4-AC48-1F47-98C3-AFE60EB33EBD}" srcOrd="0" destOrd="0" presId="urn:microsoft.com/office/officeart/2008/layout/LinedList"/>
    <dgm:cxn modelId="{CD8C6D8B-8B15-1048-9948-E27232E4C3C6}" type="presParOf" srcId="{5AF057B0-2F61-A14C-923B-76A80A7038C3}" destId="{5811A018-CCB4-7943-966E-57D34876C19D}" srcOrd="1" destOrd="0" presId="urn:microsoft.com/office/officeart/2008/layout/LinedList"/>
    <dgm:cxn modelId="{9BD933E3-B4D1-4043-9B29-0703B7280580}" type="presParOf" srcId="{5811A018-CCB4-7943-966E-57D34876C19D}" destId="{794D22D8-FCA7-1B46-A123-5FE0A0999033}" srcOrd="0" destOrd="0" presId="urn:microsoft.com/office/officeart/2008/layout/LinedList"/>
    <dgm:cxn modelId="{8C250593-8EE1-CB40-AC8D-46ED53599751}" type="presParOf" srcId="{5811A018-CCB4-7943-966E-57D34876C19D}" destId="{866D3E2A-47A2-B140-8BBF-952518C20FD4}" srcOrd="1" destOrd="0" presId="urn:microsoft.com/office/officeart/2008/layout/LinedList"/>
    <dgm:cxn modelId="{D5F6231C-C576-A847-9878-9985711E5372}" type="presParOf" srcId="{5AF057B0-2F61-A14C-923B-76A80A7038C3}" destId="{B18E6759-1EFB-3A4D-8B43-849B07CF1A81}" srcOrd="2" destOrd="0" presId="urn:microsoft.com/office/officeart/2008/layout/LinedList"/>
    <dgm:cxn modelId="{C5D00BA5-76F9-9B45-A2AB-F6D32F52E504}" type="presParOf" srcId="{5AF057B0-2F61-A14C-923B-76A80A7038C3}" destId="{D13EE53C-ADC8-D541-8576-FD3789729387}" srcOrd="3" destOrd="0" presId="urn:microsoft.com/office/officeart/2008/layout/LinedList"/>
    <dgm:cxn modelId="{76F8E134-5C95-4E49-BFD6-2E2F4C48E64C}" type="presParOf" srcId="{D13EE53C-ADC8-D541-8576-FD3789729387}" destId="{9415D51F-6503-8C41-B4E1-EDAC7940F67D}" srcOrd="0" destOrd="0" presId="urn:microsoft.com/office/officeart/2008/layout/LinedList"/>
    <dgm:cxn modelId="{39403DD5-DC28-6E4C-B86A-B04361AB9985}" type="presParOf" srcId="{D13EE53C-ADC8-D541-8576-FD3789729387}" destId="{71DF501E-76E9-B240-91C2-D7ACC0F3CC9B}" srcOrd="1" destOrd="0" presId="urn:microsoft.com/office/officeart/2008/layout/LinedList"/>
    <dgm:cxn modelId="{ABD9515E-85D4-3941-BF93-DBBBEB8B88F8}" type="presParOf" srcId="{5AF057B0-2F61-A14C-923B-76A80A7038C3}" destId="{A6824F69-B528-5442-A8ED-BA6D74AAC20D}" srcOrd="4" destOrd="0" presId="urn:microsoft.com/office/officeart/2008/layout/LinedList"/>
    <dgm:cxn modelId="{F27BB908-8B5E-4242-A30C-338B0172DB4D}" type="presParOf" srcId="{5AF057B0-2F61-A14C-923B-76A80A7038C3}" destId="{1979D32B-C832-5D4D-BB68-16A2683BBCBC}" srcOrd="5" destOrd="0" presId="urn:microsoft.com/office/officeart/2008/layout/LinedList"/>
    <dgm:cxn modelId="{76552BE5-BB91-EF41-B193-E1667BBDA229}" type="presParOf" srcId="{1979D32B-C832-5D4D-BB68-16A2683BBCBC}" destId="{00F40557-98A4-A94C-9837-2CEC53DC0B4C}" srcOrd="0" destOrd="0" presId="urn:microsoft.com/office/officeart/2008/layout/LinedList"/>
    <dgm:cxn modelId="{48583EA8-8564-DE42-9153-DED92C31BD96}" type="presParOf" srcId="{1979D32B-C832-5D4D-BB68-16A2683BBCBC}" destId="{45999468-3238-F440-8562-979BFCDBC67E}" srcOrd="1" destOrd="0" presId="urn:microsoft.com/office/officeart/2008/layout/LinedList"/>
    <dgm:cxn modelId="{49463179-7F55-B74E-A287-3A5FD1A59D33}" type="presParOf" srcId="{5AF057B0-2F61-A14C-923B-76A80A7038C3}" destId="{FC634969-3CD3-CD4C-A9AB-0A52C92233FE}" srcOrd="6" destOrd="0" presId="urn:microsoft.com/office/officeart/2008/layout/LinedList"/>
    <dgm:cxn modelId="{CAA304F9-71C1-6F46-8A7E-34A2C54679E4}" type="presParOf" srcId="{5AF057B0-2F61-A14C-923B-76A80A7038C3}" destId="{54BBAD40-31A4-4D4D-B2EC-F7EE890F8920}" srcOrd="7" destOrd="0" presId="urn:microsoft.com/office/officeart/2008/layout/LinedList"/>
    <dgm:cxn modelId="{EBB136FE-994F-604F-9334-9BA26ABFB230}" type="presParOf" srcId="{54BBAD40-31A4-4D4D-B2EC-F7EE890F8920}" destId="{61CDC0A0-DE5A-0C4C-AD73-D16E220C7131}" srcOrd="0" destOrd="0" presId="urn:microsoft.com/office/officeart/2008/layout/LinedList"/>
    <dgm:cxn modelId="{824DA26E-6DB5-7B44-9080-163ED5FE03EC}" type="presParOf" srcId="{54BBAD40-31A4-4D4D-B2EC-F7EE890F8920}" destId="{006251B7-DEBB-D24A-84C5-5F3A5CD40AA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634723B-496C-4512-9279-746DD68C9677}"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9815302F-6F84-4CFC-BF6C-79A11AFC8792}">
      <dgm:prSet/>
      <dgm:spPr/>
      <dgm:t>
        <a:bodyPr/>
        <a:lstStyle/>
        <a:p>
          <a:r>
            <a:rPr lang="en-US" b="1"/>
            <a:t>• Narozená: 27. listopadu 1960, Dnipro</a:t>
          </a:r>
          <a:endParaRPr lang="en-US"/>
        </a:p>
      </dgm:t>
    </dgm:pt>
    <dgm:pt modelId="{C3CD8FD8-17F7-414E-9467-FF8F40D111C9}" type="parTrans" cxnId="{8639C8BD-0099-48DF-BEFB-3D5EA59BEE36}">
      <dgm:prSet/>
      <dgm:spPr/>
      <dgm:t>
        <a:bodyPr/>
        <a:lstStyle/>
        <a:p>
          <a:endParaRPr lang="en-US"/>
        </a:p>
      </dgm:t>
    </dgm:pt>
    <dgm:pt modelId="{B20280D9-5208-43FF-BC15-5021306DD672}" type="sibTrans" cxnId="{8639C8BD-0099-48DF-BEFB-3D5EA59BEE36}">
      <dgm:prSet/>
      <dgm:spPr/>
      <dgm:t>
        <a:bodyPr/>
        <a:lstStyle/>
        <a:p>
          <a:endParaRPr lang="en-US"/>
        </a:p>
      </dgm:t>
    </dgm:pt>
    <dgm:pt modelId="{38C2EBBC-82A2-4440-9538-A1F6455D3DEF}">
      <dgm:prSet/>
      <dgm:spPr/>
      <dgm:t>
        <a:bodyPr/>
        <a:lstStyle/>
        <a:p>
          <a:r>
            <a:rPr lang="en-US" b="1"/>
            <a:t>• Ekonomka, podnikatelka v energetickém sektoru</a:t>
          </a:r>
          <a:endParaRPr lang="en-US"/>
        </a:p>
      </dgm:t>
    </dgm:pt>
    <dgm:pt modelId="{FAEF00D8-4FA4-4846-A347-420C55BFA91D}" type="parTrans" cxnId="{EFA0C805-EF97-4EF1-959A-024669AA4212}">
      <dgm:prSet/>
      <dgm:spPr/>
      <dgm:t>
        <a:bodyPr/>
        <a:lstStyle/>
        <a:p>
          <a:endParaRPr lang="en-US"/>
        </a:p>
      </dgm:t>
    </dgm:pt>
    <dgm:pt modelId="{F0A49CA4-DCC5-41B3-AF16-43CF53245C84}" type="sibTrans" cxnId="{EFA0C805-EF97-4EF1-959A-024669AA4212}">
      <dgm:prSet/>
      <dgm:spPr/>
      <dgm:t>
        <a:bodyPr/>
        <a:lstStyle/>
        <a:p>
          <a:endParaRPr lang="en-US"/>
        </a:p>
      </dgm:t>
    </dgm:pt>
    <dgm:pt modelId="{836E197C-5489-440E-80ED-4FAD9AB5F79A}">
      <dgm:prSet/>
      <dgm:spPr/>
      <dgm:t>
        <a:bodyPr/>
        <a:lstStyle/>
        <a:p>
          <a:r>
            <a:rPr lang="en-US" b="1"/>
            <a:t>• V 90. letech spoluvlastnila velkou plynárenskou firmu</a:t>
          </a:r>
          <a:endParaRPr lang="en-US"/>
        </a:p>
      </dgm:t>
    </dgm:pt>
    <dgm:pt modelId="{F67AFDD4-74B3-4654-BFE5-759FD58AC4AB}" type="parTrans" cxnId="{A0AA188B-A4E6-441C-B409-1076544A3184}">
      <dgm:prSet/>
      <dgm:spPr/>
      <dgm:t>
        <a:bodyPr/>
        <a:lstStyle/>
        <a:p>
          <a:endParaRPr lang="en-US"/>
        </a:p>
      </dgm:t>
    </dgm:pt>
    <dgm:pt modelId="{D572768E-CEAA-46CE-BA28-C839379DB783}" type="sibTrans" cxnId="{A0AA188B-A4E6-441C-B409-1076544A3184}">
      <dgm:prSet/>
      <dgm:spPr/>
      <dgm:t>
        <a:bodyPr/>
        <a:lstStyle/>
        <a:p>
          <a:endParaRPr lang="en-US"/>
        </a:p>
      </dgm:t>
    </dgm:pt>
    <dgm:pt modelId="{2C2898D5-FCAA-0F44-9F60-E8DF193F1FC0}" type="pres">
      <dgm:prSet presAssocID="{4634723B-496C-4512-9279-746DD68C9677}" presName="vert0" presStyleCnt="0">
        <dgm:presLayoutVars>
          <dgm:dir/>
          <dgm:animOne val="branch"/>
          <dgm:animLvl val="lvl"/>
        </dgm:presLayoutVars>
      </dgm:prSet>
      <dgm:spPr/>
    </dgm:pt>
    <dgm:pt modelId="{93B5C71E-26C0-F94E-97D7-A813C0959BEE}" type="pres">
      <dgm:prSet presAssocID="{9815302F-6F84-4CFC-BF6C-79A11AFC8792}" presName="thickLine" presStyleLbl="alignNode1" presStyleIdx="0" presStyleCnt="3"/>
      <dgm:spPr/>
    </dgm:pt>
    <dgm:pt modelId="{D2E1E5A3-F182-E94A-A03D-BFF31559A559}" type="pres">
      <dgm:prSet presAssocID="{9815302F-6F84-4CFC-BF6C-79A11AFC8792}" presName="horz1" presStyleCnt="0"/>
      <dgm:spPr/>
    </dgm:pt>
    <dgm:pt modelId="{8781D64D-503D-5741-91DA-DCA6AC1AB54B}" type="pres">
      <dgm:prSet presAssocID="{9815302F-6F84-4CFC-BF6C-79A11AFC8792}" presName="tx1" presStyleLbl="revTx" presStyleIdx="0" presStyleCnt="3"/>
      <dgm:spPr/>
    </dgm:pt>
    <dgm:pt modelId="{115AB91C-ADE8-EF47-801A-327B0244CD5D}" type="pres">
      <dgm:prSet presAssocID="{9815302F-6F84-4CFC-BF6C-79A11AFC8792}" presName="vert1" presStyleCnt="0"/>
      <dgm:spPr/>
    </dgm:pt>
    <dgm:pt modelId="{BF069ECF-07CB-564E-B407-6B962BD5FF9B}" type="pres">
      <dgm:prSet presAssocID="{38C2EBBC-82A2-4440-9538-A1F6455D3DEF}" presName="thickLine" presStyleLbl="alignNode1" presStyleIdx="1" presStyleCnt="3"/>
      <dgm:spPr/>
    </dgm:pt>
    <dgm:pt modelId="{EFD6610D-479E-5E43-A0B4-87D8DC2BABB3}" type="pres">
      <dgm:prSet presAssocID="{38C2EBBC-82A2-4440-9538-A1F6455D3DEF}" presName="horz1" presStyleCnt="0"/>
      <dgm:spPr/>
    </dgm:pt>
    <dgm:pt modelId="{FEB10BF0-DD88-2743-BB2E-951397DFF414}" type="pres">
      <dgm:prSet presAssocID="{38C2EBBC-82A2-4440-9538-A1F6455D3DEF}" presName="tx1" presStyleLbl="revTx" presStyleIdx="1" presStyleCnt="3"/>
      <dgm:spPr/>
    </dgm:pt>
    <dgm:pt modelId="{89231DB8-1310-D443-9ADF-68C47FFBCC6E}" type="pres">
      <dgm:prSet presAssocID="{38C2EBBC-82A2-4440-9538-A1F6455D3DEF}" presName="vert1" presStyleCnt="0"/>
      <dgm:spPr/>
    </dgm:pt>
    <dgm:pt modelId="{768D3D1E-A0B0-6F4D-940E-DFC57229F8B4}" type="pres">
      <dgm:prSet presAssocID="{836E197C-5489-440E-80ED-4FAD9AB5F79A}" presName="thickLine" presStyleLbl="alignNode1" presStyleIdx="2" presStyleCnt="3"/>
      <dgm:spPr/>
    </dgm:pt>
    <dgm:pt modelId="{9CB65925-244B-0D4F-942E-6C44A5669701}" type="pres">
      <dgm:prSet presAssocID="{836E197C-5489-440E-80ED-4FAD9AB5F79A}" presName="horz1" presStyleCnt="0"/>
      <dgm:spPr/>
    </dgm:pt>
    <dgm:pt modelId="{52EB1171-2027-694C-A8CE-1FE42BA38C7A}" type="pres">
      <dgm:prSet presAssocID="{836E197C-5489-440E-80ED-4FAD9AB5F79A}" presName="tx1" presStyleLbl="revTx" presStyleIdx="2" presStyleCnt="3"/>
      <dgm:spPr/>
    </dgm:pt>
    <dgm:pt modelId="{C23F4E0B-467D-F446-B249-C04F7839D762}" type="pres">
      <dgm:prSet presAssocID="{836E197C-5489-440E-80ED-4FAD9AB5F79A}" presName="vert1" presStyleCnt="0"/>
      <dgm:spPr/>
    </dgm:pt>
  </dgm:ptLst>
  <dgm:cxnLst>
    <dgm:cxn modelId="{EFA0C805-EF97-4EF1-959A-024669AA4212}" srcId="{4634723B-496C-4512-9279-746DD68C9677}" destId="{38C2EBBC-82A2-4440-9538-A1F6455D3DEF}" srcOrd="1" destOrd="0" parTransId="{FAEF00D8-4FA4-4846-A347-420C55BFA91D}" sibTransId="{F0A49CA4-DCC5-41B3-AF16-43CF53245C84}"/>
    <dgm:cxn modelId="{A0AA188B-A4E6-441C-B409-1076544A3184}" srcId="{4634723B-496C-4512-9279-746DD68C9677}" destId="{836E197C-5489-440E-80ED-4FAD9AB5F79A}" srcOrd="2" destOrd="0" parTransId="{F67AFDD4-74B3-4654-BFE5-759FD58AC4AB}" sibTransId="{D572768E-CEAA-46CE-BA28-C839379DB783}"/>
    <dgm:cxn modelId="{494FE9A5-8606-9F4D-8F1D-E51AF3C2DFDB}" type="presOf" srcId="{38C2EBBC-82A2-4440-9538-A1F6455D3DEF}" destId="{FEB10BF0-DD88-2743-BB2E-951397DFF414}" srcOrd="0" destOrd="0" presId="urn:microsoft.com/office/officeart/2008/layout/LinedList"/>
    <dgm:cxn modelId="{3C19F2B0-DE34-294E-82BB-ED590BA65F52}" type="presOf" srcId="{836E197C-5489-440E-80ED-4FAD9AB5F79A}" destId="{52EB1171-2027-694C-A8CE-1FE42BA38C7A}" srcOrd="0" destOrd="0" presId="urn:microsoft.com/office/officeart/2008/layout/LinedList"/>
    <dgm:cxn modelId="{8639C8BD-0099-48DF-BEFB-3D5EA59BEE36}" srcId="{4634723B-496C-4512-9279-746DD68C9677}" destId="{9815302F-6F84-4CFC-BF6C-79A11AFC8792}" srcOrd="0" destOrd="0" parTransId="{C3CD8FD8-17F7-414E-9467-FF8F40D111C9}" sibTransId="{B20280D9-5208-43FF-BC15-5021306DD672}"/>
    <dgm:cxn modelId="{D332DAF3-E4E0-3646-BEBE-5A390339A172}" type="presOf" srcId="{4634723B-496C-4512-9279-746DD68C9677}" destId="{2C2898D5-FCAA-0F44-9F60-E8DF193F1FC0}" srcOrd="0" destOrd="0" presId="urn:microsoft.com/office/officeart/2008/layout/LinedList"/>
    <dgm:cxn modelId="{CB5731F9-946D-1942-818A-0D1B2FDD56E2}" type="presOf" srcId="{9815302F-6F84-4CFC-BF6C-79A11AFC8792}" destId="{8781D64D-503D-5741-91DA-DCA6AC1AB54B}" srcOrd="0" destOrd="0" presId="urn:microsoft.com/office/officeart/2008/layout/LinedList"/>
    <dgm:cxn modelId="{9169809A-25E1-7F46-BFBB-63FD2B920A16}" type="presParOf" srcId="{2C2898D5-FCAA-0F44-9F60-E8DF193F1FC0}" destId="{93B5C71E-26C0-F94E-97D7-A813C0959BEE}" srcOrd="0" destOrd="0" presId="urn:microsoft.com/office/officeart/2008/layout/LinedList"/>
    <dgm:cxn modelId="{7F622619-3184-F242-8526-5BB1EC921CF4}" type="presParOf" srcId="{2C2898D5-FCAA-0F44-9F60-E8DF193F1FC0}" destId="{D2E1E5A3-F182-E94A-A03D-BFF31559A559}" srcOrd="1" destOrd="0" presId="urn:microsoft.com/office/officeart/2008/layout/LinedList"/>
    <dgm:cxn modelId="{0009A1E9-8C8B-8D4A-BC30-C5D964AB8C5D}" type="presParOf" srcId="{D2E1E5A3-F182-E94A-A03D-BFF31559A559}" destId="{8781D64D-503D-5741-91DA-DCA6AC1AB54B}" srcOrd="0" destOrd="0" presId="urn:microsoft.com/office/officeart/2008/layout/LinedList"/>
    <dgm:cxn modelId="{6DBE2EC5-C545-4643-B92B-2FD970C9D9CC}" type="presParOf" srcId="{D2E1E5A3-F182-E94A-A03D-BFF31559A559}" destId="{115AB91C-ADE8-EF47-801A-327B0244CD5D}" srcOrd="1" destOrd="0" presId="urn:microsoft.com/office/officeart/2008/layout/LinedList"/>
    <dgm:cxn modelId="{A6274D35-1F24-B14A-9E4D-9232807F851A}" type="presParOf" srcId="{2C2898D5-FCAA-0F44-9F60-E8DF193F1FC0}" destId="{BF069ECF-07CB-564E-B407-6B962BD5FF9B}" srcOrd="2" destOrd="0" presId="urn:microsoft.com/office/officeart/2008/layout/LinedList"/>
    <dgm:cxn modelId="{518B3032-FCB0-5C4E-9799-2C620FC8E69C}" type="presParOf" srcId="{2C2898D5-FCAA-0F44-9F60-E8DF193F1FC0}" destId="{EFD6610D-479E-5E43-A0B4-87D8DC2BABB3}" srcOrd="3" destOrd="0" presId="urn:microsoft.com/office/officeart/2008/layout/LinedList"/>
    <dgm:cxn modelId="{B1D1B357-BB2D-3A4F-BE36-33EABE0F8827}" type="presParOf" srcId="{EFD6610D-479E-5E43-A0B4-87D8DC2BABB3}" destId="{FEB10BF0-DD88-2743-BB2E-951397DFF414}" srcOrd="0" destOrd="0" presId="urn:microsoft.com/office/officeart/2008/layout/LinedList"/>
    <dgm:cxn modelId="{859D4583-5728-9645-BBAA-AAA4BD683769}" type="presParOf" srcId="{EFD6610D-479E-5E43-A0B4-87D8DC2BABB3}" destId="{89231DB8-1310-D443-9ADF-68C47FFBCC6E}" srcOrd="1" destOrd="0" presId="urn:microsoft.com/office/officeart/2008/layout/LinedList"/>
    <dgm:cxn modelId="{AD45CD49-6D8F-BB4C-B49C-98593F1F8A79}" type="presParOf" srcId="{2C2898D5-FCAA-0F44-9F60-E8DF193F1FC0}" destId="{768D3D1E-A0B0-6F4D-940E-DFC57229F8B4}" srcOrd="4" destOrd="0" presId="urn:microsoft.com/office/officeart/2008/layout/LinedList"/>
    <dgm:cxn modelId="{B3339FA3-7B8B-254A-9068-A0D59494C3B7}" type="presParOf" srcId="{2C2898D5-FCAA-0F44-9F60-E8DF193F1FC0}" destId="{9CB65925-244B-0D4F-942E-6C44A5669701}" srcOrd="5" destOrd="0" presId="urn:microsoft.com/office/officeart/2008/layout/LinedList"/>
    <dgm:cxn modelId="{CA615A0F-DD93-B34C-BF50-94FCD48D1D1E}" type="presParOf" srcId="{9CB65925-244B-0D4F-942E-6C44A5669701}" destId="{52EB1171-2027-694C-A8CE-1FE42BA38C7A}" srcOrd="0" destOrd="0" presId="urn:microsoft.com/office/officeart/2008/layout/LinedList"/>
    <dgm:cxn modelId="{AB8921D0-5059-3B47-8399-F8FFF0EEAC74}" type="presParOf" srcId="{9CB65925-244B-0D4F-942E-6C44A5669701}" destId="{C23F4E0B-467D-F446-B249-C04F7839D76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87798CF-31F2-4C12-AD18-BE18548E5F2A}"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57DB1312-7919-4A46-A590-FCBF7DAC3D38}">
      <dgm:prSet/>
      <dgm:spPr/>
      <dgm:t>
        <a:bodyPr/>
        <a:lstStyle/>
        <a:p>
          <a:r>
            <a:rPr lang="en-US" b="1"/>
            <a:t>• Ministryně energetiky (1999–2001)</a:t>
          </a:r>
          <a:endParaRPr lang="en-US"/>
        </a:p>
      </dgm:t>
    </dgm:pt>
    <dgm:pt modelId="{BDF740C3-4B13-4732-B128-727AE2B9679B}" type="parTrans" cxnId="{9FB54705-9A38-4A95-88F9-274F97B6EABD}">
      <dgm:prSet/>
      <dgm:spPr/>
      <dgm:t>
        <a:bodyPr/>
        <a:lstStyle/>
        <a:p>
          <a:endParaRPr lang="en-US"/>
        </a:p>
      </dgm:t>
    </dgm:pt>
    <dgm:pt modelId="{CD48C99D-5E6A-4963-8394-07709A9B6785}" type="sibTrans" cxnId="{9FB54705-9A38-4A95-88F9-274F97B6EABD}">
      <dgm:prSet/>
      <dgm:spPr/>
      <dgm:t>
        <a:bodyPr/>
        <a:lstStyle/>
        <a:p>
          <a:endParaRPr lang="en-US"/>
        </a:p>
      </dgm:t>
    </dgm:pt>
    <dgm:pt modelId="{C6501FC2-3DCF-40A8-B569-0FB2C25CA681}">
      <dgm:prSet/>
      <dgm:spPr/>
      <dgm:t>
        <a:bodyPr/>
        <a:lstStyle/>
        <a:p>
          <a:r>
            <a:rPr lang="en-US" b="1"/>
            <a:t>• Premiérka: 2005 a 2007–2010</a:t>
          </a:r>
          <a:endParaRPr lang="en-US"/>
        </a:p>
      </dgm:t>
    </dgm:pt>
    <dgm:pt modelId="{74DDB148-52A8-47DF-BB46-AD0BA186EA28}" type="parTrans" cxnId="{7B8D2401-5BCB-4995-B1DC-2D4B4A3CC2C1}">
      <dgm:prSet/>
      <dgm:spPr/>
      <dgm:t>
        <a:bodyPr/>
        <a:lstStyle/>
        <a:p>
          <a:endParaRPr lang="en-US"/>
        </a:p>
      </dgm:t>
    </dgm:pt>
    <dgm:pt modelId="{9656E646-3F3E-4BA7-A585-40583C74C3EA}" type="sibTrans" cxnId="{7B8D2401-5BCB-4995-B1DC-2D4B4A3CC2C1}">
      <dgm:prSet/>
      <dgm:spPr/>
      <dgm:t>
        <a:bodyPr/>
        <a:lstStyle/>
        <a:p>
          <a:endParaRPr lang="en-US"/>
        </a:p>
      </dgm:t>
    </dgm:pt>
    <dgm:pt modelId="{EFB6337D-08E6-4361-AD05-35608376A4D3}">
      <dgm:prSet/>
      <dgm:spPr/>
      <dgm:t>
        <a:bodyPr/>
        <a:lstStyle/>
        <a:p>
          <a:r>
            <a:rPr lang="en-US" b="1"/>
            <a:t>• Vůdkyně strany Baťkivščyna</a:t>
          </a:r>
          <a:endParaRPr lang="en-US"/>
        </a:p>
      </dgm:t>
    </dgm:pt>
    <dgm:pt modelId="{455D84FF-07FD-4DB4-A824-9D4AFD2AB9FD}" type="parTrans" cxnId="{548E19F1-DC92-49B3-8DF5-60144A223C87}">
      <dgm:prSet/>
      <dgm:spPr/>
      <dgm:t>
        <a:bodyPr/>
        <a:lstStyle/>
        <a:p>
          <a:endParaRPr lang="en-US"/>
        </a:p>
      </dgm:t>
    </dgm:pt>
    <dgm:pt modelId="{254C1C8A-63A1-4CC0-AD7C-C855FC81C571}" type="sibTrans" cxnId="{548E19F1-DC92-49B3-8DF5-60144A223C87}">
      <dgm:prSet/>
      <dgm:spPr/>
      <dgm:t>
        <a:bodyPr/>
        <a:lstStyle/>
        <a:p>
          <a:endParaRPr lang="en-US"/>
        </a:p>
      </dgm:t>
    </dgm:pt>
    <dgm:pt modelId="{8FDCC2B0-3606-3A4D-8FD8-DBEA16B5EE26}" type="pres">
      <dgm:prSet presAssocID="{B87798CF-31F2-4C12-AD18-BE18548E5F2A}" presName="vert0" presStyleCnt="0">
        <dgm:presLayoutVars>
          <dgm:dir/>
          <dgm:animOne val="branch"/>
          <dgm:animLvl val="lvl"/>
        </dgm:presLayoutVars>
      </dgm:prSet>
      <dgm:spPr/>
    </dgm:pt>
    <dgm:pt modelId="{8313649C-98EA-3942-9DAE-98F22ED6CFE3}" type="pres">
      <dgm:prSet presAssocID="{57DB1312-7919-4A46-A590-FCBF7DAC3D38}" presName="thickLine" presStyleLbl="alignNode1" presStyleIdx="0" presStyleCnt="3"/>
      <dgm:spPr/>
    </dgm:pt>
    <dgm:pt modelId="{6851DB5E-13F5-EB4D-AB70-DB6BEAD91537}" type="pres">
      <dgm:prSet presAssocID="{57DB1312-7919-4A46-A590-FCBF7DAC3D38}" presName="horz1" presStyleCnt="0"/>
      <dgm:spPr/>
    </dgm:pt>
    <dgm:pt modelId="{0AD9A6BB-698F-7240-981D-A84FB7F09BB5}" type="pres">
      <dgm:prSet presAssocID="{57DB1312-7919-4A46-A590-FCBF7DAC3D38}" presName="tx1" presStyleLbl="revTx" presStyleIdx="0" presStyleCnt="3"/>
      <dgm:spPr/>
    </dgm:pt>
    <dgm:pt modelId="{47C14A2F-A06C-C84D-A6BD-5CCF9A2FB466}" type="pres">
      <dgm:prSet presAssocID="{57DB1312-7919-4A46-A590-FCBF7DAC3D38}" presName="vert1" presStyleCnt="0"/>
      <dgm:spPr/>
    </dgm:pt>
    <dgm:pt modelId="{24A63F82-BEAF-B443-9D1B-A09402CE7125}" type="pres">
      <dgm:prSet presAssocID="{C6501FC2-3DCF-40A8-B569-0FB2C25CA681}" presName="thickLine" presStyleLbl="alignNode1" presStyleIdx="1" presStyleCnt="3"/>
      <dgm:spPr/>
    </dgm:pt>
    <dgm:pt modelId="{6F1BD166-EB74-804D-9CE6-01EE0EC85145}" type="pres">
      <dgm:prSet presAssocID="{C6501FC2-3DCF-40A8-B569-0FB2C25CA681}" presName="horz1" presStyleCnt="0"/>
      <dgm:spPr/>
    </dgm:pt>
    <dgm:pt modelId="{20382CCE-740F-854D-878C-2F6239B82D1E}" type="pres">
      <dgm:prSet presAssocID="{C6501FC2-3DCF-40A8-B569-0FB2C25CA681}" presName="tx1" presStyleLbl="revTx" presStyleIdx="1" presStyleCnt="3"/>
      <dgm:spPr/>
    </dgm:pt>
    <dgm:pt modelId="{7EF01AA3-F8EB-4C43-A852-C130AFA9BBF9}" type="pres">
      <dgm:prSet presAssocID="{C6501FC2-3DCF-40A8-B569-0FB2C25CA681}" presName="vert1" presStyleCnt="0"/>
      <dgm:spPr/>
    </dgm:pt>
    <dgm:pt modelId="{2B287F84-B76F-5C43-B677-6B27DC1749A2}" type="pres">
      <dgm:prSet presAssocID="{EFB6337D-08E6-4361-AD05-35608376A4D3}" presName="thickLine" presStyleLbl="alignNode1" presStyleIdx="2" presStyleCnt="3"/>
      <dgm:spPr/>
    </dgm:pt>
    <dgm:pt modelId="{92F3C609-9D6F-104D-B85A-1A71919D544D}" type="pres">
      <dgm:prSet presAssocID="{EFB6337D-08E6-4361-AD05-35608376A4D3}" presName="horz1" presStyleCnt="0"/>
      <dgm:spPr/>
    </dgm:pt>
    <dgm:pt modelId="{F505EDFD-4B96-4C4E-9949-07D5C13952E7}" type="pres">
      <dgm:prSet presAssocID="{EFB6337D-08E6-4361-AD05-35608376A4D3}" presName="tx1" presStyleLbl="revTx" presStyleIdx="2" presStyleCnt="3"/>
      <dgm:spPr/>
    </dgm:pt>
    <dgm:pt modelId="{9789DFE1-D75E-404B-B04A-F3BB254E7E0F}" type="pres">
      <dgm:prSet presAssocID="{EFB6337D-08E6-4361-AD05-35608376A4D3}" presName="vert1" presStyleCnt="0"/>
      <dgm:spPr/>
    </dgm:pt>
  </dgm:ptLst>
  <dgm:cxnLst>
    <dgm:cxn modelId="{7B8D2401-5BCB-4995-B1DC-2D4B4A3CC2C1}" srcId="{B87798CF-31F2-4C12-AD18-BE18548E5F2A}" destId="{C6501FC2-3DCF-40A8-B569-0FB2C25CA681}" srcOrd="1" destOrd="0" parTransId="{74DDB148-52A8-47DF-BB46-AD0BA186EA28}" sibTransId="{9656E646-3F3E-4BA7-A585-40583C74C3EA}"/>
    <dgm:cxn modelId="{9FB54705-9A38-4A95-88F9-274F97B6EABD}" srcId="{B87798CF-31F2-4C12-AD18-BE18548E5F2A}" destId="{57DB1312-7919-4A46-A590-FCBF7DAC3D38}" srcOrd="0" destOrd="0" parTransId="{BDF740C3-4B13-4732-B128-727AE2B9679B}" sibTransId="{CD48C99D-5E6A-4963-8394-07709A9B6785}"/>
    <dgm:cxn modelId="{3FB88758-5C6B-9342-97E8-2D228F64729F}" type="presOf" srcId="{B87798CF-31F2-4C12-AD18-BE18548E5F2A}" destId="{8FDCC2B0-3606-3A4D-8FD8-DBEA16B5EE26}" srcOrd="0" destOrd="0" presId="urn:microsoft.com/office/officeart/2008/layout/LinedList"/>
    <dgm:cxn modelId="{9296C683-C65D-D84C-9C0C-0D305F140287}" type="presOf" srcId="{C6501FC2-3DCF-40A8-B569-0FB2C25CA681}" destId="{20382CCE-740F-854D-878C-2F6239B82D1E}" srcOrd="0" destOrd="0" presId="urn:microsoft.com/office/officeart/2008/layout/LinedList"/>
    <dgm:cxn modelId="{C585798B-646B-A74A-B363-15BA87FBAD0F}" type="presOf" srcId="{EFB6337D-08E6-4361-AD05-35608376A4D3}" destId="{F505EDFD-4B96-4C4E-9949-07D5C13952E7}" srcOrd="0" destOrd="0" presId="urn:microsoft.com/office/officeart/2008/layout/LinedList"/>
    <dgm:cxn modelId="{548E19F1-DC92-49B3-8DF5-60144A223C87}" srcId="{B87798CF-31F2-4C12-AD18-BE18548E5F2A}" destId="{EFB6337D-08E6-4361-AD05-35608376A4D3}" srcOrd="2" destOrd="0" parTransId="{455D84FF-07FD-4DB4-A824-9D4AFD2AB9FD}" sibTransId="{254C1C8A-63A1-4CC0-AD7C-C855FC81C571}"/>
    <dgm:cxn modelId="{403A85FF-EAE3-824A-B05A-96568F867CED}" type="presOf" srcId="{57DB1312-7919-4A46-A590-FCBF7DAC3D38}" destId="{0AD9A6BB-698F-7240-981D-A84FB7F09BB5}" srcOrd="0" destOrd="0" presId="urn:microsoft.com/office/officeart/2008/layout/LinedList"/>
    <dgm:cxn modelId="{FA2C2468-5D66-8848-A6C9-DEB97FD191D2}" type="presParOf" srcId="{8FDCC2B0-3606-3A4D-8FD8-DBEA16B5EE26}" destId="{8313649C-98EA-3942-9DAE-98F22ED6CFE3}" srcOrd="0" destOrd="0" presId="urn:microsoft.com/office/officeart/2008/layout/LinedList"/>
    <dgm:cxn modelId="{7F42F80E-B589-4148-932B-AED79381FD5D}" type="presParOf" srcId="{8FDCC2B0-3606-3A4D-8FD8-DBEA16B5EE26}" destId="{6851DB5E-13F5-EB4D-AB70-DB6BEAD91537}" srcOrd="1" destOrd="0" presId="urn:microsoft.com/office/officeart/2008/layout/LinedList"/>
    <dgm:cxn modelId="{8D8F19FD-DF1A-E944-950B-16DD32B35D1B}" type="presParOf" srcId="{6851DB5E-13F5-EB4D-AB70-DB6BEAD91537}" destId="{0AD9A6BB-698F-7240-981D-A84FB7F09BB5}" srcOrd="0" destOrd="0" presId="urn:microsoft.com/office/officeart/2008/layout/LinedList"/>
    <dgm:cxn modelId="{C29849F4-9BE2-C240-B54F-4B7D02A3504C}" type="presParOf" srcId="{6851DB5E-13F5-EB4D-AB70-DB6BEAD91537}" destId="{47C14A2F-A06C-C84D-A6BD-5CCF9A2FB466}" srcOrd="1" destOrd="0" presId="urn:microsoft.com/office/officeart/2008/layout/LinedList"/>
    <dgm:cxn modelId="{D4CC70DF-EF10-364D-978C-B62654A15FD2}" type="presParOf" srcId="{8FDCC2B0-3606-3A4D-8FD8-DBEA16B5EE26}" destId="{24A63F82-BEAF-B443-9D1B-A09402CE7125}" srcOrd="2" destOrd="0" presId="urn:microsoft.com/office/officeart/2008/layout/LinedList"/>
    <dgm:cxn modelId="{31BEDE2B-F4CA-3A4F-9F80-DC5A1A6BF0D6}" type="presParOf" srcId="{8FDCC2B0-3606-3A4D-8FD8-DBEA16B5EE26}" destId="{6F1BD166-EB74-804D-9CE6-01EE0EC85145}" srcOrd="3" destOrd="0" presId="urn:microsoft.com/office/officeart/2008/layout/LinedList"/>
    <dgm:cxn modelId="{6F9E8AA3-53B8-4D42-AC60-38135224BB5D}" type="presParOf" srcId="{6F1BD166-EB74-804D-9CE6-01EE0EC85145}" destId="{20382CCE-740F-854D-878C-2F6239B82D1E}" srcOrd="0" destOrd="0" presId="urn:microsoft.com/office/officeart/2008/layout/LinedList"/>
    <dgm:cxn modelId="{01C2CFBD-57AF-4848-97F0-7C9C0974A884}" type="presParOf" srcId="{6F1BD166-EB74-804D-9CE6-01EE0EC85145}" destId="{7EF01AA3-F8EB-4C43-A852-C130AFA9BBF9}" srcOrd="1" destOrd="0" presId="urn:microsoft.com/office/officeart/2008/layout/LinedList"/>
    <dgm:cxn modelId="{EE712548-27F7-B044-9445-E93792D40FE2}" type="presParOf" srcId="{8FDCC2B0-3606-3A4D-8FD8-DBEA16B5EE26}" destId="{2B287F84-B76F-5C43-B677-6B27DC1749A2}" srcOrd="4" destOrd="0" presId="urn:microsoft.com/office/officeart/2008/layout/LinedList"/>
    <dgm:cxn modelId="{EA8A8B0F-F2F1-2D49-B2E4-5BD01FB39E11}" type="presParOf" srcId="{8FDCC2B0-3606-3A4D-8FD8-DBEA16B5EE26}" destId="{92F3C609-9D6F-104D-B85A-1A71919D544D}" srcOrd="5" destOrd="0" presId="urn:microsoft.com/office/officeart/2008/layout/LinedList"/>
    <dgm:cxn modelId="{DBDB245D-E474-3C44-8F2B-2E24ADDB172A}" type="presParOf" srcId="{92F3C609-9D6F-104D-B85A-1A71919D544D}" destId="{F505EDFD-4B96-4C4E-9949-07D5C13952E7}" srcOrd="0" destOrd="0" presId="urn:microsoft.com/office/officeart/2008/layout/LinedList"/>
    <dgm:cxn modelId="{FCEAFF9E-E6B9-1547-A3A8-D47AA2D5965D}" type="presParOf" srcId="{92F3C609-9D6F-104D-B85A-1A71919D544D}" destId="{9789DFE1-D75E-404B-B04A-F3BB254E7E0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A959E6-1CD2-4341-AD87-FA65BC42955F}" type="doc">
      <dgm:prSet loTypeId="urn:microsoft.com/office/officeart/2005/8/layout/vList2" loCatId="list" qsTypeId="urn:microsoft.com/office/officeart/2005/8/quickstyle/simple5" qsCatId="simple" csTypeId="urn:microsoft.com/office/officeart/2005/8/colors/accent3_2" csCatId="accent3"/>
      <dgm:spPr/>
      <dgm:t>
        <a:bodyPr/>
        <a:lstStyle/>
        <a:p>
          <a:endParaRPr lang="en-US"/>
        </a:p>
      </dgm:t>
    </dgm:pt>
    <dgm:pt modelId="{745E49DB-C7B9-455A-9CB6-BC173CFDD633}">
      <dgm:prSet/>
      <dgm:spPr/>
      <dgm:t>
        <a:bodyPr/>
        <a:lstStyle/>
        <a:p>
          <a:r>
            <a:rPr lang="cs-CZ" dirty="0"/>
            <a:t>Parlament schválil </a:t>
          </a:r>
          <a:r>
            <a:rPr lang="cs-CZ" b="1" dirty="0"/>
            <a:t>Deklaraci státní suverenity Ukrajiny</a:t>
          </a:r>
          <a:r>
            <a:rPr lang="cs-CZ" dirty="0"/>
            <a:t>, kde Ukrajina prohlašuje:</a:t>
          </a:r>
          <a:endParaRPr lang="en-US" dirty="0"/>
        </a:p>
      </dgm:t>
    </dgm:pt>
    <dgm:pt modelId="{01560C63-8236-4292-B5B7-8774192BE9D2}" type="parTrans" cxnId="{9EE51A4E-248F-4B2E-A0A4-B72123BEA984}">
      <dgm:prSet/>
      <dgm:spPr/>
      <dgm:t>
        <a:bodyPr/>
        <a:lstStyle/>
        <a:p>
          <a:endParaRPr lang="en-US"/>
        </a:p>
      </dgm:t>
    </dgm:pt>
    <dgm:pt modelId="{F4D3C1B5-6DF7-475C-AD71-0E719963EEB3}" type="sibTrans" cxnId="{9EE51A4E-248F-4B2E-A0A4-B72123BEA984}">
      <dgm:prSet/>
      <dgm:spPr/>
      <dgm:t>
        <a:bodyPr/>
        <a:lstStyle/>
        <a:p>
          <a:endParaRPr lang="en-US"/>
        </a:p>
      </dgm:t>
    </dgm:pt>
    <dgm:pt modelId="{F3440F41-B73F-407E-866E-12C488A4AF50}">
      <dgm:prSet/>
      <dgm:spPr/>
      <dgm:t>
        <a:bodyPr/>
        <a:lstStyle/>
        <a:p>
          <a:r>
            <a:rPr lang="cs-CZ" i="1" dirty="0"/>
            <a:t>Prioritu ukrajinských zákonů nad sovětskými</a:t>
          </a:r>
          <a:r>
            <a:rPr lang="cs-CZ" dirty="0"/>
            <a:t>,</a:t>
          </a:r>
          <a:endParaRPr lang="en-US" dirty="0"/>
        </a:p>
      </dgm:t>
    </dgm:pt>
    <dgm:pt modelId="{9CA4646F-90FE-425B-95C5-9E8AE5BB3543}" type="parTrans" cxnId="{9E7F9E91-AAF6-442B-B252-D69E8F0A4502}">
      <dgm:prSet/>
      <dgm:spPr/>
      <dgm:t>
        <a:bodyPr/>
        <a:lstStyle/>
        <a:p>
          <a:endParaRPr lang="en-US"/>
        </a:p>
      </dgm:t>
    </dgm:pt>
    <dgm:pt modelId="{25F6B635-03FA-41CF-AD80-F2BA5151E076}" type="sibTrans" cxnId="{9E7F9E91-AAF6-442B-B252-D69E8F0A4502}">
      <dgm:prSet/>
      <dgm:spPr/>
      <dgm:t>
        <a:bodyPr/>
        <a:lstStyle/>
        <a:p>
          <a:endParaRPr lang="en-US"/>
        </a:p>
      </dgm:t>
    </dgm:pt>
    <dgm:pt modelId="{B42D392D-AE6F-44DC-BC5A-7B8B4018EE52}">
      <dgm:prSet/>
      <dgm:spPr/>
      <dgm:t>
        <a:bodyPr/>
        <a:lstStyle/>
        <a:p>
          <a:r>
            <a:rPr lang="cs-CZ" i="1"/>
            <a:t>Záměr vytvořit vlastní armádu, měnu a zahraniční politiku</a:t>
          </a:r>
          <a:r>
            <a:rPr lang="cs-CZ"/>
            <a:t>,</a:t>
          </a:r>
          <a:endParaRPr lang="en-US"/>
        </a:p>
      </dgm:t>
    </dgm:pt>
    <dgm:pt modelId="{9E6BE84A-66EC-4E8F-8D12-DA6EF69DFD3C}" type="parTrans" cxnId="{9F7A531C-4FE7-441F-88FD-15916A60CEBD}">
      <dgm:prSet/>
      <dgm:spPr/>
      <dgm:t>
        <a:bodyPr/>
        <a:lstStyle/>
        <a:p>
          <a:endParaRPr lang="en-US"/>
        </a:p>
      </dgm:t>
    </dgm:pt>
    <dgm:pt modelId="{1788290C-791C-40F6-B4AD-ECD002CF37E7}" type="sibTrans" cxnId="{9F7A531C-4FE7-441F-88FD-15916A60CEBD}">
      <dgm:prSet/>
      <dgm:spPr/>
      <dgm:t>
        <a:bodyPr/>
        <a:lstStyle/>
        <a:p>
          <a:endParaRPr lang="en-US"/>
        </a:p>
      </dgm:t>
    </dgm:pt>
    <dgm:pt modelId="{0FD73455-D1B0-43F9-9D4E-6336488E0F96}">
      <dgm:prSet/>
      <dgm:spPr/>
      <dgm:t>
        <a:bodyPr/>
        <a:lstStyle/>
        <a:p>
          <a:r>
            <a:rPr lang="cs-CZ" i="1"/>
            <a:t>Právo na vystoupení z SSSR</a:t>
          </a:r>
          <a:r>
            <a:rPr lang="cs-CZ"/>
            <a:t>.</a:t>
          </a:r>
          <a:endParaRPr lang="en-US"/>
        </a:p>
      </dgm:t>
    </dgm:pt>
    <dgm:pt modelId="{522BD33D-CF3E-48A6-A284-949C781ADD9B}" type="parTrans" cxnId="{6F167B65-9254-432F-9F1F-E2BEFE1041EF}">
      <dgm:prSet/>
      <dgm:spPr/>
      <dgm:t>
        <a:bodyPr/>
        <a:lstStyle/>
        <a:p>
          <a:endParaRPr lang="en-US"/>
        </a:p>
      </dgm:t>
    </dgm:pt>
    <dgm:pt modelId="{318637B3-D26F-4073-A9E9-BF51D290B000}" type="sibTrans" cxnId="{6F167B65-9254-432F-9F1F-E2BEFE1041EF}">
      <dgm:prSet/>
      <dgm:spPr/>
      <dgm:t>
        <a:bodyPr/>
        <a:lstStyle/>
        <a:p>
          <a:endParaRPr lang="en-US"/>
        </a:p>
      </dgm:t>
    </dgm:pt>
    <dgm:pt modelId="{2FDCFFBE-0428-472A-B055-653A25DFAB9E}">
      <dgm:prSet/>
      <dgm:spPr/>
      <dgm:t>
        <a:bodyPr/>
        <a:lstStyle/>
        <a:p>
          <a:r>
            <a:rPr lang="cs-CZ"/>
            <a:t>Byl to </a:t>
          </a:r>
          <a:r>
            <a:rPr lang="cs-CZ" b="1"/>
            <a:t>zásadní krok k samostatnosti</a:t>
          </a:r>
          <a:r>
            <a:rPr lang="cs-CZ"/>
            <a:t>, ale </a:t>
          </a:r>
          <a:r>
            <a:rPr lang="cs-CZ" b="1"/>
            <a:t>ještě ne plná nezávislost</a:t>
          </a:r>
          <a:r>
            <a:rPr lang="cs-CZ"/>
            <a:t>.</a:t>
          </a:r>
          <a:endParaRPr lang="en-US"/>
        </a:p>
      </dgm:t>
    </dgm:pt>
    <dgm:pt modelId="{7A875A70-C2D9-458A-BF98-3CD0161BD060}" type="parTrans" cxnId="{86520E80-7E23-4BBE-BE8C-2334E3D5E9F0}">
      <dgm:prSet/>
      <dgm:spPr/>
      <dgm:t>
        <a:bodyPr/>
        <a:lstStyle/>
        <a:p>
          <a:endParaRPr lang="en-US"/>
        </a:p>
      </dgm:t>
    </dgm:pt>
    <dgm:pt modelId="{B03123EA-FC7E-448E-A017-48D0E7D1C99D}" type="sibTrans" cxnId="{86520E80-7E23-4BBE-BE8C-2334E3D5E9F0}">
      <dgm:prSet/>
      <dgm:spPr/>
      <dgm:t>
        <a:bodyPr/>
        <a:lstStyle/>
        <a:p>
          <a:endParaRPr lang="en-US"/>
        </a:p>
      </dgm:t>
    </dgm:pt>
    <dgm:pt modelId="{07EF78FC-0BA8-E142-A404-0C37C22631FC}" type="pres">
      <dgm:prSet presAssocID="{14A959E6-1CD2-4341-AD87-FA65BC42955F}" presName="linear" presStyleCnt="0">
        <dgm:presLayoutVars>
          <dgm:animLvl val="lvl"/>
          <dgm:resizeHandles val="exact"/>
        </dgm:presLayoutVars>
      </dgm:prSet>
      <dgm:spPr/>
    </dgm:pt>
    <dgm:pt modelId="{A24C9D0F-483A-934A-8A43-0214929FFA78}" type="pres">
      <dgm:prSet presAssocID="{745E49DB-C7B9-455A-9CB6-BC173CFDD633}" presName="parentText" presStyleLbl="node1" presStyleIdx="0" presStyleCnt="2">
        <dgm:presLayoutVars>
          <dgm:chMax val="0"/>
          <dgm:bulletEnabled val="1"/>
        </dgm:presLayoutVars>
      </dgm:prSet>
      <dgm:spPr/>
    </dgm:pt>
    <dgm:pt modelId="{F7224FCE-595F-5D47-991B-E65B4FB1D38D}" type="pres">
      <dgm:prSet presAssocID="{745E49DB-C7B9-455A-9CB6-BC173CFDD633}" presName="childText" presStyleLbl="revTx" presStyleIdx="0" presStyleCnt="1">
        <dgm:presLayoutVars>
          <dgm:bulletEnabled val="1"/>
        </dgm:presLayoutVars>
      </dgm:prSet>
      <dgm:spPr/>
    </dgm:pt>
    <dgm:pt modelId="{9DADE8E5-6DF0-4F41-BEC8-5E10215FBC06}" type="pres">
      <dgm:prSet presAssocID="{2FDCFFBE-0428-472A-B055-653A25DFAB9E}" presName="parentText" presStyleLbl="node1" presStyleIdx="1" presStyleCnt="2">
        <dgm:presLayoutVars>
          <dgm:chMax val="0"/>
          <dgm:bulletEnabled val="1"/>
        </dgm:presLayoutVars>
      </dgm:prSet>
      <dgm:spPr/>
    </dgm:pt>
  </dgm:ptLst>
  <dgm:cxnLst>
    <dgm:cxn modelId="{9F7A531C-4FE7-441F-88FD-15916A60CEBD}" srcId="{745E49DB-C7B9-455A-9CB6-BC173CFDD633}" destId="{B42D392D-AE6F-44DC-BC5A-7B8B4018EE52}" srcOrd="1" destOrd="0" parTransId="{9E6BE84A-66EC-4E8F-8D12-DA6EF69DFD3C}" sibTransId="{1788290C-791C-40F6-B4AD-ECD002CF37E7}"/>
    <dgm:cxn modelId="{A3F54340-1A44-E24F-A375-7C61FDA6AA1C}" type="presOf" srcId="{14A959E6-1CD2-4341-AD87-FA65BC42955F}" destId="{07EF78FC-0BA8-E142-A404-0C37C22631FC}" srcOrd="0" destOrd="0" presId="urn:microsoft.com/office/officeart/2005/8/layout/vList2"/>
    <dgm:cxn modelId="{9EE51A4E-248F-4B2E-A0A4-B72123BEA984}" srcId="{14A959E6-1CD2-4341-AD87-FA65BC42955F}" destId="{745E49DB-C7B9-455A-9CB6-BC173CFDD633}" srcOrd="0" destOrd="0" parTransId="{01560C63-8236-4292-B5B7-8774192BE9D2}" sibTransId="{F4D3C1B5-6DF7-475C-AD71-0E719963EEB3}"/>
    <dgm:cxn modelId="{6F167B65-9254-432F-9F1F-E2BEFE1041EF}" srcId="{745E49DB-C7B9-455A-9CB6-BC173CFDD633}" destId="{0FD73455-D1B0-43F9-9D4E-6336488E0F96}" srcOrd="2" destOrd="0" parTransId="{522BD33D-CF3E-48A6-A284-949C781ADD9B}" sibTransId="{318637B3-D26F-4073-A9E9-BF51D290B000}"/>
    <dgm:cxn modelId="{3370DF73-211C-5441-87FE-06FEB361545D}" type="presOf" srcId="{F3440F41-B73F-407E-866E-12C488A4AF50}" destId="{F7224FCE-595F-5D47-991B-E65B4FB1D38D}" srcOrd="0" destOrd="0" presId="urn:microsoft.com/office/officeart/2005/8/layout/vList2"/>
    <dgm:cxn modelId="{86520E80-7E23-4BBE-BE8C-2334E3D5E9F0}" srcId="{14A959E6-1CD2-4341-AD87-FA65BC42955F}" destId="{2FDCFFBE-0428-472A-B055-653A25DFAB9E}" srcOrd="1" destOrd="0" parTransId="{7A875A70-C2D9-458A-BF98-3CD0161BD060}" sibTransId="{B03123EA-FC7E-448E-A017-48D0E7D1C99D}"/>
    <dgm:cxn modelId="{167F708B-B520-FA46-A0F3-9F3BBC522FD2}" type="presOf" srcId="{2FDCFFBE-0428-472A-B055-653A25DFAB9E}" destId="{9DADE8E5-6DF0-4F41-BEC8-5E10215FBC06}" srcOrd="0" destOrd="0" presId="urn:microsoft.com/office/officeart/2005/8/layout/vList2"/>
    <dgm:cxn modelId="{9E7F9E91-AAF6-442B-B252-D69E8F0A4502}" srcId="{745E49DB-C7B9-455A-9CB6-BC173CFDD633}" destId="{F3440F41-B73F-407E-866E-12C488A4AF50}" srcOrd="0" destOrd="0" parTransId="{9CA4646F-90FE-425B-95C5-9E8AE5BB3543}" sibTransId="{25F6B635-03FA-41CF-AD80-F2BA5151E076}"/>
    <dgm:cxn modelId="{B53DCA96-E221-A84A-B58F-40F49BE34AE2}" type="presOf" srcId="{0FD73455-D1B0-43F9-9D4E-6336488E0F96}" destId="{F7224FCE-595F-5D47-991B-E65B4FB1D38D}" srcOrd="0" destOrd="2" presId="urn:microsoft.com/office/officeart/2005/8/layout/vList2"/>
    <dgm:cxn modelId="{5EF1779F-EF34-474D-BE55-AAF22B6B16CE}" type="presOf" srcId="{B42D392D-AE6F-44DC-BC5A-7B8B4018EE52}" destId="{F7224FCE-595F-5D47-991B-E65B4FB1D38D}" srcOrd="0" destOrd="1" presId="urn:microsoft.com/office/officeart/2005/8/layout/vList2"/>
    <dgm:cxn modelId="{8DD582D4-AC86-5B41-B2C8-D18C4B27A6A8}" type="presOf" srcId="{745E49DB-C7B9-455A-9CB6-BC173CFDD633}" destId="{A24C9D0F-483A-934A-8A43-0214929FFA78}" srcOrd="0" destOrd="0" presId="urn:microsoft.com/office/officeart/2005/8/layout/vList2"/>
    <dgm:cxn modelId="{BF8AA01A-803C-434E-B7C3-A0BD3BB9E5CA}" type="presParOf" srcId="{07EF78FC-0BA8-E142-A404-0C37C22631FC}" destId="{A24C9D0F-483A-934A-8A43-0214929FFA78}" srcOrd="0" destOrd="0" presId="urn:microsoft.com/office/officeart/2005/8/layout/vList2"/>
    <dgm:cxn modelId="{5D62070C-4EBE-1347-B520-67439D4EE0F1}" type="presParOf" srcId="{07EF78FC-0BA8-E142-A404-0C37C22631FC}" destId="{F7224FCE-595F-5D47-991B-E65B4FB1D38D}" srcOrd="1" destOrd="0" presId="urn:microsoft.com/office/officeart/2005/8/layout/vList2"/>
    <dgm:cxn modelId="{A8C0F01B-C5F2-6841-BB80-E9D8D9E8C12A}" type="presParOf" srcId="{07EF78FC-0BA8-E142-A404-0C37C22631FC}" destId="{9DADE8E5-6DF0-4F41-BEC8-5E10215FBC0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2D25E73-3AA6-492F-B682-55EF564447A9}"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5876A0A3-3009-4660-9EC2-49E53BA1C18A}">
      <dgm:prSet/>
      <dgm:spPr/>
      <dgm:t>
        <a:bodyPr/>
        <a:lstStyle/>
        <a:p>
          <a:r>
            <a:rPr lang="en-US" b="1"/>
            <a:t>• Spojenectví s Viktorem Juščenkem</a:t>
          </a:r>
          <a:endParaRPr lang="en-US"/>
        </a:p>
      </dgm:t>
    </dgm:pt>
    <dgm:pt modelId="{1482CF47-D37B-4615-9301-AF3210CD4374}" type="parTrans" cxnId="{70DA1123-8D40-44A9-B837-A7C2D0C828D9}">
      <dgm:prSet/>
      <dgm:spPr/>
      <dgm:t>
        <a:bodyPr/>
        <a:lstStyle/>
        <a:p>
          <a:endParaRPr lang="en-US"/>
        </a:p>
      </dgm:t>
    </dgm:pt>
    <dgm:pt modelId="{F6F8EF1F-99A5-44AD-BB62-D3D3B9F10319}" type="sibTrans" cxnId="{70DA1123-8D40-44A9-B837-A7C2D0C828D9}">
      <dgm:prSet/>
      <dgm:spPr/>
      <dgm:t>
        <a:bodyPr/>
        <a:lstStyle/>
        <a:p>
          <a:endParaRPr lang="en-US"/>
        </a:p>
      </dgm:t>
    </dgm:pt>
    <dgm:pt modelId="{7203F367-0306-4E6A-8AF0-D22B110D6972}">
      <dgm:prSet/>
      <dgm:spPr/>
      <dgm:t>
        <a:bodyPr/>
        <a:lstStyle/>
        <a:p>
          <a:r>
            <a:rPr lang="en-US" b="1"/>
            <a:t>• Hlavní ženská tvář protestního hnutí</a:t>
          </a:r>
          <a:endParaRPr lang="en-US"/>
        </a:p>
      </dgm:t>
    </dgm:pt>
    <dgm:pt modelId="{40636DD6-538A-48A8-A2A7-5D2ECBAA88C7}" type="parTrans" cxnId="{FF7EACFC-A0D2-429A-80F6-A11204ED8516}">
      <dgm:prSet/>
      <dgm:spPr/>
      <dgm:t>
        <a:bodyPr/>
        <a:lstStyle/>
        <a:p>
          <a:endParaRPr lang="en-US"/>
        </a:p>
      </dgm:t>
    </dgm:pt>
    <dgm:pt modelId="{A645CF3C-902A-4263-A3B5-DE7E83F1969A}" type="sibTrans" cxnId="{FF7EACFC-A0D2-429A-80F6-A11204ED8516}">
      <dgm:prSet/>
      <dgm:spPr/>
      <dgm:t>
        <a:bodyPr/>
        <a:lstStyle/>
        <a:p>
          <a:endParaRPr lang="en-US"/>
        </a:p>
      </dgm:t>
    </dgm:pt>
    <dgm:pt modelId="{5196DDFC-C530-49E6-A886-354D16885E50}">
      <dgm:prSet/>
      <dgm:spPr/>
      <dgm:t>
        <a:bodyPr/>
        <a:lstStyle/>
        <a:p>
          <a:r>
            <a:rPr lang="en-US" b="1"/>
            <a:t>• Jmenována premiérkou po vítězství revoluce</a:t>
          </a:r>
          <a:endParaRPr lang="en-US"/>
        </a:p>
      </dgm:t>
    </dgm:pt>
    <dgm:pt modelId="{716DF02E-3CAE-4663-ABBF-C922931E7E76}" type="parTrans" cxnId="{5E27F0DC-8CF8-4867-AAEC-D7F04311EEE9}">
      <dgm:prSet/>
      <dgm:spPr/>
      <dgm:t>
        <a:bodyPr/>
        <a:lstStyle/>
        <a:p>
          <a:endParaRPr lang="en-US"/>
        </a:p>
      </dgm:t>
    </dgm:pt>
    <dgm:pt modelId="{808BE17D-F506-4B9F-A8B3-959D480BA0D9}" type="sibTrans" cxnId="{5E27F0DC-8CF8-4867-AAEC-D7F04311EEE9}">
      <dgm:prSet/>
      <dgm:spPr/>
      <dgm:t>
        <a:bodyPr/>
        <a:lstStyle/>
        <a:p>
          <a:endParaRPr lang="en-US"/>
        </a:p>
      </dgm:t>
    </dgm:pt>
    <dgm:pt modelId="{BA37071F-10C3-A244-ACE6-0CE62C15B043}" type="pres">
      <dgm:prSet presAssocID="{C2D25E73-3AA6-492F-B682-55EF564447A9}" presName="vert0" presStyleCnt="0">
        <dgm:presLayoutVars>
          <dgm:dir/>
          <dgm:animOne val="branch"/>
          <dgm:animLvl val="lvl"/>
        </dgm:presLayoutVars>
      </dgm:prSet>
      <dgm:spPr/>
    </dgm:pt>
    <dgm:pt modelId="{B3D41861-2DE3-DA45-9EA4-45FEBB2EA260}" type="pres">
      <dgm:prSet presAssocID="{5876A0A3-3009-4660-9EC2-49E53BA1C18A}" presName="thickLine" presStyleLbl="alignNode1" presStyleIdx="0" presStyleCnt="3"/>
      <dgm:spPr/>
    </dgm:pt>
    <dgm:pt modelId="{D52E34EE-4FB3-264C-9CCA-1C1F070BF5D6}" type="pres">
      <dgm:prSet presAssocID="{5876A0A3-3009-4660-9EC2-49E53BA1C18A}" presName="horz1" presStyleCnt="0"/>
      <dgm:spPr/>
    </dgm:pt>
    <dgm:pt modelId="{BE66F381-A0B2-5E4A-8307-2C71346D1DB5}" type="pres">
      <dgm:prSet presAssocID="{5876A0A3-3009-4660-9EC2-49E53BA1C18A}" presName="tx1" presStyleLbl="revTx" presStyleIdx="0" presStyleCnt="3"/>
      <dgm:spPr/>
    </dgm:pt>
    <dgm:pt modelId="{C2CF1B1B-721D-894B-8652-D9BB61BCD418}" type="pres">
      <dgm:prSet presAssocID="{5876A0A3-3009-4660-9EC2-49E53BA1C18A}" presName="vert1" presStyleCnt="0"/>
      <dgm:spPr/>
    </dgm:pt>
    <dgm:pt modelId="{6B0BC9CC-D5C8-8943-9645-2F17039147FA}" type="pres">
      <dgm:prSet presAssocID="{7203F367-0306-4E6A-8AF0-D22B110D6972}" presName="thickLine" presStyleLbl="alignNode1" presStyleIdx="1" presStyleCnt="3"/>
      <dgm:spPr/>
    </dgm:pt>
    <dgm:pt modelId="{0ADCF847-EBF3-5244-B66D-DC23D2F539E9}" type="pres">
      <dgm:prSet presAssocID="{7203F367-0306-4E6A-8AF0-D22B110D6972}" presName="horz1" presStyleCnt="0"/>
      <dgm:spPr/>
    </dgm:pt>
    <dgm:pt modelId="{370E29CD-578D-3642-8CDC-90D5051FF2D0}" type="pres">
      <dgm:prSet presAssocID="{7203F367-0306-4E6A-8AF0-D22B110D6972}" presName="tx1" presStyleLbl="revTx" presStyleIdx="1" presStyleCnt="3"/>
      <dgm:spPr/>
    </dgm:pt>
    <dgm:pt modelId="{BD825EF8-0D79-0A47-ADB1-8642DD1D6E9E}" type="pres">
      <dgm:prSet presAssocID="{7203F367-0306-4E6A-8AF0-D22B110D6972}" presName="vert1" presStyleCnt="0"/>
      <dgm:spPr/>
    </dgm:pt>
    <dgm:pt modelId="{3699EE6F-0D56-304E-8ED6-8F03AA749AC6}" type="pres">
      <dgm:prSet presAssocID="{5196DDFC-C530-49E6-A886-354D16885E50}" presName="thickLine" presStyleLbl="alignNode1" presStyleIdx="2" presStyleCnt="3"/>
      <dgm:spPr/>
    </dgm:pt>
    <dgm:pt modelId="{57C4DCF9-8423-044A-88A9-DA6BBA408969}" type="pres">
      <dgm:prSet presAssocID="{5196DDFC-C530-49E6-A886-354D16885E50}" presName="horz1" presStyleCnt="0"/>
      <dgm:spPr/>
    </dgm:pt>
    <dgm:pt modelId="{0EA823BD-2507-1348-A173-21CE24B7F698}" type="pres">
      <dgm:prSet presAssocID="{5196DDFC-C530-49E6-A886-354D16885E50}" presName="tx1" presStyleLbl="revTx" presStyleIdx="2" presStyleCnt="3"/>
      <dgm:spPr/>
    </dgm:pt>
    <dgm:pt modelId="{3FB5BE37-78EA-1B41-9F1B-474921CB70CF}" type="pres">
      <dgm:prSet presAssocID="{5196DDFC-C530-49E6-A886-354D16885E50}" presName="vert1" presStyleCnt="0"/>
      <dgm:spPr/>
    </dgm:pt>
  </dgm:ptLst>
  <dgm:cxnLst>
    <dgm:cxn modelId="{70DA1123-8D40-44A9-B837-A7C2D0C828D9}" srcId="{C2D25E73-3AA6-492F-B682-55EF564447A9}" destId="{5876A0A3-3009-4660-9EC2-49E53BA1C18A}" srcOrd="0" destOrd="0" parTransId="{1482CF47-D37B-4615-9301-AF3210CD4374}" sibTransId="{F6F8EF1F-99A5-44AD-BB62-D3D3B9F10319}"/>
    <dgm:cxn modelId="{839A9E32-B55E-9E4F-AA16-AC12368CA56A}" type="presOf" srcId="{C2D25E73-3AA6-492F-B682-55EF564447A9}" destId="{BA37071F-10C3-A244-ACE6-0CE62C15B043}" srcOrd="0" destOrd="0" presId="urn:microsoft.com/office/officeart/2008/layout/LinedList"/>
    <dgm:cxn modelId="{0C231B95-FEF8-A842-B8B6-CC6E7C29CB46}" type="presOf" srcId="{5876A0A3-3009-4660-9EC2-49E53BA1C18A}" destId="{BE66F381-A0B2-5E4A-8307-2C71346D1DB5}" srcOrd="0" destOrd="0" presId="urn:microsoft.com/office/officeart/2008/layout/LinedList"/>
    <dgm:cxn modelId="{C52F92CC-3487-F540-AE9A-C9C21E1B7FB1}" type="presOf" srcId="{7203F367-0306-4E6A-8AF0-D22B110D6972}" destId="{370E29CD-578D-3642-8CDC-90D5051FF2D0}" srcOrd="0" destOrd="0" presId="urn:microsoft.com/office/officeart/2008/layout/LinedList"/>
    <dgm:cxn modelId="{5E27F0DC-8CF8-4867-AAEC-D7F04311EEE9}" srcId="{C2D25E73-3AA6-492F-B682-55EF564447A9}" destId="{5196DDFC-C530-49E6-A886-354D16885E50}" srcOrd="2" destOrd="0" parTransId="{716DF02E-3CAE-4663-ABBF-C922931E7E76}" sibTransId="{808BE17D-F506-4B9F-A8B3-959D480BA0D9}"/>
    <dgm:cxn modelId="{15FB47E6-1B36-E445-8D4F-C4F098962B06}" type="presOf" srcId="{5196DDFC-C530-49E6-A886-354D16885E50}" destId="{0EA823BD-2507-1348-A173-21CE24B7F698}" srcOrd="0" destOrd="0" presId="urn:microsoft.com/office/officeart/2008/layout/LinedList"/>
    <dgm:cxn modelId="{FF7EACFC-A0D2-429A-80F6-A11204ED8516}" srcId="{C2D25E73-3AA6-492F-B682-55EF564447A9}" destId="{7203F367-0306-4E6A-8AF0-D22B110D6972}" srcOrd="1" destOrd="0" parTransId="{40636DD6-538A-48A8-A2A7-5D2ECBAA88C7}" sibTransId="{A645CF3C-902A-4263-A3B5-DE7E83F1969A}"/>
    <dgm:cxn modelId="{EED0A18F-8596-FB4C-86B5-647723F69816}" type="presParOf" srcId="{BA37071F-10C3-A244-ACE6-0CE62C15B043}" destId="{B3D41861-2DE3-DA45-9EA4-45FEBB2EA260}" srcOrd="0" destOrd="0" presId="urn:microsoft.com/office/officeart/2008/layout/LinedList"/>
    <dgm:cxn modelId="{E56292EC-844C-964E-BAEB-CFF57BC132C7}" type="presParOf" srcId="{BA37071F-10C3-A244-ACE6-0CE62C15B043}" destId="{D52E34EE-4FB3-264C-9CCA-1C1F070BF5D6}" srcOrd="1" destOrd="0" presId="urn:microsoft.com/office/officeart/2008/layout/LinedList"/>
    <dgm:cxn modelId="{590A5D6A-89B9-B84F-9382-159D1F2DFE7E}" type="presParOf" srcId="{D52E34EE-4FB3-264C-9CCA-1C1F070BF5D6}" destId="{BE66F381-A0B2-5E4A-8307-2C71346D1DB5}" srcOrd="0" destOrd="0" presId="urn:microsoft.com/office/officeart/2008/layout/LinedList"/>
    <dgm:cxn modelId="{8A322F43-2980-AE44-A407-CC26D2B7C07D}" type="presParOf" srcId="{D52E34EE-4FB3-264C-9CCA-1C1F070BF5D6}" destId="{C2CF1B1B-721D-894B-8652-D9BB61BCD418}" srcOrd="1" destOrd="0" presId="urn:microsoft.com/office/officeart/2008/layout/LinedList"/>
    <dgm:cxn modelId="{A6BD6FB7-6968-544C-962B-ED7F731BB62F}" type="presParOf" srcId="{BA37071F-10C3-A244-ACE6-0CE62C15B043}" destId="{6B0BC9CC-D5C8-8943-9645-2F17039147FA}" srcOrd="2" destOrd="0" presId="urn:microsoft.com/office/officeart/2008/layout/LinedList"/>
    <dgm:cxn modelId="{B3AADF50-4CAC-1E43-95A0-075C5CC16163}" type="presParOf" srcId="{BA37071F-10C3-A244-ACE6-0CE62C15B043}" destId="{0ADCF847-EBF3-5244-B66D-DC23D2F539E9}" srcOrd="3" destOrd="0" presId="urn:microsoft.com/office/officeart/2008/layout/LinedList"/>
    <dgm:cxn modelId="{53AB65E0-4418-0343-8D48-8C4258D15B43}" type="presParOf" srcId="{0ADCF847-EBF3-5244-B66D-DC23D2F539E9}" destId="{370E29CD-578D-3642-8CDC-90D5051FF2D0}" srcOrd="0" destOrd="0" presId="urn:microsoft.com/office/officeart/2008/layout/LinedList"/>
    <dgm:cxn modelId="{30BD4A4B-341D-1B41-B306-782F5B1FD2AC}" type="presParOf" srcId="{0ADCF847-EBF3-5244-B66D-DC23D2F539E9}" destId="{BD825EF8-0D79-0A47-ADB1-8642DD1D6E9E}" srcOrd="1" destOrd="0" presId="urn:microsoft.com/office/officeart/2008/layout/LinedList"/>
    <dgm:cxn modelId="{BB62D053-83BA-D444-BF0E-CC14BA210A38}" type="presParOf" srcId="{BA37071F-10C3-A244-ACE6-0CE62C15B043}" destId="{3699EE6F-0D56-304E-8ED6-8F03AA749AC6}" srcOrd="4" destOrd="0" presId="urn:microsoft.com/office/officeart/2008/layout/LinedList"/>
    <dgm:cxn modelId="{CE17253C-853D-1D47-A774-7A35F04966B4}" type="presParOf" srcId="{BA37071F-10C3-A244-ACE6-0CE62C15B043}" destId="{57C4DCF9-8423-044A-88A9-DA6BBA408969}" srcOrd="5" destOrd="0" presId="urn:microsoft.com/office/officeart/2008/layout/LinedList"/>
    <dgm:cxn modelId="{D56C3A22-5D8D-F84C-A37D-CAC239CFF0D7}" type="presParOf" srcId="{57C4DCF9-8423-044A-88A9-DA6BBA408969}" destId="{0EA823BD-2507-1348-A173-21CE24B7F698}" srcOrd="0" destOrd="0" presId="urn:microsoft.com/office/officeart/2008/layout/LinedList"/>
    <dgm:cxn modelId="{D0560AED-81CA-464E-A4DF-0F1EC75CBC82}" type="presParOf" srcId="{57C4DCF9-8423-044A-88A9-DA6BBA408969}" destId="{3FB5BE37-78EA-1B41-9F1B-474921CB70C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41FF777-40B5-4B09-ABE9-037BA49575A4}"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5BAE17C9-7FDB-45F0-AAB0-379587FE43E3}">
      <dgm:prSet/>
      <dgm:spPr/>
      <dgm:t>
        <a:bodyPr/>
        <a:lstStyle/>
        <a:p>
          <a:r>
            <a:rPr lang="en-US" b="1"/>
            <a:t>• 2011: odsouzena na 7 let – mezinárodní kritika procesu</a:t>
          </a:r>
          <a:endParaRPr lang="en-US"/>
        </a:p>
      </dgm:t>
    </dgm:pt>
    <dgm:pt modelId="{C3F9C829-54E3-4AD6-B7C0-B595791CF524}" type="parTrans" cxnId="{F5C390EF-C82E-4EE4-A93A-F3558352D114}">
      <dgm:prSet/>
      <dgm:spPr/>
      <dgm:t>
        <a:bodyPr/>
        <a:lstStyle/>
        <a:p>
          <a:endParaRPr lang="en-US"/>
        </a:p>
      </dgm:t>
    </dgm:pt>
    <dgm:pt modelId="{ABECB92E-8B50-49EC-BA3A-6D2ED73FAD81}" type="sibTrans" cxnId="{F5C390EF-C82E-4EE4-A93A-F3558352D114}">
      <dgm:prSet/>
      <dgm:spPr/>
      <dgm:t>
        <a:bodyPr/>
        <a:lstStyle/>
        <a:p>
          <a:endParaRPr lang="en-US"/>
        </a:p>
      </dgm:t>
    </dgm:pt>
    <dgm:pt modelId="{76471461-DEF7-4A30-9C0B-EC99F526F7E6}">
      <dgm:prSet/>
      <dgm:spPr/>
      <dgm:t>
        <a:bodyPr/>
        <a:lstStyle/>
        <a:p>
          <a:r>
            <a:rPr lang="en-US" b="1"/>
            <a:t>• 2014: propuštěna během Euromajdanu</a:t>
          </a:r>
          <a:endParaRPr lang="en-US"/>
        </a:p>
      </dgm:t>
    </dgm:pt>
    <dgm:pt modelId="{D58A70FF-F0D2-42EE-9934-81B2466B68DA}" type="parTrans" cxnId="{4F614093-7D3A-4E60-8277-4ABCBEA6CE33}">
      <dgm:prSet/>
      <dgm:spPr/>
      <dgm:t>
        <a:bodyPr/>
        <a:lstStyle/>
        <a:p>
          <a:endParaRPr lang="en-US"/>
        </a:p>
      </dgm:t>
    </dgm:pt>
    <dgm:pt modelId="{8EC6AC7D-B05B-431E-893B-55505B26E314}" type="sibTrans" cxnId="{4F614093-7D3A-4E60-8277-4ABCBEA6CE33}">
      <dgm:prSet/>
      <dgm:spPr/>
      <dgm:t>
        <a:bodyPr/>
        <a:lstStyle/>
        <a:p>
          <a:endParaRPr lang="en-US"/>
        </a:p>
      </dgm:t>
    </dgm:pt>
    <dgm:pt modelId="{2D5939EC-4CDA-4392-BFD6-B0486C401D69}">
      <dgm:prSet/>
      <dgm:spPr/>
      <dgm:t>
        <a:bodyPr/>
        <a:lstStyle/>
        <a:p>
          <a:r>
            <a:rPr lang="en-US" b="1"/>
            <a:t>• Kandidovala na prezidentku v letech 2014 a 2019</a:t>
          </a:r>
          <a:endParaRPr lang="en-US"/>
        </a:p>
      </dgm:t>
    </dgm:pt>
    <dgm:pt modelId="{799BDA0A-B1D4-469D-8F85-A024407480D7}" type="parTrans" cxnId="{2D78694A-CA44-4720-926C-3057B7CD9FA7}">
      <dgm:prSet/>
      <dgm:spPr/>
      <dgm:t>
        <a:bodyPr/>
        <a:lstStyle/>
        <a:p>
          <a:endParaRPr lang="en-US"/>
        </a:p>
      </dgm:t>
    </dgm:pt>
    <dgm:pt modelId="{216FFC6D-A44A-49C1-BED5-7018BF8F7C89}" type="sibTrans" cxnId="{2D78694A-CA44-4720-926C-3057B7CD9FA7}">
      <dgm:prSet/>
      <dgm:spPr/>
      <dgm:t>
        <a:bodyPr/>
        <a:lstStyle/>
        <a:p>
          <a:endParaRPr lang="en-US"/>
        </a:p>
      </dgm:t>
    </dgm:pt>
    <dgm:pt modelId="{4AC0C960-7BEE-5A4E-B6CB-F10CBE9D6169}" type="pres">
      <dgm:prSet presAssocID="{241FF777-40B5-4B09-ABE9-037BA49575A4}" presName="vert0" presStyleCnt="0">
        <dgm:presLayoutVars>
          <dgm:dir/>
          <dgm:animOne val="branch"/>
          <dgm:animLvl val="lvl"/>
        </dgm:presLayoutVars>
      </dgm:prSet>
      <dgm:spPr/>
    </dgm:pt>
    <dgm:pt modelId="{C3424B5A-33F8-8E42-A9CE-5FC74B960EA8}" type="pres">
      <dgm:prSet presAssocID="{5BAE17C9-7FDB-45F0-AAB0-379587FE43E3}" presName="thickLine" presStyleLbl="alignNode1" presStyleIdx="0" presStyleCnt="3"/>
      <dgm:spPr/>
    </dgm:pt>
    <dgm:pt modelId="{D27087BC-8052-514A-9112-BFE023B63C1A}" type="pres">
      <dgm:prSet presAssocID="{5BAE17C9-7FDB-45F0-AAB0-379587FE43E3}" presName="horz1" presStyleCnt="0"/>
      <dgm:spPr/>
    </dgm:pt>
    <dgm:pt modelId="{34D87915-CAB0-7F48-B61B-49A2678C3BB0}" type="pres">
      <dgm:prSet presAssocID="{5BAE17C9-7FDB-45F0-AAB0-379587FE43E3}" presName="tx1" presStyleLbl="revTx" presStyleIdx="0" presStyleCnt="3"/>
      <dgm:spPr/>
    </dgm:pt>
    <dgm:pt modelId="{892734B3-1F03-BF46-81EB-9E39D6103849}" type="pres">
      <dgm:prSet presAssocID="{5BAE17C9-7FDB-45F0-AAB0-379587FE43E3}" presName="vert1" presStyleCnt="0"/>
      <dgm:spPr/>
    </dgm:pt>
    <dgm:pt modelId="{1D4D319A-C479-CD4A-8298-EF3A87BDEB30}" type="pres">
      <dgm:prSet presAssocID="{76471461-DEF7-4A30-9C0B-EC99F526F7E6}" presName="thickLine" presStyleLbl="alignNode1" presStyleIdx="1" presStyleCnt="3"/>
      <dgm:spPr/>
    </dgm:pt>
    <dgm:pt modelId="{DDAC888D-B894-6A41-9F54-B603CA889799}" type="pres">
      <dgm:prSet presAssocID="{76471461-DEF7-4A30-9C0B-EC99F526F7E6}" presName="horz1" presStyleCnt="0"/>
      <dgm:spPr/>
    </dgm:pt>
    <dgm:pt modelId="{A4ED2BFD-88AD-DC47-A8EB-9725EBF910B7}" type="pres">
      <dgm:prSet presAssocID="{76471461-DEF7-4A30-9C0B-EC99F526F7E6}" presName="tx1" presStyleLbl="revTx" presStyleIdx="1" presStyleCnt="3"/>
      <dgm:spPr/>
    </dgm:pt>
    <dgm:pt modelId="{BFFED0E0-DF73-1C45-AFB8-2DA60C8A91BB}" type="pres">
      <dgm:prSet presAssocID="{76471461-DEF7-4A30-9C0B-EC99F526F7E6}" presName="vert1" presStyleCnt="0"/>
      <dgm:spPr/>
    </dgm:pt>
    <dgm:pt modelId="{6F3697DA-3A2B-7B47-9E03-65900DDF7BEF}" type="pres">
      <dgm:prSet presAssocID="{2D5939EC-4CDA-4392-BFD6-B0486C401D69}" presName="thickLine" presStyleLbl="alignNode1" presStyleIdx="2" presStyleCnt="3"/>
      <dgm:spPr/>
    </dgm:pt>
    <dgm:pt modelId="{ECDD011E-1542-DA47-9480-8E583E793175}" type="pres">
      <dgm:prSet presAssocID="{2D5939EC-4CDA-4392-BFD6-B0486C401D69}" presName="horz1" presStyleCnt="0"/>
      <dgm:spPr/>
    </dgm:pt>
    <dgm:pt modelId="{A9B1E8C6-D544-2541-824C-D3DC5401FAAE}" type="pres">
      <dgm:prSet presAssocID="{2D5939EC-4CDA-4392-BFD6-B0486C401D69}" presName="tx1" presStyleLbl="revTx" presStyleIdx="2" presStyleCnt="3"/>
      <dgm:spPr/>
    </dgm:pt>
    <dgm:pt modelId="{FD9D03F4-1D0B-9E4F-BBCB-DED317BAB9BE}" type="pres">
      <dgm:prSet presAssocID="{2D5939EC-4CDA-4392-BFD6-B0486C401D69}" presName="vert1" presStyleCnt="0"/>
      <dgm:spPr/>
    </dgm:pt>
  </dgm:ptLst>
  <dgm:cxnLst>
    <dgm:cxn modelId="{3B0BA716-EB45-2140-BCAC-03522413A110}" type="presOf" srcId="{241FF777-40B5-4B09-ABE9-037BA49575A4}" destId="{4AC0C960-7BEE-5A4E-B6CB-F10CBE9D6169}" srcOrd="0" destOrd="0" presId="urn:microsoft.com/office/officeart/2008/layout/LinedList"/>
    <dgm:cxn modelId="{2D78694A-CA44-4720-926C-3057B7CD9FA7}" srcId="{241FF777-40B5-4B09-ABE9-037BA49575A4}" destId="{2D5939EC-4CDA-4392-BFD6-B0486C401D69}" srcOrd="2" destOrd="0" parTransId="{799BDA0A-B1D4-469D-8F85-A024407480D7}" sibTransId="{216FFC6D-A44A-49C1-BED5-7018BF8F7C89}"/>
    <dgm:cxn modelId="{3518DB4D-D24D-5445-B3BB-FC304BD0E3EF}" type="presOf" srcId="{76471461-DEF7-4A30-9C0B-EC99F526F7E6}" destId="{A4ED2BFD-88AD-DC47-A8EB-9725EBF910B7}" srcOrd="0" destOrd="0" presId="urn:microsoft.com/office/officeart/2008/layout/LinedList"/>
    <dgm:cxn modelId="{E4CCEC7C-ABD6-4848-A434-B022B2705D87}" type="presOf" srcId="{2D5939EC-4CDA-4392-BFD6-B0486C401D69}" destId="{A9B1E8C6-D544-2541-824C-D3DC5401FAAE}" srcOrd="0" destOrd="0" presId="urn:microsoft.com/office/officeart/2008/layout/LinedList"/>
    <dgm:cxn modelId="{4F614093-7D3A-4E60-8277-4ABCBEA6CE33}" srcId="{241FF777-40B5-4B09-ABE9-037BA49575A4}" destId="{76471461-DEF7-4A30-9C0B-EC99F526F7E6}" srcOrd="1" destOrd="0" parTransId="{D58A70FF-F0D2-42EE-9934-81B2466B68DA}" sibTransId="{8EC6AC7D-B05B-431E-893B-55505B26E314}"/>
    <dgm:cxn modelId="{F44B92EC-E59F-A647-9842-49B1FADF7EF5}" type="presOf" srcId="{5BAE17C9-7FDB-45F0-AAB0-379587FE43E3}" destId="{34D87915-CAB0-7F48-B61B-49A2678C3BB0}" srcOrd="0" destOrd="0" presId="urn:microsoft.com/office/officeart/2008/layout/LinedList"/>
    <dgm:cxn modelId="{F5C390EF-C82E-4EE4-A93A-F3558352D114}" srcId="{241FF777-40B5-4B09-ABE9-037BA49575A4}" destId="{5BAE17C9-7FDB-45F0-AAB0-379587FE43E3}" srcOrd="0" destOrd="0" parTransId="{C3F9C829-54E3-4AD6-B7C0-B595791CF524}" sibTransId="{ABECB92E-8B50-49EC-BA3A-6D2ED73FAD81}"/>
    <dgm:cxn modelId="{6A983DE7-3E6C-B84A-B066-2B14CBE7B55A}" type="presParOf" srcId="{4AC0C960-7BEE-5A4E-B6CB-F10CBE9D6169}" destId="{C3424B5A-33F8-8E42-A9CE-5FC74B960EA8}" srcOrd="0" destOrd="0" presId="urn:microsoft.com/office/officeart/2008/layout/LinedList"/>
    <dgm:cxn modelId="{DD9FCC2C-5045-0047-A737-442C052AED99}" type="presParOf" srcId="{4AC0C960-7BEE-5A4E-B6CB-F10CBE9D6169}" destId="{D27087BC-8052-514A-9112-BFE023B63C1A}" srcOrd="1" destOrd="0" presId="urn:microsoft.com/office/officeart/2008/layout/LinedList"/>
    <dgm:cxn modelId="{5377E52C-FF14-A944-99CE-ACD9C8E9E7E4}" type="presParOf" srcId="{D27087BC-8052-514A-9112-BFE023B63C1A}" destId="{34D87915-CAB0-7F48-B61B-49A2678C3BB0}" srcOrd="0" destOrd="0" presId="urn:microsoft.com/office/officeart/2008/layout/LinedList"/>
    <dgm:cxn modelId="{389E216D-B072-4D4A-9051-769A46FA3E52}" type="presParOf" srcId="{D27087BC-8052-514A-9112-BFE023B63C1A}" destId="{892734B3-1F03-BF46-81EB-9E39D6103849}" srcOrd="1" destOrd="0" presId="urn:microsoft.com/office/officeart/2008/layout/LinedList"/>
    <dgm:cxn modelId="{248D247F-34CA-C447-9207-63D4F3E599BE}" type="presParOf" srcId="{4AC0C960-7BEE-5A4E-B6CB-F10CBE9D6169}" destId="{1D4D319A-C479-CD4A-8298-EF3A87BDEB30}" srcOrd="2" destOrd="0" presId="urn:microsoft.com/office/officeart/2008/layout/LinedList"/>
    <dgm:cxn modelId="{8F44A925-F61E-8E4C-A6F7-BF7E7BA7052D}" type="presParOf" srcId="{4AC0C960-7BEE-5A4E-B6CB-F10CBE9D6169}" destId="{DDAC888D-B894-6A41-9F54-B603CA889799}" srcOrd="3" destOrd="0" presId="urn:microsoft.com/office/officeart/2008/layout/LinedList"/>
    <dgm:cxn modelId="{8FAEC1A3-29FE-9646-BEE6-EBFB7050380F}" type="presParOf" srcId="{DDAC888D-B894-6A41-9F54-B603CA889799}" destId="{A4ED2BFD-88AD-DC47-A8EB-9725EBF910B7}" srcOrd="0" destOrd="0" presId="urn:microsoft.com/office/officeart/2008/layout/LinedList"/>
    <dgm:cxn modelId="{A38D9E61-1C0B-5643-92CB-059034EB686C}" type="presParOf" srcId="{DDAC888D-B894-6A41-9F54-B603CA889799}" destId="{BFFED0E0-DF73-1C45-AFB8-2DA60C8A91BB}" srcOrd="1" destOrd="0" presId="urn:microsoft.com/office/officeart/2008/layout/LinedList"/>
    <dgm:cxn modelId="{E6CCFD35-AE18-B148-9602-494D75333BF6}" type="presParOf" srcId="{4AC0C960-7BEE-5A4E-B6CB-F10CBE9D6169}" destId="{6F3697DA-3A2B-7B47-9E03-65900DDF7BEF}" srcOrd="4" destOrd="0" presId="urn:microsoft.com/office/officeart/2008/layout/LinedList"/>
    <dgm:cxn modelId="{AA21C1D3-ADBC-6949-839C-A48B4D0C8640}" type="presParOf" srcId="{4AC0C960-7BEE-5A4E-B6CB-F10CBE9D6169}" destId="{ECDD011E-1542-DA47-9480-8E583E793175}" srcOrd="5" destOrd="0" presId="urn:microsoft.com/office/officeart/2008/layout/LinedList"/>
    <dgm:cxn modelId="{64C06B65-1C1D-8E40-A768-42880B81E4C6}" type="presParOf" srcId="{ECDD011E-1542-DA47-9480-8E583E793175}" destId="{A9B1E8C6-D544-2541-824C-D3DC5401FAAE}" srcOrd="0" destOrd="0" presId="urn:microsoft.com/office/officeart/2008/layout/LinedList"/>
    <dgm:cxn modelId="{712B31A4-70B2-5E41-B898-EE35DB6BD017}" type="presParOf" srcId="{ECDD011E-1542-DA47-9480-8E583E793175}" destId="{FD9D03F4-1D0B-9E4F-BBCB-DED317BAB9B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6F14BC9-732D-4557-9AAC-7411460A291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ECB8A62-EF0A-4053-9563-517BE4BC6044}">
      <dgm:prSet/>
      <dgm:spPr/>
      <dgm:t>
        <a:bodyPr/>
        <a:lstStyle/>
        <a:p>
          <a:r>
            <a:rPr lang="en-US" b="1"/>
            <a:t>• Charismatická, ale kontroverzní</a:t>
          </a:r>
          <a:endParaRPr lang="en-US"/>
        </a:p>
      </dgm:t>
    </dgm:pt>
    <dgm:pt modelId="{D1CF779F-2CDE-4A11-8BDC-70FA61270F15}" type="parTrans" cxnId="{99FEF614-D6A0-4EF3-9A85-8CE974D4CBAB}">
      <dgm:prSet/>
      <dgm:spPr/>
      <dgm:t>
        <a:bodyPr/>
        <a:lstStyle/>
        <a:p>
          <a:endParaRPr lang="en-US"/>
        </a:p>
      </dgm:t>
    </dgm:pt>
    <dgm:pt modelId="{D2072A35-CDD6-40A7-8F6B-95C198DB423B}" type="sibTrans" cxnId="{99FEF614-D6A0-4EF3-9A85-8CE974D4CBAB}">
      <dgm:prSet/>
      <dgm:spPr/>
      <dgm:t>
        <a:bodyPr/>
        <a:lstStyle/>
        <a:p>
          <a:endParaRPr lang="en-US"/>
        </a:p>
      </dgm:t>
    </dgm:pt>
    <dgm:pt modelId="{DBAB75F6-4392-4EC2-BFE1-DF0C63B43154}">
      <dgm:prSet/>
      <dgm:spPr/>
      <dgm:t>
        <a:bodyPr/>
        <a:lstStyle/>
        <a:p>
          <a:r>
            <a:rPr lang="en-US" b="1"/>
            <a:t>• Kritizována za autoritářství a populismus</a:t>
          </a:r>
          <a:endParaRPr lang="en-US"/>
        </a:p>
      </dgm:t>
    </dgm:pt>
    <dgm:pt modelId="{EB9BA060-006E-4168-89EF-61A777BA72AC}" type="parTrans" cxnId="{F582968C-07CF-4407-89DE-C0755F66195E}">
      <dgm:prSet/>
      <dgm:spPr/>
      <dgm:t>
        <a:bodyPr/>
        <a:lstStyle/>
        <a:p>
          <a:endParaRPr lang="en-US"/>
        </a:p>
      </dgm:t>
    </dgm:pt>
    <dgm:pt modelId="{A86320E8-C192-4149-875E-94B4087FFB0B}" type="sibTrans" cxnId="{F582968C-07CF-4407-89DE-C0755F66195E}">
      <dgm:prSet/>
      <dgm:spPr/>
      <dgm:t>
        <a:bodyPr/>
        <a:lstStyle/>
        <a:p>
          <a:endParaRPr lang="en-US"/>
        </a:p>
      </dgm:t>
    </dgm:pt>
    <dgm:pt modelId="{910AF608-EF45-466C-A7A9-3479202ED2DD}">
      <dgm:prSet/>
      <dgm:spPr/>
      <dgm:t>
        <a:bodyPr/>
        <a:lstStyle/>
        <a:p>
          <a:r>
            <a:rPr lang="en-US" b="1"/>
            <a:t>• První výrazná žena v nejvyšší ukrajinské politice</a:t>
          </a:r>
          <a:endParaRPr lang="en-US"/>
        </a:p>
      </dgm:t>
    </dgm:pt>
    <dgm:pt modelId="{647928BA-C380-4CA7-B4EB-2307B97000B1}" type="parTrans" cxnId="{B427A3A9-8DD2-4265-8D4F-D559197B956C}">
      <dgm:prSet/>
      <dgm:spPr/>
      <dgm:t>
        <a:bodyPr/>
        <a:lstStyle/>
        <a:p>
          <a:endParaRPr lang="en-US"/>
        </a:p>
      </dgm:t>
    </dgm:pt>
    <dgm:pt modelId="{C79EFF08-3223-47A4-9BC2-6DCCFF1E8AE6}" type="sibTrans" cxnId="{B427A3A9-8DD2-4265-8D4F-D559197B956C}">
      <dgm:prSet/>
      <dgm:spPr/>
      <dgm:t>
        <a:bodyPr/>
        <a:lstStyle/>
        <a:p>
          <a:endParaRPr lang="en-US"/>
        </a:p>
      </dgm:t>
    </dgm:pt>
    <dgm:pt modelId="{F96360B8-B6CD-764C-8AD7-B48AEF925287}" type="pres">
      <dgm:prSet presAssocID="{C6F14BC9-732D-4557-9AAC-7411460A291C}" presName="vert0" presStyleCnt="0">
        <dgm:presLayoutVars>
          <dgm:dir/>
          <dgm:animOne val="branch"/>
          <dgm:animLvl val="lvl"/>
        </dgm:presLayoutVars>
      </dgm:prSet>
      <dgm:spPr/>
    </dgm:pt>
    <dgm:pt modelId="{715EF7CC-7B98-2D42-B070-547C2E5F5D5A}" type="pres">
      <dgm:prSet presAssocID="{FECB8A62-EF0A-4053-9563-517BE4BC6044}" presName="thickLine" presStyleLbl="alignNode1" presStyleIdx="0" presStyleCnt="3"/>
      <dgm:spPr/>
    </dgm:pt>
    <dgm:pt modelId="{70DFB493-D26A-5747-8612-AB780A06B2D3}" type="pres">
      <dgm:prSet presAssocID="{FECB8A62-EF0A-4053-9563-517BE4BC6044}" presName="horz1" presStyleCnt="0"/>
      <dgm:spPr/>
    </dgm:pt>
    <dgm:pt modelId="{3DE2981B-0E60-5F43-8682-FDC109F2FFBE}" type="pres">
      <dgm:prSet presAssocID="{FECB8A62-EF0A-4053-9563-517BE4BC6044}" presName="tx1" presStyleLbl="revTx" presStyleIdx="0" presStyleCnt="3"/>
      <dgm:spPr/>
    </dgm:pt>
    <dgm:pt modelId="{9B9E4643-F530-8143-8E8C-934423530105}" type="pres">
      <dgm:prSet presAssocID="{FECB8A62-EF0A-4053-9563-517BE4BC6044}" presName="vert1" presStyleCnt="0"/>
      <dgm:spPr/>
    </dgm:pt>
    <dgm:pt modelId="{0DAEE1E7-A1F2-864F-B47B-76621D8E02D6}" type="pres">
      <dgm:prSet presAssocID="{DBAB75F6-4392-4EC2-BFE1-DF0C63B43154}" presName="thickLine" presStyleLbl="alignNode1" presStyleIdx="1" presStyleCnt="3"/>
      <dgm:spPr/>
    </dgm:pt>
    <dgm:pt modelId="{AC617C10-CA3F-6E4A-8A04-E98A31BFFD30}" type="pres">
      <dgm:prSet presAssocID="{DBAB75F6-4392-4EC2-BFE1-DF0C63B43154}" presName="horz1" presStyleCnt="0"/>
      <dgm:spPr/>
    </dgm:pt>
    <dgm:pt modelId="{3A99AB31-E1D6-5D49-97A4-4E21BA20A338}" type="pres">
      <dgm:prSet presAssocID="{DBAB75F6-4392-4EC2-BFE1-DF0C63B43154}" presName="tx1" presStyleLbl="revTx" presStyleIdx="1" presStyleCnt="3"/>
      <dgm:spPr/>
    </dgm:pt>
    <dgm:pt modelId="{384BD6FC-4311-BB41-B530-233B0F77E913}" type="pres">
      <dgm:prSet presAssocID="{DBAB75F6-4392-4EC2-BFE1-DF0C63B43154}" presName="vert1" presStyleCnt="0"/>
      <dgm:spPr/>
    </dgm:pt>
    <dgm:pt modelId="{74FA10A0-4909-3649-AEA7-542EB3EBC11B}" type="pres">
      <dgm:prSet presAssocID="{910AF608-EF45-466C-A7A9-3479202ED2DD}" presName="thickLine" presStyleLbl="alignNode1" presStyleIdx="2" presStyleCnt="3"/>
      <dgm:spPr/>
    </dgm:pt>
    <dgm:pt modelId="{C33A75E3-7134-6A44-B1FD-19F8F2C0394F}" type="pres">
      <dgm:prSet presAssocID="{910AF608-EF45-466C-A7A9-3479202ED2DD}" presName="horz1" presStyleCnt="0"/>
      <dgm:spPr/>
    </dgm:pt>
    <dgm:pt modelId="{FDA7AE16-BCBC-D048-804E-4C142B28E0FD}" type="pres">
      <dgm:prSet presAssocID="{910AF608-EF45-466C-A7A9-3479202ED2DD}" presName="tx1" presStyleLbl="revTx" presStyleIdx="2" presStyleCnt="3"/>
      <dgm:spPr/>
    </dgm:pt>
    <dgm:pt modelId="{CF688C40-B5CE-4449-B6BC-950CDE0A87E1}" type="pres">
      <dgm:prSet presAssocID="{910AF608-EF45-466C-A7A9-3479202ED2DD}" presName="vert1" presStyleCnt="0"/>
      <dgm:spPr/>
    </dgm:pt>
  </dgm:ptLst>
  <dgm:cxnLst>
    <dgm:cxn modelId="{58937012-830D-C64C-9DB7-01406E0D77B3}" type="presOf" srcId="{DBAB75F6-4392-4EC2-BFE1-DF0C63B43154}" destId="{3A99AB31-E1D6-5D49-97A4-4E21BA20A338}" srcOrd="0" destOrd="0" presId="urn:microsoft.com/office/officeart/2008/layout/LinedList"/>
    <dgm:cxn modelId="{99FEF614-D6A0-4EF3-9A85-8CE974D4CBAB}" srcId="{C6F14BC9-732D-4557-9AAC-7411460A291C}" destId="{FECB8A62-EF0A-4053-9563-517BE4BC6044}" srcOrd="0" destOrd="0" parTransId="{D1CF779F-2CDE-4A11-8BDC-70FA61270F15}" sibTransId="{D2072A35-CDD6-40A7-8F6B-95C198DB423B}"/>
    <dgm:cxn modelId="{DAF11422-888E-CF46-B1B0-5CE72E6A990B}" type="presOf" srcId="{910AF608-EF45-466C-A7A9-3479202ED2DD}" destId="{FDA7AE16-BCBC-D048-804E-4C142B28E0FD}" srcOrd="0" destOrd="0" presId="urn:microsoft.com/office/officeart/2008/layout/LinedList"/>
    <dgm:cxn modelId="{00089A86-F6FE-A54F-8E79-93DF4074AD2D}" type="presOf" srcId="{C6F14BC9-732D-4557-9AAC-7411460A291C}" destId="{F96360B8-B6CD-764C-8AD7-B48AEF925287}" srcOrd="0" destOrd="0" presId="urn:microsoft.com/office/officeart/2008/layout/LinedList"/>
    <dgm:cxn modelId="{F582968C-07CF-4407-89DE-C0755F66195E}" srcId="{C6F14BC9-732D-4557-9AAC-7411460A291C}" destId="{DBAB75F6-4392-4EC2-BFE1-DF0C63B43154}" srcOrd="1" destOrd="0" parTransId="{EB9BA060-006E-4168-89EF-61A777BA72AC}" sibTransId="{A86320E8-C192-4149-875E-94B4087FFB0B}"/>
    <dgm:cxn modelId="{428FD38E-25B8-784C-92DD-E674FB469DE7}" type="presOf" srcId="{FECB8A62-EF0A-4053-9563-517BE4BC6044}" destId="{3DE2981B-0E60-5F43-8682-FDC109F2FFBE}" srcOrd="0" destOrd="0" presId="urn:microsoft.com/office/officeart/2008/layout/LinedList"/>
    <dgm:cxn modelId="{B427A3A9-8DD2-4265-8D4F-D559197B956C}" srcId="{C6F14BC9-732D-4557-9AAC-7411460A291C}" destId="{910AF608-EF45-466C-A7A9-3479202ED2DD}" srcOrd="2" destOrd="0" parTransId="{647928BA-C380-4CA7-B4EB-2307B97000B1}" sibTransId="{C79EFF08-3223-47A4-9BC2-6DCCFF1E8AE6}"/>
    <dgm:cxn modelId="{AEDAD4EF-AE23-F14B-8F4A-919DD89196DA}" type="presParOf" srcId="{F96360B8-B6CD-764C-8AD7-B48AEF925287}" destId="{715EF7CC-7B98-2D42-B070-547C2E5F5D5A}" srcOrd="0" destOrd="0" presId="urn:microsoft.com/office/officeart/2008/layout/LinedList"/>
    <dgm:cxn modelId="{2ACFC1AC-AFD9-6C48-83E1-D79B2F6DB36E}" type="presParOf" srcId="{F96360B8-B6CD-764C-8AD7-B48AEF925287}" destId="{70DFB493-D26A-5747-8612-AB780A06B2D3}" srcOrd="1" destOrd="0" presId="urn:microsoft.com/office/officeart/2008/layout/LinedList"/>
    <dgm:cxn modelId="{2E36441C-8366-D94E-B37F-C9410826E29F}" type="presParOf" srcId="{70DFB493-D26A-5747-8612-AB780A06B2D3}" destId="{3DE2981B-0E60-5F43-8682-FDC109F2FFBE}" srcOrd="0" destOrd="0" presId="urn:microsoft.com/office/officeart/2008/layout/LinedList"/>
    <dgm:cxn modelId="{B92D81FE-CB50-E044-B53F-4A5EF45E4627}" type="presParOf" srcId="{70DFB493-D26A-5747-8612-AB780A06B2D3}" destId="{9B9E4643-F530-8143-8E8C-934423530105}" srcOrd="1" destOrd="0" presId="urn:microsoft.com/office/officeart/2008/layout/LinedList"/>
    <dgm:cxn modelId="{AD8A62AC-7F6B-0348-BB6F-EDE24EF6D155}" type="presParOf" srcId="{F96360B8-B6CD-764C-8AD7-B48AEF925287}" destId="{0DAEE1E7-A1F2-864F-B47B-76621D8E02D6}" srcOrd="2" destOrd="0" presId="urn:microsoft.com/office/officeart/2008/layout/LinedList"/>
    <dgm:cxn modelId="{1A47D9CC-0ED0-3B47-A730-3CB92E5C19E3}" type="presParOf" srcId="{F96360B8-B6CD-764C-8AD7-B48AEF925287}" destId="{AC617C10-CA3F-6E4A-8A04-E98A31BFFD30}" srcOrd="3" destOrd="0" presId="urn:microsoft.com/office/officeart/2008/layout/LinedList"/>
    <dgm:cxn modelId="{F5A9E7D1-9DAC-274A-ADD2-816C19FAB71A}" type="presParOf" srcId="{AC617C10-CA3F-6E4A-8A04-E98A31BFFD30}" destId="{3A99AB31-E1D6-5D49-97A4-4E21BA20A338}" srcOrd="0" destOrd="0" presId="urn:microsoft.com/office/officeart/2008/layout/LinedList"/>
    <dgm:cxn modelId="{6C224161-E7B0-6145-A53B-50278C64D1F9}" type="presParOf" srcId="{AC617C10-CA3F-6E4A-8A04-E98A31BFFD30}" destId="{384BD6FC-4311-BB41-B530-233B0F77E913}" srcOrd="1" destOrd="0" presId="urn:microsoft.com/office/officeart/2008/layout/LinedList"/>
    <dgm:cxn modelId="{5BA37E82-1486-F54B-9427-AC256758440A}" type="presParOf" srcId="{F96360B8-B6CD-764C-8AD7-B48AEF925287}" destId="{74FA10A0-4909-3649-AEA7-542EB3EBC11B}" srcOrd="4" destOrd="0" presId="urn:microsoft.com/office/officeart/2008/layout/LinedList"/>
    <dgm:cxn modelId="{DE78C812-A828-7740-81D1-A7C081C04752}" type="presParOf" srcId="{F96360B8-B6CD-764C-8AD7-B48AEF925287}" destId="{C33A75E3-7134-6A44-B1FD-19F8F2C0394F}" srcOrd="5" destOrd="0" presId="urn:microsoft.com/office/officeart/2008/layout/LinedList"/>
    <dgm:cxn modelId="{4F6F73F5-D1C5-D946-BA10-EB1045CB2924}" type="presParOf" srcId="{C33A75E3-7134-6A44-B1FD-19F8F2C0394F}" destId="{FDA7AE16-BCBC-D048-804E-4C142B28E0FD}" srcOrd="0" destOrd="0" presId="urn:microsoft.com/office/officeart/2008/layout/LinedList"/>
    <dgm:cxn modelId="{85B422B0-BC48-AC41-B843-4271FBBFDE21}" type="presParOf" srcId="{C33A75E3-7134-6A44-B1FD-19F8F2C0394F}" destId="{CF688C40-B5CE-4449-B6BC-950CDE0A87E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DEC7682-05E7-4BAC-9A71-EACE4C5881F6}"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88230161-2585-468E-A4CD-4A66E7DF3F03}">
      <dgm:prSet/>
      <dgm:spPr/>
      <dgm:t>
        <a:bodyPr/>
        <a:lstStyle/>
        <a:p>
          <a:r>
            <a:rPr lang="en-US" b="1"/>
            <a:t>• Juščenko: Proevropský, čestný, ale slabý vůdce</a:t>
          </a:r>
          <a:endParaRPr lang="en-US"/>
        </a:p>
      </dgm:t>
    </dgm:pt>
    <dgm:pt modelId="{406B6D22-3667-4DB5-951D-01B1FDB49554}" type="parTrans" cxnId="{7C906598-7E12-4404-A668-AB2BB48B9B31}">
      <dgm:prSet/>
      <dgm:spPr/>
      <dgm:t>
        <a:bodyPr/>
        <a:lstStyle/>
        <a:p>
          <a:endParaRPr lang="en-US"/>
        </a:p>
      </dgm:t>
    </dgm:pt>
    <dgm:pt modelId="{E56FFEC5-D16C-42F2-A661-095965E544AB}" type="sibTrans" cxnId="{7C906598-7E12-4404-A668-AB2BB48B9B31}">
      <dgm:prSet/>
      <dgm:spPr/>
      <dgm:t>
        <a:bodyPr/>
        <a:lstStyle/>
        <a:p>
          <a:endParaRPr lang="en-US"/>
        </a:p>
      </dgm:t>
    </dgm:pt>
    <dgm:pt modelId="{CD596684-1176-45B0-A033-1013DEC7107A}">
      <dgm:prSet/>
      <dgm:spPr/>
      <dgm:t>
        <a:bodyPr/>
        <a:lstStyle/>
        <a:p>
          <a:r>
            <a:rPr lang="en-US" b="1"/>
            <a:t>• Janukovyč: Proruský, autoritář, svržen Euromajdanem</a:t>
          </a:r>
          <a:endParaRPr lang="en-US"/>
        </a:p>
      </dgm:t>
    </dgm:pt>
    <dgm:pt modelId="{92A65DFC-768A-4719-9239-461A2689EA13}" type="parTrans" cxnId="{926284AB-A650-410C-8D35-38299A1E03DB}">
      <dgm:prSet/>
      <dgm:spPr/>
      <dgm:t>
        <a:bodyPr/>
        <a:lstStyle/>
        <a:p>
          <a:endParaRPr lang="en-US"/>
        </a:p>
      </dgm:t>
    </dgm:pt>
    <dgm:pt modelId="{17D38A04-0D96-460F-A16F-77A89F02913C}" type="sibTrans" cxnId="{926284AB-A650-410C-8D35-38299A1E03DB}">
      <dgm:prSet/>
      <dgm:spPr/>
      <dgm:t>
        <a:bodyPr/>
        <a:lstStyle/>
        <a:p>
          <a:endParaRPr lang="en-US"/>
        </a:p>
      </dgm:t>
    </dgm:pt>
    <dgm:pt modelId="{E648027E-E88B-49B6-8195-9B5F19B012DE}">
      <dgm:prSet/>
      <dgm:spPr/>
      <dgm:t>
        <a:bodyPr/>
        <a:lstStyle/>
        <a:p>
          <a:r>
            <a:rPr lang="en-US" b="1"/>
            <a:t>• Tymošenková: Ambiciózní, silná, ale rozdělující osobnost</a:t>
          </a:r>
          <a:endParaRPr lang="en-US"/>
        </a:p>
      </dgm:t>
    </dgm:pt>
    <dgm:pt modelId="{1387F40B-9244-4DE0-8334-2B0882744A5B}" type="parTrans" cxnId="{5232B7E8-EE6C-479F-8261-A17D855388CC}">
      <dgm:prSet/>
      <dgm:spPr/>
      <dgm:t>
        <a:bodyPr/>
        <a:lstStyle/>
        <a:p>
          <a:endParaRPr lang="en-US"/>
        </a:p>
      </dgm:t>
    </dgm:pt>
    <dgm:pt modelId="{05748D33-7C39-40C6-9328-D1C5CA6CB396}" type="sibTrans" cxnId="{5232B7E8-EE6C-479F-8261-A17D855388CC}">
      <dgm:prSet/>
      <dgm:spPr/>
      <dgm:t>
        <a:bodyPr/>
        <a:lstStyle/>
        <a:p>
          <a:endParaRPr lang="en-US"/>
        </a:p>
      </dgm:t>
    </dgm:pt>
    <dgm:pt modelId="{D7E6A991-6C7F-46F9-A6AF-5D2B356F6E67}">
      <dgm:prSet/>
      <dgm:spPr/>
      <dgm:t>
        <a:bodyPr/>
        <a:lstStyle/>
        <a:p>
          <a:r>
            <a:rPr lang="en-US" b="1"/>
            <a:t>• Všichni tři spojeni s obdobím Oranžové revoluce</a:t>
          </a:r>
          <a:endParaRPr lang="en-US"/>
        </a:p>
      </dgm:t>
    </dgm:pt>
    <dgm:pt modelId="{4A8F12C1-9019-415D-B796-02B6461CBA57}" type="parTrans" cxnId="{F900D859-6A92-4248-9CD9-F9AB8FA5C06A}">
      <dgm:prSet/>
      <dgm:spPr/>
      <dgm:t>
        <a:bodyPr/>
        <a:lstStyle/>
        <a:p>
          <a:endParaRPr lang="en-US"/>
        </a:p>
      </dgm:t>
    </dgm:pt>
    <dgm:pt modelId="{46F21E45-F26F-41B0-BEC2-210342B75E59}" type="sibTrans" cxnId="{F900D859-6A92-4248-9CD9-F9AB8FA5C06A}">
      <dgm:prSet/>
      <dgm:spPr/>
      <dgm:t>
        <a:bodyPr/>
        <a:lstStyle/>
        <a:p>
          <a:endParaRPr lang="en-US"/>
        </a:p>
      </dgm:t>
    </dgm:pt>
    <dgm:pt modelId="{BB5654EC-E663-3F4C-BC5E-244EA1D6A043}" type="pres">
      <dgm:prSet presAssocID="{BDEC7682-05E7-4BAC-9A71-EACE4C5881F6}" presName="vert0" presStyleCnt="0">
        <dgm:presLayoutVars>
          <dgm:dir/>
          <dgm:animOne val="branch"/>
          <dgm:animLvl val="lvl"/>
        </dgm:presLayoutVars>
      </dgm:prSet>
      <dgm:spPr/>
    </dgm:pt>
    <dgm:pt modelId="{50498A29-470D-BF4E-96EE-9CFE52596B63}" type="pres">
      <dgm:prSet presAssocID="{88230161-2585-468E-A4CD-4A66E7DF3F03}" presName="thickLine" presStyleLbl="alignNode1" presStyleIdx="0" presStyleCnt="4"/>
      <dgm:spPr/>
    </dgm:pt>
    <dgm:pt modelId="{C781551B-191B-914C-96F0-6A8A41917B38}" type="pres">
      <dgm:prSet presAssocID="{88230161-2585-468E-A4CD-4A66E7DF3F03}" presName="horz1" presStyleCnt="0"/>
      <dgm:spPr/>
    </dgm:pt>
    <dgm:pt modelId="{8CF0A486-4B51-DC4F-92DD-75D5B9FAF249}" type="pres">
      <dgm:prSet presAssocID="{88230161-2585-468E-A4CD-4A66E7DF3F03}" presName="tx1" presStyleLbl="revTx" presStyleIdx="0" presStyleCnt="4"/>
      <dgm:spPr/>
    </dgm:pt>
    <dgm:pt modelId="{22460B58-B4D5-2E46-BEF5-8F3FF1AFE6B4}" type="pres">
      <dgm:prSet presAssocID="{88230161-2585-468E-A4CD-4A66E7DF3F03}" presName="vert1" presStyleCnt="0"/>
      <dgm:spPr/>
    </dgm:pt>
    <dgm:pt modelId="{56102793-E0C3-5C44-BC99-2775DFF9D6C9}" type="pres">
      <dgm:prSet presAssocID="{CD596684-1176-45B0-A033-1013DEC7107A}" presName="thickLine" presStyleLbl="alignNode1" presStyleIdx="1" presStyleCnt="4"/>
      <dgm:spPr/>
    </dgm:pt>
    <dgm:pt modelId="{986DB3CE-D67A-0C44-939F-127736C1AB69}" type="pres">
      <dgm:prSet presAssocID="{CD596684-1176-45B0-A033-1013DEC7107A}" presName="horz1" presStyleCnt="0"/>
      <dgm:spPr/>
    </dgm:pt>
    <dgm:pt modelId="{8F137A35-324C-8644-A755-376A019A674C}" type="pres">
      <dgm:prSet presAssocID="{CD596684-1176-45B0-A033-1013DEC7107A}" presName="tx1" presStyleLbl="revTx" presStyleIdx="1" presStyleCnt="4"/>
      <dgm:spPr/>
    </dgm:pt>
    <dgm:pt modelId="{E7834FA7-7777-9A4B-A80A-7D1A788AA9D7}" type="pres">
      <dgm:prSet presAssocID="{CD596684-1176-45B0-A033-1013DEC7107A}" presName="vert1" presStyleCnt="0"/>
      <dgm:spPr/>
    </dgm:pt>
    <dgm:pt modelId="{4D3FD148-2715-8444-A207-0C5016969B02}" type="pres">
      <dgm:prSet presAssocID="{E648027E-E88B-49B6-8195-9B5F19B012DE}" presName="thickLine" presStyleLbl="alignNode1" presStyleIdx="2" presStyleCnt="4"/>
      <dgm:spPr/>
    </dgm:pt>
    <dgm:pt modelId="{52B6271F-F345-B149-84F4-9527E5686347}" type="pres">
      <dgm:prSet presAssocID="{E648027E-E88B-49B6-8195-9B5F19B012DE}" presName="horz1" presStyleCnt="0"/>
      <dgm:spPr/>
    </dgm:pt>
    <dgm:pt modelId="{37A4D8EA-5DF2-F34A-AB39-C57543DCEEFB}" type="pres">
      <dgm:prSet presAssocID="{E648027E-E88B-49B6-8195-9B5F19B012DE}" presName="tx1" presStyleLbl="revTx" presStyleIdx="2" presStyleCnt="4"/>
      <dgm:spPr/>
    </dgm:pt>
    <dgm:pt modelId="{BF63A69B-9738-994D-AFCE-C92FFA6BD9E6}" type="pres">
      <dgm:prSet presAssocID="{E648027E-E88B-49B6-8195-9B5F19B012DE}" presName="vert1" presStyleCnt="0"/>
      <dgm:spPr/>
    </dgm:pt>
    <dgm:pt modelId="{E51D71C4-E2F8-0A48-9464-E76A64EA6016}" type="pres">
      <dgm:prSet presAssocID="{D7E6A991-6C7F-46F9-A6AF-5D2B356F6E67}" presName="thickLine" presStyleLbl="alignNode1" presStyleIdx="3" presStyleCnt="4"/>
      <dgm:spPr/>
    </dgm:pt>
    <dgm:pt modelId="{7D4C4E8C-6EB1-D846-BACE-EDCDE5D26252}" type="pres">
      <dgm:prSet presAssocID="{D7E6A991-6C7F-46F9-A6AF-5D2B356F6E67}" presName="horz1" presStyleCnt="0"/>
      <dgm:spPr/>
    </dgm:pt>
    <dgm:pt modelId="{267A1E23-EFD5-F24C-87A7-2C12BC2C4275}" type="pres">
      <dgm:prSet presAssocID="{D7E6A991-6C7F-46F9-A6AF-5D2B356F6E67}" presName="tx1" presStyleLbl="revTx" presStyleIdx="3" presStyleCnt="4"/>
      <dgm:spPr/>
    </dgm:pt>
    <dgm:pt modelId="{9CA9C932-6292-CE46-A89E-273D3AFE0D52}" type="pres">
      <dgm:prSet presAssocID="{D7E6A991-6C7F-46F9-A6AF-5D2B356F6E67}" presName="vert1" presStyleCnt="0"/>
      <dgm:spPr/>
    </dgm:pt>
  </dgm:ptLst>
  <dgm:cxnLst>
    <dgm:cxn modelId="{DF9C884A-A20E-D646-89B3-D5E880C321BF}" type="presOf" srcId="{CD596684-1176-45B0-A033-1013DEC7107A}" destId="{8F137A35-324C-8644-A755-376A019A674C}" srcOrd="0" destOrd="0" presId="urn:microsoft.com/office/officeart/2008/layout/LinedList"/>
    <dgm:cxn modelId="{F900D859-6A92-4248-9CD9-F9AB8FA5C06A}" srcId="{BDEC7682-05E7-4BAC-9A71-EACE4C5881F6}" destId="{D7E6A991-6C7F-46F9-A6AF-5D2B356F6E67}" srcOrd="3" destOrd="0" parTransId="{4A8F12C1-9019-415D-B796-02B6461CBA57}" sibTransId="{46F21E45-F26F-41B0-BEC2-210342B75E59}"/>
    <dgm:cxn modelId="{2D69BC97-9905-A840-9843-B58A96EE9C77}" type="presOf" srcId="{BDEC7682-05E7-4BAC-9A71-EACE4C5881F6}" destId="{BB5654EC-E663-3F4C-BC5E-244EA1D6A043}" srcOrd="0" destOrd="0" presId="urn:microsoft.com/office/officeart/2008/layout/LinedList"/>
    <dgm:cxn modelId="{7C906598-7E12-4404-A668-AB2BB48B9B31}" srcId="{BDEC7682-05E7-4BAC-9A71-EACE4C5881F6}" destId="{88230161-2585-468E-A4CD-4A66E7DF3F03}" srcOrd="0" destOrd="0" parTransId="{406B6D22-3667-4DB5-951D-01B1FDB49554}" sibTransId="{E56FFEC5-D16C-42F2-A661-095965E544AB}"/>
    <dgm:cxn modelId="{926284AB-A650-410C-8D35-38299A1E03DB}" srcId="{BDEC7682-05E7-4BAC-9A71-EACE4C5881F6}" destId="{CD596684-1176-45B0-A033-1013DEC7107A}" srcOrd="1" destOrd="0" parTransId="{92A65DFC-768A-4719-9239-461A2689EA13}" sibTransId="{17D38A04-0D96-460F-A16F-77A89F02913C}"/>
    <dgm:cxn modelId="{A4BDADAE-EE91-CD4E-AFBA-8139114A1B11}" type="presOf" srcId="{E648027E-E88B-49B6-8195-9B5F19B012DE}" destId="{37A4D8EA-5DF2-F34A-AB39-C57543DCEEFB}" srcOrd="0" destOrd="0" presId="urn:microsoft.com/office/officeart/2008/layout/LinedList"/>
    <dgm:cxn modelId="{3AF0A3C5-C979-E042-B7B6-4DF1C8F8146F}" type="presOf" srcId="{88230161-2585-468E-A4CD-4A66E7DF3F03}" destId="{8CF0A486-4B51-DC4F-92DD-75D5B9FAF249}" srcOrd="0" destOrd="0" presId="urn:microsoft.com/office/officeart/2008/layout/LinedList"/>
    <dgm:cxn modelId="{C4D003E5-EE9F-E847-A39E-55371A9937C3}" type="presOf" srcId="{D7E6A991-6C7F-46F9-A6AF-5D2B356F6E67}" destId="{267A1E23-EFD5-F24C-87A7-2C12BC2C4275}" srcOrd="0" destOrd="0" presId="urn:microsoft.com/office/officeart/2008/layout/LinedList"/>
    <dgm:cxn modelId="{5232B7E8-EE6C-479F-8261-A17D855388CC}" srcId="{BDEC7682-05E7-4BAC-9A71-EACE4C5881F6}" destId="{E648027E-E88B-49B6-8195-9B5F19B012DE}" srcOrd="2" destOrd="0" parTransId="{1387F40B-9244-4DE0-8334-2B0882744A5B}" sibTransId="{05748D33-7C39-40C6-9328-D1C5CA6CB396}"/>
    <dgm:cxn modelId="{9D4234C5-D57D-A640-9826-E73283AA2A5A}" type="presParOf" srcId="{BB5654EC-E663-3F4C-BC5E-244EA1D6A043}" destId="{50498A29-470D-BF4E-96EE-9CFE52596B63}" srcOrd="0" destOrd="0" presId="urn:microsoft.com/office/officeart/2008/layout/LinedList"/>
    <dgm:cxn modelId="{05185087-5C02-4542-AB44-8293BD4DBEE9}" type="presParOf" srcId="{BB5654EC-E663-3F4C-BC5E-244EA1D6A043}" destId="{C781551B-191B-914C-96F0-6A8A41917B38}" srcOrd="1" destOrd="0" presId="urn:microsoft.com/office/officeart/2008/layout/LinedList"/>
    <dgm:cxn modelId="{32BDE93E-E638-2448-95A5-19DC7E5D48C2}" type="presParOf" srcId="{C781551B-191B-914C-96F0-6A8A41917B38}" destId="{8CF0A486-4B51-DC4F-92DD-75D5B9FAF249}" srcOrd="0" destOrd="0" presId="urn:microsoft.com/office/officeart/2008/layout/LinedList"/>
    <dgm:cxn modelId="{447032B9-0ACB-764E-AC87-3AF9C7AF6C61}" type="presParOf" srcId="{C781551B-191B-914C-96F0-6A8A41917B38}" destId="{22460B58-B4D5-2E46-BEF5-8F3FF1AFE6B4}" srcOrd="1" destOrd="0" presId="urn:microsoft.com/office/officeart/2008/layout/LinedList"/>
    <dgm:cxn modelId="{C6D589F8-A504-1340-B0A2-B0D41E6B4851}" type="presParOf" srcId="{BB5654EC-E663-3F4C-BC5E-244EA1D6A043}" destId="{56102793-E0C3-5C44-BC99-2775DFF9D6C9}" srcOrd="2" destOrd="0" presId="urn:microsoft.com/office/officeart/2008/layout/LinedList"/>
    <dgm:cxn modelId="{FE0811CC-5F8F-9F4C-A432-78AEC0CEA886}" type="presParOf" srcId="{BB5654EC-E663-3F4C-BC5E-244EA1D6A043}" destId="{986DB3CE-D67A-0C44-939F-127736C1AB69}" srcOrd="3" destOrd="0" presId="urn:microsoft.com/office/officeart/2008/layout/LinedList"/>
    <dgm:cxn modelId="{60E8BD60-7FBA-174C-A0C8-DAA1E33703CF}" type="presParOf" srcId="{986DB3CE-D67A-0C44-939F-127736C1AB69}" destId="{8F137A35-324C-8644-A755-376A019A674C}" srcOrd="0" destOrd="0" presId="urn:microsoft.com/office/officeart/2008/layout/LinedList"/>
    <dgm:cxn modelId="{7BCB13DE-56A9-ED45-9AD6-AC001A2D6BFC}" type="presParOf" srcId="{986DB3CE-D67A-0C44-939F-127736C1AB69}" destId="{E7834FA7-7777-9A4B-A80A-7D1A788AA9D7}" srcOrd="1" destOrd="0" presId="urn:microsoft.com/office/officeart/2008/layout/LinedList"/>
    <dgm:cxn modelId="{58EB4FC3-1C9B-FE4B-8FBA-684F782CF527}" type="presParOf" srcId="{BB5654EC-E663-3F4C-BC5E-244EA1D6A043}" destId="{4D3FD148-2715-8444-A207-0C5016969B02}" srcOrd="4" destOrd="0" presId="urn:microsoft.com/office/officeart/2008/layout/LinedList"/>
    <dgm:cxn modelId="{ADDFD18F-E90E-2346-9B2F-02A081FCA812}" type="presParOf" srcId="{BB5654EC-E663-3F4C-BC5E-244EA1D6A043}" destId="{52B6271F-F345-B149-84F4-9527E5686347}" srcOrd="5" destOrd="0" presId="urn:microsoft.com/office/officeart/2008/layout/LinedList"/>
    <dgm:cxn modelId="{94066387-0B27-7E4F-86BD-ACCB96596FBD}" type="presParOf" srcId="{52B6271F-F345-B149-84F4-9527E5686347}" destId="{37A4D8EA-5DF2-F34A-AB39-C57543DCEEFB}" srcOrd="0" destOrd="0" presId="urn:microsoft.com/office/officeart/2008/layout/LinedList"/>
    <dgm:cxn modelId="{19DC027D-1895-4D4F-9209-AE5F15559A5A}" type="presParOf" srcId="{52B6271F-F345-B149-84F4-9527E5686347}" destId="{BF63A69B-9738-994D-AFCE-C92FFA6BD9E6}" srcOrd="1" destOrd="0" presId="urn:microsoft.com/office/officeart/2008/layout/LinedList"/>
    <dgm:cxn modelId="{64008F54-627F-CF49-8D01-401EE7E8008A}" type="presParOf" srcId="{BB5654EC-E663-3F4C-BC5E-244EA1D6A043}" destId="{E51D71C4-E2F8-0A48-9464-E76A64EA6016}" srcOrd="6" destOrd="0" presId="urn:microsoft.com/office/officeart/2008/layout/LinedList"/>
    <dgm:cxn modelId="{5BF6FDDB-8807-6F47-9898-7D149E2F809B}" type="presParOf" srcId="{BB5654EC-E663-3F4C-BC5E-244EA1D6A043}" destId="{7D4C4E8C-6EB1-D846-BACE-EDCDE5D26252}" srcOrd="7" destOrd="0" presId="urn:microsoft.com/office/officeart/2008/layout/LinedList"/>
    <dgm:cxn modelId="{FC6D3CA6-BC98-C042-A8E4-03A7B7A5B69E}" type="presParOf" srcId="{7D4C4E8C-6EB1-D846-BACE-EDCDE5D26252}" destId="{267A1E23-EFD5-F24C-87A7-2C12BC2C4275}" srcOrd="0" destOrd="0" presId="urn:microsoft.com/office/officeart/2008/layout/LinedList"/>
    <dgm:cxn modelId="{55817551-0274-DA40-8443-2CEBA98E4132}" type="presParOf" srcId="{7D4C4E8C-6EB1-D846-BACE-EDCDE5D26252}" destId="{9CA9C932-6292-CE46-A89E-273D3AFE0D5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F3216D6-BCA6-400F-A7C2-3A885CC19C3B}"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4FA3D452-008D-44B2-83C5-DFA0F52EAB4B}">
      <dgm:prSet/>
      <dgm:spPr/>
      <dgm:t>
        <a:bodyPr/>
        <a:lstStyle/>
        <a:p>
          <a:r>
            <a:rPr lang="cs-CZ" b="1"/>
            <a:t>Bezpečnostní události: </a:t>
          </a:r>
          <a:r>
            <a:rPr lang="cs-CZ" b="1" i="1"/>
            <a:t>Budapešťské memorandum nebylo v krizových chvílích naplněno.</a:t>
          </a:r>
          <a:r>
            <a:rPr lang="cs-CZ" b="1"/>
            <a:t> </a:t>
          </a:r>
          <a:endParaRPr lang="en-US"/>
        </a:p>
      </dgm:t>
    </dgm:pt>
    <dgm:pt modelId="{9FFC64D1-550E-4183-94F1-2A2768B5FDD9}" type="parTrans" cxnId="{3D74777D-87AE-4004-91D8-94729103D199}">
      <dgm:prSet/>
      <dgm:spPr/>
      <dgm:t>
        <a:bodyPr/>
        <a:lstStyle/>
        <a:p>
          <a:endParaRPr lang="en-US"/>
        </a:p>
      </dgm:t>
    </dgm:pt>
    <dgm:pt modelId="{318C7E9C-E3CE-486F-B6CA-BA1CD93D463F}" type="sibTrans" cxnId="{3D74777D-87AE-4004-91D8-94729103D199}">
      <dgm:prSet/>
      <dgm:spPr/>
      <dgm:t>
        <a:bodyPr/>
        <a:lstStyle/>
        <a:p>
          <a:endParaRPr lang="en-US"/>
        </a:p>
      </dgm:t>
    </dgm:pt>
    <dgm:pt modelId="{0E31C587-4C2B-4387-9DE7-A10B53D943DF}">
      <dgm:prSet/>
      <dgm:spPr/>
      <dgm:t>
        <a:bodyPr/>
        <a:lstStyle/>
        <a:p>
          <a:r>
            <a:rPr lang="cs-CZ" b="1"/>
            <a:t>V roce 2014 Rusko obsadilo Krym a podpořilo separatisty na východě Ukrajiny – jednalo se o porušení memoranda ze strany jednoho ze signatářů​.</a:t>
          </a:r>
          <a:endParaRPr lang="en-US"/>
        </a:p>
      </dgm:t>
    </dgm:pt>
    <dgm:pt modelId="{837A9664-5A05-4EC0-958B-EF1347633991}" type="parTrans" cxnId="{61FA0A19-DAFD-4CA0-ACFF-60119AB43086}">
      <dgm:prSet/>
      <dgm:spPr/>
      <dgm:t>
        <a:bodyPr/>
        <a:lstStyle/>
        <a:p>
          <a:endParaRPr lang="en-US"/>
        </a:p>
      </dgm:t>
    </dgm:pt>
    <dgm:pt modelId="{C2EFCF40-DE7A-4D85-B9EE-DBE0C924AFDF}" type="sibTrans" cxnId="{61FA0A19-DAFD-4CA0-ACFF-60119AB43086}">
      <dgm:prSet/>
      <dgm:spPr/>
      <dgm:t>
        <a:bodyPr/>
        <a:lstStyle/>
        <a:p>
          <a:endParaRPr lang="en-US"/>
        </a:p>
      </dgm:t>
    </dgm:pt>
    <dgm:pt modelId="{11D6209D-B75B-45AB-A200-F08AF3C15A5B}">
      <dgm:prSet/>
      <dgm:spPr/>
      <dgm:t>
        <a:bodyPr/>
        <a:lstStyle/>
        <a:p>
          <a:r>
            <a:rPr lang="cs-CZ" b="1"/>
            <a:t>Spojené státy a Británie toto označily za porušení závazků a protestovaly na půdě OSN, neposkytly však Ukrajině přímou vojenskou obranu​.</a:t>
          </a:r>
          <a:endParaRPr lang="en-US"/>
        </a:p>
      </dgm:t>
    </dgm:pt>
    <dgm:pt modelId="{BD8C2059-A414-460A-80F2-2D99EDF37A0C}" type="parTrans" cxnId="{421BA062-FA6F-40AA-A994-EAACA7F7BE0A}">
      <dgm:prSet/>
      <dgm:spPr/>
      <dgm:t>
        <a:bodyPr/>
        <a:lstStyle/>
        <a:p>
          <a:endParaRPr lang="en-US"/>
        </a:p>
      </dgm:t>
    </dgm:pt>
    <dgm:pt modelId="{CEC437E3-4D70-4477-BBB7-B5E7E1742EE1}" type="sibTrans" cxnId="{421BA062-FA6F-40AA-A994-EAACA7F7BE0A}">
      <dgm:prSet/>
      <dgm:spPr/>
      <dgm:t>
        <a:bodyPr/>
        <a:lstStyle/>
        <a:p>
          <a:endParaRPr lang="en-US"/>
        </a:p>
      </dgm:t>
    </dgm:pt>
    <dgm:pt modelId="{B8D8ADA3-B24B-46CA-9F1D-060CD7EF553A}">
      <dgm:prSet/>
      <dgm:spPr/>
      <dgm:t>
        <a:bodyPr/>
        <a:lstStyle/>
        <a:p>
          <a:r>
            <a:rPr lang="cs-CZ" b="1"/>
            <a:t>.</a:t>
          </a:r>
          <a:endParaRPr lang="en-US"/>
        </a:p>
      </dgm:t>
    </dgm:pt>
    <dgm:pt modelId="{A128BE76-926D-41B1-BF1A-8E83B05A2F2F}" type="parTrans" cxnId="{625443A7-99EF-4A4E-A50D-48F270FFA109}">
      <dgm:prSet/>
      <dgm:spPr/>
      <dgm:t>
        <a:bodyPr/>
        <a:lstStyle/>
        <a:p>
          <a:endParaRPr lang="en-US"/>
        </a:p>
      </dgm:t>
    </dgm:pt>
    <dgm:pt modelId="{25701B8C-C76D-4101-BEFB-E02801C15A18}" type="sibTrans" cxnId="{625443A7-99EF-4A4E-A50D-48F270FFA109}">
      <dgm:prSet/>
      <dgm:spPr/>
      <dgm:t>
        <a:bodyPr/>
        <a:lstStyle/>
        <a:p>
          <a:endParaRPr lang="en-US"/>
        </a:p>
      </dgm:t>
    </dgm:pt>
    <dgm:pt modelId="{6324BF63-5773-5B47-A3DF-A25B4A047917}" type="pres">
      <dgm:prSet presAssocID="{9F3216D6-BCA6-400F-A7C2-3A885CC19C3B}" presName="vert0" presStyleCnt="0">
        <dgm:presLayoutVars>
          <dgm:dir/>
          <dgm:animOne val="branch"/>
          <dgm:animLvl val="lvl"/>
        </dgm:presLayoutVars>
      </dgm:prSet>
      <dgm:spPr/>
    </dgm:pt>
    <dgm:pt modelId="{0D69056F-1B66-6D48-A3C1-B38FA680B12C}" type="pres">
      <dgm:prSet presAssocID="{4FA3D452-008D-44B2-83C5-DFA0F52EAB4B}" presName="thickLine" presStyleLbl="alignNode1" presStyleIdx="0" presStyleCnt="4"/>
      <dgm:spPr/>
    </dgm:pt>
    <dgm:pt modelId="{2BAC6F99-274B-DD48-ADA7-5405F470D7E2}" type="pres">
      <dgm:prSet presAssocID="{4FA3D452-008D-44B2-83C5-DFA0F52EAB4B}" presName="horz1" presStyleCnt="0"/>
      <dgm:spPr/>
    </dgm:pt>
    <dgm:pt modelId="{A3C7742C-A13F-E049-BF9B-43C495C79F1A}" type="pres">
      <dgm:prSet presAssocID="{4FA3D452-008D-44B2-83C5-DFA0F52EAB4B}" presName="tx1" presStyleLbl="revTx" presStyleIdx="0" presStyleCnt="4"/>
      <dgm:spPr/>
    </dgm:pt>
    <dgm:pt modelId="{28BE71FC-C217-5B40-9D65-2E40C811873F}" type="pres">
      <dgm:prSet presAssocID="{4FA3D452-008D-44B2-83C5-DFA0F52EAB4B}" presName="vert1" presStyleCnt="0"/>
      <dgm:spPr/>
    </dgm:pt>
    <dgm:pt modelId="{C1844133-CE57-6944-8F67-9860CEC9D2BF}" type="pres">
      <dgm:prSet presAssocID="{0E31C587-4C2B-4387-9DE7-A10B53D943DF}" presName="thickLine" presStyleLbl="alignNode1" presStyleIdx="1" presStyleCnt="4"/>
      <dgm:spPr/>
    </dgm:pt>
    <dgm:pt modelId="{7A188FCB-3AA2-3C4C-92B8-A99DB9D75C8E}" type="pres">
      <dgm:prSet presAssocID="{0E31C587-4C2B-4387-9DE7-A10B53D943DF}" presName="horz1" presStyleCnt="0"/>
      <dgm:spPr/>
    </dgm:pt>
    <dgm:pt modelId="{999E474D-82C2-9D4C-A3B4-996CC77FC82A}" type="pres">
      <dgm:prSet presAssocID="{0E31C587-4C2B-4387-9DE7-A10B53D943DF}" presName="tx1" presStyleLbl="revTx" presStyleIdx="1" presStyleCnt="4"/>
      <dgm:spPr/>
    </dgm:pt>
    <dgm:pt modelId="{E8D40D49-EF55-CF40-A6C9-AE9A077D0E93}" type="pres">
      <dgm:prSet presAssocID="{0E31C587-4C2B-4387-9DE7-A10B53D943DF}" presName="vert1" presStyleCnt="0"/>
      <dgm:spPr/>
    </dgm:pt>
    <dgm:pt modelId="{3947C8D3-D830-1B43-B435-DF3E84349DD4}" type="pres">
      <dgm:prSet presAssocID="{11D6209D-B75B-45AB-A200-F08AF3C15A5B}" presName="thickLine" presStyleLbl="alignNode1" presStyleIdx="2" presStyleCnt="4"/>
      <dgm:spPr/>
    </dgm:pt>
    <dgm:pt modelId="{B139C834-987B-4B4B-B94C-4CEA014FE48E}" type="pres">
      <dgm:prSet presAssocID="{11D6209D-B75B-45AB-A200-F08AF3C15A5B}" presName="horz1" presStyleCnt="0"/>
      <dgm:spPr/>
    </dgm:pt>
    <dgm:pt modelId="{D205B224-8426-0B44-83C3-71801281A50B}" type="pres">
      <dgm:prSet presAssocID="{11D6209D-B75B-45AB-A200-F08AF3C15A5B}" presName="tx1" presStyleLbl="revTx" presStyleIdx="2" presStyleCnt="4"/>
      <dgm:spPr/>
    </dgm:pt>
    <dgm:pt modelId="{A47D86EA-96A4-364E-BD21-3A051D110EE4}" type="pres">
      <dgm:prSet presAssocID="{11D6209D-B75B-45AB-A200-F08AF3C15A5B}" presName="vert1" presStyleCnt="0"/>
      <dgm:spPr/>
    </dgm:pt>
    <dgm:pt modelId="{92A4CEFB-69A3-AA4C-9973-28095053E388}" type="pres">
      <dgm:prSet presAssocID="{B8D8ADA3-B24B-46CA-9F1D-060CD7EF553A}" presName="thickLine" presStyleLbl="alignNode1" presStyleIdx="3" presStyleCnt="4"/>
      <dgm:spPr/>
    </dgm:pt>
    <dgm:pt modelId="{B211C7DE-0D16-4144-BFE1-EC5157086724}" type="pres">
      <dgm:prSet presAssocID="{B8D8ADA3-B24B-46CA-9F1D-060CD7EF553A}" presName="horz1" presStyleCnt="0"/>
      <dgm:spPr/>
    </dgm:pt>
    <dgm:pt modelId="{042E4FAD-86CC-8D4F-938B-E4C88AEF6EED}" type="pres">
      <dgm:prSet presAssocID="{B8D8ADA3-B24B-46CA-9F1D-060CD7EF553A}" presName="tx1" presStyleLbl="revTx" presStyleIdx="3" presStyleCnt="4"/>
      <dgm:spPr/>
    </dgm:pt>
    <dgm:pt modelId="{73370861-668B-5445-B145-24F15CB8F026}" type="pres">
      <dgm:prSet presAssocID="{B8D8ADA3-B24B-46CA-9F1D-060CD7EF553A}" presName="vert1" presStyleCnt="0"/>
      <dgm:spPr/>
    </dgm:pt>
  </dgm:ptLst>
  <dgm:cxnLst>
    <dgm:cxn modelId="{08F44F0D-9931-6045-81EA-24CE03B7307C}" type="presOf" srcId="{9F3216D6-BCA6-400F-A7C2-3A885CC19C3B}" destId="{6324BF63-5773-5B47-A3DF-A25B4A047917}" srcOrd="0" destOrd="0" presId="urn:microsoft.com/office/officeart/2008/layout/LinedList"/>
    <dgm:cxn modelId="{61FA0A19-DAFD-4CA0-ACFF-60119AB43086}" srcId="{9F3216D6-BCA6-400F-A7C2-3A885CC19C3B}" destId="{0E31C587-4C2B-4387-9DE7-A10B53D943DF}" srcOrd="1" destOrd="0" parTransId="{837A9664-5A05-4EC0-958B-EF1347633991}" sibTransId="{C2EFCF40-DE7A-4D85-B9EE-DBE0C924AFDF}"/>
    <dgm:cxn modelId="{B19CF32F-4CD1-FD40-856A-FA5D324827AE}" type="presOf" srcId="{0E31C587-4C2B-4387-9DE7-A10B53D943DF}" destId="{999E474D-82C2-9D4C-A3B4-996CC77FC82A}" srcOrd="0" destOrd="0" presId="urn:microsoft.com/office/officeart/2008/layout/LinedList"/>
    <dgm:cxn modelId="{AA58E753-3501-5242-8423-3BD90B2B2D64}" type="presOf" srcId="{4FA3D452-008D-44B2-83C5-DFA0F52EAB4B}" destId="{A3C7742C-A13F-E049-BF9B-43C495C79F1A}" srcOrd="0" destOrd="0" presId="urn:microsoft.com/office/officeart/2008/layout/LinedList"/>
    <dgm:cxn modelId="{421BA062-FA6F-40AA-A994-EAACA7F7BE0A}" srcId="{9F3216D6-BCA6-400F-A7C2-3A885CC19C3B}" destId="{11D6209D-B75B-45AB-A200-F08AF3C15A5B}" srcOrd="2" destOrd="0" parTransId="{BD8C2059-A414-460A-80F2-2D99EDF37A0C}" sibTransId="{CEC437E3-4D70-4477-BBB7-B5E7E1742EE1}"/>
    <dgm:cxn modelId="{3D74777D-87AE-4004-91D8-94729103D199}" srcId="{9F3216D6-BCA6-400F-A7C2-3A885CC19C3B}" destId="{4FA3D452-008D-44B2-83C5-DFA0F52EAB4B}" srcOrd="0" destOrd="0" parTransId="{9FFC64D1-550E-4183-94F1-2A2768B5FDD9}" sibTransId="{318C7E9C-E3CE-486F-B6CA-BA1CD93D463F}"/>
    <dgm:cxn modelId="{625443A7-99EF-4A4E-A50D-48F270FFA109}" srcId="{9F3216D6-BCA6-400F-A7C2-3A885CC19C3B}" destId="{B8D8ADA3-B24B-46CA-9F1D-060CD7EF553A}" srcOrd="3" destOrd="0" parTransId="{A128BE76-926D-41B1-BF1A-8E83B05A2F2F}" sibTransId="{25701B8C-C76D-4101-BEFB-E02801C15A18}"/>
    <dgm:cxn modelId="{C17BC5C2-1B7C-A34C-A246-A8C5A71656E2}" type="presOf" srcId="{B8D8ADA3-B24B-46CA-9F1D-060CD7EF553A}" destId="{042E4FAD-86CC-8D4F-938B-E4C88AEF6EED}" srcOrd="0" destOrd="0" presId="urn:microsoft.com/office/officeart/2008/layout/LinedList"/>
    <dgm:cxn modelId="{23A410FD-ED91-9E4E-BD10-201F2AFE3540}" type="presOf" srcId="{11D6209D-B75B-45AB-A200-F08AF3C15A5B}" destId="{D205B224-8426-0B44-83C3-71801281A50B}" srcOrd="0" destOrd="0" presId="urn:microsoft.com/office/officeart/2008/layout/LinedList"/>
    <dgm:cxn modelId="{FC24A97C-F9C0-2B48-A63C-9087F2A1569D}" type="presParOf" srcId="{6324BF63-5773-5B47-A3DF-A25B4A047917}" destId="{0D69056F-1B66-6D48-A3C1-B38FA680B12C}" srcOrd="0" destOrd="0" presId="urn:microsoft.com/office/officeart/2008/layout/LinedList"/>
    <dgm:cxn modelId="{BFF37847-3783-304C-AC4B-3B714C1CC76C}" type="presParOf" srcId="{6324BF63-5773-5B47-A3DF-A25B4A047917}" destId="{2BAC6F99-274B-DD48-ADA7-5405F470D7E2}" srcOrd="1" destOrd="0" presId="urn:microsoft.com/office/officeart/2008/layout/LinedList"/>
    <dgm:cxn modelId="{80A11C21-9BFE-E246-AA64-6785F4851753}" type="presParOf" srcId="{2BAC6F99-274B-DD48-ADA7-5405F470D7E2}" destId="{A3C7742C-A13F-E049-BF9B-43C495C79F1A}" srcOrd="0" destOrd="0" presId="urn:microsoft.com/office/officeart/2008/layout/LinedList"/>
    <dgm:cxn modelId="{629C345C-1CD5-2C42-AB73-BBDF0C0F1255}" type="presParOf" srcId="{2BAC6F99-274B-DD48-ADA7-5405F470D7E2}" destId="{28BE71FC-C217-5B40-9D65-2E40C811873F}" srcOrd="1" destOrd="0" presId="urn:microsoft.com/office/officeart/2008/layout/LinedList"/>
    <dgm:cxn modelId="{709A7960-F792-3B4A-B61C-EAED13D11AAD}" type="presParOf" srcId="{6324BF63-5773-5B47-A3DF-A25B4A047917}" destId="{C1844133-CE57-6944-8F67-9860CEC9D2BF}" srcOrd="2" destOrd="0" presId="urn:microsoft.com/office/officeart/2008/layout/LinedList"/>
    <dgm:cxn modelId="{1E3A8CD5-2887-0C41-A942-0A8F055EBCD9}" type="presParOf" srcId="{6324BF63-5773-5B47-A3DF-A25B4A047917}" destId="{7A188FCB-3AA2-3C4C-92B8-A99DB9D75C8E}" srcOrd="3" destOrd="0" presId="urn:microsoft.com/office/officeart/2008/layout/LinedList"/>
    <dgm:cxn modelId="{605AFE73-3EEC-0340-BEA5-07D3DF02E352}" type="presParOf" srcId="{7A188FCB-3AA2-3C4C-92B8-A99DB9D75C8E}" destId="{999E474D-82C2-9D4C-A3B4-996CC77FC82A}" srcOrd="0" destOrd="0" presId="urn:microsoft.com/office/officeart/2008/layout/LinedList"/>
    <dgm:cxn modelId="{DB6A2CF2-776C-B642-9A87-577B2AFAB591}" type="presParOf" srcId="{7A188FCB-3AA2-3C4C-92B8-A99DB9D75C8E}" destId="{E8D40D49-EF55-CF40-A6C9-AE9A077D0E93}" srcOrd="1" destOrd="0" presId="urn:microsoft.com/office/officeart/2008/layout/LinedList"/>
    <dgm:cxn modelId="{6194852C-CC8B-E447-BD81-9F7CCE426491}" type="presParOf" srcId="{6324BF63-5773-5B47-A3DF-A25B4A047917}" destId="{3947C8D3-D830-1B43-B435-DF3E84349DD4}" srcOrd="4" destOrd="0" presId="urn:microsoft.com/office/officeart/2008/layout/LinedList"/>
    <dgm:cxn modelId="{7F3C3AAB-0D8E-CD40-B0C6-E26EEA4EB32C}" type="presParOf" srcId="{6324BF63-5773-5B47-A3DF-A25B4A047917}" destId="{B139C834-987B-4B4B-B94C-4CEA014FE48E}" srcOrd="5" destOrd="0" presId="urn:microsoft.com/office/officeart/2008/layout/LinedList"/>
    <dgm:cxn modelId="{C3B72A1B-3EF6-3044-A86C-1A939A4E1F21}" type="presParOf" srcId="{B139C834-987B-4B4B-B94C-4CEA014FE48E}" destId="{D205B224-8426-0B44-83C3-71801281A50B}" srcOrd="0" destOrd="0" presId="urn:microsoft.com/office/officeart/2008/layout/LinedList"/>
    <dgm:cxn modelId="{BD89E2AC-1953-C445-9B10-04F54CBDE70F}" type="presParOf" srcId="{B139C834-987B-4B4B-B94C-4CEA014FE48E}" destId="{A47D86EA-96A4-364E-BD21-3A051D110EE4}" srcOrd="1" destOrd="0" presId="urn:microsoft.com/office/officeart/2008/layout/LinedList"/>
    <dgm:cxn modelId="{A43F9B5E-748C-E441-AA66-03BF31438646}" type="presParOf" srcId="{6324BF63-5773-5B47-A3DF-A25B4A047917}" destId="{92A4CEFB-69A3-AA4C-9973-28095053E388}" srcOrd="6" destOrd="0" presId="urn:microsoft.com/office/officeart/2008/layout/LinedList"/>
    <dgm:cxn modelId="{1B37B076-55D8-234A-80D4-65FB734D5794}" type="presParOf" srcId="{6324BF63-5773-5B47-A3DF-A25B4A047917}" destId="{B211C7DE-0D16-4144-BFE1-EC5157086724}" srcOrd="7" destOrd="0" presId="urn:microsoft.com/office/officeart/2008/layout/LinedList"/>
    <dgm:cxn modelId="{2BA71DC0-8AC6-CA4B-A9DF-D3A300F7B14F}" type="presParOf" srcId="{B211C7DE-0D16-4144-BFE1-EC5157086724}" destId="{042E4FAD-86CC-8D4F-938B-E4C88AEF6EED}" srcOrd="0" destOrd="0" presId="urn:microsoft.com/office/officeart/2008/layout/LinedList"/>
    <dgm:cxn modelId="{ACADA719-F4B3-2A4B-9D11-DACA8282C128}" type="presParOf" srcId="{B211C7DE-0D16-4144-BFE1-EC5157086724}" destId="{73370861-668B-5445-B145-24F15CB8F02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99FC957-154C-449E-A2E5-67DA983F2014}"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4803167E-A0AD-4EF6-A04D-EC34ADE2DCF8}">
      <dgm:prSet/>
      <dgm:spPr/>
      <dgm:t>
        <a:bodyPr/>
        <a:lstStyle/>
        <a:p>
          <a:r>
            <a:rPr lang="cs-CZ" b="1"/>
            <a:t>V roce 2022 zahájilo Rusko otevřenou invazi na Ukrajinu, čímž opět porušilo dané záruky. </a:t>
          </a:r>
          <a:endParaRPr lang="en-US"/>
        </a:p>
      </dgm:t>
    </dgm:pt>
    <dgm:pt modelId="{2EAAB0CC-330C-443D-9256-C270E3EF0B98}" type="parTrans" cxnId="{474CF2B7-5758-4043-BAFD-5C7212951986}">
      <dgm:prSet/>
      <dgm:spPr/>
      <dgm:t>
        <a:bodyPr/>
        <a:lstStyle/>
        <a:p>
          <a:endParaRPr lang="en-US"/>
        </a:p>
      </dgm:t>
    </dgm:pt>
    <dgm:pt modelId="{28CF6461-17CF-4EDC-9605-D181C9856D1F}" type="sibTrans" cxnId="{474CF2B7-5758-4043-BAFD-5C7212951986}">
      <dgm:prSet/>
      <dgm:spPr/>
      <dgm:t>
        <a:bodyPr/>
        <a:lstStyle/>
        <a:p>
          <a:endParaRPr lang="en-US"/>
        </a:p>
      </dgm:t>
    </dgm:pt>
    <dgm:pt modelId="{CBE16900-A26E-4A3F-90C8-E06846C2BEEC}">
      <dgm:prSet/>
      <dgm:spPr/>
      <dgm:t>
        <a:bodyPr/>
        <a:lstStyle/>
        <a:p>
          <a:r>
            <a:rPr lang="cs-CZ" b="1"/>
            <a:t>Události tak ukazují, že ukrajinské bezpečnostní záruky měly spíše </a:t>
          </a:r>
          <a:r>
            <a:rPr lang="cs-CZ" b="1" i="1"/>
            <a:t>politickou než skutečně odstrašující</a:t>
          </a:r>
          <a:r>
            <a:rPr lang="cs-CZ" b="1"/>
            <a:t> povahu – nebyly schopny zabránit ruské agresi ani ji zpětně kolektivně vojensky potrestat.</a:t>
          </a:r>
          <a:endParaRPr lang="en-US"/>
        </a:p>
      </dgm:t>
    </dgm:pt>
    <dgm:pt modelId="{BB41BE4C-C60F-446A-AFF5-65FBBBABD01E}" type="parTrans" cxnId="{3DB25900-FD1E-4513-9876-831F0703A4D5}">
      <dgm:prSet/>
      <dgm:spPr/>
      <dgm:t>
        <a:bodyPr/>
        <a:lstStyle/>
        <a:p>
          <a:endParaRPr lang="en-US"/>
        </a:p>
      </dgm:t>
    </dgm:pt>
    <dgm:pt modelId="{AB0646FE-70CD-4FEF-B52E-1CB6C590D2E1}" type="sibTrans" cxnId="{3DB25900-FD1E-4513-9876-831F0703A4D5}">
      <dgm:prSet/>
      <dgm:spPr/>
      <dgm:t>
        <a:bodyPr/>
        <a:lstStyle/>
        <a:p>
          <a:endParaRPr lang="en-US"/>
        </a:p>
      </dgm:t>
    </dgm:pt>
    <dgm:pt modelId="{9B905E39-A266-804E-9E55-FF57DB60B524}" type="pres">
      <dgm:prSet presAssocID="{699FC957-154C-449E-A2E5-67DA983F2014}" presName="vert0" presStyleCnt="0">
        <dgm:presLayoutVars>
          <dgm:dir/>
          <dgm:animOne val="branch"/>
          <dgm:animLvl val="lvl"/>
        </dgm:presLayoutVars>
      </dgm:prSet>
      <dgm:spPr/>
    </dgm:pt>
    <dgm:pt modelId="{A25DCD6A-5E6C-6D45-9CBD-CF5AE782A621}" type="pres">
      <dgm:prSet presAssocID="{4803167E-A0AD-4EF6-A04D-EC34ADE2DCF8}" presName="thickLine" presStyleLbl="alignNode1" presStyleIdx="0" presStyleCnt="2"/>
      <dgm:spPr/>
    </dgm:pt>
    <dgm:pt modelId="{D0390AEB-A8EE-EA48-A0C6-34AF372C9BB5}" type="pres">
      <dgm:prSet presAssocID="{4803167E-A0AD-4EF6-A04D-EC34ADE2DCF8}" presName="horz1" presStyleCnt="0"/>
      <dgm:spPr/>
    </dgm:pt>
    <dgm:pt modelId="{8024968C-4F0D-EA44-B4EA-4C9D1FA7D84D}" type="pres">
      <dgm:prSet presAssocID="{4803167E-A0AD-4EF6-A04D-EC34ADE2DCF8}" presName="tx1" presStyleLbl="revTx" presStyleIdx="0" presStyleCnt="2"/>
      <dgm:spPr/>
    </dgm:pt>
    <dgm:pt modelId="{7E4BD3C5-DD41-DA40-8720-EEF2930AF010}" type="pres">
      <dgm:prSet presAssocID="{4803167E-A0AD-4EF6-A04D-EC34ADE2DCF8}" presName="vert1" presStyleCnt="0"/>
      <dgm:spPr/>
    </dgm:pt>
    <dgm:pt modelId="{0F445AB0-BD5A-8444-BA1C-3EC8427AA771}" type="pres">
      <dgm:prSet presAssocID="{CBE16900-A26E-4A3F-90C8-E06846C2BEEC}" presName="thickLine" presStyleLbl="alignNode1" presStyleIdx="1" presStyleCnt="2"/>
      <dgm:spPr/>
    </dgm:pt>
    <dgm:pt modelId="{B4A5A0C3-B4E9-B64A-8B18-FE03B9669BD1}" type="pres">
      <dgm:prSet presAssocID="{CBE16900-A26E-4A3F-90C8-E06846C2BEEC}" presName="horz1" presStyleCnt="0"/>
      <dgm:spPr/>
    </dgm:pt>
    <dgm:pt modelId="{D0D092C7-9E8E-C34E-A754-361B0C4685EE}" type="pres">
      <dgm:prSet presAssocID="{CBE16900-A26E-4A3F-90C8-E06846C2BEEC}" presName="tx1" presStyleLbl="revTx" presStyleIdx="1" presStyleCnt="2"/>
      <dgm:spPr/>
    </dgm:pt>
    <dgm:pt modelId="{5D4A3835-CB98-AC4F-9795-1A33B64ECE5C}" type="pres">
      <dgm:prSet presAssocID="{CBE16900-A26E-4A3F-90C8-E06846C2BEEC}" presName="vert1" presStyleCnt="0"/>
      <dgm:spPr/>
    </dgm:pt>
  </dgm:ptLst>
  <dgm:cxnLst>
    <dgm:cxn modelId="{3DB25900-FD1E-4513-9876-831F0703A4D5}" srcId="{699FC957-154C-449E-A2E5-67DA983F2014}" destId="{CBE16900-A26E-4A3F-90C8-E06846C2BEEC}" srcOrd="1" destOrd="0" parTransId="{BB41BE4C-C60F-446A-AFF5-65FBBBABD01E}" sibTransId="{AB0646FE-70CD-4FEF-B52E-1CB6C590D2E1}"/>
    <dgm:cxn modelId="{4E99FD1D-559B-0549-B678-BCA053ECB81C}" type="presOf" srcId="{CBE16900-A26E-4A3F-90C8-E06846C2BEEC}" destId="{D0D092C7-9E8E-C34E-A754-361B0C4685EE}" srcOrd="0" destOrd="0" presId="urn:microsoft.com/office/officeart/2008/layout/LinedList"/>
    <dgm:cxn modelId="{474CF2B7-5758-4043-BAFD-5C7212951986}" srcId="{699FC957-154C-449E-A2E5-67DA983F2014}" destId="{4803167E-A0AD-4EF6-A04D-EC34ADE2DCF8}" srcOrd="0" destOrd="0" parTransId="{2EAAB0CC-330C-443D-9256-C270E3EF0B98}" sibTransId="{28CF6461-17CF-4EDC-9605-D181C9856D1F}"/>
    <dgm:cxn modelId="{82605BCA-3BFD-694E-93EF-D5ABA1E358BF}" type="presOf" srcId="{4803167E-A0AD-4EF6-A04D-EC34ADE2DCF8}" destId="{8024968C-4F0D-EA44-B4EA-4C9D1FA7D84D}" srcOrd="0" destOrd="0" presId="urn:microsoft.com/office/officeart/2008/layout/LinedList"/>
    <dgm:cxn modelId="{D37098F4-1B09-1C4A-B421-44426951B085}" type="presOf" srcId="{699FC957-154C-449E-A2E5-67DA983F2014}" destId="{9B905E39-A266-804E-9E55-FF57DB60B524}" srcOrd="0" destOrd="0" presId="urn:microsoft.com/office/officeart/2008/layout/LinedList"/>
    <dgm:cxn modelId="{E2E548B6-645B-FE4E-A99D-D98D1A21113F}" type="presParOf" srcId="{9B905E39-A266-804E-9E55-FF57DB60B524}" destId="{A25DCD6A-5E6C-6D45-9CBD-CF5AE782A621}" srcOrd="0" destOrd="0" presId="urn:microsoft.com/office/officeart/2008/layout/LinedList"/>
    <dgm:cxn modelId="{8DF53922-A216-1F42-B390-7252683D0C69}" type="presParOf" srcId="{9B905E39-A266-804E-9E55-FF57DB60B524}" destId="{D0390AEB-A8EE-EA48-A0C6-34AF372C9BB5}" srcOrd="1" destOrd="0" presId="urn:microsoft.com/office/officeart/2008/layout/LinedList"/>
    <dgm:cxn modelId="{FDF8AB84-7C9E-1945-8917-84A71DBBE8DE}" type="presParOf" srcId="{D0390AEB-A8EE-EA48-A0C6-34AF372C9BB5}" destId="{8024968C-4F0D-EA44-B4EA-4C9D1FA7D84D}" srcOrd="0" destOrd="0" presId="urn:microsoft.com/office/officeart/2008/layout/LinedList"/>
    <dgm:cxn modelId="{D2CAB63E-9501-5043-8D43-E3B2D0665A27}" type="presParOf" srcId="{D0390AEB-A8EE-EA48-A0C6-34AF372C9BB5}" destId="{7E4BD3C5-DD41-DA40-8720-EEF2930AF010}" srcOrd="1" destOrd="0" presId="urn:microsoft.com/office/officeart/2008/layout/LinedList"/>
    <dgm:cxn modelId="{09FB92EF-A957-ED42-9547-E0A95DAA613E}" type="presParOf" srcId="{9B905E39-A266-804E-9E55-FF57DB60B524}" destId="{0F445AB0-BD5A-8444-BA1C-3EC8427AA771}" srcOrd="2" destOrd="0" presId="urn:microsoft.com/office/officeart/2008/layout/LinedList"/>
    <dgm:cxn modelId="{7C7A99D0-AE17-0843-936C-5966D7526EE2}" type="presParOf" srcId="{9B905E39-A266-804E-9E55-FF57DB60B524}" destId="{B4A5A0C3-B4E9-B64A-8B18-FE03B9669BD1}" srcOrd="3" destOrd="0" presId="urn:microsoft.com/office/officeart/2008/layout/LinedList"/>
    <dgm:cxn modelId="{3BC440A9-AF99-6748-AAFB-6471DA849408}" type="presParOf" srcId="{B4A5A0C3-B4E9-B64A-8B18-FE03B9669BD1}" destId="{D0D092C7-9E8E-C34E-A754-361B0C4685EE}" srcOrd="0" destOrd="0" presId="urn:microsoft.com/office/officeart/2008/layout/LinedList"/>
    <dgm:cxn modelId="{A3F664DE-D8BB-AF4C-BA6B-00F6AB2B571D}" type="presParOf" srcId="{B4A5A0C3-B4E9-B64A-8B18-FE03B9669BD1}" destId="{5D4A3835-CB98-AC4F-9795-1A33B64ECE5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4FEA593-DBE5-4B01-9110-169799CABB06}"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CCFDEF9F-F10D-4630-AF87-FBA232070F86}">
      <dgm:prSet/>
      <dgm:spPr/>
      <dgm:t>
        <a:bodyPr/>
        <a:lstStyle/>
        <a:p>
          <a:r>
            <a:rPr lang="en-US" b="1"/>
            <a:t>• Datum podpisu: 5. září 2014</a:t>
          </a:r>
          <a:endParaRPr lang="en-US"/>
        </a:p>
      </dgm:t>
    </dgm:pt>
    <dgm:pt modelId="{D92F05E4-74A2-4F51-B1BF-50705242628F}" type="parTrans" cxnId="{16291745-CC04-4D68-8E38-9EE55BD71BC3}">
      <dgm:prSet/>
      <dgm:spPr/>
      <dgm:t>
        <a:bodyPr/>
        <a:lstStyle/>
        <a:p>
          <a:endParaRPr lang="en-US"/>
        </a:p>
      </dgm:t>
    </dgm:pt>
    <dgm:pt modelId="{F7F5A649-4AA3-4BC1-8529-80C4ABD4C34A}" type="sibTrans" cxnId="{16291745-CC04-4D68-8E38-9EE55BD71BC3}">
      <dgm:prSet/>
      <dgm:spPr/>
      <dgm:t>
        <a:bodyPr/>
        <a:lstStyle/>
        <a:p>
          <a:endParaRPr lang="en-US"/>
        </a:p>
      </dgm:t>
    </dgm:pt>
    <dgm:pt modelId="{0BE88531-76D5-472C-B935-810D3D703FBE}">
      <dgm:prSet/>
      <dgm:spPr/>
      <dgm:t>
        <a:bodyPr/>
        <a:lstStyle/>
        <a:p>
          <a:r>
            <a:rPr lang="en-US" b="1"/>
            <a:t>• Místo: Minsk, Bělorusko</a:t>
          </a:r>
          <a:endParaRPr lang="en-US"/>
        </a:p>
      </dgm:t>
    </dgm:pt>
    <dgm:pt modelId="{14DC8E5E-B81C-4FDC-8C4A-B0FA6CFA702F}" type="parTrans" cxnId="{1DCDCA6C-099B-40A9-BE5D-465C4A3C2A9C}">
      <dgm:prSet/>
      <dgm:spPr/>
      <dgm:t>
        <a:bodyPr/>
        <a:lstStyle/>
        <a:p>
          <a:endParaRPr lang="en-US"/>
        </a:p>
      </dgm:t>
    </dgm:pt>
    <dgm:pt modelId="{B3A5D16E-2E9B-4BBE-A8CE-867D613B7D8F}" type="sibTrans" cxnId="{1DCDCA6C-099B-40A9-BE5D-465C4A3C2A9C}">
      <dgm:prSet/>
      <dgm:spPr/>
      <dgm:t>
        <a:bodyPr/>
        <a:lstStyle/>
        <a:p>
          <a:endParaRPr lang="en-US"/>
        </a:p>
      </dgm:t>
    </dgm:pt>
    <dgm:pt modelId="{5287BBBF-6C48-464E-B18A-320076F6411D}">
      <dgm:prSet/>
      <dgm:spPr/>
      <dgm:t>
        <a:bodyPr/>
        <a:lstStyle/>
        <a:p>
          <a:r>
            <a:rPr lang="en-US" b="1"/>
            <a:t>• Iniciativa: Tripartitní kontaktní skupina (Ukrajina, Rusko, OBSE)</a:t>
          </a:r>
          <a:endParaRPr lang="en-US"/>
        </a:p>
      </dgm:t>
    </dgm:pt>
    <dgm:pt modelId="{9E85B125-7C3A-4E59-998E-00A5B1C729D5}" type="parTrans" cxnId="{1BCDC171-7CF3-4CDD-B676-C9B6366A65B3}">
      <dgm:prSet/>
      <dgm:spPr/>
      <dgm:t>
        <a:bodyPr/>
        <a:lstStyle/>
        <a:p>
          <a:endParaRPr lang="en-US"/>
        </a:p>
      </dgm:t>
    </dgm:pt>
    <dgm:pt modelId="{CC4D7573-236C-4808-BFCC-B9B11D64E1FB}" type="sibTrans" cxnId="{1BCDC171-7CF3-4CDD-B676-C9B6366A65B3}">
      <dgm:prSet/>
      <dgm:spPr/>
      <dgm:t>
        <a:bodyPr/>
        <a:lstStyle/>
        <a:p>
          <a:endParaRPr lang="en-US"/>
        </a:p>
      </dgm:t>
    </dgm:pt>
    <dgm:pt modelId="{3DB10C96-E9E1-4270-A801-820D04E236FD}">
      <dgm:prSet/>
      <dgm:spPr/>
      <dgm:t>
        <a:bodyPr/>
        <a:lstStyle/>
        <a:p>
          <a:r>
            <a:rPr lang="en-US" b="1"/>
            <a:t>• Cíl: Zastavit bojové akce na Donbasu</a:t>
          </a:r>
          <a:endParaRPr lang="en-US"/>
        </a:p>
      </dgm:t>
    </dgm:pt>
    <dgm:pt modelId="{5B1E565B-6C7E-4EDF-A50E-218E8FDC125F}" type="parTrans" cxnId="{A35B109A-D824-49FD-8A97-53C4F465EC5D}">
      <dgm:prSet/>
      <dgm:spPr/>
      <dgm:t>
        <a:bodyPr/>
        <a:lstStyle/>
        <a:p>
          <a:endParaRPr lang="en-US"/>
        </a:p>
      </dgm:t>
    </dgm:pt>
    <dgm:pt modelId="{7FE4CE5A-1EF7-41CE-B57E-EF5DF6C98392}" type="sibTrans" cxnId="{A35B109A-D824-49FD-8A97-53C4F465EC5D}">
      <dgm:prSet/>
      <dgm:spPr/>
      <dgm:t>
        <a:bodyPr/>
        <a:lstStyle/>
        <a:p>
          <a:endParaRPr lang="en-US"/>
        </a:p>
      </dgm:t>
    </dgm:pt>
    <dgm:pt modelId="{E68CC80D-A0E4-D04A-A603-889AEC495AB0}" type="pres">
      <dgm:prSet presAssocID="{B4FEA593-DBE5-4B01-9110-169799CABB06}" presName="vert0" presStyleCnt="0">
        <dgm:presLayoutVars>
          <dgm:dir/>
          <dgm:animOne val="branch"/>
          <dgm:animLvl val="lvl"/>
        </dgm:presLayoutVars>
      </dgm:prSet>
      <dgm:spPr/>
    </dgm:pt>
    <dgm:pt modelId="{35BF7531-C93E-804D-B599-935A2302B690}" type="pres">
      <dgm:prSet presAssocID="{CCFDEF9F-F10D-4630-AF87-FBA232070F86}" presName="thickLine" presStyleLbl="alignNode1" presStyleIdx="0" presStyleCnt="4"/>
      <dgm:spPr/>
    </dgm:pt>
    <dgm:pt modelId="{241453B5-3492-FB46-9A73-9B0CA12DD034}" type="pres">
      <dgm:prSet presAssocID="{CCFDEF9F-F10D-4630-AF87-FBA232070F86}" presName="horz1" presStyleCnt="0"/>
      <dgm:spPr/>
    </dgm:pt>
    <dgm:pt modelId="{A2E945CB-8123-6C4F-848C-7869EC580E69}" type="pres">
      <dgm:prSet presAssocID="{CCFDEF9F-F10D-4630-AF87-FBA232070F86}" presName="tx1" presStyleLbl="revTx" presStyleIdx="0" presStyleCnt="4"/>
      <dgm:spPr/>
    </dgm:pt>
    <dgm:pt modelId="{C0CEFF43-6587-D140-889B-490EE6921EFF}" type="pres">
      <dgm:prSet presAssocID="{CCFDEF9F-F10D-4630-AF87-FBA232070F86}" presName="vert1" presStyleCnt="0"/>
      <dgm:spPr/>
    </dgm:pt>
    <dgm:pt modelId="{88171E52-0EA9-7745-BB50-EF3E37C70C8D}" type="pres">
      <dgm:prSet presAssocID="{0BE88531-76D5-472C-B935-810D3D703FBE}" presName="thickLine" presStyleLbl="alignNode1" presStyleIdx="1" presStyleCnt="4"/>
      <dgm:spPr/>
    </dgm:pt>
    <dgm:pt modelId="{7A71535C-089A-3C41-B16D-743A7E1CE3A6}" type="pres">
      <dgm:prSet presAssocID="{0BE88531-76D5-472C-B935-810D3D703FBE}" presName="horz1" presStyleCnt="0"/>
      <dgm:spPr/>
    </dgm:pt>
    <dgm:pt modelId="{044F6483-141C-0C4C-B1FF-5990433B2525}" type="pres">
      <dgm:prSet presAssocID="{0BE88531-76D5-472C-B935-810D3D703FBE}" presName="tx1" presStyleLbl="revTx" presStyleIdx="1" presStyleCnt="4"/>
      <dgm:spPr/>
    </dgm:pt>
    <dgm:pt modelId="{4EB9D534-342B-7A41-AC05-33BA6847906B}" type="pres">
      <dgm:prSet presAssocID="{0BE88531-76D5-472C-B935-810D3D703FBE}" presName="vert1" presStyleCnt="0"/>
      <dgm:spPr/>
    </dgm:pt>
    <dgm:pt modelId="{2538E16A-76B0-884B-8949-26CFFBE6D1D1}" type="pres">
      <dgm:prSet presAssocID="{5287BBBF-6C48-464E-B18A-320076F6411D}" presName="thickLine" presStyleLbl="alignNode1" presStyleIdx="2" presStyleCnt="4"/>
      <dgm:spPr/>
    </dgm:pt>
    <dgm:pt modelId="{2E047910-CD0B-8042-BFD6-DE5652A2C352}" type="pres">
      <dgm:prSet presAssocID="{5287BBBF-6C48-464E-B18A-320076F6411D}" presName="horz1" presStyleCnt="0"/>
      <dgm:spPr/>
    </dgm:pt>
    <dgm:pt modelId="{35BA29AB-64CF-F04C-910F-E161176D78D9}" type="pres">
      <dgm:prSet presAssocID="{5287BBBF-6C48-464E-B18A-320076F6411D}" presName="tx1" presStyleLbl="revTx" presStyleIdx="2" presStyleCnt="4"/>
      <dgm:spPr/>
    </dgm:pt>
    <dgm:pt modelId="{6806BCEF-4370-5841-87A1-0EEC37CC9778}" type="pres">
      <dgm:prSet presAssocID="{5287BBBF-6C48-464E-B18A-320076F6411D}" presName="vert1" presStyleCnt="0"/>
      <dgm:spPr/>
    </dgm:pt>
    <dgm:pt modelId="{E211DE5F-918A-8A44-9024-2C6A2B74AF4F}" type="pres">
      <dgm:prSet presAssocID="{3DB10C96-E9E1-4270-A801-820D04E236FD}" presName="thickLine" presStyleLbl="alignNode1" presStyleIdx="3" presStyleCnt="4"/>
      <dgm:spPr/>
    </dgm:pt>
    <dgm:pt modelId="{AF39EE99-CDA5-E440-B77A-03B2A0494EDD}" type="pres">
      <dgm:prSet presAssocID="{3DB10C96-E9E1-4270-A801-820D04E236FD}" presName="horz1" presStyleCnt="0"/>
      <dgm:spPr/>
    </dgm:pt>
    <dgm:pt modelId="{0B59902A-EC36-BF4E-9053-3F81C267EE9F}" type="pres">
      <dgm:prSet presAssocID="{3DB10C96-E9E1-4270-A801-820D04E236FD}" presName="tx1" presStyleLbl="revTx" presStyleIdx="3" presStyleCnt="4"/>
      <dgm:spPr/>
    </dgm:pt>
    <dgm:pt modelId="{4025258A-C090-7B42-988C-33878440974A}" type="pres">
      <dgm:prSet presAssocID="{3DB10C96-E9E1-4270-A801-820D04E236FD}" presName="vert1" presStyleCnt="0"/>
      <dgm:spPr/>
    </dgm:pt>
  </dgm:ptLst>
  <dgm:cxnLst>
    <dgm:cxn modelId="{E204AE38-DFE0-7241-A424-085F5D83C9BA}" type="presOf" srcId="{CCFDEF9F-F10D-4630-AF87-FBA232070F86}" destId="{A2E945CB-8123-6C4F-848C-7869EC580E69}" srcOrd="0" destOrd="0" presId="urn:microsoft.com/office/officeart/2008/layout/LinedList"/>
    <dgm:cxn modelId="{16291745-CC04-4D68-8E38-9EE55BD71BC3}" srcId="{B4FEA593-DBE5-4B01-9110-169799CABB06}" destId="{CCFDEF9F-F10D-4630-AF87-FBA232070F86}" srcOrd="0" destOrd="0" parTransId="{D92F05E4-74A2-4F51-B1BF-50705242628F}" sibTransId="{F7F5A649-4AA3-4BC1-8529-80C4ABD4C34A}"/>
    <dgm:cxn modelId="{E02D904B-1910-9544-801A-3530F6D2E20D}" type="presOf" srcId="{3DB10C96-E9E1-4270-A801-820D04E236FD}" destId="{0B59902A-EC36-BF4E-9053-3F81C267EE9F}" srcOrd="0" destOrd="0" presId="urn:microsoft.com/office/officeart/2008/layout/LinedList"/>
    <dgm:cxn modelId="{1DCDCA6C-099B-40A9-BE5D-465C4A3C2A9C}" srcId="{B4FEA593-DBE5-4B01-9110-169799CABB06}" destId="{0BE88531-76D5-472C-B935-810D3D703FBE}" srcOrd="1" destOrd="0" parTransId="{14DC8E5E-B81C-4FDC-8C4A-B0FA6CFA702F}" sibTransId="{B3A5D16E-2E9B-4BBE-A8CE-867D613B7D8F}"/>
    <dgm:cxn modelId="{968B1A6E-8AE1-E640-BA7F-12BB3C242B10}" type="presOf" srcId="{0BE88531-76D5-472C-B935-810D3D703FBE}" destId="{044F6483-141C-0C4C-B1FF-5990433B2525}" srcOrd="0" destOrd="0" presId="urn:microsoft.com/office/officeart/2008/layout/LinedList"/>
    <dgm:cxn modelId="{1BCDC171-7CF3-4CDD-B676-C9B6366A65B3}" srcId="{B4FEA593-DBE5-4B01-9110-169799CABB06}" destId="{5287BBBF-6C48-464E-B18A-320076F6411D}" srcOrd="2" destOrd="0" parTransId="{9E85B125-7C3A-4E59-998E-00A5B1C729D5}" sibTransId="{CC4D7573-236C-4808-BFCC-B9B11D64E1FB}"/>
    <dgm:cxn modelId="{28E55889-CB53-F44B-9C40-B015850E8683}" type="presOf" srcId="{B4FEA593-DBE5-4B01-9110-169799CABB06}" destId="{E68CC80D-A0E4-D04A-A603-889AEC495AB0}" srcOrd="0" destOrd="0" presId="urn:microsoft.com/office/officeart/2008/layout/LinedList"/>
    <dgm:cxn modelId="{0DD37796-BF0D-BE41-AC7D-D97BF1AD9BDE}" type="presOf" srcId="{5287BBBF-6C48-464E-B18A-320076F6411D}" destId="{35BA29AB-64CF-F04C-910F-E161176D78D9}" srcOrd="0" destOrd="0" presId="urn:microsoft.com/office/officeart/2008/layout/LinedList"/>
    <dgm:cxn modelId="{A35B109A-D824-49FD-8A97-53C4F465EC5D}" srcId="{B4FEA593-DBE5-4B01-9110-169799CABB06}" destId="{3DB10C96-E9E1-4270-A801-820D04E236FD}" srcOrd="3" destOrd="0" parTransId="{5B1E565B-6C7E-4EDF-A50E-218E8FDC125F}" sibTransId="{7FE4CE5A-1EF7-41CE-B57E-EF5DF6C98392}"/>
    <dgm:cxn modelId="{582A4AA1-DABC-0544-B303-26FBCE2195C6}" type="presParOf" srcId="{E68CC80D-A0E4-D04A-A603-889AEC495AB0}" destId="{35BF7531-C93E-804D-B599-935A2302B690}" srcOrd="0" destOrd="0" presId="urn:microsoft.com/office/officeart/2008/layout/LinedList"/>
    <dgm:cxn modelId="{066FB41E-82A5-A141-AFFB-08F3D3EB079E}" type="presParOf" srcId="{E68CC80D-A0E4-D04A-A603-889AEC495AB0}" destId="{241453B5-3492-FB46-9A73-9B0CA12DD034}" srcOrd="1" destOrd="0" presId="urn:microsoft.com/office/officeart/2008/layout/LinedList"/>
    <dgm:cxn modelId="{B7F5859B-C8F8-1D4E-9CD2-AC6BB0C5C501}" type="presParOf" srcId="{241453B5-3492-FB46-9A73-9B0CA12DD034}" destId="{A2E945CB-8123-6C4F-848C-7869EC580E69}" srcOrd="0" destOrd="0" presId="urn:microsoft.com/office/officeart/2008/layout/LinedList"/>
    <dgm:cxn modelId="{0CD71958-72A0-F147-AF3A-1D6A86F8C61B}" type="presParOf" srcId="{241453B5-3492-FB46-9A73-9B0CA12DD034}" destId="{C0CEFF43-6587-D140-889B-490EE6921EFF}" srcOrd="1" destOrd="0" presId="urn:microsoft.com/office/officeart/2008/layout/LinedList"/>
    <dgm:cxn modelId="{7F466D7C-2C9D-994D-A726-8B1BCA207352}" type="presParOf" srcId="{E68CC80D-A0E4-D04A-A603-889AEC495AB0}" destId="{88171E52-0EA9-7745-BB50-EF3E37C70C8D}" srcOrd="2" destOrd="0" presId="urn:microsoft.com/office/officeart/2008/layout/LinedList"/>
    <dgm:cxn modelId="{550D8423-AD66-1345-8E28-A10836D0BD25}" type="presParOf" srcId="{E68CC80D-A0E4-D04A-A603-889AEC495AB0}" destId="{7A71535C-089A-3C41-B16D-743A7E1CE3A6}" srcOrd="3" destOrd="0" presId="urn:microsoft.com/office/officeart/2008/layout/LinedList"/>
    <dgm:cxn modelId="{EDF19846-C432-0B48-933F-F39B7AA05549}" type="presParOf" srcId="{7A71535C-089A-3C41-B16D-743A7E1CE3A6}" destId="{044F6483-141C-0C4C-B1FF-5990433B2525}" srcOrd="0" destOrd="0" presId="urn:microsoft.com/office/officeart/2008/layout/LinedList"/>
    <dgm:cxn modelId="{311FF419-4F29-AC4D-A190-6CB54CC35580}" type="presParOf" srcId="{7A71535C-089A-3C41-B16D-743A7E1CE3A6}" destId="{4EB9D534-342B-7A41-AC05-33BA6847906B}" srcOrd="1" destOrd="0" presId="urn:microsoft.com/office/officeart/2008/layout/LinedList"/>
    <dgm:cxn modelId="{E639F384-B5AB-144F-B2C6-01FB1B553970}" type="presParOf" srcId="{E68CC80D-A0E4-D04A-A603-889AEC495AB0}" destId="{2538E16A-76B0-884B-8949-26CFFBE6D1D1}" srcOrd="4" destOrd="0" presId="urn:microsoft.com/office/officeart/2008/layout/LinedList"/>
    <dgm:cxn modelId="{3660500C-6646-794F-A97C-09C18E577AC1}" type="presParOf" srcId="{E68CC80D-A0E4-D04A-A603-889AEC495AB0}" destId="{2E047910-CD0B-8042-BFD6-DE5652A2C352}" srcOrd="5" destOrd="0" presId="urn:microsoft.com/office/officeart/2008/layout/LinedList"/>
    <dgm:cxn modelId="{F1B2C3EC-F71F-D04E-ACBA-3E395D20D158}" type="presParOf" srcId="{2E047910-CD0B-8042-BFD6-DE5652A2C352}" destId="{35BA29AB-64CF-F04C-910F-E161176D78D9}" srcOrd="0" destOrd="0" presId="urn:microsoft.com/office/officeart/2008/layout/LinedList"/>
    <dgm:cxn modelId="{6EDBCD2D-A6EB-D04E-828D-4D9813B0ABD1}" type="presParOf" srcId="{2E047910-CD0B-8042-BFD6-DE5652A2C352}" destId="{6806BCEF-4370-5841-87A1-0EEC37CC9778}" srcOrd="1" destOrd="0" presId="urn:microsoft.com/office/officeart/2008/layout/LinedList"/>
    <dgm:cxn modelId="{D70C9C0C-314B-364A-ABBA-C4CE32A9B283}" type="presParOf" srcId="{E68CC80D-A0E4-D04A-A603-889AEC495AB0}" destId="{E211DE5F-918A-8A44-9024-2C6A2B74AF4F}" srcOrd="6" destOrd="0" presId="urn:microsoft.com/office/officeart/2008/layout/LinedList"/>
    <dgm:cxn modelId="{4FD45BA2-607C-D04D-BCE1-E286CC711BEE}" type="presParOf" srcId="{E68CC80D-A0E4-D04A-A603-889AEC495AB0}" destId="{AF39EE99-CDA5-E440-B77A-03B2A0494EDD}" srcOrd="7" destOrd="0" presId="urn:microsoft.com/office/officeart/2008/layout/LinedList"/>
    <dgm:cxn modelId="{A56E0D88-3E93-CA4D-AD4F-870B61E8B922}" type="presParOf" srcId="{AF39EE99-CDA5-E440-B77A-03B2A0494EDD}" destId="{0B59902A-EC36-BF4E-9053-3F81C267EE9F}" srcOrd="0" destOrd="0" presId="urn:microsoft.com/office/officeart/2008/layout/LinedList"/>
    <dgm:cxn modelId="{46F97A29-CA3E-8140-9B8E-FDFA2E94DB0A}" type="presParOf" srcId="{AF39EE99-CDA5-E440-B77A-03B2A0494EDD}" destId="{4025258A-C090-7B42-988C-33878440974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74CFC23-DDD9-4B78-88AB-1B2C2B2DC02D}"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4E380216-C84F-4490-B564-FD726C0B0768}">
      <dgm:prSet/>
      <dgm:spPr/>
      <dgm:t>
        <a:bodyPr/>
        <a:lstStyle/>
        <a:p>
          <a:r>
            <a:rPr lang="en-US" b="1"/>
            <a:t>• Ukrajina: Leonid Kučma</a:t>
          </a:r>
          <a:endParaRPr lang="en-US"/>
        </a:p>
      </dgm:t>
    </dgm:pt>
    <dgm:pt modelId="{D4031A96-FC72-4BE9-ABCC-AB5004981D09}" type="parTrans" cxnId="{FC547B0F-A83C-4965-AA51-61F4FFF330CF}">
      <dgm:prSet/>
      <dgm:spPr/>
      <dgm:t>
        <a:bodyPr/>
        <a:lstStyle/>
        <a:p>
          <a:endParaRPr lang="en-US"/>
        </a:p>
      </dgm:t>
    </dgm:pt>
    <dgm:pt modelId="{206B2BEA-8CE8-43DB-8E45-89AB061BCE44}" type="sibTrans" cxnId="{FC547B0F-A83C-4965-AA51-61F4FFF330CF}">
      <dgm:prSet/>
      <dgm:spPr/>
      <dgm:t>
        <a:bodyPr/>
        <a:lstStyle/>
        <a:p>
          <a:endParaRPr lang="en-US"/>
        </a:p>
      </dgm:t>
    </dgm:pt>
    <dgm:pt modelId="{1FBA8BA2-E828-4D10-9022-BCBAA2346395}">
      <dgm:prSet/>
      <dgm:spPr/>
      <dgm:t>
        <a:bodyPr/>
        <a:lstStyle/>
        <a:p>
          <a:r>
            <a:rPr lang="en-US" b="1"/>
            <a:t>• Rusko: Michail Zurabov</a:t>
          </a:r>
          <a:endParaRPr lang="en-US"/>
        </a:p>
      </dgm:t>
    </dgm:pt>
    <dgm:pt modelId="{D7CD19B0-ADBA-4CEB-A919-EBFACA61F1DC}" type="parTrans" cxnId="{DBDCD15A-36DC-4AC7-B025-D532068F5D69}">
      <dgm:prSet/>
      <dgm:spPr/>
      <dgm:t>
        <a:bodyPr/>
        <a:lstStyle/>
        <a:p>
          <a:endParaRPr lang="en-US"/>
        </a:p>
      </dgm:t>
    </dgm:pt>
    <dgm:pt modelId="{DF2990D1-8D91-478C-B4B1-2F9FA9DFD9CB}" type="sibTrans" cxnId="{DBDCD15A-36DC-4AC7-B025-D532068F5D69}">
      <dgm:prSet/>
      <dgm:spPr/>
      <dgm:t>
        <a:bodyPr/>
        <a:lstStyle/>
        <a:p>
          <a:endParaRPr lang="en-US"/>
        </a:p>
      </dgm:t>
    </dgm:pt>
    <dgm:pt modelId="{1A9B1721-897F-445E-9FF5-33FF06CC1DFE}">
      <dgm:prSet/>
      <dgm:spPr/>
      <dgm:t>
        <a:bodyPr/>
        <a:lstStyle/>
        <a:p>
          <a:r>
            <a:rPr lang="en-US" b="1"/>
            <a:t>• OBSE: Heidi Tagliavini</a:t>
          </a:r>
          <a:endParaRPr lang="en-US"/>
        </a:p>
      </dgm:t>
    </dgm:pt>
    <dgm:pt modelId="{A4F8175F-39AD-47F9-B33C-FE7F602A3C69}" type="parTrans" cxnId="{55EE185A-64A4-4C00-B4CA-D2263CF5085D}">
      <dgm:prSet/>
      <dgm:spPr/>
      <dgm:t>
        <a:bodyPr/>
        <a:lstStyle/>
        <a:p>
          <a:endParaRPr lang="en-US"/>
        </a:p>
      </dgm:t>
    </dgm:pt>
    <dgm:pt modelId="{BDF8AD65-B72A-4931-A859-7FD3A009247C}" type="sibTrans" cxnId="{55EE185A-64A4-4C00-B4CA-D2263CF5085D}">
      <dgm:prSet/>
      <dgm:spPr/>
      <dgm:t>
        <a:bodyPr/>
        <a:lstStyle/>
        <a:p>
          <a:endParaRPr lang="en-US"/>
        </a:p>
      </dgm:t>
    </dgm:pt>
    <dgm:pt modelId="{24AD5E13-7AA3-4177-87A8-B22357B655D6}">
      <dgm:prSet/>
      <dgm:spPr/>
      <dgm:t>
        <a:bodyPr/>
        <a:lstStyle/>
        <a:p>
          <a:r>
            <a:rPr lang="en-US" b="1"/>
            <a:t>• Separatisté: Zacharčenko (DNR), Plotnickij (LNR)</a:t>
          </a:r>
          <a:endParaRPr lang="en-US"/>
        </a:p>
      </dgm:t>
    </dgm:pt>
    <dgm:pt modelId="{4FDB28A8-4582-4A34-AB7D-1AD0878FF14D}" type="parTrans" cxnId="{6EEF71D4-AC90-44BC-B689-179160529D3F}">
      <dgm:prSet/>
      <dgm:spPr/>
      <dgm:t>
        <a:bodyPr/>
        <a:lstStyle/>
        <a:p>
          <a:endParaRPr lang="en-US"/>
        </a:p>
      </dgm:t>
    </dgm:pt>
    <dgm:pt modelId="{0554356B-F0FD-4280-B0B2-317846C3D363}" type="sibTrans" cxnId="{6EEF71D4-AC90-44BC-B689-179160529D3F}">
      <dgm:prSet/>
      <dgm:spPr/>
      <dgm:t>
        <a:bodyPr/>
        <a:lstStyle/>
        <a:p>
          <a:endParaRPr lang="en-US"/>
        </a:p>
      </dgm:t>
    </dgm:pt>
    <dgm:pt modelId="{019AD7AA-444B-BC44-A642-AC3E63EDBA58}" type="pres">
      <dgm:prSet presAssocID="{774CFC23-DDD9-4B78-88AB-1B2C2B2DC02D}" presName="vert0" presStyleCnt="0">
        <dgm:presLayoutVars>
          <dgm:dir/>
          <dgm:animOne val="branch"/>
          <dgm:animLvl val="lvl"/>
        </dgm:presLayoutVars>
      </dgm:prSet>
      <dgm:spPr/>
    </dgm:pt>
    <dgm:pt modelId="{856B304C-48F3-6E42-AE6B-BE4A20B6E27A}" type="pres">
      <dgm:prSet presAssocID="{4E380216-C84F-4490-B564-FD726C0B0768}" presName="thickLine" presStyleLbl="alignNode1" presStyleIdx="0" presStyleCnt="4"/>
      <dgm:spPr/>
    </dgm:pt>
    <dgm:pt modelId="{DB2FD1CB-5095-1D40-8B9A-75EC2DA0752E}" type="pres">
      <dgm:prSet presAssocID="{4E380216-C84F-4490-B564-FD726C0B0768}" presName="horz1" presStyleCnt="0"/>
      <dgm:spPr/>
    </dgm:pt>
    <dgm:pt modelId="{6E204171-8DEE-D546-80FA-3109FCB39890}" type="pres">
      <dgm:prSet presAssocID="{4E380216-C84F-4490-B564-FD726C0B0768}" presName="tx1" presStyleLbl="revTx" presStyleIdx="0" presStyleCnt="4"/>
      <dgm:spPr/>
    </dgm:pt>
    <dgm:pt modelId="{841E545A-E7F4-4E42-A05E-36D19ACA7F8A}" type="pres">
      <dgm:prSet presAssocID="{4E380216-C84F-4490-B564-FD726C0B0768}" presName="vert1" presStyleCnt="0"/>
      <dgm:spPr/>
    </dgm:pt>
    <dgm:pt modelId="{E588F37B-B23F-2946-9749-946F59CDF46E}" type="pres">
      <dgm:prSet presAssocID="{1FBA8BA2-E828-4D10-9022-BCBAA2346395}" presName="thickLine" presStyleLbl="alignNode1" presStyleIdx="1" presStyleCnt="4"/>
      <dgm:spPr/>
    </dgm:pt>
    <dgm:pt modelId="{6B8A8F78-02B6-574F-B1D1-7E29BE239F81}" type="pres">
      <dgm:prSet presAssocID="{1FBA8BA2-E828-4D10-9022-BCBAA2346395}" presName="horz1" presStyleCnt="0"/>
      <dgm:spPr/>
    </dgm:pt>
    <dgm:pt modelId="{E88FE6F0-0724-4842-A797-79B9E0D9EA62}" type="pres">
      <dgm:prSet presAssocID="{1FBA8BA2-E828-4D10-9022-BCBAA2346395}" presName="tx1" presStyleLbl="revTx" presStyleIdx="1" presStyleCnt="4"/>
      <dgm:spPr/>
    </dgm:pt>
    <dgm:pt modelId="{EC34B123-898F-034E-B91B-25CFAD081140}" type="pres">
      <dgm:prSet presAssocID="{1FBA8BA2-E828-4D10-9022-BCBAA2346395}" presName="vert1" presStyleCnt="0"/>
      <dgm:spPr/>
    </dgm:pt>
    <dgm:pt modelId="{0AD3C71B-1EA9-1647-862C-C6CD0F3E1090}" type="pres">
      <dgm:prSet presAssocID="{1A9B1721-897F-445E-9FF5-33FF06CC1DFE}" presName="thickLine" presStyleLbl="alignNode1" presStyleIdx="2" presStyleCnt="4"/>
      <dgm:spPr/>
    </dgm:pt>
    <dgm:pt modelId="{5611990F-0707-5B43-A12C-FC8BC5E900F6}" type="pres">
      <dgm:prSet presAssocID="{1A9B1721-897F-445E-9FF5-33FF06CC1DFE}" presName="horz1" presStyleCnt="0"/>
      <dgm:spPr/>
    </dgm:pt>
    <dgm:pt modelId="{FF988B7E-8858-FE47-A198-902BCCBFE70E}" type="pres">
      <dgm:prSet presAssocID="{1A9B1721-897F-445E-9FF5-33FF06CC1DFE}" presName="tx1" presStyleLbl="revTx" presStyleIdx="2" presStyleCnt="4"/>
      <dgm:spPr/>
    </dgm:pt>
    <dgm:pt modelId="{FBFD9EC3-B28C-8B42-BB8A-BA1C2542D788}" type="pres">
      <dgm:prSet presAssocID="{1A9B1721-897F-445E-9FF5-33FF06CC1DFE}" presName="vert1" presStyleCnt="0"/>
      <dgm:spPr/>
    </dgm:pt>
    <dgm:pt modelId="{6179E6B9-FD66-AE4C-BE91-3BB470A61BB1}" type="pres">
      <dgm:prSet presAssocID="{24AD5E13-7AA3-4177-87A8-B22357B655D6}" presName="thickLine" presStyleLbl="alignNode1" presStyleIdx="3" presStyleCnt="4"/>
      <dgm:spPr/>
    </dgm:pt>
    <dgm:pt modelId="{54E37017-69B0-A440-ABC6-6FE9DE4C8A85}" type="pres">
      <dgm:prSet presAssocID="{24AD5E13-7AA3-4177-87A8-B22357B655D6}" presName="horz1" presStyleCnt="0"/>
      <dgm:spPr/>
    </dgm:pt>
    <dgm:pt modelId="{DF662F75-0EC5-D945-BB06-685374614207}" type="pres">
      <dgm:prSet presAssocID="{24AD5E13-7AA3-4177-87A8-B22357B655D6}" presName="tx1" presStyleLbl="revTx" presStyleIdx="3" presStyleCnt="4"/>
      <dgm:spPr/>
    </dgm:pt>
    <dgm:pt modelId="{AAE9C247-6B6E-6F48-90A0-4B68781294D2}" type="pres">
      <dgm:prSet presAssocID="{24AD5E13-7AA3-4177-87A8-B22357B655D6}" presName="vert1" presStyleCnt="0"/>
      <dgm:spPr/>
    </dgm:pt>
  </dgm:ptLst>
  <dgm:cxnLst>
    <dgm:cxn modelId="{FC547B0F-A83C-4965-AA51-61F4FFF330CF}" srcId="{774CFC23-DDD9-4B78-88AB-1B2C2B2DC02D}" destId="{4E380216-C84F-4490-B564-FD726C0B0768}" srcOrd="0" destOrd="0" parTransId="{D4031A96-FC72-4BE9-ABCC-AB5004981D09}" sibTransId="{206B2BEA-8CE8-43DB-8E45-89AB061BCE44}"/>
    <dgm:cxn modelId="{0CED1A44-9F3D-E04E-A033-8A928372A069}" type="presOf" srcId="{1A9B1721-897F-445E-9FF5-33FF06CC1DFE}" destId="{FF988B7E-8858-FE47-A198-902BCCBFE70E}" srcOrd="0" destOrd="0" presId="urn:microsoft.com/office/officeart/2008/layout/LinedList"/>
    <dgm:cxn modelId="{55EE185A-64A4-4C00-B4CA-D2263CF5085D}" srcId="{774CFC23-DDD9-4B78-88AB-1B2C2B2DC02D}" destId="{1A9B1721-897F-445E-9FF5-33FF06CC1DFE}" srcOrd="2" destOrd="0" parTransId="{A4F8175F-39AD-47F9-B33C-FE7F602A3C69}" sibTransId="{BDF8AD65-B72A-4931-A859-7FD3A009247C}"/>
    <dgm:cxn modelId="{DBDCD15A-36DC-4AC7-B025-D532068F5D69}" srcId="{774CFC23-DDD9-4B78-88AB-1B2C2B2DC02D}" destId="{1FBA8BA2-E828-4D10-9022-BCBAA2346395}" srcOrd="1" destOrd="0" parTransId="{D7CD19B0-ADBA-4CEB-A919-EBFACA61F1DC}" sibTransId="{DF2990D1-8D91-478C-B4B1-2F9FA9DFD9CB}"/>
    <dgm:cxn modelId="{F67FFA74-563A-D649-A0D7-B4E1650FCF0A}" type="presOf" srcId="{4E380216-C84F-4490-B564-FD726C0B0768}" destId="{6E204171-8DEE-D546-80FA-3109FCB39890}" srcOrd="0" destOrd="0" presId="urn:microsoft.com/office/officeart/2008/layout/LinedList"/>
    <dgm:cxn modelId="{86BEDF78-167A-DF46-A9B1-45DDD9732F83}" type="presOf" srcId="{774CFC23-DDD9-4B78-88AB-1B2C2B2DC02D}" destId="{019AD7AA-444B-BC44-A642-AC3E63EDBA58}" srcOrd="0" destOrd="0" presId="urn:microsoft.com/office/officeart/2008/layout/LinedList"/>
    <dgm:cxn modelId="{99C5F28B-E643-C040-A62F-CC19E6968D60}" type="presOf" srcId="{24AD5E13-7AA3-4177-87A8-B22357B655D6}" destId="{DF662F75-0EC5-D945-BB06-685374614207}" srcOrd="0" destOrd="0" presId="urn:microsoft.com/office/officeart/2008/layout/LinedList"/>
    <dgm:cxn modelId="{34083A9B-B0A1-9A46-B900-9B368DA88291}" type="presOf" srcId="{1FBA8BA2-E828-4D10-9022-BCBAA2346395}" destId="{E88FE6F0-0724-4842-A797-79B9E0D9EA62}" srcOrd="0" destOrd="0" presId="urn:microsoft.com/office/officeart/2008/layout/LinedList"/>
    <dgm:cxn modelId="{6EEF71D4-AC90-44BC-B689-179160529D3F}" srcId="{774CFC23-DDD9-4B78-88AB-1B2C2B2DC02D}" destId="{24AD5E13-7AA3-4177-87A8-B22357B655D6}" srcOrd="3" destOrd="0" parTransId="{4FDB28A8-4582-4A34-AB7D-1AD0878FF14D}" sibTransId="{0554356B-F0FD-4280-B0B2-317846C3D363}"/>
    <dgm:cxn modelId="{F0983EDD-D861-394A-AC7D-B9EE2424488E}" type="presParOf" srcId="{019AD7AA-444B-BC44-A642-AC3E63EDBA58}" destId="{856B304C-48F3-6E42-AE6B-BE4A20B6E27A}" srcOrd="0" destOrd="0" presId="urn:microsoft.com/office/officeart/2008/layout/LinedList"/>
    <dgm:cxn modelId="{73A1BE7D-1759-2543-9D64-403A6FD6F45C}" type="presParOf" srcId="{019AD7AA-444B-BC44-A642-AC3E63EDBA58}" destId="{DB2FD1CB-5095-1D40-8B9A-75EC2DA0752E}" srcOrd="1" destOrd="0" presId="urn:microsoft.com/office/officeart/2008/layout/LinedList"/>
    <dgm:cxn modelId="{37AE836F-027C-224C-A50F-A9691395B7FC}" type="presParOf" srcId="{DB2FD1CB-5095-1D40-8B9A-75EC2DA0752E}" destId="{6E204171-8DEE-D546-80FA-3109FCB39890}" srcOrd="0" destOrd="0" presId="urn:microsoft.com/office/officeart/2008/layout/LinedList"/>
    <dgm:cxn modelId="{8DDDCBDF-95D1-1742-82EB-7897AA0DCA77}" type="presParOf" srcId="{DB2FD1CB-5095-1D40-8B9A-75EC2DA0752E}" destId="{841E545A-E7F4-4E42-A05E-36D19ACA7F8A}" srcOrd="1" destOrd="0" presId="urn:microsoft.com/office/officeart/2008/layout/LinedList"/>
    <dgm:cxn modelId="{3B880AF3-42C4-D04A-A236-B2548A76B0FC}" type="presParOf" srcId="{019AD7AA-444B-BC44-A642-AC3E63EDBA58}" destId="{E588F37B-B23F-2946-9749-946F59CDF46E}" srcOrd="2" destOrd="0" presId="urn:microsoft.com/office/officeart/2008/layout/LinedList"/>
    <dgm:cxn modelId="{85AFE3F1-2EAC-C84A-BD12-792A2A441889}" type="presParOf" srcId="{019AD7AA-444B-BC44-A642-AC3E63EDBA58}" destId="{6B8A8F78-02B6-574F-B1D1-7E29BE239F81}" srcOrd="3" destOrd="0" presId="urn:microsoft.com/office/officeart/2008/layout/LinedList"/>
    <dgm:cxn modelId="{7A3F8C1C-8CBC-9A4D-9A33-F35420DE4FFB}" type="presParOf" srcId="{6B8A8F78-02B6-574F-B1D1-7E29BE239F81}" destId="{E88FE6F0-0724-4842-A797-79B9E0D9EA62}" srcOrd="0" destOrd="0" presId="urn:microsoft.com/office/officeart/2008/layout/LinedList"/>
    <dgm:cxn modelId="{BD95E431-9909-4940-ACAC-1D7FB181FB16}" type="presParOf" srcId="{6B8A8F78-02B6-574F-B1D1-7E29BE239F81}" destId="{EC34B123-898F-034E-B91B-25CFAD081140}" srcOrd="1" destOrd="0" presId="urn:microsoft.com/office/officeart/2008/layout/LinedList"/>
    <dgm:cxn modelId="{3FE0E713-AC4F-EE41-84CD-5F365061AA87}" type="presParOf" srcId="{019AD7AA-444B-BC44-A642-AC3E63EDBA58}" destId="{0AD3C71B-1EA9-1647-862C-C6CD0F3E1090}" srcOrd="4" destOrd="0" presId="urn:microsoft.com/office/officeart/2008/layout/LinedList"/>
    <dgm:cxn modelId="{291C965F-05FB-9140-B046-FF8CC77D27EB}" type="presParOf" srcId="{019AD7AA-444B-BC44-A642-AC3E63EDBA58}" destId="{5611990F-0707-5B43-A12C-FC8BC5E900F6}" srcOrd="5" destOrd="0" presId="urn:microsoft.com/office/officeart/2008/layout/LinedList"/>
    <dgm:cxn modelId="{DC7BD1B3-7D70-7144-AA7E-F4CFB8D662FA}" type="presParOf" srcId="{5611990F-0707-5B43-A12C-FC8BC5E900F6}" destId="{FF988B7E-8858-FE47-A198-902BCCBFE70E}" srcOrd="0" destOrd="0" presId="urn:microsoft.com/office/officeart/2008/layout/LinedList"/>
    <dgm:cxn modelId="{D7799D15-3ABF-3F4F-9706-2AFDC396C474}" type="presParOf" srcId="{5611990F-0707-5B43-A12C-FC8BC5E900F6}" destId="{FBFD9EC3-B28C-8B42-BB8A-BA1C2542D788}" srcOrd="1" destOrd="0" presId="urn:microsoft.com/office/officeart/2008/layout/LinedList"/>
    <dgm:cxn modelId="{1FC17844-511A-F140-93EB-69E824D9160B}" type="presParOf" srcId="{019AD7AA-444B-BC44-A642-AC3E63EDBA58}" destId="{6179E6B9-FD66-AE4C-BE91-3BB470A61BB1}" srcOrd="6" destOrd="0" presId="urn:microsoft.com/office/officeart/2008/layout/LinedList"/>
    <dgm:cxn modelId="{0D4EB7BC-CE7C-FA4C-8EA5-CEA75488DAB9}" type="presParOf" srcId="{019AD7AA-444B-BC44-A642-AC3E63EDBA58}" destId="{54E37017-69B0-A440-ABC6-6FE9DE4C8A85}" srcOrd="7" destOrd="0" presId="urn:microsoft.com/office/officeart/2008/layout/LinedList"/>
    <dgm:cxn modelId="{960E0DC1-3C0D-224D-9536-906D6341E4B9}" type="presParOf" srcId="{54E37017-69B0-A440-ABC6-6FE9DE4C8A85}" destId="{DF662F75-0EC5-D945-BB06-685374614207}" srcOrd="0" destOrd="0" presId="urn:microsoft.com/office/officeart/2008/layout/LinedList"/>
    <dgm:cxn modelId="{2764F367-B63B-5F41-98E4-219338160654}" type="presParOf" srcId="{54E37017-69B0-A440-ABC6-6FE9DE4C8A85}" destId="{AAE9C247-6B6E-6F48-90A0-4B68781294D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6EEA9F8-A2F5-45CE-9BB3-72204A7D97F3}"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4565C446-7556-4AF1-AA24-ABE6527B21AC}">
      <dgm:prSet/>
      <dgm:spPr/>
      <dgm:t>
        <a:bodyPr/>
        <a:lstStyle/>
        <a:p>
          <a:r>
            <a:rPr lang="en-US" b="1"/>
            <a:t>1. Připojení Krymu k Ruské federaci</a:t>
          </a:r>
          <a:endParaRPr lang="en-US"/>
        </a:p>
      </dgm:t>
    </dgm:pt>
    <dgm:pt modelId="{178D9B83-5F4F-4436-85C3-D5D8BA5724C2}" type="parTrans" cxnId="{5800B253-BF7E-435D-AB60-8F411178779D}">
      <dgm:prSet/>
      <dgm:spPr/>
      <dgm:t>
        <a:bodyPr/>
        <a:lstStyle/>
        <a:p>
          <a:endParaRPr lang="en-US"/>
        </a:p>
      </dgm:t>
    </dgm:pt>
    <dgm:pt modelId="{DBEFD1F1-6544-43BD-A67B-1095E6CD48F7}" type="sibTrans" cxnId="{5800B253-BF7E-435D-AB60-8F411178779D}">
      <dgm:prSet/>
      <dgm:spPr/>
      <dgm:t>
        <a:bodyPr/>
        <a:lstStyle/>
        <a:p>
          <a:endParaRPr lang="en-US"/>
        </a:p>
      </dgm:t>
    </dgm:pt>
    <dgm:pt modelId="{086F7B2B-259F-476C-B44D-F267C6EFB26F}">
      <dgm:prSet/>
      <dgm:spPr/>
      <dgm:t>
        <a:bodyPr/>
        <a:lstStyle/>
        <a:p>
          <a:r>
            <a:rPr lang="en-US" b="1"/>
            <a:t>2. Obnovení ústavy z roku 1992 (širší autonomie v rámci Ukrajiny)</a:t>
          </a:r>
          <a:endParaRPr lang="en-US"/>
        </a:p>
      </dgm:t>
    </dgm:pt>
    <dgm:pt modelId="{71B119F8-A9DD-41B3-9A9B-2FD18AED7316}" type="parTrans" cxnId="{3BC0162C-FEB3-446E-93B4-8B9856876289}">
      <dgm:prSet/>
      <dgm:spPr/>
      <dgm:t>
        <a:bodyPr/>
        <a:lstStyle/>
        <a:p>
          <a:endParaRPr lang="en-US"/>
        </a:p>
      </dgm:t>
    </dgm:pt>
    <dgm:pt modelId="{015B0D78-F25E-41B8-AF40-E00A65CE59CD}" type="sibTrans" cxnId="{3BC0162C-FEB3-446E-93B4-8B9856876289}">
      <dgm:prSet/>
      <dgm:spPr/>
      <dgm:t>
        <a:bodyPr/>
        <a:lstStyle/>
        <a:p>
          <a:endParaRPr lang="en-US"/>
        </a:p>
      </dgm:t>
    </dgm:pt>
    <dgm:pt modelId="{56739694-FB35-45EA-AAFB-58CCD4873333}">
      <dgm:prSet/>
      <dgm:spPr/>
      <dgm:t>
        <a:bodyPr/>
        <a:lstStyle/>
        <a:p>
          <a:r>
            <a:rPr lang="en-US" b="1"/>
            <a:t>• Nebyla možnost zachovat status quo (součást Ukrajiny)</a:t>
          </a:r>
          <a:endParaRPr lang="en-US"/>
        </a:p>
      </dgm:t>
    </dgm:pt>
    <dgm:pt modelId="{4C412E53-7918-4CC9-8FBA-F8814273CDAE}" type="parTrans" cxnId="{63644CD1-FB7C-45FC-92B3-B63D167928D2}">
      <dgm:prSet/>
      <dgm:spPr/>
      <dgm:t>
        <a:bodyPr/>
        <a:lstStyle/>
        <a:p>
          <a:endParaRPr lang="en-US"/>
        </a:p>
      </dgm:t>
    </dgm:pt>
    <dgm:pt modelId="{87A0B668-88B1-428E-A183-2F7D1A2119B0}" type="sibTrans" cxnId="{63644CD1-FB7C-45FC-92B3-B63D167928D2}">
      <dgm:prSet/>
      <dgm:spPr/>
      <dgm:t>
        <a:bodyPr/>
        <a:lstStyle/>
        <a:p>
          <a:endParaRPr lang="en-US"/>
        </a:p>
      </dgm:t>
    </dgm:pt>
    <dgm:pt modelId="{F611B402-7BE5-ED41-A4A8-02FCA0DD34F6}" type="pres">
      <dgm:prSet presAssocID="{16EEA9F8-A2F5-45CE-9BB3-72204A7D97F3}" presName="vert0" presStyleCnt="0">
        <dgm:presLayoutVars>
          <dgm:dir/>
          <dgm:animOne val="branch"/>
          <dgm:animLvl val="lvl"/>
        </dgm:presLayoutVars>
      </dgm:prSet>
      <dgm:spPr/>
    </dgm:pt>
    <dgm:pt modelId="{2E0E9B68-3A06-484D-8F29-83938D531D8D}" type="pres">
      <dgm:prSet presAssocID="{4565C446-7556-4AF1-AA24-ABE6527B21AC}" presName="thickLine" presStyleLbl="alignNode1" presStyleIdx="0" presStyleCnt="3"/>
      <dgm:spPr/>
    </dgm:pt>
    <dgm:pt modelId="{0709CB84-99DB-1441-A41C-14EC514793B0}" type="pres">
      <dgm:prSet presAssocID="{4565C446-7556-4AF1-AA24-ABE6527B21AC}" presName="horz1" presStyleCnt="0"/>
      <dgm:spPr/>
    </dgm:pt>
    <dgm:pt modelId="{3C8600B0-8602-E146-9D96-FD7DF495CC23}" type="pres">
      <dgm:prSet presAssocID="{4565C446-7556-4AF1-AA24-ABE6527B21AC}" presName="tx1" presStyleLbl="revTx" presStyleIdx="0" presStyleCnt="3"/>
      <dgm:spPr/>
    </dgm:pt>
    <dgm:pt modelId="{B273AAB5-445B-5641-9E1A-D6055196C39F}" type="pres">
      <dgm:prSet presAssocID="{4565C446-7556-4AF1-AA24-ABE6527B21AC}" presName="vert1" presStyleCnt="0"/>
      <dgm:spPr/>
    </dgm:pt>
    <dgm:pt modelId="{B35D9858-78D8-1C47-A923-4EE3D18312F5}" type="pres">
      <dgm:prSet presAssocID="{086F7B2B-259F-476C-B44D-F267C6EFB26F}" presName="thickLine" presStyleLbl="alignNode1" presStyleIdx="1" presStyleCnt="3"/>
      <dgm:spPr/>
    </dgm:pt>
    <dgm:pt modelId="{7AD28A99-C81A-504D-9276-B4B4BAA4A9FC}" type="pres">
      <dgm:prSet presAssocID="{086F7B2B-259F-476C-B44D-F267C6EFB26F}" presName="horz1" presStyleCnt="0"/>
      <dgm:spPr/>
    </dgm:pt>
    <dgm:pt modelId="{3DC99581-C06D-A245-B5BD-666770954D34}" type="pres">
      <dgm:prSet presAssocID="{086F7B2B-259F-476C-B44D-F267C6EFB26F}" presName="tx1" presStyleLbl="revTx" presStyleIdx="1" presStyleCnt="3"/>
      <dgm:spPr/>
    </dgm:pt>
    <dgm:pt modelId="{980DACCC-C2C3-2E4A-97C8-1126333DFB64}" type="pres">
      <dgm:prSet presAssocID="{086F7B2B-259F-476C-B44D-F267C6EFB26F}" presName="vert1" presStyleCnt="0"/>
      <dgm:spPr/>
    </dgm:pt>
    <dgm:pt modelId="{F257765A-5C87-E244-AF87-397DD07D8F10}" type="pres">
      <dgm:prSet presAssocID="{56739694-FB35-45EA-AAFB-58CCD4873333}" presName="thickLine" presStyleLbl="alignNode1" presStyleIdx="2" presStyleCnt="3"/>
      <dgm:spPr/>
    </dgm:pt>
    <dgm:pt modelId="{768A0E0D-E9EE-A146-93FE-6E4A0D225E1A}" type="pres">
      <dgm:prSet presAssocID="{56739694-FB35-45EA-AAFB-58CCD4873333}" presName="horz1" presStyleCnt="0"/>
      <dgm:spPr/>
    </dgm:pt>
    <dgm:pt modelId="{1E7B3AB0-0205-6845-8DEC-C5BB4F3EF868}" type="pres">
      <dgm:prSet presAssocID="{56739694-FB35-45EA-AAFB-58CCD4873333}" presName="tx1" presStyleLbl="revTx" presStyleIdx="2" presStyleCnt="3"/>
      <dgm:spPr/>
    </dgm:pt>
    <dgm:pt modelId="{C321E394-1C5B-EA4F-AE40-F1EE7AC7A8F7}" type="pres">
      <dgm:prSet presAssocID="{56739694-FB35-45EA-AAFB-58CCD4873333}" presName="vert1" presStyleCnt="0"/>
      <dgm:spPr/>
    </dgm:pt>
  </dgm:ptLst>
  <dgm:cxnLst>
    <dgm:cxn modelId="{3BC0162C-FEB3-446E-93B4-8B9856876289}" srcId="{16EEA9F8-A2F5-45CE-9BB3-72204A7D97F3}" destId="{086F7B2B-259F-476C-B44D-F267C6EFB26F}" srcOrd="1" destOrd="0" parTransId="{71B119F8-A9DD-41B3-9A9B-2FD18AED7316}" sibTransId="{015B0D78-F25E-41B8-AF40-E00A65CE59CD}"/>
    <dgm:cxn modelId="{5800B253-BF7E-435D-AB60-8F411178779D}" srcId="{16EEA9F8-A2F5-45CE-9BB3-72204A7D97F3}" destId="{4565C446-7556-4AF1-AA24-ABE6527B21AC}" srcOrd="0" destOrd="0" parTransId="{178D9B83-5F4F-4436-85C3-D5D8BA5724C2}" sibTransId="{DBEFD1F1-6544-43BD-A67B-1095E6CD48F7}"/>
    <dgm:cxn modelId="{1ABB0455-8B5A-8543-9897-D777D1345468}" type="presOf" srcId="{086F7B2B-259F-476C-B44D-F267C6EFB26F}" destId="{3DC99581-C06D-A245-B5BD-666770954D34}" srcOrd="0" destOrd="0" presId="urn:microsoft.com/office/officeart/2008/layout/LinedList"/>
    <dgm:cxn modelId="{3DA7CC7C-B124-B74C-8E04-54BACA917D1F}" type="presOf" srcId="{16EEA9F8-A2F5-45CE-9BB3-72204A7D97F3}" destId="{F611B402-7BE5-ED41-A4A8-02FCA0DD34F6}" srcOrd="0" destOrd="0" presId="urn:microsoft.com/office/officeart/2008/layout/LinedList"/>
    <dgm:cxn modelId="{28DBBA91-B2A4-B847-BDEF-E7113C2F5174}" type="presOf" srcId="{56739694-FB35-45EA-AAFB-58CCD4873333}" destId="{1E7B3AB0-0205-6845-8DEC-C5BB4F3EF868}" srcOrd="0" destOrd="0" presId="urn:microsoft.com/office/officeart/2008/layout/LinedList"/>
    <dgm:cxn modelId="{63644CD1-FB7C-45FC-92B3-B63D167928D2}" srcId="{16EEA9F8-A2F5-45CE-9BB3-72204A7D97F3}" destId="{56739694-FB35-45EA-AAFB-58CCD4873333}" srcOrd="2" destOrd="0" parTransId="{4C412E53-7918-4CC9-8FBA-F8814273CDAE}" sibTransId="{87A0B668-88B1-428E-A183-2F7D1A2119B0}"/>
    <dgm:cxn modelId="{6D0B61E0-2B0C-3D44-B38D-5540B1FC4AEF}" type="presOf" srcId="{4565C446-7556-4AF1-AA24-ABE6527B21AC}" destId="{3C8600B0-8602-E146-9D96-FD7DF495CC23}" srcOrd="0" destOrd="0" presId="urn:microsoft.com/office/officeart/2008/layout/LinedList"/>
    <dgm:cxn modelId="{29278678-EE28-4F47-95B9-CBFAE81B6BC8}" type="presParOf" srcId="{F611B402-7BE5-ED41-A4A8-02FCA0DD34F6}" destId="{2E0E9B68-3A06-484D-8F29-83938D531D8D}" srcOrd="0" destOrd="0" presId="urn:microsoft.com/office/officeart/2008/layout/LinedList"/>
    <dgm:cxn modelId="{D4EE44FF-3C55-AF4A-8853-822F215363F1}" type="presParOf" srcId="{F611B402-7BE5-ED41-A4A8-02FCA0DD34F6}" destId="{0709CB84-99DB-1441-A41C-14EC514793B0}" srcOrd="1" destOrd="0" presId="urn:microsoft.com/office/officeart/2008/layout/LinedList"/>
    <dgm:cxn modelId="{25F8EA6D-1427-8443-B519-1C526E69413C}" type="presParOf" srcId="{0709CB84-99DB-1441-A41C-14EC514793B0}" destId="{3C8600B0-8602-E146-9D96-FD7DF495CC23}" srcOrd="0" destOrd="0" presId="urn:microsoft.com/office/officeart/2008/layout/LinedList"/>
    <dgm:cxn modelId="{800A4C61-8DB5-144D-92B8-40A7B66030AE}" type="presParOf" srcId="{0709CB84-99DB-1441-A41C-14EC514793B0}" destId="{B273AAB5-445B-5641-9E1A-D6055196C39F}" srcOrd="1" destOrd="0" presId="urn:microsoft.com/office/officeart/2008/layout/LinedList"/>
    <dgm:cxn modelId="{5FA070C0-2DE3-AD4B-B584-D01A13FA1434}" type="presParOf" srcId="{F611B402-7BE5-ED41-A4A8-02FCA0DD34F6}" destId="{B35D9858-78D8-1C47-A923-4EE3D18312F5}" srcOrd="2" destOrd="0" presId="urn:microsoft.com/office/officeart/2008/layout/LinedList"/>
    <dgm:cxn modelId="{1200F1A1-5303-D946-9A24-130908D8CC01}" type="presParOf" srcId="{F611B402-7BE5-ED41-A4A8-02FCA0DD34F6}" destId="{7AD28A99-C81A-504D-9276-B4B4BAA4A9FC}" srcOrd="3" destOrd="0" presId="urn:microsoft.com/office/officeart/2008/layout/LinedList"/>
    <dgm:cxn modelId="{5D7400D5-3585-6741-9D67-8C5B22C28774}" type="presParOf" srcId="{7AD28A99-C81A-504D-9276-B4B4BAA4A9FC}" destId="{3DC99581-C06D-A245-B5BD-666770954D34}" srcOrd="0" destOrd="0" presId="urn:microsoft.com/office/officeart/2008/layout/LinedList"/>
    <dgm:cxn modelId="{B18DB16A-749D-7245-B675-5F7EEC57C16E}" type="presParOf" srcId="{7AD28A99-C81A-504D-9276-B4B4BAA4A9FC}" destId="{980DACCC-C2C3-2E4A-97C8-1126333DFB64}" srcOrd="1" destOrd="0" presId="urn:microsoft.com/office/officeart/2008/layout/LinedList"/>
    <dgm:cxn modelId="{E9EF6394-AF3B-D047-A8C6-9BB3CA6D9B4D}" type="presParOf" srcId="{F611B402-7BE5-ED41-A4A8-02FCA0DD34F6}" destId="{F257765A-5C87-E244-AF87-397DD07D8F10}" srcOrd="4" destOrd="0" presId="urn:microsoft.com/office/officeart/2008/layout/LinedList"/>
    <dgm:cxn modelId="{1B798FCD-9816-C247-8FF6-7984B675947A}" type="presParOf" srcId="{F611B402-7BE5-ED41-A4A8-02FCA0DD34F6}" destId="{768A0E0D-E9EE-A146-93FE-6E4A0D225E1A}" srcOrd="5" destOrd="0" presId="urn:microsoft.com/office/officeart/2008/layout/LinedList"/>
    <dgm:cxn modelId="{1849C74F-ABDA-664C-B609-3070E979BAB9}" type="presParOf" srcId="{768A0E0D-E9EE-A146-93FE-6E4A0D225E1A}" destId="{1E7B3AB0-0205-6845-8DEC-C5BB4F3EF868}" srcOrd="0" destOrd="0" presId="urn:microsoft.com/office/officeart/2008/layout/LinedList"/>
    <dgm:cxn modelId="{F2088BF9-8837-CB45-964E-024FFEB39692}" type="presParOf" srcId="{768A0E0D-E9EE-A146-93FE-6E4A0D225E1A}" destId="{C321E394-1C5B-EA4F-AE40-F1EE7AC7A8F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DACCDFF-AAC6-4F09-AB5C-C6C721F7469E}"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273CD484-3439-4EFA-A9AC-5FCC158205CA}">
      <dgm:prSet/>
      <dgm:spPr/>
      <dgm:t>
        <a:bodyPr/>
        <a:lstStyle/>
        <a:p>
          <a:r>
            <a:rPr lang="en-US" b="1"/>
            <a:t>• Ihned zastavit palbu</a:t>
          </a:r>
          <a:endParaRPr lang="en-US"/>
        </a:p>
      </dgm:t>
    </dgm:pt>
    <dgm:pt modelId="{29D51806-BBE4-4879-BBDD-5995F89ED1EE}" type="parTrans" cxnId="{97994768-6F1C-4F29-A0C2-65DABE98E54B}">
      <dgm:prSet/>
      <dgm:spPr/>
      <dgm:t>
        <a:bodyPr/>
        <a:lstStyle/>
        <a:p>
          <a:endParaRPr lang="en-US"/>
        </a:p>
      </dgm:t>
    </dgm:pt>
    <dgm:pt modelId="{6E5DCB58-429E-4AE4-918D-1EC1A2D32920}" type="sibTrans" cxnId="{97994768-6F1C-4F29-A0C2-65DABE98E54B}">
      <dgm:prSet/>
      <dgm:spPr/>
      <dgm:t>
        <a:bodyPr/>
        <a:lstStyle/>
        <a:p>
          <a:endParaRPr lang="en-US"/>
        </a:p>
      </dgm:t>
    </dgm:pt>
    <dgm:pt modelId="{AD157AEA-94AE-4DF0-B5E1-50201E443F93}">
      <dgm:prSet/>
      <dgm:spPr/>
      <dgm:t>
        <a:bodyPr/>
        <a:lstStyle/>
        <a:p>
          <a:r>
            <a:rPr lang="en-US" b="1"/>
            <a:t>• Mezinárodní monitoring (OBSE)</a:t>
          </a:r>
          <a:endParaRPr lang="en-US"/>
        </a:p>
      </dgm:t>
    </dgm:pt>
    <dgm:pt modelId="{CE6EDC85-66D6-40B4-A43A-45AEEB5A9D8F}" type="parTrans" cxnId="{93CF4537-8E58-4339-91B5-38CB0CD08415}">
      <dgm:prSet/>
      <dgm:spPr/>
      <dgm:t>
        <a:bodyPr/>
        <a:lstStyle/>
        <a:p>
          <a:endParaRPr lang="en-US"/>
        </a:p>
      </dgm:t>
    </dgm:pt>
    <dgm:pt modelId="{89ABE306-BC68-4D89-AFA7-888B611C0F08}" type="sibTrans" cxnId="{93CF4537-8E58-4339-91B5-38CB0CD08415}">
      <dgm:prSet/>
      <dgm:spPr/>
      <dgm:t>
        <a:bodyPr/>
        <a:lstStyle/>
        <a:p>
          <a:endParaRPr lang="en-US"/>
        </a:p>
      </dgm:t>
    </dgm:pt>
    <dgm:pt modelId="{AE819CA1-C6E2-4814-A943-D6E54EBFA7E2}">
      <dgm:prSet/>
      <dgm:spPr/>
      <dgm:t>
        <a:bodyPr/>
        <a:lstStyle/>
        <a:p>
          <a:r>
            <a:rPr lang="en-US" b="1"/>
            <a:t>• Decentralizace a zvláštní status pro Donbas</a:t>
          </a:r>
          <a:endParaRPr lang="en-US"/>
        </a:p>
      </dgm:t>
    </dgm:pt>
    <dgm:pt modelId="{E52D24B2-E902-4C59-A2D3-163B62865EC9}" type="parTrans" cxnId="{DB2FF59E-87EC-4DA3-BFC0-97697E4A9E19}">
      <dgm:prSet/>
      <dgm:spPr/>
      <dgm:t>
        <a:bodyPr/>
        <a:lstStyle/>
        <a:p>
          <a:endParaRPr lang="en-US"/>
        </a:p>
      </dgm:t>
    </dgm:pt>
    <dgm:pt modelId="{2D02BEDC-53BB-48A3-9D5D-24547E6EC170}" type="sibTrans" cxnId="{DB2FF59E-87EC-4DA3-BFC0-97697E4A9E19}">
      <dgm:prSet/>
      <dgm:spPr/>
      <dgm:t>
        <a:bodyPr/>
        <a:lstStyle/>
        <a:p>
          <a:endParaRPr lang="en-US"/>
        </a:p>
      </dgm:t>
    </dgm:pt>
    <dgm:pt modelId="{CE66C1E3-15DF-4A86-911B-D9514C4195F2}">
      <dgm:prSet/>
      <dgm:spPr/>
      <dgm:t>
        <a:bodyPr/>
        <a:lstStyle/>
        <a:p>
          <a:r>
            <a:rPr lang="en-US" b="1"/>
            <a:t>• Propuštění rukojmích</a:t>
          </a:r>
          <a:endParaRPr lang="en-US"/>
        </a:p>
      </dgm:t>
    </dgm:pt>
    <dgm:pt modelId="{ACE4054F-E181-4259-A934-998CA98B1BEA}" type="parTrans" cxnId="{0D375CF9-8CD5-4C7E-B600-BC5FE6D34A99}">
      <dgm:prSet/>
      <dgm:spPr/>
      <dgm:t>
        <a:bodyPr/>
        <a:lstStyle/>
        <a:p>
          <a:endParaRPr lang="en-US"/>
        </a:p>
      </dgm:t>
    </dgm:pt>
    <dgm:pt modelId="{BAEA3B4E-F6FA-48A9-82B9-74D12C2EDE11}" type="sibTrans" cxnId="{0D375CF9-8CD5-4C7E-B600-BC5FE6D34A99}">
      <dgm:prSet/>
      <dgm:spPr/>
      <dgm:t>
        <a:bodyPr/>
        <a:lstStyle/>
        <a:p>
          <a:endParaRPr lang="en-US"/>
        </a:p>
      </dgm:t>
    </dgm:pt>
    <dgm:pt modelId="{2352A06B-121D-4C2C-B299-EB27D06F4CD9}">
      <dgm:prSet/>
      <dgm:spPr/>
      <dgm:t>
        <a:bodyPr/>
        <a:lstStyle/>
        <a:p>
          <a:r>
            <a:rPr lang="en-US" b="1"/>
            <a:t>• Stažení těžkých zbraní a zahraničních bojovníků</a:t>
          </a:r>
          <a:endParaRPr lang="en-US"/>
        </a:p>
      </dgm:t>
    </dgm:pt>
    <dgm:pt modelId="{EC998A71-E9D9-4E08-A6B1-AE4A27505280}" type="parTrans" cxnId="{3D554C3B-C93A-4EA0-9CAD-7F43ACE19032}">
      <dgm:prSet/>
      <dgm:spPr/>
      <dgm:t>
        <a:bodyPr/>
        <a:lstStyle/>
        <a:p>
          <a:endParaRPr lang="en-US"/>
        </a:p>
      </dgm:t>
    </dgm:pt>
    <dgm:pt modelId="{B5EFA24F-48E4-4303-8704-5E201D774125}" type="sibTrans" cxnId="{3D554C3B-C93A-4EA0-9CAD-7F43ACE19032}">
      <dgm:prSet/>
      <dgm:spPr/>
      <dgm:t>
        <a:bodyPr/>
        <a:lstStyle/>
        <a:p>
          <a:endParaRPr lang="en-US"/>
        </a:p>
      </dgm:t>
    </dgm:pt>
    <dgm:pt modelId="{A308BF51-00C1-5F41-A787-6A806BA5349C}" type="pres">
      <dgm:prSet presAssocID="{3DACCDFF-AAC6-4F09-AB5C-C6C721F7469E}" presName="vert0" presStyleCnt="0">
        <dgm:presLayoutVars>
          <dgm:dir/>
          <dgm:animOne val="branch"/>
          <dgm:animLvl val="lvl"/>
        </dgm:presLayoutVars>
      </dgm:prSet>
      <dgm:spPr/>
    </dgm:pt>
    <dgm:pt modelId="{23403FF7-4DF7-ED4D-B2FC-92B84A447CFD}" type="pres">
      <dgm:prSet presAssocID="{273CD484-3439-4EFA-A9AC-5FCC158205CA}" presName="thickLine" presStyleLbl="alignNode1" presStyleIdx="0" presStyleCnt="5"/>
      <dgm:spPr/>
    </dgm:pt>
    <dgm:pt modelId="{A8AB0E31-27FF-1341-B07C-36E7C6D35E46}" type="pres">
      <dgm:prSet presAssocID="{273CD484-3439-4EFA-A9AC-5FCC158205CA}" presName="horz1" presStyleCnt="0"/>
      <dgm:spPr/>
    </dgm:pt>
    <dgm:pt modelId="{54206F32-DF08-4B4F-9171-BF7E440F8A83}" type="pres">
      <dgm:prSet presAssocID="{273CD484-3439-4EFA-A9AC-5FCC158205CA}" presName="tx1" presStyleLbl="revTx" presStyleIdx="0" presStyleCnt="5"/>
      <dgm:spPr/>
    </dgm:pt>
    <dgm:pt modelId="{DAAE5526-2B4C-2A4D-8919-71AA8B79AAA5}" type="pres">
      <dgm:prSet presAssocID="{273CD484-3439-4EFA-A9AC-5FCC158205CA}" presName="vert1" presStyleCnt="0"/>
      <dgm:spPr/>
    </dgm:pt>
    <dgm:pt modelId="{2443427B-1AFE-2346-ABBA-348B624F1DC5}" type="pres">
      <dgm:prSet presAssocID="{AD157AEA-94AE-4DF0-B5E1-50201E443F93}" presName="thickLine" presStyleLbl="alignNode1" presStyleIdx="1" presStyleCnt="5"/>
      <dgm:spPr/>
    </dgm:pt>
    <dgm:pt modelId="{4F7E057B-8B8A-3A4E-AF8D-9CCB30692820}" type="pres">
      <dgm:prSet presAssocID="{AD157AEA-94AE-4DF0-B5E1-50201E443F93}" presName="horz1" presStyleCnt="0"/>
      <dgm:spPr/>
    </dgm:pt>
    <dgm:pt modelId="{CFF0E9FA-BE9B-5541-837A-15A0AEF3CEF2}" type="pres">
      <dgm:prSet presAssocID="{AD157AEA-94AE-4DF0-B5E1-50201E443F93}" presName="tx1" presStyleLbl="revTx" presStyleIdx="1" presStyleCnt="5"/>
      <dgm:spPr/>
    </dgm:pt>
    <dgm:pt modelId="{7F22C26F-A974-8342-A292-AB2BC47D5E4D}" type="pres">
      <dgm:prSet presAssocID="{AD157AEA-94AE-4DF0-B5E1-50201E443F93}" presName="vert1" presStyleCnt="0"/>
      <dgm:spPr/>
    </dgm:pt>
    <dgm:pt modelId="{BC9B28B5-7DC2-5143-A126-BE4A9394568F}" type="pres">
      <dgm:prSet presAssocID="{AE819CA1-C6E2-4814-A943-D6E54EBFA7E2}" presName="thickLine" presStyleLbl="alignNode1" presStyleIdx="2" presStyleCnt="5"/>
      <dgm:spPr/>
    </dgm:pt>
    <dgm:pt modelId="{82A6FD88-3813-E545-993F-7C346133D425}" type="pres">
      <dgm:prSet presAssocID="{AE819CA1-C6E2-4814-A943-D6E54EBFA7E2}" presName="horz1" presStyleCnt="0"/>
      <dgm:spPr/>
    </dgm:pt>
    <dgm:pt modelId="{97101DEE-E0F7-F040-B3B0-230A758B0A2B}" type="pres">
      <dgm:prSet presAssocID="{AE819CA1-C6E2-4814-A943-D6E54EBFA7E2}" presName="tx1" presStyleLbl="revTx" presStyleIdx="2" presStyleCnt="5"/>
      <dgm:spPr/>
    </dgm:pt>
    <dgm:pt modelId="{CC05E655-DCB9-7643-A2B4-A2B9C555E10C}" type="pres">
      <dgm:prSet presAssocID="{AE819CA1-C6E2-4814-A943-D6E54EBFA7E2}" presName="vert1" presStyleCnt="0"/>
      <dgm:spPr/>
    </dgm:pt>
    <dgm:pt modelId="{CAD3978D-FAEA-424B-BB3B-5A490EAD8C82}" type="pres">
      <dgm:prSet presAssocID="{CE66C1E3-15DF-4A86-911B-D9514C4195F2}" presName="thickLine" presStyleLbl="alignNode1" presStyleIdx="3" presStyleCnt="5"/>
      <dgm:spPr/>
    </dgm:pt>
    <dgm:pt modelId="{F2815D17-7BCB-924A-AC01-84E85F025A94}" type="pres">
      <dgm:prSet presAssocID="{CE66C1E3-15DF-4A86-911B-D9514C4195F2}" presName="horz1" presStyleCnt="0"/>
      <dgm:spPr/>
    </dgm:pt>
    <dgm:pt modelId="{8AEDD22F-8DAB-C449-8BF5-2B5F61B9CD6C}" type="pres">
      <dgm:prSet presAssocID="{CE66C1E3-15DF-4A86-911B-D9514C4195F2}" presName="tx1" presStyleLbl="revTx" presStyleIdx="3" presStyleCnt="5"/>
      <dgm:spPr/>
    </dgm:pt>
    <dgm:pt modelId="{4F57826C-A71C-2845-B6F7-2884266C815D}" type="pres">
      <dgm:prSet presAssocID="{CE66C1E3-15DF-4A86-911B-D9514C4195F2}" presName="vert1" presStyleCnt="0"/>
      <dgm:spPr/>
    </dgm:pt>
    <dgm:pt modelId="{A29A04EF-4D4C-6A48-9750-9E32E40CB50C}" type="pres">
      <dgm:prSet presAssocID="{2352A06B-121D-4C2C-B299-EB27D06F4CD9}" presName="thickLine" presStyleLbl="alignNode1" presStyleIdx="4" presStyleCnt="5"/>
      <dgm:spPr/>
    </dgm:pt>
    <dgm:pt modelId="{46E8BDE1-DB07-2043-AC01-96EDA6B1EF4D}" type="pres">
      <dgm:prSet presAssocID="{2352A06B-121D-4C2C-B299-EB27D06F4CD9}" presName="horz1" presStyleCnt="0"/>
      <dgm:spPr/>
    </dgm:pt>
    <dgm:pt modelId="{CD2378C6-5346-054B-B51D-073E46BC31F1}" type="pres">
      <dgm:prSet presAssocID="{2352A06B-121D-4C2C-B299-EB27D06F4CD9}" presName="tx1" presStyleLbl="revTx" presStyleIdx="4" presStyleCnt="5"/>
      <dgm:spPr/>
    </dgm:pt>
    <dgm:pt modelId="{5B900BB3-6434-5C44-8845-B4CA740E7107}" type="pres">
      <dgm:prSet presAssocID="{2352A06B-121D-4C2C-B299-EB27D06F4CD9}" presName="vert1" presStyleCnt="0"/>
      <dgm:spPr/>
    </dgm:pt>
  </dgm:ptLst>
  <dgm:cxnLst>
    <dgm:cxn modelId="{13765610-B60F-1847-977C-A665F9693770}" type="presOf" srcId="{3DACCDFF-AAC6-4F09-AB5C-C6C721F7469E}" destId="{A308BF51-00C1-5F41-A787-6A806BA5349C}" srcOrd="0" destOrd="0" presId="urn:microsoft.com/office/officeart/2008/layout/LinedList"/>
    <dgm:cxn modelId="{93CF4537-8E58-4339-91B5-38CB0CD08415}" srcId="{3DACCDFF-AAC6-4F09-AB5C-C6C721F7469E}" destId="{AD157AEA-94AE-4DF0-B5E1-50201E443F93}" srcOrd="1" destOrd="0" parTransId="{CE6EDC85-66D6-40B4-A43A-45AEEB5A9D8F}" sibTransId="{89ABE306-BC68-4D89-AFA7-888B611C0F08}"/>
    <dgm:cxn modelId="{3D554C3B-C93A-4EA0-9CAD-7F43ACE19032}" srcId="{3DACCDFF-AAC6-4F09-AB5C-C6C721F7469E}" destId="{2352A06B-121D-4C2C-B299-EB27D06F4CD9}" srcOrd="4" destOrd="0" parTransId="{EC998A71-E9D9-4E08-A6B1-AE4A27505280}" sibTransId="{B5EFA24F-48E4-4303-8704-5E201D774125}"/>
    <dgm:cxn modelId="{51DDDD41-77AB-9B48-B7E3-A8C6AA664332}" type="presOf" srcId="{2352A06B-121D-4C2C-B299-EB27D06F4CD9}" destId="{CD2378C6-5346-054B-B51D-073E46BC31F1}" srcOrd="0" destOrd="0" presId="urn:microsoft.com/office/officeart/2008/layout/LinedList"/>
    <dgm:cxn modelId="{6C0A8061-83F1-5542-BD8D-859E0034EEC7}" type="presOf" srcId="{AD157AEA-94AE-4DF0-B5E1-50201E443F93}" destId="{CFF0E9FA-BE9B-5541-837A-15A0AEF3CEF2}" srcOrd="0" destOrd="0" presId="urn:microsoft.com/office/officeart/2008/layout/LinedList"/>
    <dgm:cxn modelId="{97994768-6F1C-4F29-A0C2-65DABE98E54B}" srcId="{3DACCDFF-AAC6-4F09-AB5C-C6C721F7469E}" destId="{273CD484-3439-4EFA-A9AC-5FCC158205CA}" srcOrd="0" destOrd="0" parTransId="{29D51806-BBE4-4879-BBDD-5995F89ED1EE}" sibTransId="{6E5DCB58-429E-4AE4-918D-1EC1A2D32920}"/>
    <dgm:cxn modelId="{555B918E-9756-5546-A004-E61DDCAB82EB}" type="presOf" srcId="{CE66C1E3-15DF-4A86-911B-D9514C4195F2}" destId="{8AEDD22F-8DAB-C449-8BF5-2B5F61B9CD6C}" srcOrd="0" destOrd="0" presId="urn:microsoft.com/office/officeart/2008/layout/LinedList"/>
    <dgm:cxn modelId="{DB2FF59E-87EC-4DA3-BFC0-97697E4A9E19}" srcId="{3DACCDFF-AAC6-4F09-AB5C-C6C721F7469E}" destId="{AE819CA1-C6E2-4814-A943-D6E54EBFA7E2}" srcOrd="2" destOrd="0" parTransId="{E52D24B2-E902-4C59-A2D3-163B62865EC9}" sibTransId="{2D02BEDC-53BB-48A3-9D5D-24547E6EC170}"/>
    <dgm:cxn modelId="{F0BC56B7-DF79-704F-85F5-79719BF3BF20}" type="presOf" srcId="{AE819CA1-C6E2-4814-A943-D6E54EBFA7E2}" destId="{97101DEE-E0F7-F040-B3B0-230A758B0A2B}" srcOrd="0" destOrd="0" presId="urn:microsoft.com/office/officeart/2008/layout/LinedList"/>
    <dgm:cxn modelId="{0D375CF9-8CD5-4C7E-B600-BC5FE6D34A99}" srcId="{3DACCDFF-AAC6-4F09-AB5C-C6C721F7469E}" destId="{CE66C1E3-15DF-4A86-911B-D9514C4195F2}" srcOrd="3" destOrd="0" parTransId="{ACE4054F-E181-4259-A934-998CA98B1BEA}" sibTransId="{BAEA3B4E-F6FA-48A9-82B9-74D12C2EDE11}"/>
    <dgm:cxn modelId="{990504FF-1F05-A742-BCFC-896F2B4225A8}" type="presOf" srcId="{273CD484-3439-4EFA-A9AC-5FCC158205CA}" destId="{54206F32-DF08-4B4F-9171-BF7E440F8A83}" srcOrd="0" destOrd="0" presId="urn:microsoft.com/office/officeart/2008/layout/LinedList"/>
    <dgm:cxn modelId="{6FC9841C-1709-6F47-946A-CDA24A8BEBF3}" type="presParOf" srcId="{A308BF51-00C1-5F41-A787-6A806BA5349C}" destId="{23403FF7-4DF7-ED4D-B2FC-92B84A447CFD}" srcOrd="0" destOrd="0" presId="urn:microsoft.com/office/officeart/2008/layout/LinedList"/>
    <dgm:cxn modelId="{AE3AA407-23FA-B74F-AA9F-3E6D612FCF3C}" type="presParOf" srcId="{A308BF51-00C1-5F41-A787-6A806BA5349C}" destId="{A8AB0E31-27FF-1341-B07C-36E7C6D35E46}" srcOrd="1" destOrd="0" presId="urn:microsoft.com/office/officeart/2008/layout/LinedList"/>
    <dgm:cxn modelId="{A3BC955C-B62A-FD4E-B2D4-7AE8F28113BB}" type="presParOf" srcId="{A8AB0E31-27FF-1341-B07C-36E7C6D35E46}" destId="{54206F32-DF08-4B4F-9171-BF7E440F8A83}" srcOrd="0" destOrd="0" presId="urn:microsoft.com/office/officeart/2008/layout/LinedList"/>
    <dgm:cxn modelId="{D74DCAE2-DAEB-EB4A-86C8-3D912B769BB2}" type="presParOf" srcId="{A8AB0E31-27FF-1341-B07C-36E7C6D35E46}" destId="{DAAE5526-2B4C-2A4D-8919-71AA8B79AAA5}" srcOrd="1" destOrd="0" presId="urn:microsoft.com/office/officeart/2008/layout/LinedList"/>
    <dgm:cxn modelId="{D3C1DEB6-CA52-6648-958A-E7BEFB263418}" type="presParOf" srcId="{A308BF51-00C1-5F41-A787-6A806BA5349C}" destId="{2443427B-1AFE-2346-ABBA-348B624F1DC5}" srcOrd="2" destOrd="0" presId="urn:microsoft.com/office/officeart/2008/layout/LinedList"/>
    <dgm:cxn modelId="{925FA89E-2048-464D-92A1-1EFB64F550EE}" type="presParOf" srcId="{A308BF51-00C1-5F41-A787-6A806BA5349C}" destId="{4F7E057B-8B8A-3A4E-AF8D-9CCB30692820}" srcOrd="3" destOrd="0" presId="urn:microsoft.com/office/officeart/2008/layout/LinedList"/>
    <dgm:cxn modelId="{F00C6B63-D4FA-F444-A4AC-C32DA014C6ED}" type="presParOf" srcId="{4F7E057B-8B8A-3A4E-AF8D-9CCB30692820}" destId="{CFF0E9FA-BE9B-5541-837A-15A0AEF3CEF2}" srcOrd="0" destOrd="0" presId="urn:microsoft.com/office/officeart/2008/layout/LinedList"/>
    <dgm:cxn modelId="{F6C66CAC-7654-5F4A-86E6-D672B2B2C4EC}" type="presParOf" srcId="{4F7E057B-8B8A-3A4E-AF8D-9CCB30692820}" destId="{7F22C26F-A974-8342-A292-AB2BC47D5E4D}" srcOrd="1" destOrd="0" presId="urn:microsoft.com/office/officeart/2008/layout/LinedList"/>
    <dgm:cxn modelId="{BAC41303-8158-714C-9062-02BABC4CBF61}" type="presParOf" srcId="{A308BF51-00C1-5F41-A787-6A806BA5349C}" destId="{BC9B28B5-7DC2-5143-A126-BE4A9394568F}" srcOrd="4" destOrd="0" presId="urn:microsoft.com/office/officeart/2008/layout/LinedList"/>
    <dgm:cxn modelId="{72AF4C18-CCC0-6C48-8DCB-61CF8CB94ADC}" type="presParOf" srcId="{A308BF51-00C1-5F41-A787-6A806BA5349C}" destId="{82A6FD88-3813-E545-993F-7C346133D425}" srcOrd="5" destOrd="0" presId="urn:microsoft.com/office/officeart/2008/layout/LinedList"/>
    <dgm:cxn modelId="{4B5B25B8-EE8F-D24F-ADB9-DA8E6B01942E}" type="presParOf" srcId="{82A6FD88-3813-E545-993F-7C346133D425}" destId="{97101DEE-E0F7-F040-B3B0-230A758B0A2B}" srcOrd="0" destOrd="0" presId="urn:microsoft.com/office/officeart/2008/layout/LinedList"/>
    <dgm:cxn modelId="{1E2DAB5F-BFD9-BC4F-8431-143BA4F7EA96}" type="presParOf" srcId="{82A6FD88-3813-E545-993F-7C346133D425}" destId="{CC05E655-DCB9-7643-A2B4-A2B9C555E10C}" srcOrd="1" destOrd="0" presId="urn:microsoft.com/office/officeart/2008/layout/LinedList"/>
    <dgm:cxn modelId="{7257C4B4-DFC9-8044-AC2A-BDDAE72EFE64}" type="presParOf" srcId="{A308BF51-00C1-5F41-A787-6A806BA5349C}" destId="{CAD3978D-FAEA-424B-BB3B-5A490EAD8C82}" srcOrd="6" destOrd="0" presId="urn:microsoft.com/office/officeart/2008/layout/LinedList"/>
    <dgm:cxn modelId="{93EE4EEB-6AB2-9642-B48E-B92DBA7669A0}" type="presParOf" srcId="{A308BF51-00C1-5F41-A787-6A806BA5349C}" destId="{F2815D17-7BCB-924A-AC01-84E85F025A94}" srcOrd="7" destOrd="0" presId="urn:microsoft.com/office/officeart/2008/layout/LinedList"/>
    <dgm:cxn modelId="{AF91F131-BFEA-2E42-BC9C-ED01215F087C}" type="presParOf" srcId="{F2815D17-7BCB-924A-AC01-84E85F025A94}" destId="{8AEDD22F-8DAB-C449-8BF5-2B5F61B9CD6C}" srcOrd="0" destOrd="0" presId="urn:microsoft.com/office/officeart/2008/layout/LinedList"/>
    <dgm:cxn modelId="{3AD513C4-66EF-0A42-B3B0-9B609433996F}" type="presParOf" srcId="{F2815D17-7BCB-924A-AC01-84E85F025A94}" destId="{4F57826C-A71C-2845-B6F7-2884266C815D}" srcOrd="1" destOrd="0" presId="urn:microsoft.com/office/officeart/2008/layout/LinedList"/>
    <dgm:cxn modelId="{62BD8185-8804-8B42-A06D-0C418C575ABD}" type="presParOf" srcId="{A308BF51-00C1-5F41-A787-6A806BA5349C}" destId="{A29A04EF-4D4C-6A48-9750-9E32E40CB50C}" srcOrd="8" destOrd="0" presId="urn:microsoft.com/office/officeart/2008/layout/LinedList"/>
    <dgm:cxn modelId="{19729D88-45D5-FB48-B280-104A23351DB1}" type="presParOf" srcId="{A308BF51-00C1-5F41-A787-6A806BA5349C}" destId="{46E8BDE1-DB07-2043-AC01-96EDA6B1EF4D}" srcOrd="9" destOrd="0" presId="urn:microsoft.com/office/officeart/2008/layout/LinedList"/>
    <dgm:cxn modelId="{27376897-C43F-3D41-8023-85F536A700FA}" type="presParOf" srcId="{46E8BDE1-DB07-2043-AC01-96EDA6B1EF4D}" destId="{CD2378C6-5346-054B-B51D-073E46BC31F1}" srcOrd="0" destOrd="0" presId="urn:microsoft.com/office/officeart/2008/layout/LinedList"/>
    <dgm:cxn modelId="{D1EF4909-70B7-174F-803E-9A4D1E8C097E}" type="presParOf" srcId="{46E8BDE1-DB07-2043-AC01-96EDA6B1EF4D}" destId="{5B900BB3-6434-5C44-8845-B4CA740E710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4224E4-ABDA-46DF-A75E-6149B619FCD5}"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DE3A903A-A0CC-4CFA-9FB8-FA18260E5C94}">
      <dgm:prSet/>
      <dgm:spPr/>
      <dgm:t>
        <a:bodyPr/>
        <a:lstStyle/>
        <a:p>
          <a:r>
            <a:rPr lang="cs-CZ"/>
            <a:t>Celostátní referendum o nezávislosti přišlo až 1. prosince 1991</a:t>
          </a:r>
          <a:endParaRPr lang="en-US"/>
        </a:p>
      </dgm:t>
    </dgm:pt>
    <dgm:pt modelId="{D20DFCD6-A22D-4817-A17F-0E03387027E7}" type="parTrans" cxnId="{2F3293CE-DA61-4DDE-B80D-AC134673E3A3}">
      <dgm:prSet/>
      <dgm:spPr/>
      <dgm:t>
        <a:bodyPr/>
        <a:lstStyle/>
        <a:p>
          <a:endParaRPr lang="en-US"/>
        </a:p>
      </dgm:t>
    </dgm:pt>
    <dgm:pt modelId="{39CD7886-6814-447E-9B44-77F62B13ACA6}" type="sibTrans" cxnId="{2F3293CE-DA61-4DDE-B80D-AC134673E3A3}">
      <dgm:prSet/>
      <dgm:spPr/>
      <dgm:t>
        <a:bodyPr/>
        <a:lstStyle/>
        <a:p>
          <a:endParaRPr lang="en-US"/>
        </a:p>
      </dgm:t>
    </dgm:pt>
    <dgm:pt modelId="{5793062B-2C77-41A8-8910-D7404FE61B26}">
      <dgm:prSet/>
      <dgm:spPr/>
      <dgm:t>
        <a:bodyPr/>
        <a:lstStyle/>
        <a:p>
          <a:r>
            <a:rPr lang="cs-CZ"/>
            <a:t>Na otázku: </a:t>
          </a:r>
          <a:r>
            <a:rPr lang="cs-CZ" i="1"/>
            <a:t>„Souhlasíte s Aktem o vyhlášení nezávislosti Ukrajiny?“</a:t>
          </a:r>
          <a:r>
            <a:rPr lang="cs-CZ"/>
            <a:t> odpovědělo </a:t>
          </a:r>
          <a:r>
            <a:rPr lang="cs-CZ" b="1"/>
            <a:t>92,3 % voličů ANO</a:t>
          </a:r>
          <a:r>
            <a:rPr lang="cs-CZ"/>
            <a:t>.</a:t>
          </a:r>
          <a:endParaRPr lang="en-US"/>
        </a:p>
      </dgm:t>
    </dgm:pt>
    <dgm:pt modelId="{389F1EE9-8E5E-4388-86D0-5046C89DB94E}" type="parTrans" cxnId="{BF38B351-7356-4C72-9546-5AD38431ADDD}">
      <dgm:prSet/>
      <dgm:spPr/>
      <dgm:t>
        <a:bodyPr/>
        <a:lstStyle/>
        <a:p>
          <a:endParaRPr lang="en-US"/>
        </a:p>
      </dgm:t>
    </dgm:pt>
    <dgm:pt modelId="{23B63B92-4523-44DB-A378-3829C9DBD189}" type="sibTrans" cxnId="{BF38B351-7356-4C72-9546-5AD38431ADDD}">
      <dgm:prSet/>
      <dgm:spPr/>
      <dgm:t>
        <a:bodyPr/>
        <a:lstStyle/>
        <a:p>
          <a:endParaRPr lang="en-US"/>
        </a:p>
      </dgm:t>
    </dgm:pt>
    <dgm:pt modelId="{04DE4D83-61DB-4E73-B5A9-6CC92C510B1E}">
      <dgm:prSet/>
      <dgm:spPr/>
      <dgm:t>
        <a:bodyPr/>
        <a:lstStyle/>
        <a:p>
          <a:r>
            <a:rPr lang="cs-CZ"/>
            <a:t>Hlasovalo více než 31 milionů lidí, účast byla přes 84 %.</a:t>
          </a:r>
          <a:endParaRPr lang="en-US"/>
        </a:p>
      </dgm:t>
    </dgm:pt>
    <dgm:pt modelId="{9003E8C8-5508-4F2F-9E2F-C9AB62344BBF}" type="parTrans" cxnId="{1239106A-F382-4702-97E7-62A754DAB46E}">
      <dgm:prSet/>
      <dgm:spPr/>
      <dgm:t>
        <a:bodyPr/>
        <a:lstStyle/>
        <a:p>
          <a:endParaRPr lang="en-US"/>
        </a:p>
      </dgm:t>
    </dgm:pt>
    <dgm:pt modelId="{AF541237-52F5-4F1F-851B-BF3F383ED046}" type="sibTrans" cxnId="{1239106A-F382-4702-97E7-62A754DAB46E}">
      <dgm:prSet/>
      <dgm:spPr/>
      <dgm:t>
        <a:bodyPr/>
        <a:lstStyle/>
        <a:p>
          <a:endParaRPr lang="en-US"/>
        </a:p>
      </dgm:t>
    </dgm:pt>
    <dgm:pt modelId="{19F0A27F-0CCB-40A5-AE61-93A0BDF574FD}">
      <dgm:prSet/>
      <dgm:spPr/>
      <dgm:t>
        <a:bodyPr/>
        <a:lstStyle/>
        <a:p>
          <a:r>
            <a:rPr lang="cs-CZ"/>
            <a:t>Podporu vyjádřily </a:t>
          </a:r>
          <a:r>
            <a:rPr lang="cs-CZ" b="1"/>
            <a:t>všechny regiony včetně Krymu a Donbasu</a:t>
          </a:r>
          <a:r>
            <a:rPr lang="cs-CZ"/>
            <a:t>.</a:t>
          </a:r>
          <a:endParaRPr lang="en-US"/>
        </a:p>
      </dgm:t>
    </dgm:pt>
    <dgm:pt modelId="{BF0D7FB6-12DC-44BE-ADB8-65D627A3156B}" type="parTrans" cxnId="{166E63D0-D762-4598-A43E-6302A9A6770B}">
      <dgm:prSet/>
      <dgm:spPr/>
      <dgm:t>
        <a:bodyPr/>
        <a:lstStyle/>
        <a:p>
          <a:endParaRPr lang="en-US"/>
        </a:p>
      </dgm:t>
    </dgm:pt>
    <dgm:pt modelId="{57969F3C-1A30-4985-B203-A349D8EBDEF0}" type="sibTrans" cxnId="{166E63D0-D762-4598-A43E-6302A9A6770B}">
      <dgm:prSet/>
      <dgm:spPr/>
      <dgm:t>
        <a:bodyPr/>
        <a:lstStyle/>
        <a:p>
          <a:endParaRPr lang="en-US"/>
        </a:p>
      </dgm:t>
    </dgm:pt>
    <dgm:pt modelId="{C15C401F-56A7-42F1-996C-19A84A12E1A9}">
      <dgm:prSet/>
      <dgm:spPr/>
      <dgm:t>
        <a:bodyPr/>
        <a:lstStyle/>
        <a:p>
          <a:r>
            <a:rPr lang="cs-CZ"/>
            <a:t>Krátce poté uznalo nezávislost Ukrajiny i Rusko, USA a další země</a:t>
          </a:r>
          <a:endParaRPr lang="en-US"/>
        </a:p>
      </dgm:t>
    </dgm:pt>
    <dgm:pt modelId="{A3B987E7-DC1A-4776-B5EF-FFE45E8D85C4}" type="parTrans" cxnId="{32FD501B-AA3B-4195-8D77-E166C7C3B844}">
      <dgm:prSet/>
      <dgm:spPr/>
      <dgm:t>
        <a:bodyPr/>
        <a:lstStyle/>
        <a:p>
          <a:endParaRPr lang="en-US"/>
        </a:p>
      </dgm:t>
    </dgm:pt>
    <dgm:pt modelId="{F567DD39-B1B5-4E78-BD23-B28EAD15AA06}" type="sibTrans" cxnId="{32FD501B-AA3B-4195-8D77-E166C7C3B844}">
      <dgm:prSet/>
      <dgm:spPr/>
      <dgm:t>
        <a:bodyPr/>
        <a:lstStyle/>
        <a:p>
          <a:endParaRPr lang="en-US"/>
        </a:p>
      </dgm:t>
    </dgm:pt>
    <dgm:pt modelId="{924E8830-875F-C049-8EFB-F139076229DE}" type="pres">
      <dgm:prSet presAssocID="{B54224E4-ABDA-46DF-A75E-6149B619FCD5}" presName="vert0" presStyleCnt="0">
        <dgm:presLayoutVars>
          <dgm:dir/>
          <dgm:animOne val="branch"/>
          <dgm:animLvl val="lvl"/>
        </dgm:presLayoutVars>
      </dgm:prSet>
      <dgm:spPr/>
    </dgm:pt>
    <dgm:pt modelId="{E8204ABE-E0BF-BF48-B59B-69A6CB73FD36}" type="pres">
      <dgm:prSet presAssocID="{DE3A903A-A0CC-4CFA-9FB8-FA18260E5C94}" presName="thickLine" presStyleLbl="alignNode1" presStyleIdx="0" presStyleCnt="5"/>
      <dgm:spPr/>
    </dgm:pt>
    <dgm:pt modelId="{843A2A11-266E-DA43-B748-B0B48A8C9917}" type="pres">
      <dgm:prSet presAssocID="{DE3A903A-A0CC-4CFA-9FB8-FA18260E5C94}" presName="horz1" presStyleCnt="0"/>
      <dgm:spPr/>
    </dgm:pt>
    <dgm:pt modelId="{7E0CC53B-B06B-F843-9DC5-0EF1128E3F3A}" type="pres">
      <dgm:prSet presAssocID="{DE3A903A-A0CC-4CFA-9FB8-FA18260E5C94}" presName="tx1" presStyleLbl="revTx" presStyleIdx="0" presStyleCnt="5"/>
      <dgm:spPr/>
    </dgm:pt>
    <dgm:pt modelId="{41166B68-7B08-234C-9D84-B19654ADF5E9}" type="pres">
      <dgm:prSet presAssocID="{DE3A903A-A0CC-4CFA-9FB8-FA18260E5C94}" presName="vert1" presStyleCnt="0"/>
      <dgm:spPr/>
    </dgm:pt>
    <dgm:pt modelId="{2F50C3B4-30DD-084D-8062-147B490CA83D}" type="pres">
      <dgm:prSet presAssocID="{5793062B-2C77-41A8-8910-D7404FE61B26}" presName="thickLine" presStyleLbl="alignNode1" presStyleIdx="1" presStyleCnt="5"/>
      <dgm:spPr/>
    </dgm:pt>
    <dgm:pt modelId="{DD5BA0F4-8207-EB46-B611-591D72F5C616}" type="pres">
      <dgm:prSet presAssocID="{5793062B-2C77-41A8-8910-D7404FE61B26}" presName="horz1" presStyleCnt="0"/>
      <dgm:spPr/>
    </dgm:pt>
    <dgm:pt modelId="{DF5DC890-F6A5-3644-B04E-F8D387A7AE9D}" type="pres">
      <dgm:prSet presAssocID="{5793062B-2C77-41A8-8910-D7404FE61B26}" presName="tx1" presStyleLbl="revTx" presStyleIdx="1" presStyleCnt="5"/>
      <dgm:spPr/>
    </dgm:pt>
    <dgm:pt modelId="{A1882065-07F7-6444-B3B6-607B3DA2AF36}" type="pres">
      <dgm:prSet presAssocID="{5793062B-2C77-41A8-8910-D7404FE61B26}" presName="vert1" presStyleCnt="0"/>
      <dgm:spPr/>
    </dgm:pt>
    <dgm:pt modelId="{315E733B-CA7D-684B-8A06-8005536AF2DB}" type="pres">
      <dgm:prSet presAssocID="{04DE4D83-61DB-4E73-B5A9-6CC92C510B1E}" presName="thickLine" presStyleLbl="alignNode1" presStyleIdx="2" presStyleCnt="5"/>
      <dgm:spPr/>
    </dgm:pt>
    <dgm:pt modelId="{99505449-3262-4D4E-9A88-CAAE2A98A1B0}" type="pres">
      <dgm:prSet presAssocID="{04DE4D83-61DB-4E73-B5A9-6CC92C510B1E}" presName="horz1" presStyleCnt="0"/>
      <dgm:spPr/>
    </dgm:pt>
    <dgm:pt modelId="{C35AF2F6-66AA-434D-8EE6-B06EA8D594F1}" type="pres">
      <dgm:prSet presAssocID="{04DE4D83-61DB-4E73-B5A9-6CC92C510B1E}" presName="tx1" presStyleLbl="revTx" presStyleIdx="2" presStyleCnt="5"/>
      <dgm:spPr/>
    </dgm:pt>
    <dgm:pt modelId="{BFF54EC6-3098-FD4B-992A-149CC2FEC030}" type="pres">
      <dgm:prSet presAssocID="{04DE4D83-61DB-4E73-B5A9-6CC92C510B1E}" presName="vert1" presStyleCnt="0"/>
      <dgm:spPr/>
    </dgm:pt>
    <dgm:pt modelId="{A079531F-50A3-0543-BC02-71AC3FED4AAF}" type="pres">
      <dgm:prSet presAssocID="{19F0A27F-0CCB-40A5-AE61-93A0BDF574FD}" presName="thickLine" presStyleLbl="alignNode1" presStyleIdx="3" presStyleCnt="5"/>
      <dgm:spPr/>
    </dgm:pt>
    <dgm:pt modelId="{A918293A-8D46-E04D-99F2-C30A54D4C7B3}" type="pres">
      <dgm:prSet presAssocID="{19F0A27F-0CCB-40A5-AE61-93A0BDF574FD}" presName="horz1" presStyleCnt="0"/>
      <dgm:spPr/>
    </dgm:pt>
    <dgm:pt modelId="{74D41487-BB6F-8E47-BF92-F753A818C200}" type="pres">
      <dgm:prSet presAssocID="{19F0A27F-0CCB-40A5-AE61-93A0BDF574FD}" presName="tx1" presStyleLbl="revTx" presStyleIdx="3" presStyleCnt="5"/>
      <dgm:spPr/>
    </dgm:pt>
    <dgm:pt modelId="{C358F55E-F1E5-7141-9F40-00268B695AAE}" type="pres">
      <dgm:prSet presAssocID="{19F0A27F-0CCB-40A5-AE61-93A0BDF574FD}" presName="vert1" presStyleCnt="0"/>
      <dgm:spPr/>
    </dgm:pt>
    <dgm:pt modelId="{974803A4-6910-B643-AC1D-DC0D5405F366}" type="pres">
      <dgm:prSet presAssocID="{C15C401F-56A7-42F1-996C-19A84A12E1A9}" presName="thickLine" presStyleLbl="alignNode1" presStyleIdx="4" presStyleCnt="5"/>
      <dgm:spPr/>
    </dgm:pt>
    <dgm:pt modelId="{C84441B1-399A-7E4A-97A2-72CE0F9E8DC5}" type="pres">
      <dgm:prSet presAssocID="{C15C401F-56A7-42F1-996C-19A84A12E1A9}" presName="horz1" presStyleCnt="0"/>
      <dgm:spPr/>
    </dgm:pt>
    <dgm:pt modelId="{E38AF019-D4DC-8646-BFE6-882F4F73439B}" type="pres">
      <dgm:prSet presAssocID="{C15C401F-56A7-42F1-996C-19A84A12E1A9}" presName="tx1" presStyleLbl="revTx" presStyleIdx="4" presStyleCnt="5"/>
      <dgm:spPr/>
    </dgm:pt>
    <dgm:pt modelId="{6971B72A-9C6E-E847-AB55-2465D5CA3005}" type="pres">
      <dgm:prSet presAssocID="{C15C401F-56A7-42F1-996C-19A84A12E1A9}" presName="vert1" presStyleCnt="0"/>
      <dgm:spPr/>
    </dgm:pt>
  </dgm:ptLst>
  <dgm:cxnLst>
    <dgm:cxn modelId="{32FD501B-AA3B-4195-8D77-E166C7C3B844}" srcId="{B54224E4-ABDA-46DF-A75E-6149B619FCD5}" destId="{C15C401F-56A7-42F1-996C-19A84A12E1A9}" srcOrd="4" destOrd="0" parTransId="{A3B987E7-DC1A-4776-B5EF-FFE45E8D85C4}" sibTransId="{F567DD39-B1B5-4E78-BD23-B28EAD15AA06}"/>
    <dgm:cxn modelId="{BF38B351-7356-4C72-9546-5AD38431ADDD}" srcId="{B54224E4-ABDA-46DF-A75E-6149B619FCD5}" destId="{5793062B-2C77-41A8-8910-D7404FE61B26}" srcOrd="1" destOrd="0" parTransId="{389F1EE9-8E5E-4388-86D0-5046C89DB94E}" sibTransId="{23B63B92-4523-44DB-A378-3829C9DBD189}"/>
    <dgm:cxn modelId="{1239106A-F382-4702-97E7-62A754DAB46E}" srcId="{B54224E4-ABDA-46DF-A75E-6149B619FCD5}" destId="{04DE4D83-61DB-4E73-B5A9-6CC92C510B1E}" srcOrd="2" destOrd="0" parTransId="{9003E8C8-5508-4F2F-9E2F-C9AB62344BBF}" sibTransId="{AF541237-52F5-4F1F-851B-BF3F383ED046}"/>
    <dgm:cxn modelId="{4521F67C-1BEF-3149-BAA7-A150CD1EA25B}" type="presOf" srcId="{B54224E4-ABDA-46DF-A75E-6149B619FCD5}" destId="{924E8830-875F-C049-8EFB-F139076229DE}" srcOrd="0" destOrd="0" presId="urn:microsoft.com/office/officeart/2008/layout/LinedList"/>
    <dgm:cxn modelId="{DE07DF7F-7D55-DD43-B0D0-0833FDBE9FB4}" type="presOf" srcId="{5793062B-2C77-41A8-8910-D7404FE61B26}" destId="{DF5DC890-F6A5-3644-B04E-F8D387A7AE9D}" srcOrd="0" destOrd="0" presId="urn:microsoft.com/office/officeart/2008/layout/LinedList"/>
    <dgm:cxn modelId="{11EF799B-818D-E54E-B494-DA975E0EF509}" type="presOf" srcId="{19F0A27F-0CCB-40A5-AE61-93A0BDF574FD}" destId="{74D41487-BB6F-8E47-BF92-F753A818C200}" srcOrd="0" destOrd="0" presId="urn:microsoft.com/office/officeart/2008/layout/LinedList"/>
    <dgm:cxn modelId="{FFF341BB-4CC7-3049-8039-8924C0F281A0}" type="presOf" srcId="{DE3A903A-A0CC-4CFA-9FB8-FA18260E5C94}" destId="{7E0CC53B-B06B-F843-9DC5-0EF1128E3F3A}" srcOrd="0" destOrd="0" presId="urn:microsoft.com/office/officeart/2008/layout/LinedList"/>
    <dgm:cxn modelId="{2F3293CE-DA61-4DDE-B80D-AC134673E3A3}" srcId="{B54224E4-ABDA-46DF-A75E-6149B619FCD5}" destId="{DE3A903A-A0CC-4CFA-9FB8-FA18260E5C94}" srcOrd="0" destOrd="0" parTransId="{D20DFCD6-A22D-4817-A17F-0E03387027E7}" sibTransId="{39CD7886-6814-447E-9B44-77F62B13ACA6}"/>
    <dgm:cxn modelId="{166E63D0-D762-4598-A43E-6302A9A6770B}" srcId="{B54224E4-ABDA-46DF-A75E-6149B619FCD5}" destId="{19F0A27F-0CCB-40A5-AE61-93A0BDF574FD}" srcOrd="3" destOrd="0" parTransId="{BF0D7FB6-12DC-44BE-ADB8-65D627A3156B}" sibTransId="{57969F3C-1A30-4985-B203-A349D8EBDEF0}"/>
    <dgm:cxn modelId="{5B306FD3-8133-F840-9B07-4A08F8844021}" type="presOf" srcId="{C15C401F-56A7-42F1-996C-19A84A12E1A9}" destId="{E38AF019-D4DC-8646-BFE6-882F4F73439B}" srcOrd="0" destOrd="0" presId="urn:microsoft.com/office/officeart/2008/layout/LinedList"/>
    <dgm:cxn modelId="{11A415FD-2DA4-CE47-8A67-5A177AFE8638}" type="presOf" srcId="{04DE4D83-61DB-4E73-B5A9-6CC92C510B1E}" destId="{C35AF2F6-66AA-434D-8EE6-B06EA8D594F1}" srcOrd="0" destOrd="0" presId="urn:microsoft.com/office/officeart/2008/layout/LinedList"/>
    <dgm:cxn modelId="{6C93320F-B6D6-AA4D-A380-36A7D231E3CE}" type="presParOf" srcId="{924E8830-875F-C049-8EFB-F139076229DE}" destId="{E8204ABE-E0BF-BF48-B59B-69A6CB73FD36}" srcOrd="0" destOrd="0" presId="urn:microsoft.com/office/officeart/2008/layout/LinedList"/>
    <dgm:cxn modelId="{49E67EBD-4FEB-304C-BC6B-6DA3F07E484E}" type="presParOf" srcId="{924E8830-875F-C049-8EFB-F139076229DE}" destId="{843A2A11-266E-DA43-B748-B0B48A8C9917}" srcOrd="1" destOrd="0" presId="urn:microsoft.com/office/officeart/2008/layout/LinedList"/>
    <dgm:cxn modelId="{AD557499-CF9C-1F4B-9917-812C7C059630}" type="presParOf" srcId="{843A2A11-266E-DA43-B748-B0B48A8C9917}" destId="{7E0CC53B-B06B-F843-9DC5-0EF1128E3F3A}" srcOrd="0" destOrd="0" presId="urn:microsoft.com/office/officeart/2008/layout/LinedList"/>
    <dgm:cxn modelId="{6BDE3EEE-9E31-2645-A82F-66E74EC493A1}" type="presParOf" srcId="{843A2A11-266E-DA43-B748-B0B48A8C9917}" destId="{41166B68-7B08-234C-9D84-B19654ADF5E9}" srcOrd="1" destOrd="0" presId="urn:microsoft.com/office/officeart/2008/layout/LinedList"/>
    <dgm:cxn modelId="{88765640-A763-4140-BE4B-FB0107AAFCEB}" type="presParOf" srcId="{924E8830-875F-C049-8EFB-F139076229DE}" destId="{2F50C3B4-30DD-084D-8062-147B490CA83D}" srcOrd="2" destOrd="0" presId="urn:microsoft.com/office/officeart/2008/layout/LinedList"/>
    <dgm:cxn modelId="{6AC8B692-D61B-5343-8A51-D41E3F151E4E}" type="presParOf" srcId="{924E8830-875F-C049-8EFB-F139076229DE}" destId="{DD5BA0F4-8207-EB46-B611-591D72F5C616}" srcOrd="3" destOrd="0" presId="urn:microsoft.com/office/officeart/2008/layout/LinedList"/>
    <dgm:cxn modelId="{16647979-BB17-4446-9F0F-C1111A3144A9}" type="presParOf" srcId="{DD5BA0F4-8207-EB46-B611-591D72F5C616}" destId="{DF5DC890-F6A5-3644-B04E-F8D387A7AE9D}" srcOrd="0" destOrd="0" presId="urn:microsoft.com/office/officeart/2008/layout/LinedList"/>
    <dgm:cxn modelId="{119C8DE1-66E4-C347-B6DC-3CDB6E208C5B}" type="presParOf" srcId="{DD5BA0F4-8207-EB46-B611-591D72F5C616}" destId="{A1882065-07F7-6444-B3B6-607B3DA2AF36}" srcOrd="1" destOrd="0" presId="urn:microsoft.com/office/officeart/2008/layout/LinedList"/>
    <dgm:cxn modelId="{E7BF0A23-7D3B-1A40-8ADE-409B9D3B46BF}" type="presParOf" srcId="{924E8830-875F-C049-8EFB-F139076229DE}" destId="{315E733B-CA7D-684B-8A06-8005536AF2DB}" srcOrd="4" destOrd="0" presId="urn:microsoft.com/office/officeart/2008/layout/LinedList"/>
    <dgm:cxn modelId="{FA62CE76-7853-C945-846F-67286A776E2E}" type="presParOf" srcId="{924E8830-875F-C049-8EFB-F139076229DE}" destId="{99505449-3262-4D4E-9A88-CAAE2A98A1B0}" srcOrd="5" destOrd="0" presId="urn:microsoft.com/office/officeart/2008/layout/LinedList"/>
    <dgm:cxn modelId="{500B604C-66D5-FD48-A2CA-7E0C498BD55D}" type="presParOf" srcId="{99505449-3262-4D4E-9A88-CAAE2A98A1B0}" destId="{C35AF2F6-66AA-434D-8EE6-B06EA8D594F1}" srcOrd="0" destOrd="0" presId="urn:microsoft.com/office/officeart/2008/layout/LinedList"/>
    <dgm:cxn modelId="{094ECA49-931E-B04E-B143-FB8950009F6F}" type="presParOf" srcId="{99505449-3262-4D4E-9A88-CAAE2A98A1B0}" destId="{BFF54EC6-3098-FD4B-992A-149CC2FEC030}" srcOrd="1" destOrd="0" presId="urn:microsoft.com/office/officeart/2008/layout/LinedList"/>
    <dgm:cxn modelId="{A32BAB03-1AB2-4A46-B6E4-C5E31720EDDE}" type="presParOf" srcId="{924E8830-875F-C049-8EFB-F139076229DE}" destId="{A079531F-50A3-0543-BC02-71AC3FED4AAF}" srcOrd="6" destOrd="0" presId="urn:microsoft.com/office/officeart/2008/layout/LinedList"/>
    <dgm:cxn modelId="{E2AC2C09-C1E6-2A44-8802-BAD76BC6C580}" type="presParOf" srcId="{924E8830-875F-C049-8EFB-F139076229DE}" destId="{A918293A-8D46-E04D-99F2-C30A54D4C7B3}" srcOrd="7" destOrd="0" presId="urn:microsoft.com/office/officeart/2008/layout/LinedList"/>
    <dgm:cxn modelId="{6CC02365-A14F-CA45-B277-A83D3CCBA7F0}" type="presParOf" srcId="{A918293A-8D46-E04D-99F2-C30A54D4C7B3}" destId="{74D41487-BB6F-8E47-BF92-F753A818C200}" srcOrd="0" destOrd="0" presId="urn:microsoft.com/office/officeart/2008/layout/LinedList"/>
    <dgm:cxn modelId="{6401D506-299B-5146-9D78-FEF0FEDAD097}" type="presParOf" srcId="{A918293A-8D46-E04D-99F2-C30A54D4C7B3}" destId="{C358F55E-F1E5-7141-9F40-00268B695AAE}" srcOrd="1" destOrd="0" presId="urn:microsoft.com/office/officeart/2008/layout/LinedList"/>
    <dgm:cxn modelId="{A7E74236-F563-9C4D-BB6A-5555F7A37736}" type="presParOf" srcId="{924E8830-875F-C049-8EFB-F139076229DE}" destId="{974803A4-6910-B643-AC1D-DC0D5405F366}" srcOrd="8" destOrd="0" presId="urn:microsoft.com/office/officeart/2008/layout/LinedList"/>
    <dgm:cxn modelId="{99454012-0046-F64B-A05B-1A79CB12F786}" type="presParOf" srcId="{924E8830-875F-C049-8EFB-F139076229DE}" destId="{C84441B1-399A-7E4A-97A2-72CE0F9E8DC5}" srcOrd="9" destOrd="0" presId="urn:microsoft.com/office/officeart/2008/layout/LinedList"/>
    <dgm:cxn modelId="{13E94EA2-E73A-404A-9CAB-47687A592BF9}" type="presParOf" srcId="{C84441B1-399A-7E4A-97A2-72CE0F9E8DC5}" destId="{E38AF019-D4DC-8646-BFE6-882F4F73439B}" srcOrd="0" destOrd="0" presId="urn:microsoft.com/office/officeart/2008/layout/LinedList"/>
    <dgm:cxn modelId="{71771AC9-60C5-7244-8216-5EE19CB09AA0}" type="presParOf" srcId="{C84441B1-399A-7E4A-97A2-72CE0F9E8DC5}" destId="{6971B72A-9C6E-E847-AB55-2465D5CA30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2E8E082-6BA1-4C6C-A038-402C5214195A}"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F263EA20-6B18-4AC2-8CB2-731EA0AFA792}">
      <dgm:prSet/>
      <dgm:spPr/>
      <dgm:t>
        <a:bodyPr/>
        <a:lstStyle/>
        <a:p>
          <a:r>
            <a:rPr lang="en-US" b="1"/>
            <a:t>• Příměří porušeno téměř okamžitě</a:t>
          </a:r>
          <a:endParaRPr lang="en-US"/>
        </a:p>
      </dgm:t>
    </dgm:pt>
    <dgm:pt modelId="{7FD72E24-50DF-4241-B26A-ED76761F35C0}" type="parTrans" cxnId="{5ABDEFD3-5647-4F56-9CE6-D9749BC4BDE1}">
      <dgm:prSet/>
      <dgm:spPr/>
      <dgm:t>
        <a:bodyPr/>
        <a:lstStyle/>
        <a:p>
          <a:endParaRPr lang="en-US"/>
        </a:p>
      </dgm:t>
    </dgm:pt>
    <dgm:pt modelId="{87A072F2-C31E-4785-9B11-63C2FE721191}" type="sibTrans" cxnId="{5ABDEFD3-5647-4F56-9CE6-D9749BC4BDE1}">
      <dgm:prSet/>
      <dgm:spPr/>
      <dgm:t>
        <a:bodyPr/>
        <a:lstStyle/>
        <a:p>
          <a:endParaRPr lang="en-US"/>
        </a:p>
      </dgm:t>
    </dgm:pt>
    <dgm:pt modelId="{DE8902D8-85D9-4CB1-BFC8-4968F47CE129}">
      <dgm:prSet/>
      <dgm:spPr/>
      <dgm:t>
        <a:bodyPr/>
        <a:lstStyle/>
        <a:p>
          <a:r>
            <a:rPr lang="en-US" b="1"/>
            <a:t>• Boje pokračovaly, zejména v oblasti Doněcku a Debalceve</a:t>
          </a:r>
          <a:endParaRPr lang="en-US"/>
        </a:p>
      </dgm:t>
    </dgm:pt>
    <dgm:pt modelId="{1001157E-33D0-4331-85B4-490D7379A530}" type="parTrans" cxnId="{A58A3701-0847-4F43-BC37-FEB527A7C27D}">
      <dgm:prSet/>
      <dgm:spPr/>
      <dgm:t>
        <a:bodyPr/>
        <a:lstStyle/>
        <a:p>
          <a:endParaRPr lang="en-US"/>
        </a:p>
      </dgm:t>
    </dgm:pt>
    <dgm:pt modelId="{5A78BD22-1340-4E05-8B4C-EE7AAACC772A}" type="sibTrans" cxnId="{A58A3701-0847-4F43-BC37-FEB527A7C27D}">
      <dgm:prSet/>
      <dgm:spPr/>
      <dgm:t>
        <a:bodyPr/>
        <a:lstStyle/>
        <a:p>
          <a:endParaRPr lang="en-US"/>
        </a:p>
      </dgm:t>
    </dgm:pt>
    <dgm:pt modelId="{B007F80D-A72F-499D-8407-8305B9F62B92}">
      <dgm:prSet/>
      <dgm:spPr/>
      <dgm:t>
        <a:bodyPr/>
        <a:lstStyle/>
        <a:p>
          <a:r>
            <a:rPr lang="en-US" b="1"/>
            <a:t>• OBSE čelila omezenému přístupu</a:t>
          </a:r>
          <a:endParaRPr lang="en-US"/>
        </a:p>
      </dgm:t>
    </dgm:pt>
    <dgm:pt modelId="{BDFB9206-C630-4E8C-977E-BC0CBF59BA8F}" type="parTrans" cxnId="{C9510893-C9D5-4BE1-873F-21865908B2A8}">
      <dgm:prSet/>
      <dgm:spPr/>
      <dgm:t>
        <a:bodyPr/>
        <a:lstStyle/>
        <a:p>
          <a:endParaRPr lang="en-US"/>
        </a:p>
      </dgm:t>
    </dgm:pt>
    <dgm:pt modelId="{0FE4D103-EA63-4BCF-B590-16571D064D0E}" type="sibTrans" cxnId="{C9510893-C9D5-4BE1-873F-21865908B2A8}">
      <dgm:prSet/>
      <dgm:spPr/>
      <dgm:t>
        <a:bodyPr/>
        <a:lstStyle/>
        <a:p>
          <a:endParaRPr lang="en-US"/>
        </a:p>
      </dgm:t>
    </dgm:pt>
    <dgm:pt modelId="{30A3A8F6-CA98-40B6-B352-CC44D9AF93AD}">
      <dgm:prSet/>
      <dgm:spPr/>
      <dgm:t>
        <a:bodyPr/>
        <a:lstStyle/>
        <a:p>
          <a:r>
            <a:rPr lang="en-US" b="1"/>
            <a:t>• Nedostatečná implementace klíčových bodů</a:t>
          </a:r>
          <a:endParaRPr lang="en-US"/>
        </a:p>
      </dgm:t>
    </dgm:pt>
    <dgm:pt modelId="{6ABDDDE6-09B2-4BD2-926A-961DFA96BAEF}" type="parTrans" cxnId="{444CB8EB-77C0-42EB-8652-9FE03FB18E6C}">
      <dgm:prSet/>
      <dgm:spPr/>
      <dgm:t>
        <a:bodyPr/>
        <a:lstStyle/>
        <a:p>
          <a:endParaRPr lang="en-US"/>
        </a:p>
      </dgm:t>
    </dgm:pt>
    <dgm:pt modelId="{8814078D-2B11-41DB-B203-B84FD8672AB5}" type="sibTrans" cxnId="{444CB8EB-77C0-42EB-8652-9FE03FB18E6C}">
      <dgm:prSet/>
      <dgm:spPr/>
      <dgm:t>
        <a:bodyPr/>
        <a:lstStyle/>
        <a:p>
          <a:endParaRPr lang="en-US"/>
        </a:p>
      </dgm:t>
    </dgm:pt>
    <dgm:pt modelId="{DDD75E61-7F97-2541-BC62-1454BCAF10C2}" type="pres">
      <dgm:prSet presAssocID="{12E8E082-6BA1-4C6C-A038-402C5214195A}" presName="vert0" presStyleCnt="0">
        <dgm:presLayoutVars>
          <dgm:dir/>
          <dgm:animOne val="branch"/>
          <dgm:animLvl val="lvl"/>
        </dgm:presLayoutVars>
      </dgm:prSet>
      <dgm:spPr/>
    </dgm:pt>
    <dgm:pt modelId="{CC57CC1F-DBED-1E48-A312-51569D04C46C}" type="pres">
      <dgm:prSet presAssocID="{F263EA20-6B18-4AC2-8CB2-731EA0AFA792}" presName="thickLine" presStyleLbl="alignNode1" presStyleIdx="0" presStyleCnt="4"/>
      <dgm:spPr/>
    </dgm:pt>
    <dgm:pt modelId="{58F6FEDB-3359-5247-B5C0-9797DDF68A3D}" type="pres">
      <dgm:prSet presAssocID="{F263EA20-6B18-4AC2-8CB2-731EA0AFA792}" presName="horz1" presStyleCnt="0"/>
      <dgm:spPr/>
    </dgm:pt>
    <dgm:pt modelId="{3E9EF83C-110F-1841-9666-68ABF20431B3}" type="pres">
      <dgm:prSet presAssocID="{F263EA20-6B18-4AC2-8CB2-731EA0AFA792}" presName="tx1" presStyleLbl="revTx" presStyleIdx="0" presStyleCnt="4"/>
      <dgm:spPr/>
    </dgm:pt>
    <dgm:pt modelId="{4B2E57A6-74B3-714B-AD01-A51427DCED5F}" type="pres">
      <dgm:prSet presAssocID="{F263EA20-6B18-4AC2-8CB2-731EA0AFA792}" presName="vert1" presStyleCnt="0"/>
      <dgm:spPr/>
    </dgm:pt>
    <dgm:pt modelId="{D4F97C81-0268-054F-9076-7FD93701EB63}" type="pres">
      <dgm:prSet presAssocID="{DE8902D8-85D9-4CB1-BFC8-4968F47CE129}" presName="thickLine" presStyleLbl="alignNode1" presStyleIdx="1" presStyleCnt="4"/>
      <dgm:spPr/>
    </dgm:pt>
    <dgm:pt modelId="{10B708BB-B291-DF47-954D-D181E95789E4}" type="pres">
      <dgm:prSet presAssocID="{DE8902D8-85D9-4CB1-BFC8-4968F47CE129}" presName="horz1" presStyleCnt="0"/>
      <dgm:spPr/>
    </dgm:pt>
    <dgm:pt modelId="{52D0EA61-306D-3749-92CC-0F3F703251EC}" type="pres">
      <dgm:prSet presAssocID="{DE8902D8-85D9-4CB1-BFC8-4968F47CE129}" presName="tx1" presStyleLbl="revTx" presStyleIdx="1" presStyleCnt="4"/>
      <dgm:spPr/>
    </dgm:pt>
    <dgm:pt modelId="{8F5F4123-5B58-2848-BE63-605390AEA968}" type="pres">
      <dgm:prSet presAssocID="{DE8902D8-85D9-4CB1-BFC8-4968F47CE129}" presName="vert1" presStyleCnt="0"/>
      <dgm:spPr/>
    </dgm:pt>
    <dgm:pt modelId="{6CCE0F04-C3BF-6E41-8719-F3E8BF22B1D6}" type="pres">
      <dgm:prSet presAssocID="{B007F80D-A72F-499D-8407-8305B9F62B92}" presName="thickLine" presStyleLbl="alignNode1" presStyleIdx="2" presStyleCnt="4"/>
      <dgm:spPr/>
    </dgm:pt>
    <dgm:pt modelId="{AE9A4FCC-A620-4548-916E-2314F069305C}" type="pres">
      <dgm:prSet presAssocID="{B007F80D-A72F-499D-8407-8305B9F62B92}" presName="horz1" presStyleCnt="0"/>
      <dgm:spPr/>
    </dgm:pt>
    <dgm:pt modelId="{F9D629D4-82E5-2642-B3EF-72369297844D}" type="pres">
      <dgm:prSet presAssocID="{B007F80D-A72F-499D-8407-8305B9F62B92}" presName="tx1" presStyleLbl="revTx" presStyleIdx="2" presStyleCnt="4"/>
      <dgm:spPr/>
    </dgm:pt>
    <dgm:pt modelId="{8F6086B6-CF6B-344C-B349-701558854111}" type="pres">
      <dgm:prSet presAssocID="{B007F80D-A72F-499D-8407-8305B9F62B92}" presName="vert1" presStyleCnt="0"/>
      <dgm:spPr/>
    </dgm:pt>
    <dgm:pt modelId="{38592722-27E5-AA40-ABD1-60FDD039145A}" type="pres">
      <dgm:prSet presAssocID="{30A3A8F6-CA98-40B6-B352-CC44D9AF93AD}" presName="thickLine" presStyleLbl="alignNode1" presStyleIdx="3" presStyleCnt="4"/>
      <dgm:spPr/>
    </dgm:pt>
    <dgm:pt modelId="{7BD8FE5C-5AAB-B742-AB2B-84CAE3E3DD07}" type="pres">
      <dgm:prSet presAssocID="{30A3A8F6-CA98-40B6-B352-CC44D9AF93AD}" presName="horz1" presStyleCnt="0"/>
      <dgm:spPr/>
    </dgm:pt>
    <dgm:pt modelId="{C0E157D7-AB2C-674A-9356-50FA98B7710A}" type="pres">
      <dgm:prSet presAssocID="{30A3A8F6-CA98-40B6-B352-CC44D9AF93AD}" presName="tx1" presStyleLbl="revTx" presStyleIdx="3" presStyleCnt="4"/>
      <dgm:spPr/>
    </dgm:pt>
    <dgm:pt modelId="{235776EC-C6A7-6942-82A1-9BF00877C27D}" type="pres">
      <dgm:prSet presAssocID="{30A3A8F6-CA98-40B6-B352-CC44D9AF93AD}" presName="vert1" presStyleCnt="0"/>
      <dgm:spPr/>
    </dgm:pt>
  </dgm:ptLst>
  <dgm:cxnLst>
    <dgm:cxn modelId="{A58A3701-0847-4F43-BC37-FEB527A7C27D}" srcId="{12E8E082-6BA1-4C6C-A038-402C5214195A}" destId="{DE8902D8-85D9-4CB1-BFC8-4968F47CE129}" srcOrd="1" destOrd="0" parTransId="{1001157E-33D0-4331-85B4-490D7379A530}" sibTransId="{5A78BD22-1340-4E05-8B4C-EE7AAACC772A}"/>
    <dgm:cxn modelId="{C5297B8F-DA6C-3C44-9221-4016A37FCD1D}" type="presOf" srcId="{12E8E082-6BA1-4C6C-A038-402C5214195A}" destId="{DDD75E61-7F97-2541-BC62-1454BCAF10C2}" srcOrd="0" destOrd="0" presId="urn:microsoft.com/office/officeart/2008/layout/LinedList"/>
    <dgm:cxn modelId="{C9510893-C9D5-4BE1-873F-21865908B2A8}" srcId="{12E8E082-6BA1-4C6C-A038-402C5214195A}" destId="{B007F80D-A72F-499D-8407-8305B9F62B92}" srcOrd="2" destOrd="0" parTransId="{BDFB9206-C630-4E8C-977E-BC0CBF59BA8F}" sibTransId="{0FE4D103-EA63-4BCF-B590-16571D064D0E}"/>
    <dgm:cxn modelId="{C1FBEBCA-8452-1F4F-AB89-AC2F8123DB82}" type="presOf" srcId="{B007F80D-A72F-499D-8407-8305B9F62B92}" destId="{F9D629D4-82E5-2642-B3EF-72369297844D}" srcOrd="0" destOrd="0" presId="urn:microsoft.com/office/officeart/2008/layout/LinedList"/>
    <dgm:cxn modelId="{E73BB3CB-1D0D-B043-9BA2-125B8C92CD0D}" type="presOf" srcId="{DE8902D8-85D9-4CB1-BFC8-4968F47CE129}" destId="{52D0EA61-306D-3749-92CC-0F3F703251EC}" srcOrd="0" destOrd="0" presId="urn:microsoft.com/office/officeart/2008/layout/LinedList"/>
    <dgm:cxn modelId="{5ABDEFD3-5647-4F56-9CE6-D9749BC4BDE1}" srcId="{12E8E082-6BA1-4C6C-A038-402C5214195A}" destId="{F263EA20-6B18-4AC2-8CB2-731EA0AFA792}" srcOrd="0" destOrd="0" parTransId="{7FD72E24-50DF-4241-B26A-ED76761F35C0}" sibTransId="{87A072F2-C31E-4785-9B11-63C2FE721191}"/>
    <dgm:cxn modelId="{2F7551DF-94CE-BB42-B83B-EAC83C1D5AE1}" type="presOf" srcId="{30A3A8F6-CA98-40B6-B352-CC44D9AF93AD}" destId="{C0E157D7-AB2C-674A-9356-50FA98B7710A}" srcOrd="0" destOrd="0" presId="urn:microsoft.com/office/officeart/2008/layout/LinedList"/>
    <dgm:cxn modelId="{444CB8EB-77C0-42EB-8652-9FE03FB18E6C}" srcId="{12E8E082-6BA1-4C6C-A038-402C5214195A}" destId="{30A3A8F6-CA98-40B6-B352-CC44D9AF93AD}" srcOrd="3" destOrd="0" parTransId="{6ABDDDE6-09B2-4BD2-926A-961DFA96BAEF}" sibTransId="{8814078D-2B11-41DB-B203-B84FD8672AB5}"/>
    <dgm:cxn modelId="{8F94EEF9-9F68-544A-981C-86FA3A73592F}" type="presOf" srcId="{F263EA20-6B18-4AC2-8CB2-731EA0AFA792}" destId="{3E9EF83C-110F-1841-9666-68ABF20431B3}" srcOrd="0" destOrd="0" presId="urn:microsoft.com/office/officeart/2008/layout/LinedList"/>
    <dgm:cxn modelId="{870A827E-B216-8D4D-9CC0-51DE217245EB}" type="presParOf" srcId="{DDD75E61-7F97-2541-BC62-1454BCAF10C2}" destId="{CC57CC1F-DBED-1E48-A312-51569D04C46C}" srcOrd="0" destOrd="0" presId="urn:microsoft.com/office/officeart/2008/layout/LinedList"/>
    <dgm:cxn modelId="{1F758A9D-1639-B046-BD30-6CBAAC58303B}" type="presParOf" srcId="{DDD75E61-7F97-2541-BC62-1454BCAF10C2}" destId="{58F6FEDB-3359-5247-B5C0-9797DDF68A3D}" srcOrd="1" destOrd="0" presId="urn:microsoft.com/office/officeart/2008/layout/LinedList"/>
    <dgm:cxn modelId="{FE328294-B004-074C-A6EC-171A90229811}" type="presParOf" srcId="{58F6FEDB-3359-5247-B5C0-9797DDF68A3D}" destId="{3E9EF83C-110F-1841-9666-68ABF20431B3}" srcOrd="0" destOrd="0" presId="urn:microsoft.com/office/officeart/2008/layout/LinedList"/>
    <dgm:cxn modelId="{ADF1B935-A143-E541-B304-1213D0B0189D}" type="presParOf" srcId="{58F6FEDB-3359-5247-B5C0-9797DDF68A3D}" destId="{4B2E57A6-74B3-714B-AD01-A51427DCED5F}" srcOrd="1" destOrd="0" presId="urn:microsoft.com/office/officeart/2008/layout/LinedList"/>
    <dgm:cxn modelId="{8B8256DB-AA86-CC4F-AD4A-1CF9C0E84267}" type="presParOf" srcId="{DDD75E61-7F97-2541-BC62-1454BCAF10C2}" destId="{D4F97C81-0268-054F-9076-7FD93701EB63}" srcOrd="2" destOrd="0" presId="urn:microsoft.com/office/officeart/2008/layout/LinedList"/>
    <dgm:cxn modelId="{8C391F21-FFCE-7342-8ACC-149DE36810A1}" type="presParOf" srcId="{DDD75E61-7F97-2541-BC62-1454BCAF10C2}" destId="{10B708BB-B291-DF47-954D-D181E95789E4}" srcOrd="3" destOrd="0" presId="urn:microsoft.com/office/officeart/2008/layout/LinedList"/>
    <dgm:cxn modelId="{18CA059D-2841-224F-82C1-96780BC6EA0D}" type="presParOf" srcId="{10B708BB-B291-DF47-954D-D181E95789E4}" destId="{52D0EA61-306D-3749-92CC-0F3F703251EC}" srcOrd="0" destOrd="0" presId="urn:microsoft.com/office/officeart/2008/layout/LinedList"/>
    <dgm:cxn modelId="{9925BB72-837F-3C4E-B4E1-5D0F463118BE}" type="presParOf" srcId="{10B708BB-B291-DF47-954D-D181E95789E4}" destId="{8F5F4123-5B58-2848-BE63-605390AEA968}" srcOrd="1" destOrd="0" presId="urn:microsoft.com/office/officeart/2008/layout/LinedList"/>
    <dgm:cxn modelId="{490C977A-4778-9146-9E49-F94B443CF92D}" type="presParOf" srcId="{DDD75E61-7F97-2541-BC62-1454BCAF10C2}" destId="{6CCE0F04-C3BF-6E41-8719-F3E8BF22B1D6}" srcOrd="4" destOrd="0" presId="urn:microsoft.com/office/officeart/2008/layout/LinedList"/>
    <dgm:cxn modelId="{E6963F6B-25D0-9B4C-B601-6DF0D44662C8}" type="presParOf" srcId="{DDD75E61-7F97-2541-BC62-1454BCAF10C2}" destId="{AE9A4FCC-A620-4548-916E-2314F069305C}" srcOrd="5" destOrd="0" presId="urn:microsoft.com/office/officeart/2008/layout/LinedList"/>
    <dgm:cxn modelId="{90D8703D-1796-154D-B73D-E937BB7A1466}" type="presParOf" srcId="{AE9A4FCC-A620-4548-916E-2314F069305C}" destId="{F9D629D4-82E5-2642-B3EF-72369297844D}" srcOrd="0" destOrd="0" presId="urn:microsoft.com/office/officeart/2008/layout/LinedList"/>
    <dgm:cxn modelId="{9692ADFC-1003-E348-84B2-000D9D6B5D87}" type="presParOf" srcId="{AE9A4FCC-A620-4548-916E-2314F069305C}" destId="{8F6086B6-CF6B-344C-B349-701558854111}" srcOrd="1" destOrd="0" presId="urn:microsoft.com/office/officeart/2008/layout/LinedList"/>
    <dgm:cxn modelId="{D1881FFD-BAB8-F74B-BC07-6D95380DE86E}" type="presParOf" srcId="{DDD75E61-7F97-2541-BC62-1454BCAF10C2}" destId="{38592722-27E5-AA40-ABD1-60FDD039145A}" srcOrd="6" destOrd="0" presId="urn:microsoft.com/office/officeart/2008/layout/LinedList"/>
    <dgm:cxn modelId="{D6C529F3-FB57-D34C-B30E-C6883E704242}" type="presParOf" srcId="{DDD75E61-7F97-2541-BC62-1454BCAF10C2}" destId="{7BD8FE5C-5AAB-B742-AB2B-84CAE3E3DD07}" srcOrd="7" destOrd="0" presId="urn:microsoft.com/office/officeart/2008/layout/LinedList"/>
    <dgm:cxn modelId="{1DCAEA5C-5F2B-CF4D-A17E-B81F000CC1DF}" type="presParOf" srcId="{7BD8FE5C-5AAB-B742-AB2B-84CAE3E3DD07}" destId="{C0E157D7-AB2C-674A-9356-50FA98B7710A}" srcOrd="0" destOrd="0" presId="urn:microsoft.com/office/officeart/2008/layout/LinedList"/>
    <dgm:cxn modelId="{C60D5F32-F7A1-DA40-B5DE-1513B2171D9D}" type="presParOf" srcId="{7BD8FE5C-5AAB-B742-AB2B-84CAE3E3DD07}" destId="{235776EC-C6A7-6942-82A1-9BF00877C27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772FBCD-3C64-4D31-BA2F-96474A32C69C}"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69C53855-A193-419E-92EA-4765DA811B65}">
      <dgm:prSet/>
      <dgm:spPr/>
      <dgm:t>
        <a:bodyPr/>
        <a:lstStyle/>
        <a:p>
          <a:r>
            <a:rPr lang="en-US" b="1"/>
            <a:t>• Minsk I nepřinesl trvalé příměří</a:t>
          </a:r>
          <a:endParaRPr lang="en-US"/>
        </a:p>
      </dgm:t>
    </dgm:pt>
    <dgm:pt modelId="{12EC3A08-09C3-4DCF-BA03-69FA045B0AA9}" type="parTrans" cxnId="{C9C59365-79AD-420E-A726-644DD97B268A}">
      <dgm:prSet/>
      <dgm:spPr/>
      <dgm:t>
        <a:bodyPr/>
        <a:lstStyle/>
        <a:p>
          <a:endParaRPr lang="en-US"/>
        </a:p>
      </dgm:t>
    </dgm:pt>
    <dgm:pt modelId="{3BB95653-D1D3-4988-8657-9471C9EAAC88}" type="sibTrans" cxnId="{C9C59365-79AD-420E-A726-644DD97B268A}">
      <dgm:prSet/>
      <dgm:spPr/>
      <dgm:t>
        <a:bodyPr/>
        <a:lstStyle/>
        <a:p>
          <a:endParaRPr lang="en-US"/>
        </a:p>
      </dgm:t>
    </dgm:pt>
    <dgm:pt modelId="{03496ECE-41A6-473E-9E00-414E2BAEFEA6}">
      <dgm:prSet/>
      <dgm:spPr/>
      <dgm:t>
        <a:bodyPr/>
        <a:lstStyle/>
        <a:p>
          <a:r>
            <a:rPr lang="en-US" b="1"/>
            <a:t>• V únoru 2015 následovala nová dohoda – Minsk II</a:t>
          </a:r>
          <a:endParaRPr lang="en-US"/>
        </a:p>
      </dgm:t>
    </dgm:pt>
    <dgm:pt modelId="{5C475F16-AC52-4F53-9566-86137079F05A}" type="parTrans" cxnId="{B2C1B78C-9683-4FF3-9D9E-E48B15788145}">
      <dgm:prSet/>
      <dgm:spPr/>
      <dgm:t>
        <a:bodyPr/>
        <a:lstStyle/>
        <a:p>
          <a:endParaRPr lang="en-US"/>
        </a:p>
      </dgm:t>
    </dgm:pt>
    <dgm:pt modelId="{98E077AD-A980-4E64-B85F-1CEE078FA068}" type="sibTrans" cxnId="{B2C1B78C-9683-4FF3-9D9E-E48B15788145}">
      <dgm:prSet/>
      <dgm:spPr/>
      <dgm:t>
        <a:bodyPr/>
        <a:lstStyle/>
        <a:p>
          <a:endParaRPr lang="en-US"/>
        </a:p>
      </dgm:t>
    </dgm:pt>
    <dgm:pt modelId="{D43D4239-CC38-43BF-A5FC-1B050260BF7C}">
      <dgm:prSet/>
      <dgm:spPr/>
      <dgm:t>
        <a:bodyPr/>
        <a:lstStyle/>
        <a:p>
          <a:r>
            <a:rPr lang="en-US" b="1"/>
            <a:t>• Dlouhodobé řešení konfliktu zůstalo nejasné</a:t>
          </a:r>
          <a:endParaRPr lang="en-US"/>
        </a:p>
      </dgm:t>
    </dgm:pt>
    <dgm:pt modelId="{3081BB56-EF4E-417B-9C13-C0C96D41CA55}" type="parTrans" cxnId="{D2193979-144A-4F26-A77F-D91EEB429B3C}">
      <dgm:prSet/>
      <dgm:spPr/>
      <dgm:t>
        <a:bodyPr/>
        <a:lstStyle/>
        <a:p>
          <a:endParaRPr lang="en-US"/>
        </a:p>
      </dgm:t>
    </dgm:pt>
    <dgm:pt modelId="{0B474ED3-61C7-4BB1-AF02-C06D1301E8C5}" type="sibTrans" cxnId="{D2193979-144A-4F26-A77F-D91EEB429B3C}">
      <dgm:prSet/>
      <dgm:spPr/>
      <dgm:t>
        <a:bodyPr/>
        <a:lstStyle/>
        <a:p>
          <a:endParaRPr lang="en-US"/>
        </a:p>
      </dgm:t>
    </dgm:pt>
    <dgm:pt modelId="{756954CE-B8F4-8C44-99AB-6453EFCDBD3D}" type="pres">
      <dgm:prSet presAssocID="{C772FBCD-3C64-4D31-BA2F-96474A32C69C}" presName="vert0" presStyleCnt="0">
        <dgm:presLayoutVars>
          <dgm:dir/>
          <dgm:animOne val="branch"/>
          <dgm:animLvl val="lvl"/>
        </dgm:presLayoutVars>
      </dgm:prSet>
      <dgm:spPr/>
    </dgm:pt>
    <dgm:pt modelId="{8056553C-FA09-3E4C-A994-8AB65CF5C5B1}" type="pres">
      <dgm:prSet presAssocID="{69C53855-A193-419E-92EA-4765DA811B65}" presName="thickLine" presStyleLbl="alignNode1" presStyleIdx="0" presStyleCnt="3"/>
      <dgm:spPr/>
    </dgm:pt>
    <dgm:pt modelId="{CDF62944-D98B-EB47-9418-35FCE6E70C8C}" type="pres">
      <dgm:prSet presAssocID="{69C53855-A193-419E-92EA-4765DA811B65}" presName="horz1" presStyleCnt="0"/>
      <dgm:spPr/>
    </dgm:pt>
    <dgm:pt modelId="{E56FCDDB-DA2F-984C-91A4-73137BF73F42}" type="pres">
      <dgm:prSet presAssocID="{69C53855-A193-419E-92EA-4765DA811B65}" presName="tx1" presStyleLbl="revTx" presStyleIdx="0" presStyleCnt="3"/>
      <dgm:spPr/>
    </dgm:pt>
    <dgm:pt modelId="{32C43271-C25D-C845-A358-CB7F787F3D16}" type="pres">
      <dgm:prSet presAssocID="{69C53855-A193-419E-92EA-4765DA811B65}" presName="vert1" presStyleCnt="0"/>
      <dgm:spPr/>
    </dgm:pt>
    <dgm:pt modelId="{AE7AC37E-41CD-FF40-9F49-0B5AD85E4643}" type="pres">
      <dgm:prSet presAssocID="{03496ECE-41A6-473E-9E00-414E2BAEFEA6}" presName="thickLine" presStyleLbl="alignNode1" presStyleIdx="1" presStyleCnt="3"/>
      <dgm:spPr/>
    </dgm:pt>
    <dgm:pt modelId="{34D38D0C-CCCC-1940-B853-330C5EA987B7}" type="pres">
      <dgm:prSet presAssocID="{03496ECE-41A6-473E-9E00-414E2BAEFEA6}" presName="horz1" presStyleCnt="0"/>
      <dgm:spPr/>
    </dgm:pt>
    <dgm:pt modelId="{46DDDB5D-EF48-4B4F-9399-72F9BE0A1385}" type="pres">
      <dgm:prSet presAssocID="{03496ECE-41A6-473E-9E00-414E2BAEFEA6}" presName="tx1" presStyleLbl="revTx" presStyleIdx="1" presStyleCnt="3"/>
      <dgm:spPr/>
    </dgm:pt>
    <dgm:pt modelId="{183F9828-B0B8-5041-8F2C-5DB9938FFBCB}" type="pres">
      <dgm:prSet presAssocID="{03496ECE-41A6-473E-9E00-414E2BAEFEA6}" presName="vert1" presStyleCnt="0"/>
      <dgm:spPr/>
    </dgm:pt>
    <dgm:pt modelId="{6F7F9251-488D-4C4C-A349-C4B79457643C}" type="pres">
      <dgm:prSet presAssocID="{D43D4239-CC38-43BF-A5FC-1B050260BF7C}" presName="thickLine" presStyleLbl="alignNode1" presStyleIdx="2" presStyleCnt="3"/>
      <dgm:spPr/>
    </dgm:pt>
    <dgm:pt modelId="{D3B055BA-9152-D649-8A2F-472D9392F553}" type="pres">
      <dgm:prSet presAssocID="{D43D4239-CC38-43BF-A5FC-1B050260BF7C}" presName="horz1" presStyleCnt="0"/>
      <dgm:spPr/>
    </dgm:pt>
    <dgm:pt modelId="{5D281FDD-722F-7F48-9792-B6AD059869C8}" type="pres">
      <dgm:prSet presAssocID="{D43D4239-CC38-43BF-A5FC-1B050260BF7C}" presName="tx1" presStyleLbl="revTx" presStyleIdx="2" presStyleCnt="3"/>
      <dgm:spPr/>
    </dgm:pt>
    <dgm:pt modelId="{E0D45706-B421-234D-A09E-E295BCF002D1}" type="pres">
      <dgm:prSet presAssocID="{D43D4239-CC38-43BF-A5FC-1B050260BF7C}" presName="vert1" presStyleCnt="0"/>
      <dgm:spPr/>
    </dgm:pt>
  </dgm:ptLst>
  <dgm:cxnLst>
    <dgm:cxn modelId="{B5668117-EDF8-B74C-A8BA-31C1F1A9B4A0}" type="presOf" srcId="{C772FBCD-3C64-4D31-BA2F-96474A32C69C}" destId="{756954CE-B8F4-8C44-99AB-6453EFCDBD3D}" srcOrd="0" destOrd="0" presId="urn:microsoft.com/office/officeart/2008/layout/LinedList"/>
    <dgm:cxn modelId="{C9C59365-79AD-420E-A726-644DD97B268A}" srcId="{C772FBCD-3C64-4D31-BA2F-96474A32C69C}" destId="{69C53855-A193-419E-92EA-4765DA811B65}" srcOrd="0" destOrd="0" parTransId="{12EC3A08-09C3-4DCF-BA03-69FA045B0AA9}" sibTransId="{3BB95653-D1D3-4988-8657-9471C9EAAC88}"/>
    <dgm:cxn modelId="{D2193979-144A-4F26-A77F-D91EEB429B3C}" srcId="{C772FBCD-3C64-4D31-BA2F-96474A32C69C}" destId="{D43D4239-CC38-43BF-A5FC-1B050260BF7C}" srcOrd="2" destOrd="0" parTransId="{3081BB56-EF4E-417B-9C13-C0C96D41CA55}" sibTransId="{0B474ED3-61C7-4BB1-AF02-C06D1301E8C5}"/>
    <dgm:cxn modelId="{B2C1B78C-9683-4FF3-9D9E-E48B15788145}" srcId="{C772FBCD-3C64-4D31-BA2F-96474A32C69C}" destId="{03496ECE-41A6-473E-9E00-414E2BAEFEA6}" srcOrd="1" destOrd="0" parTransId="{5C475F16-AC52-4F53-9566-86137079F05A}" sibTransId="{98E077AD-A980-4E64-B85F-1CEE078FA068}"/>
    <dgm:cxn modelId="{A145EB96-D21A-D74E-A3B6-DBA94DE9A0A4}" type="presOf" srcId="{D43D4239-CC38-43BF-A5FC-1B050260BF7C}" destId="{5D281FDD-722F-7F48-9792-B6AD059869C8}" srcOrd="0" destOrd="0" presId="urn:microsoft.com/office/officeart/2008/layout/LinedList"/>
    <dgm:cxn modelId="{701C98B2-5D01-CE44-9592-D7642A0B70FD}" type="presOf" srcId="{69C53855-A193-419E-92EA-4765DA811B65}" destId="{E56FCDDB-DA2F-984C-91A4-73137BF73F42}" srcOrd="0" destOrd="0" presId="urn:microsoft.com/office/officeart/2008/layout/LinedList"/>
    <dgm:cxn modelId="{31FED7C1-C147-A648-87F6-B911B9F2DDFA}" type="presOf" srcId="{03496ECE-41A6-473E-9E00-414E2BAEFEA6}" destId="{46DDDB5D-EF48-4B4F-9399-72F9BE0A1385}" srcOrd="0" destOrd="0" presId="urn:microsoft.com/office/officeart/2008/layout/LinedList"/>
    <dgm:cxn modelId="{B1020006-C6A2-7B4B-BE21-C2FDB61DDB70}" type="presParOf" srcId="{756954CE-B8F4-8C44-99AB-6453EFCDBD3D}" destId="{8056553C-FA09-3E4C-A994-8AB65CF5C5B1}" srcOrd="0" destOrd="0" presId="urn:microsoft.com/office/officeart/2008/layout/LinedList"/>
    <dgm:cxn modelId="{7C7734F6-4594-8E43-AC11-C565D65D05D9}" type="presParOf" srcId="{756954CE-B8F4-8C44-99AB-6453EFCDBD3D}" destId="{CDF62944-D98B-EB47-9418-35FCE6E70C8C}" srcOrd="1" destOrd="0" presId="urn:microsoft.com/office/officeart/2008/layout/LinedList"/>
    <dgm:cxn modelId="{1E3E1E9A-0A01-D54B-BB6E-15EBABCDF04F}" type="presParOf" srcId="{CDF62944-D98B-EB47-9418-35FCE6E70C8C}" destId="{E56FCDDB-DA2F-984C-91A4-73137BF73F42}" srcOrd="0" destOrd="0" presId="urn:microsoft.com/office/officeart/2008/layout/LinedList"/>
    <dgm:cxn modelId="{90EDF5FE-F35A-F04C-9826-835AD140880D}" type="presParOf" srcId="{CDF62944-D98B-EB47-9418-35FCE6E70C8C}" destId="{32C43271-C25D-C845-A358-CB7F787F3D16}" srcOrd="1" destOrd="0" presId="urn:microsoft.com/office/officeart/2008/layout/LinedList"/>
    <dgm:cxn modelId="{8D3E60A8-7492-DC43-B436-7F67B119566C}" type="presParOf" srcId="{756954CE-B8F4-8C44-99AB-6453EFCDBD3D}" destId="{AE7AC37E-41CD-FF40-9F49-0B5AD85E4643}" srcOrd="2" destOrd="0" presId="urn:microsoft.com/office/officeart/2008/layout/LinedList"/>
    <dgm:cxn modelId="{286D3440-B8CC-2542-8B1A-6A3AAE3C83B1}" type="presParOf" srcId="{756954CE-B8F4-8C44-99AB-6453EFCDBD3D}" destId="{34D38D0C-CCCC-1940-B853-330C5EA987B7}" srcOrd="3" destOrd="0" presId="urn:microsoft.com/office/officeart/2008/layout/LinedList"/>
    <dgm:cxn modelId="{4314DE5D-32F2-9F4D-B4C8-5FAC695B6019}" type="presParOf" srcId="{34D38D0C-CCCC-1940-B853-330C5EA987B7}" destId="{46DDDB5D-EF48-4B4F-9399-72F9BE0A1385}" srcOrd="0" destOrd="0" presId="urn:microsoft.com/office/officeart/2008/layout/LinedList"/>
    <dgm:cxn modelId="{3A6ED3A2-304B-9948-B0C3-B0C0F85E308C}" type="presParOf" srcId="{34D38D0C-CCCC-1940-B853-330C5EA987B7}" destId="{183F9828-B0B8-5041-8F2C-5DB9938FFBCB}" srcOrd="1" destOrd="0" presId="urn:microsoft.com/office/officeart/2008/layout/LinedList"/>
    <dgm:cxn modelId="{96FD0A33-C73D-B145-B779-37313C731F00}" type="presParOf" srcId="{756954CE-B8F4-8C44-99AB-6453EFCDBD3D}" destId="{6F7F9251-488D-4C4C-A349-C4B79457643C}" srcOrd="4" destOrd="0" presId="urn:microsoft.com/office/officeart/2008/layout/LinedList"/>
    <dgm:cxn modelId="{6BCB9305-7FBE-414D-B61B-C2C692BFC663}" type="presParOf" srcId="{756954CE-B8F4-8C44-99AB-6453EFCDBD3D}" destId="{D3B055BA-9152-D649-8A2F-472D9392F553}" srcOrd="5" destOrd="0" presId="urn:microsoft.com/office/officeart/2008/layout/LinedList"/>
    <dgm:cxn modelId="{C0C8CC42-EE99-8140-AEEF-1B1FF6F2B1E9}" type="presParOf" srcId="{D3B055BA-9152-D649-8A2F-472D9392F553}" destId="{5D281FDD-722F-7F48-9792-B6AD059869C8}" srcOrd="0" destOrd="0" presId="urn:microsoft.com/office/officeart/2008/layout/LinedList"/>
    <dgm:cxn modelId="{236CCB4E-BD2D-534B-A2DE-ABC9C0FE8B5A}" type="presParOf" srcId="{D3B055BA-9152-D649-8A2F-472D9392F553}" destId="{E0D45706-B421-234D-A09E-E295BCF002D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772FBCD-3C64-4D31-BA2F-96474A32C69C}"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69C53855-A193-419E-92EA-4765DA811B65}">
      <dgm:prSet/>
      <dgm:spPr/>
      <dgm:t>
        <a:bodyPr/>
        <a:lstStyle/>
        <a:p>
          <a:r>
            <a:rPr lang="en-US" b="1"/>
            <a:t>• Minsk I nepřinesl trvalé příměří</a:t>
          </a:r>
          <a:endParaRPr lang="en-US"/>
        </a:p>
      </dgm:t>
    </dgm:pt>
    <dgm:pt modelId="{12EC3A08-09C3-4DCF-BA03-69FA045B0AA9}" type="parTrans" cxnId="{C9C59365-79AD-420E-A726-644DD97B268A}">
      <dgm:prSet/>
      <dgm:spPr/>
      <dgm:t>
        <a:bodyPr/>
        <a:lstStyle/>
        <a:p>
          <a:endParaRPr lang="en-US"/>
        </a:p>
      </dgm:t>
    </dgm:pt>
    <dgm:pt modelId="{3BB95653-D1D3-4988-8657-9471C9EAAC88}" type="sibTrans" cxnId="{C9C59365-79AD-420E-A726-644DD97B268A}">
      <dgm:prSet/>
      <dgm:spPr/>
      <dgm:t>
        <a:bodyPr/>
        <a:lstStyle/>
        <a:p>
          <a:endParaRPr lang="en-US"/>
        </a:p>
      </dgm:t>
    </dgm:pt>
    <dgm:pt modelId="{03496ECE-41A6-473E-9E00-414E2BAEFEA6}">
      <dgm:prSet/>
      <dgm:spPr/>
      <dgm:t>
        <a:bodyPr/>
        <a:lstStyle/>
        <a:p>
          <a:r>
            <a:rPr lang="en-US" b="1"/>
            <a:t>• V únoru 2015 následovala nová dohoda – Minsk II</a:t>
          </a:r>
          <a:endParaRPr lang="en-US"/>
        </a:p>
      </dgm:t>
    </dgm:pt>
    <dgm:pt modelId="{5C475F16-AC52-4F53-9566-86137079F05A}" type="parTrans" cxnId="{B2C1B78C-9683-4FF3-9D9E-E48B15788145}">
      <dgm:prSet/>
      <dgm:spPr/>
      <dgm:t>
        <a:bodyPr/>
        <a:lstStyle/>
        <a:p>
          <a:endParaRPr lang="en-US"/>
        </a:p>
      </dgm:t>
    </dgm:pt>
    <dgm:pt modelId="{98E077AD-A980-4E64-B85F-1CEE078FA068}" type="sibTrans" cxnId="{B2C1B78C-9683-4FF3-9D9E-E48B15788145}">
      <dgm:prSet/>
      <dgm:spPr/>
      <dgm:t>
        <a:bodyPr/>
        <a:lstStyle/>
        <a:p>
          <a:endParaRPr lang="en-US"/>
        </a:p>
      </dgm:t>
    </dgm:pt>
    <dgm:pt modelId="{D43D4239-CC38-43BF-A5FC-1B050260BF7C}">
      <dgm:prSet/>
      <dgm:spPr/>
      <dgm:t>
        <a:bodyPr/>
        <a:lstStyle/>
        <a:p>
          <a:r>
            <a:rPr lang="en-US" b="1"/>
            <a:t>• Dlouhodobé řešení konfliktu zůstalo nejasné</a:t>
          </a:r>
          <a:endParaRPr lang="en-US"/>
        </a:p>
      </dgm:t>
    </dgm:pt>
    <dgm:pt modelId="{3081BB56-EF4E-417B-9C13-C0C96D41CA55}" type="parTrans" cxnId="{D2193979-144A-4F26-A77F-D91EEB429B3C}">
      <dgm:prSet/>
      <dgm:spPr/>
      <dgm:t>
        <a:bodyPr/>
        <a:lstStyle/>
        <a:p>
          <a:endParaRPr lang="en-US"/>
        </a:p>
      </dgm:t>
    </dgm:pt>
    <dgm:pt modelId="{0B474ED3-61C7-4BB1-AF02-C06D1301E8C5}" type="sibTrans" cxnId="{D2193979-144A-4F26-A77F-D91EEB429B3C}">
      <dgm:prSet/>
      <dgm:spPr/>
      <dgm:t>
        <a:bodyPr/>
        <a:lstStyle/>
        <a:p>
          <a:endParaRPr lang="en-US"/>
        </a:p>
      </dgm:t>
    </dgm:pt>
    <dgm:pt modelId="{D0CFB64D-2B1A-A343-AB7A-5F2C2FEFB737}" type="pres">
      <dgm:prSet presAssocID="{C772FBCD-3C64-4D31-BA2F-96474A32C69C}" presName="vert0" presStyleCnt="0">
        <dgm:presLayoutVars>
          <dgm:dir/>
          <dgm:animOne val="branch"/>
          <dgm:animLvl val="lvl"/>
        </dgm:presLayoutVars>
      </dgm:prSet>
      <dgm:spPr/>
    </dgm:pt>
    <dgm:pt modelId="{253FBAA6-79EA-3641-89F3-FF39805B82EF}" type="pres">
      <dgm:prSet presAssocID="{69C53855-A193-419E-92EA-4765DA811B65}" presName="thickLine" presStyleLbl="alignNode1" presStyleIdx="0" presStyleCnt="3"/>
      <dgm:spPr/>
    </dgm:pt>
    <dgm:pt modelId="{73FCB3B0-E425-884B-B2AB-B1A28C9F2471}" type="pres">
      <dgm:prSet presAssocID="{69C53855-A193-419E-92EA-4765DA811B65}" presName="horz1" presStyleCnt="0"/>
      <dgm:spPr/>
    </dgm:pt>
    <dgm:pt modelId="{41897AD3-7AA8-BB40-839B-474BB49738F4}" type="pres">
      <dgm:prSet presAssocID="{69C53855-A193-419E-92EA-4765DA811B65}" presName="tx1" presStyleLbl="revTx" presStyleIdx="0" presStyleCnt="3"/>
      <dgm:spPr/>
    </dgm:pt>
    <dgm:pt modelId="{A5B47D58-18D4-0C44-B518-57A017DA6D54}" type="pres">
      <dgm:prSet presAssocID="{69C53855-A193-419E-92EA-4765DA811B65}" presName="vert1" presStyleCnt="0"/>
      <dgm:spPr/>
    </dgm:pt>
    <dgm:pt modelId="{CD8C8178-E99C-DD45-A089-143F6901FD86}" type="pres">
      <dgm:prSet presAssocID="{03496ECE-41A6-473E-9E00-414E2BAEFEA6}" presName="thickLine" presStyleLbl="alignNode1" presStyleIdx="1" presStyleCnt="3"/>
      <dgm:spPr/>
    </dgm:pt>
    <dgm:pt modelId="{0C2D1B94-EE62-5847-9088-C2E5598547B6}" type="pres">
      <dgm:prSet presAssocID="{03496ECE-41A6-473E-9E00-414E2BAEFEA6}" presName="horz1" presStyleCnt="0"/>
      <dgm:spPr/>
    </dgm:pt>
    <dgm:pt modelId="{B85028BE-80B9-2849-9FCB-2875473F1181}" type="pres">
      <dgm:prSet presAssocID="{03496ECE-41A6-473E-9E00-414E2BAEFEA6}" presName="tx1" presStyleLbl="revTx" presStyleIdx="1" presStyleCnt="3"/>
      <dgm:spPr/>
    </dgm:pt>
    <dgm:pt modelId="{9093A28A-A1BA-9D4E-ACDD-417C321F1E65}" type="pres">
      <dgm:prSet presAssocID="{03496ECE-41A6-473E-9E00-414E2BAEFEA6}" presName="vert1" presStyleCnt="0"/>
      <dgm:spPr/>
    </dgm:pt>
    <dgm:pt modelId="{901B9F10-89FB-DA4D-A203-96D6B6DEBB41}" type="pres">
      <dgm:prSet presAssocID="{D43D4239-CC38-43BF-A5FC-1B050260BF7C}" presName="thickLine" presStyleLbl="alignNode1" presStyleIdx="2" presStyleCnt="3"/>
      <dgm:spPr/>
    </dgm:pt>
    <dgm:pt modelId="{ABFD8884-AC9C-904F-B274-34D4B6DCE9A3}" type="pres">
      <dgm:prSet presAssocID="{D43D4239-CC38-43BF-A5FC-1B050260BF7C}" presName="horz1" presStyleCnt="0"/>
      <dgm:spPr/>
    </dgm:pt>
    <dgm:pt modelId="{2C2D2975-7D94-0945-AF18-706DFF26DB1D}" type="pres">
      <dgm:prSet presAssocID="{D43D4239-CC38-43BF-A5FC-1B050260BF7C}" presName="tx1" presStyleLbl="revTx" presStyleIdx="2" presStyleCnt="3"/>
      <dgm:spPr/>
    </dgm:pt>
    <dgm:pt modelId="{F33FBAAB-E39E-D84B-8076-C1FBF229EAB4}" type="pres">
      <dgm:prSet presAssocID="{D43D4239-CC38-43BF-A5FC-1B050260BF7C}" presName="vert1" presStyleCnt="0"/>
      <dgm:spPr/>
    </dgm:pt>
  </dgm:ptLst>
  <dgm:cxnLst>
    <dgm:cxn modelId="{0FA40630-3105-9946-9D79-48F0726D3C8A}" type="presOf" srcId="{C772FBCD-3C64-4D31-BA2F-96474A32C69C}" destId="{D0CFB64D-2B1A-A343-AB7A-5F2C2FEFB737}" srcOrd="0" destOrd="0" presId="urn:microsoft.com/office/officeart/2008/layout/LinedList"/>
    <dgm:cxn modelId="{C9C59365-79AD-420E-A726-644DD97B268A}" srcId="{C772FBCD-3C64-4D31-BA2F-96474A32C69C}" destId="{69C53855-A193-419E-92EA-4765DA811B65}" srcOrd="0" destOrd="0" parTransId="{12EC3A08-09C3-4DCF-BA03-69FA045B0AA9}" sibTransId="{3BB95653-D1D3-4988-8657-9471C9EAAC88}"/>
    <dgm:cxn modelId="{03AFE572-6E96-424B-BD39-A36FE014B851}" type="presOf" srcId="{69C53855-A193-419E-92EA-4765DA811B65}" destId="{41897AD3-7AA8-BB40-839B-474BB49738F4}" srcOrd="0" destOrd="0" presId="urn:microsoft.com/office/officeart/2008/layout/LinedList"/>
    <dgm:cxn modelId="{D2193979-144A-4F26-A77F-D91EEB429B3C}" srcId="{C772FBCD-3C64-4D31-BA2F-96474A32C69C}" destId="{D43D4239-CC38-43BF-A5FC-1B050260BF7C}" srcOrd="2" destOrd="0" parTransId="{3081BB56-EF4E-417B-9C13-C0C96D41CA55}" sibTransId="{0B474ED3-61C7-4BB1-AF02-C06D1301E8C5}"/>
    <dgm:cxn modelId="{B2C1B78C-9683-4FF3-9D9E-E48B15788145}" srcId="{C772FBCD-3C64-4D31-BA2F-96474A32C69C}" destId="{03496ECE-41A6-473E-9E00-414E2BAEFEA6}" srcOrd="1" destOrd="0" parTransId="{5C475F16-AC52-4F53-9566-86137079F05A}" sibTransId="{98E077AD-A980-4E64-B85F-1CEE078FA068}"/>
    <dgm:cxn modelId="{F99719D3-0C6D-694F-ADC6-73EFB37DF6BA}" type="presOf" srcId="{03496ECE-41A6-473E-9E00-414E2BAEFEA6}" destId="{B85028BE-80B9-2849-9FCB-2875473F1181}" srcOrd="0" destOrd="0" presId="urn:microsoft.com/office/officeart/2008/layout/LinedList"/>
    <dgm:cxn modelId="{8654CBEE-02A6-6C4B-B1AD-2F6DD4057E98}" type="presOf" srcId="{D43D4239-CC38-43BF-A5FC-1B050260BF7C}" destId="{2C2D2975-7D94-0945-AF18-706DFF26DB1D}" srcOrd="0" destOrd="0" presId="urn:microsoft.com/office/officeart/2008/layout/LinedList"/>
    <dgm:cxn modelId="{A4C7EBD6-EA0F-F943-BA6D-16D81FBD251E}" type="presParOf" srcId="{D0CFB64D-2B1A-A343-AB7A-5F2C2FEFB737}" destId="{253FBAA6-79EA-3641-89F3-FF39805B82EF}" srcOrd="0" destOrd="0" presId="urn:microsoft.com/office/officeart/2008/layout/LinedList"/>
    <dgm:cxn modelId="{B9A977C6-9FDC-474C-92FA-6CCA0F2A6A80}" type="presParOf" srcId="{D0CFB64D-2B1A-A343-AB7A-5F2C2FEFB737}" destId="{73FCB3B0-E425-884B-B2AB-B1A28C9F2471}" srcOrd="1" destOrd="0" presId="urn:microsoft.com/office/officeart/2008/layout/LinedList"/>
    <dgm:cxn modelId="{F41A5A72-1876-F147-AE55-5FBAD537F279}" type="presParOf" srcId="{73FCB3B0-E425-884B-B2AB-B1A28C9F2471}" destId="{41897AD3-7AA8-BB40-839B-474BB49738F4}" srcOrd="0" destOrd="0" presId="urn:microsoft.com/office/officeart/2008/layout/LinedList"/>
    <dgm:cxn modelId="{E8DE0E53-B90A-304F-A4A4-2B7FC166FCAF}" type="presParOf" srcId="{73FCB3B0-E425-884B-B2AB-B1A28C9F2471}" destId="{A5B47D58-18D4-0C44-B518-57A017DA6D54}" srcOrd="1" destOrd="0" presId="urn:microsoft.com/office/officeart/2008/layout/LinedList"/>
    <dgm:cxn modelId="{EC8D9DB1-4690-CC41-8B19-C979A51D7C4F}" type="presParOf" srcId="{D0CFB64D-2B1A-A343-AB7A-5F2C2FEFB737}" destId="{CD8C8178-E99C-DD45-A089-143F6901FD86}" srcOrd="2" destOrd="0" presId="urn:microsoft.com/office/officeart/2008/layout/LinedList"/>
    <dgm:cxn modelId="{851CC56D-2A5D-9B40-B7ED-30183EB330B9}" type="presParOf" srcId="{D0CFB64D-2B1A-A343-AB7A-5F2C2FEFB737}" destId="{0C2D1B94-EE62-5847-9088-C2E5598547B6}" srcOrd="3" destOrd="0" presId="urn:microsoft.com/office/officeart/2008/layout/LinedList"/>
    <dgm:cxn modelId="{4E1F0FF4-F1C6-C04A-8D2C-25D01BBF8108}" type="presParOf" srcId="{0C2D1B94-EE62-5847-9088-C2E5598547B6}" destId="{B85028BE-80B9-2849-9FCB-2875473F1181}" srcOrd="0" destOrd="0" presId="urn:microsoft.com/office/officeart/2008/layout/LinedList"/>
    <dgm:cxn modelId="{468074AF-552D-6645-AE2A-50D976E998EC}" type="presParOf" srcId="{0C2D1B94-EE62-5847-9088-C2E5598547B6}" destId="{9093A28A-A1BA-9D4E-ACDD-417C321F1E65}" srcOrd="1" destOrd="0" presId="urn:microsoft.com/office/officeart/2008/layout/LinedList"/>
    <dgm:cxn modelId="{AA96E1A1-36D1-624C-854C-DE7F3259ED06}" type="presParOf" srcId="{D0CFB64D-2B1A-A343-AB7A-5F2C2FEFB737}" destId="{901B9F10-89FB-DA4D-A203-96D6B6DEBB41}" srcOrd="4" destOrd="0" presId="urn:microsoft.com/office/officeart/2008/layout/LinedList"/>
    <dgm:cxn modelId="{361A04A5-BA88-BF4A-B53A-828D4E2BBC0A}" type="presParOf" srcId="{D0CFB64D-2B1A-A343-AB7A-5F2C2FEFB737}" destId="{ABFD8884-AC9C-904F-B274-34D4B6DCE9A3}" srcOrd="5" destOrd="0" presId="urn:microsoft.com/office/officeart/2008/layout/LinedList"/>
    <dgm:cxn modelId="{EEA70DC8-927C-764F-A8D4-599C8A85A760}" type="presParOf" srcId="{ABFD8884-AC9C-904F-B274-34D4B6DCE9A3}" destId="{2C2D2975-7D94-0945-AF18-706DFF26DB1D}" srcOrd="0" destOrd="0" presId="urn:microsoft.com/office/officeart/2008/layout/LinedList"/>
    <dgm:cxn modelId="{0AF3062D-B004-5A48-B5B2-C53765C57E0A}" type="presParOf" srcId="{ABFD8884-AC9C-904F-B274-34D4B6DCE9A3}" destId="{F33FBAAB-E39E-D84B-8076-C1FBF229EAB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55D14BFB-13C2-4D4C-8EDD-39036E5B6734}"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F987CF07-8443-45FF-B6F4-C3C041015A64}">
      <dgm:prSet/>
      <dgm:spPr/>
      <dgm:t>
        <a:bodyPr/>
        <a:lstStyle/>
        <a:p>
          <a:r>
            <a:rPr lang="en-US" b="1"/>
            <a:t>• Datum konání: 16. března 2014</a:t>
          </a:r>
          <a:endParaRPr lang="en-US"/>
        </a:p>
      </dgm:t>
    </dgm:pt>
    <dgm:pt modelId="{3E185E34-D248-4297-B1B7-AFD40C20DBE1}" type="parTrans" cxnId="{5D3E19C7-C684-48C7-8448-0E6BA865BF48}">
      <dgm:prSet/>
      <dgm:spPr/>
      <dgm:t>
        <a:bodyPr/>
        <a:lstStyle/>
        <a:p>
          <a:endParaRPr lang="en-US"/>
        </a:p>
      </dgm:t>
    </dgm:pt>
    <dgm:pt modelId="{8D5AECC6-EFC1-467A-8114-2EEBE13836CE}" type="sibTrans" cxnId="{5D3E19C7-C684-48C7-8448-0E6BA865BF48}">
      <dgm:prSet/>
      <dgm:spPr/>
      <dgm:t>
        <a:bodyPr/>
        <a:lstStyle/>
        <a:p>
          <a:endParaRPr lang="en-US"/>
        </a:p>
      </dgm:t>
    </dgm:pt>
    <dgm:pt modelId="{C3263698-F671-47D4-94A3-104D4BB783D8}">
      <dgm:prSet/>
      <dgm:spPr/>
      <dgm:t>
        <a:bodyPr/>
        <a:lstStyle/>
        <a:p>
          <a:r>
            <a:rPr lang="en-US" b="1"/>
            <a:t>• Vyhlášeno proruským vedením Krymu</a:t>
          </a:r>
          <a:endParaRPr lang="en-US"/>
        </a:p>
      </dgm:t>
    </dgm:pt>
    <dgm:pt modelId="{A1B7F4A5-3A18-4C79-83A7-33BB6E878040}" type="parTrans" cxnId="{C2D14AF1-C88A-4C83-BF54-5354CC895B7D}">
      <dgm:prSet/>
      <dgm:spPr/>
      <dgm:t>
        <a:bodyPr/>
        <a:lstStyle/>
        <a:p>
          <a:endParaRPr lang="en-US"/>
        </a:p>
      </dgm:t>
    </dgm:pt>
    <dgm:pt modelId="{05C4071F-CD8A-43B3-AC6E-F90BF647B0DA}" type="sibTrans" cxnId="{C2D14AF1-C88A-4C83-BF54-5354CC895B7D}">
      <dgm:prSet/>
      <dgm:spPr/>
      <dgm:t>
        <a:bodyPr/>
        <a:lstStyle/>
        <a:p>
          <a:endParaRPr lang="en-US"/>
        </a:p>
      </dgm:t>
    </dgm:pt>
    <dgm:pt modelId="{A3F060F1-5D0A-4FE1-8A7D-A9B3216BE768}">
      <dgm:prSet/>
      <dgm:spPr/>
      <dgm:t>
        <a:bodyPr/>
        <a:lstStyle/>
        <a:p>
          <a:r>
            <a:rPr lang="en-US" b="1"/>
            <a:t>• Proběhlo pod ruskou vojenskou přítomností</a:t>
          </a:r>
          <a:endParaRPr lang="en-US"/>
        </a:p>
      </dgm:t>
    </dgm:pt>
    <dgm:pt modelId="{A72BBFB3-1EBE-4C8B-B9D1-ADAFB56866CA}" type="parTrans" cxnId="{F46014D8-F15E-4EEE-AA50-861F4C9B49E6}">
      <dgm:prSet/>
      <dgm:spPr/>
      <dgm:t>
        <a:bodyPr/>
        <a:lstStyle/>
        <a:p>
          <a:endParaRPr lang="en-US"/>
        </a:p>
      </dgm:t>
    </dgm:pt>
    <dgm:pt modelId="{A72D022F-BF58-491E-83E0-42031E0535ED}" type="sibTrans" cxnId="{F46014D8-F15E-4EEE-AA50-861F4C9B49E6}">
      <dgm:prSet/>
      <dgm:spPr/>
      <dgm:t>
        <a:bodyPr/>
        <a:lstStyle/>
        <a:p>
          <a:endParaRPr lang="en-US"/>
        </a:p>
      </dgm:t>
    </dgm:pt>
    <dgm:pt modelId="{DF5F8871-36F8-4343-B0EC-46EEA7FA8D73}" type="pres">
      <dgm:prSet presAssocID="{55D14BFB-13C2-4D4C-8EDD-39036E5B6734}" presName="vert0" presStyleCnt="0">
        <dgm:presLayoutVars>
          <dgm:dir/>
          <dgm:animOne val="branch"/>
          <dgm:animLvl val="lvl"/>
        </dgm:presLayoutVars>
      </dgm:prSet>
      <dgm:spPr/>
    </dgm:pt>
    <dgm:pt modelId="{0F1C1D56-1D1A-FE4E-B6B6-D6FE559D0C7F}" type="pres">
      <dgm:prSet presAssocID="{F987CF07-8443-45FF-B6F4-C3C041015A64}" presName="thickLine" presStyleLbl="alignNode1" presStyleIdx="0" presStyleCnt="3"/>
      <dgm:spPr/>
    </dgm:pt>
    <dgm:pt modelId="{409F0B66-46C4-324A-881E-FC11BC8433A2}" type="pres">
      <dgm:prSet presAssocID="{F987CF07-8443-45FF-B6F4-C3C041015A64}" presName="horz1" presStyleCnt="0"/>
      <dgm:spPr/>
    </dgm:pt>
    <dgm:pt modelId="{81E38DBA-AA3D-FC4C-B1D6-D43C4C7BD3A8}" type="pres">
      <dgm:prSet presAssocID="{F987CF07-8443-45FF-B6F4-C3C041015A64}" presName="tx1" presStyleLbl="revTx" presStyleIdx="0" presStyleCnt="3"/>
      <dgm:spPr/>
    </dgm:pt>
    <dgm:pt modelId="{B6C0E076-20C4-6049-8EC2-646A0DD8B579}" type="pres">
      <dgm:prSet presAssocID="{F987CF07-8443-45FF-B6F4-C3C041015A64}" presName="vert1" presStyleCnt="0"/>
      <dgm:spPr/>
    </dgm:pt>
    <dgm:pt modelId="{84857539-6B57-DC4B-A937-F8F4D1ACD176}" type="pres">
      <dgm:prSet presAssocID="{C3263698-F671-47D4-94A3-104D4BB783D8}" presName="thickLine" presStyleLbl="alignNode1" presStyleIdx="1" presStyleCnt="3"/>
      <dgm:spPr/>
    </dgm:pt>
    <dgm:pt modelId="{0FA7BDBB-2C57-244D-A6D3-5A0D4B5054BC}" type="pres">
      <dgm:prSet presAssocID="{C3263698-F671-47D4-94A3-104D4BB783D8}" presName="horz1" presStyleCnt="0"/>
      <dgm:spPr/>
    </dgm:pt>
    <dgm:pt modelId="{30C68656-BAA9-D944-BDD7-E2CE9B749112}" type="pres">
      <dgm:prSet presAssocID="{C3263698-F671-47D4-94A3-104D4BB783D8}" presName="tx1" presStyleLbl="revTx" presStyleIdx="1" presStyleCnt="3"/>
      <dgm:spPr/>
    </dgm:pt>
    <dgm:pt modelId="{3E766CA6-A170-5F45-95A9-224A921FF5D3}" type="pres">
      <dgm:prSet presAssocID="{C3263698-F671-47D4-94A3-104D4BB783D8}" presName="vert1" presStyleCnt="0"/>
      <dgm:spPr/>
    </dgm:pt>
    <dgm:pt modelId="{14C19703-E11D-DB40-A0E3-A8B71B0AE4B7}" type="pres">
      <dgm:prSet presAssocID="{A3F060F1-5D0A-4FE1-8A7D-A9B3216BE768}" presName="thickLine" presStyleLbl="alignNode1" presStyleIdx="2" presStyleCnt="3"/>
      <dgm:spPr/>
    </dgm:pt>
    <dgm:pt modelId="{B922E022-BB2E-E043-ADEA-9F6BD43BD66F}" type="pres">
      <dgm:prSet presAssocID="{A3F060F1-5D0A-4FE1-8A7D-A9B3216BE768}" presName="horz1" presStyleCnt="0"/>
      <dgm:spPr/>
    </dgm:pt>
    <dgm:pt modelId="{DB4360DB-1C04-7049-8CBC-D83A2F01D89E}" type="pres">
      <dgm:prSet presAssocID="{A3F060F1-5D0A-4FE1-8A7D-A9B3216BE768}" presName="tx1" presStyleLbl="revTx" presStyleIdx="2" presStyleCnt="3"/>
      <dgm:spPr/>
    </dgm:pt>
    <dgm:pt modelId="{CB2FDE5B-C149-F449-AA3C-9671ADD29C30}" type="pres">
      <dgm:prSet presAssocID="{A3F060F1-5D0A-4FE1-8A7D-A9B3216BE768}" presName="vert1" presStyleCnt="0"/>
      <dgm:spPr/>
    </dgm:pt>
  </dgm:ptLst>
  <dgm:cxnLst>
    <dgm:cxn modelId="{5416EC21-85CE-6240-854C-6321FC8B5F58}" type="presOf" srcId="{A3F060F1-5D0A-4FE1-8A7D-A9B3216BE768}" destId="{DB4360DB-1C04-7049-8CBC-D83A2F01D89E}" srcOrd="0" destOrd="0" presId="urn:microsoft.com/office/officeart/2008/layout/LinedList"/>
    <dgm:cxn modelId="{4B2A744C-F50D-774F-A3B4-7CA6F536C900}" type="presOf" srcId="{55D14BFB-13C2-4D4C-8EDD-39036E5B6734}" destId="{DF5F8871-36F8-4343-B0EC-46EEA7FA8D73}" srcOrd="0" destOrd="0" presId="urn:microsoft.com/office/officeart/2008/layout/LinedList"/>
    <dgm:cxn modelId="{37A1DDC2-2EAC-5448-BC8A-E50E85823276}" type="presOf" srcId="{C3263698-F671-47D4-94A3-104D4BB783D8}" destId="{30C68656-BAA9-D944-BDD7-E2CE9B749112}" srcOrd="0" destOrd="0" presId="urn:microsoft.com/office/officeart/2008/layout/LinedList"/>
    <dgm:cxn modelId="{5D3E19C7-C684-48C7-8448-0E6BA865BF48}" srcId="{55D14BFB-13C2-4D4C-8EDD-39036E5B6734}" destId="{F987CF07-8443-45FF-B6F4-C3C041015A64}" srcOrd="0" destOrd="0" parTransId="{3E185E34-D248-4297-B1B7-AFD40C20DBE1}" sibTransId="{8D5AECC6-EFC1-467A-8114-2EEBE13836CE}"/>
    <dgm:cxn modelId="{F46014D8-F15E-4EEE-AA50-861F4C9B49E6}" srcId="{55D14BFB-13C2-4D4C-8EDD-39036E5B6734}" destId="{A3F060F1-5D0A-4FE1-8A7D-A9B3216BE768}" srcOrd="2" destOrd="0" parTransId="{A72BBFB3-1EBE-4C8B-B9D1-ADAFB56866CA}" sibTransId="{A72D022F-BF58-491E-83E0-42031E0535ED}"/>
    <dgm:cxn modelId="{FDB77CE7-C545-1D42-8531-439B4D13F32D}" type="presOf" srcId="{F987CF07-8443-45FF-B6F4-C3C041015A64}" destId="{81E38DBA-AA3D-FC4C-B1D6-D43C4C7BD3A8}" srcOrd="0" destOrd="0" presId="urn:microsoft.com/office/officeart/2008/layout/LinedList"/>
    <dgm:cxn modelId="{C2D14AF1-C88A-4C83-BF54-5354CC895B7D}" srcId="{55D14BFB-13C2-4D4C-8EDD-39036E5B6734}" destId="{C3263698-F671-47D4-94A3-104D4BB783D8}" srcOrd="1" destOrd="0" parTransId="{A1B7F4A5-3A18-4C79-83A7-33BB6E878040}" sibTransId="{05C4071F-CD8A-43B3-AC6E-F90BF647B0DA}"/>
    <dgm:cxn modelId="{9E6CE4CC-54FF-0749-BDC2-B37005E544EE}" type="presParOf" srcId="{DF5F8871-36F8-4343-B0EC-46EEA7FA8D73}" destId="{0F1C1D56-1D1A-FE4E-B6B6-D6FE559D0C7F}" srcOrd="0" destOrd="0" presId="urn:microsoft.com/office/officeart/2008/layout/LinedList"/>
    <dgm:cxn modelId="{A392248F-C685-8145-881F-FB3EC629047D}" type="presParOf" srcId="{DF5F8871-36F8-4343-B0EC-46EEA7FA8D73}" destId="{409F0B66-46C4-324A-881E-FC11BC8433A2}" srcOrd="1" destOrd="0" presId="urn:microsoft.com/office/officeart/2008/layout/LinedList"/>
    <dgm:cxn modelId="{D218525F-4A69-494B-847E-D29C0EEE61C4}" type="presParOf" srcId="{409F0B66-46C4-324A-881E-FC11BC8433A2}" destId="{81E38DBA-AA3D-FC4C-B1D6-D43C4C7BD3A8}" srcOrd="0" destOrd="0" presId="urn:microsoft.com/office/officeart/2008/layout/LinedList"/>
    <dgm:cxn modelId="{F3A67B88-6565-CC40-B94E-BAB6130B7AC4}" type="presParOf" srcId="{409F0B66-46C4-324A-881E-FC11BC8433A2}" destId="{B6C0E076-20C4-6049-8EC2-646A0DD8B579}" srcOrd="1" destOrd="0" presId="urn:microsoft.com/office/officeart/2008/layout/LinedList"/>
    <dgm:cxn modelId="{EB36E246-007B-F349-81A8-3301E7C3BDDF}" type="presParOf" srcId="{DF5F8871-36F8-4343-B0EC-46EEA7FA8D73}" destId="{84857539-6B57-DC4B-A937-F8F4D1ACD176}" srcOrd="2" destOrd="0" presId="urn:microsoft.com/office/officeart/2008/layout/LinedList"/>
    <dgm:cxn modelId="{91B6D6F8-6531-2E4A-95EB-EC19B05F5C30}" type="presParOf" srcId="{DF5F8871-36F8-4343-B0EC-46EEA7FA8D73}" destId="{0FA7BDBB-2C57-244D-A6D3-5A0D4B5054BC}" srcOrd="3" destOrd="0" presId="urn:microsoft.com/office/officeart/2008/layout/LinedList"/>
    <dgm:cxn modelId="{13B30192-A609-9645-8F8B-1F0E7ABF6A48}" type="presParOf" srcId="{0FA7BDBB-2C57-244D-A6D3-5A0D4B5054BC}" destId="{30C68656-BAA9-D944-BDD7-E2CE9B749112}" srcOrd="0" destOrd="0" presId="urn:microsoft.com/office/officeart/2008/layout/LinedList"/>
    <dgm:cxn modelId="{A80EFF1A-CD84-3142-91AF-7A72AE3E4041}" type="presParOf" srcId="{0FA7BDBB-2C57-244D-A6D3-5A0D4B5054BC}" destId="{3E766CA6-A170-5F45-95A9-224A921FF5D3}" srcOrd="1" destOrd="0" presId="urn:microsoft.com/office/officeart/2008/layout/LinedList"/>
    <dgm:cxn modelId="{0E8A46D0-DA37-4A43-B87E-BCAE8F562884}" type="presParOf" srcId="{DF5F8871-36F8-4343-B0EC-46EEA7FA8D73}" destId="{14C19703-E11D-DB40-A0E3-A8B71B0AE4B7}" srcOrd="4" destOrd="0" presId="urn:microsoft.com/office/officeart/2008/layout/LinedList"/>
    <dgm:cxn modelId="{3E119850-959E-DA4F-96FA-6A2BAD672A4F}" type="presParOf" srcId="{DF5F8871-36F8-4343-B0EC-46EEA7FA8D73}" destId="{B922E022-BB2E-E043-ADEA-9F6BD43BD66F}" srcOrd="5" destOrd="0" presId="urn:microsoft.com/office/officeart/2008/layout/LinedList"/>
    <dgm:cxn modelId="{39E4D373-2F57-7C4E-A7E8-F6C5B1884736}" type="presParOf" srcId="{B922E022-BB2E-E043-ADEA-9F6BD43BD66F}" destId="{DB4360DB-1C04-7049-8CBC-D83A2F01D89E}" srcOrd="0" destOrd="0" presId="urn:microsoft.com/office/officeart/2008/layout/LinedList"/>
    <dgm:cxn modelId="{D09845C1-20EC-3444-844E-CA1102BCD106}" type="presParOf" srcId="{B922E022-BB2E-E043-ADEA-9F6BD43BD66F}" destId="{CB2FDE5B-C149-F449-AA3C-9671ADD29C3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00C685AF-9297-479B-B455-6D35908E983F}" type="doc">
      <dgm:prSet loTypeId="urn:microsoft.com/office/officeart/2008/layout/LinedList" loCatId="list" qsTypeId="urn:microsoft.com/office/officeart/2005/8/quickstyle/simple4" qsCatId="simple" csTypeId="urn:microsoft.com/office/officeart/2005/8/colors/accent3_2" csCatId="accent3"/>
      <dgm:spPr/>
      <dgm:t>
        <a:bodyPr/>
        <a:lstStyle/>
        <a:p>
          <a:endParaRPr lang="en-US"/>
        </a:p>
      </dgm:t>
    </dgm:pt>
    <dgm:pt modelId="{8B5252D2-34FE-4A6F-893F-827256E43D76}">
      <dgm:prSet/>
      <dgm:spPr/>
      <dgm:t>
        <a:bodyPr/>
        <a:lstStyle/>
        <a:p>
          <a:r>
            <a:rPr lang="en-US" b="1"/>
            <a:t>• Účast: 83 % (údaj dle proruské správy)</a:t>
          </a:r>
          <a:endParaRPr lang="en-US"/>
        </a:p>
      </dgm:t>
    </dgm:pt>
    <dgm:pt modelId="{AD30F280-EEA4-4671-89CB-BA865017F50A}" type="parTrans" cxnId="{93DF7D2B-6D47-4570-B7F4-A856FDAA1AA1}">
      <dgm:prSet/>
      <dgm:spPr/>
      <dgm:t>
        <a:bodyPr/>
        <a:lstStyle/>
        <a:p>
          <a:endParaRPr lang="en-US"/>
        </a:p>
      </dgm:t>
    </dgm:pt>
    <dgm:pt modelId="{D9653C6D-5AC7-4D41-BCCC-70AE57DA95DD}" type="sibTrans" cxnId="{93DF7D2B-6D47-4570-B7F4-A856FDAA1AA1}">
      <dgm:prSet/>
      <dgm:spPr/>
      <dgm:t>
        <a:bodyPr/>
        <a:lstStyle/>
        <a:p>
          <a:endParaRPr lang="en-US"/>
        </a:p>
      </dgm:t>
    </dgm:pt>
    <dgm:pt modelId="{BF76483D-661D-404F-8B8A-E649EBAF55F8}">
      <dgm:prSet/>
      <dgm:spPr/>
      <dgm:t>
        <a:bodyPr/>
        <a:lstStyle/>
        <a:p>
          <a:r>
            <a:rPr lang="en-US" b="1"/>
            <a:t>• Pro připojení k Rusku: 96,7 %</a:t>
          </a:r>
          <a:endParaRPr lang="en-US"/>
        </a:p>
      </dgm:t>
    </dgm:pt>
    <dgm:pt modelId="{79099853-FBF0-4EE3-8346-F68072EE84CE}" type="parTrans" cxnId="{081B2370-D919-4C0E-B7BC-718C81B0D9A8}">
      <dgm:prSet/>
      <dgm:spPr/>
      <dgm:t>
        <a:bodyPr/>
        <a:lstStyle/>
        <a:p>
          <a:endParaRPr lang="en-US"/>
        </a:p>
      </dgm:t>
    </dgm:pt>
    <dgm:pt modelId="{275BB74F-FE04-49C0-901C-1ECCF0D12564}" type="sibTrans" cxnId="{081B2370-D919-4C0E-B7BC-718C81B0D9A8}">
      <dgm:prSet/>
      <dgm:spPr/>
      <dgm:t>
        <a:bodyPr/>
        <a:lstStyle/>
        <a:p>
          <a:endParaRPr lang="en-US"/>
        </a:p>
      </dgm:t>
    </dgm:pt>
    <dgm:pt modelId="{B7DE80DD-9DAD-4DEA-944D-C66772F3A0F8}">
      <dgm:prSet/>
      <dgm:spPr/>
      <dgm:t>
        <a:bodyPr/>
        <a:lstStyle/>
        <a:p>
          <a:r>
            <a:rPr lang="en-US" b="1"/>
            <a:t>• Mezinárodní kritika: chyběla nezávislá kontrola, nátlak, přítomnost ruských jednotek</a:t>
          </a:r>
          <a:endParaRPr lang="en-US"/>
        </a:p>
      </dgm:t>
    </dgm:pt>
    <dgm:pt modelId="{4B54809B-D818-4D82-9835-A5D64046DDD3}" type="parTrans" cxnId="{FDA67497-D16F-43AC-8C5C-3B0AE3923E27}">
      <dgm:prSet/>
      <dgm:spPr/>
      <dgm:t>
        <a:bodyPr/>
        <a:lstStyle/>
        <a:p>
          <a:endParaRPr lang="en-US"/>
        </a:p>
      </dgm:t>
    </dgm:pt>
    <dgm:pt modelId="{7BF13E00-5269-4843-B0D0-8A3C38651DE2}" type="sibTrans" cxnId="{FDA67497-D16F-43AC-8C5C-3B0AE3923E27}">
      <dgm:prSet/>
      <dgm:spPr/>
      <dgm:t>
        <a:bodyPr/>
        <a:lstStyle/>
        <a:p>
          <a:endParaRPr lang="en-US"/>
        </a:p>
      </dgm:t>
    </dgm:pt>
    <dgm:pt modelId="{326B0C09-20CF-114C-B1FD-320D7AF19C07}" type="pres">
      <dgm:prSet presAssocID="{00C685AF-9297-479B-B455-6D35908E983F}" presName="vert0" presStyleCnt="0">
        <dgm:presLayoutVars>
          <dgm:dir/>
          <dgm:animOne val="branch"/>
          <dgm:animLvl val="lvl"/>
        </dgm:presLayoutVars>
      </dgm:prSet>
      <dgm:spPr/>
    </dgm:pt>
    <dgm:pt modelId="{D66A78D2-DE74-EF46-85AE-69272335E8D3}" type="pres">
      <dgm:prSet presAssocID="{8B5252D2-34FE-4A6F-893F-827256E43D76}" presName="thickLine" presStyleLbl="alignNode1" presStyleIdx="0" presStyleCnt="3"/>
      <dgm:spPr/>
    </dgm:pt>
    <dgm:pt modelId="{2FA01020-8BFB-8F4A-BDD0-A2940BD5E5ED}" type="pres">
      <dgm:prSet presAssocID="{8B5252D2-34FE-4A6F-893F-827256E43D76}" presName="horz1" presStyleCnt="0"/>
      <dgm:spPr/>
    </dgm:pt>
    <dgm:pt modelId="{53DD3FFF-D42D-CD44-A59C-AE3095945E48}" type="pres">
      <dgm:prSet presAssocID="{8B5252D2-34FE-4A6F-893F-827256E43D76}" presName="tx1" presStyleLbl="revTx" presStyleIdx="0" presStyleCnt="3"/>
      <dgm:spPr/>
    </dgm:pt>
    <dgm:pt modelId="{FDDF93FC-E178-4B4A-A4B1-3E4E9BB0D879}" type="pres">
      <dgm:prSet presAssocID="{8B5252D2-34FE-4A6F-893F-827256E43D76}" presName="vert1" presStyleCnt="0"/>
      <dgm:spPr/>
    </dgm:pt>
    <dgm:pt modelId="{4DBB0EFF-232E-1349-B170-81FDA74F1521}" type="pres">
      <dgm:prSet presAssocID="{BF76483D-661D-404F-8B8A-E649EBAF55F8}" presName="thickLine" presStyleLbl="alignNode1" presStyleIdx="1" presStyleCnt="3"/>
      <dgm:spPr/>
    </dgm:pt>
    <dgm:pt modelId="{2F051833-A301-E645-831E-5EE3917F9DC6}" type="pres">
      <dgm:prSet presAssocID="{BF76483D-661D-404F-8B8A-E649EBAF55F8}" presName="horz1" presStyleCnt="0"/>
      <dgm:spPr/>
    </dgm:pt>
    <dgm:pt modelId="{E3850476-B71A-544E-85E9-45B4D6B85BFF}" type="pres">
      <dgm:prSet presAssocID="{BF76483D-661D-404F-8B8A-E649EBAF55F8}" presName="tx1" presStyleLbl="revTx" presStyleIdx="1" presStyleCnt="3"/>
      <dgm:spPr/>
    </dgm:pt>
    <dgm:pt modelId="{3E766EE8-8D79-6040-BEEB-14EE315D3422}" type="pres">
      <dgm:prSet presAssocID="{BF76483D-661D-404F-8B8A-E649EBAF55F8}" presName="vert1" presStyleCnt="0"/>
      <dgm:spPr/>
    </dgm:pt>
    <dgm:pt modelId="{9A4A25D1-F3F6-BE40-93E2-F183854E5CC2}" type="pres">
      <dgm:prSet presAssocID="{B7DE80DD-9DAD-4DEA-944D-C66772F3A0F8}" presName="thickLine" presStyleLbl="alignNode1" presStyleIdx="2" presStyleCnt="3"/>
      <dgm:spPr/>
    </dgm:pt>
    <dgm:pt modelId="{98E9BDA1-158A-9746-B338-0E21BD348350}" type="pres">
      <dgm:prSet presAssocID="{B7DE80DD-9DAD-4DEA-944D-C66772F3A0F8}" presName="horz1" presStyleCnt="0"/>
      <dgm:spPr/>
    </dgm:pt>
    <dgm:pt modelId="{45FBDF12-1377-D349-99C2-DCC2141D8A7A}" type="pres">
      <dgm:prSet presAssocID="{B7DE80DD-9DAD-4DEA-944D-C66772F3A0F8}" presName="tx1" presStyleLbl="revTx" presStyleIdx="2" presStyleCnt="3"/>
      <dgm:spPr/>
    </dgm:pt>
    <dgm:pt modelId="{6A1F1FB4-2CF4-374C-B2B6-CA3960E38D33}" type="pres">
      <dgm:prSet presAssocID="{B7DE80DD-9DAD-4DEA-944D-C66772F3A0F8}" presName="vert1" presStyleCnt="0"/>
      <dgm:spPr/>
    </dgm:pt>
  </dgm:ptLst>
  <dgm:cxnLst>
    <dgm:cxn modelId="{7753471A-04DA-C941-A417-0856FE7504CD}" type="presOf" srcId="{8B5252D2-34FE-4A6F-893F-827256E43D76}" destId="{53DD3FFF-D42D-CD44-A59C-AE3095945E48}" srcOrd="0" destOrd="0" presId="urn:microsoft.com/office/officeart/2008/layout/LinedList"/>
    <dgm:cxn modelId="{51CA891A-A9BA-854E-815C-32F93308FADB}" type="presOf" srcId="{BF76483D-661D-404F-8B8A-E649EBAF55F8}" destId="{E3850476-B71A-544E-85E9-45B4D6B85BFF}" srcOrd="0" destOrd="0" presId="urn:microsoft.com/office/officeart/2008/layout/LinedList"/>
    <dgm:cxn modelId="{93DF7D2B-6D47-4570-B7F4-A856FDAA1AA1}" srcId="{00C685AF-9297-479B-B455-6D35908E983F}" destId="{8B5252D2-34FE-4A6F-893F-827256E43D76}" srcOrd="0" destOrd="0" parTransId="{AD30F280-EEA4-4671-89CB-BA865017F50A}" sibTransId="{D9653C6D-5AC7-4D41-BCCC-70AE57DA95DD}"/>
    <dgm:cxn modelId="{BC02322C-5140-5B43-8FD0-D75957F7C770}" type="presOf" srcId="{B7DE80DD-9DAD-4DEA-944D-C66772F3A0F8}" destId="{45FBDF12-1377-D349-99C2-DCC2141D8A7A}" srcOrd="0" destOrd="0" presId="urn:microsoft.com/office/officeart/2008/layout/LinedList"/>
    <dgm:cxn modelId="{F7B7E334-A578-8E4F-8ADA-1D4FDC9F3263}" type="presOf" srcId="{00C685AF-9297-479B-B455-6D35908E983F}" destId="{326B0C09-20CF-114C-B1FD-320D7AF19C07}" srcOrd="0" destOrd="0" presId="urn:microsoft.com/office/officeart/2008/layout/LinedList"/>
    <dgm:cxn modelId="{081B2370-D919-4C0E-B7BC-718C81B0D9A8}" srcId="{00C685AF-9297-479B-B455-6D35908E983F}" destId="{BF76483D-661D-404F-8B8A-E649EBAF55F8}" srcOrd="1" destOrd="0" parTransId="{79099853-FBF0-4EE3-8346-F68072EE84CE}" sibTransId="{275BB74F-FE04-49C0-901C-1ECCF0D12564}"/>
    <dgm:cxn modelId="{FDA67497-D16F-43AC-8C5C-3B0AE3923E27}" srcId="{00C685AF-9297-479B-B455-6D35908E983F}" destId="{B7DE80DD-9DAD-4DEA-944D-C66772F3A0F8}" srcOrd="2" destOrd="0" parTransId="{4B54809B-D818-4D82-9835-A5D64046DDD3}" sibTransId="{7BF13E00-5269-4843-B0D0-8A3C38651DE2}"/>
    <dgm:cxn modelId="{32B7D64B-A06C-E244-9E81-8A6752A4EC32}" type="presParOf" srcId="{326B0C09-20CF-114C-B1FD-320D7AF19C07}" destId="{D66A78D2-DE74-EF46-85AE-69272335E8D3}" srcOrd="0" destOrd="0" presId="urn:microsoft.com/office/officeart/2008/layout/LinedList"/>
    <dgm:cxn modelId="{B19C9868-22DA-8443-AC15-337EF02563AF}" type="presParOf" srcId="{326B0C09-20CF-114C-B1FD-320D7AF19C07}" destId="{2FA01020-8BFB-8F4A-BDD0-A2940BD5E5ED}" srcOrd="1" destOrd="0" presId="urn:microsoft.com/office/officeart/2008/layout/LinedList"/>
    <dgm:cxn modelId="{3FA83F13-2108-9747-B0BD-D9CA1B0C8747}" type="presParOf" srcId="{2FA01020-8BFB-8F4A-BDD0-A2940BD5E5ED}" destId="{53DD3FFF-D42D-CD44-A59C-AE3095945E48}" srcOrd="0" destOrd="0" presId="urn:microsoft.com/office/officeart/2008/layout/LinedList"/>
    <dgm:cxn modelId="{1617946A-2A29-6144-B216-7DB3D1941193}" type="presParOf" srcId="{2FA01020-8BFB-8F4A-BDD0-A2940BD5E5ED}" destId="{FDDF93FC-E178-4B4A-A4B1-3E4E9BB0D879}" srcOrd="1" destOrd="0" presId="urn:microsoft.com/office/officeart/2008/layout/LinedList"/>
    <dgm:cxn modelId="{67A28815-FB2E-AF4C-B6EE-828A6030FD4F}" type="presParOf" srcId="{326B0C09-20CF-114C-B1FD-320D7AF19C07}" destId="{4DBB0EFF-232E-1349-B170-81FDA74F1521}" srcOrd="2" destOrd="0" presId="urn:microsoft.com/office/officeart/2008/layout/LinedList"/>
    <dgm:cxn modelId="{80FEC0F6-4CDE-7A44-9B24-5EF715BDB5E6}" type="presParOf" srcId="{326B0C09-20CF-114C-B1FD-320D7AF19C07}" destId="{2F051833-A301-E645-831E-5EE3917F9DC6}" srcOrd="3" destOrd="0" presId="urn:microsoft.com/office/officeart/2008/layout/LinedList"/>
    <dgm:cxn modelId="{83BD01D2-EAB8-6C42-A55B-5397C498ED0A}" type="presParOf" srcId="{2F051833-A301-E645-831E-5EE3917F9DC6}" destId="{E3850476-B71A-544E-85E9-45B4D6B85BFF}" srcOrd="0" destOrd="0" presId="urn:microsoft.com/office/officeart/2008/layout/LinedList"/>
    <dgm:cxn modelId="{F9470EA4-D5ED-A743-A5E4-A7B7A1B3EDF4}" type="presParOf" srcId="{2F051833-A301-E645-831E-5EE3917F9DC6}" destId="{3E766EE8-8D79-6040-BEEB-14EE315D3422}" srcOrd="1" destOrd="0" presId="urn:microsoft.com/office/officeart/2008/layout/LinedList"/>
    <dgm:cxn modelId="{CBD5C974-E333-7744-A0C6-37F5E4BB545E}" type="presParOf" srcId="{326B0C09-20CF-114C-B1FD-320D7AF19C07}" destId="{9A4A25D1-F3F6-BE40-93E2-F183854E5CC2}" srcOrd="4" destOrd="0" presId="urn:microsoft.com/office/officeart/2008/layout/LinedList"/>
    <dgm:cxn modelId="{19A39856-55A8-CF43-8969-A5EBC9F21402}" type="presParOf" srcId="{326B0C09-20CF-114C-B1FD-320D7AF19C07}" destId="{98E9BDA1-158A-9746-B338-0E21BD348350}" srcOrd="5" destOrd="0" presId="urn:microsoft.com/office/officeart/2008/layout/LinedList"/>
    <dgm:cxn modelId="{D3B25AD4-1058-2742-82AB-5AFC195C67C8}" type="presParOf" srcId="{98E9BDA1-158A-9746-B338-0E21BD348350}" destId="{45FBDF12-1377-D349-99C2-DCC2141D8A7A}" srcOrd="0" destOrd="0" presId="urn:microsoft.com/office/officeart/2008/layout/LinedList"/>
    <dgm:cxn modelId="{EE655CF4-9B5B-7643-9163-501012436B0F}" type="presParOf" srcId="{98E9BDA1-158A-9746-B338-0E21BD348350}" destId="{6A1F1FB4-2CF4-374C-B2B6-CA3960E38D3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B6717AA-D473-4292-A055-280619279E6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54CD0AB-2F06-4A83-B84A-2E4FA285738C}">
      <dgm:prSet/>
      <dgm:spPr/>
      <dgm:t>
        <a:bodyPr/>
        <a:lstStyle/>
        <a:p>
          <a:r>
            <a:rPr lang="en-US" b="1"/>
            <a:t>• Ukrajina: referendum protiprávní</a:t>
          </a:r>
          <a:endParaRPr lang="en-US"/>
        </a:p>
      </dgm:t>
    </dgm:pt>
    <dgm:pt modelId="{45ED47BA-5B8C-471C-B70B-A47702BDFF95}" type="parTrans" cxnId="{1CF6719E-67C3-446E-A4EC-D31C522BF700}">
      <dgm:prSet/>
      <dgm:spPr/>
      <dgm:t>
        <a:bodyPr/>
        <a:lstStyle/>
        <a:p>
          <a:endParaRPr lang="en-US"/>
        </a:p>
      </dgm:t>
    </dgm:pt>
    <dgm:pt modelId="{BEDF627D-1337-45AD-9FA2-86B537A14DB0}" type="sibTrans" cxnId="{1CF6719E-67C3-446E-A4EC-D31C522BF700}">
      <dgm:prSet/>
      <dgm:spPr/>
      <dgm:t>
        <a:bodyPr/>
        <a:lstStyle/>
        <a:p>
          <a:endParaRPr lang="en-US"/>
        </a:p>
      </dgm:t>
    </dgm:pt>
    <dgm:pt modelId="{5B38945E-75CF-40B2-9CB6-5B68AF69DC55}">
      <dgm:prSet/>
      <dgm:spPr/>
      <dgm:t>
        <a:bodyPr/>
        <a:lstStyle/>
        <a:p>
          <a:r>
            <a:rPr lang="en-US" b="1"/>
            <a:t>• OSN: rezoluce 68/262 – neplatnost referenda, podpora územní celistvosti Ukrajiny</a:t>
          </a:r>
          <a:endParaRPr lang="en-US"/>
        </a:p>
      </dgm:t>
    </dgm:pt>
    <dgm:pt modelId="{1EA3150C-B44C-45F1-8C2C-EDF216FBA7DA}" type="parTrans" cxnId="{8A01E231-D7D9-4654-BB6C-1ADE09B22477}">
      <dgm:prSet/>
      <dgm:spPr/>
      <dgm:t>
        <a:bodyPr/>
        <a:lstStyle/>
        <a:p>
          <a:endParaRPr lang="en-US"/>
        </a:p>
      </dgm:t>
    </dgm:pt>
    <dgm:pt modelId="{2BCD3134-3C03-42B7-ABB4-58F0BDE36282}" type="sibTrans" cxnId="{8A01E231-D7D9-4654-BB6C-1ADE09B22477}">
      <dgm:prSet/>
      <dgm:spPr/>
      <dgm:t>
        <a:bodyPr/>
        <a:lstStyle/>
        <a:p>
          <a:endParaRPr lang="en-US"/>
        </a:p>
      </dgm:t>
    </dgm:pt>
    <dgm:pt modelId="{743273EF-1C3E-4E57-86AA-835553A7CE4E}">
      <dgm:prSet/>
      <dgm:spPr/>
      <dgm:t>
        <a:bodyPr/>
        <a:lstStyle/>
        <a:p>
          <a:r>
            <a:rPr lang="en-US" b="1"/>
            <a:t>• EU, USA, NATO: referendum neuznáno, zavedení sankcí</a:t>
          </a:r>
          <a:endParaRPr lang="en-US"/>
        </a:p>
      </dgm:t>
    </dgm:pt>
    <dgm:pt modelId="{E3B6B472-984E-4A2A-BAB1-B09814FB6EA8}" type="parTrans" cxnId="{50FC55E6-94C1-4EA9-BBA8-685F7E9BAEA2}">
      <dgm:prSet/>
      <dgm:spPr/>
      <dgm:t>
        <a:bodyPr/>
        <a:lstStyle/>
        <a:p>
          <a:endParaRPr lang="en-US"/>
        </a:p>
      </dgm:t>
    </dgm:pt>
    <dgm:pt modelId="{BA1A78AF-F60A-44C7-B6B6-A45EEB07BAE8}" type="sibTrans" cxnId="{50FC55E6-94C1-4EA9-BBA8-685F7E9BAEA2}">
      <dgm:prSet/>
      <dgm:spPr/>
      <dgm:t>
        <a:bodyPr/>
        <a:lstStyle/>
        <a:p>
          <a:endParaRPr lang="en-US"/>
        </a:p>
      </dgm:t>
    </dgm:pt>
    <dgm:pt modelId="{B7151B68-6C4D-0E4A-A210-CC2E4210FD33}" type="pres">
      <dgm:prSet presAssocID="{4B6717AA-D473-4292-A055-280619279E61}" presName="vert0" presStyleCnt="0">
        <dgm:presLayoutVars>
          <dgm:dir/>
          <dgm:animOne val="branch"/>
          <dgm:animLvl val="lvl"/>
        </dgm:presLayoutVars>
      </dgm:prSet>
      <dgm:spPr/>
    </dgm:pt>
    <dgm:pt modelId="{AE0EAA0F-7EC9-754E-9EC4-3D49EFF56DC2}" type="pres">
      <dgm:prSet presAssocID="{854CD0AB-2F06-4A83-B84A-2E4FA285738C}" presName="thickLine" presStyleLbl="alignNode1" presStyleIdx="0" presStyleCnt="3"/>
      <dgm:spPr/>
    </dgm:pt>
    <dgm:pt modelId="{D7DD5E81-A6A5-524A-B3B3-32E979B575B3}" type="pres">
      <dgm:prSet presAssocID="{854CD0AB-2F06-4A83-B84A-2E4FA285738C}" presName="horz1" presStyleCnt="0"/>
      <dgm:spPr/>
    </dgm:pt>
    <dgm:pt modelId="{C8D74DC7-EECE-E544-9C68-DA8B0FC82912}" type="pres">
      <dgm:prSet presAssocID="{854CD0AB-2F06-4A83-B84A-2E4FA285738C}" presName="tx1" presStyleLbl="revTx" presStyleIdx="0" presStyleCnt="3"/>
      <dgm:spPr/>
    </dgm:pt>
    <dgm:pt modelId="{1DF197F1-F65E-DD43-A54A-9548C8F80477}" type="pres">
      <dgm:prSet presAssocID="{854CD0AB-2F06-4A83-B84A-2E4FA285738C}" presName="vert1" presStyleCnt="0"/>
      <dgm:spPr/>
    </dgm:pt>
    <dgm:pt modelId="{E6A158A1-25F8-7F4B-9F2A-E3A4B689FBFB}" type="pres">
      <dgm:prSet presAssocID="{5B38945E-75CF-40B2-9CB6-5B68AF69DC55}" presName="thickLine" presStyleLbl="alignNode1" presStyleIdx="1" presStyleCnt="3"/>
      <dgm:spPr/>
    </dgm:pt>
    <dgm:pt modelId="{2D246C8E-5047-824F-907C-0C5698336037}" type="pres">
      <dgm:prSet presAssocID="{5B38945E-75CF-40B2-9CB6-5B68AF69DC55}" presName="horz1" presStyleCnt="0"/>
      <dgm:spPr/>
    </dgm:pt>
    <dgm:pt modelId="{2E290803-81FE-724F-B9FC-B8860EE3DF75}" type="pres">
      <dgm:prSet presAssocID="{5B38945E-75CF-40B2-9CB6-5B68AF69DC55}" presName="tx1" presStyleLbl="revTx" presStyleIdx="1" presStyleCnt="3"/>
      <dgm:spPr/>
    </dgm:pt>
    <dgm:pt modelId="{84D93182-4E58-FB40-99B7-72E458829D3A}" type="pres">
      <dgm:prSet presAssocID="{5B38945E-75CF-40B2-9CB6-5B68AF69DC55}" presName="vert1" presStyleCnt="0"/>
      <dgm:spPr/>
    </dgm:pt>
    <dgm:pt modelId="{42D3C27E-F0E9-134C-A93D-06016FEB0FFC}" type="pres">
      <dgm:prSet presAssocID="{743273EF-1C3E-4E57-86AA-835553A7CE4E}" presName="thickLine" presStyleLbl="alignNode1" presStyleIdx="2" presStyleCnt="3"/>
      <dgm:spPr/>
    </dgm:pt>
    <dgm:pt modelId="{EBB77E69-C56C-1B4F-8A8A-A888BD78E939}" type="pres">
      <dgm:prSet presAssocID="{743273EF-1C3E-4E57-86AA-835553A7CE4E}" presName="horz1" presStyleCnt="0"/>
      <dgm:spPr/>
    </dgm:pt>
    <dgm:pt modelId="{A9F7D0A1-04F9-6043-ABF5-AEF5BB633128}" type="pres">
      <dgm:prSet presAssocID="{743273EF-1C3E-4E57-86AA-835553A7CE4E}" presName="tx1" presStyleLbl="revTx" presStyleIdx="2" presStyleCnt="3"/>
      <dgm:spPr/>
    </dgm:pt>
    <dgm:pt modelId="{5164B7DA-419A-E342-963D-FC8BD0EE4E2A}" type="pres">
      <dgm:prSet presAssocID="{743273EF-1C3E-4E57-86AA-835553A7CE4E}" presName="vert1" presStyleCnt="0"/>
      <dgm:spPr/>
    </dgm:pt>
  </dgm:ptLst>
  <dgm:cxnLst>
    <dgm:cxn modelId="{DCC21A00-E339-ED46-977E-6F3E4D755E3A}" type="presOf" srcId="{743273EF-1C3E-4E57-86AA-835553A7CE4E}" destId="{A9F7D0A1-04F9-6043-ABF5-AEF5BB633128}" srcOrd="0" destOrd="0" presId="urn:microsoft.com/office/officeart/2008/layout/LinedList"/>
    <dgm:cxn modelId="{7EE4B830-0350-2F4C-A7FF-ACFAF7663172}" type="presOf" srcId="{854CD0AB-2F06-4A83-B84A-2E4FA285738C}" destId="{C8D74DC7-EECE-E544-9C68-DA8B0FC82912}" srcOrd="0" destOrd="0" presId="urn:microsoft.com/office/officeart/2008/layout/LinedList"/>
    <dgm:cxn modelId="{8A01E231-D7D9-4654-BB6C-1ADE09B22477}" srcId="{4B6717AA-D473-4292-A055-280619279E61}" destId="{5B38945E-75CF-40B2-9CB6-5B68AF69DC55}" srcOrd="1" destOrd="0" parTransId="{1EA3150C-B44C-45F1-8C2C-EDF216FBA7DA}" sibTransId="{2BCD3134-3C03-42B7-ABB4-58F0BDE36282}"/>
    <dgm:cxn modelId="{0DB70E7A-1730-5D48-B21F-BDD12E3C5CBB}" type="presOf" srcId="{5B38945E-75CF-40B2-9CB6-5B68AF69DC55}" destId="{2E290803-81FE-724F-B9FC-B8860EE3DF75}" srcOrd="0" destOrd="0" presId="urn:microsoft.com/office/officeart/2008/layout/LinedList"/>
    <dgm:cxn modelId="{1CF6719E-67C3-446E-A4EC-D31C522BF700}" srcId="{4B6717AA-D473-4292-A055-280619279E61}" destId="{854CD0AB-2F06-4A83-B84A-2E4FA285738C}" srcOrd="0" destOrd="0" parTransId="{45ED47BA-5B8C-471C-B70B-A47702BDFF95}" sibTransId="{BEDF627D-1337-45AD-9FA2-86B537A14DB0}"/>
    <dgm:cxn modelId="{50FC55E6-94C1-4EA9-BBA8-685F7E9BAEA2}" srcId="{4B6717AA-D473-4292-A055-280619279E61}" destId="{743273EF-1C3E-4E57-86AA-835553A7CE4E}" srcOrd="2" destOrd="0" parTransId="{E3B6B472-984E-4A2A-BAB1-B09814FB6EA8}" sibTransId="{BA1A78AF-F60A-44C7-B6B6-A45EEB07BAE8}"/>
    <dgm:cxn modelId="{12824BF1-FB31-8A48-A851-EDA767E7A213}" type="presOf" srcId="{4B6717AA-D473-4292-A055-280619279E61}" destId="{B7151B68-6C4D-0E4A-A210-CC2E4210FD33}" srcOrd="0" destOrd="0" presId="urn:microsoft.com/office/officeart/2008/layout/LinedList"/>
    <dgm:cxn modelId="{5EE42751-EE2C-1B41-84D2-A4EE2C96D167}" type="presParOf" srcId="{B7151B68-6C4D-0E4A-A210-CC2E4210FD33}" destId="{AE0EAA0F-7EC9-754E-9EC4-3D49EFF56DC2}" srcOrd="0" destOrd="0" presId="urn:microsoft.com/office/officeart/2008/layout/LinedList"/>
    <dgm:cxn modelId="{71364F2F-07FF-6349-B899-C59FBDA2FD83}" type="presParOf" srcId="{B7151B68-6C4D-0E4A-A210-CC2E4210FD33}" destId="{D7DD5E81-A6A5-524A-B3B3-32E979B575B3}" srcOrd="1" destOrd="0" presId="urn:microsoft.com/office/officeart/2008/layout/LinedList"/>
    <dgm:cxn modelId="{A5D04BB5-B3BA-BD45-99B8-3DEBD6174411}" type="presParOf" srcId="{D7DD5E81-A6A5-524A-B3B3-32E979B575B3}" destId="{C8D74DC7-EECE-E544-9C68-DA8B0FC82912}" srcOrd="0" destOrd="0" presId="urn:microsoft.com/office/officeart/2008/layout/LinedList"/>
    <dgm:cxn modelId="{7221A550-B774-9B4A-97FD-B43EF8420250}" type="presParOf" srcId="{D7DD5E81-A6A5-524A-B3B3-32E979B575B3}" destId="{1DF197F1-F65E-DD43-A54A-9548C8F80477}" srcOrd="1" destOrd="0" presId="urn:microsoft.com/office/officeart/2008/layout/LinedList"/>
    <dgm:cxn modelId="{7BC190B2-660C-2D42-AE41-9509A5BC0051}" type="presParOf" srcId="{B7151B68-6C4D-0E4A-A210-CC2E4210FD33}" destId="{E6A158A1-25F8-7F4B-9F2A-E3A4B689FBFB}" srcOrd="2" destOrd="0" presId="urn:microsoft.com/office/officeart/2008/layout/LinedList"/>
    <dgm:cxn modelId="{B358E2F5-6A29-FD47-99E9-8FC35BF50DF4}" type="presParOf" srcId="{B7151B68-6C4D-0E4A-A210-CC2E4210FD33}" destId="{2D246C8E-5047-824F-907C-0C5698336037}" srcOrd="3" destOrd="0" presId="urn:microsoft.com/office/officeart/2008/layout/LinedList"/>
    <dgm:cxn modelId="{093732E8-50C8-8549-AFAF-1ABD4788A8D0}" type="presParOf" srcId="{2D246C8E-5047-824F-907C-0C5698336037}" destId="{2E290803-81FE-724F-B9FC-B8860EE3DF75}" srcOrd="0" destOrd="0" presId="urn:microsoft.com/office/officeart/2008/layout/LinedList"/>
    <dgm:cxn modelId="{291C9A70-A213-FA4D-89FA-083C56E7DBE2}" type="presParOf" srcId="{2D246C8E-5047-824F-907C-0C5698336037}" destId="{84D93182-4E58-FB40-99B7-72E458829D3A}" srcOrd="1" destOrd="0" presId="urn:microsoft.com/office/officeart/2008/layout/LinedList"/>
    <dgm:cxn modelId="{CCD6082B-DF13-AF42-9242-A713A7ABBCD2}" type="presParOf" srcId="{B7151B68-6C4D-0E4A-A210-CC2E4210FD33}" destId="{42D3C27E-F0E9-134C-A93D-06016FEB0FFC}" srcOrd="4" destOrd="0" presId="urn:microsoft.com/office/officeart/2008/layout/LinedList"/>
    <dgm:cxn modelId="{D2DF7B68-E276-624D-BF6B-0F2C9DD48A48}" type="presParOf" srcId="{B7151B68-6C4D-0E4A-A210-CC2E4210FD33}" destId="{EBB77E69-C56C-1B4F-8A8A-A888BD78E939}" srcOrd="5" destOrd="0" presId="urn:microsoft.com/office/officeart/2008/layout/LinedList"/>
    <dgm:cxn modelId="{72FAC073-D11C-094F-A45C-A351A8B9C6F6}" type="presParOf" srcId="{EBB77E69-C56C-1B4F-8A8A-A888BD78E939}" destId="{A9F7D0A1-04F9-6043-ABF5-AEF5BB633128}" srcOrd="0" destOrd="0" presId="urn:microsoft.com/office/officeart/2008/layout/LinedList"/>
    <dgm:cxn modelId="{53942573-892E-4A4C-AB46-4BA1C80E7461}" type="presParOf" srcId="{EBB77E69-C56C-1B4F-8A8A-A888BD78E939}" destId="{5164B7DA-419A-E342-963D-FC8BD0EE4E2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F629A5C-85A0-40AD-AEE0-E12AB13ADDD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7A722EE-90E0-45B8-A32F-7AB3D301DF34}">
      <dgm:prSet/>
      <dgm:spPr/>
      <dgm:t>
        <a:bodyPr/>
        <a:lstStyle/>
        <a:p>
          <a:r>
            <a:rPr lang="en-US" b="1"/>
            <a:t>• Před referendem rozmístěny tisíce ruských vojáků</a:t>
          </a:r>
          <a:endParaRPr lang="en-US"/>
        </a:p>
      </dgm:t>
    </dgm:pt>
    <dgm:pt modelId="{8D5AD4EC-1573-49AD-9EA0-9241CF20FC41}" type="parTrans" cxnId="{D0E4BA6A-B227-45B9-AF28-8E60A084658C}">
      <dgm:prSet/>
      <dgm:spPr/>
      <dgm:t>
        <a:bodyPr/>
        <a:lstStyle/>
        <a:p>
          <a:endParaRPr lang="en-US"/>
        </a:p>
      </dgm:t>
    </dgm:pt>
    <dgm:pt modelId="{2D204A4C-47A2-469A-8E23-F287C8962CFC}" type="sibTrans" cxnId="{D0E4BA6A-B227-45B9-AF28-8E60A084658C}">
      <dgm:prSet/>
      <dgm:spPr/>
      <dgm:t>
        <a:bodyPr/>
        <a:lstStyle/>
        <a:p>
          <a:endParaRPr lang="en-US"/>
        </a:p>
      </dgm:t>
    </dgm:pt>
    <dgm:pt modelId="{21ED365A-F288-4DA7-B52B-9A2FC6C2DEDE}">
      <dgm:prSet/>
      <dgm:spPr/>
      <dgm:t>
        <a:bodyPr/>
        <a:lstStyle/>
        <a:p>
          <a:r>
            <a:rPr lang="en-US" b="1"/>
            <a:t>• Obsazení ukrajinských objektů</a:t>
          </a:r>
          <a:endParaRPr lang="en-US"/>
        </a:p>
      </dgm:t>
    </dgm:pt>
    <dgm:pt modelId="{82688A77-DD0B-41E7-9161-7DF757572C25}" type="parTrans" cxnId="{C6B9168A-6029-4181-8A74-2D4781A3AB13}">
      <dgm:prSet/>
      <dgm:spPr/>
      <dgm:t>
        <a:bodyPr/>
        <a:lstStyle/>
        <a:p>
          <a:endParaRPr lang="en-US"/>
        </a:p>
      </dgm:t>
    </dgm:pt>
    <dgm:pt modelId="{782A3AFF-C0CC-4681-8485-6D897F17DD71}" type="sibTrans" cxnId="{C6B9168A-6029-4181-8A74-2D4781A3AB13}">
      <dgm:prSet/>
      <dgm:spPr/>
      <dgm:t>
        <a:bodyPr/>
        <a:lstStyle/>
        <a:p>
          <a:endParaRPr lang="en-US"/>
        </a:p>
      </dgm:t>
    </dgm:pt>
    <dgm:pt modelId="{7AF20B3F-2748-4D24-B7C1-AEDC124B56F5}">
      <dgm:prSet/>
      <dgm:spPr/>
      <dgm:t>
        <a:bodyPr/>
        <a:lstStyle/>
        <a:p>
          <a:r>
            <a:rPr lang="en-US" b="1"/>
            <a:t>• „Zelení mužíčci“ bez označení</a:t>
          </a:r>
          <a:endParaRPr lang="en-US"/>
        </a:p>
      </dgm:t>
    </dgm:pt>
    <dgm:pt modelId="{4DCC40FE-CA91-4C56-8174-7C4E013275BB}" type="parTrans" cxnId="{18392145-7DBB-4D35-A22C-4AF8922C67F6}">
      <dgm:prSet/>
      <dgm:spPr/>
      <dgm:t>
        <a:bodyPr/>
        <a:lstStyle/>
        <a:p>
          <a:endParaRPr lang="en-US"/>
        </a:p>
      </dgm:t>
    </dgm:pt>
    <dgm:pt modelId="{BB83FD99-5D43-4EDA-8898-B903841CDBDA}" type="sibTrans" cxnId="{18392145-7DBB-4D35-A22C-4AF8922C67F6}">
      <dgm:prSet/>
      <dgm:spPr/>
      <dgm:t>
        <a:bodyPr/>
        <a:lstStyle/>
        <a:p>
          <a:endParaRPr lang="en-US"/>
        </a:p>
      </dgm:t>
    </dgm:pt>
    <dgm:pt modelId="{B1546AE1-5BC4-D847-BE0F-A07D94EFA0C5}" type="pres">
      <dgm:prSet presAssocID="{5F629A5C-85A0-40AD-AEE0-E12AB13ADDD4}" presName="vert0" presStyleCnt="0">
        <dgm:presLayoutVars>
          <dgm:dir/>
          <dgm:animOne val="branch"/>
          <dgm:animLvl val="lvl"/>
        </dgm:presLayoutVars>
      </dgm:prSet>
      <dgm:spPr/>
    </dgm:pt>
    <dgm:pt modelId="{42F0EEAC-EEA8-354D-BE45-DC3D5B1DA0F0}" type="pres">
      <dgm:prSet presAssocID="{67A722EE-90E0-45B8-A32F-7AB3D301DF34}" presName="thickLine" presStyleLbl="alignNode1" presStyleIdx="0" presStyleCnt="3"/>
      <dgm:spPr/>
    </dgm:pt>
    <dgm:pt modelId="{1F1C4FB6-C4B7-BA41-9476-9751AAD50B60}" type="pres">
      <dgm:prSet presAssocID="{67A722EE-90E0-45B8-A32F-7AB3D301DF34}" presName="horz1" presStyleCnt="0"/>
      <dgm:spPr/>
    </dgm:pt>
    <dgm:pt modelId="{807C0007-269F-F644-8C42-183D8F6F1BFB}" type="pres">
      <dgm:prSet presAssocID="{67A722EE-90E0-45B8-A32F-7AB3D301DF34}" presName="tx1" presStyleLbl="revTx" presStyleIdx="0" presStyleCnt="3"/>
      <dgm:spPr/>
    </dgm:pt>
    <dgm:pt modelId="{23E97A31-ACBC-554E-85E1-461CD20CE8CB}" type="pres">
      <dgm:prSet presAssocID="{67A722EE-90E0-45B8-A32F-7AB3D301DF34}" presName="vert1" presStyleCnt="0"/>
      <dgm:spPr/>
    </dgm:pt>
    <dgm:pt modelId="{A1659687-DFA4-B044-98A7-44E6C6E52DB7}" type="pres">
      <dgm:prSet presAssocID="{21ED365A-F288-4DA7-B52B-9A2FC6C2DEDE}" presName="thickLine" presStyleLbl="alignNode1" presStyleIdx="1" presStyleCnt="3"/>
      <dgm:spPr/>
    </dgm:pt>
    <dgm:pt modelId="{B0F19F5A-3AFA-3347-B149-D68C285E55E6}" type="pres">
      <dgm:prSet presAssocID="{21ED365A-F288-4DA7-B52B-9A2FC6C2DEDE}" presName="horz1" presStyleCnt="0"/>
      <dgm:spPr/>
    </dgm:pt>
    <dgm:pt modelId="{E1DECD14-0A01-6246-86C1-F03B6E994145}" type="pres">
      <dgm:prSet presAssocID="{21ED365A-F288-4DA7-B52B-9A2FC6C2DEDE}" presName="tx1" presStyleLbl="revTx" presStyleIdx="1" presStyleCnt="3"/>
      <dgm:spPr/>
    </dgm:pt>
    <dgm:pt modelId="{0C6813C0-E04A-E348-8BA6-21EBCA7B5E2D}" type="pres">
      <dgm:prSet presAssocID="{21ED365A-F288-4DA7-B52B-9A2FC6C2DEDE}" presName="vert1" presStyleCnt="0"/>
      <dgm:spPr/>
    </dgm:pt>
    <dgm:pt modelId="{79956D4F-F69F-2B45-99D4-1C33258068C5}" type="pres">
      <dgm:prSet presAssocID="{7AF20B3F-2748-4D24-B7C1-AEDC124B56F5}" presName="thickLine" presStyleLbl="alignNode1" presStyleIdx="2" presStyleCnt="3"/>
      <dgm:spPr/>
    </dgm:pt>
    <dgm:pt modelId="{6D9044D5-BCAB-AD4D-9DA9-4568985ADFAA}" type="pres">
      <dgm:prSet presAssocID="{7AF20B3F-2748-4D24-B7C1-AEDC124B56F5}" presName="horz1" presStyleCnt="0"/>
      <dgm:spPr/>
    </dgm:pt>
    <dgm:pt modelId="{B7706259-B75B-8E4F-ADF3-E40A4C760553}" type="pres">
      <dgm:prSet presAssocID="{7AF20B3F-2748-4D24-B7C1-AEDC124B56F5}" presName="tx1" presStyleLbl="revTx" presStyleIdx="2" presStyleCnt="3"/>
      <dgm:spPr/>
    </dgm:pt>
    <dgm:pt modelId="{8E13DC7B-AE1F-414D-B4A0-C5218DFA38DF}" type="pres">
      <dgm:prSet presAssocID="{7AF20B3F-2748-4D24-B7C1-AEDC124B56F5}" presName="vert1" presStyleCnt="0"/>
      <dgm:spPr/>
    </dgm:pt>
  </dgm:ptLst>
  <dgm:cxnLst>
    <dgm:cxn modelId="{18392145-7DBB-4D35-A22C-4AF8922C67F6}" srcId="{5F629A5C-85A0-40AD-AEE0-E12AB13ADDD4}" destId="{7AF20B3F-2748-4D24-B7C1-AEDC124B56F5}" srcOrd="2" destOrd="0" parTransId="{4DCC40FE-CA91-4C56-8174-7C4E013275BB}" sibTransId="{BB83FD99-5D43-4EDA-8898-B903841CDBDA}"/>
    <dgm:cxn modelId="{D0E4BA6A-B227-45B9-AF28-8E60A084658C}" srcId="{5F629A5C-85A0-40AD-AEE0-E12AB13ADDD4}" destId="{67A722EE-90E0-45B8-A32F-7AB3D301DF34}" srcOrd="0" destOrd="0" parTransId="{8D5AD4EC-1573-49AD-9EA0-9241CF20FC41}" sibTransId="{2D204A4C-47A2-469A-8E23-F287C8962CFC}"/>
    <dgm:cxn modelId="{F5D5E571-3E4E-724B-9D0F-A922BE381CD3}" type="presOf" srcId="{67A722EE-90E0-45B8-A32F-7AB3D301DF34}" destId="{807C0007-269F-F644-8C42-183D8F6F1BFB}" srcOrd="0" destOrd="0" presId="urn:microsoft.com/office/officeart/2008/layout/LinedList"/>
    <dgm:cxn modelId="{19C99086-8080-B64B-85C5-FC9C0EFCF802}" type="presOf" srcId="{21ED365A-F288-4DA7-B52B-9A2FC6C2DEDE}" destId="{E1DECD14-0A01-6246-86C1-F03B6E994145}" srcOrd="0" destOrd="0" presId="urn:microsoft.com/office/officeart/2008/layout/LinedList"/>
    <dgm:cxn modelId="{C6B9168A-6029-4181-8A74-2D4781A3AB13}" srcId="{5F629A5C-85A0-40AD-AEE0-E12AB13ADDD4}" destId="{21ED365A-F288-4DA7-B52B-9A2FC6C2DEDE}" srcOrd="1" destOrd="0" parTransId="{82688A77-DD0B-41E7-9161-7DF757572C25}" sibTransId="{782A3AFF-C0CC-4681-8485-6D897F17DD71}"/>
    <dgm:cxn modelId="{D3CD2C9E-4346-2748-BC2A-AA08E6CD75D6}" type="presOf" srcId="{5F629A5C-85A0-40AD-AEE0-E12AB13ADDD4}" destId="{B1546AE1-5BC4-D847-BE0F-A07D94EFA0C5}" srcOrd="0" destOrd="0" presId="urn:microsoft.com/office/officeart/2008/layout/LinedList"/>
    <dgm:cxn modelId="{EB46C0EC-471B-794B-885A-A47973D3D8C1}" type="presOf" srcId="{7AF20B3F-2748-4D24-B7C1-AEDC124B56F5}" destId="{B7706259-B75B-8E4F-ADF3-E40A4C760553}" srcOrd="0" destOrd="0" presId="urn:microsoft.com/office/officeart/2008/layout/LinedList"/>
    <dgm:cxn modelId="{8DF1E0A4-749C-1648-8354-189A59B6597F}" type="presParOf" srcId="{B1546AE1-5BC4-D847-BE0F-A07D94EFA0C5}" destId="{42F0EEAC-EEA8-354D-BE45-DC3D5B1DA0F0}" srcOrd="0" destOrd="0" presId="urn:microsoft.com/office/officeart/2008/layout/LinedList"/>
    <dgm:cxn modelId="{94F60CDC-69A5-7140-B05F-47A93D8F98C6}" type="presParOf" srcId="{B1546AE1-5BC4-D847-BE0F-A07D94EFA0C5}" destId="{1F1C4FB6-C4B7-BA41-9476-9751AAD50B60}" srcOrd="1" destOrd="0" presId="urn:microsoft.com/office/officeart/2008/layout/LinedList"/>
    <dgm:cxn modelId="{44459F57-DB40-504B-B696-1B72D889A7D5}" type="presParOf" srcId="{1F1C4FB6-C4B7-BA41-9476-9751AAD50B60}" destId="{807C0007-269F-F644-8C42-183D8F6F1BFB}" srcOrd="0" destOrd="0" presId="urn:microsoft.com/office/officeart/2008/layout/LinedList"/>
    <dgm:cxn modelId="{E2932E25-52A3-A44C-8857-A949827E34EA}" type="presParOf" srcId="{1F1C4FB6-C4B7-BA41-9476-9751AAD50B60}" destId="{23E97A31-ACBC-554E-85E1-461CD20CE8CB}" srcOrd="1" destOrd="0" presId="urn:microsoft.com/office/officeart/2008/layout/LinedList"/>
    <dgm:cxn modelId="{5C0D2356-6D85-7B47-8C28-E3C8A402FA7D}" type="presParOf" srcId="{B1546AE1-5BC4-D847-BE0F-A07D94EFA0C5}" destId="{A1659687-DFA4-B044-98A7-44E6C6E52DB7}" srcOrd="2" destOrd="0" presId="urn:microsoft.com/office/officeart/2008/layout/LinedList"/>
    <dgm:cxn modelId="{173653C4-57A6-5249-928B-CFBE3EC92404}" type="presParOf" srcId="{B1546AE1-5BC4-D847-BE0F-A07D94EFA0C5}" destId="{B0F19F5A-3AFA-3347-B149-D68C285E55E6}" srcOrd="3" destOrd="0" presId="urn:microsoft.com/office/officeart/2008/layout/LinedList"/>
    <dgm:cxn modelId="{D4846867-0E15-C241-A8A3-E6C754793E66}" type="presParOf" srcId="{B0F19F5A-3AFA-3347-B149-D68C285E55E6}" destId="{E1DECD14-0A01-6246-86C1-F03B6E994145}" srcOrd="0" destOrd="0" presId="urn:microsoft.com/office/officeart/2008/layout/LinedList"/>
    <dgm:cxn modelId="{0C7EA4B6-FE7E-314D-86E1-5AD12FCBDB36}" type="presParOf" srcId="{B0F19F5A-3AFA-3347-B149-D68C285E55E6}" destId="{0C6813C0-E04A-E348-8BA6-21EBCA7B5E2D}" srcOrd="1" destOrd="0" presId="urn:microsoft.com/office/officeart/2008/layout/LinedList"/>
    <dgm:cxn modelId="{7BA34410-5CFE-7B43-BD5E-5B606B60179E}" type="presParOf" srcId="{B1546AE1-5BC4-D847-BE0F-A07D94EFA0C5}" destId="{79956D4F-F69F-2B45-99D4-1C33258068C5}" srcOrd="4" destOrd="0" presId="urn:microsoft.com/office/officeart/2008/layout/LinedList"/>
    <dgm:cxn modelId="{E03209D1-0D1F-D44C-AF88-FECD864DFFA6}" type="presParOf" srcId="{B1546AE1-5BC4-D847-BE0F-A07D94EFA0C5}" destId="{6D9044D5-BCAB-AD4D-9DA9-4568985ADFAA}" srcOrd="5" destOrd="0" presId="urn:microsoft.com/office/officeart/2008/layout/LinedList"/>
    <dgm:cxn modelId="{9E121175-445E-BD4D-AC06-995761185F6D}" type="presParOf" srcId="{6D9044D5-BCAB-AD4D-9DA9-4568985ADFAA}" destId="{B7706259-B75B-8E4F-ADF3-E40A4C760553}" srcOrd="0" destOrd="0" presId="urn:microsoft.com/office/officeart/2008/layout/LinedList"/>
    <dgm:cxn modelId="{6FFB066D-670E-B343-9AA4-4F7C2EA62715}" type="presParOf" srcId="{6D9044D5-BCAB-AD4D-9DA9-4568985ADFAA}" destId="{8E13DC7B-AE1F-414D-B4A0-C5218DFA38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A337CF53-8D93-461F-A3BD-DE4B2277680A}" type="doc">
      <dgm:prSet loTypeId="urn:microsoft.com/office/officeart/2008/layout/LinedList" loCatId="list" qsTypeId="urn:microsoft.com/office/officeart/2005/8/quickstyle/simple4" qsCatId="simple" csTypeId="urn:microsoft.com/office/officeart/2005/8/colors/accent3_2" csCatId="accent3"/>
      <dgm:spPr/>
      <dgm:t>
        <a:bodyPr/>
        <a:lstStyle/>
        <a:p>
          <a:endParaRPr lang="en-US"/>
        </a:p>
      </dgm:t>
    </dgm:pt>
    <dgm:pt modelId="{2CD1B974-228E-4D6D-B68C-D86358FEFAD5}">
      <dgm:prSet/>
      <dgm:spPr/>
      <dgm:t>
        <a:bodyPr/>
        <a:lstStyle/>
        <a:p>
          <a:r>
            <a:rPr lang="en-US" b="1"/>
            <a:t>• Krym anektován Ruskem 18. března 2014</a:t>
          </a:r>
          <a:endParaRPr lang="en-US"/>
        </a:p>
      </dgm:t>
    </dgm:pt>
    <dgm:pt modelId="{C5A54649-B015-4916-85C8-D1188B324756}" type="parTrans" cxnId="{B55EF458-BBFC-4D8D-ADC1-5365BF3328DD}">
      <dgm:prSet/>
      <dgm:spPr/>
      <dgm:t>
        <a:bodyPr/>
        <a:lstStyle/>
        <a:p>
          <a:endParaRPr lang="en-US"/>
        </a:p>
      </dgm:t>
    </dgm:pt>
    <dgm:pt modelId="{60FDF912-AF7A-44E7-A723-BDEEFC21173F}" type="sibTrans" cxnId="{B55EF458-BBFC-4D8D-ADC1-5365BF3328DD}">
      <dgm:prSet/>
      <dgm:spPr/>
      <dgm:t>
        <a:bodyPr/>
        <a:lstStyle/>
        <a:p>
          <a:endParaRPr lang="en-US"/>
        </a:p>
      </dgm:t>
    </dgm:pt>
    <dgm:pt modelId="{EE3AF065-E836-4E4A-9B3D-303582AAE75F}">
      <dgm:prSet/>
      <dgm:spPr/>
      <dgm:t>
        <a:bodyPr/>
        <a:lstStyle/>
        <a:p>
          <a:r>
            <a:rPr lang="en-US" b="1"/>
            <a:t>• Většina světa považuje Krym za okupované území</a:t>
          </a:r>
          <a:endParaRPr lang="en-US"/>
        </a:p>
      </dgm:t>
    </dgm:pt>
    <dgm:pt modelId="{A599CB6E-4CBD-4D37-8D26-48C4CCEDC06F}" type="parTrans" cxnId="{C770C462-1C92-486F-AD90-8D98FAE617D6}">
      <dgm:prSet/>
      <dgm:spPr/>
      <dgm:t>
        <a:bodyPr/>
        <a:lstStyle/>
        <a:p>
          <a:endParaRPr lang="en-US"/>
        </a:p>
      </dgm:t>
    </dgm:pt>
    <dgm:pt modelId="{463DA83A-5619-4127-BD52-DEAE81030807}" type="sibTrans" cxnId="{C770C462-1C92-486F-AD90-8D98FAE617D6}">
      <dgm:prSet/>
      <dgm:spPr/>
      <dgm:t>
        <a:bodyPr/>
        <a:lstStyle/>
        <a:p>
          <a:endParaRPr lang="en-US"/>
        </a:p>
      </dgm:t>
    </dgm:pt>
    <dgm:pt modelId="{4A5FB36E-D10E-4C02-B782-67FC63616736}">
      <dgm:prSet/>
      <dgm:spPr/>
      <dgm:t>
        <a:bodyPr/>
        <a:lstStyle/>
        <a:p>
          <a:r>
            <a:rPr lang="en-US" b="1"/>
            <a:t>• Zvýšení napětí mezi Ruskem a Západem</a:t>
          </a:r>
          <a:endParaRPr lang="en-US"/>
        </a:p>
      </dgm:t>
    </dgm:pt>
    <dgm:pt modelId="{DFA4A39D-E17F-4A29-8C51-4BA941D0B78A}" type="parTrans" cxnId="{5AE536AA-FC48-4CD3-A33C-C2CF84557E0B}">
      <dgm:prSet/>
      <dgm:spPr/>
      <dgm:t>
        <a:bodyPr/>
        <a:lstStyle/>
        <a:p>
          <a:endParaRPr lang="en-US"/>
        </a:p>
      </dgm:t>
    </dgm:pt>
    <dgm:pt modelId="{6A6DBCD9-FB15-425B-B75D-71ED53C1EF88}" type="sibTrans" cxnId="{5AE536AA-FC48-4CD3-A33C-C2CF84557E0B}">
      <dgm:prSet/>
      <dgm:spPr/>
      <dgm:t>
        <a:bodyPr/>
        <a:lstStyle/>
        <a:p>
          <a:endParaRPr lang="en-US"/>
        </a:p>
      </dgm:t>
    </dgm:pt>
    <dgm:pt modelId="{90AECE1C-697B-B74B-ABBD-4EB2EEF72DEC}" type="pres">
      <dgm:prSet presAssocID="{A337CF53-8D93-461F-A3BD-DE4B2277680A}" presName="vert0" presStyleCnt="0">
        <dgm:presLayoutVars>
          <dgm:dir/>
          <dgm:animOne val="branch"/>
          <dgm:animLvl val="lvl"/>
        </dgm:presLayoutVars>
      </dgm:prSet>
      <dgm:spPr/>
    </dgm:pt>
    <dgm:pt modelId="{859920AA-0ECB-7D49-915A-BEBD8A28E98D}" type="pres">
      <dgm:prSet presAssocID="{2CD1B974-228E-4D6D-B68C-D86358FEFAD5}" presName="thickLine" presStyleLbl="alignNode1" presStyleIdx="0" presStyleCnt="3"/>
      <dgm:spPr/>
    </dgm:pt>
    <dgm:pt modelId="{1548E50F-EC0E-6640-8290-4F2C1951C0FE}" type="pres">
      <dgm:prSet presAssocID="{2CD1B974-228E-4D6D-B68C-D86358FEFAD5}" presName="horz1" presStyleCnt="0"/>
      <dgm:spPr/>
    </dgm:pt>
    <dgm:pt modelId="{FF8AF659-DF5C-1C44-A6FC-F9399253C854}" type="pres">
      <dgm:prSet presAssocID="{2CD1B974-228E-4D6D-B68C-D86358FEFAD5}" presName="tx1" presStyleLbl="revTx" presStyleIdx="0" presStyleCnt="3"/>
      <dgm:spPr/>
    </dgm:pt>
    <dgm:pt modelId="{326F4495-BB22-034C-B023-88558D8A284C}" type="pres">
      <dgm:prSet presAssocID="{2CD1B974-228E-4D6D-B68C-D86358FEFAD5}" presName="vert1" presStyleCnt="0"/>
      <dgm:spPr/>
    </dgm:pt>
    <dgm:pt modelId="{E516D3DF-CFF4-BF47-9F25-33800055AB8A}" type="pres">
      <dgm:prSet presAssocID="{EE3AF065-E836-4E4A-9B3D-303582AAE75F}" presName="thickLine" presStyleLbl="alignNode1" presStyleIdx="1" presStyleCnt="3"/>
      <dgm:spPr/>
    </dgm:pt>
    <dgm:pt modelId="{7606090E-7357-3845-A0F5-2C26F7E6ECB5}" type="pres">
      <dgm:prSet presAssocID="{EE3AF065-E836-4E4A-9B3D-303582AAE75F}" presName="horz1" presStyleCnt="0"/>
      <dgm:spPr/>
    </dgm:pt>
    <dgm:pt modelId="{B6145336-C939-3C4F-9BC9-136BD7DC15B0}" type="pres">
      <dgm:prSet presAssocID="{EE3AF065-E836-4E4A-9B3D-303582AAE75F}" presName="tx1" presStyleLbl="revTx" presStyleIdx="1" presStyleCnt="3"/>
      <dgm:spPr/>
    </dgm:pt>
    <dgm:pt modelId="{847F2F1A-67FC-3B46-B820-5DDAB8DD8D0B}" type="pres">
      <dgm:prSet presAssocID="{EE3AF065-E836-4E4A-9B3D-303582AAE75F}" presName="vert1" presStyleCnt="0"/>
      <dgm:spPr/>
    </dgm:pt>
    <dgm:pt modelId="{BE3952C0-D088-F841-A56B-BA365F0FD4EF}" type="pres">
      <dgm:prSet presAssocID="{4A5FB36E-D10E-4C02-B782-67FC63616736}" presName="thickLine" presStyleLbl="alignNode1" presStyleIdx="2" presStyleCnt="3"/>
      <dgm:spPr/>
    </dgm:pt>
    <dgm:pt modelId="{AAFA62C2-BF49-8346-94FD-FD08ECA7C25E}" type="pres">
      <dgm:prSet presAssocID="{4A5FB36E-D10E-4C02-B782-67FC63616736}" presName="horz1" presStyleCnt="0"/>
      <dgm:spPr/>
    </dgm:pt>
    <dgm:pt modelId="{A461BC10-D18E-174C-AF95-AD688783899E}" type="pres">
      <dgm:prSet presAssocID="{4A5FB36E-D10E-4C02-B782-67FC63616736}" presName="tx1" presStyleLbl="revTx" presStyleIdx="2" presStyleCnt="3"/>
      <dgm:spPr/>
    </dgm:pt>
    <dgm:pt modelId="{2C1DE2B3-030A-9444-9CCE-7E0DD2BAC479}" type="pres">
      <dgm:prSet presAssocID="{4A5FB36E-D10E-4C02-B782-67FC63616736}" presName="vert1" presStyleCnt="0"/>
      <dgm:spPr/>
    </dgm:pt>
  </dgm:ptLst>
  <dgm:cxnLst>
    <dgm:cxn modelId="{B55EF458-BBFC-4D8D-ADC1-5365BF3328DD}" srcId="{A337CF53-8D93-461F-A3BD-DE4B2277680A}" destId="{2CD1B974-228E-4D6D-B68C-D86358FEFAD5}" srcOrd="0" destOrd="0" parTransId="{C5A54649-B015-4916-85C8-D1188B324756}" sibTransId="{60FDF912-AF7A-44E7-A723-BDEEFC21173F}"/>
    <dgm:cxn modelId="{8FEE725E-7E11-AD41-84F4-61FAA2C975C7}" type="presOf" srcId="{4A5FB36E-D10E-4C02-B782-67FC63616736}" destId="{A461BC10-D18E-174C-AF95-AD688783899E}" srcOrd="0" destOrd="0" presId="urn:microsoft.com/office/officeart/2008/layout/LinedList"/>
    <dgm:cxn modelId="{C770C462-1C92-486F-AD90-8D98FAE617D6}" srcId="{A337CF53-8D93-461F-A3BD-DE4B2277680A}" destId="{EE3AF065-E836-4E4A-9B3D-303582AAE75F}" srcOrd="1" destOrd="0" parTransId="{A599CB6E-4CBD-4D37-8D26-48C4CCEDC06F}" sibTransId="{463DA83A-5619-4127-BD52-DEAE81030807}"/>
    <dgm:cxn modelId="{402EE692-730F-254F-91B9-76866E8B534C}" type="presOf" srcId="{2CD1B974-228E-4D6D-B68C-D86358FEFAD5}" destId="{FF8AF659-DF5C-1C44-A6FC-F9399253C854}" srcOrd="0" destOrd="0" presId="urn:microsoft.com/office/officeart/2008/layout/LinedList"/>
    <dgm:cxn modelId="{5AE536AA-FC48-4CD3-A33C-C2CF84557E0B}" srcId="{A337CF53-8D93-461F-A3BD-DE4B2277680A}" destId="{4A5FB36E-D10E-4C02-B782-67FC63616736}" srcOrd="2" destOrd="0" parTransId="{DFA4A39D-E17F-4A29-8C51-4BA941D0B78A}" sibTransId="{6A6DBCD9-FB15-425B-B75D-71ED53C1EF88}"/>
    <dgm:cxn modelId="{892757AC-4022-A748-8CA7-8131A9DFA347}" type="presOf" srcId="{A337CF53-8D93-461F-A3BD-DE4B2277680A}" destId="{90AECE1C-697B-B74B-ABBD-4EB2EEF72DEC}" srcOrd="0" destOrd="0" presId="urn:microsoft.com/office/officeart/2008/layout/LinedList"/>
    <dgm:cxn modelId="{40D72FE8-B143-1B47-BEF9-C751CEC89967}" type="presOf" srcId="{EE3AF065-E836-4E4A-9B3D-303582AAE75F}" destId="{B6145336-C939-3C4F-9BC9-136BD7DC15B0}" srcOrd="0" destOrd="0" presId="urn:microsoft.com/office/officeart/2008/layout/LinedList"/>
    <dgm:cxn modelId="{6B7A5288-3368-8545-AE95-7418CC104382}" type="presParOf" srcId="{90AECE1C-697B-B74B-ABBD-4EB2EEF72DEC}" destId="{859920AA-0ECB-7D49-915A-BEBD8A28E98D}" srcOrd="0" destOrd="0" presId="urn:microsoft.com/office/officeart/2008/layout/LinedList"/>
    <dgm:cxn modelId="{72980915-4BBC-5140-AB21-8C4B15431178}" type="presParOf" srcId="{90AECE1C-697B-B74B-ABBD-4EB2EEF72DEC}" destId="{1548E50F-EC0E-6640-8290-4F2C1951C0FE}" srcOrd="1" destOrd="0" presId="urn:microsoft.com/office/officeart/2008/layout/LinedList"/>
    <dgm:cxn modelId="{210D7F37-5B8B-A34D-9AFB-42DE3C000C82}" type="presParOf" srcId="{1548E50F-EC0E-6640-8290-4F2C1951C0FE}" destId="{FF8AF659-DF5C-1C44-A6FC-F9399253C854}" srcOrd="0" destOrd="0" presId="urn:microsoft.com/office/officeart/2008/layout/LinedList"/>
    <dgm:cxn modelId="{014E5AFF-DAA3-144E-B254-E4E53809417A}" type="presParOf" srcId="{1548E50F-EC0E-6640-8290-4F2C1951C0FE}" destId="{326F4495-BB22-034C-B023-88558D8A284C}" srcOrd="1" destOrd="0" presId="urn:microsoft.com/office/officeart/2008/layout/LinedList"/>
    <dgm:cxn modelId="{ECD63D66-BF89-194A-957C-E983171A5676}" type="presParOf" srcId="{90AECE1C-697B-B74B-ABBD-4EB2EEF72DEC}" destId="{E516D3DF-CFF4-BF47-9F25-33800055AB8A}" srcOrd="2" destOrd="0" presId="urn:microsoft.com/office/officeart/2008/layout/LinedList"/>
    <dgm:cxn modelId="{F382E128-0B8E-754E-BB92-C7DD6A4F25F0}" type="presParOf" srcId="{90AECE1C-697B-B74B-ABBD-4EB2EEF72DEC}" destId="{7606090E-7357-3845-A0F5-2C26F7E6ECB5}" srcOrd="3" destOrd="0" presId="urn:microsoft.com/office/officeart/2008/layout/LinedList"/>
    <dgm:cxn modelId="{F6DCC53A-7D93-8F42-A1D5-3B65469B7AD9}" type="presParOf" srcId="{7606090E-7357-3845-A0F5-2C26F7E6ECB5}" destId="{B6145336-C939-3C4F-9BC9-136BD7DC15B0}" srcOrd="0" destOrd="0" presId="urn:microsoft.com/office/officeart/2008/layout/LinedList"/>
    <dgm:cxn modelId="{816CC055-A082-DF4A-8C1F-FFA29B3595D8}" type="presParOf" srcId="{7606090E-7357-3845-A0F5-2C26F7E6ECB5}" destId="{847F2F1A-67FC-3B46-B820-5DDAB8DD8D0B}" srcOrd="1" destOrd="0" presId="urn:microsoft.com/office/officeart/2008/layout/LinedList"/>
    <dgm:cxn modelId="{0DDCE783-D12D-0B48-B1C9-B9487F954F90}" type="presParOf" srcId="{90AECE1C-697B-B74B-ABBD-4EB2EEF72DEC}" destId="{BE3952C0-D088-F841-A56B-BA365F0FD4EF}" srcOrd="4" destOrd="0" presId="urn:microsoft.com/office/officeart/2008/layout/LinedList"/>
    <dgm:cxn modelId="{E12A2EA7-95B4-854B-B7C3-D901A9465C4E}" type="presParOf" srcId="{90AECE1C-697B-B74B-ABBD-4EB2EEF72DEC}" destId="{AAFA62C2-BF49-8346-94FD-FD08ECA7C25E}" srcOrd="5" destOrd="0" presId="urn:microsoft.com/office/officeart/2008/layout/LinedList"/>
    <dgm:cxn modelId="{B34064F2-8ECE-1641-8A4D-7B7F399A9D38}" type="presParOf" srcId="{AAFA62C2-BF49-8346-94FD-FD08ECA7C25E}" destId="{A461BC10-D18E-174C-AF95-AD688783899E}" srcOrd="0" destOrd="0" presId="urn:microsoft.com/office/officeart/2008/layout/LinedList"/>
    <dgm:cxn modelId="{C4495BA3-7640-ED43-AF48-E7AD81026D8A}" type="presParOf" srcId="{AAFA62C2-BF49-8346-94FD-FD08ECA7C25E}" destId="{2C1DE2B3-030A-9444-9CCE-7E0DD2BAC47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F52CA8-7241-42F0-A663-8F28C1266DD3}"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65D52DCB-89A9-4D80-988B-FAEA133DD044}">
      <dgm:prSet/>
      <dgm:spPr/>
      <dgm:t>
        <a:bodyPr/>
        <a:lstStyle/>
        <a:p>
          <a:r>
            <a:rPr lang="cs-CZ" b="1"/>
            <a:t>Zákon: „O zajištění fungování ukrajinského jazyka jako státního“</a:t>
          </a:r>
          <a:br>
            <a:rPr lang="cs-CZ"/>
          </a:br>
          <a:r>
            <a:rPr lang="cs-CZ"/>
            <a:t>(Přijat: 25. dubna 2019, účinnost: 16. července 2019)</a:t>
          </a:r>
          <a:endParaRPr lang="en-US"/>
        </a:p>
      </dgm:t>
    </dgm:pt>
    <dgm:pt modelId="{D3CB6425-2618-4B01-9F23-2996CA2C1694}" type="parTrans" cxnId="{37BF11E3-2A83-4965-A675-AAC218E97F14}">
      <dgm:prSet/>
      <dgm:spPr/>
      <dgm:t>
        <a:bodyPr/>
        <a:lstStyle/>
        <a:p>
          <a:endParaRPr lang="en-US"/>
        </a:p>
      </dgm:t>
    </dgm:pt>
    <dgm:pt modelId="{3757FB0B-C9B9-40D0-8B07-24ED3F43E42D}" type="sibTrans" cxnId="{37BF11E3-2A83-4965-A675-AAC218E97F14}">
      <dgm:prSet/>
      <dgm:spPr/>
      <dgm:t>
        <a:bodyPr/>
        <a:lstStyle/>
        <a:p>
          <a:endParaRPr lang="en-US"/>
        </a:p>
      </dgm:t>
    </dgm:pt>
    <dgm:pt modelId="{50886477-4815-48A1-B833-C15E5447AC98}">
      <dgm:prSet/>
      <dgm:spPr/>
      <dgm:t>
        <a:bodyPr/>
        <a:lstStyle/>
        <a:p>
          <a:r>
            <a:rPr lang="cs-CZ"/>
            <a:t>Ukrajinština je </a:t>
          </a:r>
          <a:r>
            <a:rPr lang="cs-CZ" b="1"/>
            <a:t>povinná ve všech veřejných oblastech, </a:t>
          </a:r>
          <a:r>
            <a:rPr lang="cs-CZ"/>
            <a:t>ve státní správě, školství, zdravotnictví, justici, armádě, médiích, reklamě atd.</a:t>
          </a:r>
          <a:endParaRPr lang="en-US"/>
        </a:p>
      </dgm:t>
    </dgm:pt>
    <dgm:pt modelId="{83EB2C64-99EA-413E-998C-28AED6D107FE}" type="parTrans" cxnId="{089B94DF-E4C1-479D-9946-82535B2009E8}">
      <dgm:prSet/>
      <dgm:spPr/>
      <dgm:t>
        <a:bodyPr/>
        <a:lstStyle/>
        <a:p>
          <a:endParaRPr lang="en-US"/>
        </a:p>
      </dgm:t>
    </dgm:pt>
    <dgm:pt modelId="{15A4B8EE-538A-4228-9AA9-C699CA98571F}" type="sibTrans" cxnId="{089B94DF-E4C1-479D-9946-82535B2009E8}">
      <dgm:prSet/>
      <dgm:spPr/>
      <dgm:t>
        <a:bodyPr/>
        <a:lstStyle/>
        <a:p>
          <a:endParaRPr lang="en-US"/>
        </a:p>
      </dgm:t>
    </dgm:pt>
    <dgm:pt modelId="{7BA4A6C3-EE83-4F80-BCFD-E468D43C3770}">
      <dgm:prSet/>
      <dgm:spPr/>
      <dgm:t>
        <a:bodyPr/>
        <a:lstStyle/>
        <a:p>
          <a:r>
            <a:rPr lang="cs-CZ"/>
            <a:t>Je zřízen post veřejného </a:t>
          </a:r>
          <a:r>
            <a:rPr lang="cs-CZ" b="1"/>
            <a:t>komisaře pro ochranu státního jazyka</a:t>
          </a:r>
          <a:r>
            <a:rPr lang="cs-CZ"/>
            <a:t>, který dohlíží na dodržování zákona a může udělovat </a:t>
          </a:r>
          <a:r>
            <a:rPr lang="cs-CZ" b="1"/>
            <a:t>pokuty</a:t>
          </a:r>
          <a:endParaRPr lang="en-US"/>
        </a:p>
      </dgm:t>
    </dgm:pt>
    <dgm:pt modelId="{4D4B0ACC-7FDC-4326-80D4-7C599ED1BFCD}" type="parTrans" cxnId="{71DE6916-0F45-418D-99AB-60EF12CD87D3}">
      <dgm:prSet/>
      <dgm:spPr/>
      <dgm:t>
        <a:bodyPr/>
        <a:lstStyle/>
        <a:p>
          <a:endParaRPr lang="en-US"/>
        </a:p>
      </dgm:t>
    </dgm:pt>
    <dgm:pt modelId="{68B2536C-9922-48F0-9F17-30F678256C20}" type="sibTrans" cxnId="{71DE6916-0F45-418D-99AB-60EF12CD87D3}">
      <dgm:prSet/>
      <dgm:spPr/>
      <dgm:t>
        <a:bodyPr/>
        <a:lstStyle/>
        <a:p>
          <a:endParaRPr lang="en-US"/>
        </a:p>
      </dgm:t>
    </dgm:pt>
    <dgm:pt modelId="{C2C61C5B-8957-BF44-A94F-03AFA38CE879}" type="pres">
      <dgm:prSet presAssocID="{6DF52CA8-7241-42F0-A663-8F28C1266DD3}" presName="vert0" presStyleCnt="0">
        <dgm:presLayoutVars>
          <dgm:dir/>
          <dgm:animOne val="branch"/>
          <dgm:animLvl val="lvl"/>
        </dgm:presLayoutVars>
      </dgm:prSet>
      <dgm:spPr/>
    </dgm:pt>
    <dgm:pt modelId="{DAA7212F-0C63-6D44-A1FF-6A45E837CA64}" type="pres">
      <dgm:prSet presAssocID="{65D52DCB-89A9-4D80-988B-FAEA133DD044}" presName="thickLine" presStyleLbl="alignNode1" presStyleIdx="0" presStyleCnt="3"/>
      <dgm:spPr/>
    </dgm:pt>
    <dgm:pt modelId="{E8EDCED8-CCDF-9049-AD2A-E8FC42D57E0E}" type="pres">
      <dgm:prSet presAssocID="{65D52DCB-89A9-4D80-988B-FAEA133DD044}" presName="horz1" presStyleCnt="0"/>
      <dgm:spPr/>
    </dgm:pt>
    <dgm:pt modelId="{B0FD1D1C-7B68-2E48-88EF-F502C9E9A2AC}" type="pres">
      <dgm:prSet presAssocID="{65D52DCB-89A9-4D80-988B-FAEA133DD044}" presName="tx1" presStyleLbl="revTx" presStyleIdx="0" presStyleCnt="3"/>
      <dgm:spPr/>
    </dgm:pt>
    <dgm:pt modelId="{2705A135-B263-9A4C-8688-7609EAEFA56F}" type="pres">
      <dgm:prSet presAssocID="{65D52DCB-89A9-4D80-988B-FAEA133DD044}" presName="vert1" presStyleCnt="0"/>
      <dgm:spPr/>
    </dgm:pt>
    <dgm:pt modelId="{13F62D97-9AC5-4242-A492-CE04346563C4}" type="pres">
      <dgm:prSet presAssocID="{50886477-4815-48A1-B833-C15E5447AC98}" presName="thickLine" presStyleLbl="alignNode1" presStyleIdx="1" presStyleCnt="3"/>
      <dgm:spPr/>
    </dgm:pt>
    <dgm:pt modelId="{8160A110-2C8B-A947-B41E-AFC8AA0352BF}" type="pres">
      <dgm:prSet presAssocID="{50886477-4815-48A1-B833-C15E5447AC98}" presName="horz1" presStyleCnt="0"/>
      <dgm:spPr/>
    </dgm:pt>
    <dgm:pt modelId="{55500AD0-D3B9-1E44-8724-C45A8D1D1936}" type="pres">
      <dgm:prSet presAssocID="{50886477-4815-48A1-B833-C15E5447AC98}" presName="tx1" presStyleLbl="revTx" presStyleIdx="1" presStyleCnt="3"/>
      <dgm:spPr/>
    </dgm:pt>
    <dgm:pt modelId="{7E9A47CB-832D-2F41-BA14-5F0E9E5F731B}" type="pres">
      <dgm:prSet presAssocID="{50886477-4815-48A1-B833-C15E5447AC98}" presName="vert1" presStyleCnt="0"/>
      <dgm:spPr/>
    </dgm:pt>
    <dgm:pt modelId="{64E608B7-CC50-CD4C-A86D-7FB4B2996501}" type="pres">
      <dgm:prSet presAssocID="{7BA4A6C3-EE83-4F80-BCFD-E468D43C3770}" presName="thickLine" presStyleLbl="alignNode1" presStyleIdx="2" presStyleCnt="3"/>
      <dgm:spPr/>
    </dgm:pt>
    <dgm:pt modelId="{74B9320C-7FAB-4B4B-8A55-AD1272AC5F5B}" type="pres">
      <dgm:prSet presAssocID="{7BA4A6C3-EE83-4F80-BCFD-E468D43C3770}" presName="horz1" presStyleCnt="0"/>
      <dgm:spPr/>
    </dgm:pt>
    <dgm:pt modelId="{E01CA1E8-0751-F04E-BE9E-0359339996BA}" type="pres">
      <dgm:prSet presAssocID="{7BA4A6C3-EE83-4F80-BCFD-E468D43C3770}" presName="tx1" presStyleLbl="revTx" presStyleIdx="2" presStyleCnt="3"/>
      <dgm:spPr/>
    </dgm:pt>
    <dgm:pt modelId="{9080D15A-08F7-A54F-ACC7-59ABA74F16BD}" type="pres">
      <dgm:prSet presAssocID="{7BA4A6C3-EE83-4F80-BCFD-E468D43C3770}" presName="vert1" presStyleCnt="0"/>
      <dgm:spPr/>
    </dgm:pt>
  </dgm:ptLst>
  <dgm:cxnLst>
    <dgm:cxn modelId="{71DE6916-0F45-418D-99AB-60EF12CD87D3}" srcId="{6DF52CA8-7241-42F0-A663-8F28C1266DD3}" destId="{7BA4A6C3-EE83-4F80-BCFD-E468D43C3770}" srcOrd="2" destOrd="0" parTransId="{4D4B0ACC-7FDC-4326-80D4-7C599ED1BFCD}" sibTransId="{68B2536C-9922-48F0-9F17-30F678256C20}"/>
    <dgm:cxn modelId="{8556FF2C-B6B3-444B-9FC0-53D782499460}" type="presOf" srcId="{7BA4A6C3-EE83-4F80-BCFD-E468D43C3770}" destId="{E01CA1E8-0751-F04E-BE9E-0359339996BA}" srcOrd="0" destOrd="0" presId="urn:microsoft.com/office/officeart/2008/layout/LinedList"/>
    <dgm:cxn modelId="{6E455436-C46E-224E-9AD2-DA787C3C6115}" type="presOf" srcId="{65D52DCB-89A9-4D80-988B-FAEA133DD044}" destId="{B0FD1D1C-7B68-2E48-88EF-F502C9E9A2AC}" srcOrd="0" destOrd="0" presId="urn:microsoft.com/office/officeart/2008/layout/LinedList"/>
    <dgm:cxn modelId="{5A5A5774-299A-604C-9371-7F97727F284C}" type="presOf" srcId="{50886477-4815-48A1-B833-C15E5447AC98}" destId="{55500AD0-D3B9-1E44-8724-C45A8D1D1936}" srcOrd="0" destOrd="0" presId="urn:microsoft.com/office/officeart/2008/layout/LinedList"/>
    <dgm:cxn modelId="{089B94DF-E4C1-479D-9946-82535B2009E8}" srcId="{6DF52CA8-7241-42F0-A663-8F28C1266DD3}" destId="{50886477-4815-48A1-B833-C15E5447AC98}" srcOrd="1" destOrd="0" parTransId="{83EB2C64-99EA-413E-998C-28AED6D107FE}" sibTransId="{15A4B8EE-538A-4228-9AA9-C699CA98571F}"/>
    <dgm:cxn modelId="{A04F7EE0-7531-864A-8BE0-099E05BE7CD7}" type="presOf" srcId="{6DF52CA8-7241-42F0-A663-8F28C1266DD3}" destId="{C2C61C5B-8957-BF44-A94F-03AFA38CE879}" srcOrd="0" destOrd="0" presId="urn:microsoft.com/office/officeart/2008/layout/LinedList"/>
    <dgm:cxn modelId="{37BF11E3-2A83-4965-A675-AAC218E97F14}" srcId="{6DF52CA8-7241-42F0-A663-8F28C1266DD3}" destId="{65D52DCB-89A9-4D80-988B-FAEA133DD044}" srcOrd="0" destOrd="0" parTransId="{D3CB6425-2618-4B01-9F23-2996CA2C1694}" sibTransId="{3757FB0B-C9B9-40D0-8B07-24ED3F43E42D}"/>
    <dgm:cxn modelId="{3B35D95B-DFD9-1543-B3DD-C1715EAC327F}" type="presParOf" srcId="{C2C61C5B-8957-BF44-A94F-03AFA38CE879}" destId="{DAA7212F-0C63-6D44-A1FF-6A45E837CA64}" srcOrd="0" destOrd="0" presId="urn:microsoft.com/office/officeart/2008/layout/LinedList"/>
    <dgm:cxn modelId="{4F10DF24-733A-D945-AD9A-DD6993CE6AA9}" type="presParOf" srcId="{C2C61C5B-8957-BF44-A94F-03AFA38CE879}" destId="{E8EDCED8-CCDF-9049-AD2A-E8FC42D57E0E}" srcOrd="1" destOrd="0" presId="urn:microsoft.com/office/officeart/2008/layout/LinedList"/>
    <dgm:cxn modelId="{41E96A70-76CE-D040-B315-591508DF6449}" type="presParOf" srcId="{E8EDCED8-CCDF-9049-AD2A-E8FC42D57E0E}" destId="{B0FD1D1C-7B68-2E48-88EF-F502C9E9A2AC}" srcOrd="0" destOrd="0" presId="urn:microsoft.com/office/officeart/2008/layout/LinedList"/>
    <dgm:cxn modelId="{BE24C127-D5A4-E64F-99F6-C9033E7BAF7E}" type="presParOf" srcId="{E8EDCED8-CCDF-9049-AD2A-E8FC42D57E0E}" destId="{2705A135-B263-9A4C-8688-7609EAEFA56F}" srcOrd="1" destOrd="0" presId="urn:microsoft.com/office/officeart/2008/layout/LinedList"/>
    <dgm:cxn modelId="{4DECF3F6-217F-0543-BAE3-0A89D12BE881}" type="presParOf" srcId="{C2C61C5B-8957-BF44-A94F-03AFA38CE879}" destId="{13F62D97-9AC5-4242-A492-CE04346563C4}" srcOrd="2" destOrd="0" presId="urn:microsoft.com/office/officeart/2008/layout/LinedList"/>
    <dgm:cxn modelId="{830A1EDA-A8C5-A344-86DF-3D3C379411A2}" type="presParOf" srcId="{C2C61C5B-8957-BF44-A94F-03AFA38CE879}" destId="{8160A110-2C8B-A947-B41E-AFC8AA0352BF}" srcOrd="3" destOrd="0" presId="urn:microsoft.com/office/officeart/2008/layout/LinedList"/>
    <dgm:cxn modelId="{A1808B8A-1E76-E84C-9BFE-5ECF48F5C2DC}" type="presParOf" srcId="{8160A110-2C8B-A947-B41E-AFC8AA0352BF}" destId="{55500AD0-D3B9-1E44-8724-C45A8D1D1936}" srcOrd="0" destOrd="0" presId="urn:microsoft.com/office/officeart/2008/layout/LinedList"/>
    <dgm:cxn modelId="{D6CA7DE7-12B0-AB46-A895-518DA0411750}" type="presParOf" srcId="{8160A110-2C8B-A947-B41E-AFC8AA0352BF}" destId="{7E9A47CB-832D-2F41-BA14-5F0E9E5F731B}" srcOrd="1" destOrd="0" presId="urn:microsoft.com/office/officeart/2008/layout/LinedList"/>
    <dgm:cxn modelId="{724E54D0-F342-5041-AF01-698479934481}" type="presParOf" srcId="{C2C61C5B-8957-BF44-A94F-03AFA38CE879}" destId="{64E608B7-CC50-CD4C-A86D-7FB4B2996501}" srcOrd="4" destOrd="0" presId="urn:microsoft.com/office/officeart/2008/layout/LinedList"/>
    <dgm:cxn modelId="{0774C4A8-03D8-7F4A-A8C4-7CC1A6977AB9}" type="presParOf" srcId="{C2C61C5B-8957-BF44-A94F-03AFA38CE879}" destId="{74B9320C-7FAB-4B4B-8A55-AD1272AC5F5B}" srcOrd="5" destOrd="0" presId="urn:microsoft.com/office/officeart/2008/layout/LinedList"/>
    <dgm:cxn modelId="{B1600515-E82D-8A4F-B77C-62829F991CFE}" type="presParOf" srcId="{74B9320C-7FAB-4B4B-8A55-AD1272AC5F5B}" destId="{E01CA1E8-0751-F04E-BE9E-0359339996BA}" srcOrd="0" destOrd="0" presId="urn:microsoft.com/office/officeart/2008/layout/LinedList"/>
    <dgm:cxn modelId="{85E4866F-3DF2-4C41-A48E-729E46884A64}" type="presParOf" srcId="{74B9320C-7FAB-4B4B-8A55-AD1272AC5F5B}" destId="{9080D15A-08F7-A54F-ACC7-59ABA74F16B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909DEB-07A8-4716-9DF1-E774264B5EE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729CA35-5082-401F-893B-AFAE90233521}">
      <dgm:prSet/>
      <dgm:spPr/>
      <dgm:t>
        <a:bodyPr/>
        <a:lstStyle/>
        <a:p>
          <a:r>
            <a:rPr lang="en-US"/>
            <a:t>Ukrajinština = jediný státní jazyk</a:t>
          </a:r>
        </a:p>
      </dgm:t>
    </dgm:pt>
    <dgm:pt modelId="{E26DE985-08EE-4583-90B0-2A13F58E054D}" type="parTrans" cxnId="{576669CA-19FE-4A8E-B5A2-BD081414C41C}">
      <dgm:prSet/>
      <dgm:spPr/>
      <dgm:t>
        <a:bodyPr/>
        <a:lstStyle/>
        <a:p>
          <a:endParaRPr lang="en-US"/>
        </a:p>
      </dgm:t>
    </dgm:pt>
    <dgm:pt modelId="{6039D4D0-1C7E-4146-8C01-7B066C319458}" type="sibTrans" cxnId="{576669CA-19FE-4A8E-B5A2-BD081414C41C}">
      <dgm:prSet/>
      <dgm:spPr/>
      <dgm:t>
        <a:bodyPr/>
        <a:lstStyle/>
        <a:p>
          <a:endParaRPr lang="en-US"/>
        </a:p>
      </dgm:t>
    </dgm:pt>
    <dgm:pt modelId="{C4F33109-01C1-429B-B1B8-E8D0EFAF26B7}">
      <dgm:prSet/>
      <dgm:spPr/>
      <dgm:t>
        <a:bodyPr/>
        <a:lstStyle/>
        <a:p>
          <a:r>
            <a:rPr lang="en-US"/>
            <a:t>Platí pro státní správu, vzdělávání, média, zdravotnictví, soudy, reklamu</a:t>
          </a:r>
        </a:p>
      </dgm:t>
    </dgm:pt>
    <dgm:pt modelId="{B0B791D4-A313-4156-815F-966BC0C8C134}" type="parTrans" cxnId="{1D0301FF-06B9-4997-90B2-A688CE2CC901}">
      <dgm:prSet/>
      <dgm:spPr/>
      <dgm:t>
        <a:bodyPr/>
        <a:lstStyle/>
        <a:p>
          <a:endParaRPr lang="en-US"/>
        </a:p>
      </dgm:t>
    </dgm:pt>
    <dgm:pt modelId="{AE958A4D-5B59-47EB-A218-AA8C5B9FE30B}" type="sibTrans" cxnId="{1D0301FF-06B9-4997-90B2-A688CE2CC901}">
      <dgm:prSet/>
      <dgm:spPr/>
      <dgm:t>
        <a:bodyPr/>
        <a:lstStyle/>
        <a:p>
          <a:endParaRPr lang="en-US"/>
        </a:p>
      </dgm:t>
    </dgm:pt>
    <dgm:pt modelId="{BA84D2E3-D5CC-45C2-905F-DB16ECBD7B50}">
      <dgm:prSet/>
      <dgm:spPr/>
      <dgm:t>
        <a:bodyPr/>
        <a:lstStyle/>
        <a:p>
          <a:r>
            <a:rPr lang="en-US"/>
            <a:t>Povinné užívání ve veřejném prostoru a státní komunikaci</a:t>
          </a:r>
        </a:p>
      </dgm:t>
    </dgm:pt>
    <dgm:pt modelId="{12C24FFE-8C5E-4CE9-A225-D32D95FC9B2F}" type="parTrans" cxnId="{E124569C-772C-415D-89EA-22D405492D3B}">
      <dgm:prSet/>
      <dgm:spPr/>
      <dgm:t>
        <a:bodyPr/>
        <a:lstStyle/>
        <a:p>
          <a:endParaRPr lang="en-US"/>
        </a:p>
      </dgm:t>
    </dgm:pt>
    <dgm:pt modelId="{E2C29606-EF76-4D6C-AD17-474D0EEA777E}" type="sibTrans" cxnId="{E124569C-772C-415D-89EA-22D405492D3B}">
      <dgm:prSet/>
      <dgm:spPr/>
      <dgm:t>
        <a:bodyPr/>
        <a:lstStyle/>
        <a:p>
          <a:endParaRPr lang="en-US"/>
        </a:p>
      </dgm:t>
    </dgm:pt>
    <dgm:pt modelId="{5C2922A9-BDA2-4B44-AB49-A77C5C886EB8}">
      <dgm:prSet/>
      <dgm:spPr/>
      <dgm:t>
        <a:bodyPr/>
        <a:lstStyle/>
        <a:p>
          <a:r>
            <a:rPr lang="en-US"/>
            <a:t>Zřízen jazykový komisař, možné pokuty za porušení</a:t>
          </a:r>
        </a:p>
      </dgm:t>
    </dgm:pt>
    <dgm:pt modelId="{D7451153-AADF-4250-8872-8F9450FFE277}" type="parTrans" cxnId="{68BD9386-5690-4D79-A0A8-8CEA8AA7A021}">
      <dgm:prSet/>
      <dgm:spPr/>
      <dgm:t>
        <a:bodyPr/>
        <a:lstStyle/>
        <a:p>
          <a:endParaRPr lang="en-US"/>
        </a:p>
      </dgm:t>
    </dgm:pt>
    <dgm:pt modelId="{C85BEBBD-D442-4B51-A6B8-9B9BEA1D2A20}" type="sibTrans" cxnId="{68BD9386-5690-4D79-A0A8-8CEA8AA7A021}">
      <dgm:prSet/>
      <dgm:spPr/>
      <dgm:t>
        <a:bodyPr/>
        <a:lstStyle/>
        <a:p>
          <a:endParaRPr lang="en-US"/>
        </a:p>
      </dgm:t>
    </dgm:pt>
    <dgm:pt modelId="{1D1F940F-ABB0-4075-A05D-5801BFB7A282}">
      <dgm:prSet/>
      <dgm:spPr/>
      <dgm:t>
        <a:bodyPr/>
        <a:lstStyle/>
        <a:p>
          <a:r>
            <a:rPr lang="en-US"/>
            <a:t>Menšiny mohou užívat své jazyky v soukromí a kulturním životě</a:t>
          </a:r>
        </a:p>
      </dgm:t>
    </dgm:pt>
    <dgm:pt modelId="{6A072765-6662-46FD-B89C-1E68A3A5E876}" type="parTrans" cxnId="{58972EBC-9157-4880-B57D-A6353DEB454B}">
      <dgm:prSet/>
      <dgm:spPr/>
      <dgm:t>
        <a:bodyPr/>
        <a:lstStyle/>
        <a:p>
          <a:endParaRPr lang="en-US"/>
        </a:p>
      </dgm:t>
    </dgm:pt>
    <dgm:pt modelId="{164FE6BB-CF8F-483C-9AC2-CAD96F9B8A52}" type="sibTrans" cxnId="{58972EBC-9157-4880-B57D-A6353DEB454B}">
      <dgm:prSet/>
      <dgm:spPr/>
      <dgm:t>
        <a:bodyPr/>
        <a:lstStyle/>
        <a:p>
          <a:endParaRPr lang="en-US"/>
        </a:p>
      </dgm:t>
    </dgm:pt>
    <dgm:pt modelId="{759A4B6E-CE09-4A44-B46B-CD00CB07BF18}">
      <dgm:prSet/>
      <dgm:spPr/>
      <dgm:t>
        <a:bodyPr/>
        <a:lstStyle/>
        <a:p>
          <a:r>
            <a:rPr lang="en-US"/>
            <a:t>Cíl: posílení národní identity a jednoty státu</a:t>
          </a:r>
        </a:p>
      </dgm:t>
    </dgm:pt>
    <dgm:pt modelId="{A65877CF-776A-4964-B2A9-CBC841ACDB6D}" type="parTrans" cxnId="{1F769673-6C8D-4169-86E5-35431EE1948C}">
      <dgm:prSet/>
      <dgm:spPr/>
      <dgm:t>
        <a:bodyPr/>
        <a:lstStyle/>
        <a:p>
          <a:endParaRPr lang="en-US"/>
        </a:p>
      </dgm:t>
    </dgm:pt>
    <dgm:pt modelId="{68A7A528-2988-47CE-BB85-19F8394E0842}" type="sibTrans" cxnId="{1F769673-6C8D-4169-86E5-35431EE1948C}">
      <dgm:prSet/>
      <dgm:spPr/>
      <dgm:t>
        <a:bodyPr/>
        <a:lstStyle/>
        <a:p>
          <a:endParaRPr lang="en-US"/>
        </a:p>
      </dgm:t>
    </dgm:pt>
    <dgm:pt modelId="{2964033A-38F9-E74D-A754-D8420D7A5BC1}" type="pres">
      <dgm:prSet presAssocID="{E0909DEB-07A8-4716-9DF1-E774264B5EE9}" presName="vert0" presStyleCnt="0">
        <dgm:presLayoutVars>
          <dgm:dir/>
          <dgm:animOne val="branch"/>
          <dgm:animLvl val="lvl"/>
        </dgm:presLayoutVars>
      </dgm:prSet>
      <dgm:spPr/>
    </dgm:pt>
    <dgm:pt modelId="{9F9231AA-3107-0146-9401-1820B29DFCEF}" type="pres">
      <dgm:prSet presAssocID="{0729CA35-5082-401F-893B-AFAE90233521}" presName="thickLine" presStyleLbl="alignNode1" presStyleIdx="0" presStyleCnt="6"/>
      <dgm:spPr/>
    </dgm:pt>
    <dgm:pt modelId="{767BED14-1F2C-664A-AD3A-A7D0A4004B85}" type="pres">
      <dgm:prSet presAssocID="{0729CA35-5082-401F-893B-AFAE90233521}" presName="horz1" presStyleCnt="0"/>
      <dgm:spPr/>
    </dgm:pt>
    <dgm:pt modelId="{B3C7031A-B4C5-894B-8578-C46A2B01FAD3}" type="pres">
      <dgm:prSet presAssocID="{0729CA35-5082-401F-893B-AFAE90233521}" presName="tx1" presStyleLbl="revTx" presStyleIdx="0" presStyleCnt="6"/>
      <dgm:spPr/>
    </dgm:pt>
    <dgm:pt modelId="{91740AFE-1529-3E49-81CC-8F72C04E653A}" type="pres">
      <dgm:prSet presAssocID="{0729CA35-5082-401F-893B-AFAE90233521}" presName="vert1" presStyleCnt="0"/>
      <dgm:spPr/>
    </dgm:pt>
    <dgm:pt modelId="{A38DCD9B-5916-9641-A7DF-5BF0F44992E3}" type="pres">
      <dgm:prSet presAssocID="{C4F33109-01C1-429B-B1B8-E8D0EFAF26B7}" presName="thickLine" presStyleLbl="alignNode1" presStyleIdx="1" presStyleCnt="6"/>
      <dgm:spPr/>
    </dgm:pt>
    <dgm:pt modelId="{8E8D82F8-347C-E743-AB71-38E5B5B79565}" type="pres">
      <dgm:prSet presAssocID="{C4F33109-01C1-429B-B1B8-E8D0EFAF26B7}" presName="horz1" presStyleCnt="0"/>
      <dgm:spPr/>
    </dgm:pt>
    <dgm:pt modelId="{82716AC7-4019-9945-95FB-3E85FB815755}" type="pres">
      <dgm:prSet presAssocID="{C4F33109-01C1-429B-B1B8-E8D0EFAF26B7}" presName="tx1" presStyleLbl="revTx" presStyleIdx="1" presStyleCnt="6"/>
      <dgm:spPr/>
    </dgm:pt>
    <dgm:pt modelId="{E37BA538-1429-F546-947F-7D1F750758BC}" type="pres">
      <dgm:prSet presAssocID="{C4F33109-01C1-429B-B1B8-E8D0EFAF26B7}" presName="vert1" presStyleCnt="0"/>
      <dgm:spPr/>
    </dgm:pt>
    <dgm:pt modelId="{D03C8C46-6F4C-2D4B-B8C7-6910ACA4AE83}" type="pres">
      <dgm:prSet presAssocID="{BA84D2E3-D5CC-45C2-905F-DB16ECBD7B50}" presName="thickLine" presStyleLbl="alignNode1" presStyleIdx="2" presStyleCnt="6"/>
      <dgm:spPr/>
    </dgm:pt>
    <dgm:pt modelId="{8FED804B-6011-064E-825A-2D6FE09FE3B9}" type="pres">
      <dgm:prSet presAssocID="{BA84D2E3-D5CC-45C2-905F-DB16ECBD7B50}" presName="horz1" presStyleCnt="0"/>
      <dgm:spPr/>
    </dgm:pt>
    <dgm:pt modelId="{22C2177C-CDF6-D645-9869-9829DCAA3CD4}" type="pres">
      <dgm:prSet presAssocID="{BA84D2E3-D5CC-45C2-905F-DB16ECBD7B50}" presName="tx1" presStyleLbl="revTx" presStyleIdx="2" presStyleCnt="6"/>
      <dgm:spPr/>
    </dgm:pt>
    <dgm:pt modelId="{C543FE65-B67D-5E4D-BEA5-CE2E84FA453F}" type="pres">
      <dgm:prSet presAssocID="{BA84D2E3-D5CC-45C2-905F-DB16ECBD7B50}" presName="vert1" presStyleCnt="0"/>
      <dgm:spPr/>
    </dgm:pt>
    <dgm:pt modelId="{A055A4DE-7B5C-D74B-B6C2-6D892CE47415}" type="pres">
      <dgm:prSet presAssocID="{5C2922A9-BDA2-4B44-AB49-A77C5C886EB8}" presName="thickLine" presStyleLbl="alignNode1" presStyleIdx="3" presStyleCnt="6"/>
      <dgm:spPr/>
    </dgm:pt>
    <dgm:pt modelId="{2C4B2F3F-98ED-FE41-9681-CFEA854A0220}" type="pres">
      <dgm:prSet presAssocID="{5C2922A9-BDA2-4B44-AB49-A77C5C886EB8}" presName="horz1" presStyleCnt="0"/>
      <dgm:spPr/>
    </dgm:pt>
    <dgm:pt modelId="{20C2F733-7576-1348-AEE0-A71C2CD8EFA7}" type="pres">
      <dgm:prSet presAssocID="{5C2922A9-BDA2-4B44-AB49-A77C5C886EB8}" presName="tx1" presStyleLbl="revTx" presStyleIdx="3" presStyleCnt="6"/>
      <dgm:spPr/>
    </dgm:pt>
    <dgm:pt modelId="{05A2F241-99FB-0A43-82A2-68F57951FE9C}" type="pres">
      <dgm:prSet presAssocID="{5C2922A9-BDA2-4B44-AB49-A77C5C886EB8}" presName="vert1" presStyleCnt="0"/>
      <dgm:spPr/>
    </dgm:pt>
    <dgm:pt modelId="{C64D0388-666C-9048-BA5D-D2F175ACE878}" type="pres">
      <dgm:prSet presAssocID="{1D1F940F-ABB0-4075-A05D-5801BFB7A282}" presName="thickLine" presStyleLbl="alignNode1" presStyleIdx="4" presStyleCnt="6"/>
      <dgm:spPr/>
    </dgm:pt>
    <dgm:pt modelId="{31757DEF-EB6F-764B-8D0B-060388940E2C}" type="pres">
      <dgm:prSet presAssocID="{1D1F940F-ABB0-4075-A05D-5801BFB7A282}" presName="horz1" presStyleCnt="0"/>
      <dgm:spPr/>
    </dgm:pt>
    <dgm:pt modelId="{2314C8C7-520E-B34E-B3D1-5A0CCCA8C5A0}" type="pres">
      <dgm:prSet presAssocID="{1D1F940F-ABB0-4075-A05D-5801BFB7A282}" presName="tx1" presStyleLbl="revTx" presStyleIdx="4" presStyleCnt="6"/>
      <dgm:spPr/>
    </dgm:pt>
    <dgm:pt modelId="{D95BBB69-F11B-C04D-AEF3-F0797B3E878D}" type="pres">
      <dgm:prSet presAssocID="{1D1F940F-ABB0-4075-A05D-5801BFB7A282}" presName="vert1" presStyleCnt="0"/>
      <dgm:spPr/>
    </dgm:pt>
    <dgm:pt modelId="{85848D13-13AC-D240-BCE0-53A1A3C85C4C}" type="pres">
      <dgm:prSet presAssocID="{759A4B6E-CE09-4A44-B46B-CD00CB07BF18}" presName="thickLine" presStyleLbl="alignNode1" presStyleIdx="5" presStyleCnt="6"/>
      <dgm:spPr/>
    </dgm:pt>
    <dgm:pt modelId="{7BE072E7-4D97-AD40-935C-7214090C8B76}" type="pres">
      <dgm:prSet presAssocID="{759A4B6E-CE09-4A44-B46B-CD00CB07BF18}" presName="horz1" presStyleCnt="0"/>
      <dgm:spPr/>
    </dgm:pt>
    <dgm:pt modelId="{36D0E272-BD78-754C-89AC-D7AA25015406}" type="pres">
      <dgm:prSet presAssocID="{759A4B6E-CE09-4A44-B46B-CD00CB07BF18}" presName="tx1" presStyleLbl="revTx" presStyleIdx="5" presStyleCnt="6"/>
      <dgm:spPr/>
    </dgm:pt>
    <dgm:pt modelId="{02BFC2D6-5816-8547-AFF2-73094F9AE75A}" type="pres">
      <dgm:prSet presAssocID="{759A4B6E-CE09-4A44-B46B-CD00CB07BF18}" presName="vert1" presStyleCnt="0"/>
      <dgm:spPr/>
    </dgm:pt>
  </dgm:ptLst>
  <dgm:cxnLst>
    <dgm:cxn modelId="{BC800214-C9EB-1449-82D1-AC3C4D7458EF}" type="presOf" srcId="{E0909DEB-07A8-4716-9DF1-E774264B5EE9}" destId="{2964033A-38F9-E74D-A754-D8420D7A5BC1}" srcOrd="0" destOrd="0" presId="urn:microsoft.com/office/officeart/2008/layout/LinedList"/>
    <dgm:cxn modelId="{4EC52919-68E4-D343-BB9F-5DCFD1635B81}" type="presOf" srcId="{759A4B6E-CE09-4A44-B46B-CD00CB07BF18}" destId="{36D0E272-BD78-754C-89AC-D7AA25015406}" srcOrd="0" destOrd="0" presId="urn:microsoft.com/office/officeart/2008/layout/LinedList"/>
    <dgm:cxn modelId="{5435EF48-D83F-7C43-9F84-2E7B58B1A5C1}" type="presOf" srcId="{5C2922A9-BDA2-4B44-AB49-A77C5C886EB8}" destId="{20C2F733-7576-1348-AEE0-A71C2CD8EFA7}" srcOrd="0" destOrd="0" presId="urn:microsoft.com/office/officeart/2008/layout/LinedList"/>
    <dgm:cxn modelId="{69155E68-FEE1-8C45-ACE1-2ECD312893B6}" type="presOf" srcId="{0729CA35-5082-401F-893B-AFAE90233521}" destId="{B3C7031A-B4C5-894B-8578-C46A2B01FAD3}" srcOrd="0" destOrd="0" presId="urn:microsoft.com/office/officeart/2008/layout/LinedList"/>
    <dgm:cxn modelId="{F632206A-7212-CE46-925C-88C96648C95F}" type="presOf" srcId="{1D1F940F-ABB0-4075-A05D-5801BFB7A282}" destId="{2314C8C7-520E-B34E-B3D1-5A0CCCA8C5A0}" srcOrd="0" destOrd="0" presId="urn:microsoft.com/office/officeart/2008/layout/LinedList"/>
    <dgm:cxn modelId="{6C158E6B-AC73-D049-9531-07ADF28A1A6A}" type="presOf" srcId="{C4F33109-01C1-429B-B1B8-E8D0EFAF26B7}" destId="{82716AC7-4019-9945-95FB-3E85FB815755}" srcOrd="0" destOrd="0" presId="urn:microsoft.com/office/officeart/2008/layout/LinedList"/>
    <dgm:cxn modelId="{1F769673-6C8D-4169-86E5-35431EE1948C}" srcId="{E0909DEB-07A8-4716-9DF1-E774264B5EE9}" destId="{759A4B6E-CE09-4A44-B46B-CD00CB07BF18}" srcOrd="5" destOrd="0" parTransId="{A65877CF-776A-4964-B2A9-CBC841ACDB6D}" sibTransId="{68A7A528-2988-47CE-BB85-19F8394E0842}"/>
    <dgm:cxn modelId="{68BD9386-5690-4D79-A0A8-8CEA8AA7A021}" srcId="{E0909DEB-07A8-4716-9DF1-E774264B5EE9}" destId="{5C2922A9-BDA2-4B44-AB49-A77C5C886EB8}" srcOrd="3" destOrd="0" parTransId="{D7451153-AADF-4250-8872-8F9450FFE277}" sibTransId="{C85BEBBD-D442-4B51-A6B8-9B9BEA1D2A20}"/>
    <dgm:cxn modelId="{E124569C-772C-415D-89EA-22D405492D3B}" srcId="{E0909DEB-07A8-4716-9DF1-E774264B5EE9}" destId="{BA84D2E3-D5CC-45C2-905F-DB16ECBD7B50}" srcOrd="2" destOrd="0" parTransId="{12C24FFE-8C5E-4CE9-A225-D32D95FC9B2F}" sibTransId="{E2C29606-EF76-4D6C-AD17-474D0EEA777E}"/>
    <dgm:cxn modelId="{58972EBC-9157-4880-B57D-A6353DEB454B}" srcId="{E0909DEB-07A8-4716-9DF1-E774264B5EE9}" destId="{1D1F940F-ABB0-4075-A05D-5801BFB7A282}" srcOrd="4" destOrd="0" parTransId="{6A072765-6662-46FD-B89C-1E68A3A5E876}" sibTransId="{164FE6BB-CF8F-483C-9AC2-CAD96F9B8A52}"/>
    <dgm:cxn modelId="{576669CA-19FE-4A8E-B5A2-BD081414C41C}" srcId="{E0909DEB-07A8-4716-9DF1-E774264B5EE9}" destId="{0729CA35-5082-401F-893B-AFAE90233521}" srcOrd="0" destOrd="0" parTransId="{E26DE985-08EE-4583-90B0-2A13F58E054D}" sibTransId="{6039D4D0-1C7E-4146-8C01-7B066C319458}"/>
    <dgm:cxn modelId="{F999ADEE-36CF-634A-ACF9-0147429CB5F8}" type="presOf" srcId="{BA84D2E3-D5CC-45C2-905F-DB16ECBD7B50}" destId="{22C2177C-CDF6-D645-9869-9829DCAA3CD4}" srcOrd="0" destOrd="0" presId="urn:microsoft.com/office/officeart/2008/layout/LinedList"/>
    <dgm:cxn modelId="{1D0301FF-06B9-4997-90B2-A688CE2CC901}" srcId="{E0909DEB-07A8-4716-9DF1-E774264B5EE9}" destId="{C4F33109-01C1-429B-B1B8-E8D0EFAF26B7}" srcOrd="1" destOrd="0" parTransId="{B0B791D4-A313-4156-815F-966BC0C8C134}" sibTransId="{AE958A4D-5B59-47EB-A218-AA8C5B9FE30B}"/>
    <dgm:cxn modelId="{FFED26CF-4CDA-0246-9F96-CAE1ED63543B}" type="presParOf" srcId="{2964033A-38F9-E74D-A754-D8420D7A5BC1}" destId="{9F9231AA-3107-0146-9401-1820B29DFCEF}" srcOrd="0" destOrd="0" presId="urn:microsoft.com/office/officeart/2008/layout/LinedList"/>
    <dgm:cxn modelId="{1599878B-80EA-DC44-8FCC-2AB6EC283B19}" type="presParOf" srcId="{2964033A-38F9-E74D-A754-D8420D7A5BC1}" destId="{767BED14-1F2C-664A-AD3A-A7D0A4004B85}" srcOrd="1" destOrd="0" presId="urn:microsoft.com/office/officeart/2008/layout/LinedList"/>
    <dgm:cxn modelId="{94442B75-D099-DD46-8E31-1A4A9ACE6F6B}" type="presParOf" srcId="{767BED14-1F2C-664A-AD3A-A7D0A4004B85}" destId="{B3C7031A-B4C5-894B-8578-C46A2B01FAD3}" srcOrd="0" destOrd="0" presId="urn:microsoft.com/office/officeart/2008/layout/LinedList"/>
    <dgm:cxn modelId="{D1B3E828-CFBA-674E-8FE6-89D69E35023D}" type="presParOf" srcId="{767BED14-1F2C-664A-AD3A-A7D0A4004B85}" destId="{91740AFE-1529-3E49-81CC-8F72C04E653A}" srcOrd="1" destOrd="0" presId="urn:microsoft.com/office/officeart/2008/layout/LinedList"/>
    <dgm:cxn modelId="{3A12999D-D57A-1A41-992F-D121B0471E38}" type="presParOf" srcId="{2964033A-38F9-E74D-A754-D8420D7A5BC1}" destId="{A38DCD9B-5916-9641-A7DF-5BF0F44992E3}" srcOrd="2" destOrd="0" presId="urn:microsoft.com/office/officeart/2008/layout/LinedList"/>
    <dgm:cxn modelId="{612DE3CA-0F2F-C74A-8A7B-E09798920053}" type="presParOf" srcId="{2964033A-38F9-E74D-A754-D8420D7A5BC1}" destId="{8E8D82F8-347C-E743-AB71-38E5B5B79565}" srcOrd="3" destOrd="0" presId="urn:microsoft.com/office/officeart/2008/layout/LinedList"/>
    <dgm:cxn modelId="{47150198-F1E3-5E4C-9D02-2FEFC6849056}" type="presParOf" srcId="{8E8D82F8-347C-E743-AB71-38E5B5B79565}" destId="{82716AC7-4019-9945-95FB-3E85FB815755}" srcOrd="0" destOrd="0" presId="urn:microsoft.com/office/officeart/2008/layout/LinedList"/>
    <dgm:cxn modelId="{DA375D86-AAED-424F-B218-6557B1097C8F}" type="presParOf" srcId="{8E8D82F8-347C-E743-AB71-38E5B5B79565}" destId="{E37BA538-1429-F546-947F-7D1F750758BC}" srcOrd="1" destOrd="0" presId="urn:microsoft.com/office/officeart/2008/layout/LinedList"/>
    <dgm:cxn modelId="{D940DC4E-B721-6046-8740-C13E3B0E9E83}" type="presParOf" srcId="{2964033A-38F9-E74D-A754-D8420D7A5BC1}" destId="{D03C8C46-6F4C-2D4B-B8C7-6910ACA4AE83}" srcOrd="4" destOrd="0" presId="urn:microsoft.com/office/officeart/2008/layout/LinedList"/>
    <dgm:cxn modelId="{68B802E8-D3B3-C84D-92A4-F1778F96ECBC}" type="presParOf" srcId="{2964033A-38F9-E74D-A754-D8420D7A5BC1}" destId="{8FED804B-6011-064E-825A-2D6FE09FE3B9}" srcOrd="5" destOrd="0" presId="urn:microsoft.com/office/officeart/2008/layout/LinedList"/>
    <dgm:cxn modelId="{137C4A6E-2C29-DC4A-8645-918604F92501}" type="presParOf" srcId="{8FED804B-6011-064E-825A-2D6FE09FE3B9}" destId="{22C2177C-CDF6-D645-9869-9829DCAA3CD4}" srcOrd="0" destOrd="0" presId="urn:microsoft.com/office/officeart/2008/layout/LinedList"/>
    <dgm:cxn modelId="{5C0F138B-C32E-F847-BA68-D671F154B2B1}" type="presParOf" srcId="{8FED804B-6011-064E-825A-2D6FE09FE3B9}" destId="{C543FE65-B67D-5E4D-BEA5-CE2E84FA453F}" srcOrd="1" destOrd="0" presId="urn:microsoft.com/office/officeart/2008/layout/LinedList"/>
    <dgm:cxn modelId="{4C2A786E-A2C8-E44B-AB2D-B35281A73488}" type="presParOf" srcId="{2964033A-38F9-E74D-A754-D8420D7A5BC1}" destId="{A055A4DE-7B5C-D74B-B6C2-6D892CE47415}" srcOrd="6" destOrd="0" presId="urn:microsoft.com/office/officeart/2008/layout/LinedList"/>
    <dgm:cxn modelId="{0690EB70-99F3-D44A-86EE-F7546C682F87}" type="presParOf" srcId="{2964033A-38F9-E74D-A754-D8420D7A5BC1}" destId="{2C4B2F3F-98ED-FE41-9681-CFEA854A0220}" srcOrd="7" destOrd="0" presId="urn:microsoft.com/office/officeart/2008/layout/LinedList"/>
    <dgm:cxn modelId="{4999CBB5-1C71-E445-B778-C14AC149218E}" type="presParOf" srcId="{2C4B2F3F-98ED-FE41-9681-CFEA854A0220}" destId="{20C2F733-7576-1348-AEE0-A71C2CD8EFA7}" srcOrd="0" destOrd="0" presId="urn:microsoft.com/office/officeart/2008/layout/LinedList"/>
    <dgm:cxn modelId="{5408406B-E9F9-C146-88DF-B32158360354}" type="presParOf" srcId="{2C4B2F3F-98ED-FE41-9681-CFEA854A0220}" destId="{05A2F241-99FB-0A43-82A2-68F57951FE9C}" srcOrd="1" destOrd="0" presId="urn:microsoft.com/office/officeart/2008/layout/LinedList"/>
    <dgm:cxn modelId="{8A8166F5-AED9-244D-A568-101BCDBF5B9B}" type="presParOf" srcId="{2964033A-38F9-E74D-A754-D8420D7A5BC1}" destId="{C64D0388-666C-9048-BA5D-D2F175ACE878}" srcOrd="8" destOrd="0" presId="urn:microsoft.com/office/officeart/2008/layout/LinedList"/>
    <dgm:cxn modelId="{AB7DBB3D-0EB3-2847-BD23-8A7CAB2F4168}" type="presParOf" srcId="{2964033A-38F9-E74D-A754-D8420D7A5BC1}" destId="{31757DEF-EB6F-764B-8D0B-060388940E2C}" srcOrd="9" destOrd="0" presId="urn:microsoft.com/office/officeart/2008/layout/LinedList"/>
    <dgm:cxn modelId="{D1EBB8F7-58FA-7644-A72E-B06F112DA539}" type="presParOf" srcId="{31757DEF-EB6F-764B-8D0B-060388940E2C}" destId="{2314C8C7-520E-B34E-B3D1-5A0CCCA8C5A0}" srcOrd="0" destOrd="0" presId="urn:microsoft.com/office/officeart/2008/layout/LinedList"/>
    <dgm:cxn modelId="{9C8F02FA-99CB-E34B-8675-6343589E89DC}" type="presParOf" srcId="{31757DEF-EB6F-764B-8D0B-060388940E2C}" destId="{D95BBB69-F11B-C04D-AEF3-F0797B3E878D}" srcOrd="1" destOrd="0" presId="urn:microsoft.com/office/officeart/2008/layout/LinedList"/>
    <dgm:cxn modelId="{B06BE6D1-97E5-CB4E-90E6-4505F6BA0E50}" type="presParOf" srcId="{2964033A-38F9-E74D-A754-D8420D7A5BC1}" destId="{85848D13-13AC-D240-BCE0-53A1A3C85C4C}" srcOrd="10" destOrd="0" presId="urn:microsoft.com/office/officeart/2008/layout/LinedList"/>
    <dgm:cxn modelId="{999281CA-7908-824C-A9A3-FA40E7AFC3A9}" type="presParOf" srcId="{2964033A-38F9-E74D-A754-D8420D7A5BC1}" destId="{7BE072E7-4D97-AD40-935C-7214090C8B76}" srcOrd="11" destOrd="0" presId="urn:microsoft.com/office/officeart/2008/layout/LinedList"/>
    <dgm:cxn modelId="{FABDB259-0181-B041-A3CD-12C544251D14}" type="presParOf" srcId="{7BE072E7-4D97-AD40-935C-7214090C8B76}" destId="{36D0E272-BD78-754C-89AC-D7AA25015406}" srcOrd="0" destOrd="0" presId="urn:microsoft.com/office/officeart/2008/layout/LinedList"/>
    <dgm:cxn modelId="{F00B55A2-93D4-1F43-BC06-C9491DA523FD}" type="presParOf" srcId="{7BE072E7-4D97-AD40-935C-7214090C8B76}" destId="{02BFC2D6-5816-8547-AFF2-73094F9AE75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A00CF7-B5D8-4ABD-ADE9-BDF067356A99}"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DD76AF61-7B98-4C16-85C0-8EE5B1C1FDBE}">
      <dgm:prSet/>
      <dgm:spPr/>
      <dgm:t>
        <a:bodyPr/>
        <a:lstStyle/>
        <a:p>
          <a:r>
            <a:rPr lang="en-US"/>
            <a:t>Čl. 1–2: Ukrajinština jako jediný státní jazyk, ochrana a rozvoj</a:t>
          </a:r>
        </a:p>
      </dgm:t>
    </dgm:pt>
    <dgm:pt modelId="{9F405CA7-B43F-4975-840F-A915572423C6}" type="parTrans" cxnId="{AB3F35FF-4B00-4225-BA06-F620078C8B1F}">
      <dgm:prSet/>
      <dgm:spPr/>
      <dgm:t>
        <a:bodyPr/>
        <a:lstStyle/>
        <a:p>
          <a:endParaRPr lang="en-US"/>
        </a:p>
      </dgm:t>
    </dgm:pt>
    <dgm:pt modelId="{36728C78-012C-48C1-950E-4FDCB889559F}" type="sibTrans" cxnId="{AB3F35FF-4B00-4225-BA06-F620078C8B1F}">
      <dgm:prSet/>
      <dgm:spPr/>
      <dgm:t>
        <a:bodyPr/>
        <a:lstStyle/>
        <a:p>
          <a:endParaRPr lang="en-US"/>
        </a:p>
      </dgm:t>
    </dgm:pt>
    <dgm:pt modelId="{D35263DD-961C-4885-B9DD-EB578F95F326}">
      <dgm:prSet/>
      <dgm:spPr/>
      <dgm:t>
        <a:bodyPr/>
        <a:lstStyle/>
        <a:p>
          <a:r>
            <a:rPr lang="en-US"/>
            <a:t>Čl. 6–8: Povinnost užívání ukrajinštiny veřejnými činiteli</a:t>
          </a:r>
        </a:p>
      </dgm:t>
    </dgm:pt>
    <dgm:pt modelId="{13DF918A-59E4-479F-AB5F-BBF6555CEF98}" type="parTrans" cxnId="{34F811E1-AE55-4DCE-9C00-60DC32192760}">
      <dgm:prSet/>
      <dgm:spPr/>
      <dgm:t>
        <a:bodyPr/>
        <a:lstStyle/>
        <a:p>
          <a:endParaRPr lang="en-US"/>
        </a:p>
      </dgm:t>
    </dgm:pt>
    <dgm:pt modelId="{11C1213C-2B94-405B-9AB6-3F8DCFA7488D}" type="sibTrans" cxnId="{34F811E1-AE55-4DCE-9C00-60DC32192760}">
      <dgm:prSet/>
      <dgm:spPr/>
      <dgm:t>
        <a:bodyPr/>
        <a:lstStyle/>
        <a:p>
          <a:endParaRPr lang="en-US"/>
        </a:p>
      </dgm:t>
    </dgm:pt>
    <dgm:pt modelId="{8C479D11-6E56-4144-9BC2-73C5DCC6B3E0}">
      <dgm:prSet/>
      <dgm:spPr/>
      <dgm:t>
        <a:bodyPr/>
        <a:lstStyle/>
        <a:p>
          <a:r>
            <a:rPr lang="en-US"/>
            <a:t>Čl. 12–17: Média publikují primárně v ukrajinštině, možné překlady</a:t>
          </a:r>
        </a:p>
      </dgm:t>
    </dgm:pt>
    <dgm:pt modelId="{403465C5-E5F7-47F6-9BFC-853FE97E3004}" type="parTrans" cxnId="{14DDE8F7-8F94-41F0-B883-F2EB6F7847F8}">
      <dgm:prSet/>
      <dgm:spPr/>
      <dgm:t>
        <a:bodyPr/>
        <a:lstStyle/>
        <a:p>
          <a:endParaRPr lang="en-US"/>
        </a:p>
      </dgm:t>
    </dgm:pt>
    <dgm:pt modelId="{D9BB1AFB-DF12-4391-A07A-0F4C45041B9A}" type="sibTrans" cxnId="{14DDE8F7-8F94-41F0-B883-F2EB6F7847F8}">
      <dgm:prSet/>
      <dgm:spPr/>
      <dgm:t>
        <a:bodyPr/>
        <a:lstStyle/>
        <a:p>
          <a:endParaRPr lang="en-US"/>
        </a:p>
      </dgm:t>
    </dgm:pt>
    <dgm:pt modelId="{6967420F-307B-1948-82D5-DDAC692C1C92}" type="pres">
      <dgm:prSet presAssocID="{8FA00CF7-B5D8-4ABD-ADE9-BDF067356A99}" presName="vert0" presStyleCnt="0">
        <dgm:presLayoutVars>
          <dgm:dir/>
          <dgm:animOne val="branch"/>
          <dgm:animLvl val="lvl"/>
        </dgm:presLayoutVars>
      </dgm:prSet>
      <dgm:spPr/>
    </dgm:pt>
    <dgm:pt modelId="{E89408CA-A949-E542-9971-AB743977ADAC}" type="pres">
      <dgm:prSet presAssocID="{DD76AF61-7B98-4C16-85C0-8EE5B1C1FDBE}" presName="thickLine" presStyleLbl="alignNode1" presStyleIdx="0" presStyleCnt="3"/>
      <dgm:spPr/>
    </dgm:pt>
    <dgm:pt modelId="{B87A50BC-0934-AC4A-937B-3F7A7E5919A7}" type="pres">
      <dgm:prSet presAssocID="{DD76AF61-7B98-4C16-85C0-8EE5B1C1FDBE}" presName="horz1" presStyleCnt="0"/>
      <dgm:spPr/>
    </dgm:pt>
    <dgm:pt modelId="{5FBA210D-52C2-D643-B081-F371E7892A39}" type="pres">
      <dgm:prSet presAssocID="{DD76AF61-7B98-4C16-85C0-8EE5B1C1FDBE}" presName="tx1" presStyleLbl="revTx" presStyleIdx="0" presStyleCnt="3"/>
      <dgm:spPr/>
    </dgm:pt>
    <dgm:pt modelId="{450D7ADE-E2EB-9E4C-BC16-12F6F1736B55}" type="pres">
      <dgm:prSet presAssocID="{DD76AF61-7B98-4C16-85C0-8EE5B1C1FDBE}" presName="vert1" presStyleCnt="0"/>
      <dgm:spPr/>
    </dgm:pt>
    <dgm:pt modelId="{A1F5379E-3F76-FF44-BF52-7360F99678EC}" type="pres">
      <dgm:prSet presAssocID="{D35263DD-961C-4885-B9DD-EB578F95F326}" presName="thickLine" presStyleLbl="alignNode1" presStyleIdx="1" presStyleCnt="3"/>
      <dgm:spPr/>
    </dgm:pt>
    <dgm:pt modelId="{54C4193B-E3CB-C246-8701-6CA4F090E542}" type="pres">
      <dgm:prSet presAssocID="{D35263DD-961C-4885-B9DD-EB578F95F326}" presName="horz1" presStyleCnt="0"/>
      <dgm:spPr/>
    </dgm:pt>
    <dgm:pt modelId="{C1085814-EFAA-EF41-8771-FF07FE63B16C}" type="pres">
      <dgm:prSet presAssocID="{D35263DD-961C-4885-B9DD-EB578F95F326}" presName="tx1" presStyleLbl="revTx" presStyleIdx="1" presStyleCnt="3"/>
      <dgm:spPr/>
    </dgm:pt>
    <dgm:pt modelId="{5680E33C-C01C-2744-8884-57824E952F0D}" type="pres">
      <dgm:prSet presAssocID="{D35263DD-961C-4885-B9DD-EB578F95F326}" presName="vert1" presStyleCnt="0"/>
      <dgm:spPr/>
    </dgm:pt>
    <dgm:pt modelId="{F67502C1-005E-1540-B1A3-BBB4DD28971E}" type="pres">
      <dgm:prSet presAssocID="{8C479D11-6E56-4144-9BC2-73C5DCC6B3E0}" presName="thickLine" presStyleLbl="alignNode1" presStyleIdx="2" presStyleCnt="3"/>
      <dgm:spPr/>
    </dgm:pt>
    <dgm:pt modelId="{D990366A-666A-1343-9036-97876F4F76D8}" type="pres">
      <dgm:prSet presAssocID="{8C479D11-6E56-4144-9BC2-73C5DCC6B3E0}" presName="horz1" presStyleCnt="0"/>
      <dgm:spPr/>
    </dgm:pt>
    <dgm:pt modelId="{739E3591-9402-B14B-89F4-BBD2E6C8C4D0}" type="pres">
      <dgm:prSet presAssocID="{8C479D11-6E56-4144-9BC2-73C5DCC6B3E0}" presName="tx1" presStyleLbl="revTx" presStyleIdx="2" presStyleCnt="3"/>
      <dgm:spPr/>
    </dgm:pt>
    <dgm:pt modelId="{293F7594-D2D7-D947-9534-C612096729D0}" type="pres">
      <dgm:prSet presAssocID="{8C479D11-6E56-4144-9BC2-73C5DCC6B3E0}" presName="vert1" presStyleCnt="0"/>
      <dgm:spPr/>
    </dgm:pt>
  </dgm:ptLst>
  <dgm:cxnLst>
    <dgm:cxn modelId="{D638C705-CD88-0044-B318-A1A123E127C4}" type="presOf" srcId="{8C479D11-6E56-4144-9BC2-73C5DCC6B3E0}" destId="{739E3591-9402-B14B-89F4-BBD2E6C8C4D0}" srcOrd="0" destOrd="0" presId="urn:microsoft.com/office/officeart/2008/layout/LinedList"/>
    <dgm:cxn modelId="{44222733-E44D-4B42-B6ED-0EBFEC65DDF5}" type="presOf" srcId="{DD76AF61-7B98-4C16-85C0-8EE5B1C1FDBE}" destId="{5FBA210D-52C2-D643-B081-F371E7892A39}" srcOrd="0" destOrd="0" presId="urn:microsoft.com/office/officeart/2008/layout/LinedList"/>
    <dgm:cxn modelId="{C6C62459-71D7-514E-BEFB-A7AC6ACBCBCB}" type="presOf" srcId="{8FA00CF7-B5D8-4ABD-ADE9-BDF067356A99}" destId="{6967420F-307B-1948-82D5-DDAC692C1C92}" srcOrd="0" destOrd="0" presId="urn:microsoft.com/office/officeart/2008/layout/LinedList"/>
    <dgm:cxn modelId="{BC1B948A-C2D0-4246-9C02-80128EDA27FB}" type="presOf" srcId="{D35263DD-961C-4885-B9DD-EB578F95F326}" destId="{C1085814-EFAA-EF41-8771-FF07FE63B16C}" srcOrd="0" destOrd="0" presId="urn:microsoft.com/office/officeart/2008/layout/LinedList"/>
    <dgm:cxn modelId="{34F811E1-AE55-4DCE-9C00-60DC32192760}" srcId="{8FA00CF7-B5D8-4ABD-ADE9-BDF067356A99}" destId="{D35263DD-961C-4885-B9DD-EB578F95F326}" srcOrd="1" destOrd="0" parTransId="{13DF918A-59E4-479F-AB5F-BBF6555CEF98}" sibTransId="{11C1213C-2B94-405B-9AB6-3F8DCFA7488D}"/>
    <dgm:cxn modelId="{14DDE8F7-8F94-41F0-B883-F2EB6F7847F8}" srcId="{8FA00CF7-B5D8-4ABD-ADE9-BDF067356A99}" destId="{8C479D11-6E56-4144-9BC2-73C5DCC6B3E0}" srcOrd="2" destOrd="0" parTransId="{403465C5-E5F7-47F6-9BFC-853FE97E3004}" sibTransId="{D9BB1AFB-DF12-4391-A07A-0F4C45041B9A}"/>
    <dgm:cxn modelId="{AB3F35FF-4B00-4225-BA06-F620078C8B1F}" srcId="{8FA00CF7-B5D8-4ABD-ADE9-BDF067356A99}" destId="{DD76AF61-7B98-4C16-85C0-8EE5B1C1FDBE}" srcOrd="0" destOrd="0" parTransId="{9F405CA7-B43F-4975-840F-A915572423C6}" sibTransId="{36728C78-012C-48C1-950E-4FDCB889559F}"/>
    <dgm:cxn modelId="{E5FE07C9-702D-554D-AFA5-0B315C905A5A}" type="presParOf" srcId="{6967420F-307B-1948-82D5-DDAC692C1C92}" destId="{E89408CA-A949-E542-9971-AB743977ADAC}" srcOrd="0" destOrd="0" presId="urn:microsoft.com/office/officeart/2008/layout/LinedList"/>
    <dgm:cxn modelId="{F2DDACDB-36B5-9747-A3A3-7D7FC7705649}" type="presParOf" srcId="{6967420F-307B-1948-82D5-DDAC692C1C92}" destId="{B87A50BC-0934-AC4A-937B-3F7A7E5919A7}" srcOrd="1" destOrd="0" presId="urn:microsoft.com/office/officeart/2008/layout/LinedList"/>
    <dgm:cxn modelId="{3F93A4D3-BAB0-F84E-A7C2-19D535CBA939}" type="presParOf" srcId="{B87A50BC-0934-AC4A-937B-3F7A7E5919A7}" destId="{5FBA210D-52C2-D643-B081-F371E7892A39}" srcOrd="0" destOrd="0" presId="urn:microsoft.com/office/officeart/2008/layout/LinedList"/>
    <dgm:cxn modelId="{56428C49-C49F-1E43-ACC7-208C67A51F81}" type="presParOf" srcId="{B87A50BC-0934-AC4A-937B-3F7A7E5919A7}" destId="{450D7ADE-E2EB-9E4C-BC16-12F6F1736B55}" srcOrd="1" destOrd="0" presId="urn:microsoft.com/office/officeart/2008/layout/LinedList"/>
    <dgm:cxn modelId="{19EC6CD0-D969-9D45-8FEC-5043E0BE478D}" type="presParOf" srcId="{6967420F-307B-1948-82D5-DDAC692C1C92}" destId="{A1F5379E-3F76-FF44-BF52-7360F99678EC}" srcOrd="2" destOrd="0" presId="urn:microsoft.com/office/officeart/2008/layout/LinedList"/>
    <dgm:cxn modelId="{6155C073-91FE-5C4C-895C-036AD99DD82E}" type="presParOf" srcId="{6967420F-307B-1948-82D5-DDAC692C1C92}" destId="{54C4193B-E3CB-C246-8701-6CA4F090E542}" srcOrd="3" destOrd="0" presId="urn:microsoft.com/office/officeart/2008/layout/LinedList"/>
    <dgm:cxn modelId="{0DF989ED-A0E7-1F4C-AA82-360680A4A41F}" type="presParOf" srcId="{54C4193B-E3CB-C246-8701-6CA4F090E542}" destId="{C1085814-EFAA-EF41-8771-FF07FE63B16C}" srcOrd="0" destOrd="0" presId="urn:microsoft.com/office/officeart/2008/layout/LinedList"/>
    <dgm:cxn modelId="{AF0C0F1D-A7D4-9849-A3E1-21DFFAF35A0E}" type="presParOf" srcId="{54C4193B-E3CB-C246-8701-6CA4F090E542}" destId="{5680E33C-C01C-2744-8884-57824E952F0D}" srcOrd="1" destOrd="0" presId="urn:microsoft.com/office/officeart/2008/layout/LinedList"/>
    <dgm:cxn modelId="{5AE0F85C-0837-904F-AA11-35BCD5737EEB}" type="presParOf" srcId="{6967420F-307B-1948-82D5-DDAC692C1C92}" destId="{F67502C1-005E-1540-B1A3-BBB4DD28971E}" srcOrd="4" destOrd="0" presId="urn:microsoft.com/office/officeart/2008/layout/LinedList"/>
    <dgm:cxn modelId="{52D27ACE-DAD8-104D-96D6-A76A7D5699FE}" type="presParOf" srcId="{6967420F-307B-1948-82D5-DDAC692C1C92}" destId="{D990366A-666A-1343-9036-97876F4F76D8}" srcOrd="5" destOrd="0" presId="urn:microsoft.com/office/officeart/2008/layout/LinedList"/>
    <dgm:cxn modelId="{4A29AD3E-B619-B049-88A1-AB07D1697798}" type="presParOf" srcId="{D990366A-666A-1343-9036-97876F4F76D8}" destId="{739E3591-9402-B14B-89F4-BBD2E6C8C4D0}" srcOrd="0" destOrd="0" presId="urn:microsoft.com/office/officeart/2008/layout/LinedList"/>
    <dgm:cxn modelId="{32A254B3-8361-3343-A763-F6992A9B8F16}" type="presParOf" srcId="{D990366A-666A-1343-9036-97876F4F76D8}" destId="{293F7594-D2D7-D947-9534-C612096729D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A26BFB-7807-4D76-9418-C6105F1D2AAC}"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581B01B2-08C2-4318-9D1B-2C8F04679520}">
      <dgm:prSet/>
      <dgm:spPr/>
      <dgm:t>
        <a:bodyPr/>
        <a:lstStyle/>
        <a:p>
          <a:r>
            <a:rPr lang="en-US"/>
            <a:t>Čl. 20–21: Reklama a označení produktů v ukrajinštině</a:t>
          </a:r>
        </a:p>
      </dgm:t>
    </dgm:pt>
    <dgm:pt modelId="{B81318EA-2C35-43D0-979C-66CBC8FA504B}" type="parTrans" cxnId="{59A48040-003D-4B3A-BA6C-4CBB9A6C1958}">
      <dgm:prSet/>
      <dgm:spPr/>
      <dgm:t>
        <a:bodyPr/>
        <a:lstStyle/>
        <a:p>
          <a:endParaRPr lang="en-US"/>
        </a:p>
      </dgm:t>
    </dgm:pt>
    <dgm:pt modelId="{87ABB48D-DC9D-41B9-9199-4F6B3317CE67}" type="sibTrans" cxnId="{59A48040-003D-4B3A-BA6C-4CBB9A6C1958}">
      <dgm:prSet/>
      <dgm:spPr/>
      <dgm:t>
        <a:bodyPr/>
        <a:lstStyle/>
        <a:p>
          <a:endParaRPr lang="en-US"/>
        </a:p>
      </dgm:t>
    </dgm:pt>
    <dgm:pt modelId="{8862D3AB-6CF2-4E7B-8F1E-E3111A86EBE3}">
      <dgm:prSet/>
      <dgm:spPr/>
      <dgm:t>
        <a:bodyPr/>
        <a:lstStyle/>
        <a:p>
          <a:r>
            <a:rPr lang="en-US"/>
            <a:t>Čl. 23–26: Vzdělávání ve veřejných školách v ukrajinštině</a:t>
          </a:r>
        </a:p>
      </dgm:t>
    </dgm:pt>
    <dgm:pt modelId="{9E096A70-0A62-4EED-8FFA-2E489D9F6583}" type="parTrans" cxnId="{1D824413-65DF-4E1E-85B8-0206A30194B6}">
      <dgm:prSet/>
      <dgm:spPr/>
      <dgm:t>
        <a:bodyPr/>
        <a:lstStyle/>
        <a:p>
          <a:endParaRPr lang="en-US"/>
        </a:p>
      </dgm:t>
    </dgm:pt>
    <dgm:pt modelId="{45B7F7C1-32A4-4B87-8F4B-0797C335CB7B}" type="sibTrans" cxnId="{1D824413-65DF-4E1E-85B8-0206A30194B6}">
      <dgm:prSet/>
      <dgm:spPr/>
      <dgm:t>
        <a:bodyPr/>
        <a:lstStyle/>
        <a:p>
          <a:endParaRPr lang="en-US"/>
        </a:p>
      </dgm:t>
    </dgm:pt>
    <dgm:pt modelId="{C39F9F94-3C21-4925-B5EA-EA511C5C73F7}">
      <dgm:prSet/>
      <dgm:spPr/>
      <dgm:t>
        <a:bodyPr/>
        <a:lstStyle/>
        <a:p>
          <a:r>
            <a:rPr lang="en-US"/>
            <a:t>Čl. 55–58: Komisař pro ochranu státního jazyka, sankce</a:t>
          </a:r>
        </a:p>
      </dgm:t>
    </dgm:pt>
    <dgm:pt modelId="{A1575C59-1A6C-42FB-8423-863BF0770AB5}" type="parTrans" cxnId="{9B696AB8-957A-46E4-95E7-2F57E9CB8D02}">
      <dgm:prSet/>
      <dgm:spPr/>
      <dgm:t>
        <a:bodyPr/>
        <a:lstStyle/>
        <a:p>
          <a:endParaRPr lang="en-US"/>
        </a:p>
      </dgm:t>
    </dgm:pt>
    <dgm:pt modelId="{4C3E1B3B-2470-4163-A48E-B9228C518E9F}" type="sibTrans" cxnId="{9B696AB8-957A-46E4-95E7-2F57E9CB8D02}">
      <dgm:prSet/>
      <dgm:spPr/>
      <dgm:t>
        <a:bodyPr/>
        <a:lstStyle/>
        <a:p>
          <a:endParaRPr lang="en-US"/>
        </a:p>
      </dgm:t>
    </dgm:pt>
    <dgm:pt modelId="{E3B20599-21D3-1F4F-89D7-850BE025CB30}" type="pres">
      <dgm:prSet presAssocID="{DDA26BFB-7807-4D76-9418-C6105F1D2AAC}" presName="vert0" presStyleCnt="0">
        <dgm:presLayoutVars>
          <dgm:dir/>
          <dgm:animOne val="branch"/>
          <dgm:animLvl val="lvl"/>
        </dgm:presLayoutVars>
      </dgm:prSet>
      <dgm:spPr/>
    </dgm:pt>
    <dgm:pt modelId="{6FE80D9A-232C-A54F-A134-EADB8AD49040}" type="pres">
      <dgm:prSet presAssocID="{581B01B2-08C2-4318-9D1B-2C8F04679520}" presName="thickLine" presStyleLbl="alignNode1" presStyleIdx="0" presStyleCnt="3"/>
      <dgm:spPr/>
    </dgm:pt>
    <dgm:pt modelId="{D3607CA0-A55F-5944-B377-8DFE59F283BF}" type="pres">
      <dgm:prSet presAssocID="{581B01B2-08C2-4318-9D1B-2C8F04679520}" presName="horz1" presStyleCnt="0"/>
      <dgm:spPr/>
    </dgm:pt>
    <dgm:pt modelId="{0816EBF7-75D8-EB4D-BF05-68D854CC15F7}" type="pres">
      <dgm:prSet presAssocID="{581B01B2-08C2-4318-9D1B-2C8F04679520}" presName="tx1" presStyleLbl="revTx" presStyleIdx="0" presStyleCnt="3"/>
      <dgm:spPr/>
    </dgm:pt>
    <dgm:pt modelId="{0D15C007-CFEA-8B49-96CC-83FB2D71E486}" type="pres">
      <dgm:prSet presAssocID="{581B01B2-08C2-4318-9D1B-2C8F04679520}" presName="vert1" presStyleCnt="0"/>
      <dgm:spPr/>
    </dgm:pt>
    <dgm:pt modelId="{B59A6F6F-6E65-654A-BA6A-4284C5AFB0B0}" type="pres">
      <dgm:prSet presAssocID="{8862D3AB-6CF2-4E7B-8F1E-E3111A86EBE3}" presName="thickLine" presStyleLbl="alignNode1" presStyleIdx="1" presStyleCnt="3"/>
      <dgm:spPr/>
    </dgm:pt>
    <dgm:pt modelId="{D792DB55-C712-2241-B6B4-D657570F72EA}" type="pres">
      <dgm:prSet presAssocID="{8862D3AB-6CF2-4E7B-8F1E-E3111A86EBE3}" presName="horz1" presStyleCnt="0"/>
      <dgm:spPr/>
    </dgm:pt>
    <dgm:pt modelId="{8A57E98D-91B4-6046-A5B9-BA856245E907}" type="pres">
      <dgm:prSet presAssocID="{8862D3AB-6CF2-4E7B-8F1E-E3111A86EBE3}" presName="tx1" presStyleLbl="revTx" presStyleIdx="1" presStyleCnt="3"/>
      <dgm:spPr/>
    </dgm:pt>
    <dgm:pt modelId="{4737D460-C55A-2B44-9672-97B6E054D796}" type="pres">
      <dgm:prSet presAssocID="{8862D3AB-6CF2-4E7B-8F1E-E3111A86EBE3}" presName="vert1" presStyleCnt="0"/>
      <dgm:spPr/>
    </dgm:pt>
    <dgm:pt modelId="{3CAE323C-F61E-9B48-BF15-4150D3D62FA2}" type="pres">
      <dgm:prSet presAssocID="{C39F9F94-3C21-4925-B5EA-EA511C5C73F7}" presName="thickLine" presStyleLbl="alignNode1" presStyleIdx="2" presStyleCnt="3"/>
      <dgm:spPr/>
    </dgm:pt>
    <dgm:pt modelId="{8A12046E-32D6-AB4D-ACD9-8B6E5E9E8F42}" type="pres">
      <dgm:prSet presAssocID="{C39F9F94-3C21-4925-B5EA-EA511C5C73F7}" presName="horz1" presStyleCnt="0"/>
      <dgm:spPr/>
    </dgm:pt>
    <dgm:pt modelId="{2F26B925-58FC-5D4C-87D2-1157DC22EC71}" type="pres">
      <dgm:prSet presAssocID="{C39F9F94-3C21-4925-B5EA-EA511C5C73F7}" presName="tx1" presStyleLbl="revTx" presStyleIdx="2" presStyleCnt="3"/>
      <dgm:spPr/>
    </dgm:pt>
    <dgm:pt modelId="{72F0B9FA-78FC-F54D-B4A2-ED9053A115B2}" type="pres">
      <dgm:prSet presAssocID="{C39F9F94-3C21-4925-B5EA-EA511C5C73F7}" presName="vert1" presStyleCnt="0"/>
      <dgm:spPr/>
    </dgm:pt>
  </dgm:ptLst>
  <dgm:cxnLst>
    <dgm:cxn modelId="{BD6B8A04-FA46-9245-9D00-F230F19DA93B}" type="presOf" srcId="{DDA26BFB-7807-4D76-9418-C6105F1D2AAC}" destId="{E3B20599-21D3-1F4F-89D7-850BE025CB30}" srcOrd="0" destOrd="0" presId="urn:microsoft.com/office/officeart/2008/layout/LinedList"/>
    <dgm:cxn modelId="{1D824413-65DF-4E1E-85B8-0206A30194B6}" srcId="{DDA26BFB-7807-4D76-9418-C6105F1D2AAC}" destId="{8862D3AB-6CF2-4E7B-8F1E-E3111A86EBE3}" srcOrd="1" destOrd="0" parTransId="{9E096A70-0A62-4EED-8FFA-2E489D9F6583}" sibTransId="{45B7F7C1-32A4-4B87-8F4B-0797C335CB7B}"/>
    <dgm:cxn modelId="{FDAB2238-1392-384F-B51E-E12E08D0ED99}" type="presOf" srcId="{C39F9F94-3C21-4925-B5EA-EA511C5C73F7}" destId="{2F26B925-58FC-5D4C-87D2-1157DC22EC71}" srcOrd="0" destOrd="0" presId="urn:microsoft.com/office/officeart/2008/layout/LinedList"/>
    <dgm:cxn modelId="{59A48040-003D-4B3A-BA6C-4CBB9A6C1958}" srcId="{DDA26BFB-7807-4D76-9418-C6105F1D2AAC}" destId="{581B01B2-08C2-4318-9D1B-2C8F04679520}" srcOrd="0" destOrd="0" parTransId="{B81318EA-2C35-43D0-979C-66CBC8FA504B}" sibTransId="{87ABB48D-DC9D-41B9-9199-4F6B3317CE67}"/>
    <dgm:cxn modelId="{35683D58-3D85-3145-931C-85280B93F207}" type="presOf" srcId="{8862D3AB-6CF2-4E7B-8F1E-E3111A86EBE3}" destId="{8A57E98D-91B4-6046-A5B9-BA856245E907}" srcOrd="0" destOrd="0" presId="urn:microsoft.com/office/officeart/2008/layout/LinedList"/>
    <dgm:cxn modelId="{9B696AB8-957A-46E4-95E7-2F57E9CB8D02}" srcId="{DDA26BFB-7807-4D76-9418-C6105F1D2AAC}" destId="{C39F9F94-3C21-4925-B5EA-EA511C5C73F7}" srcOrd="2" destOrd="0" parTransId="{A1575C59-1A6C-42FB-8423-863BF0770AB5}" sibTransId="{4C3E1B3B-2470-4163-A48E-B9228C518E9F}"/>
    <dgm:cxn modelId="{102259BA-BBA4-5745-9AC1-4F7B668443F9}" type="presOf" srcId="{581B01B2-08C2-4318-9D1B-2C8F04679520}" destId="{0816EBF7-75D8-EB4D-BF05-68D854CC15F7}" srcOrd="0" destOrd="0" presId="urn:microsoft.com/office/officeart/2008/layout/LinedList"/>
    <dgm:cxn modelId="{95436432-6070-3043-9CF2-00670AE65707}" type="presParOf" srcId="{E3B20599-21D3-1F4F-89D7-850BE025CB30}" destId="{6FE80D9A-232C-A54F-A134-EADB8AD49040}" srcOrd="0" destOrd="0" presId="urn:microsoft.com/office/officeart/2008/layout/LinedList"/>
    <dgm:cxn modelId="{A07A2FCD-3CD4-DE4E-B8AF-86A432C11726}" type="presParOf" srcId="{E3B20599-21D3-1F4F-89D7-850BE025CB30}" destId="{D3607CA0-A55F-5944-B377-8DFE59F283BF}" srcOrd="1" destOrd="0" presId="urn:microsoft.com/office/officeart/2008/layout/LinedList"/>
    <dgm:cxn modelId="{ABFECDAA-6680-3448-A452-7ADEEE766E0C}" type="presParOf" srcId="{D3607CA0-A55F-5944-B377-8DFE59F283BF}" destId="{0816EBF7-75D8-EB4D-BF05-68D854CC15F7}" srcOrd="0" destOrd="0" presId="urn:microsoft.com/office/officeart/2008/layout/LinedList"/>
    <dgm:cxn modelId="{DDF0CA34-C9E2-E94A-9E37-6F593F1AB2DC}" type="presParOf" srcId="{D3607CA0-A55F-5944-B377-8DFE59F283BF}" destId="{0D15C007-CFEA-8B49-96CC-83FB2D71E486}" srcOrd="1" destOrd="0" presId="urn:microsoft.com/office/officeart/2008/layout/LinedList"/>
    <dgm:cxn modelId="{57D25F8A-ACFF-194E-B96A-28F899541F95}" type="presParOf" srcId="{E3B20599-21D3-1F4F-89D7-850BE025CB30}" destId="{B59A6F6F-6E65-654A-BA6A-4284C5AFB0B0}" srcOrd="2" destOrd="0" presId="urn:microsoft.com/office/officeart/2008/layout/LinedList"/>
    <dgm:cxn modelId="{216BD28C-CB6E-8B45-BA1F-8B39E7062224}" type="presParOf" srcId="{E3B20599-21D3-1F4F-89D7-850BE025CB30}" destId="{D792DB55-C712-2241-B6B4-D657570F72EA}" srcOrd="3" destOrd="0" presId="urn:microsoft.com/office/officeart/2008/layout/LinedList"/>
    <dgm:cxn modelId="{734B67F5-73B0-5942-BD2D-51009F2C7300}" type="presParOf" srcId="{D792DB55-C712-2241-B6B4-D657570F72EA}" destId="{8A57E98D-91B4-6046-A5B9-BA856245E907}" srcOrd="0" destOrd="0" presId="urn:microsoft.com/office/officeart/2008/layout/LinedList"/>
    <dgm:cxn modelId="{2685B1C1-D6C9-784D-B421-7E778615877D}" type="presParOf" srcId="{D792DB55-C712-2241-B6B4-D657570F72EA}" destId="{4737D460-C55A-2B44-9672-97B6E054D796}" srcOrd="1" destOrd="0" presId="urn:microsoft.com/office/officeart/2008/layout/LinedList"/>
    <dgm:cxn modelId="{AFD47C26-E1DE-4B46-8B42-DB2F5F68B574}" type="presParOf" srcId="{E3B20599-21D3-1F4F-89D7-850BE025CB30}" destId="{3CAE323C-F61E-9B48-BF15-4150D3D62FA2}" srcOrd="4" destOrd="0" presId="urn:microsoft.com/office/officeart/2008/layout/LinedList"/>
    <dgm:cxn modelId="{8CFE594C-034C-C844-B5BB-F697BDAEB257}" type="presParOf" srcId="{E3B20599-21D3-1F4F-89D7-850BE025CB30}" destId="{8A12046E-32D6-AB4D-ACD9-8B6E5E9E8F42}" srcOrd="5" destOrd="0" presId="urn:microsoft.com/office/officeart/2008/layout/LinedList"/>
    <dgm:cxn modelId="{3F48D62F-502C-E748-9479-67421D942D32}" type="presParOf" srcId="{8A12046E-32D6-AB4D-ACD9-8B6E5E9E8F42}" destId="{2F26B925-58FC-5D4C-87D2-1157DC22EC71}" srcOrd="0" destOrd="0" presId="urn:microsoft.com/office/officeart/2008/layout/LinedList"/>
    <dgm:cxn modelId="{485255EB-C0FB-2F44-BF0D-2F9E725B4C9D}" type="presParOf" srcId="{8A12046E-32D6-AB4D-ACD9-8B6E5E9E8F42}" destId="{72F0B9FA-78FC-F54D-B4A2-ED9053A115B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7CAA8-D69A-40C8-AE17-8C6A1BDF2CA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C654C04-B846-49A6-9DC0-CCF8F786FA63}">
      <dgm:prSet/>
      <dgm:spPr/>
      <dgm:t>
        <a:bodyPr/>
        <a:lstStyle/>
        <a:p>
          <a:r>
            <a:rPr lang="en-US" b="1"/>
            <a:t>Datum: 20. ledna 1991</a:t>
          </a:r>
          <a:endParaRPr lang="en-US"/>
        </a:p>
      </dgm:t>
    </dgm:pt>
    <dgm:pt modelId="{41E97E1F-A230-4121-A37A-26657F9DE0E0}" type="parTrans" cxnId="{89D21144-F606-48CC-8FC8-6A3776C9ABB5}">
      <dgm:prSet/>
      <dgm:spPr/>
      <dgm:t>
        <a:bodyPr/>
        <a:lstStyle/>
        <a:p>
          <a:endParaRPr lang="en-US"/>
        </a:p>
      </dgm:t>
    </dgm:pt>
    <dgm:pt modelId="{94690049-50A3-4D89-9D06-983F4CFB105A}" type="sibTrans" cxnId="{89D21144-F606-48CC-8FC8-6A3776C9ABB5}">
      <dgm:prSet/>
      <dgm:spPr/>
      <dgm:t>
        <a:bodyPr/>
        <a:lstStyle/>
        <a:p>
          <a:endParaRPr lang="en-US"/>
        </a:p>
      </dgm:t>
    </dgm:pt>
    <dgm:pt modelId="{EE1A5268-8B4B-422E-88A2-CB419AECFCCB}">
      <dgm:prSet/>
      <dgm:spPr/>
      <dgm:t>
        <a:bodyPr/>
        <a:lstStyle/>
        <a:p>
          <a:r>
            <a:rPr lang="en-US" b="1" dirty="0" err="1"/>
            <a:t>Otázka</a:t>
          </a:r>
          <a:r>
            <a:rPr lang="en-US" b="1" dirty="0"/>
            <a:t>: </a:t>
          </a:r>
          <a:r>
            <a:rPr lang="en-US" b="1" dirty="0" err="1"/>
            <a:t>Obnovení</a:t>
          </a:r>
          <a:r>
            <a:rPr lang="en-US" b="1" dirty="0"/>
            <a:t> </a:t>
          </a:r>
          <a:r>
            <a:rPr lang="en-US" b="1" dirty="0" err="1"/>
            <a:t>Krymské</a:t>
          </a:r>
          <a:r>
            <a:rPr lang="en-US" b="1" dirty="0"/>
            <a:t> ASSR </a:t>
          </a:r>
          <a:r>
            <a:rPr lang="en-US" b="1" dirty="0" err="1"/>
            <a:t>jako</a:t>
          </a:r>
          <a:r>
            <a:rPr lang="en-US" b="1" dirty="0"/>
            <a:t> </a:t>
          </a:r>
          <a:r>
            <a:rPr lang="en-US" b="1" dirty="0" err="1"/>
            <a:t>subjektu</a:t>
          </a:r>
          <a:r>
            <a:rPr lang="en-US" b="1" dirty="0"/>
            <a:t> SSSR a </a:t>
          </a:r>
          <a:r>
            <a:rPr lang="en-US" b="1" dirty="0" err="1"/>
            <a:t>člena</a:t>
          </a:r>
          <a:r>
            <a:rPr lang="en-US" b="1" dirty="0"/>
            <a:t> </a:t>
          </a:r>
          <a:r>
            <a:rPr lang="en-US" b="1" dirty="0" err="1"/>
            <a:t>Svazu</a:t>
          </a:r>
          <a:r>
            <a:rPr lang="en-US" b="1" dirty="0"/>
            <a:t> </a:t>
          </a:r>
          <a:r>
            <a:rPr lang="en-US" b="1" dirty="0" err="1"/>
            <a:t>smluv</a:t>
          </a:r>
          <a:endParaRPr lang="en-US" dirty="0"/>
        </a:p>
      </dgm:t>
    </dgm:pt>
    <dgm:pt modelId="{430CE647-016C-4756-BA54-A94EFCD2400F}" type="parTrans" cxnId="{26849745-9517-4A10-B6D5-4868633975E2}">
      <dgm:prSet/>
      <dgm:spPr/>
      <dgm:t>
        <a:bodyPr/>
        <a:lstStyle/>
        <a:p>
          <a:endParaRPr lang="en-US"/>
        </a:p>
      </dgm:t>
    </dgm:pt>
    <dgm:pt modelId="{CAB8C0AF-D4AD-4A69-95F0-93CD4A7D3097}" type="sibTrans" cxnId="{26849745-9517-4A10-B6D5-4868633975E2}">
      <dgm:prSet/>
      <dgm:spPr/>
      <dgm:t>
        <a:bodyPr/>
        <a:lstStyle/>
        <a:p>
          <a:endParaRPr lang="en-US"/>
        </a:p>
      </dgm:t>
    </dgm:pt>
    <dgm:pt modelId="{CE906187-5EE9-43DB-8FF0-181076AF3D02}">
      <dgm:prSet/>
      <dgm:spPr/>
      <dgm:t>
        <a:bodyPr/>
        <a:lstStyle/>
        <a:p>
          <a:r>
            <a:rPr lang="en-US" b="1"/>
            <a:t>Účast: cca 81 %</a:t>
          </a:r>
          <a:endParaRPr lang="en-US"/>
        </a:p>
      </dgm:t>
    </dgm:pt>
    <dgm:pt modelId="{16D8BF94-F071-48D3-8D9F-B00AF307E617}" type="parTrans" cxnId="{364D89EC-47D2-4380-803C-C9C37A167E62}">
      <dgm:prSet/>
      <dgm:spPr/>
      <dgm:t>
        <a:bodyPr/>
        <a:lstStyle/>
        <a:p>
          <a:endParaRPr lang="en-US"/>
        </a:p>
      </dgm:t>
    </dgm:pt>
    <dgm:pt modelId="{EA81B1A4-2D78-42EF-A557-632DEDF67793}" type="sibTrans" cxnId="{364D89EC-47D2-4380-803C-C9C37A167E62}">
      <dgm:prSet/>
      <dgm:spPr/>
      <dgm:t>
        <a:bodyPr/>
        <a:lstStyle/>
        <a:p>
          <a:endParaRPr lang="en-US"/>
        </a:p>
      </dgm:t>
    </dgm:pt>
    <dgm:pt modelId="{D2A6CD72-BC2F-4E91-A4AB-14E37F19DEDA}">
      <dgm:prSet/>
      <dgm:spPr/>
      <dgm:t>
        <a:bodyPr/>
        <a:lstStyle/>
        <a:p>
          <a:r>
            <a:rPr lang="en-US" b="1"/>
            <a:t>Výsledek: více než 93 % PRO</a:t>
          </a:r>
          <a:endParaRPr lang="en-US"/>
        </a:p>
      </dgm:t>
    </dgm:pt>
    <dgm:pt modelId="{ECCD2AA8-08BE-4A67-92B8-661E0BFC3D19}" type="parTrans" cxnId="{A9E78C46-A617-4C53-BFC3-791F03596F82}">
      <dgm:prSet/>
      <dgm:spPr/>
      <dgm:t>
        <a:bodyPr/>
        <a:lstStyle/>
        <a:p>
          <a:endParaRPr lang="en-US"/>
        </a:p>
      </dgm:t>
    </dgm:pt>
    <dgm:pt modelId="{2D9BA3D5-A2FA-485B-9B29-BB3A075FAAE2}" type="sibTrans" cxnId="{A9E78C46-A617-4C53-BFC3-791F03596F82}">
      <dgm:prSet/>
      <dgm:spPr/>
      <dgm:t>
        <a:bodyPr/>
        <a:lstStyle/>
        <a:p>
          <a:endParaRPr lang="en-US"/>
        </a:p>
      </dgm:t>
    </dgm:pt>
    <dgm:pt modelId="{D64777DC-B9E3-9C4C-A8AA-22E1806D9945}" type="pres">
      <dgm:prSet presAssocID="{A407CAA8-D69A-40C8-AE17-8C6A1BDF2CA7}" presName="vert0" presStyleCnt="0">
        <dgm:presLayoutVars>
          <dgm:dir/>
          <dgm:animOne val="branch"/>
          <dgm:animLvl val="lvl"/>
        </dgm:presLayoutVars>
      </dgm:prSet>
      <dgm:spPr/>
    </dgm:pt>
    <dgm:pt modelId="{236F74C6-1845-4E40-88B6-076CDEF9267E}" type="pres">
      <dgm:prSet presAssocID="{9C654C04-B846-49A6-9DC0-CCF8F786FA63}" presName="thickLine" presStyleLbl="alignNode1" presStyleIdx="0" presStyleCnt="4"/>
      <dgm:spPr/>
    </dgm:pt>
    <dgm:pt modelId="{7D893ECC-5791-784A-B826-446CF567AA1B}" type="pres">
      <dgm:prSet presAssocID="{9C654C04-B846-49A6-9DC0-CCF8F786FA63}" presName="horz1" presStyleCnt="0"/>
      <dgm:spPr/>
    </dgm:pt>
    <dgm:pt modelId="{EFBC741B-5FDB-C545-A174-9F8699210DF3}" type="pres">
      <dgm:prSet presAssocID="{9C654C04-B846-49A6-9DC0-CCF8F786FA63}" presName="tx1" presStyleLbl="revTx" presStyleIdx="0" presStyleCnt="4"/>
      <dgm:spPr/>
    </dgm:pt>
    <dgm:pt modelId="{0B6C27E2-B543-0E42-8531-18232AF26140}" type="pres">
      <dgm:prSet presAssocID="{9C654C04-B846-49A6-9DC0-CCF8F786FA63}" presName="vert1" presStyleCnt="0"/>
      <dgm:spPr/>
    </dgm:pt>
    <dgm:pt modelId="{FEC38252-8216-8247-A862-014658C8309D}" type="pres">
      <dgm:prSet presAssocID="{EE1A5268-8B4B-422E-88A2-CB419AECFCCB}" presName="thickLine" presStyleLbl="alignNode1" presStyleIdx="1" presStyleCnt="4"/>
      <dgm:spPr/>
    </dgm:pt>
    <dgm:pt modelId="{2FB86FB3-465B-B243-865A-CB420038A370}" type="pres">
      <dgm:prSet presAssocID="{EE1A5268-8B4B-422E-88A2-CB419AECFCCB}" presName="horz1" presStyleCnt="0"/>
      <dgm:spPr/>
    </dgm:pt>
    <dgm:pt modelId="{B17275D7-0E69-0449-BC2B-8850D17F3C5C}" type="pres">
      <dgm:prSet presAssocID="{EE1A5268-8B4B-422E-88A2-CB419AECFCCB}" presName="tx1" presStyleLbl="revTx" presStyleIdx="1" presStyleCnt="4"/>
      <dgm:spPr/>
    </dgm:pt>
    <dgm:pt modelId="{C43C2035-E94F-5E41-9F11-588C6365EA3B}" type="pres">
      <dgm:prSet presAssocID="{EE1A5268-8B4B-422E-88A2-CB419AECFCCB}" presName="vert1" presStyleCnt="0"/>
      <dgm:spPr/>
    </dgm:pt>
    <dgm:pt modelId="{9DE1DF70-84B0-6543-8A1C-C3F15E1EBC3F}" type="pres">
      <dgm:prSet presAssocID="{CE906187-5EE9-43DB-8FF0-181076AF3D02}" presName="thickLine" presStyleLbl="alignNode1" presStyleIdx="2" presStyleCnt="4"/>
      <dgm:spPr/>
    </dgm:pt>
    <dgm:pt modelId="{FCA2CE88-AC6D-6B41-A7E5-AAAAC961473A}" type="pres">
      <dgm:prSet presAssocID="{CE906187-5EE9-43DB-8FF0-181076AF3D02}" presName="horz1" presStyleCnt="0"/>
      <dgm:spPr/>
    </dgm:pt>
    <dgm:pt modelId="{9F1FDF51-44B6-3341-AAF6-5DF5D6E909A3}" type="pres">
      <dgm:prSet presAssocID="{CE906187-5EE9-43DB-8FF0-181076AF3D02}" presName="tx1" presStyleLbl="revTx" presStyleIdx="2" presStyleCnt="4"/>
      <dgm:spPr/>
    </dgm:pt>
    <dgm:pt modelId="{EABFFAC4-8082-A344-A038-4E538106F516}" type="pres">
      <dgm:prSet presAssocID="{CE906187-5EE9-43DB-8FF0-181076AF3D02}" presName="vert1" presStyleCnt="0"/>
      <dgm:spPr/>
    </dgm:pt>
    <dgm:pt modelId="{628B26C6-A053-A442-A849-9BB34B7D4BFC}" type="pres">
      <dgm:prSet presAssocID="{D2A6CD72-BC2F-4E91-A4AB-14E37F19DEDA}" presName="thickLine" presStyleLbl="alignNode1" presStyleIdx="3" presStyleCnt="4"/>
      <dgm:spPr/>
    </dgm:pt>
    <dgm:pt modelId="{E9DC6AA8-8519-1141-B8CC-D2C45BBED082}" type="pres">
      <dgm:prSet presAssocID="{D2A6CD72-BC2F-4E91-A4AB-14E37F19DEDA}" presName="horz1" presStyleCnt="0"/>
      <dgm:spPr/>
    </dgm:pt>
    <dgm:pt modelId="{74216A95-F3A3-CC45-8404-80D5ACCC9BEE}" type="pres">
      <dgm:prSet presAssocID="{D2A6CD72-BC2F-4E91-A4AB-14E37F19DEDA}" presName="tx1" presStyleLbl="revTx" presStyleIdx="3" presStyleCnt="4"/>
      <dgm:spPr/>
    </dgm:pt>
    <dgm:pt modelId="{F6D63DD9-34F9-6A48-9F48-43526B7A56A9}" type="pres">
      <dgm:prSet presAssocID="{D2A6CD72-BC2F-4E91-A4AB-14E37F19DEDA}" presName="vert1" presStyleCnt="0"/>
      <dgm:spPr/>
    </dgm:pt>
  </dgm:ptLst>
  <dgm:cxnLst>
    <dgm:cxn modelId="{D989CD19-D808-8340-8F06-E020D96FBD69}" type="presOf" srcId="{D2A6CD72-BC2F-4E91-A4AB-14E37F19DEDA}" destId="{74216A95-F3A3-CC45-8404-80D5ACCC9BEE}" srcOrd="0" destOrd="0" presId="urn:microsoft.com/office/officeart/2008/layout/LinedList"/>
    <dgm:cxn modelId="{7BF96A40-0B3B-0845-A3C3-F94AC05CE1A4}" type="presOf" srcId="{EE1A5268-8B4B-422E-88A2-CB419AECFCCB}" destId="{B17275D7-0E69-0449-BC2B-8850D17F3C5C}" srcOrd="0" destOrd="0" presId="urn:microsoft.com/office/officeart/2008/layout/LinedList"/>
    <dgm:cxn modelId="{89D21144-F606-48CC-8FC8-6A3776C9ABB5}" srcId="{A407CAA8-D69A-40C8-AE17-8C6A1BDF2CA7}" destId="{9C654C04-B846-49A6-9DC0-CCF8F786FA63}" srcOrd="0" destOrd="0" parTransId="{41E97E1F-A230-4121-A37A-26657F9DE0E0}" sibTransId="{94690049-50A3-4D89-9D06-983F4CFB105A}"/>
    <dgm:cxn modelId="{26849745-9517-4A10-B6D5-4868633975E2}" srcId="{A407CAA8-D69A-40C8-AE17-8C6A1BDF2CA7}" destId="{EE1A5268-8B4B-422E-88A2-CB419AECFCCB}" srcOrd="1" destOrd="0" parTransId="{430CE647-016C-4756-BA54-A94EFCD2400F}" sibTransId="{CAB8C0AF-D4AD-4A69-95F0-93CD4A7D3097}"/>
    <dgm:cxn modelId="{A9E78C46-A617-4C53-BFC3-791F03596F82}" srcId="{A407CAA8-D69A-40C8-AE17-8C6A1BDF2CA7}" destId="{D2A6CD72-BC2F-4E91-A4AB-14E37F19DEDA}" srcOrd="3" destOrd="0" parTransId="{ECCD2AA8-08BE-4A67-92B8-661E0BFC3D19}" sibTransId="{2D9BA3D5-A2FA-485B-9B29-BB3A075FAAE2}"/>
    <dgm:cxn modelId="{2C3C7BCC-2314-5742-8CEE-531D6CE8B1DC}" type="presOf" srcId="{A407CAA8-D69A-40C8-AE17-8C6A1BDF2CA7}" destId="{D64777DC-B9E3-9C4C-A8AA-22E1806D9945}" srcOrd="0" destOrd="0" presId="urn:microsoft.com/office/officeart/2008/layout/LinedList"/>
    <dgm:cxn modelId="{57AE60CF-CCA1-8047-8F8E-8A9FBA82AA36}" type="presOf" srcId="{CE906187-5EE9-43DB-8FF0-181076AF3D02}" destId="{9F1FDF51-44B6-3341-AAF6-5DF5D6E909A3}" srcOrd="0" destOrd="0" presId="urn:microsoft.com/office/officeart/2008/layout/LinedList"/>
    <dgm:cxn modelId="{364D89EC-47D2-4380-803C-C9C37A167E62}" srcId="{A407CAA8-D69A-40C8-AE17-8C6A1BDF2CA7}" destId="{CE906187-5EE9-43DB-8FF0-181076AF3D02}" srcOrd="2" destOrd="0" parTransId="{16D8BF94-F071-48D3-8D9F-B00AF307E617}" sibTransId="{EA81B1A4-2D78-42EF-A557-632DEDF67793}"/>
    <dgm:cxn modelId="{076E45F6-2D60-9D4E-AC56-4F90DAD03A95}" type="presOf" srcId="{9C654C04-B846-49A6-9DC0-CCF8F786FA63}" destId="{EFBC741B-5FDB-C545-A174-9F8699210DF3}" srcOrd="0" destOrd="0" presId="urn:microsoft.com/office/officeart/2008/layout/LinedList"/>
    <dgm:cxn modelId="{7382FA7B-17B1-F44F-A9AE-77D7B75607F0}" type="presParOf" srcId="{D64777DC-B9E3-9C4C-A8AA-22E1806D9945}" destId="{236F74C6-1845-4E40-88B6-076CDEF9267E}" srcOrd="0" destOrd="0" presId="urn:microsoft.com/office/officeart/2008/layout/LinedList"/>
    <dgm:cxn modelId="{0BA1143B-590A-EA4D-9014-9BF5EB6113B6}" type="presParOf" srcId="{D64777DC-B9E3-9C4C-A8AA-22E1806D9945}" destId="{7D893ECC-5791-784A-B826-446CF567AA1B}" srcOrd="1" destOrd="0" presId="urn:microsoft.com/office/officeart/2008/layout/LinedList"/>
    <dgm:cxn modelId="{E45B43C5-3B8C-C248-B2D0-BEC49FCAD514}" type="presParOf" srcId="{7D893ECC-5791-784A-B826-446CF567AA1B}" destId="{EFBC741B-5FDB-C545-A174-9F8699210DF3}" srcOrd="0" destOrd="0" presId="urn:microsoft.com/office/officeart/2008/layout/LinedList"/>
    <dgm:cxn modelId="{3ED716B5-FBAF-D64F-9437-EE8707AA4C13}" type="presParOf" srcId="{7D893ECC-5791-784A-B826-446CF567AA1B}" destId="{0B6C27E2-B543-0E42-8531-18232AF26140}" srcOrd="1" destOrd="0" presId="urn:microsoft.com/office/officeart/2008/layout/LinedList"/>
    <dgm:cxn modelId="{EA3A0E69-17F9-CF41-990E-4F563477E3C2}" type="presParOf" srcId="{D64777DC-B9E3-9C4C-A8AA-22E1806D9945}" destId="{FEC38252-8216-8247-A862-014658C8309D}" srcOrd="2" destOrd="0" presId="urn:microsoft.com/office/officeart/2008/layout/LinedList"/>
    <dgm:cxn modelId="{1261F580-A5DE-0943-A598-49EBBCE9401B}" type="presParOf" srcId="{D64777DC-B9E3-9C4C-A8AA-22E1806D9945}" destId="{2FB86FB3-465B-B243-865A-CB420038A370}" srcOrd="3" destOrd="0" presId="urn:microsoft.com/office/officeart/2008/layout/LinedList"/>
    <dgm:cxn modelId="{CBA51C1C-DF7F-A14D-8434-6F699A842581}" type="presParOf" srcId="{2FB86FB3-465B-B243-865A-CB420038A370}" destId="{B17275D7-0E69-0449-BC2B-8850D17F3C5C}" srcOrd="0" destOrd="0" presId="urn:microsoft.com/office/officeart/2008/layout/LinedList"/>
    <dgm:cxn modelId="{EFDDA0D2-D8BC-EB45-8166-DB3860469205}" type="presParOf" srcId="{2FB86FB3-465B-B243-865A-CB420038A370}" destId="{C43C2035-E94F-5E41-9F11-588C6365EA3B}" srcOrd="1" destOrd="0" presId="urn:microsoft.com/office/officeart/2008/layout/LinedList"/>
    <dgm:cxn modelId="{CF83A34A-3B9F-DD4C-BC29-CBA15D931D57}" type="presParOf" srcId="{D64777DC-B9E3-9C4C-A8AA-22E1806D9945}" destId="{9DE1DF70-84B0-6543-8A1C-C3F15E1EBC3F}" srcOrd="4" destOrd="0" presId="urn:microsoft.com/office/officeart/2008/layout/LinedList"/>
    <dgm:cxn modelId="{3C2AF36D-2165-FB4A-B752-8FEC4860F9AD}" type="presParOf" srcId="{D64777DC-B9E3-9C4C-A8AA-22E1806D9945}" destId="{FCA2CE88-AC6D-6B41-A7E5-AAAAC961473A}" srcOrd="5" destOrd="0" presId="urn:microsoft.com/office/officeart/2008/layout/LinedList"/>
    <dgm:cxn modelId="{6F861E4D-9472-5245-B90A-56232C68FB50}" type="presParOf" srcId="{FCA2CE88-AC6D-6B41-A7E5-AAAAC961473A}" destId="{9F1FDF51-44B6-3341-AAF6-5DF5D6E909A3}" srcOrd="0" destOrd="0" presId="urn:microsoft.com/office/officeart/2008/layout/LinedList"/>
    <dgm:cxn modelId="{5C70EB57-909B-6748-A717-D15E21AAC4A8}" type="presParOf" srcId="{FCA2CE88-AC6D-6B41-A7E5-AAAAC961473A}" destId="{EABFFAC4-8082-A344-A038-4E538106F516}" srcOrd="1" destOrd="0" presId="urn:microsoft.com/office/officeart/2008/layout/LinedList"/>
    <dgm:cxn modelId="{A9A475C8-B700-B243-894A-85AAD8D72BB5}" type="presParOf" srcId="{D64777DC-B9E3-9C4C-A8AA-22E1806D9945}" destId="{628B26C6-A053-A442-A849-9BB34B7D4BFC}" srcOrd="6" destOrd="0" presId="urn:microsoft.com/office/officeart/2008/layout/LinedList"/>
    <dgm:cxn modelId="{150A204A-9CE0-2E4D-9F16-77E899AB050E}" type="presParOf" srcId="{D64777DC-B9E3-9C4C-A8AA-22E1806D9945}" destId="{E9DC6AA8-8519-1141-B8CC-D2C45BBED082}" srcOrd="7" destOrd="0" presId="urn:microsoft.com/office/officeart/2008/layout/LinedList"/>
    <dgm:cxn modelId="{E44CD6F8-8B89-9C4A-A7E6-96CCC03D432E}" type="presParOf" srcId="{E9DC6AA8-8519-1141-B8CC-D2C45BBED082}" destId="{74216A95-F3A3-CC45-8404-80D5ACCC9BEE}" srcOrd="0" destOrd="0" presId="urn:microsoft.com/office/officeart/2008/layout/LinedList"/>
    <dgm:cxn modelId="{9F7EBE6E-9074-3147-A454-1F2DD11DCD73}" type="presParOf" srcId="{E9DC6AA8-8519-1141-B8CC-D2C45BBED082}" destId="{F6D63DD9-34F9-6A48-9F48-43526B7A56A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DDC17-9951-3444-B871-CEDDA720E23C}">
      <dsp:nvSpPr>
        <dsp:cNvPr id="0" name=""/>
        <dsp:cNvSpPr/>
      </dsp:nvSpPr>
      <dsp:spPr>
        <a:xfrm>
          <a:off x="0" y="531"/>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35AA3-CE0B-D849-A911-6615EBDA3623}">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kern="1200"/>
            <a:t>Hlavní město – Kyjev</a:t>
          </a:r>
          <a:endParaRPr lang="en-US" sz="2400" kern="1200"/>
        </a:p>
      </dsp:txBody>
      <dsp:txXfrm>
        <a:off x="0" y="531"/>
        <a:ext cx="10515600" cy="870055"/>
      </dsp:txXfrm>
    </dsp:sp>
    <dsp:sp modelId="{4C18F376-A397-A14C-9649-3F8995EA8EE5}">
      <dsp:nvSpPr>
        <dsp:cNvPr id="0" name=""/>
        <dsp:cNvSpPr/>
      </dsp:nvSpPr>
      <dsp:spPr>
        <a:xfrm>
          <a:off x="0" y="870586"/>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F4E232-52C7-314F-B3E8-A824BE9A681B}">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kern="1200"/>
            <a:t>Rozloha - cca 603 000 km² (největší země v Evropě kromě Ruska)</a:t>
          </a:r>
          <a:endParaRPr lang="en-US" sz="2400" kern="1200"/>
        </a:p>
      </dsp:txBody>
      <dsp:txXfrm>
        <a:off x="0" y="870586"/>
        <a:ext cx="10515600" cy="870055"/>
      </dsp:txXfrm>
    </dsp:sp>
    <dsp:sp modelId="{D50A5B40-6803-F74B-B59C-F0C4816C6C89}">
      <dsp:nvSpPr>
        <dsp:cNvPr id="0" name=""/>
        <dsp:cNvSpPr/>
      </dsp:nvSpPr>
      <dsp:spPr>
        <a:xfrm>
          <a:off x="0" y="1740641"/>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11431-01D6-AB4D-96C3-5EB75D09CB5F}">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kern="1200"/>
            <a:t>Počet obyvatel přibližně 36 milionů (po roce 2022 výrazně ovlivněno migrací)</a:t>
          </a:r>
          <a:endParaRPr lang="en-US" sz="2400" kern="1200"/>
        </a:p>
      </dsp:txBody>
      <dsp:txXfrm>
        <a:off x="0" y="1740641"/>
        <a:ext cx="10515600" cy="870055"/>
      </dsp:txXfrm>
    </dsp:sp>
    <dsp:sp modelId="{F6997D85-BC1F-6043-9FC3-4F036FC70EFB}">
      <dsp:nvSpPr>
        <dsp:cNvPr id="0" name=""/>
        <dsp:cNvSpPr/>
      </dsp:nvSpPr>
      <dsp:spPr>
        <a:xfrm>
          <a:off x="0" y="2610696"/>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E2C86-B932-AD45-A78E-191BDD8171C8}">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kern="1200"/>
            <a:t>S</a:t>
          </a:r>
          <a:r>
            <a:rPr lang="cs-CZ" sz="2400" b="1" kern="1200"/>
            <a:t>ousedé</a:t>
          </a:r>
          <a:r>
            <a:rPr lang="cs-CZ" sz="2400" kern="1200"/>
            <a:t>: Rusko, Bělorusko, Polsko, Slovensko, Maďarsko, Rumunsko, Moldavsko</a:t>
          </a:r>
          <a:endParaRPr lang="en-US" sz="2400" kern="1200"/>
        </a:p>
      </dsp:txBody>
      <dsp:txXfrm>
        <a:off x="0" y="2610696"/>
        <a:ext cx="10515600" cy="870055"/>
      </dsp:txXfrm>
    </dsp:sp>
    <dsp:sp modelId="{9444F422-0FA8-2344-944F-F680D5B553A4}">
      <dsp:nvSpPr>
        <dsp:cNvPr id="0" name=""/>
        <dsp:cNvSpPr/>
      </dsp:nvSpPr>
      <dsp:spPr>
        <a:xfrm>
          <a:off x="0" y="3480751"/>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F7696-5C0B-8647-9ACF-9641A1B3C474}">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b="1" kern="1200"/>
            <a:t>Jazyk</a:t>
          </a:r>
          <a:r>
            <a:rPr lang="cs-CZ" sz="2400" kern="1200"/>
            <a:t>: Ukrajinština (oficiální), často se mluví i rusky</a:t>
          </a:r>
          <a:endParaRPr lang="en-US" sz="2400" kern="1200"/>
        </a:p>
      </dsp:txBody>
      <dsp:txXfrm>
        <a:off x="0" y="3480751"/>
        <a:ext cx="10515600" cy="8700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28D9-D2D3-FC4D-A885-93DB89D295AF}">
      <dsp:nvSpPr>
        <dsp:cNvPr id="0" name=""/>
        <dsp:cNvSpPr/>
      </dsp:nvSpPr>
      <dsp:spPr>
        <a:xfrm>
          <a:off x="0" y="212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32E8D20-CEF3-A046-9B18-5CC48B20D3F7}">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Krym byl od 1954 součástí Ukrajinské SSR (převod z Ruska)</a:t>
          </a:r>
          <a:endParaRPr lang="en-US" sz="4000" kern="1200"/>
        </a:p>
      </dsp:txBody>
      <dsp:txXfrm>
        <a:off x="0" y="2124"/>
        <a:ext cx="10515600" cy="1449029"/>
      </dsp:txXfrm>
    </dsp:sp>
    <dsp:sp modelId="{05E05DC5-E734-B640-9EBA-E16D105530DE}">
      <dsp:nvSpPr>
        <dsp:cNvPr id="0" name=""/>
        <dsp:cNvSpPr/>
      </dsp:nvSpPr>
      <dsp:spPr>
        <a:xfrm>
          <a:off x="0" y="145115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5549570-405E-2841-8A6A-A1C1588EBED7}">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Ruskojazyčné obyvatelstvo požadovalo větší autonomii</a:t>
          </a:r>
          <a:endParaRPr lang="en-US" sz="4000" kern="1200"/>
        </a:p>
      </dsp:txBody>
      <dsp:txXfrm>
        <a:off x="0" y="1451154"/>
        <a:ext cx="10515600" cy="1449029"/>
      </dsp:txXfrm>
    </dsp:sp>
    <dsp:sp modelId="{985C7CB1-96FF-8F40-8AFC-5B4498E04666}">
      <dsp:nvSpPr>
        <dsp:cNvPr id="0" name=""/>
        <dsp:cNvSpPr/>
      </dsp:nvSpPr>
      <dsp:spPr>
        <a:xfrm>
          <a:off x="0" y="2900183"/>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BA49EAF-0953-754E-8970-189C8727C86E}">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Referendum vedlo k vytvoření Autonomní republiky Krym v rámci Ukrajiny</a:t>
          </a:r>
          <a:endParaRPr lang="en-US" sz="4000" kern="1200"/>
        </a:p>
      </dsp:txBody>
      <dsp:txXfrm>
        <a:off x="0" y="2900183"/>
        <a:ext cx="10515600" cy="14490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4327F-E46F-324E-9B64-30B79482EDDF}">
      <dsp:nvSpPr>
        <dsp:cNvPr id="0" name=""/>
        <dsp:cNvSpPr/>
      </dsp:nvSpPr>
      <dsp:spPr>
        <a:xfrm>
          <a:off x="0" y="2124"/>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8BD1183-02D7-A641-A4AB-3D471D6B15E5}">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1" kern="1200"/>
            <a:t>• Referendum proběhlo ještě v rámci SSSR</a:t>
          </a:r>
          <a:endParaRPr lang="en-US" sz="3900" kern="1200"/>
        </a:p>
      </dsp:txBody>
      <dsp:txXfrm>
        <a:off x="0" y="2124"/>
        <a:ext cx="10515600" cy="1449029"/>
      </dsp:txXfrm>
    </dsp:sp>
    <dsp:sp modelId="{BED5592A-25B0-F442-B256-4E125EEBC6E6}">
      <dsp:nvSpPr>
        <dsp:cNvPr id="0" name=""/>
        <dsp:cNvSpPr/>
      </dsp:nvSpPr>
      <dsp:spPr>
        <a:xfrm>
          <a:off x="0" y="1451154"/>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7D9CDE3-0334-0D41-B153-2E2547850574}">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1" kern="1200"/>
            <a:t>• Po rozpadu SSSR se Krym stal autonomní částí Ukrajiny</a:t>
          </a:r>
          <a:endParaRPr lang="en-US" sz="3900" kern="1200"/>
        </a:p>
      </dsp:txBody>
      <dsp:txXfrm>
        <a:off x="0" y="1451154"/>
        <a:ext cx="10515600" cy="1449029"/>
      </dsp:txXfrm>
    </dsp:sp>
    <dsp:sp modelId="{62AADE6A-045E-AD4C-BFC3-D0F7AD46D09F}">
      <dsp:nvSpPr>
        <dsp:cNvPr id="0" name=""/>
        <dsp:cNvSpPr/>
      </dsp:nvSpPr>
      <dsp:spPr>
        <a:xfrm>
          <a:off x="0" y="2900183"/>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DFF2E9-E25B-6F40-B02E-92BF4A7F9EEC}">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1" kern="1200"/>
            <a:t>• Ukrajinská ústava (1996) potvrdila autonomii Krymu jako části jednotného státu</a:t>
          </a:r>
          <a:endParaRPr lang="en-US" sz="3900" kern="1200"/>
        </a:p>
      </dsp:txBody>
      <dsp:txXfrm>
        <a:off x="0" y="2900183"/>
        <a:ext cx="10515600" cy="14490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5F80A-CFA8-1942-8145-9478E8F59807}">
      <dsp:nvSpPr>
        <dsp:cNvPr id="0" name=""/>
        <dsp:cNvSpPr/>
      </dsp:nvSpPr>
      <dsp:spPr>
        <a:xfrm>
          <a:off x="0" y="212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0FE6635-03CF-9043-AE59-42C1EA68BAD7}">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První veřejný projev separatistického sentimentu na Krymu</a:t>
          </a:r>
          <a:endParaRPr lang="en-US" sz="4000" kern="1200"/>
        </a:p>
      </dsp:txBody>
      <dsp:txXfrm>
        <a:off x="0" y="2124"/>
        <a:ext cx="10515600" cy="1449029"/>
      </dsp:txXfrm>
    </dsp:sp>
    <dsp:sp modelId="{EB397660-A172-C241-9F5D-638FE0B178AC}">
      <dsp:nvSpPr>
        <dsp:cNvPr id="0" name=""/>
        <dsp:cNvSpPr/>
      </dsp:nvSpPr>
      <dsp:spPr>
        <a:xfrm>
          <a:off x="0" y="145115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D46B221-E721-F54F-9BCE-BFA81B98B65C}">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Významně ovlivnilo budoucí vývoj (např. situace v roce 2014)</a:t>
          </a:r>
          <a:endParaRPr lang="en-US" sz="4000" kern="1200"/>
        </a:p>
      </dsp:txBody>
      <dsp:txXfrm>
        <a:off x="0" y="1451154"/>
        <a:ext cx="10515600" cy="1449029"/>
      </dsp:txXfrm>
    </dsp:sp>
    <dsp:sp modelId="{1FEE29EB-C894-2040-82F3-309906CC1C09}">
      <dsp:nvSpPr>
        <dsp:cNvPr id="0" name=""/>
        <dsp:cNvSpPr/>
      </dsp:nvSpPr>
      <dsp:spPr>
        <a:xfrm>
          <a:off x="0" y="2900183"/>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C4F234-1C0E-B643-B534-FCF6D115B8E5}">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Dnes často dezinterpretováno jako snaha o odtržení</a:t>
          </a:r>
          <a:endParaRPr lang="en-US" sz="4000" kern="1200"/>
        </a:p>
      </dsp:txBody>
      <dsp:txXfrm>
        <a:off x="0" y="2900183"/>
        <a:ext cx="10515600" cy="144902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257F3-F4B0-7C44-8004-AAAC6B564ED3}">
      <dsp:nvSpPr>
        <dsp:cNvPr id="0" name=""/>
        <dsp:cNvSpPr/>
      </dsp:nvSpPr>
      <dsp:spPr>
        <a:xfrm>
          <a:off x="0" y="0"/>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6B80B7-2AEF-BE48-B84B-23A65DF3D1EF}">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Období: listopad 2004 – leden 2005</a:t>
          </a:r>
          <a:endParaRPr lang="en-US" sz="3000" kern="1200"/>
        </a:p>
      </dsp:txBody>
      <dsp:txXfrm>
        <a:off x="0" y="0"/>
        <a:ext cx="10515600" cy="1087834"/>
      </dsp:txXfrm>
    </dsp:sp>
    <dsp:sp modelId="{8398C94D-EF38-AB4A-B29D-B8D7CD05AEA5}">
      <dsp:nvSpPr>
        <dsp:cNvPr id="0" name=""/>
        <dsp:cNvSpPr/>
      </dsp:nvSpPr>
      <dsp:spPr>
        <a:xfrm>
          <a:off x="0" y="108783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39B8F-1AE5-7040-976A-494F8E1184A5}">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Důvod: zfalšované prezidentské volby – vyhlášen vítěz Viktor Janukovyč</a:t>
          </a:r>
          <a:endParaRPr lang="en-US" sz="3000" kern="1200"/>
        </a:p>
      </dsp:txBody>
      <dsp:txXfrm>
        <a:off x="0" y="1087834"/>
        <a:ext cx="10515600" cy="1087834"/>
      </dsp:txXfrm>
    </dsp:sp>
    <dsp:sp modelId="{3DD576E1-E455-D34B-BC00-EB9D4C9DFC14}">
      <dsp:nvSpPr>
        <dsp:cNvPr id="0" name=""/>
        <dsp:cNvSpPr/>
      </dsp:nvSpPr>
      <dsp:spPr>
        <a:xfrm>
          <a:off x="0" y="2175669"/>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2175E4-630E-6F4F-B302-763C3A31137C}">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Opozice vedená Viktorem Juščenkem obvinila vládu z podvodů</a:t>
          </a:r>
          <a:endParaRPr lang="en-US" sz="3000" kern="1200"/>
        </a:p>
      </dsp:txBody>
      <dsp:txXfrm>
        <a:off x="0" y="2175669"/>
        <a:ext cx="10515600" cy="1087834"/>
      </dsp:txXfrm>
    </dsp:sp>
    <dsp:sp modelId="{8AF0850B-49DF-844A-B6CD-7387B6D0925B}">
      <dsp:nvSpPr>
        <dsp:cNvPr id="0" name=""/>
        <dsp:cNvSpPr/>
      </dsp:nvSpPr>
      <dsp:spPr>
        <a:xfrm>
          <a:off x="0" y="3263503"/>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D0559-870A-1F49-8DD2-7E668D355BE3}">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Masové nenásilné protesty v Kyjevě a dalších městech</a:t>
          </a:r>
          <a:endParaRPr lang="en-US" sz="3000" kern="1200"/>
        </a:p>
      </dsp:txBody>
      <dsp:txXfrm>
        <a:off x="0" y="3263503"/>
        <a:ext cx="10515600" cy="10878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2D729-6DA0-8C46-944D-F12769B8A21A}">
      <dsp:nvSpPr>
        <dsp:cNvPr id="0" name=""/>
        <dsp:cNvSpPr/>
      </dsp:nvSpPr>
      <dsp:spPr>
        <a:xfrm>
          <a:off x="0" y="0"/>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52F58-4261-F84D-B294-329EA346B1F1}">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Oranžová barva = symbol kampaně Viktora Juščenka</a:t>
          </a:r>
          <a:endParaRPr lang="en-US" sz="3000" kern="1200"/>
        </a:p>
      </dsp:txBody>
      <dsp:txXfrm>
        <a:off x="0" y="0"/>
        <a:ext cx="10515600" cy="1087834"/>
      </dsp:txXfrm>
    </dsp:sp>
    <dsp:sp modelId="{93ED68B1-C53D-DA4E-920A-11CC4211BF4E}">
      <dsp:nvSpPr>
        <dsp:cNvPr id="0" name=""/>
        <dsp:cNvSpPr/>
      </dsp:nvSpPr>
      <dsp:spPr>
        <a:xfrm>
          <a:off x="0" y="108783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16456D-68DF-914E-86DE-61EB453F6B4A}">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Protesty vedly k rozhodnutí Nejvyššího soudu opakovat volby</a:t>
          </a:r>
          <a:endParaRPr lang="en-US" sz="3000" kern="1200"/>
        </a:p>
      </dsp:txBody>
      <dsp:txXfrm>
        <a:off x="0" y="1087834"/>
        <a:ext cx="10515600" cy="1087834"/>
      </dsp:txXfrm>
    </dsp:sp>
    <dsp:sp modelId="{50FA686E-EE68-2146-A696-4A97715737CE}">
      <dsp:nvSpPr>
        <dsp:cNvPr id="0" name=""/>
        <dsp:cNvSpPr/>
      </dsp:nvSpPr>
      <dsp:spPr>
        <a:xfrm>
          <a:off x="0" y="2175669"/>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F7D011-DAA9-A24C-ABB2-3D3682E90B04}">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Opakované 2. kolo: vítězství Juščenka (52 %)</a:t>
          </a:r>
          <a:endParaRPr lang="en-US" sz="3000" kern="1200"/>
        </a:p>
      </dsp:txBody>
      <dsp:txXfrm>
        <a:off x="0" y="2175669"/>
        <a:ext cx="10515600" cy="1087834"/>
      </dsp:txXfrm>
    </dsp:sp>
    <dsp:sp modelId="{F5332F4D-7E65-2647-8684-A5DDF68953C6}">
      <dsp:nvSpPr>
        <dsp:cNvPr id="0" name=""/>
        <dsp:cNvSpPr/>
      </dsp:nvSpPr>
      <dsp:spPr>
        <a:xfrm>
          <a:off x="0" y="3263503"/>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1BDCF-DCE2-5146-B737-68B1FFE6D369}">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Zahájil reformy, přiblížení k EU, boj s korupcí</a:t>
          </a:r>
          <a:endParaRPr lang="en-US" sz="3000" kern="1200"/>
        </a:p>
      </dsp:txBody>
      <dsp:txXfrm>
        <a:off x="0" y="3263503"/>
        <a:ext cx="10515600" cy="10878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69401-2EBC-CC46-88C8-1F6A0D561440}">
      <dsp:nvSpPr>
        <dsp:cNvPr id="0" name=""/>
        <dsp:cNvSpPr/>
      </dsp:nvSpPr>
      <dsp:spPr>
        <a:xfrm>
          <a:off x="0" y="2124"/>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F0B98F6-70F9-5144-A0F0-BE4A2ECFC6CF}">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Posílení občanské společnosti a víry v demokracii</a:t>
          </a:r>
          <a:endParaRPr lang="en-US" sz="4000" kern="1200"/>
        </a:p>
      </dsp:txBody>
      <dsp:txXfrm>
        <a:off x="0" y="2124"/>
        <a:ext cx="10515600" cy="1449029"/>
      </dsp:txXfrm>
    </dsp:sp>
    <dsp:sp modelId="{CFB98A33-48E1-2842-B7DA-37EB070E07A2}">
      <dsp:nvSpPr>
        <dsp:cNvPr id="0" name=""/>
        <dsp:cNvSpPr/>
      </dsp:nvSpPr>
      <dsp:spPr>
        <a:xfrm>
          <a:off x="0" y="1451154"/>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A96F307-F7D9-D243-95C5-C9A0BB472EA4}">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Zklamání z pomalých reforem a návratu starých struktur</a:t>
          </a:r>
          <a:endParaRPr lang="en-US" sz="4000" kern="1200"/>
        </a:p>
      </dsp:txBody>
      <dsp:txXfrm>
        <a:off x="0" y="1451154"/>
        <a:ext cx="10515600" cy="1449029"/>
      </dsp:txXfrm>
    </dsp:sp>
    <dsp:sp modelId="{DCAA91B1-69BD-9F45-8AF0-BCE4BEC9EFBB}">
      <dsp:nvSpPr>
        <dsp:cNvPr id="0" name=""/>
        <dsp:cNvSpPr/>
      </dsp:nvSpPr>
      <dsp:spPr>
        <a:xfrm>
          <a:off x="0" y="2900183"/>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92D68FC-D571-3248-A202-A9C77DC7E1C0}">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Předehra k Euromajdanu (2013–2014)</a:t>
          </a:r>
          <a:endParaRPr lang="en-US" sz="4000" kern="1200"/>
        </a:p>
      </dsp:txBody>
      <dsp:txXfrm>
        <a:off x="0" y="2900183"/>
        <a:ext cx="10515600" cy="144902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960F5-09B0-7442-BEC4-161E37B4492B}">
      <dsp:nvSpPr>
        <dsp:cNvPr id="0" name=""/>
        <dsp:cNvSpPr/>
      </dsp:nvSpPr>
      <dsp:spPr>
        <a:xfrm>
          <a:off x="0" y="0"/>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0C28272-AF3C-8A42-BB47-CE9145CFE3BE}">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Obě události byly masovými protesty za demokratické hodnoty</a:t>
          </a:r>
          <a:endParaRPr lang="en-US" sz="3000" kern="1200"/>
        </a:p>
      </dsp:txBody>
      <dsp:txXfrm>
        <a:off x="0" y="0"/>
        <a:ext cx="10515600" cy="1087834"/>
      </dsp:txXfrm>
    </dsp:sp>
    <dsp:sp modelId="{DFA5AB21-90CA-BF40-90D6-7FB83ABE3A39}">
      <dsp:nvSpPr>
        <dsp:cNvPr id="0" name=""/>
        <dsp:cNvSpPr/>
      </dsp:nvSpPr>
      <dsp:spPr>
        <a:xfrm>
          <a:off x="0" y="108783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9C6BF47-EF63-A845-B19A-308DFF8F82DC}">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Oranžová revoluce – protesty proti volebním podvodům</a:t>
          </a:r>
          <a:endParaRPr lang="en-US" sz="3000" kern="1200"/>
        </a:p>
      </dsp:txBody>
      <dsp:txXfrm>
        <a:off x="0" y="1087834"/>
        <a:ext cx="10515600" cy="1087834"/>
      </dsp:txXfrm>
    </dsp:sp>
    <dsp:sp modelId="{35CDB8D6-C078-9D4E-A5F2-0CC9CA419B90}">
      <dsp:nvSpPr>
        <dsp:cNvPr id="0" name=""/>
        <dsp:cNvSpPr/>
      </dsp:nvSpPr>
      <dsp:spPr>
        <a:xfrm>
          <a:off x="0" y="2175669"/>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331500E-603A-184B-89C1-A49CE4609DC1}">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Euromajdan – odpor proti odmítnutí přibližování k EU</a:t>
          </a:r>
          <a:endParaRPr lang="en-US" sz="3000" kern="1200"/>
        </a:p>
      </dsp:txBody>
      <dsp:txXfrm>
        <a:off x="0" y="2175669"/>
        <a:ext cx="10515600" cy="1087834"/>
      </dsp:txXfrm>
    </dsp:sp>
    <dsp:sp modelId="{CDA91A5F-F64E-894D-89B8-BC1B5054B413}">
      <dsp:nvSpPr>
        <dsp:cNvPr id="0" name=""/>
        <dsp:cNvSpPr/>
      </dsp:nvSpPr>
      <dsp:spPr>
        <a:xfrm>
          <a:off x="0" y="3263503"/>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EC7EE4F-AFF8-5042-80A8-CDBBD87DC309}">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Euromajdan vedl k pádu Janukovyče a konfliktu s Ruskem</a:t>
          </a:r>
          <a:endParaRPr lang="en-US" sz="3000" kern="1200"/>
        </a:p>
      </dsp:txBody>
      <dsp:txXfrm>
        <a:off x="0" y="3263503"/>
        <a:ext cx="10515600" cy="10878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0FDA5-A199-2E40-9B5E-68B0CD09319B}">
      <dsp:nvSpPr>
        <dsp:cNvPr id="0" name=""/>
        <dsp:cNvSpPr/>
      </dsp:nvSpPr>
      <dsp:spPr>
        <a:xfrm>
          <a:off x="0" y="1759"/>
          <a:ext cx="579119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876352E-3E87-2042-8549-711EA9FCB530}">
      <dsp:nvSpPr>
        <dsp:cNvPr id="0" name=""/>
        <dsp:cNvSpPr/>
      </dsp:nvSpPr>
      <dsp:spPr>
        <a:xfrm>
          <a:off x="0" y="1759"/>
          <a:ext cx="5791199" cy="119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t>• </a:t>
          </a:r>
          <a:r>
            <a:rPr lang="en-US" sz="2900" b="1" kern="1200" dirty="0" err="1"/>
            <a:t>Narozen</a:t>
          </a:r>
          <a:r>
            <a:rPr lang="en-US" sz="2900" b="1" kern="1200" dirty="0"/>
            <a:t>: 9. </a:t>
          </a:r>
          <a:r>
            <a:rPr lang="en-US" sz="2900" b="1" kern="1200" dirty="0" err="1"/>
            <a:t>července</a:t>
          </a:r>
          <a:r>
            <a:rPr lang="en-US" sz="2900" b="1" kern="1200" dirty="0"/>
            <a:t> 1950, </a:t>
          </a:r>
          <a:r>
            <a:rPr lang="en-US" sz="2900" b="1" kern="1200" dirty="0" err="1"/>
            <a:t>Jenakijeve</a:t>
          </a:r>
          <a:r>
            <a:rPr lang="en-US" sz="2900" b="1" kern="1200" dirty="0"/>
            <a:t> (</a:t>
          </a:r>
          <a:r>
            <a:rPr lang="en-US" sz="2900" b="1" kern="1200" dirty="0" err="1"/>
            <a:t>Doněcká</a:t>
          </a:r>
          <a:r>
            <a:rPr lang="en-US" sz="2900" b="1" kern="1200" dirty="0"/>
            <a:t> oblast)</a:t>
          </a:r>
          <a:endParaRPr lang="en-US" sz="2900" kern="1200" dirty="0"/>
        </a:p>
      </dsp:txBody>
      <dsp:txXfrm>
        <a:off x="0" y="1759"/>
        <a:ext cx="5791199" cy="1199805"/>
      </dsp:txXfrm>
    </dsp:sp>
    <dsp:sp modelId="{DE8E3565-3252-6B4F-B2CF-F30455B0324F}">
      <dsp:nvSpPr>
        <dsp:cNvPr id="0" name=""/>
        <dsp:cNvSpPr/>
      </dsp:nvSpPr>
      <dsp:spPr>
        <a:xfrm>
          <a:off x="0" y="1201564"/>
          <a:ext cx="579119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6CD65AF-6B63-0D43-994A-24A7B5945D4D}">
      <dsp:nvSpPr>
        <dsp:cNvPr id="0" name=""/>
        <dsp:cNvSpPr/>
      </dsp:nvSpPr>
      <dsp:spPr>
        <a:xfrm>
          <a:off x="0" y="1201564"/>
          <a:ext cx="5791199" cy="119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 Ruskojazyčný původ, technické a ekonomické vzdělání</a:t>
          </a:r>
          <a:endParaRPr lang="en-US" sz="2900" kern="1200"/>
        </a:p>
      </dsp:txBody>
      <dsp:txXfrm>
        <a:off x="0" y="1201564"/>
        <a:ext cx="5791199" cy="1199805"/>
      </dsp:txXfrm>
    </dsp:sp>
    <dsp:sp modelId="{D629DA83-C136-0248-A63B-5ED8F5E729E5}">
      <dsp:nvSpPr>
        <dsp:cNvPr id="0" name=""/>
        <dsp:cNvSpPr/>
      </dsp:nvSpPr>
      <dsp:spPr>
        <a:xfrm>
          <a:off x="0" y="2401370"/>
          <a:ext cx="579119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E8D2993-374D-5A45-92DC-12358D61C791}">
      <dsp:nvSpPr>
        <dsp:cNvPr id="0" name=""/>
        <dsp:cNvSpPr/>
      </dsp:nvSpPr>
      <dsp:spPr>
        <a:xfrm>
          <a:off x="0" y="2401370"/>
          <a:ext cx="5791199" cy="119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 Kritizováno formální právní vzdělání</a:t>
          </a:r>
          <a:endParaRPr lang="en-US" sz="2900" kern="1200"/>
        </a:p>
      </dsp:txBody>
      <dsp:txXfrm>
        <a:off x="0" y="2401370"/>
        <a:ext cx="5791199" cy="119980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9FF48-60B5-4FBF-A20B-3C6E2EB6EAF2}">
      <dsp:nvSpPr>
        <dsp:cNvPr id="0" name=""/>
        <dsp:cNvSpPr/>
      </dsp:nvSpPr>
      <dsp:spPr>
        <a:xfrm>
          <a:off x="778428" y="1292737"/>
          <a:ext cx="1084396" cy="10843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7CB637-F973-49D6-83DD-351AB5C8B475}">
      <dsp:nvSpPr>
        <dsp:cNvPr id="0" name=""/>
        <dsp:cNvSpPr/>
      </dsp:nvSpPr>
      <dsp:spPr>
        <a:xfrm>
          <a:off x="115741" y="2695787"/>
          <a:ext cx="24097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 Premiér Ukrajiny: 2002–2005, 2006–2007</a:t>
          </a:r>
          <a:endParaRPr lang="en-US" sz="1700" kern="1200"/>
        </a:p>
      </dsp:txBody>
      <dsp:txXfrm>
        <a:off x="115741" y="2695787"/>
        <a:ext cx="2409769" cy="720000"/>
      </dsp:txXfrm>
    </dsp:sp>
    <dsp:sp modelId="{C62FE542-8D5D-4A68-B07B-39BA25501818}">
      <dsp:nvSpPr>
        <dsp:cNvPr id="0" name=""/>
        <dsp:cNvSpPr/>
      </dsp:nvSpPr>
      <dsp:spPr>
        <a:xfrm>
          <a:off x="3609908" y="1292737"/>
          <a:ext cx="1084396" cy="10843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889ACC-6687-44C9-9FF3-3C221884A8F2}">
      <dsp:nvSpPr>
        <dsp:cNvPr id="0" name=""/>
        <dsp:cNvSpPr/>
      </dsp:nvSpPr>
      <dsp:spPr>
        <a:xfrm>
          <a:off x="2947221" y="2695787"/>
          <a:ext cx="24097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dirty="0"/>
            <a:t>• </a:t>
          </a:r>
          <a:r>
            <a:rPr lang="en-US" sz="1700" b="1" kern="1200" dirty="0" err="1"/>
            <a:t>Kandidát</a:t>
          </a:r>
          <a:r>
            <a:rPr lang="en-US" sz="1700" b="1" kern="1200" dirty="0"/>
            <a:t> v </a:t>
          </a:r>
          <a:r>
            <a:rPr lang="en-US" sz="1700" b="1" kern="1200" dirty="0" err="1"/>
            <a:t>prezidentských</a:t>
          </a:r>
          <a:r>
            <a:rPr lang="en-US" sz="1700" b="1" kern="1200" dirty="0"/>
            <a:t> </a:t>
          </a:r>
          <a:r>
            <a:rPr lang="en-US" sz="1700" b="1" kern="1200" dirty="0" err="1"/>
            <a:t>volbách</a:t>
          </a:r>
          <a:r>
            <a:rPr lang="en-US" sz="1700" b="1" kern="1200" dirty="0"/>
            <a:t> 2004 – </a:t>
          </a:r>
          <a:r>
            <a:rPr lang="en-US" sz="1700" b="1" kern="1200" dirty="0" err="1"/>
            <a:t>volby</a:t>
          </a:r>
          <a:r>
            <a:rPr lang="en-US" sz="1700" b="1" kern="1200" dirty="0"/>
            <a:t> </a:t>
          </a:r>
          <a:r>
            <a:rPr lang="en-US" sz="1700" b="1" kern="1200" dirty="0" err="1"/>
            <a:t>zfalšovány</a:t>
          </a:r>
          <a:endParaRPr lang="en-US" sz="1700" kern="1200" dirty="0"/>
        </a:p>
      </dsp:txBody>
      <dsp:txXfrm>
        <a:off x="2947221" y="2695787"/>
        <a:ext cx="2409769" cy="720000"/>
      </dsp:txXfrm>
    </dsp:sp>
    <dsp:sp modelId="{FD722514-EDEC-4E62-BA94-02E05BEC901E}">
      <dsp:nvSpPr>
        <dsp:cNvPr id="0" name=""/>
        <dsp:cNvSpPr/>
      </dsp:nvSpPr>
      <dsp:spPr>
        <a:xfrm>
          <a:off x="6441387" y="1292737"/>
          <a:ext cx="1084396" cy="10843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376E9-C531-4115-9549-F1551ED6CE7B}">
      <dsp:nvSpPr>
        <dsp:cNvPr id="0" name=""/>
        <dsp:cNvSpPr/>
      </dsp:nvSpPr>
      <dsp:spPr>
        <a:xfrm>
          <a:off x="5778701" y="2695787"/>
          <a:ext cx="24097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dirty="0"/>
            <a:t>• </a:t>
          </a:r>
          <a:r>
            <a:rPr lang="en-US" sz="1700" b="1" kern="1200" dirty="0" err="1"/>
            <a:t>Prezident</a:t>
          </a:r>
          <a:r>
            <a:rPr lang="en-US" sz="1700" b="1" kern="1200" dirty="0"/>
            <a:t> </a:t>
          </a:r>
          <a:r>
            <a:rPr lang="en-US" sz="1700" b="1" kern="1200" dirty="0" err="1"/>
            <a:t>Ukrajiny</a:t>
          </a:r>
          <a:r>
            <a:rPr lang="en-US" sz="1700" b="1" kern="1200" dirty="0"/>
            <a:t>: 2010–2014</a:t>
          </a:r>
          <a:endParaRPr lang="en-US" sz="1700" kern="1200" dirty="0"/>
        </a:p>
      </dsp:txBody>
      <dsp:txXfrm>
        <a:off x="5778701" y="2695787"/>
        <a:ext cx="2409769" cy="72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81DC9-2892-E046-AC50-5F24AF2873EA}">
      <dsp:nvSpPr>
        <dsp:cNvPr id="0" name=""/>
        <dsp:cNvSpPr/>
      </dsp:nvSpPr>
      <dsp:spPr>
        <a:xfrm>
          <a:off x="0" y="212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49E9F8-EE21-0848-B0E3-54E69549DDE8}">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2013: odmítl podepsat asociační dohodu s EU</a:t>
          </a:r>
          <a:endParaRPr lang="en-US" sz="4000" kern="1200"/>
        </a:p>
      </dsp:txBody>
      <dsp:txXfrm>
        <a:off x="0" y="2124"/>
        <a:ext cx="10515600" cy="1449029"/>
      </dsp:txXfrm>
    </dsp:sp>
    <dsp:sp modelId="{126845E9-A940-7542-A1A2-9590F7A9F9E7}">
      <dsp:nvSpPr>
        <dsp:cNvPr id="0" name=""/>
        <dsp:cNvSpPr/>
      </dsp:nvSpPr>
      <dsp:spPr>
        <a:xfrm>
          <a:off x="0" y="145115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CDA9B-D362-DF43-BD0A-F47EFEF7DF15}">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Spuštění Euromajdanu – masové protesty</a:t>
          </a:r>
          <a:endParaRPr lang="en-US" sz="4000" kern="1200"/>
        </a:p>
      </dsp:txBody>
      <dsp:txXfrm>
        <a:off x="0" y="1451154"/>
        <a:ext cx="10515600" cy="1449029"/>
      </dsp:txXfrm>
    </dsp:sp>
    <dsp:sp modelId="{755A5275-DF1A-544C-859B-183A9BAEF58E}">
      <dsp:nvSpPr>
        <dsp:cNvPr id="0" name=""/>
        <dsp:cNvSpPr/>
      </dsp:nvSpPr>
      <dsp:spPr>
        <a:xfrm>
          <a:off x="0" y="2900183"/>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28F10C-FDD5-0249-94A8-8CF0D975FF93}">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Únor 2014: útěk do Ruska, odvolán parlamentem</a:t>
          </a:r>
          <a:endParaRPr lang="en-US" sz="4000" kern="1200"/>
        </a:p>
      </dsp:txBody>
      <dsp:txXfrm>
        <a:off x="0" y="2900183"/>
        <a:ext cx="10515600"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D77B7-A0CA-684F-93B4-6E182BB0653C}">
      <dsp:nvSpPr>
        <dsp:cNvPr id="0" name=""/>
        <dsp:cNvSpPr/>
      </dsp:nvSpPr>
      <dsp:spPr>
        <a:xfrm>
          <a:off x="0" y="0"/>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BEFC3-4909-604D-8DCF-C6EB364AEEE6}">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cs-CZ" sz="2600" kern="1200"/>
            <a:t>První </a:t>
          </a:r>
          <a:r>
            <a:rPr lang="cs-CZ" sz="2600" b="1" kern="1200"/>
            <a:t>částečně svobodné volby</a:t>
          </a:r>
          <a:r>
            <a:rPr lang="cs-CZ" sz="2600" kern="1200"/>
            <a:t> v Ukrajinské SSR od roku 1917.</a:t>
          </a:r>
          <a:endParaRPr lang="en-US" sz="2600" kern="1200"/>
        </a:p>
      </dsp:txBody>
      <dsp:txXfrm>
        <a:off x="0" y="0"/>
        <a:ext cx="10515600" cy="1087834"/>
      </dsp:txXfrm>
    </dsp:sp>
    <dsp:sp modelId="{5764EC2F-38DC-3E48-AE32-EAFB3720C0FA}">
      <dsp:nvSpPr>
        <dsp:cNvPr id="0" name=""/>
        <dsp:cNvSpPr/>
      </dsp:nvSpPr>
      <dsp:spPr>
        <a:xfrm>
          <a:off x="0" y="108783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140FCB-6979-5349-88C3-8DA30FA376F2}">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cs-CZ" sz="2600" kern="1200"/>
            <a:t>Zvolen byl nový </a:t>
          </a:r>
          <a:r>
            <a:rPr lang="cs-CZ" sz="2600" b="1" kern="1200"/>
            <a:t>parlament – Nejvyšší sovět Ukrajiny</a:t>
          </a:r>
          <a:r>
            <a:rPr lang="cs-CZ" sz="2600" kern="1200"/>
            <a:t>.</a:t>
          </a:r>
          <a:endParaRPr lang="en-US" sz="2600" kern="1200"/>
        </a:p>
      </dsp:txBody>
      <dsp:txXfrm>
        <a:off x="0" y="1087834"/>
        <a:ext cx="10515600" cy="1087834"/>
      </dsp:txXfrm>
    </dsp:sp>
    <dsp:sp modelId="{DDCA7151-659C-074A-8D0A-CE516228687A}">
      <dsp:nvSpPr>
        <dsp:cNvPr id="0" name=""/>
        <dsp:cNvSpPr/>
      </dsp:nvSpPr>
      <dsp:spPr>
        <a:xfrm>
          <a:off x="0" y="2175669"/>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F7B26B-1DF1-AB47-B32F-7C51E832B71C}">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cs-CZ" sz="2600" kern="1200"/>
            <a:t>V parlamentu začala působit </a:t>
          </a:r>
          <a:r>
            <a:rPr lang="cs-CZ" sz="2600" b="1" kern="1200"/>
            <a:t>opoziční skupina „Narodna Rada“ (Národní rada)</a:t>
          </a:r>
          <a:r>
            <a:rPr lang="cs-CZ" sz="2600" kern="1200"/>
            <a:t>, složená z prodemokratických a prozápadních poslanců.</a:t>
          </a:r>
          <a:endParaRPr lang="en-US" sz="2600" kern="1200"/>
        </a:p>
      </dsp:txBody>
      <dsp:txXfrm>
        <a:off x="0" y="2175669"/>
        <a:ext cx="10515600" cy="1087834"/>
      </dsp:txXfrm>
    </dsp:sp>
    <dsp:sp modelId="{A1B5C876-0C2F-B148-A828-C17214F5D503}">
      <dsp:nvSpPr>
        <dsp:cNvPr id="0" name=""/>
        <dsp:cNvSpPr/>
      </dsp:nvSpPr>
      <dsp:spPr>
        <a:xfrm>
          <a:off x="0" y="3263503"/>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E1C316-99BD-AA46-973C-C8B683D4CF8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cs-CZ" sz="2600" kern="1200"/>
            <a:t>Tyto volby znamenaly </a:t>
          </a:r>
          <a:r>
            <a:rPr lang="cs-CZ" sz="2600" b="1" kern="1200"/>
            <a:t>začátek procesu demokratizace a postupného odpoutávání od Moskvy</a:t>
          </a:r>
          <a:r>
            <a:rPr lang="cs-CZ" sz="2600" kern="1200"/>
            <a:t>.</a:t>
          </a:r>
          <a:endParaRPr lang="en-US" sz="2600" kern="1200"/>
        </a:p>
      </dsp:txBody>
      <dsp:txXfrm>
        <a:off x="0" y="3263503"/>
        <a:ext cx="10515600" cy="10878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B0F22-8F4F-CD4D-9368-AF1FB3B6DF74}">
      <dsp:nvSpPr>
        <dsp:cNvPr id="0" name=""/>
        <dsp:cNvSpPr/>
      </dsp:nvSpPr>
      <dsp:spPr>
        <a:xfrm>
          <a:off x="0" y="212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7E1A737-AA2A-944F-9066-79F8295ADF69}">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Exil v Rusku, odsouzen za vlastizradu (2019)</a:t>
          </a:r>
          <a:endParaRPr lang="en-US" sz="4000" kern="1200"/>
        </a:p>
      </dsp:txBody>
      <dsp:txXfrm>
        <a:off x="0" y="2124"/>
        <a:ext cx="10515600" cy="1449029"/>
      </dsp:txXfrm>
    </dsp:sp>
    <dsp:sp modelId="{81AD4446-AE5D-864A-9436-043A725A4CBA}">
      <dsp:nvSpPr>
        <dsp:cNvPr id="0" name=""/>
        <dsp:cNvSpPr/>
      </dsp:nvSpPr>
      <dsp:spPr>
        <a:xfrm>
          <a:off x="0" y="145115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BB45C52-603E-BF4B-8BEE-BF6A1C54523F}">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Spojován s ruskou anexí Krymu a válkou na Donbasu</a:t>
          </a:r>
          <a:endParaRPr lang="en-US" sz="4000" kern="1200"/>
        </a:p>
      </dsp:txBody>
      <dsp:txXfrm>
        <a:off x="0" y="1451154"/>
        <a:ext cx="10515600" cy="1449029"/>
      </dsp:txXfrm>
    </dsp:sp>
    <dsp:sp modelId="{CB12E91A-5DB4-4A47-BC3D-C052F45CA025}">
      <dsp:nvSpPr>
        <dsp:cNvPr id="0" name=""/>
        <dsp:cNvSpPr/>
      </dsp:nvSpPr>
      <dsp:spPr>
        <a:xfrm>
          <a:off x="0" y="2900183"/>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BD9CB26-3B24-0D45-ACDA-375841AC88EC}">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Vnímán jako symbol korupce a proruské politiky</a:t>
          </a:r>
          <a:endParaRPr lang="en-US" sz="4000" kern="1200"/>
        </a:p>
      </dsp:txBody>
      <dsp:txXfrm>
        <a:off x="0" y="2900183"/>
        <a:ext cx="10515600" cy="144902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EF2CC-7972-9B40-AC05-8F9FEDB23ADC}">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D0ED5B9-E7A6-9E48-989C-56F908EF30AD}">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U proruštích voličů – dříve oblíbený jako ochránce stability</a:t>
          </a:r>
          <a:endParaRPr lang="en-US" sz="4000" kern="1200"/>
        </a:p>
      </dsp:txBody>
      <dsp:txXfrm>
        <a:off x="0" y="2124"/>
        <a:ext cx="10515600" cy="1449029"/>
      </dsp:txXfrm>
    </dsp:sp>
    <dsp:sp modelId="{A509D8A4-747A-2743-84DC-23C2C305CE06}">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C3B3064-8D9D-684A-8724-1B5C5BA6DA0F}">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U prozápadních Ukrajinců – symbol zrady a selhání demokracie</a:t>
          </a:r>
          <a:endParaRPr lang="en-US" sz="4000" kern="1200"/>
        </a:p>
      </dsp:txBody>
      <dsp:txXfrm>
        <a:off x="0" y="1451154"/>
        <a:ext cx="10515600" cy="1449029"/>
      </dsp:txXfrm>
    </dsp:sp>
    <dsp:sp modelId="{A89699D9-301A-9346-BE64-ADB9F406EC20}">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1FABE18-B125-764D-95ED-8E658812BD94}">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Jeho pád odstartoval novou etapu ukrajinských dějin</a:t>
          </a:r>
          <a:endParaRPr lang="en-US" sz="4000" kern="1200"/>
        </a:p>
      </dsp:txBody>
      <dsp:txXfrm>
        <a:off x="0" y="2900183"/>
        <a:ext cx="10515600" cy="144902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E2FC0-AD34-B542-8949-C2E532B43E98}">
      <dsp:nvSpPr>
        <dsp:cNvPr id="0" name=""/>
        <dsp:cNvSpPr/>
      </dsp:nvSpPr>
      <dsp:spPr>
        <a:xfrm>
          <a:off x="0" y="2124"/>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0DAEB14-DB7D-A54D-A624-9857A977C3A0}">
      <dsp:nvSpPr>
        <dsp:cNvPr id="0" name=""/>
        <dsp:cNvSpPr/>
      </dsp:nvSpPr>
      <dsp:spPr>
        <a:xfrm>
          <a:off x="0" y="212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 Narozen: 23. února 1954, Sumská oblast</a:t>
          </a:r>
          <a:endParaRPr lang="en-US" sz="2900" kern="1200"/>
        </a:p>
      </dsp:txBody>
      <dsp:txXfrm>
        <a:off x="0" y="2124"/>
        <a:ext cx="5181600" cy="1449029"/>
      </dsp:txXfrm>
    </dsp:sp>
    <dsp:sp modelId="{3C6CC3E9-DEB7-3E43-AD5C-4F2A4F32A20D}">
      <dsp:nvSpPr>
        <dsp:cNvPr id="0" name=""/>
        <dsp:cNvSpPr/>
      </dsp:nvSpPr>
      <dsp:spPr>
        <a:xfrm>
          <a:off x="0" y="1451154"/>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D10EB0E-8BC1-9747-A970-7CEE82FD2C99}">
      <dsp:nvSpPr>
        <dsp:cNvPr id="0" name=""/>
        <dsp:cNvSpPr/>
      </dsp:nvSpPr>
      <dsp:spPr>
        <a:xfrm>
          <a:off x="0" y="145115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 Ekonom a bankéř, proevropská orientace</a:t>
          </a:r>
          <a:endParaRPr lang="en-US" sz="2900" kern="1200"/>
        </a:p>
      </dsp:txBody>
      <dsp:txXfrm>
        <a:off x="0" y="1451154"/>
        <a:ext cx="5181600" cy="1449029"/>
      </dsp:txXfrm>
    </dsp:sp>
    <dsp:sp modelId="{2CAE2E79-8380-D543-9E29-48FF420D03EE}">
      <dsp:nvSpPr>
        <dsp:cNvPr id="0" name=""/>
        <dsp:cNvSpPr/>
      </dsp:nvSpPr>
      <dsp:spPr>
        <a:xfrm>
          <a:off x="0" y="2900183"/>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899ED85-CE10-1C4A-9D69-056400B56644}">
      <dsp:nvSpPr>
        <dsp:cNvPr id="0" name=""/>
        <dsp:cNvSpPr/>
      </dsp:nvSpPr>
      <dsp:spPr>
        <a:xfrm>
          <a:off x="0" y="2900183"/>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 Manželka Kateryna – ukrajinsko-amerického původu</a:t>
          </a:r>
          <a:endParaRPr lang="en-US" sz="2900" kern="1200"/>
        </a:p>
      </dsp:txBody>
      <dsp:txXfrm>
        <a:off x="0" y="2900183"/>
        <a:ext cx="5181600" cy="144902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FA3BD-9D01-9949-872C-6D558F318B06}">
      <dsp:nvSpPr>
        <dsp:cNvPr id="0" name=""/>
        <dsp:cNvSpPr/>
      </dsp:nvSpPr>
      <dsp:spPr>
        <a:xfrm>
          <a:off x="0" y="2299"/>
          <a:ext cx="830421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E1C95A1-558D-CF4D-A60C-347FF9B0BFB7}">
      <dsp:nvSpPr>
        <dsp:cNvPr id="0" name=""/>
        <dsp:cNvSpPr/>
      </dsp:nvSpPr>
      <dsp:spPr>
        <a:xfrm>
          <a:off x="0" y="2299"/>
          <a:ext cx="8304213" cy="1567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 Guvernér centrální banky (1993–1999) – zavedení hřivny</a:t>
          </a:r>
          <a:endParaRPr lang="en-US" sz="3800" kern="1200"/>
        </a:p>
      </dsp:txBody>
      <dsp:txXfrm>
        <a:off x="0" y="2299"/>
        <a:ext cx="8304213" cy="1567975"/>
      </dsp:txXfrm>
    </dsp:sp>
    <dsp:sp modelId="{276280D0-CD0D-BA43-A0F5-887D0F8369A6}">
      <dsp:nvSpPr>
        <dsp:cNvPr id="0" name=""/>
        <dsp:cNvSpPr/>
      </dsp:nvSpPr>
      <dsp:spPr>
        <a:xfrm>
          <a:off x="0" y="1570274"/>
          <a:ext cx="830421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C4642B-4276-6141-97E5-46F61F5122C7}">
      <dsp:nvSpPr>
        <dsp:cNvPr id="0" name=""/>
        <dsp:cNvSpPr/>
      </dsp:nvSpPr>
      <dsp:spPr>
        <a:xfrm>
          <a:off x="0" y="1570274"/>
          <a:ext cx="8304213" cy="1567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 Premiér Ukrajiny (1999–2001) – reformy, odvolání politickým tlakem</a:t>
          </a:r>
          <a:endParaRPr lang="en-US" sz="3800" kern="1200"/>
        </a:p>
      </dsp:txBody>
      <dsp:txXfrm>
        <a:off x="0" y="1570274"/>
        <a:ext cx="8304213" cy="1567975"/>
      </dsp:txXfrm>
    </dsp:sp>
    <dsp:sp modelId="{0363CF3E-207D-7B42-AD81-7369CC658CBF}">
      <dsp:nvSpPr>
        <dsp:cNvPr id="0" name=""/>
        <dsp:cNvSpPr/>
      </dsp:nvSpPr>
      <dsp:spPr>
        <a:xfrm>
          <a:off x="0" y="3138250"/>
          <a:ext cx="830421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8E69D79-9571-4D4B-AB8C-56DAEA54250A}">
      <dsp:nvSpPr>
        <dsp:cNvPr id="0" name=""/>
        <dsp:cNvSpPr/>
      </dsp:nvSpPr>
      <dsp:spPr>
        <a:xfrm>
          <a:off x="0" y="3138250"/>
          <a:ext cx="8304213" cy="1567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 Zakladatel opozičního bloku „Naše Ukrajina“</a:t>
          </a:r>
          <a:endParaRPr lang="en-US" sz="3800" kern="1200"/>
        </a:p>
      </dsp:txBody>
      <dsp:txXfrm>
        <a:off x="0" y="3138250"/>
        <a:ext cx="8304213" cy="15679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9630F-B5A2-3047-A784-1D26F85A89D4}">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9B0CB43-FAA9-5D47-909A-A91EF7904EE1}">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Prezidentské volby 2004 – oponent Janukovyče</a:t>
          </a:r>
          <a:endParaRPr lang="en-US" sz="4000" kern="1200"/>
        </a:p>
      </dsp:txBody>
      <dsp:txXfrm>
        <a:off x="0" y="2124"/>
        <a:ext cx="10515600" cy="1449029"/>
      </dsp:txXfrm>
    </dsp:sp>
    <dsp:sp modelId="{8FE92363-2BBF-1345-B415-DE03C41AFDE1}">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8560FE8-89B9-7A4C-9310-4BFEE6148BC0}">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Otráven dioxinem během kampaně</a:t>
          </a:r>
          <a:endParaRPr lang="en-US" sz="4000" kern="1200"/>
        </a:p>
      </dsp:txBody>
      <dsp:txXfrm>
        <a:off x="0" y="1451154"/>
        <a:ext cx="10515600" cy="1449029"/>
      </dsp:txXfrm>
    </dsp:sp>
    <dsp:sp modelId="{64F5BB1B-DC7E-614A-BDA0-EC8BC63C2DC7}">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F06D16C-616B-6146-A4AD-B1D6DEBE0132}">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Po Oranžové revoluci zvolen prezidentem (prosinec 2004)</a:t>
          </a:r>
          <a:endParaRPr lang="en-US" sz="4000" kern="1200"/>
        </a:p>
      </dsp:txBody>
      <dsp:txXfrm>
        <a:off x="0" y="2900183"/>
        <a:ext cx="10515600" cy="144902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D3B40-EBF7-634C-A987-91D971E716C9}">
      <dsp:nvSpPr>
        <dsp:cNvPr id="0" name=""/>
        <dsp:cNvSpPr/>
      </dsp:nvSpPr>
      <dsp:spPr>
        <a:xfrm>
          <a:off x="0" y="212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C7085A3-BC9E-3C4E-87A7-2672A6CF7345}">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b="1" kern="1200"/>
            <a:t>• Podpora přiblížení k EU a NATO</a:t>
          </a:r>
          <a:endParaRPr lang="en-US" sz="4200" kern="1200"/>
        </a:p>
      </dsp:txBody>
      <dsp:txXfrm>
        <a:off x="0" y="2124"/>
        <a:ext cx="10515600" cy="1449029"/>
      </dsp:txXfrm>
    </dsp:sp>
    <dsp:sp modelId="{3F2F8687-8557-B044-82CE-E868AC6AB585}">
      <dsp:nvSpPr>
        <dsp:cNvPr id="0" name=""/>
        <dsp:cNvSpPr/>
      </dsp:nvSpPr>
      <dsp:spPr>
        <a:xfrm>
          <a:off x="0" y="145115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2D1CBAB-C50B-FE46-992C-AEAE5FB0F4A3}">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b="1" kern="1200"/>
            <a:t>• Spory s Tymošenkovou, pomalé reformy</a:t>
          </a:r>
          <a:endParaRPr lang="en-US" sz="4200" kern="1200"/>
        </a:p>
      </dsp:txBody>
      <dsp:txXfrm>
        <a:off x="0" y="1451154"/>
        <a:ext cx="10515600" cy="1449029"/>
      </dsp:txXfrm>
    </dsp:sp>
    <dsp:sp modelId="{E2554C22-33F0-9842-8AF9-B4C23883AF1D}">
      <dsp:nvSpPr>
        <dsp:cNvPr id="0" name=""/>
        <dsp:cNvSpPr/>
      </dsp:nvSpPr>
      <dsp:spPr>
        <a:xfrm>
          <a:off x="0" y="2900183"/>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F163A68-1186-DF44-BE9D-3B347A58092B}">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b="1" kern="1200"/>
            <a:t>• Ztráta důvěry veřejnosti</a:t>
          </a:r>
          <a:endParaRPr lang="en-US" sz="4200" kern="1200"/>
        </a:p>
      </dsp:txBody>
      <dsp:txXfrm>
        <a:off x="0" y="2900183"/>
        <a:ext cx="10515600" cy="144902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DF60F-290A-4D41-AF91-B69CAEF0719B}">
      <dsp:nvSpPr>
        <dsp:cNvPr id="0" name=""/>
        <dsp:cNvSpPr/>
      </dsp:nvSpPr>
      <dsp:spPr>
        <a:xfrm>
          <a:off x="0" y="212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D5523-9259-ED40-B853-BF1E271B1B4A}">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Ve volbách 2010 získal méně než 6 % hlasů</a:t>
          </a:r>
          <a:endParaRPr lang="en-US" sz="4000" kern="1200"/>
        </a:p>
      </dsp:txBody>
      <dsp:txXfrm>
        <a:off x="0" y="2124"/>
        <a:ext cx="10515600" cy="1449029"/>
      </dsp:txXfrm>
    </dsp:sp>
    <dsp:sp modelId="{B691E71E-C3A7-BD4F-AAF8-2767F443BC9A}">
      <dsp:nvSpPr>
        <dsp:cNvPr id="0" name=""/>
        <dsp:cNvSpPr/>
      </dsp:nvSpPr>
      <dsp:spPr>
        <a:xfrm>
          <a:off x="0" y="145115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375BD0-4A4D-544D-8473-EE5357754096}">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Stáhl se z politiky, symbol demokratických změn</a:t>
          </a:r>
          <a:endParaRPr lang="en-US" sz="4000" kern="1200"/>
        </a:p>
      </dsp:txBody>
      <dsp:txXfrm>
        <a:off x="0" y="1451154"/>
        <a:ext cx="10515600" cy="1449029"/>
      </dsp:txXfrm>
    </dsp:sp>
    <dsp:sp modelId="{81F51A2C-A09D-2D4D-A2F9-9CC4A2BAF38B}">
      <dsp:nvSpPr>
        <dsp:cNvPr id="0" name=""/>
        <dsp:cNvSpPr/>
      </dsp:nvSpPr>
      <dsp:spPr>
        <a:xfrm>
          <a:off x="0" y="2900183"/>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9545F-B56B-7945-A7A2-CB593BD9A57E}">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Vnímán jako čestný, ale slabý vůdce</a:t>
          </a:r>
          <a:endParaRPr lang="en-US" sz="4000" kern="1200"/>
        </a:p>
      </dsp:txBody>
      <dsp:txXfrm>
        <a:off x="0" y="2900183"/>
        <a:ext cx="10515600" cy="144902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E42B4-AC48-1F47-98C3-AFE60EB33EBD}">
      <dsp:nvSpPr>
        <dsp:cNvPr id="0" name=""/>
        <dsp:cNvSpPr/>
      </dsp:nvSpPr>
      <dsp:spPr>
        <a:xfrm>
          <a:off x="0" y="0"/>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4D22D8-FCA7-1B46-A123-5FE0A0999033}">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Juščenko: prozápadní, demokratický reformátor</a:t>
          </a:r>
          <a:endParaRPr lang="en-US" sz="3000" kern="1200"/>
        </a:p>
      </dsp:txBody>
      <dsp:txXfrm>
        <a:off x="0" y="0"/>
        <a:ext cx="10515600" cy="1087834"/>
      </dsp:txXfrm>
    </dsp:sp>
    <dsp:sp modelId="{B18E6759-1EFB-3A4D-8B43-849B07CF1A81}">
      <dsp:nvSpPr>
        <dsp:cNvPr id="0" name=""/>
        <dsp:cNvSpPr/>
      </dsp:nvSpPr>
      <dsp:spPr>
        <a:xfrm>
          <a:off x="0" y="1087834"/>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15D51F-6503-8C41-B4E1-EDAC7940F67D}">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Janukovyč: proruský, autoritářský styl vlády</a:t>
          </a:r>
          <a:endParaRPr lang="en-US" sz="3000" kern="1200"/>
        </a:p>
      </dsp:txBody>
      <dsp:txXfrm>
        <a:off x="0" y="1087834"/>
        <a:ext cx="10515600" cy="1087834"/>
      </dsp:txXfrm>
    </dsp:sp>
    <dsp:sp modelId="{A6824F69-B528-5442-A8ED-BA6D74AAC20D}">
      <dsp:nvSpPr>
        <dsp:cNvPr id="0" name=""/>
        <dsp:cNvSpPr/>
      </dsp:nvSpPr>
      <dsp:spPr>
        <a:xfrm>
          <a:off x="0" y="2175669"/>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F40557-98A4-A94C-9837-2CEC53DC0B4C}">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Juščenko – symbol Oranžové revoluce, Janukovyč – pád během Euromajdanu</a:t>
          </a:r>
          <a:endParaRPr lang="en-US" sz="3000" kern="1200"/>
        </a:p>
      </dsp:txBody>
      <dsp:txXfrm>
        <a:off x="0" y="2175669"/>
        <a:ext cx="10515600" cy="1087834"/>
      </dsp:txXfrm>
    </dsp:sp>
    <dsp:sp modelId="{FC634969-3CD3-CD4C-A9AB-0A52C92233FE}">
      <dsp:nvSpPr>
        <dsp:cNvPr id="0" name=""/>
        <dsp:cNvSpPr/>
      </dsp:nvSpPr>
      <dsp:spPr>
        <a:xfrm>
          <a:off x="0" y="3263503"/>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CDC0A0-DE5A-0C4C-AD73-D16E220C7131}">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Oba ztratili veřejnou podporu, ale z různých důvodů</a:t>
          </a:r>
          <a:endParaRPr lang="en-US" sz="3000" kern="1200"/>
        </a:p>
      </dsp:txBody>
      <dsp:txXfrm>
        <a:off x="0" y="3263503"/>
        <a:ext cx="10515600" cy="10878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5C71E-26C0-F94E-97D7-A813C0959BEE}">
      <dsp:nvSpPr>
        <dsp:cNvPr id="0" name=""/>
        <dsp:cNvSpPr/>
      </dsp:nvSpPr>
      <dsp:spPr>
        <a:xfrm>
          <a:off x="0" y="2124"/>
          <a:ext cx="5181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781D64D-503D-5741-91DA-DCA6AC1AB54B}">
      <dsp:nvSpPr>
        <dsp:cNvPr id="0" name=""/>
        <dsp:cNvSpPr/>
      </dsp:nvSpPr>
      <dsp:spPr>
        <a:xfrm>
          <a:off x="0" y="212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Narozená: 27. listopadu 1960, Dnipro</a:t>
          </a:r>
          <a:endParaRPr lang="en-US" sz="3000" kern="1200"/>
        </a:p>
      </dsp:txBody>
      <dsp:txXfrm>
        <a:off x="0" y="2124"/>
        <a:ext cx="5181600" cy="1449029"/>
      </dsp:txXfrm>
    </dsp:sp>
    <dsp:sp modelId="{BF069ECF-07CB-564E-B407-6B962BD5FF9B}">
      <dsp:nvSpPr>
        <dsp:cNvPr id="0" name=""/>
        <dsp:cNvSpPr/>
      </dsp:nvSpPr>
      <dsp:spPr>
        <a:xfrm>
          <a:off x="0" y="1451154"/>
          <a:ext cx="5181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EB10BF0-DD88-2743-BB2E-951397DFF414}">
      <dsp:nvSpPr>
        <dsp:cNvPr id="0" name=""/>
        <dsp:cNvSpPr/>
      </dsp:nvSpPr>
      <dsp:spPr>
        <a:xfrm>
          <a:off x="0" y="145115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Ekonomka, podnikatelka v energetickém sektoru</a:t>
          </a:r>
          <a:endParaRPr lang="en-US" sz="3000" kern="1200"/>
        </a:p>
      </dsp:txBody>
      <dsp:txXfrm>
        <a:off x="0" y="1451154"/>
        <a:ext cx="5181600" cy="1449029"/>
      </dsp:txXfrm>
    </dsp:sp>
    <dsp:sp modelId="{768D3D1E-A0B0-6F4D-940E-DFC57229F8B4}">
      <dsp:nvSpPr>
        <dsp:cNvPr id="0" name=""/>
        <dsp:cNvSpPr/>
      </dsp:nvSpPr>
      <dsp:spPr>
        <a:xfrm>
          <a:off x="0" y="2900183"/>
          <a:ext cx="5181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2EB1171-2027-694C-A8CE-1FE42BA38C7A}">
      <dsp:nvSpPr>
        <dsp:cNvPr id="0" name=""/>
        <dsp:cNvSpPr/>
      </dsp:nvSpPr>
      <dsp:spPr>
        <a:xfrm>
          <a:off x="0" y="2900183"/>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V 90. letech spoluvlastnila velkou plynárenskou firmu</a:t>
          </a:r>
          <a:endParaRPr lang="en-US" sz="3000" kern="1200"/>
        </a:p>
      </dsp:txBody>
      <dsp:txXfrm>
        <a:off x="0" y="2900183"/>
        <a:ext cx="5181600" cy="144902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3649C-98EA-3942-9DAE-98F22ED6CFE3}">
      <dsp:nvSpPr>
        <dsp:cNvPr id="0" name=""/>
        <dsp:cNvSpPr/>
      </dsp:nvSpPr>
      <dsp:spPr>
        <a:xfrm>
          <a:off x="0" y="212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AD9A6BB-698F-7240-981D-A84FB7F09BB5}">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a:t>• Ministryně energetiky (1999–2001)</a:t>
          </a:r>
          <a:endParaRPr lang="en-US" sz="4900" kern="1200"/>
        </a:p>
      </dsp:txBody>
      <dsp:txXfrm>
        <a:off x="0" y="2124"/>
        <a:ext cx="10515600" cy="1449029"/>
      </dsp:txXfrm>
    </dsp:sp>
    <dsp:sp modelId="{24A63F82-BEAF-B443-9D1B-A09402CE7125}">
      <dsp:nvSpPr>
        <dsp:cNvPr id="0" name=""/>
        <dsp:cNvSpPr/>
      </dsp:nvSpPr>
      <dsp:spPr>
        <a:xfrm>
          <a:off x="0" y="145115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0382CCE-740F-854D-878C-2F6239B82D1E}">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a:t>• Premiérka: 2005 a 2007–2010</a:t>
          </a:r>
          <a:endParaRPr lang="en-US" sz="4900" kern="1200"/>
        </a:p>
      </dsp:txBody>
      <dsp:txXfrm>
        <a:off x="0" y="1451154"/>
        <a:ext cx="10515600" cy="1449029"/>
      </dsp:txXfrm>
    </dsp:sp>
    <dsp:sp modelId="{2B287F84-B76F-5C43-B677-6B27DC1749A2}">
      <dsp:nvSpPr>
        <dsp:cNvPr id="0" name=""/>
        <dsp:cNvSpPr/>
      </dsp:nvSpPr>
      <dsp:spPr>
        <a:xfrm>
          <a:off x="0" y="2900183"/>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505EDFD-4B96-4C4E-9949-07D5C13952E7}">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a:t>• Vůdkyně strany Baťkivščyna</a:t>
          </a:r>
          <a:endParaRPr lang="en-US" sz="4900" kern="1200"/>
        </a:p>
      </dsp:txBody>
      <dsp:txXfrm>
        <a:off x="0" y="2900183"/>
        <a:ext cx="10515600" cy="1449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C9D0F-483A-934A-8A43-0214929FFA78}">
      <dsp:nvSpPr>
        <dsp:cNvPr id="0" name=""/>
        <dsp:cNvSpPr/>
      </dsp:nvSpPr>
      <dsp:spPr>
        <a:xfrm>
          <a:off x="0" y="17018"/>
          <a:ext cx="10515600" cy="14320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cs-CZ" sz="3600" kern="1200" dirty="0"/>
            <a:t>Parlament schválil </a:t>
          </a:r>
          <a:r>
            <a:rPr lang="cs-CZ" sz="3600" b="1" kern="1200" dirty="0"/>
            <a:t>Deklaraci státní suverenity Ukrajiny</a:t>
          </a:r>
          <a:r>
            <a:rPr lang="cs-CZ" sz="3600" kern="1200" dirty="0"/>
            <a:t>, kde Ukrajina prohlašuje:</a:t>
          </a:r>
          <a:endParaRPr lang="en-US" sz="3600" kern="1200" dirty="0"/>
        </a:p>
      </dsp:txBody>
      <dsp:txXfrm>
        <a:off x="69908" y="86926"/>
        <a:ext cx="10375784" cy="1292264"/>
      </dsp:txXfrm>
    </dsp:sp>
    <dsp:sp modelId="{F7224FCE-595F-5D47-991B-E65B4FB1D38D}">
      <dsp:nvSpPr>
        <dsp:cNvPr id="0" name=""/>
        <dsp:cNvSpPr/>
      </dsp:nvSpPr>
      <dsp:spPr>
        <a:xfrm>
          <a:off x="0" y="1449099"/>
          <a:ext cx="10515600"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cs-CZ" sz="2800" i="1" kern="1200" dirty="0"/>
            <a:t>Prioritu ukrajinských zákonů nad sovětskými</a:t>
          </a:r>
          <a:r>
            <a:rPr lang="cs-CZ" sz="2800" kern="1200" dirty="0"/>
            <a:t>,</a:t>
          </a:r>
          <a:endParaRPr lang="en-US" sz="2800" kern="1200" dirty="0"/>
        </a:p>
        <a:p>
          <a:pPr marL="285750" lvl="1" indent="-285750" algn="l" defTabSz="1244600">
            <a:lnSpc>
              <a:spcPct val="90000"/>
            </a:lnSpc>
            <a:spcBef>
              <a:spcPct val="0"/>
            </a:spcBef>
            <a:spcAft>
              <a:spcPct val="20000"/>
            </a:spcAft>
            <a:buChar char="•"/>
          </a:pPr>
          <a:r>
            <a:rPr lang="cs-CZ" sz="2800" i="1" kern="1200"/>
            <a:t>Záměr vytvořit vlastní armádu, měnu a zahraniční politiku</a:t>
          </a:r>
          <a:r>
            <a:rPr lang="cs-CZ" sz="2800" kern="1200"/>
            <a:t>,</a:t>
          </a:r>
          <a:endParaRPr lang="en-US" sz="2800" kern="1200"/>
        </a:p>
        <a:p>
          <a:pPr marL="285750" lvl="1" indent="-285750" algn="l" defTabSz="1244600">
            <a:lnSpc>
              <a:spcPct val="90000"/>
            </a:lnSpc>
            <a:spcBef>
              <a:spcPct val="0"/>
            </a:spcBef>
            <a:spcAft>
              <a:spcPct val="20000"/>
            </a:spcAft>
            <a:buChar char="•"/>
          </a:pPr>
          <a:r>
            <a:rPr lang="cs-CZ" sz="2800" i="1" kern="1200"/>
            <a:t>Právo na vystoupení z SSSR</a:t>
          </a:r>
          <a:r>
            <a:rPr lang="cs-CZ" sz="2800" kern="1200"/>
            <a:t>.</a:t>
          </a:r>
          <a:endParaRPr lang="en-US" sz="2800" kern="1200"/>
        </a:p>
      </dsp:txBody>
      <dsp:txXfrm>
        <a:off x="0" y="1449099"/>
        <a:ext cx="10515600" cy="1453140"/>
      </dsp:txXfrm>
    </dsp:sp>
    <dsp:sp modelId="{9DADE8E5-6DF0-4F41-BEC8-5E10215FBC06}">
      <dsp:nvSpPr>
        <dsp:cNvPr id="0" name=""/>
        <dsp:cNvSpPr/>
      </dsp:nvSpPr>
      <dsp:spPr>
        <a:xfrm>
          <a:off x="0" y="2902239"/>
          <a:ext cx="10515600" cy="14320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cs-CZ" sz="3600" kern="1200"/>
            <a:t>Byl to </a:t>
          </a:r>
          <a:r>
            <a:rPr lang="cs-CZ" sz="3600" b="1" kern="1200"/>
            <a:t>zásadní krok k samostatnosti</a:t>
          </a:r>
          <a:r>
            <a:rPr lang="cs-CZ" sz="3600" kern="1200"/>
            <a:t>, ale </a:t>
          </a:r>
          <a:r>
            <a:rPr lang="cs-CZ" sz="3600" b="1" kern="1200"/>
            <a:t>ještě ne plná nezávislost</a:t>
          </a:r>
          <a:r>
            <a:rPr lang="cs-CZ" sz="3600" kern="1200"/>
            <a:t>.</a:t>
          </a:r>
          <a:endParaRPr lang="en-US" sz="3600" kern="1200"/>
        </a:p>
      </dsp:txBody>
      <dsp:txXfrm>
        <a:off x="69908" y="2972147"/>
        <a:ext cx="10375784" cy="129226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41861-2DE3-DA45-9EA4-45FEBB2EA260}">
      <dsp:nvSpPr>
        <dsp:cNvPr id="0" name=""/>
        <dsp:cNvSpPr/>
      </dsp:nvSpPr>
      <dsp:spPr>
        <a:xfrm>
          <a:off x="0" y="212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E66F381-A0B2-5E4A-8307-2C71346D1DB5}">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Spojenectví s Viktorem Juščenkem</a:t>
          </a:r>
          <a:endParaRPr lang="en-US" sz="4000" kern="1200"/>
        </a:p>
      </dsp:txBody>
      <dsp:txXfrm>
        <a:off x="0" y="2124"/>
        <a:ext cx="10515600" cy="1449029"/>
      </dsp:txXfrm>
    </dsp:sp>
    <dsp:sp modelId="{6B0BC9CC-D5C8-8943-9645-2F17039147FA}">
      <dsp:nvSpPr>
        <dsp:cNvPr id="0" name=""/>
        <dsp:cNvSpPr/>
      </dsp:nvSpPr>
      <dsp:spPr>
        <a:xfrm>
          <a:off x="0" y="145115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70E29CD-578D-3642-8CDC-90D5051FF2D0}">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Hlavní ženská tvář protestního hnutí</a:t>
          </a:r>
          <a:endParaRPr lang="en-US" sz="4000" kern="1200"/>
        </a:p>
      </dsp:txBody>
      <dsp:txXfrm>
        <a:off x="0" y="1451154"/>
        <a:ext cx="10515600" cy="1449029"/>
      </dsp:txXfrm>
    </dsp:sp>
    <dsp:sp modelId="{3699EE6F-0D56-304E-8ED6-8F03AA749AC6}">
      <dsp:nvSpPr>
        <dsp:cNvPr id="0" name=""/>
        <dsp:cNvSpPr/>
      </dsp:nvSpPr>
      <dsp:spPr>
        <a:xfrm>
          <a:off x="0" y="2900183"/>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EA823BD-2507-1348-A173-21CE24B7F698}">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Jmenována premiérkou po vítězství revoluce</a:t>
          </a:r>
          <a:endParaRPr lang="en-US" sz="4000" kern="1200"/>
        </a:p>
      </dsp:txBody>
      <dsp:txXfrm>
        <a:off x="0" y="2900183"/>
        <a:ext cx="10515600" cy="144902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24B5A-33F8-8E42-A9CE-5FC74B960EA8}">
      <dsp:nvSpPr>
        <dsp:cNvPr id="0" name=""/>
        <dsp:cNvSpPr/>
      </dsp:nvSpPr>
      <dsp:spPr>
        <a:xfrm>
          <a:off x="0" y="212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4D87915-CAB0-7F48-B61B-49A2678C3BB0}">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2011: odsouzena na 7 let – mezinárodní kritika procesu</a:t>
          </a:r>
          <a:endParaRPr lang="en-US" sz="4000" kern="1200"/>
        </a:p>
      </dsp:txBody>
      <dsp:txXfrm>
        <a:off x="0" y="2124"/>
        <a:ext cx="10515600" cy="1449029"/>
      </dsp:txXfrm>
    </dsp:sp>
    <dsp:sp modelId="{1D4D319A-C479-CD4A-8298-EF3A87BDEB30}">
      <dsp:nvSpPr>
        <dsp:cNvPr id="0" name=""/>
        <dsp:cNvSpPr/>
      </dsp:nvSpPr>
      <dsp:spPr>
        <a:xfrm>
          <a:off x="0" y="145115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4ED2BFD-88AD-DC47-A8EB-9725EBF910B7}">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2014: propuštěna během Euromajdanu</a:t>
          </a:r>
          <a:endParaRPr lang="en-US" sz="4000" kern="1200"/>
        </a:p>
      </dsp:txBody>
      <dsp:txXfrm>
        <a:off x="0" y="1451154"/>
        <a:ext cx="10515600" cy="1449029"/>
      </dsp:txXfrm>
    </dsp:sp>
    <dsp:sp modelId="{6F3697DA-3A2B-7B47-9E03-65900DDF7BEF}">
      <dsp:nvSpPr>
        <dsp:cNvPr id="0" name=""/>
        <dsp:cNvSpPr/>
      </dsp:nvSpPr>
      <dsp:spPr>
        <a:xfrm>
          <a:off x="0" y="2900183"/>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9B1E8C6-D544-2541-824C-D3DC5401FAAE}">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Kandidovala na prezidentku v letech 2014 a 2019</a:t>
          </a:r>
          <a:endParaRPr lang="en-US" sz="4000" kern="1200"/>
        </a:p>
      </dsp:txBody>
      <dsp:txXfrm>
        <a:off x="0" y="2900183"/>
        <a:ext cx="10515600" cy="144902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EF7CC-7B98-2D42-B070-547C2E5F5D5A}">
      <dsp:nvSpPr>
        <dsp:cNvPr id="0" name=""/>
        <dsp:cNvSpPr/>
      </dsp:nvSpPr>
      <dsp:spPr>
        <a:xfrm>
          <a:off x="0" y="2247"/>
          <a:ext cx="830421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2981B-0E60-5F43-8682-FDC109F2FFBE}">
      <dsp:nvSpPr>
        <dsp:cNvPr id="0" name=""/>
        <dsp:cNvSpPr/>
      </dsp:nvSpPr>
      <dsp:spPr>
        <a:xfrm>
          <a:off x="0" y="2247"/>
          <a:ext cx="8304213" cy="1532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b="1" kern="1200"/>
            <a:t>• Charismatická, ale kontroverzní</a:t>
          </a:r>
          <a:endParaRPr lang="en-US" sz="4300" kern="1200"/>
        </a:p>
      </dsp:txBody>
      <dsp:txXfrm>
        <a:off x="0" y="2247"/>
        <a:ext cx="8304213" cy="1532867"/>
      </dsp:txXfrm>
    </dsp:sp>
    <dsp:sp modelId="{0DAEE1E7-A1F2-864F-B47B-76621D8E02D6}">
      <dsp:nvSpPr>
        <dsp:cNvPr id="0" name=""/>
        <dsp:cNvSpPr/>
      </dsp:nvSpPr>
      <dsp:spPr>
        <a:xfrm>
          <a:off x="0" y="1535114"/>
          <a:ext cx="830421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99AB31-E1D6-5D49-97A4-4E21BA20A338}">
      <dsp:nvSpPr>
        <dsp:cNvPr id="0" name=""/>
        <dsp:cNvSpPr/>
      </dsp:nvSpPr>
      <dsp:spPr>
        <a:xfrm>
          <a:off x="0" y="1535114"/>
          <a:ext cx="8304213" cy="1532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b="1" kern="1200"/>
            <a:t>• Kritizována za autoritářství a populismus</a:t>
          </a:r>
          <a:endParaRPr lang="en-US" sz="4300" kern="1200"/>
        </a:p>
      </dsp:txBody>
      <dsp:txXfrm>
        <a:off x="0" y="1535114"/>
        <a:ext cx="8304213" cy="1532867"/>
      </dsp:txXfrm>
    </dsp:sp>
    <dsp:sp modelId="{74FA10A0-4909-3649-AEA7-542EB3EBC11B}">
      <dsp:nvSpPr>
        <dsp:cNvPr id="0" name=""/>
        <dsp:cNvSpPr/>
      </dsp:nvSpPr>
      <dsp:spPr>
        <a:xfrm>
          <a:off x="0" y="3067982"/>
          <a:ext cx="830421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7AE16-BCBC-D048-804E-4C142B28E0FD}">
      <dsp:nvSpPr>
        <dsp:cNvPr id="0" name=""/>
        <dsp:cNvSpPr/>
      </dsp:nvSpPr>
      <dsp:spPr>
        <a:xfrm>
          <a:off x="0" y="3067982"/>
          <a:ext cx="8304213" cy="1532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b="1" kern="1200"/>
            <a:t>• První výrazná žena v nejvyšší ukrajinské politice</a:t>
          </a:r>
          <a:endParaRPr lang="en-US" sz="4300" kern="1200"/>
        </a:p>
      </dsp:txBody>
      <dsp:txXfrm>
        <a:off x="0" y="3067982"/>
        <a:ext cx="8304213" cy="153286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98A29-470D-BF4E-96EE-9CFE52596B63}">
      <dsp:nvSpPr>
        <dsp:cNvPr id="0" name=""/>
        <dsp:cNvSpPr/>
      </dsp:nvSpPr>
      <dsp:spPr>
        <a:xfrm>
          <a:off x="0" y="0"/>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CF0A486-4B51-DC4F-92DD-75D5B9FAF249}">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Juščenko: Proevropský, čestný, ale slabý vůdce</a:t>
          </a:r>
          <a:endParaRPr lang="en-US" sz="3000" kern="1200"/>
        </a:p>
      </dsp:txBody>
      <dsp:txXfrm>
        <a:off x="0" y="0"/>
        <a:ext cx="10515600" cy="1087834"/>
      </dsp:txXfrm>
    </dsp:sp>
    <dsp:sp modelId="{56102793-E0C3-5C44-BC99-2775DFF9D6C9}">
      <dsp:nvSpPr>
        <dsp:cNvPr id="0" name=""/>
        <dsp:cNvSpPr/>
      </dsp:nvSpPr>
      <dsp:spPr>
        <a:xfrm>
          <a:off x="0" y="108783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F137A35-324C-8644-A755-376A019A674C}">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Janukovyč: Proruský, autoritář, svržen Euromajdanem</a:t>
          </a:r>
          <a:endParaRPr lang="en-US" sz="3000" kern="1200"/>
        </a:p>
      </dsp:txBody>
      <dsp:txXfrm>
        <a:off x="0" y="1087834"/>
        <a:ext cx="10515600" cy="1087834"/>
      </dsp:txXfrm>
    </dsp:sp>
    <dsp:sp modelId="{4D3FD148-2715-8444-A207-0C5016969B02}">
      <dsp:nvSpPr>
        <dsp:cNvPr id="0" name=""/>
        <dsp:cNvSpPr/>
      </dsp:nvSpPr>
      <dsp:spPr>
        <a:xfrm>
          <a:off x="0" y="2175669"/>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7A4D8EA-5DF2-F34A-AB39-C57543DCEEFB}">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Tymošenková: Ambiciózní, silná, ale rozdělující osobnost</a:t>
          </a:r>
          <a:endParaRPr lang="en-US" sz="3000" kern="1200"/>
        </a:p>
      </dsp:txBody>
      <dsp:txXfrm>
        <a:off x="0" y="2175669"/>
        <a:ext cx="10515600" cy="1087834"/>
      </dsp:txXfrm>
    </dsp:sp>
    <dsp:sp modelId="{E51D71C4-E2F8-0A48-9464-E76A64EA6016}">
      <dsp:nvSpPr>
        <dsp:cNvPr id="0" name=""/>
        <dsp:cNvSpPr/>
      </dsp:nvSpPr>
      <dsp:spPr>
        <a:xfrm>
          <a:off x="0" y="3263503"/>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67A1E23-EFD5-F24C-87A7-2C12BC2C4275}">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Všichni tři spojeni s obdobím Oranžové revoluce</a:t>
          </a:r>
          <a:endParaRPr lang="en-US" sz="3000" kern="1200"/>
        </a:p>
      </dsp:txBody>
      <dsp:txXfrm>
        <a:off x="0" y="3263503"/>
        <a:ext cx="10515600" cy="108783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9056F-1B66-6D48-A3C1-B38FA680B12C}">
      <dsp:nvSpPr>
        <dsp:cNvPr id="0" name=""/>
        <dsp:cNvSpPr/>
      </dsp:nvSpPr>
      <dsp:spPr>
        <a:xfrm>
          <a:off x="0" y="0"/>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3C7742C-A13F-E049-BF9B-43C495C79F1A}">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cs-CZ" sz="2300" b="1" kern="1200"/>
            <a:t>Bezpečnostní události: </a:t>
          </a:r>
          <a:r>
            <a:rPr lang="cs-CZ" sz="2300" b="1" i="1" kern="1200"/>
            <a:t>Budapešťské memorandum nebylo v krizových chvílích naplněno.</a:t>
          </a:r>
          <a:r>
            <a:rPr lang="cs-CZ" sz="2300" b="1" kern="1200"/>
            <a:t> </a:t>
          </a:r>
          <a:endParaRPr lang="en-US" sz="2300" kern="1200"/>
        </a:p>
      </dsp:txBody>
      <dsp:txXfrm>
        <a:off x="0" y="0"/>
        <a:ext cx="10515600" cy="1087834"/>
      </dsp:txXfrm>
    </dsp:sp>
    <dsp:sp modelId="{C1844133-CE57-6944-8F67-9860CEC9D2BF}">
      <dsp:nvSpPr>
        <dsp:cNvPr id="0" name=""/>
        <dsp:cNvSpPr/>
      </dsp:nvSpPr>
      <dsp:spPr>
        <a:xfrm>
          <a:off x="0" y="108783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99E474D-82C2-9D4C-A3B4-996CC77FC82A}">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cs-CZ" sz="2300" b="1" kern="1200"/>
            <a:t>V roce 2014 Rusko obsadilo Krym a podpořilo separatisty na východě Ukrajiny – jednalo se o porušení memoranda ze strany jednoho ze signatářů​.</a:t>
          </a:r>
          <a:endParaRPr lang="en-US" sz="2300" kern="1200"/>
        </a:p>
      </dsp:txBody>
      <dsp:txXfrm>
        <a:off x="0" y="1087834"/>
        <a:ext cx="10515600" cy="1087834"/>
      </dsp:txXfrm>
    </dsp:sp>
    <dsp:sp modelId="{3947C8D3-D830-1B43-B435-DF3E84349DD4}">
      <dsp:nvSpPr>
        <dsp:cNvPr id="0" name=""/>
        <dsp:cNvSpPr/>
      </dsp:nvSpPr>
      <dsp:spPr>
        <a:xfrm>
          <a:off x="0" y="2175669"/>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205B224-8426-0B44-83C3-71801281A50B}">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cs-CZ" sz="2300" b="1" kern="1200"/>
            <a:t>Spojené státy a Británie toto označily za porušení závazků a protestovaly na půdě OSN, neposkytly však Ukrajině přímou vojenskou obranu​.</a:t>
          </a:r>
          <a:endParaRPr lang="en-US" sz="2300" kern="1200"/>
        </a:p>
      </dsp:txBody>
      <dsp:txXfrm>
        <a:off x="0" y="2175669"/>
        <a:ext cx="10515600" cy="1087834"/>
      </dsp:txXfrm>
    </dsp:sp>
    <dsp:sp modelId="{92A4CEFB-69A3-AA4C-9973-28095053E388}">
      <dsp:nvSpPr>
        <dsp:cNvPr id="0" name=""/>
        <dsp:cNvSpPr/>
      </dsp:nvSpPr>
      <dsp:spPr>
        <a:xfrm>
          <a:off x="0" y="3263503"/>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42E4FAD-86CC-8D4F-938B-E4C88AEF6EED}">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cs-CZ" sz="2300" b="1" kern="1200"/>
            <a:t>.</a:t>
          </a:r>
          <a:endParaRPr lang="en-US" sz="2300" kern="1200"/>
        </a:p>
      </dsp:txBody>
      <dsp:txXfrm>
        <a:off x="0" y="3263503"/>
        <a:ext cx="10515600" cy="108783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DCD6A-5E6C-6D45-9CBD-CF5AE782A621}">
      <dsp:nvSpPr>
        <dsp:cNvPr id="0" name=""/>
        <dsp:cNvSpPr/>
      </dsp:nvSpPr>
      <dsp:spPr>
        <a:xfrm>
          <a:off x="0" y="0"/>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024968C-4F0D-EA44-B4EA-4C9D1FA7D84D}">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cs-CZ" sz="3400" b="1" kern="1200"/>
            <a:t>V roce 2022 zahájilo Rusko otevřenou invazi na Ukrajinu, čímž opět porušilo dané záruky. </a:t>
          </a:r>
          <a:endParaRPr lang="en-US" sz="3400" kern="1200"/>
        </a:p>
      </dsp:txBody>
      <dsp:txXfrm>
        <a:off x="0" y="0"/>
        <a:ext cx="10515600" cy="2175669"/>
      </dsp:txXfrm>
    </dsp:sp>
    <dsp:sp modelId="{0F445AB0-BD5A-8444-BA1C-3EC8427AA771}">
      <dsp:nvSpPr>
        <dsp:cNvPr id="0" name=""/>
        <dsp:cNvSpPr/>
      </dsp:nvSpPr>
      <dsp:spPr>
        <a:xfrm>
          <a:off x="0" y="2175669"/>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0D092C7-9E8E-C34E-A754-361B0C4685EE}">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cs-CZ" sz="3400" b="1" kern="1200"/>
            <a:t>Události tak ukazují, že ukrajinské bezpečnostní záruky měly spíše </a:t>
          </a:r>
          <a:r>
            <a:rPr lang="cs-CZ" sz="3400" b="1" i="1" kern="1200"/>
            <a:t>politickou než skutečně odstrašující</a:t>
          </a:r>
          <a:r>
            <a:rPr lang="cs-CZ" sz="3400" b="1" kern="1200"/>
            <a:t> povahu – nebyly schopny zabránit ruské agresi ani ji zpětně kolektivně vojensky potrestat.</a:t>
          </a:r>
          <a:endParaRPr lang="en-US" sz="3400" kern="1200"/>
        </a:p>
      </dsp:txBody>
      <dsp:txXfrm>
        <a:off x="0" y="2175669"/>
        <a:ext cx="10515600" cy="217566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F7531-C93E-804D-B599-935A2302B690}">
      <dsp:nvSpPr>
        <dsp:cNvPr id="0" name=""/>
        <dsp:cNvSpPr/>
      </dsp:nvSpPr>
      <dsp:spPr>
        <a:xfrm>
          <a:off x="0" y="0"/>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2E945CB-8123-6C4F-848C-7869EC580E69}">
      <dsp:nvSpPr>
        <dsp:cNvPr id="0" name=""/>
        <dsp:cNvSpPr/>
      </dsp:nvSpPr>
      <dsp:spPr>
        <a:xfrm>
          <a:off x="0" y="0"/>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 Datum podpisu: 5. září 2014</a:t>
          </a:r>
          <a:endParaRPr lang="en-US" sz="2600" kern="1200"/>
        </a:p>
      </dsp:txBody>
      <dsp:txXfrm>
        <a:off x="0" y="0"/>
        <a:ext cx="5181600" cy="1087834"/>
      </dsp:txXfrm>
    </dsp:sp>
    <dsp:sp modelId="{88171E52-0EA9-7745-BB50-EF3E37C70C8D}">
      <dsp:nvSpPr>
        <dsp:cNvPr id="0" name=""/>
        <dsp:cNvSpPr/>
      </dsp:nvSpPr>
      <dsp:spPr>
        <a:xfrm>
          <a:off x="0" y="1087834"/>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44F6483-141C-0C4C-B1FF-5990433B2525}">
      <dsp:nvSpPr>
        <dsp:cNvPr id="0" name=""/>
        <dsp:cNvSpPr/>
      </dsp:nvSpPr>
      <dsp:spPr>
        <a:xfrm>
          <a:off x="0" y="1087834"/>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 Místo: Minsk, Bělorusko</a:t>
          </a:r>
          <a:endParaRPr lang="en-US" sz="2600" kern="1200"/>
        </a:p>
      </dsp:txBody>
      <dsp:txXfrm>
        <a:off x="0" y="1087834"/>
        <a:ext cx="5181600" cy="1087834"/>
      </dsp:txXfrm>
    </dsp:sp>
    <dsp:sp modelId="{2538E16A-76B0-884B-8949-26CFFBE6D1D1}">
      <dsp:nvSpPr>
        <dsp:cNvPr id="0" name=""/>
        <dsp:cNvSpPr/>
      </dsp:nvSpPr>
      <dsp:spPr>
        <a:xfrm>
          <a:off x="0" y="2175669"/>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5BA29AB-64CF-F04C-910F-E161176D78D9}">
      <dsp:nvSpPr>
        <dsp:cNvPr id="0" name=""/>
        <dsp:cNvSpPr/>
      </dsp:nvSpPr>
      <dsp:spPr>
        <a:xfrm>
          <a:off x="0" y="2175669"/>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 Iniciativa: Tripartitní kontaktní skupina (Ukrajina, Rusko, OBSE)</a:t>
          </a:r>
          <a:endParaRPr lang="en-US" sz="2600" kern="1200"/>
        </a:p>
      </dsp:txBody>
      <dsp:txXfrm>
        <a:off x="0" y="2175669"/>
        <a:ext cx="5181600" cy="1087834"/>
      </dsp:txXfrm>
    </dsp:sp>
    <dsp:sp modelId="{E211DE5F-918A-8A44-9024-2C6A2B74AF4F}">
      <dsp:nvSpPr>
        <dsp:cNvPr id="0" name=""/>
        <dsp:cNvSpPr/>
      </dsp:nvSpPr>
      <dsp:spPr>
        <a:xfrm>
          <a:off x="0" y="3263503"/>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B59902A-EC36-BF4E-9053-3F81C267EE9F}">
      <dsp:nvSpPr>
        <dsp:cNvPr id="0" name=""/>
        <dsp:cNvSpPr/>
      </dsp:nvSpPr>
      <dsp:spPr>
        <a:xfrm>
          <a:off x="0" y="3263503"/>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 Cíl: Zastavit bojové akce na Donbasu</a:t>
          </a:r>
          <a:endParaRPr lang="en-US" sz="2600" kern="1200"/>
        </a:p>
      </dsp:txBody>
      <dsp:txXfrm>
        <a:off x="0" y="3263503"/>
        <a:ext cx="5181600" cy="108783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B304C-48F3-6E42-AE6B-BE4A20B6E27A}">
      <dsp:nvSpPr>
        <dsp:cNvPr id="0" name=""/>
        <dsp:cNvSpPr/>
      </dsp:nvSpPr>
      <dsp:spPr>
        <a:xfrm>
          <a:off x="0" y="0"/>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E204171-8DEE-D546-80FA-3109FCB39890}">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a:t>• Ukrajina: Leonid Kučma</a:t>
          </a:r>
          <a:endParaRPr lang="en-US" sz="3500" kern="1200"/>
        </a:p>
      </dsp:txBody>
      <dsp:txXfrm>
        <a:off x="0" y="0"/>
        <a:ext cx="10515600" cy="1087834"/>
      </dsp:txXfrm>
    </dsp:sp>
    <dsp:sp modelId="{E588F37B-B23F-2946-9749-946F59CDF46E}">
      <dsp:nvSpPr>
        <dsp:cNvPr id="0" name=""/>
        <dsp:cNvSpPr/>
      </dsp:nvSpPr>
      <dsp:spPr>
        <a:xfrm>
          <a:off x="0" y="1087834"/>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88FE6F0-0724-4842-A797-79B9E0D9EA62}">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a:t>• Rusko: Michail Zurabov</a:t>
          </a:r>
          <a:endParaRPr lang="en-US" sz="3500" kern="1200"/>
        </a:p>
      </dsp:txBody>
      <dsp:txXfrm>
        <a:off x="0" y="1087834"/>
        <a:ext cx="10515600" cy="1087834"/>
      </dsp:txXfrm>
    </dsp:sp>
    <dsp:sp modelId="{0AD3C71B-1EA9-1647-862C-C6CD0F3E1090}">
      <dsp:nvSpPr>
        <dsp:cNvPr id="0" name=""/>
        <dsp:cNvSpPr/>
      </dsp:nvSpPr>
      <dsp:spPr>
        <a:xfrm>
          <a:off x="0" y="2175669"/>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F988B7E-8858-FE47-A198-902BCCBFE70E}">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a:t>• OBSE: Heidi Tagliavini</a:t>
          </a:r>
          <a:endParaRPr lang="en-US" sz="3500" kern="1200"/>
        </a:p>
      </dsp:txBody>
      <dsp:txXfrm>
        <a:off x="0" y="2175669"/>
        <a:ext cx="10515600" cy="1087834"/>
      </dsp:txXfrm>
    </dsp:sp>
    <dsp:sp modelId="{6179E6B9-FD66-AE4C-BE91-3BB470A61BB1}">
      <dsp:nvSpPr>
        <dsp:cNvPr id="0" name=""/>
        <dsp:cNvSpPr/>
      </dsp:nvSpPr>
      <dsp:spPr>
        <a:xfrm>
          <a:off x="0" y="3263503"/>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F662F75-0EC5-D945-BB06-685374614207}">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a:t>• Separatisté: Zacharčenko (DNR), Plotnickij (LNR)</a:t>
          </a:r>
          <a:endParaRPr lang="en-US" sz="3500" kern="1200"/>
        </a:p>
      </dsp:txBody>
      <dsp:txXfrm>
        <a:off x="0" y="3263503"/>
        <a:ext cx="10515600" cy="108783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E9B68-3A06-484D-8F29-83938D531D8D}">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C8600B0-8602-E146-9D96-FD7DF495CC23}">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1. Připojení Krymu k Ruské federaci</a:t>
          </a:r>
          <a:endParaRPr lang="en-US" sz="4000" kern="1200"/>
        </a:p>
      </dsp:txBody>
      <dsp:txXfrm>
        <a:off x="0" y="2124"/>
        <a:ext cx="10515600" cy="1449029"/>
      </dsp:txXfrm>
    </dsp:sp>
    <dsp:sp modelId="{B35D9858-78D8-1C47-A923-4EE3D18312F5}">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DC99581-C06D-A245-B5BD-666770954D34}">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2. Obnovení ústavy z roku 1992 (širší autonomie v rámci Ukrajiny)</a:t>
          </a:r>
          <a:endParaRPr lang="en-US" sz="4000" kern="1200"/>
        </a:p>
      </dsp:txBody>
      <dsp:txXfrm>
        <a:off x="0" y="1451154"/>
        <a:ext cx="10515600" cy="1449029"/>
      </dsp:txXfrm>
    </dsp:sp>
    <dsp:sp modelId="{F257765A-5C87-E244-AF87-397DD07D8F10}">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E7B3AB0-0205-6845-8DEC-C5BB4F3EF868}">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Nebyla možnost zachovat status quo (součást Ukrajiny)</a:t>
          </a:r>
          <a:endParaRPr lang="en-US" sz="4000" kern="1200"/>
        </a:p>
      </dsp:txBody>
      <dsp:txXfrm>
        <a:off x="0" y="2900183"/>
        <a:ext cx="10515600" cy="144902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03FF7-4DF7-ED4D-B2FC-92B84A447CFD}">
      <dsp:nvSpPr>
        <dsp:cNvPr id="0" name=""/>
        <dsp:cNvSpPr/>
      </dsp:nvSpPr>
      <dsp:spPr>
        <a:xfrm>
          <a:off x="0" y="53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4206F32-DF08-4B4F-9171-BF7E440F8A83}">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 Ihned zastavit palbu</a:t>
          </a:r>
          <a:endParaRPr lang="en-US" sz="3600" kern="1200"/>
        </a:p>
      </dsp:txBody>
      <dsp:txXfrm>
        <a:off x="0" y="531"/>
        <a:ext cx="10515600" cy="870055"/>
      </dsp:txXfrm>
    </dsp:sp>
    <dsp:sp modelId="{2443427B-1AFE-2346-ABBA-348B624F1DC5}">
      <dsp:nvSpPr>
        <dsp:cNvPr id="0" name=""/>
        <dsp:cNvSpPr/>
      </dsp:nvSpPr>
      <dsp:spPr>
        <a:xfrm>
          <a:off x="0" y="870586"/>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FF0E9FA-BE9B-5541-837A-15A0AEF3CEF2}">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 Mezinárodní monitoring (OBSE)</a:t>
          </a:r>
          <a:endParaRPr lang="en-US" sz="3600" kern="1200"/>
        </a:p>
      </dsp:txBody>
      <dsp:txXfrm>
        <a:off x="0" y="870586"/>
        <a:ext cx="10515600" cy="870055"/>
      </dsp:txXfrm>
    </dsp:sp>
    <dsp:sp modelId="{BC9B28B5-7DC2-5143-A126-BE4A9394568F}">
      <dsp:nvSpPr>
        <dsp:cNvPr id="0" name=""/>
        <dsp:cNvSpPr/>
      </dsp:nvSpPr>
      <dsp:spPr>
        <a:xfrm>
          <a:off x="0" y="174064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7101DEE-E0F7-F040-B3B0-230A758B0A2B}">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 Decentralizace a zvláštní status pro Donbas</a:t>
          </a:r>
          <a:endParaRPr lang="en-US" sz="3600" kern="1200"/>
        </a:p>
      </dsp:txBody>
      <dsp:txXfrm>
        <a:off x="0" y="1740641"/>
        <a:ext cx="10515600" cy="870055"/>
      </dsp:txXfrm>
    </dsp:sp>
    <dsp:sp modelId="{CAD3978D-FAEA-424B-BB3B-5A490EAD8C82}">
      <dsp:nvSpPr>
        <dsp:cNvPr id="0" name=""/>
        <dsp:cNvSpPr/>
      </dsp:nvSpPr>
      <dsp:spPr>
        <a:xfrm>
          <a:off x="0" y="2610696"/>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AEDD22F-8DAB-C449-8BF5-2B5F61B9CD6C}">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 Propuštění rukojmích</a:t>
          </a:r>
          <a:endParaRPr lang="en-US" sz="3600" kern="1200"/>
        </a:p>
      </dsp:txBody>
      <dsp:txXfrm>
        <a:off x="0" y="2610696"/>
        <a:ext cx="10515600" cy="870055"/>
      </dsp:txXfrm>
    </dsp:sp>
    <dsp:sp modelId="{A29A04EF-4D4C-6A48-9750-9E32E40CB50C}">
      <dsp:nvSpPr>
        <dsp:cNvPr id="0" name=""/>
        <dsp:cNvSpPr/>
      </dsp:nvSpPr>
      <dsp:spPr>
        <a:xfrm>
          <a:off x="0" y="348075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D2378C6-5346-054B-B51D-073E46BC31F1}">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 Stažení těžkých zbraní a zahraničních bojovníků</a:t>
          </a:r>
          <a:endParaRPr lang="en-US" sz="3600" kern="1200"/>
        </a:p>
      </dsp:txBody>
      <dsp:txXfrm>
        <a:off x="0" y="3480751"/>
        <a:ext cx="10515600" cy="8700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04ABE-E0BF-BF48-B59B-69A6CB73FD36}">
      <dsp:nvSpPr>
        <dsp:cNvPr id="0" name=""/>
        <dsp:cNvSpPr/>
      </dsp:nvSpPr>
      <dsp:spPr>
        <a:xfrm>
          <a:off x="0" y="53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E0CC53B-B06B-F843-9DC5-0EF1128E3F3A}">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kern="1200"/>
            <a:t>Celostátní referendum o nezávislosti přišlo až 1. prosince 1991</a:t>
          </a:r>
          <a:endParaRPr lang="en-US" sz="2400" kern="1200"/>
        </a:p>
      </dsp:txBody>
      <dsp:txXfrm>
        <a:off x="0" y="531"/>
        <a:ext cx="10515600" cy="870055"/>
      </dsp:txXfrm>
    </dsp:sp>
    <dsp:sp modelId="{2F50C3B4-30DD-084D-8062-147B490CA83D}">
      <dsp:nvSpPr>
        <dsp:cNvPr id="0" name=""/>
        <dsp:cNvSpPr/>
      </dsp:nvSpPr>
      <dsp:spPr>
        <a:xfrm>
          <a:off x="0" y="870586"/>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F5DC890-F6A5-3644-B04E-F8D387A7AE9D}">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kern="1200"/>
            <a:t>Na otázku: </a:t>
          </a:r>
          <a:r>
            <a:rPr lang="cs-CZ" sz="2400" i="1" kern="1200"/>
            <a:t>„Souhlasíte s Aktem o vyhlášení nezávislosti Ukrajiny?“</a:t>
          </a:r>
          <a:r>
            <a:rPr lang="cs-CZ" sz="2400" kern="1200"/>
            <a:t> odpovědělo </a:t>
          </a:r>
          <a:r>
            <a:rPr lang="cs-CZ" sz="2400" b="1" kern="1200"/>
            <a:t>92,3 % voličů ANO</a:t>
          </a:r>
          <a:r>
            <a:rPr lang="cs-CZ" sz="2400" kern="1200"/>
            <a:t>.</a:t>
          </a:r>
          <a:endParaRPr lang="en-US" sz="2400" kern="1200"/>
        </a:p>
      </dsp:txBody>
      <dsp:txXfrm>
        <a:off x="0" y="870586"/>
        <a:ext cx="10515600" cy="870055"/>
      </dsp:txXfrm>
    </dsp:sp>
    <dsp:sp modelId="{315E733B-CA7D-684B-8A06-8005536AF2DB}">
      <dsp:nvSpPr>
        <dsp:cNvPr id="0" name=""/>
        <dsp:cNvSpPr/>
      </dsp:nvSpPr>
      <dsp:spPr>
        <a:xfrm>
          <a:off x="0" y="174064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35AF2F6-66AA-434D-8EE6-B06EA8D594F1}">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kern="1200"/>
            <a:t>Hlasovalo více než 31 milionů lidí, účast byla přes 84 %.</a:t>
          </a:r>
          <a:endParaRPr lang="en-US" sz="2400" kern="1200"/>
        </a:p>
      </dsp:txBody>
      <dsp:txXfrm>
        <a:off x="0" y="1740641"/>
        <a:ext cx="10515600" cy="870055"/>
      </dsp:txXfrm>
    </dsp:sp>
    <dsp:sp modelId="{A079531F-50A3-0543-BC02-71AC3FED4AAF}">
      <dsp:nvSpPr>
        <dsp:cNvPr id="0" name=""/>
        <dsp:cNvSpPr/>
      </dsp:nvSpPr>
      <dsp:spPr>
        <a:xfrm>
          <a:off x="0" y="2610696"/>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4D41487-BB6F-8E47-BF92-F753A818C200}">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kern="1200"/>
            <a:t>Podporu vyjádřily </a:t>
          </a:r>
          <a:r>
            <a:rPr lang="cs-CZ" sz="2400" b="1" kern="1200"/>
            <a:t>všechny regiony včetně Krymu a Donbasu</a:t>
          </a:r>
          <a:r>
            <a:rPr lang="cs-CZ" sz="2400" kern="1200"/>
            <a:t>.</a:t>
          </a:r>
          <a:endParaRPr lang="en-US" sz="2400" kern="1200"/>
        </a:p>
      </dsp:txBody>
      <dsp:txXfrm>
        <a:off x="0" y="2610696"/>
        <a:ext cx="10515600" cy="870055"/>
      </dsp:txXfrm>
    </dsp:sp>
    <dsp:sp modelId="{974803A4-6910-B643-AC1D-DC0D5405F366}">
      <dsp:nvSpPr>
        <dsp:cNvPr id="0" name=""/>
        <dsp:cNvSpPr/>
      </dsp:nvSpPr>
      <dsp:spPr>
        <a:xfrm>
          <a:off x="0" y="348075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8AF019-D4DC-8646-BFE6-882F4F73439B}">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kern="1200"/>
            <a:t>Krátce poté uznalo nezávislost Ukrajiny i Rusko, USA a další země</a:t>
          </a:r>
          <a:endParaRPr lang="en-US" sz="2400" kern="1200"/>
        </a:p>
      </dsp:txBody>
      <dsp:txXfrm>
        <a:off x="0" y="3480751"/>
        <a:ext cx="10515600" cy="87005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7CC1F-DBED-1E48-A312-51569D04C46C}">
      <dsp:nvSpPr>
        <dsp:cNvPr id="0" name=""/>
        <dsp:cNvSpPr/>
      </dsp:nvSpPr>
      <dsp:spPr>
        <a:xfrm>
          <a:off x="0" y="0"/>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E9EF83C-110F-1841-9666-68ABF20431B3}">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Příměří porušeno téměř okamžitě</a:t>
          </a:r>
          <a:endParaRPr lang="en-US" sz="3000" kern="1200"/>
        </a:p>
      </dsp:txBody>
      <dsp:txXfrm>
        <a:off x="0" y="0"/>
        <a:ext cx="10515600" cy="1087834"/>
      </dsp:txXfrm>
    </dsp:sp>
    <dsp:sp modelId="{D4F97C81-0268-054F-9076-7FD93701EB63}">
      <dsp:nvSpPr>
        <dsp:cNvPr id="0" name=""/>
        <dsp:cNvSpPr/>
      </dsp:nvSpPr>
      <dsp:spPr>
        <a:xfrm>
          <a:off x="0" y="108783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2D0EA61-306D-3749-92CC-0F3F703251EC}">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Boje pokračovaly, zejména v oblasti Doněcku a Debalceve</a:t>
          </a:r>
          <a:endParaRPr lang="en-US" sz="3000" kern="1200"/>
        </a:p>
      </dsp:txBody>
      <dsp:txXfrm>
        <a:off x="0" y="1087834"/>
        <a:ext cx="10515600" cy="1087834"/>
      </dsp:txXfrm>
    </dsp:sp>
    <dsp:sp modelId="{6CCE0F04-C3BF-6E41-8719-F3E8BF22B1D6}">
      <dsp:nvSpPr>
        <dsp:cNvPr id="0" name=""/>
        <dsp:cNvSpPr/>
      </dsp:nvSpPr>
      <dsp:spPr>
        <a:xfrm>
          <a:off x="0" y="2175669"/>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9D629D4-82E5-2642-B3EF-72369297844D}">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OBSE čelila omezenému přístupu</a:t>
          </a:r>
          <a:endParaRPr lang="en-US" sz="3000" kern="1200"/>
        </a:p>
      </dsp:txBody>
      <dsp:txXfrm>
        <a:off x="0" y="2175669"/>
        <a:ext cx="10515600" cy="1087834"/>
      </dsp:txXfrm>
    </dsp:sp>
    <dsp:sp modelId="{38592722-27E5-AA40-ABD1-60FDD039145A}">
      <dsp:nvSpPr>
        <dsp:cNvPr id="0" name=""/>
        <dsp:cNvSpPr/>
      </dsp:nvSpPr>
      <dsp:spPr>
        <a:xfrm>
          <a:off x="0" y="3263503"/>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0E157D7-AB2C-674A-9356-50FA98B7710A}">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 Nedostatečná implementace klíčových bodů</a:t>
          </a:r>
          <a:endParaRPr lang="en-US" sz="3000" kern="1200"/>
        </a:p>
      </dsp:txBody>
      <dsp:txXfrm>
        <a:off x="0" y="3263503"/>
        <a:ext cx="10515600" cy="108783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6553C-FA09-3E4C-A994-8AB65CF5C5B1}">
      <dsp:nvSpPr>
        <dsp:cNvPr id="0" name=""/>
        <dsp:cNvSpPr/>
      </dsp:nvSpPr>
      <dsp:spPr>
        <a:xfrm>
          <a:off x="0" y="2124"/>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56FCDDB-DA2F-984C-91A4-73137BF73F42}">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Minsk I nepřinesl trvalé příměří</a:t>
          </a:r>
          <a:endParaRPr lang="en-US" sz="4000" kern="1200"/>
        </a:p>
      </dsp:txBody>
      <dsp:txXfrm>
        <a:off x="0" y="2124"/>
        <a:ext cx="10515600" cy="1449029"/>
      </dsp:txXfrm>
    </dsp:sp>
    <dsp:sp modelId="{AE7AC37E-41CD-FF40-9F49-0B5AD85E4643}">
      <dsp:nvSpPr>
        <dsp:cNvPr id="0" name=""/>
        <dsp:cNvSpPr/>
      </dsp:nvSpPr>
      <dsp:spPr>
        <a:xfrm>
          <a:off x="0" y="1451154"/>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6DDDB5D-EF48-4B4F-9399-72F9BE0A1385}">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V únoru 2015 následovala nová dohoda – Minsk II</a:t>
          </a:r>
          <a:endParaRPr lang="en-US" sz="4000" kern="1200"/>
        </a:p>
      </dsp:txBody>
      <dsp:txXfrm>
        <a:off x="0" y="1451154"/>
        <a:ext cx="10515600" cy="1449029"/>
      </dsp:txXfrm>
    </dsp:sp>
    <dsp:sp modelId="{6F7F9251-488D-4C4C-A349-C4B79457643C}">
      <dsp:nvSpPr>
        <dsp:cNvPr id="0" name=""/>
        <dsp:cNvSpPr/>
      </dsp:nvSpPr>
      <dsp:spPr>
        <a:xfrm>
          <a:off x="0" y="2900183"/>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D281FDD-722F-7F48-9792-B6AD059869C8}">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Dlouhodobé řešení konfliktu zůstalo nejasné</a:t>
          </a:r>
          <a:endParaRPr lang="en-US" sz="4000" kern="1200"/>
        </a:p>
      </dsp:txBody>
      <dsp:txXfrm>
        <a:off x="0" y="2900183"/>
        <a:ext cx="10515600" cy="144902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FBAA6-79EA-3641-89F3-FF39805B82EF}">
      <dsp:nvSpPr>
        <dsp:cNvPr id="0" name=""/>
        <dsp:cNvSpPr/>
      </dsp:nvSpPr>
      <dsp:spPr>
        <a:xfrm>
          <a:off x="0" y="2124"/>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1897AD3-7AA8-BB40-839B-474BB49738F4}">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Minsk I nepřinesl trvalé příměří</a:t>
          </a:r>
          <a:endParaRPr lang="en-US" sz="4000" kern="1200"/>
        </a:p>
      </dsp:txBody>
      <dsp:txXfrm>
        <a:off x="0" y="2124"/>
        <a:ext cx="10515600" cy="1449029"/>
      </dsp:txXfrm>
    </dsp:sp>
    <dsp:sp modelId="{CD8C8178-E99C-DD45-A089-143F6901FD86}">
      <dsp:nvSpPr>
        <dsp:cNvPr id="0" name=""/>
        <dsp:cNvSpPr/>
      </dsp:nvSpPr>
      <dsp:spPr>
        <a:xfrm>
          <a:off x="0" y="1451154"/>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85028BE-80B9-2849-9FCB-2875473F1181}">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V únoru 2015 následovala nová dohoda – Minsk II</a:t>
          </a:r>
          <a:endParaRPr lang="en-US" sz="4000" kern="1200"/>
        </a:p>
      </dsp:txBody>
      <dsp:txXfrm>
        <a:off x="0" y="1451154"/>
        <a:ext cx="10515600" cy="1449029"/>
      </dsp:txXfrm>
    </dsp:sp>
    <dsp:sp modelId="{901B9F10-89FB-DA4D-A203-96D6B6DEBB41}">
      <dsp:nvSpPr>
        <dsp:cNvPr id="0" name=""/>
        <dsp:cNvSpPr/>
      </dsp:nvSpPr>
      <dsp:spPr>
        <a:xfrm>
          <a:off x="0" y="2900183"/>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C2D2975-7D94-0945-AF18-706DFF26DB1D}">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Dlouhodobé řešení konfliktu zůstalo nejasné</a:t>
          </a:r>
          <a:endParaRPr lang="en-US" sz="4000" kern="1200"/>
        </a:p>
      </dsp:txBody>
      <dsp:txXfrm>
        <a:off x="0" y="2900183"/>
        <a:ext cx="10515600" cy="144902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C1D56-1D1A-FE4E-B6B6-D6FE559D0C7F}">
      <dsp:nvSpPr>
        <dsp:cNvPr id="0" name=""/>
        <dsp:cNvSpPr/>
      </dsp:nvSpPr>
      <dsp:spPr>
        <a:xfrm>
          <a:off x="0" y="2124"/>
          <a:ext cx="5181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1E38DBA-AA3D-FC4C-B1D6-D43C4C7BD3A8}">
      <dsp:nvSpPr>
        <dsp:cNvPr id="0" name=""/>
        <dsp:cNvSpPr/>
      </dsp:nvSpPr>
      <dsp:spPr>
        <a:xfrm>
          <a:off x="0" y="212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 Datum konání: 16. března 2014</a:t>
          </a:r>
          <a:endParaRPr lang="en-US" sz="3600" kern="1200"/>
        </a:p>
      </dsp:txBody>
      <dsp:txXfrm>
        <a:off x="0" y="2124"/>
        <a:ext cx="5181600" cy="1449029"/>
      </dsp:txXfrm>
    </dsp:sp>
    <dsp:sp modelId="{84857539-6B57-DC4B-A937-F8F4D1ACD176}">
      <dsp:nvSpPr>
        <dsp:cNvPr id="0" name=""/>
        <dsp:cNvSpPr/>
      </dsp:nvSpPr>
      <dsp:spPr>
        <a:xfrm>
          <a:off x="0" y="1451154"/>
          <a:ext cx="5181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0C68656-BAA9-D944-BDD7-E2CE9B749112}">
      <dsp:nvSpPr>
        <dsp:cNvPr id="0" name=""/>
        <dsp:cNvSpPr/>
      </dsp:nvSpPr>
      <dsp:spPr>
        <a:xfrm>
          <a:off x="0" y="145115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 Vyhlášeno proruským vedením Krymu</a:t>
          </a:r>
          <a:endParaRPr lang="en-US" sz="3600" kern="1200"/>
        </a:p>
      </dsp:txBody>
      <dsp:txXfrm>
        <a:off x="0" y="1451154"/>
        <a:ext cx="5181600" cy="1449029"/>
      </dsp:txXfrm>
    </dsp:sp>
    <dsp:sp modelId="{14C19703-E11D-DB40-A0E3-A8B71B0AE4B7}">
      <dsp:nvSpPr>
        <dsp:cNvPr id="0" name=""/>
        <dsp:cNvSpPr/>
      </dsp:nvSpPr>
      <dsp:spPr>
        <a:xfrm>
          <a:off x="0" y="2900183"/>
          <a:ext cx="5181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B4360DB-1C04-7049-8CBC-D83A2F01D89E}">
      <dsp:nvSpPr>
        <dsp:cNvPr id="0" name=""/>
        <dsp:cNvSpPr/>
      </dsp:nvSpPr>
      <dsp:spPr>
        <a:xfrm>
          <a:off x="0" y="2900183"/>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 Proběhlo pod ruskou vojenskou přítomností</a:t>
          </a:r>
          <a:endParaRPr lang="en-US" sz="3600" kern="1200"/>
        </a:p>
      </dsp:txBody>
      <dsp:txXfrm>
        <a:off x="0" y="2900183"/>
        <a:ext cx="5181600" cy="144902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A78D2-DE74-EF46-85AE-69272335E8D3}">
      <dsp:nvSpPr>
        <dsp:cNvPr id="0" name=""/>
        <dsp:cNvSpPr/>
      </dsp:nvSpPr>
      <dsp:spPr>
        <a:xfrm>
          <a:off x="0" y="2124"/>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3DD3FFF-D42D-CD44-A59C-AE3095945E48}">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 Účast: 83 % (údaj dle proruské správy)</a:t>
          </a:r>
          <a:endParaRPr lang="en-US" sz="3800" kern="1200"/>
        </a:p>
      </dsp:txBody>
      <dsp:txXfrm>
        <a:off x="0" y="2124"/>
        <a:ext cx="10515600" cy="1449029"/>
      </dsp:txXfrm>
    </dsp:sp>
    <dsp:sp modelId="{4DBB0EFF-232E-1349-B170-81FDA74F1521}">
      <dsp:nvSpPr>
        <dsp:cNvPr id="0" name=""/>
        <dsp:cNvSpPr/>
      </dsp:nvSpPr>
      <dsp:spPr>
        <a:xfrm>
          <a:off x="0" y="1451154"/>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850476-B71A-544E-85E9-45B4D6B85BFF}">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 Pro připojení k Rusku: 96,7 %</a:t>
          </a:r>
          <a:endParaRPr lang="en-US" sz="3800" kern="1200"/>
        </a:p>
      </dsp:txBody>
      <dsp:txXfrm>
        <a:off x="0" y="1451154"/>
        <a:ext cx="10515600" cy="1449029"/>
      </dsp:txXfrm>
    </dsp:sp>
    <dsp:sp modelId="{9A4A25D1-F3F6-BE40-93E2-F183854E5CC2}">
      <dsp:nvSpPr>
        <dsp:cNvPr id="0" name=""/>
        <dsp:cNvSpPr/>
      </dsp:nvSpPr>
      <dsp:spPr>
        <a:xfrm>
          <a:off x="0" y="2900183"/>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5FBDF12-1377-D349-99C2-DCC2141D8A7A}">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 Mezinárodní kritika: chyběla nezávislá kontrola, nátlak, přítomnost ruských jednotek</a:t>
          </a:r>
          <a:endParaRPr lang="en-US" sz="3800" kern="1200"/>
        </a:p>
      </dsp:txBody>
      <dsp:txXfrm>
        <a:off x="0" y="2900183"/>
        <a:ext cx="10515600" cy="1449029"/>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EAA0F-7EC9-754E-9EC4-3D49EFF56DC2}">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D74DC7-EECE-E544-9C68-DA8B0FC82912}">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 Ukrajina: referendum protiprávní</a:t>
          </a:r>
          <a:endParaRPr lang="en-US" sz="3800" kern="1200"/>
        </a:p>
      </dsp:txBody>
      <dsp:txXfrm>
        <a:off x="0" y="2124"/>
        <a:ext cx="10515600" cy="1449029"/>
      </dsp:txXfrm>
    </dsp:sp>
    <dsp:sp modelId="{E6A158A1-25F8-7F4B-9F2A-E3A4B689FBFB}">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290803-81FE-724F-B9FC-B8860EE3DF75}">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 OSN: rezoluce 68/262 – neplatnost referenda, podpora územní celistvosti Ukrajiny</a:t>
          </a:r>
          <a:endParaRPr lang="en-US" sz="3800" kern="1200"/>
        </a:p>
      </dsp:txBody>
      <dsp:txXfrm>
        <a:off x="0" y="1451154"/>
        <a:ext cx="10515600" cy="1449029"/>
      </dsp:txXfrm>
    </dsp:sp>
    <dsp:sp modelId="{42D3C27E-F0E9-134C-A93D-06016FEB0FFC}">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F7D0A1-04F9-6043-ABF5-AEF5BB633128}">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t>• EU, USA, NATO: referendum neuznáno, zavedení sankcí</a:t>
          </a:r>
          <a:endParaRPr lang="en-US" sz="3800" kern="1200"/>
        </a:p>
      </dsp:txBody>
      <dsp:txXfrm>
        <a:off x="0" y="2900183"/>
        <a:ext cx="10515600" cy="144902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0EEAC-EEA8-354D-BE45-DC3D5B1DA0F0}">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7C0007-269F-F644-8C42-183D8F6F1BFB}">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Před referendem rozmístěny tisíce ruských vojáků</a:t>
          </a:r>
          <a:endParaRPr lang="en-US" sz="4000" kern="1200"/>
        </a:p>
      </dsp:txBody>
      <dsp:txXfrm>
        <a:off x="0" y="2124"/>
        <a:ext cx="10515600" cy="1449029"/>
      </dsp:txXfrm>
    </dsp:sp>
    <dsp:sp modelId="{A1659687-DFA4-B044-98A7-44E6C6E52DB7}">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ECD14-0A01-6246-86C1-F03B6E994145}">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Obsazení ukrajinských objektů</a:t>
          </a:r>
          <a:endParaRPr lang="en-US" sz="4000" kern="1200"/>
        </a:p>
      </dsp:txBody>
      <dsp:txXfrm>
        <a:off x="0" y="1451154"/>
        <a:ext cx="10515600" cy="1449029"/>
      </dsp:txXfrm>
    </dsp:sp>
    <dsp:sp modelId="{79956D4F-F69F-2B45-99D4-1C33258068C5}">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706259-B75B-8E4F-ADF3-E40A4C760553}">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„Zelení mužíčci“ bez označení</a:t>
          </a:r>
          <a:endParaRPr lang="en-US" sz="4000" kern="1200"/>
        </a:p>
      </dsp:txBody>
      <dsp:txXfrm>
        <a:off x="0" y="2900183"/>
        <a:ext cx="10515600" cy="144902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920AA-0ECB-7D49-915A-BEBD8A28E98D}">
      <dsp:nvSpPr>
        <dsp:cNvPr id="0" name=""/>
        <dsp:cNvSpPr/>
      </dsp:nvSpPr>
      <dsp:spPr>
        <a:xfrm>
          <a:off x="0" y="2124"/>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F8AF659-DF5C-1C44-A6FC-F9399253C854}">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Krym anektován Ruskem 18. března 2014</a:t>
          </a:r>
          <a:endParaRPr lang="en-US" sz="4000" kern="1200"/>
        </a:p>
      </dsp:txBody>
      <dsp:txXfrm>
        <a:off x="0" y="2124"/>
        <a:ext cx="10515600" cy="1449029"/>
      </dsp:txXfrm>
    </dsp:sp>
    <dsp:sp modelId="{E516D3DF-CFF4-BF47-9F25-33800055AB8A}">
      <dsp:nvSpPr>
        <dsp:cNvPr id="0" name=""/>
        <dsp:cNvSpPr/>
      </dsp:nvSpPr>
      <dsp:spPr>
        <a:xfrm>
          <a:off x="0" y="1451154"/>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6145336-C939-3C4F-9BC9-136BD7DC15B0}">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Většina světa považuje Krym za okupované území</a:t>
          </a:r>
          <a:endParaRPr lang="en-US" sz="4000" kern="1200"/>
        </a:p>
      </dsp:txBody>
      <dsp:txXfrm>
        <a:off x="0" y="1451154"/>
        <a:ext cx="10515600" cy="1449029"/>
      </dsp:txXfrm>
    </dsp:sp>
    <dsp:sp modelId="{BE3952C0-D088-F841-A56B-BA365F0FD4EF}">
      <dsp:nvSpPr>
        <dsp:cNvPr id="0" name=""/>
        <dsp:cNvSpPr/>
      </dsp:nvSpPr>
      <dsp:spPr>
        <a:xfrm>
          <a:off x="0" y="2900183"/>
          <a:ext cx="10515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461BC10-D18E-174C-AF95-AD688783899E}">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a:t>• Zvýšení napětí mezi Ruskem a Západem</a:t>
          </a:r>
          <a:endParaRPr lang="en-US" sz="4000" kern="1200"/>
        </a:p>
      </dsp:txBody>
      <dsp:txXfrm>
        <a:off x="0" y="2900183"/>
        <a:ext cx="10515600" cy="14490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7212F-0C63-6D44-A1FF-6A45E837CA64}">
      <dsp:nvSpPr>
        <dsp:cNvPr id="0" name=""/>
        <dsp:cNvSpPr/>
      </dsp:nvSpPr>
      <dsp:spPr>
        <a:xfrm>
          <a:off x="0" y="212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0FD1D1C-7B68-2E48-88EF-F502C9E9A2AC}">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b="1" kern="1200"/>
            <a:t>Zákon: „O zajištění fungování ukrajinského jazyka jako státního“</a:t>
          </a:r>
          <a:br>
            <a:rPr lang="cs-CZ" sz="2900" kern="1200"/>
          </a:br>
          <a:r>
            <a:rPr lang="cs-CZ" sz="2900" kern="1200"/>
            <a:t>(Přijat: 25. dubna 2019, účinnost: 16. července 2019)</a:t>
          </a:r>
          <a:endParaRPr lang="en-US" sz="2900" kern="1200"/>
        </a:p>
      </dsp:txBody>
      <dsp:txXfrm>
        <a:off x="0" y="2124"/>
        <a:ext cx="10515600" cy="1449029"/>
      </dsp:txXfrm>
    </dsp:sp>
    <dsp:sp modelId="{13F62D97-9AC5-4242-A492-CE04346563C4}">
      <dsp:nvSpPr>
        <dsp:cNvPr id="0" name=""/>
        <dsp:cNvSpPr/>
      </dsp:nvSpPr>
      <dsp:spPr>
        <a:xfrm>
          <a:off x="0" y="145115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5500AD0-D3B9-1E44-8724-C45A8D1D1936}">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a:t>Ukrajinština je </a:t>
          </a:r>
          <a:r>
            <a:rPr lang="cs-CZ" sz="2900" b="1" kern="1200"/>
            <a:t>povinná ve všech veřejných oblastech, </a:t>
          </a:r>
          <a:r>
            <a:rPr lang="cs-CZ" sz="2900" kern="1200"/>
            <a:t>ve státní správě, školství, zdravotnictví, justici, armádě, médiích, reklamě atd.</a:t>
          </a:r>
          <a:endParaRPr lang="en-US" sz="2900" kern="1200"/>
        </a:p>
      </dsp:txBody>
      <dsp:txXfrm>
        <a:off x="0" y="1451154"/>
        <a:ext cx="10515600" cy="1449029"/>
      </dsp:txXfrm>
    </dsp:sp>
    <dsp:sp modelId="{64E608B7-CC50-CD4C-A86D-7FB4B2996501}">
      <dsp:nvSpPr>
        <dsp:cNvPr id="0" name=""/>
        <dsp:cNvSpPr/>
      </dsp:nvSpPr>
      <dsp:spPr>
        <a:xfrm>
          <a:off x="0" y="2900183"/>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01CA1E8-0751-F04E-BE9E-0359339996BA}">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a:t>Je zřízen post veřejného </a:t>
          </a:r>
          <a:r>
            <a:rPr lang="cs-CZ" sz="2900" b="1" kern="1200"/>
            <a:t>komisaře pro ochranu státního jazyka</a:t>
          </a:r>
          <a:r>
            <a:rPr lang="cs-CZ" sz="2900" kern="1200"/>
            <a:t>, který dohlíží na dodržování zákona a může udělovat </a:t>
          </a:r>
          <a:r>
            <a:rPr lang="cs-CZ" sz="2900" b="1" kern="1200"/>
            <a:t>pokuty</a:t>
          </a:r>
          <a:endParaRPr lang="en-US" sz="2900" kern="1200"/>
        </a:p>
      </dsp:txBody>
      <dsp:txXfrm>
        <a:off x="0" y="2900183"/>
        <a:ext cx="10515600" cy="14490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231AA-3107-0146-9401-1820B29DFCEF}">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C7031A-B4C5-894B-8578-C46A2B01FAD3}">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Ukrajinština = jediný státní jazyk</a:t>
          </a:r>
        </a:p>
      </dsp:txBody>
      <dsp:txXfrm>
        <a:off x="0" y="2124"/>
        <a:ext cx="10515600" cy="724514"/>
      </dsp:txXfrm>
    </dsp:sp>
    <dsp:sp modelId="{A38DCD9B-5916-9641-A7DF-5BF0F44992E3}">
      <dsp:nvSpPr>
        <dsp:cNvPr id="0" name=""/>
        <dsp:cNvSpPr/>
      </dsp:nvSpPr>
      <dsp:spPr>
        <a:xfrm>
          <a:off x="0" y="72663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16AC7-4019-9945-95FB-3E85FB815755}">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Platí pro státní správu, vzdělávání, média, zdravotnictví, soudy, reklamu</a:t>
          </a:r>
        </a:p>
      </dsp:txBody>
      <dsp:txXfrm>
        <a:off x="0" y="726639"/>
        <a:ext cx="10515600" cy="724514"/>
      </dsp:txXfrm>
    </dsp:sp>
    <dsp:sp modelId="{D03C8C46-6F4C-2D4B-B8C7-6910ACA4AE83}">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2177C-CDF6-D645-9869-9829DCAA3CD4}">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Povinné užívání ve veřejném prostoru a státní komunikaci</a:t>
          </a:r>
        </a:p>
      </dsp:txBody>
      <dsp:txXfrm>
        <a:off x="0" y="1451154"/>
        <a:ext cx="10515600" cy="724514"/>
      </dsp:txXfrm>
    </dsp:sp>
    <dsp:sp modelId="{A055A4DE-7B5C-D74B-B6C2-6D892CE47415}">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2F733-7576-1348-AEE0-A71C2CD8EFA7}">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Zřízen jazykový komisař, možné pokuty za porušení</a:t>
          </a:r>
        </a:p>
      </dsp:txBody>
      <dsp:txXfrm>
        <a:off x="0" y="2175669"/>
        <a:ext cx="10515600" cy="724514"/>
      </dsp:txXfrm>
    </dsp:sp>
    <dsp:sp modelId="{C64D0388-666C-9048-BA5D-D2F175ACE878}">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4C8C7-520E-B34E-B3D1-5A0CCCA8C5A0}">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Menšiny mohou užívat své jazyky v soukromí a kulturním životě</a:t>
          </a:r>
        </a:p>
      </dsp:txBody>
      <dsp:txXfrm>
        <a:off x="0" y="2900183"/>
        <a:ext cx="10515600" cy="724514"/>
      </dsp:txXfrm>
    </dsp:sp>
    <dsp:sp modelId="{85848D13-13AC-D240-BCE0-53A1A3C85C4C}">
      <dsp:nvSpPr>
        <dsp:cNvPr id="0" name=""/>
        <dsp:cNvSpPr/>
      </dsp:nvSpPr>
      <dsp:spPr>
        <a:xfrm>
          <a:off x="0" y="362469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0E272-BD78-754C-89AC-D7AA25015406}">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Cíl: posílení národní identity a jednoty státu</a:t>
          </a:r>
        </a:p>
      </dsp:txBody>
      <dsp:txXfrm>
        <a:off x="0" y="3624698"/>
        <a:ext cx="10515600" cy="7245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408CA-A949-E542-9971-AB743977ADAC}">
      <dsp:nvSpPr>
        <dsp:cNvPr id="0" name=""/>
        <dsp:cNvSpPr/>
      </dsp:nvSpPr>
      <dsp:spPr>
        <a:xfrm>
          <a:off x="0" y="212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FBA210D-52C2-D643-B081-F371E7892A39}">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Čl. 1–2: Ukrajinština jako jediný státní jazyk, ochrana a rozvoj</a:t>
          </a:r>
        </a:p>
      </dsp:txBody>
      <dsp:txXfrm>
        <a:off x="0" y="2124"/>
        <a:ext cx="10515600" cy="1449029"/>
      </dsp:txXfrm>
    </dsp:sp>
    <dsp:sp modelId="{A1F5379E-3F76-FF44-BF52-7360F99678EC}">
      <dsp:nvSpPr>
        <dsp:cNvPr id="0" name=""/>
        <dsp:cNvSpPr/>
      </dsp:nvSpPr>
      <dsp:spPr>
        <a:xfrm>
          <a:off x="0" y="145115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1085814-EFAA-EF41-8771-FF07FE63B16C}">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Čl. 6–8: Povinnost užívání ukrajinštiny veřejnými činiteli</a:t>
          </a:r>
        </a:p>
      </dsp:txBody>
      <dsp:txXfrm>
        <a:off x="0" y="1451154"/>
        <a:ext cx="10515600" cy="1449029"/>
      </dsp:txXfrm>
    </dsp:sp>
    <dsp:sp modelId="{F67502C1-005E-1540-B1A3-BBB4DD28971E}">
      <dsp:nvSpPr>
        <dsp:cNvPr id="0" name=""/>
        <dsp:cNvSpPr/>
      </dsp:nvSpPr>
      <dsp:spPr>
        <a:xfrm>
          <a:off x="0" y="2900183"/>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39E3591-9402-B14B-89F4-BBD2E6C8C4D0}">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Čl. 12–17: Média publikují primárně v ukrajinštině, možné překlady</a:t>
          </a:r>
        </a:p>
      </dsp:txBody>
      <dsp:txXfrm>
        <a:off x="0" y="2900183"/>
        <a:ext cx="10515600" cy="1449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80D9A-232C-A54F-A134-EADB8AD49040}">
      <dsp:nvSpPr>
        <dsp:cNvPr id="0" name=""/>
        <dsp:cNvSpPr/>
      </dsp:nvSpPr>
      <dsp:spPr>
        <a:xfrm>
          <a:off x="0" y="212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816EBF7-75D8-EB4D-BF05-68D854CC15F7}">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Čl. 20–21: Reklama a označení produktů v ukrajinštině</a:t>
          </a:r>
        </a:p>
      </dsp:txBody>
      <dsp:txXfrm>
        <a:off x="0" y="2124"/>
        <a:ext cx="10515600" cy="1449029"/>
      </dsp:txXfrm>
    </dsp:sp>
    <dsp:sp modelId="{B59A6F6F-6E65-654A-BA6A-4284C5AFB0B0}">
      <dsp:nvSpPr>
        <dsp:cNvPr id="0" name=""/>
        <dsp:cNvSpPr/>
      </dsp:nvSpPr>
      <dsp:spPr>
        <a:xfrm>
          <a:off x="0" y="145115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A57E98D-91B4-6046-A5B9-BA856245E907}">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Čl. 23–26: Vzdělávání ve veřejných školách v ukrajinštině</a:t>
          </a:r>
        </a:p>
      </dsp:txBody>
      <dsp:txXfrm>
        <a:off x="0" y="1451154"/>
        <a:ext cx="10515600" cy="1449029"/>
      </dsp:txXfrm>
    </dsp:sp>
    <dsp:sp modelId="{3CAE323C-F61E-9B48-BF15-4150D3D62FA2}">
      <dsp:nvSpPr>
        <dsp:cNvPr id="0" name=""/>
        <dsp:cNvSpPr/>
      </dsp:nvSpPr>
      <dsp:spPr>
        <a:xfrm>
          <a:off x="0" y="2900183"/>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F26B925-58FC-5D4C-87D2-1157DC22EC71}">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Čl. 55–58: Komisař pro ochranu státního jazyka, sankce</a:t>
          </a:r>
        </a:p>
      </dsp:txBody>
      <dsp:txXfrm>
        <a:off x="0" y="2900183"/>
        <a:ext cx="10515600" cy="14490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F74C6-1845-4E40-88B6-076CDEF9267E}">
      <dsp:nvSpPr>
        <dsp:cNvPr id="0" name=""/>
        <dsp:cNvSpPr/>
      </dsp:nvSpPr>
      <dsp:spPr>
        <a:xfrm>
          <a:off x="0" y="0"/>
          <a:ext cx="830421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BC741B-5FDB-C545-A174-9F8699210DF3}">
      <dsp:nvSpPr>
        <dsp:cNvPr id="0" name=""/>
        <dsp:cNvSpPr/>
      </dsp:nvSpPr>
      <dsp:spPr>
        <a:xfrm>
          <a:off x="0" y="0"/>
          <a:ext cx="8304213" cy="115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t>Datum: 20. ledna 1991</a:t>
          </a:r>
          <a:endParaRPr lang="en-US" sz="3200" kern="1200"/>
        </a:p>
      </dsp:txBody>
      <dsp:txXfrm>
        <a:off x="0" y="0"/>
        <a:ext cx="8304213" cy="1150774"/>
      </dsp:txXfrm>
    </dsp:sp>
    <dsp:sp modelId="{FEC38252-8216-8247-A862-014658C8309D}">
      <dsp:nvSpPr>
        <dsp:cNvPr id="0" name=""/>
        <dsp:cNvSpPr/>
      </dsp:nvSpPr>
      <dsp:spPr>
        <a:xfrm>
          <a:off x="0" y="1150774"/>
          <a:ext cx="830421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7275D7-0E69-0449-BC2B-8850D17F3C5C}">
      <dsp:nvSpPr>
        <dsp:cNvPr id="0" name=""/>
        <dsp:cNvSpPr/>
      </dsp:nvSpPr>
      <dsp:spPr>
        <a:xfrm>
          <a:off x="0" y="1150774"/>
          <a:ext cx="8304213" cy="115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err="1"/>
            <a:t>Otázka</a:t>
          </a:r>
          <a:r>
            <a:rPr lang="en-US" sz="3200" b="1" kern="1200" dirty="0"/>
            <a:t>: </a:t>
          </a:r>
          <a:r>
            <a:rPr lang="en-US" sz="3200" b="1" kern="1200" dirty="0" err="1"/>
            <a:t>Obnovení</a:t>
          </a:r>
          <a:r>
            <a:rPr lang="en-US" sz="3200" b="1" kern="1200" dirty="0"/>
            <a:t> </a:t>
          </a:r>
          <a:r>
            <a:rPr lang="en-US" sz="3200" b="1" kern="1200" dirty="0" err="1"/>
            <a:t>Krymské</a:t>
          </a:r>
          <a:r>
            <a:rPr lang="en-US" sz="3200" b="1" kern="1200" dirty="0"/>
            <a:t> ASSR </a:t>
          </a:r>
          <a:r>
            <a:rPr lang="en-US" sz="3200" b="1" kern="1200" dirty="0" err="1"/>
            <a:t>jako</a:t>
          </a:r>
          <a:r>
            <a:rPr lang="en-US" sz="3200" b="1" kern="1200" dirty="0"/>
            <a:t> </a:t>
          </a:r>
          <a:r>
            <a:rPr lang="en-US" sz="3200" b="1" kern="1200" dirty="0" err="1"/>
            <a:t>subjektu</a:t>
          </a:r>
          <a:r>
            <a:rPr lang="en-US" sz="3200" b="1" kern="1200" dirty="0"/>
            <a:t> SSSR a </a:t>
          </a:r>
          <a:r>
            <a:rPr lang="en-US" sz="3200" b="1" kern="1200" dirty="0" err="1"/>
            <a:t>člena</a:t>
          </a:r>
          <a:r>
            <a:rPr lang="en-US" sz="3200" b="1" kern="1200" dirty="0"/>
            <a:t> </a:t>
          </a:r>
          <a:r>
            <a:rPr lang="en-US" sz="3200" b="1" kern="1200" dirty="0" err="1"/>
            <a:t>Svazu</a:t>
          </a:r>
          <a:r>
            <a:rPr lang="en-US" sz="3200" b="1" kern="1200" dirty="0"/>
            <a:t> </a:t>
          </a:r>
          <a:r>
            <a:rPr lang="en-US" sz="3200" b="1" kern="1200" dirty="0" err="1"/>
            <a:t>smluv</a:t>
          </a:r>
          <a:endParaRPr lang="en-US" sz="3200" kern="1200" dirty="0"/>
        </a:p>
      </dsp:txBody>
      <dsp:txXfrm>
        <a:off x="0" y="1150774"/>
        <a:ext cx="8304213" cy="1150774"/>
      </dsp:txXfrm>
    </dsp:sp>
    <dsp:sp modelId="{9DE1DF70-84B0-6543-8A1C-C3F15E1EBC3F}">
      <dsp:nvSpPr>
        <dsp:cNvPr id="0" name=""/>
        <dsp:cNvSpPr/>
      </dsp:nvSpPr>
      <dsp:spPr>
        <a:xfrm>
          <a:off x="0" y="2301548"/>
          <a:ext cx="830421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1FDF51-44B6-3341-AAF6-5DF5D6E909A3}">
      <dsp:nvSpPr>
        <dsp:cNvPr id="0" name=""/>
        <dsp:cNvSpPr/>
      </dsp:nvSpPr>
      <dsp:spPr>
        <a:xfrm>
          <a:off x="0" y="2301548"/>
          <a:ext cx="8304213" cy="115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t>Účast: cca 81 %</a:t>
          </a:r>
          <a:endParaRPr lang="en-US" sz="3200" kern="1200"/>
        </a:p>
      </dsp:txBody>
      <dsp:txXfrm>
        <a:off x="0" y="2301548"/>
        <a:ext cx="8304213" cy="1150774"/>
      </dsp:txXfrm>
    </dsp:sp>
    <dsp:sp modelId="{628B26C6-A053-A442-A849-9BB34B7D4BFC}">
      <dsp:nvSpPr>
        <dsp:cNvPr id="0" name=""/>
        <dsp:cNvSpPr/>
      </dsp:nvSpPr>
      <dsp:spPr>
        <a:xfrm>
          <a:off x="0" y="3452322"/>
          <a:ext cx="830421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216A95-F3A3-CC45-8404-80D5ACCC9BEE}">
      <dsp:nvSpPr>
        <dsp:cNvPr id="0" name=""/>
        <dsp:cNvSpPr/>
      </dsp:nvSpPr>
      <dsp:spPr>
        <a:xfrm>
          <a:off x="0" y="3452322"/>
          <a:ext cx="8304213" cy="115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t>Výsledek: více než 93 % PRO</a:t>
          </a:r>
          <a:endParaRPr lang="en-US" sz="3200" kern="1200"/>
        </a:p>
      </dsp:txBody>
      <dsp:txXfrm>
        <a:off x="0" y="3452322"/>
        <a:ext cx="8304213" cy="115077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CA901-0EAE-2140-AB3B-3F175993B234}" type="datetimeFigureOut">
              <a:rPr lang="cs-CZ" smtClean="0"/>
              <a:t>07.01.2026</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64845-FE06-3B48-A29C-66BE629809AB}" type="slidenum">
              <a:rPr lang="cs-CZ" smtClean="0"/>
              <a:t>‹#›</a:t>
            </a:fld>
            <a:endParaRPr lang="cs-CZ"/>
          </a:p>
        </p:txBody>
      </p:sp>
    </p:spTree>
    <p:extLst>
      <p:ext uri="{BB962C8B-B14F-4D97-AF65-F5344CB8AC3E}">
        <p14:creationId xmlns:p14="http://schemas.microsoft.com/office/powerpoint/2010/main" val="72273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132</a:t>
            </a:fld>
            <a:endParaRPr lang="cs-CZ"/>
          </a:p>
        </p:txBody>
      </p:sp>
    </p:spTree>
    <p:extLst>
      <p:ext uri="{BB962C8B-B14F-4D97-AF65-F5344CB8AC3E}">
        <p14:creationId xmlns:p14="http://schemas.microsoft.com/office/powerpoint/2010/main" val="203537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160</a:t>
            </a:fld>
            <a:endParaRPr lang="cs-CZ"/>
          </a:p>
        </p:txBody>
      </p:sp>
    </p:spTree>
    <p:extLst>
      <p:ext uri="{BB962C8B-B14F-4D97-AF65-F5344CB8AC3E}">
        <p14:creationId xmlns:p14="http://schemas.microsoft.com/office/powerpoint/2010/main" val="364841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ECC6FF-5FD1-A70C-8847-67A4990A717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3D9092ED-A50D-CAC7-0C9B-EA6DB3F744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4EA39A51-2D42-04D1-B13D-C4A47B5E03AD}"/>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5" name="Zástupný symbol pro zápatí 4">
            <a:extLst>
              <a:ext uri="{FF2B5EF4-FFF2-40B4-BE49-F238E27FC236}">
                <a16:creationId xmlns:a16="http://schemas.microsoft.com/office/drawing/2014/main" id="{E558678E-17A6-BADB-3B97-D70C41D3DA8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CC37A8B-E759-BA17-37CD-977ACE8E8B5C}"/>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2669319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A39DF8-F29B-7991-9456-E23730287B6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6D5676C-1858-B54E-05F5-F1B2D7FC98C4}"/>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3684EB7-7212-82B0-EA4D-57005B1CEDE6}"/>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5" name="Zástupný symbol pro zápatí 4">
            <a:extLst>
              <a:ext uri="{FF2B5EF4-FFF2-40B4-BE49-F238E27FC236}">
                <a16:creationId xmlns:a16="http://schemas.microsoft.com/office/drawing/2014/main" id="{755347D3-966A-DF93-E8DD-E61F63A40C7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7E82517-6B10-ECC8-5BE8-7EDE8E5567CC}"/>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2508784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0B277877-13F9-1B91-0F98-4CFCF0556E9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A3D542E-D97B-0A8D-F1FC-BC2A24F561A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98DB213-2D48-2618-ABC2-26D311DD7F25}"/>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5" name="Zástupný symbol pro zápatí 4">
            <a:extLst>
              <a:ext uri="{FF2B5EF4-FFF2-40B4-BE49-F238E27FC236}">
                <a16:creationId xmlns:a16="http://schemas.microsoft.com/office/drawing/2014/main" id="{F0EBE509-3E55-4986-C26C-1EB925CBFD2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C2D8D26-EC1C-09AF-5F2D-EC7FA9D60083}"/>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1654180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9_Graf">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10" name="Zástupný symbol pro graf 9"/>
          <p:cNvSpPr>
            <a:spLocks noGrp="1"/>
          </p:cNvSpPr>
          <p:nvPr>
            <p:ph type="chart" sz="quarter" idx="10"/>
          </p:nvPr>
        </p:nvSpPr>
        <p:spPr>
          <a:xfrm>
            <a:off x="558801" y="1498601"/>
            <a:ext cx="11072284" cy="4603097"/>
          </a:xfrm>
        </p:spPr>
        <p:txBody>
          <a:bodyPr/>
          <a:lstStyle/>
          <a:p>
            <a:endParaRPr lang="cs-CZ"/>
          </a:p>
        </p:txBody>
      </p:sp>
      <p:grpSp>
        <p:nvGrpSpPr>
          <p:cNvPr id="8" name="Skupina 7"/>
          <p:cNvGrpSpPr/>
          <p:nvPr userDrawn="1"/>
        </p:nvGrpSpPr>
        <p:grpSpPr>
          <a:xfrm>
            <a:off x="9681634" y="1"/>
            <a:ext cx="2511495" cy="574675"/>
            <a:chOff x="7261225" y="0"/>
            <a:chExt cx="1883621" cy="574675"/>
          </a:xfrm>
        </p:grpSpPr>
        <p:sp>
          <p:nvSpPr>
            <p:cNvPr id="9" name="Volný tvar 8"/>
            <p:cNvSpPr/>
            <p:nvPr userDrawn="1"/>
          </p:nvSpPr>
          <p:spPr>
            <a:xfrm>
              <a:off x="7261225" y="0"/>
              <a:ext cx="1883621" cy="574675"/>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1968500"/>
                <a:gd name="connsiteY0" fmla="*/ 622300 h 622300"/>
                <a:gd name="connsiteX1" fmla="*/ 134937 w 1968500"/>
                <a:gd name="connsiteY1" fmla="*/ 47625 h 622300"/>
                <a:gd name="connsiteX2" fmla="*/ 1965960 w 1968500"/>
                <a:gd name="connsiteY2" fmla="*/ 0 h 622300"/>
                <a:gd name="connsiteX3" fmla="*/ 1968500 w 1968500"/>
                <a:gd name="connsiteY3" fmla="*/ 622300 h 622300"/>
                <a:gd name="connsiteX4" fmla="*/ 0 w 1968500"/>
                <a:gd name="connsiteY4" fmla="*/ 622300 h 622300"/>
                <a:gd name="connsiteX0" fmla="*/ 0 w 1968500"/>
                <a:gd name="connsiteY0" fmla="*/ 574675 h 574675"/>
                <a:gd name="connsiteX1" fmla="*/ 134937 w 1968500"/>
                <a:gd name="connsiteY1" fmla="*/ 0 h 574675"/>
                <a:gd name="connsiteX2" fmla="*/ 1882774 w 1968500"/>
                <a:gd name="connsiteY2" fmla="*/ 33338 h 574675"/>
                <a:gd name="connsiteX3" fmla="*/ 1968500 w 1968500"/>
                <a:gd name="connsiteY3" fmla="*/ 574675 h 574675"/>
                <a:gd name="connsiteX4" fmla="*/ 0 w 1968500"/>
                <a:gd name="connsiteY4" fmla="*/ 574675 h 574675"/>
                <a:gd name="connsiteX0" fmla="*/ 0 w 1968500"/>
                <a:gd name="connsiteY0" fmla="*/ 574675 h 574675"/>
                <a:gd name="connsiteX1" fmla="*/ 134937 w 1968500"/>
                <a:gd name="connsiteY1" fmla="*/ 0 h 574675"/>
                <a:gd name="connsiteX2" fmla="*/ 1882774 w 1968500"/>
                <a:gd name="connsiteY2" fmla="*/ 0 h 574675"/>
                <a:gd name="connsiteX3" fmla="*/ 1968500 w 1968500"/>
                <a:gd name="connsiteY3" fmla="*/ 574675 h 574675"/>
                <a:gd name="connsiteX4" fmla="*/ 0 w 1968500"/>
                <a:gd name="connsiteY4" fmla="*/ 574675 h 574675"/>
                <a:gd name="connsiteX0" fmla="*/ 0 w 1883621"/>
                <a:gd name="connsiteY0" fmla="*/ 574675 h 574675"/>
                <a:gd name="connsiteX1" fmla="*/ 134937 w 1883621"/>
                <a:gd name="connsiteY1" fmla="*/ 0 h 574675"/>
                <a:gd name="connsiteX2" fmla="*/ 1882774 w 1883621"/>
                <a:gd name="connsiteY2" fmla="*/ 0 h 574675"/>
                <a:gd name="connsiteX3" fmla="*/ 1882774 w 1883621"/>
                <a:gd name="connsiteY3" fmla="*/ 574675 h 574675"/>
                <a:gd name="connsiteX4" fmla="*/ 0 w 1883621"/>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21" h="574675">
                  <a:moveTo>
                    <a:pt x="0" y="574675"/>
                  </a:moveTo>
                  <a:lnTo>
                    <a:pt x="134937" y="0"/>
                  </a:lnTo>
                  <a:lnTo>
                    <a:pt x="1882774" y="0"/>
                  </a:lnTo>
                  <a:cubicBezTo>
                    <a:pt x="1883621" y="207433"/>
                    <a:pt x="1881927" y="367242"/>
                    <a:pt x="1882774" y="574675"/>
                  </a:cubicBezTo>
                  <a:lnTo>
                    <a:pt x="0" y="574675"/>
                  </a:lnTo>
                  <a:close/>
                </a:path>
              </a:pathLst>
            </a:custGeom>
            <a:solidFill>
              <a:srgbClr val="002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pic>
          <p:nvPicPr>
            <p:cNvPr id="11" name="Obrázek 10" descr="Cevro institut_doplnkove_rgb_neg_cz.png"/>
            <p:cNvPicPr>
              <a:picLocks noChangeAspect="1"/>
            </p:cNvPicPr>
            <p:nvPr userDrawn="1"/>
          </p:nvPicPr>
          <p:blipFill>
            <a:blip r:embed="rId2" cstate="print"/>
            <a:stretch>
              <a:fillRect/>
            </a:stretch>
          </p:blipFill>
          <p:spPr>
            <a:xfrm>
              <a:off x="7545789" y="150518"/>
              <a:ext cx="1474386" cy="299699"/>
            </a:xfrm>
            <a:prstGeom prst="rect">
              <a:avLst/>
            </a:prstGeom>
          </p:spPr>
        </p:pic>
      </p:grpSp>
      <p:grpSp>
        <p:nvGrpSpPr>
          <p:cNvPr id="12" name="Skupina 11"/>
          <p:cNvGrpSpPr/>
          <p:nvPr userDrawn="1"/>
        </p:nvGrpSpPr>
        <p:grpSpPr>
          <a:xfrm>
            <a:off x="9486054" y="6308726"/>
            <a:ext cx="2707076" cy="549274"/>
            <a:chOff x="7114540" y="6308726"/>
            <a:chExt cx="2030307" cy="549274"/>
          </a:xfrm>
        </p:grpSpPr>
        <p:sp>
          <p:nvSpPr>
            <p:cNvPr id="13" name="Volný tvar 12"/>
            <p:cNvSpPr/>
            <p:nvPr userDrawn="1"/>
          </p:nvSpPr>
          <p:spPr>
            <a:xfrm>
              <a:off x="7114540" y="6308726"/>
              <a:ext cx="2030307" cy="549274"/>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2030307"/>
                <a:gd name="connsiteY0" fmla="*/ 705485 h 705485"/>
                <a:gd name="connsiteX1" fmla="*/ 149225 w 2030307"/>
                <a:gd name="connsiteY1" fmla="*/ 76835 h 705485"/>
                <a:gd name="connsiteX2" fmla="*/ 2029460 w 2030307"/>
                <a:gd name="connsiteY2" fmla="*/ 0 h 705485"/>
                <a:gd name="connsiteX3" fmla="*/ 1968500 w 2030307"/>
                <a:gd name="connsiteY3" fmla="*/ 705485 h 705485"/>
                <a:gd name="connsiteX4" fmla="*/ 0 w 2030307"/>
                <a:gd name="connsiteY4" fmla="*/ 705485 h 705485"/>
                <a:gd name="connsiteX0" fmla="*/ 0 w 2030307"/>
                <a:gd name="connsiteY0" fmla="*/ 628650 h 628650"/>
                <a:gd name="connsiteX1" fmla="*/ 149225 w 2030307"/>
                <a:gd name="connsiteY1" fmla="*/ 0 h 628650"/>
                <a:gd name="connsiteX2" fmla="*/ 2029460 w 2030307"/>
                <a:gd name="connsiteY2" fmla="*/ 79376 h 628650"/>
                <a:gd name="connsiteX3" fmla="*/ 196850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196850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202946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2029460 w 2030307"/>
                <a:gd name="connsiteY3" fmla="*/ 628650 h 628650"/>
                <a:gd name="connsiteX4" fmla="*/ 0 w 2030307"/>
                <a:gd name="connsiteY4" fmla="*/ 628650 h 628650"/>
                <a:gd name="connsiteX0" fmla="*/ 0 w 2030307"/>
                <a:gd name="connsiteY0" fmla="*/ 631031 h 631031"/>
                <a:gd name="connsiteX1" fmla="*/ 149225 w 2030307"/>
                <a:gd name="connsiteY1" fmla="*/ 2381 h 631031"/>
                <a:gd name="connsiteX2" fmla="*/ 2029460 w 2030307"/>
                <a:gd name="connsiteY2" fmla="*/ 0 h 631031"/>
                <a:gd name="connsiteX3" fmla="*/ 2029460 w 2030307"/>
                <a:gd name="connsiteY3" fmla="*/ 631031 h 631031"/>
                <a:gd name="connsiteX4" fmla="*/ 0 w 2030307"/>
                <a:gd name="connsiteY4" fmla="*/ 631031 h 631031"/>
                <a:gd name="connsiteX0" fmla="*/ 0 w 2030307"/>
                <a:gd name="connsiteY0" fmla="*/ 631031 h 631031"/>
                <a:gd name="connsiteX1" fmla="*/ 132556 w 2030307"/>
                <a:gd name="connsiteY1" fmla="*/ 81757 h 631031"/>
                <a:gd name="connsiteX2" fmla="*/ 2029460 w 2030307"/>
                <a:gd name="connsiteY2" fmla="*/ 0 h 631031"/>
                <a:gd name="connsiteX3" fmla="*/ 2029460 w 2030307"/>
                <a:gd name="connsiteY3" fmla="*/ 631031 h 631031"/>
                <a:gd name="connsiteX4" fmla="*/ 0 w 2030307"/>
                <a:gd name="connsiteY4" fmla="*/ 631031 h 631031"/>
                <a:gd name="connsiteX0" fmla="*/ 0 w 2030307"/>
                <a:gd name="connsiteY0" fmla="*/ 549274 h 549274"/>
                <a:gd name="connsiteX1" fmla="*/ 132556 w 2030307"/>
                <a:gd name="connsiteY1" fmla="*/ 0 h 549274"/>
                <a:gd name="connsiteX2" fmla="*/ 2029460 w 2030307"/>
                <a:gd name="connsiteY2" fmla="*/ 0 h 549274"/>
                <a:gd name="connsiteX3" fmla="*/ 2029460 w 2030307"/>
                <a:gd name="connsiteY3" fmla="*/ 549274 h 549274"/>
                <a:gd name="connsiteX4" fmla="*/ 0 w 2030307"/>
                <a:gd name="connsiteY4" fmla="*/ 549274 h 54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307" h="549274">
                  <a:moveTo>
                    <a:pt x="0" y="549274"/>
                  </a:moveTo>
                  <a:lnTo>
                    <a:pt x="132556" y="0"/>
                  </a:lnTo>
                  <a:lnTo>
                    <a:pt x="2029460" y="0"/>
                  </a:lnTo>
                  <a:cubicBezTo>
                    <a:pt x="2030307" y="207433"/>
                    <a:pt x="2028613" y="341841"/>
                    <a:pt x="2029460" y="549274"/>
                  </a:cubicBezTo>
                  <a:lnTo>
                    <a:pt x="0" y="5492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pic>
          <p:nvPicPr>
            <p:cNvPr id="14" name="Obrázek 13" descr="CEVRO_web.png"/>
            <p:cNvPicPr>
              <a:picLocks noChangeAspect="1"/>
            </p:cNvPicPr>
            <p:nvPr userDrawn="1"/>
          </p:nvPicPr>
          <p:blipFill>
            <a:blip r:embed="rId3" cstate="print"/>
            <a:stretch>
              <a:fillRect/>
            </a:stretch>
          </p:blipFill>
          <p:spPr>
            <a:xfrm>
              <a:off x="7402865" y="6519270"/>
              <a:ext cx="1617310" cy="162518"/>
            </a:xfrm>
            <a:prstGeom prst="rect">
              <a:avLst/>
            </a:prstGeom>
          </p:spPr>
        </p:pic>
      </p:grpSp>
    </p:spTree>
    <p:extLst>
      <p:ext uri="{BB962C8B-B14F-4D97-AF65-F5344CB8AC3E}">
        <p14:creationId xmlns:p14="http://schemas.microsoft.com/office/powerpoint/2010/main" val="1627892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08_Tabulka a její po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solidFill>
                  <a:schemeClr val="tx2"/>
                </a:solidFill>
              </a:defRPr>
            </a:lvl1pPr>
          </a:lstStyle>
          <a:p>
            <a:r>
              <a:rPr lang="cs-CZ" dirty="0"/>
              <a:t>Klepnutím lze upravit styl předlohy nadpisů.</a:t>
            </a:r>
          </a:p>
        </p:txBody>
      </p:sp>
      <p:sp>
        <p:nvSpPr>
          <p:cNvPr id="4" name="Zástupný symbol pro tabulku 3"/>
          <p:cNvSpPr>
            <a:spLocks noGrp="1"/>
          </p:cNvSpPr>
          <p:nvPr>
            <p:ph type="tbl" sz="quarter" idx="10"/>
          </p:nvPr>
        </p:nvSpPr>
        <p:spPr>
          <a:xfrm>
            <a:off x="558801" y="1498601"/>
            <a:ext cx="11072284" cy="2965450"/>
          </a:xfrm>
        </p:spPr>
        <p:txBody>
          <a:bodyPr/>
          <a:lstStyle/>
          <a:p>
            <a:endParaRPr lang="cs-CZ"/>
          </a:p>
        </p:txBody>
      </p:sp>
      <p:sp>
        <p:nvSpPr>
          <p:cNvPr id="11" name="Zástupný symbol pro text 10"/>
          <p:cNvSpPr>
            <a:spLocks noGrp="1"/>
          </p:cNvSpPr>
          <p:nvPr>
            <p:ph type="body" sz="quarter" idx="11"/>
          </p:nvPr>
        </p:nvSpPr>
        <p:spPr>
          <a:xfrm>
            <a:off x="558801" y="4464051"/>
            <a:ext cx="11072284" cy="1844675"/>
          </a:xfrm>
        </p:spPr>
        <p:txBody>
          <a:bodyPr tIns="180000" bIns="180000"/>
          <a:lstStyle>
            <a:lvl1pPr marL="266400" indent="-266400">
              <a:lnSpc>
                <a:spcPct val="110000"/>
              </a:lnSpc>
              <a:spcBef>
                <a:spcPts val="0"/>
              </a:spcBef>
              <a:buClr>
                <a:srgbClr val="002D5A"/>
              </a:buClr>
              <a:buFont typeface="Calibri" pitchFamily="34" charset="0"/>
              <a:buChar char="–"/>
              <a:defRPr sz="1600" b="0">
                <a:solidFill>
                  <a:schemeClr val="tx1"/>
                </a:solidFill>
              </a:defRPr>
            </a:lvl1pPr>
            <a:lvl2pPr marL="266400">
              <a:lnSpc>
                <a:spcPct val="110000"/>
              </a:lnSpc>
              <a:spcBef>
                <a:spcPts val="0"/>
              </a:spcBef>
              <a:defRPr sz="1600">
                <a:solidFill>
                  <a:schemeClr val="tx1"/>
                </a:solidFill>
              </a:defRPr>
            </a:lvl2pPr>
          </a:lstStyle>
          <a:p>
            <a:pPr lvl="0"/>
            <a:r>
              <a:rPr lang="cs-CZ" dirty="0"/>
              <a:t>Klepnutím lze upravit styly předlohy textu.</a:t>
            </a:r>
          </a:p>
          <a:p>
            <a:pPr lvl="1"/>
            <a:r>
              <a:rPr lang="cs-CZ" dirty="0"/>
              <a:t>Druhá úroveň</a:t>
            </a:r>
          </a:p>
        </p:txBody>
      </p:sp>
      <p:grpSp>
        <p:nvGrpSpPr>
          <p:cNvPr id="9" name="Skupina 8"/>
          <p:cNvGrpSpPr/>
          <p:nvPr userDrawn="1"/>
        </p:nvGrpSpPr>
        <p:grpSpPr>
          <a:xfrm>
            <a:off x="9681634" y="1"/>
            <a:ext cx="2511495" cy="574675"/>
            <a:chOff x="7261225" y="0"/>
            <a:chExt cx="1883621" cy="574675"/>
          </a:xfrm>
        </p:grpSpPr>
        <p:sp>
          <p:nvSpPr>
            <p:cNvPr id="10" name="Volný tvar 9"/>
            <p:cNvSpPr/>
            <p:nvPr userDrawn="1"/>
          </p:nvSpPr>
          <p:spPr>
            <a:xfrm>
              <a:off x="7261225" y="0"/>
              <a:ext cx="1883621" cy="574675"/>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1968500"/>
                <a:gd name="connsiteY0" fmla="*/ 622300 h 622300"/>
                <a:gd name="connsiteX1" fmla="*/ 134937 w 1968500"/>
                <a:gd name="connsiteY1" fmla="*/ 47625 h 622300"/>
                <a:gd name="connsiteX2" fmla="*/ 1965960 w 1968500"/>
                <a:gd name="connsiteY2" fmla="*/ 0 h 622300"/>
                <a:gd name="connsiteX3" fmla="*/ 1968500 w 1968500"/>
                <a:gd name="connsiteY3" fmla="*/ 622300 h 622300"/>
                <a:gd name="connsiteX4" fmla="*/ 0 w 1968500"/>
                <a:gd name="connsiteY4" fmla="*/ 622300 h 622300"/>
                <a:gd name="connsiteX0" fmla="*/ 0 w 1968500"/>
                <a:gd name="connsiteY0" fmla="*/ 574675 h 574675"/>
                <a:gd name="connsiteX1" fmla="*/ 134937 w 1968500"/>
                <a:gd name="connsiteY1" fmla="*/ 0 h 574675"/>
                <a:gd name="connsiteX2" fmla="*/ 1882774 w 1968500"/>
                <a:gd name="connsiteY2" fmla="*/ 33338 h 574675"/>
                <a:gd name="connsiteX3" fmla="*/ 1968500 w 1968500"/>
                <a:gd name="connsiteY3" fmla="*/ 574675 h 574675"/>
                <a:gd name="connsiteX4" fmla="*/ 0 w 1968500"/>
                <a:gd name="connsiteY4" fmla="*/ 574675 h 574675"/>
                <a:gd name="connsiteX0" fmla="*/ 0 w 1968500"/>
                <a:gd name="connsiteY0" fmla="*/ 574675 h 574675"/>
                <a:gd name="connsiteX1" fmla="*/ 134937 w 1968500"/>
                <a:gd name="connsiteY1" fmla="*/ 0 h 574675"/>
                <a:gd name="connsiteX2" fmla="*/ 1882774 w 1968500"/>
                <a:gd name="connsiteY2" fmla="*/ 0 h 574675"/>
                <a:gd name="connsiteX3" fmla="*/ 1968500 w 1968500"/>
                <a:gd name="connsiteY3" fmla="*/ 574675 h 574675"/>
                <a:gd name="connsiteX4" fmla="*/ 0 w 1968500"/>
                <a:gd name="connsiteY4" fmla="*/ 574675 h 574675"/>
                <a:gd name="connsiteX0" fmla="*/ 0 w 1883621"/>
                <a:gd name="connsiteY0" fmla="*/ 574675 h 574675"/>
                <a:gd name="connsiteX1" fmla="*/ 134937 w 1883621"/>
                <a:gd name="connsiteY1" fmla="*/ 0 h 574675"/>
                <a:gd name="connsiteX2" fmla="*/ 1882774 w 1883621"/>
                <a:gd name="connsiteY2" fmla="*/ 0 h 574675"/>
                <a:gd name="connsiteX3" fmla="*/ 1882774 w 1883621"/>
                <a:gd name="connsiteY3" fmla="*/ 574675 h 574675"/>
                <a:gd name="connsiteX4" fmla="*/ 0 w 1883621"/>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21" h="574675">
                  <a:moveTo>
                    <a:pt x="0" y="574675"/>
                  </a:moveTo>
                  <a:lnTo>
                    <a:pt x="134937" y="0"/>
                  </a:lnTo>
                  <a:lnTo>
                    <a:pt x="1882774" y="0"/>
                  </a:lnTo>
                  <a:cubicBezTo>
                    <a:pt x="1883621" y="207433"/>
                    <a:pt x="1881927" y="367242"/>
                    <a:pt x="1882774" y="574675"/>
                  </a:cubicBezTo>
                  <a:lnTo>
                    <a:pt x="0" y="574675"/>
                  </a:lnTo>
                  <a:close/>
                </a:path>
              </a:pathLst>
            </a:custGeom>
            <a:solidFill>
              <a:srgbClr val="002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pic>
          <p:nvPicPr>
            <p:cNvPr id="12" name="Obrázek 11" descr="Cevro institut_doplnkove_rgb_neg_cz.png"/>
            <p:cNvPicPr>
              <a:picLocks noChangeAspect="1"/>
            </p:cNvPicPr>
            <p:nvPr userDrawn="1"/>
          </p:nvPicPr>
          <p:blipFill>
            <a:blip r:embed="rId2" cstate="print"/>
            <a:stretch>
              <a:fillRect/>
            </a:stretch>
          </p:blipFill>
          <p:spPr>
            <a:xfrm>
              <a:off x="7545789" y="150518"/>
              <a:ext cx="1474386" cy="299699"/>
            </a:xfrm>
            <a:prstGeom prst="rect">
              <a:avLst/>
            </a:prstGeom>
          </p:spPr>
        </p:pic>
      </p:grpSp>
      <p:grpSp>
        <p:nvGrpSpPr>
          <p:cNvPr id="13" name="Skupina 12"/>
          <p:cNvGrpSpPr/>
          <p:nvPr userDrawn="1"/>
        </p:nvGrpSpPr>
        <p:grpSpPr>
          <a:xfrm>
            <a:off x="9486054" y="6308726"/>
            <a:ext cx="2707076" cy="549274"/>
            <a:chOff x="7114540" y="6308726"/>
            <a:chExt cx="2030307" cy="549274"/>
          </a:xfrm>
        </p:grpSpPr>
        <p:sp>
          <p:nvSpPr>
            <p:cNvPr id="14" name="Volný tvar 13"/>
            <p:cNvSpPr/>
            <p:nvPr userDrawn="1"/>
          </p:nvSpPr>
          <p:spPr>
            <a:xfrm>
              <a:off x="7114540" y="6308726"/>
              <a:ext cx="2030307" cy="549274"/>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2030307"/>
                <a:gd name="connsiteY0" fmla="*/ 705485 h 705485"/>
                <a:gd name="connsiteX1" fmla="*/ 149225 w 2030307"/>
                <a:gd name="connsiteY1" fmla="*/ 76835 h 705485"/>
                <a:gd name="connsiteX2" fmla="*/ 2029460 w 2030307"/>
                <a:gd name="connsiteY2" fmla="*/ 0 h 705485"/>
                <a:gd name="connsiteX3" fmla="*/ 1968500 w 2030307"/>
                <a:gd name="connsiteY3" fmla="*/ 705485 h 705485"/>
                <a:gd name="connsiteX4" fmla="*/ 0 w 2030307"/>
                <a:gd name="connsiteY4" fmla="*/ 705485 h 705485"/>
                <a:gd name="connsiteX0" fmla="*/ 0 w 2030307"/>
                <a:gd name="connsiteY0" fmla="*/ 628650 h 628650"/>
                <a:gd name="connsiteX1" fmla="*/ 149225 w 2030307"/>
                <a:gd name="connsiteY1" fmla="*/ 0 h 628650"/>
                <a:gd name="connsiteX2" fmla="*/ 2029460 w 2030307"/>
                <a:gd name="connsiteY2" fmla="*/ 79376 h 628650"/>
                <a:gd name="connsiteX3" fmla="*/ 196850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196850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202946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2029460 w 2030307"/>
                <a:gd name="connsiteY3" fmla="*/ 628650 h 628650"/>
                <a:gd name="connsiteX4" fmla="*/ 0 w 2030307"/>
                <a:gd name="connsiteY4" fmla="*/ 628650 h 628650"/>
                <a:gd name="connsiteX0" fmla="*/ 0 w 2030307"/>
                <a:gd name="connsiteY0" fmla="*/ 631031 h 631031"/>
                <a:gd name="connsiteX1" fmla="*/ 149225 w 2030307"/>
                <a:gd name="connsiteY1" fmla="*/ 2381 h 631031"/>
                <a:gd name="connsiteX2" fmla="*/ 2029460 w 2030307"/>
                <a:gd name="connsiteY2" fmla="*/ 0 h 631031"/>
                <a:gd name="connsiteX3" fmla="*/ 2029460 w 2030307"/>
                <a:gd name="connsiteY3" fmla="*/ 631031 h 631031"/>
                <a:gd name="connsiteX4" fmla="*/ 0 w 2030307"/>
                <a:gd name="connsiteY4" fmla="*/ 631031 h 631031"/>
                <a:gd name="connsiteX0" fmla="*/ 0 w 2030307"/>
                <a:gd name="connsiteY0" fmla="*/ 631031 h 631031"/>
                <a:gd name="connsiteX1" fmla="*/ 132556 w 2030307"/>
                <a:gd name="connsiteY1" fmla="*/ 81757 h 631031"/>
                <a:gd name="connsiteX2" fmla="*/ 2029460 w 2030307"/>
                <a:gd name="connsiteY2" fmla="*/ 0 h 631031"/>
                <a:gd name="connsiteX3" fmla="*/ 2029460 w 2030307"/>
                <a:gd name="connsiteY3" fmla="*/ 631031 h 631031"/>
                <a:gd name="connsiteX4" fmla="*/ 0 w 2030307"/>
                <a:gd name="connsiteY4" fmla="*/ 631031 h 631031"/>
                <a:gd name="connsiteX0" fmla="*/ 0 w 2030307"/>
                <a:gd name="connsiteY0" fmla="*/ 549274 h 549274"/>
                <a:gd name="connsiteX1" fmla="*/ 132556 w 2030307"/>
                <a:gd name="connsiteY1" fmla="*/ 0 h 549274"/>
                <a:gd name="connsiteX2" fmla="*/ 2029460 w 2030307"/>
                <a:gd name="connsiteY2" fmla="*/ 0 h 549274"/>
                <a:gd name="connsiteX3" fmla="*/ 2029460 w 2030307"/>
                <a:gd name="connsiteY3" fmla="*/ 549274 h 549274"/>
                <a:gd name="connsiteX4" fmla="*/ 0 w 2030307"/>
                <a:gd name="connsiteY4" fmla="*/ 549274 h 54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307" h="549274">
                  <a:moveTo>
                    <a:pt x="0" y="549274"/>
                  </a:moveTo>
                  <a:lnTo>
                    <a:pt x="132556" y="0"/>
                  </a:lnTo>
                  <a:lnTo>
                    <a:pt x="2029460" y="0"/>
                  </a:lnTo>
                  <a:cubicBezTo>
                    <a:pt x="2030307" y="207433"/>
                    <a:pt x="2028613" y="341841"/>
                    <a:pt x="2029460" y="549274"/>
                  </a:cubicBezTo>
                  <a:lnTo>
                    <a:pt x="0" y="5492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pic>
          <p:nvPicPr>
            <p:cNvPr id="15" name="Obrázek 14" descr="CEVRO_web.png"/>
            <p:cNvPicPr>
              <a:picLocks noChangeAspect="1"/>
            </p:cNvPicPr>
            <p:nvPr userDrawn="1"/>
          </p:nvPicPr>
          <p:blipFill>
            <a:blip r:embed="rId3" cstate="print"/>
            <a:stretch>
              <a:fillRect/>
            </a:stretch>
          </p:blipFill>
          <p:spPr>
            <a:xfrm>
              <a:off x="7402865" y="6519270"/>
              <a:ext cx="1617310" cy="162518"/>
            </a:xfrm>
            <a:prstGeom prst="rect">
              <a:avLst/>
            </a:prstGeom>
          </p:spPr>
        </p:pic>
      </p:grpSp>
    </p:spTree>
    <p:extLst>
      <p:ext uri="{BB962C8B-B14F-4D97-AF65-F5344CB8AC3E}">
        <p14:creationId xmlns:p14="http://schemas.microsoft.com/office/powerpoint/2010/main" val="308725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E01905-6459-B661-6B57-56D9780E885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27E0FA7-CC82-538A-3056-1F46F3B6832F}"/>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8B92ADA-DA81-A1A4-60D3-C008655CABDE}"/>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5" name="Zástupný symbol pro zápatí 4">
            <a:extLst>
              <a:ext uri="{FF2B5EF4-FFF2-40B4-BE49-F238E27FC236}">
                <a16:creationId xmlns:a16="http://schemas.microsoft.com/office/drawing/2014/main" id="{27992C17-F89E-056C-21B6-81F1562AACD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503F4A1-C73B-0E6E-E83E-095362F33786}"/>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360536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DF29F6-F155-CE80-0371-29850D23E81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5DB2C0E9-22E4-0DF8-CD59-2129E31B05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6171F6F-09AD-728E-D331-6A0B9F9C78CE}"/>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5" name="Zástupný symbol pro zápatí 4">
            <a:extLst>
              <a:ext uri="{FF2B5EF4-FFF2-40B4-BE49-F238E27FC236}">
                <a16:creationId xmlns:a16="http://schemas.microsoft.com/office/drawing/2014/main" id="{7BCB6581-F409-A746-BA36-D17075599A6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C072F8E-E825-112B-F470-B1B352A5DACF}"/>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4292029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177E07-0F35-B259-AF9B-E92CC437C81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64ED636-352D-5C2C-F81A-A4DCE9CFD31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11A8BDA-D1A2-0C57-783F-CEA571D7F0C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A0CB333-291D-3893-34A8-718CF4D8B3C2}"/>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6" name="Zástupný symbol pro zápatí 5">
            <a:extLst>
              <a:ext uri="{FF2B5EF4-FFF2-40B4-BE49-F238E27FC236}">
                <a16:creationId xmlns:a16="http://schemas.microsoft.com/office/drawing/2014/main" id="{FE45CFFF-2BC9-210B-127A-ACBF55EE9DE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17251EE-59A9-4CEE-53F5-64A37F18AB8E}"/>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3463190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5F78F6-A06C-4273-4658-55220D35ED9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CF658DA-063E-641D-6FD8-B909202641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FCD07CA-6D25-8B16-632E-F5CDF888C2B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10F2C58-8879-A4A6-631E-D0D1BCEE26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4729CC7C-AACD-4B38-9593-5AA255499AC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A1C57FC-14AA-9DA2-886E-2D753C378ACC}"/>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8" name="Zástupný symbol pro zápatí 7">
            <a:extLst>
              <a:ext uri="{FF2B5EF4-FFF2-40B4-BE49-F238E27FC236}">
                <a16:creationId xmlns:a16="http://schemas.microsoft.com/office/drawing/2014/main" id="{D3DC7A54-386D-2DBA-BC53-A94015CF3B6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2D76E71-542D-8050-1D43-3A9449B49736}"/>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422302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06C570-9BB6-8620-B24F-4258DE45BB5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39D7A8D-20C1-0D97-6593-4971FD0BFB87}"/>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4" name="Zástupný symbol pro zápatí 3">
            <a:extLst>
              <a:ext uri="{FF2B5EF4-FFF2-40B4-BE49-F238E27FC236}">
                <a16:creationId xmlns:a16="http://schemas.microsoft.com/office/drawing/2014/main" id="{862F6838-8586-FE4F-EA0A-168D927325B6}"/>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F5E16E0-56DD-7001-09DA-B638B1DC3E19}"/>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192766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09B9E93-D331-73AE-9BBC-0639F4C4EAB2}"/>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3" name="Zástupný symbol pro zápatí 2">
            <a:extLst>
              <a:ext uri="{FF2B5EF4-FFF2-40B4-BE49-F238E27FC236}">
                <a16:creationId xmlns:a16="http://schemas.microsoft.com/office/drawing/2014/main" id="{400D2E58-6C3D-3BC1-C226-F56991F3B62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2290689-9865-130D-B2CC-29D30CC2B065}"/>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19421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771B9B-FCBB-7512-F2C6-C3956F90EEF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FE07128-2B35-4620-09D1-86B0EC0C25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170AE52B-5630-8F07-B049-E4D4FE5BF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21F834A-3E44-7B76-4F2A-EE779D7ABC57}"/>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6" name="Zástupný symbol pro zápatí 5">
            <a:extLst>
              <a:ext uri="{FF2B5EF4-FFF2-40B4-BE49-F238E27FC236}">
                <a16:creationId xmlns:a16="http://schemas.microsoft.com/office/drawing/2014/main" id="{E2A0C1AB-BBDD-FE64-043A-03009D0F149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CB406A4-1A27-6367-B1A6-5FD87C810D1D}"/>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166814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23F5C2-4A86-BB78-EAEA-6ADD28B47E0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A4469436-A762-17C2-2B33-631DDFC63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23435D5-4850-78C8-DE34-F9B343CD8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6119E34-7416-179D-7D8D-490E8CD778DA}"/>
              </a:ext>
            </a:extLst>
          </p:cNvPr>
          <p:cNvSpPr>
            <a:spLocks noGrp="1"/>
          </p:cNvSpPr>
          <p:nvPr>
            <p:ph type="dt" sz="half" idx="10"/>
          </p:nvPr>
        </p:nvSpPr>
        <p:spPr/>
        <p:txBody>
          <a:bodyPr/>
          <a:lstStyle/>
          <a:p>
            <a:fld id="{6527897E-11F1-0C41-BF92-742E25AEA150}" type="datetimeFigureOut">
              <a:rPr lang="cs-CZ" smtClean="0"/>
              <a:t>07.01.2026</a:t>
            </a:fld>
            <a:endParaRPr lang="cs-CZ"/>
          </a:p>
        </p:txBody>
      </p:sp>
      <p:sp>
        <p:nvSpPr>
          <p:cNvPr id="6" name="Zástupný symbol pro zápatí 5">
            <a:extLst>
              <a:ext uri="{FF2B5EF4-FFF2-40B4-BE49-F238E27FC236}">
                <a16:creationId xmlns:a16="http://schemas.microsoft.com/office/drawing/2014/main" id="{C823AC10-2AAE-F2FC-1889-849531549CE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5C1AFBA-C26F-6F67-B52C-DEDF84F12968}"/>
              </a:ext>
            </a:extLst>
          </p:cNvPr>
          <p:cNvSpPr>
            <a:spLocks noGrp="1"/>
          </p:cNvSpPr>
          <p:nvPr>
            <p:ph type="sldNum" sz="quarter" idx="12"/>
          </p:nvPr>
        </p:nvSpPr>
        <p:spPr/>
        <p:txBody>
          <a:bodyPr/>
          <a:lstStyle/>
          <a:p>
            <a:fld id="{BCF9A41A-A9A1-FF4E-8805-C65BF249AC5C}" type="slidenum">
              <a:rPr lang="cs-CZ" smtClean="0"/>
              <a:t>‹#›</a:t>
            </a:fld>
            <a:endParaRPr lang="cs-CZ"/>
          </a:p>
        </p:txBody>
      </p:sp>
    </p:spTree>
    <p:extLst>
      <p:ext uri="{BB962C8B-B14F-4D97-AF65-F5344CB8AC3E}">
        <p14:creationId xmlns:p14="http://schemas.microsoft.com/office/powerpoint/2010/main" val="3952704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99A92D1-FF53-1F64-7831-AFD6EB510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6F825021-89DC-3255-B9C9-D17D256BC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1A4B45F-A927-FB64-9455-5FD368170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27897E-11F1-0C41-BF92-742E25AEA150}" type="datetimeFigureOut">
              <a:rPr lang="cs-CZ" smtClean="0"/>
              <a:t>07.01.2026</a:t>
            </a:fld>
            <a:endParaRPr lang="cs-CZ"/>
          </a:p>
        </p:txBody>
      </p:sp>
      <p:sp>
        <p:nvSpPr>
          <p:cNvPr id="5" name="Zástupný symbol pro zápatí 4">
            <a:extLst>
              <a:ext uri="{FF2B5EF4-FFF2-40B4-BE49-F238E27FC236}">
                <a16:creationId xmlns:a16="http://schemas.microsoft.com/office/drawing/2014/main" id="{EF4E2A52-3A1D-99FD-4E31-B062C7926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C072559E-AEF4-FBC8-C046-1344615B4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F9A41A-A9A1-FF4E-8805-C65BF249AC5C}" type="slidenum">
              <a:rPr lang="cs-CZ" smtClean="0"/>
              <a:t>‹#›</a:t>
            </a:fld>
            <a:endParaRPr lang="cs-CZ"/>
          </a:p>
        </p:txBody>
      </p:sp>
    </p:spTree>
    <p:extLst>
      <p:ext uri="{BB962C8B-B14F-4D97-AF65-F5344CB8AC3E}">
        <p14:creationId xmlns:p14="http://schemas.microsoft.com/office/powerpoint/2010/main" val="1342630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qQzdAsjWGPg?feature=oembed"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J2U9tVXX-g8?feature=oembed"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TORzXd5QHXo?feature=oembed"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yZae3E8QSoQ?feature=oembed"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paw20Tyt3_U?feature=oembed"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https://www.youtube.com/embed/qXqgb6ABTfo?feature=oembed"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7hFeEh7kN8w?feature=oembed"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MzMe553r8fg?feature=oembed" TargetMode="Externa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CL3VRORWScs?feature=oembed"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ideo" Target="https://www.youtube.com/embed/Vpwkdmwui3k?feature=oembed"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W_KrwW1Knms?feature=oembed"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s://is.muni.cz/th/xlghl/DP_Fillinger_Speeches.pdf"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hyperlink" Target="https://www.youtube.com/watch?v=Jg_75wla-n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www.youtube.com/embed/nVt-WXTLIZM?feature=oembed"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www.youtube.com/embed/17lUvmFjSSE?feature=oembed"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ZEOGJJ7UKFM?feature=oembed" TargetMode="Externa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0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0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0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0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hyperlink" Target="https://bs.wikipedia.org/wiki/Spisak_predsjednika_Ukrajine" TargetMode="External"/><Relationship Id="rId7" Type="http://schemas.openxmlformats.org/officeDocument/2006/relationships/diagramColors" Target="../diagrams/colors17.xml"/><Relationship Id="rId2" Type="http://schemas.openxmlformats.org/officeDocument/2006/relationships/image" Target="../media/image55.jpg"/><Relationship Id="rId1" Type="http://schemas.openxmlformats.org/officeDocument/2006/relationships/slideLayout" Target="../slideLayouts/slideLayout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2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2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hyperlink" Target="https://fo.wikipedia.org/wiki/Viktor_Jusjtjenko" TargetMode="External"/><Relationship Id="rId7" Type="http://schemas.openxmlformats.org/officeDocument/2006/relationships/diagramColors" Target="../diagrams/colors22.xml"/><Relationship Id="rId2" Type="http://schemas.openxmlformats.org/officeDocument/2006/relationships/image" Target="../media/image62.jpg"/><Relationship Id="rId1" Type="http://schemas.openxmlformats.org/officeDocument/2006/relationships/slideLayout" Target="../slideLayouts/slideLayout4.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hyperlink" Target="https://creativecommons.org/licenses/by-sa/3.0/" TargetMode="External"/></Relationships>
</file>

<file path=ppt/slides/_rels/slide22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2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28.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2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hyperlink" Target="http://theduran.com/ukraine-hammered-avdeevka-trump-meets-tymoshenko/tymoshenko/" TargetMode="External"/><Relationship Id="rId7" Type="http://schemas.openxmlformats.org/officeDocument/2006/relationships/diagramColors" Target="../diagrams/colors28.xml"/><Relationship Id="rId2" Type="http://schemas.openxmlformats.org/officeDocument/2006/relationships/image" Target="../media/image63.jpg"/><Relationship Id="rId1" Type="http://schemas.openxmlformats.org/officeDocument/2006/relationships/slideLayout" Target="../slideLayouts/slideLayout4.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hyperlink" Target="https://creativecommons.org/licenses/by-nc/3.0/" TargetMode="External"/></Relationships>
</file>

<file path=ppt/slides/_rels/slide23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23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23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23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237.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238.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23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8" Type="http://schemas.openxmlformats.org/officeDocument/2006/relationships/hyperlink" Target="https://www.flickr.com/photos/hectorlo/27676123245" TargetMode="External"/><Relationship Id="rId3" Type="http://schemas.openxmlformats.org/officeDocument/2006/relationships/diagramLayout" Target="../diagrams/layout36.xml"/><Relationship Id="rId7" Type="http://schemas.openxmlformats.org/officeDocument/2006/relationships/image" Target="../media/image64.jpg"/><Relationship Id="rId2" Type="http://schemas.openxmlformats.org/officeDocument/2006/relationships/diagramData" Target="../diagrams/data36.xml"/><Relationship Id="rId1" Type="http://schemas.openxmlformats.org/officeDocument/2006/relationships/slideLayout" Target="../slideLayouts/slideLayout4.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 Id="rId9" Type="http://schemas.openxmlformats.org/officeDocument/2006/relationships/hyperlink" Target="https://creativecommons.org/licenses/by-nc-nd/3.0/" TargetMode="External"/></Relationships>
</file>

<file path=ppt/slides/_rels/slide242.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243.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246.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247.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248.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hyperlink" Target="https://pl.wikivoyage.org/wiki/Krym" TargetMode="External"/><Relationship Id="rId7" Type="http://schemas.openxmlformats.org/officeDocument/2006/relationships/diagramColors" Target="../diagrams/colors43.xml"/><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 Id="rId9" Type="http://schemas.openxmlformats.org/officeDocument/2006/relationships/hyperlink" Target="https://creativecommons.org/licenses/by-sa/3.0/" TargetMode="External"/></Relationships>
</file>

<file path=ppt/slides/_rels/slide252.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253.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254.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255.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_Nr149h1w3E?feature=oembed" TargetMode="External"/></Relationships>
</file>

<file path=ppt/slides/_rels/slide2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ideo" Target="https://www.youtube.com/embed/jNqqgUAEkGU?feature=oembed" TargetMode="Externa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RFjAqth-EQk?feature=oembed" TargetMode="External"/></Relationships>
</file>

<file path=ppt/slides/_rels/slide2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ideo" Target="https://www.youtube.com/embed/lEr6UqG85eU?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1Km3dx7wppA?feature=oembed" TargetMode="External"/></Relationships>
</file>

<file path=ppt/slides/_rels/slide2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ideo" Target="https://www.youtube.com/embed/EMXnJMCoFYI?feature=oembed" TargetMode="Externa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Ei1HnWwzmNk?feature=oembed"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cKu-u-W5J84?feature=oembed"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oVslEa67_j4?feature=oembed"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OLH-HsT_Ewk?feature=oemb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bFyy3NM-cec?feature=oembed"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pl.wikipedia.org/wiki/Saddam_Husajn" TargetMode="Externa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pt.wikiquote.org/wiki/Saddam_Hussein" TargetMode="External"/><Relationship Id="rId4" Type="http://schemas.openxmlformats.org/officeDocument/2006/relationships/image" Target="../media/image31.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Nadpis 8">
            <a:extLst>
              <a:ext uri="{FF2B5EF4-FFF2-40B4-BE49-F238E27FC236}">
                <a16:creationId xmlns:a16="http://schemas.microsoft.com/office/drawing/2014/main" id="{C3C04894-C25F-DB2F-7C5E-57A8DEEE7114}"/>
              </a:ext>
            </a:extLst>
          </p:cNvPr>
          <p:cNvSpPr>
            <a:spLocks noGrp="1"/>
          </p:cNvSpPr>
          <p:nvPr>
            <p:ph type="title"/>
          </p:nvPr>
        </p:nvSpPr>
        <p:spPr/>
        <p:txBody>
          <a:bodyPr wrap="square" anchor="ctr"/>
          <a:lstStyle/>
          <a:p>
            <a:pPr algn="ctr">
              <a:lnSpc>
                <a:spcPct val="105000"/>
              </a:lnSpc>
              <a:spcAft>
                <a:spcPts val="400"/>
              </a:spcAft>
            </a:pPr>
            <a:r>
              <a:rPr lang="cs-CZ" sz="3200" b="1" dirty="0" err="1">
                <a:solidFill>
                  <a:srgbClr val="0F172A"/>
                </a:solidFill>
                <a:latin typeface="Calibri"/>
              </a:rPr>
              <a:t>Cevro</a:t>
            </a:r>
            <a:r>
              <a:rPr lang="cs-CZ" sz="3200" b="1" dirty="0">
                <a:solidFill>
                  <a:srgbClr val="0F172A"/>
                </a:solidFill>
                <a:latin typeface="Calibri"/>
              </a:rPr>
              <a:t> univerzita</a:t>
            </a:r>
          </a:p>
        </p:txBody>
      </p:sp>
      <p:sp>
        <p:nvSpPr>
          <p:cNvPr id="4" name="Zástupný symbol pro zápatí 3"/>
          <p:cNvSpPr>
            <a:spLocks noGrp="1"/>
          </p:cNvSpPr>
          <p:nvPr>
            <p:ph type="ftr" sz="quarter" idx="11"/>
          </p:nvPr>
        </p:nvSpPr>
        <p:spPr/>
        <p:txBody>
          <a:bodyPr wrap="square"/>
          <a:lstStyle/>
          <a:p>
            <a:pPr algn="l">
              <a:lnSpc>
                <a:spcPct val="100000"/>
              </a:lnSpc>
              <a:spcAft>
                <a:spcPts val="0"/>
              </a:spcAft>
            </a:pPr>
            <a:endParaRPr/>
          </a:p>
        </p:txBody>
      </p:sp>
      <p:sp>
        <p:nvSpPr>
          <p:cNvPr id="5" name="Zástupný symbol pro číslo snímku 4"/>
          <p:cNvSpPr>
            <a:spLocks noGrp="1"/>
          </p:cNvSpPr>
          <p:nvPr>
            <p:ph type="sldNum" sz="quarter" idx="12"/>
          </p:nvPr>
        </p:nvSpPr>
        <p:spPr/>
        <p:txBody>
          <a:bodyPr wrap="square"/>
          <a:lstStyle/>
          <a:p>
            <a:pPr algn="r">
              <a:lnSpc>
                <a:spcPct val="100000"/>
              </a:lnSpc>
              <a:spcAft>
                <a:spcPts val="0"/>
              </a:spcAft>
            </a:pPr>
            <a:fld id="{789B0A88-CBF1-4A65-9018-C7FEF8242273}" type="slidenum">
              <a:rPr lang="cs-CZ" sz="800">
                <a:solidFill>
                  <a:schemeClr val="bg1">
                    <a:lumMod val="50000"/>
                  </a:schemeClr>
                </a:solidFill>
                <a:latin typeface="Verdana" panose="020B0604030504040204" pitchFamily="34" charset="0"/>
                <a:ea typeface="Verdana" panose="020B0604030504040204" pitchFamily="34" charset="0"/>
              </a:rPr>
              <a:t>1</a:t>
            </a:fld>
            <a:endParaRPr lang="cs-CZ" sz="800" dirty="0">
              <a:solidFill>
                <a:schemeClr val="bg1">
                  <a:lumMod val="50000"/>
                </a:schemeClr>
              </a:solidFill>
              <a:latin typeface="Verdana" panose="020B0604030504040204" pitchFamily="34" charset="0"/>
              <a:ea typeface="Verdana" panose="020B0604030504040204" pitchFamily="34" charset="0"/>
            </a:endParaRPr>
          </a:p>
        </p:txBody>
      </p:sp>
      <p:sp>
        <p:nvSpPr>
          <p:cNvPr id="2" name="Obdélník 1"/>
          <p:cNvSpPr/>
          <p:nvPr/>
        </p:nvSpPr>
        <p:spPr>
          <a:xfrm>
            <a:off x="2678297" y="2055599"/>
            <a:ext cx="5492209" cy="2585323"/>
          </a:xfrm>
          <a:prstGeom prst="rect">
            <a:avLst/>
          </a:prstGeom>
          <a:ln>
            <a:solidFill/>
          </a:ln>
        </p:spPr>
        <p:txBody>
          <a:bodyPr wrap="square" anchor="ctr">
            <a:spAutoFit/>
          </a:bodyPr>
          <a:lstStyle/>
          <a:p>
            <a:pPr algn="ctr">
              <a:lnSpc>
                <a:spcPct val="100000"/>
              </a:lnSpc>
              <a:spcAft>
                <a:spcPts val="0"/>
              </a:spcAft>
            </a:pPr>
            <a:r>
              <a:rPr lang="cs-CZ" sz="5400" b="1" spc="-150" dirty="0">
                <a:solidFill>
                  <a:srgbClr val="0F172A"/>
                </a:solidFill>
                <a:latin typeface="Calibri" panose="020B0604030504040204" pitchFamily="34" charset="0"/>
                <a:ea typeface="Verdana" panose="020B0604030504040204" pitchFamily="34" charset="0"/>
              </a:rPr>
              <a:t>BEZPEČNOST BEZPEČNOSTNÍ POLITIKA</a:t>
            </a:r>
            <a:endParaRPr lang="cs-CZ" sz="4800" dirty="0">
              <a:solidFill>
                <a:schemeClr val="tx1">
                  <a:lumMod val="65000"/>
                  <a:lumOff val="35000"/>
                </a:schemeClr>
              </a:solidFill>
            </a:endParaRPr>
          </a:p>
        </p:txBody>
      </p:sp>
    </p:spTree>
    <p:extLst>
      <p:ext uri="{BB962C8B-B14F-4D97-AF65-F5344CB8AC3E}">
        <p14:creationId xmlns:p14="http://schemas.microsoft.com/office/powerpoint/2010/main" val="4287594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E944DC9-021D-AE0E-D52F-C6820E28F46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Richard </a:t>
            </a:r>
            <a:r>
              <a:rPr lang="cs-CZ" sz="3400" b="1" dirty="0" err="1">
                <a:solidFill>
                  <a:srgbClr val="0F172A"/>
                </a:solidFill>
                <a:latin typeface="Calibri"/>
              </a:rPr>
              <a:t>Milhous</a:t>
            </a:r>
            <a:r>
              <a:rPr lang="cs-CZ" sz="3400" b="1" dirty="0">
                <a:solidFill>
                  <a:srgbClr val="0F172A"/>
                </a:solidFill>
                <a:latin typeface="Calibri"/>
              </a:rPr>
              <a:t> Nixon</a:t>
            </a:r>
          </a:p>
        </p:txBody>
      </p:sp>
      <p:sp>
        <p:nvSpPr>
          <p:cNvPr id="3" name="Zástupný obsah 2">
            <a:extLst>
              <a:ext uri="{FF2B5EF4-FFF2-40B4-BE49-F238E27FC236}">
                <a16:creationId xmlns:a16="http://schemas.microsoft.com/office/drawing/2014/main" id="{C35A0B4B-3ADA-48CC-FAA7-683F5327FC0B}"/>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Richard </a:t>
            </a:r>
            <a:r>
              <a:rPr lang="cs-CZ" sz="1800" b="0" dirty="0" err="1">
                <a:solidFill>
                  <a:srgbClr val="334155"/>
                </a:solidFill>
                <a:latin typeface="Calibri"/>
              </a:rPr>
              <a:t>Milhous</a:t>
            </a:r>
            <a:r>
              <a:rPr lang="cs-CZ" sz="1800" b="0" dirty="0">
                <a:solidFill>
                  <a:srgbClr val="334155"/>
                </a:solidFill>
                <a:latin typeface="Calibri"/>
              </a:rPr>
              <a:t> Nixon (9. ledna 1913 </a:t>
            </a:r>
            <a:r>
              <a:rPr lang="cs-CZ" sz="1800" b="0" dirty="0" err="1">
                <a:solidFill>
                  <a:srgbClr val="334155"/>
                </a:solidFill>
                <a:latin typeface="Calibri"/>
              </a:rPr>
              <a:t>Yorba</a:t>
            </a:r>
            <a:r>
              <a:rPr lang="cs-CZ" sz="1800" b="0" dirty="0">
                <a:solidFill>
                  <a:srgbClr val="334155"/>
                </a:solidFill>
                <a:latin typeface="Calibri"/>
              </a:rPr>
              <a:t> Linda, Kalifornie – 22. dubna 1994 New York) byl 37. prezident Spojených států amerických (1969–1974) a také 36. viceprezident Spojených států amerických (1953–1961), zde působil v době, kdy byl v úřadu prezident Dwight D. Eisenhower. </a:t>
            </a:r>
          </a:p>
          <a:p>
            <a:pPr algn="l">
              <a:lnSpc>
                <a:spcPct val="115000"/>
              </a:lnSpc>
              <a:spcAft>
                <a:spcPts val="600"/>
              </a:spcAft>
            </a:pPr>
            <a:r>
              <a:rPr lang="cs-CZ" sz="1800" b="0" dirty="0">
                <a:solidFill>
                  <a:srgbClr val="334155"/>
                </a:solidFill>
                <a:latin typeface="Calibri"/>
              </a:rPr>
              <a:t>Nixon je jediným člověkem, který byl dvakrát zvolen americkým viceprezidentem i prezidentem. </a:t>
            </a:r>
          </a:p>
          <a:p>
            <a:pPr algn="l">
              <a:lnSpc>
                <a:spcPct val="115000"/>
              </a:lnSpc>
              <a:spcAft>
                <a:spcPts val="600"/>
              </a:spcAft>
            </a:pPr>
            <a:r>
              <a:rPr lang="cs-CZ" sz="1800" b="0" dirty="0">
                <a:solidFill>
                  <a:srgbClr val="334155"/>
                </a:solidFill>
                <a:latin typeface="Calibri"/>
              </a:rPr>
              <a:t>Zároveň je také jediným americkým prezidentem, který na svůj úřad rezignoval.</a:t>
            </a:r>
          </a:p>
        </p:txBody>
      </p:sp>
      <p:sp>
        <p:nvSpPr>
          <p:cNvPr id="4" name="Zástupný symbol pro zápatí 3">
            <a:extLst>
              <a:ext uri="{FF2B5EF4-FFF2-40B4-BE49-F238E27FC236}">
                <a16:creationId xmlns:a16="http://schemas.microsoft.com/office/drawing/2014/main" id="{4A0F47A2-4FE8-C022-A719-C5D4823CBB3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76C61E3-2DF3-12EB-4072-6E7156BD437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10</a:t>
            </a:fld>
            <a:endParaRPr lang="cs-CZ"/>
          </a:p>
        </p:txBody>
      </p:sp>
    </p:spTree>
    <p:extLst>
      <p:ext uri="{BB962C8B-B14F-4D97-AF65-F5344CB8AC3E}">
        <p14:creationId xmlns:p14="http://schemas.microsoft.com/office/powerpoint/2010/main" val="35658316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E6071EF-D70B-930C-C2FD-173A18B113B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Perestrojka </a:t>
            </a:r>
          </a:p>
        </p:txBody>
      </p:sp>
      <p:sp>
        <p:nvSpPr>
          <p:cNvPr id="3" name="Zástupný obsah 2">
            <a:extLst>
              <a:ext uri="{FF2B5EF4-FFF2-40B4-BE49-F238E27FC236}">
                <a16:creationId xmlns:a16="http://schemas.microsoft.com/office/drawing/2014/main" id="{BFA3E718-2AF1-BC13-2EDA-811F4FB444FB}"/>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Gorbačov poprvé veřejně použil termín „perestrojka“ v březnu roku 1984, politika  ekonomických reforem v Sovětském svazu.</a:t>
            </a:r>
          </a:p>
          <a:p>
            <a:pPr algn="l">
              <a:lnSpc>
                <a:spcPct val="115000"/>
              </a:lnSpc>
              <a:spcAft>
                <a:spcPts val="600"/>
              </a:spcAft>
            </a:pPr>
            <a:r>
              <a:rPr lang="cs-CZ" sz="1800" b="0" dirty="0">
                <a:solidFill>
                  <a:srgbClr val="334155"/>
                </a:solidFill>
                <a:latin typeface="Calibri"/>
              </a:rPr>
              <a:t>Původně zamýšlené ekonomické reformy (snížení kontroly plánovacího aparátu nad ekonomikou a zvýšení autonomie podniků, samofinancování podniků a zvýšení úlohy zisku, liberalizaci zahraničního obchodu a zproduktivnění ekonomiky) se postupně proměnily na pokus o přestavbu celého sovětského systému. </a:t>
            </a:r>
          </a:p>
          <a:p>
            <a:pPr algn="l">
              <a:lnSpc>
                <a:spcPct val="115000"/>
              </a:lnSpc>
              <a:spcAft>
                <a:spcPts val="600"/>
              </a:spcAft>
            </a:pPr>
            <a:r>
              <a:rPr lang="cs-CZ" sz="1800" b="0" dirty="0">
                <a:solidFill>
                  <a:srgbClr val="334155"/>
                </a:solidFill>
                <a:latin typeface="Calibri"/>
              </a:rPr>
              <a:t>Perestrojka také znamenala zásadní impuls pro pád komunistických režimů ve východním bloku a ukončení období Studené války. </a:t>
            </a:r>
          </a:p>
        </p:txBody>
      </p:sp>
      <p:sp>
        <p:nvSpPr>
          <p:cNvPr id="4" name="Zástupný symbol pro zápatí 3">
            <a:extLst>
              <a:ext uri="{FF2B5EF4-FFF2-40B4-BE49-F238E27FC236}">
                <a16:creationId xmlns:a16="http://schemas.microsoft.com/office/drawing/2014/main" id="{933866CC-E56D-8684-FC80-2DFF6456BE7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696E18DF-9F48-B5AA-7843-2E21DC6134AA}"/>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100</a:t>
            </a:fld>
            <a:endParaRPr lang="cs-CZ"/>
          </a:p>
        </p:txBody>
      </p:sp>
    </p:spTree>
    <p:extLst>
      <p:ext uri="{BB962C8B-B14F-4D97-AF65-F5344CB8AC3E}">
        <p14:creationId xmlns:p14="http://schemas.microsoft.com/office/powerpoint/2010/main" val="5431866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3437B2E-48A6-EED6-BFB4-60D188E7D69C}"/>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Glasnosť</a:t>
            </a:r>
          </a:p>
        </p:txBody>
      </p:sp>
      <p:sp>
        <p:nvSpPr>
          <p:cNvPr id="3" name="Zástupný obsah 2">
            <a:extLst>
              <a:ext uri="{FF2B5EF4-FFF2-40B4-BE49-F238E27FC236}">
                <a16:creationId xmlns:a16="http://schemas.microsoft.com/office/drawing/2014/main" id="{811194C9-751E-8AFE-DD76-9E024CD93A8F}"/>
              </a:ext>
            </a:extLst>
          </p:cNvPr>
          <p:cNvSpPr>
            <a:spLocks noGrp="1"/>
          </p:cNvSpPr>
          <p:nvPr>
            <p:ph idx="1"/>
          </p:nvPr>
        </p:nvSpPr>
        <p:spPr/>
        <p:txBody>
          <a:bodyPr wrap="square" anchor="t">
            <a:normAutofit fontScale="85000" lnSpcReduction="10000"/>
          </a:bodyPr>
          <a:lstStyle/>
          <a:p>
            <a:pPr algn="l">
              <a:lnSpc>
                <a:spcPct val="115000"/>
              </a:lnSpc>
              <a:spcAft>
                <a:spcPts val="600"/>
              </a:spcAft>
            </a:pPr>
            <a:r>
              <a:rPr lang="cs-CZ" sz="1800" b="0" dirty="0">
                <a:solidFill>
                  <a:srgbClr val="334155"/>
                </a:solidFill>
                <a:latin typeface="Calibri"/>
              </a:rPr>
              <a:t>Glasnosť (otevřenost) měla zpočátku reformovat stranické struktury a neefektivní byrokracii.</a:t>
            </a:r>
          </a:p>
          <a:p>
            <a:pPr algn="l">
              <a:lnSpc>
                <a:spcPct val="115000"/>
              </a:lnSpc>
              <a:spcAft>
                <a:spcPts val="600"/>
              </a:spcAft>
            </a:pPr>
            <a:r>
              <a:rPr lang="cs-CZ" sz="1800" b="0" dirty="0">
                <a:solidFill>
                  <a:srgbClr val="334155"/>
                </a:solidFill>
                <a:latin typeface="Calibri"/>
              </a:rPr>
              <a:t> Následovalo rozšiřování na transparentnost vlády jako takové, svobody slova a tisku, náboženského vyznání, shromažďování, vědeckého zkoumání, umělecké činnosti nebo práva na stávku. </a:t>
            </a:r>
          </a:p>
          <a:p>
            <a:pPr algn="l">
              <a:lnSpc>
                <a:spcPct val="115000"/>
              </a:lnSpc>
              <a:spcAft>
                <a:spcPts val="600"/>
              </a:spcAft>
            </a:pPr>
            <a:r>
              <a:rPr lang="cs-CZ" sz="1800" b="0" dirty="0">
                <a:solidFill>
                  <a:srgbClr val="334155"/>
                </a:solidFill>
                <a:latin typeface="Calibri"/>
              </a:rPr>
              <a:t>Veřejně se začala probírat do té doby tabuizovaná témata jako ekonomické problémy Sovětského svazu a plánované ekonomiky, korupce nebo alkoholismus. </a:t>
            </a:r>
          </a:p>
          <a:p>
            <a:pPr algn="l">
              <a:lnSpc>
                <a:spcPct val="115000"/>
              </a:lnSpc>
              <a:spcAft>
                <a:spcPts val="600"/>
              </a:spcAft>
            </a:pPr>
            <a:r>
              <a:rPr lang="cs-CZ" sz="1800" b="0" dirty="0">
                <a:solidFill>
                  <a:srgbClr val="334155"/>
                </a:solidFill>
                <a:latin typeface="Calibri"/>
              </a:rPr>
              <a:t>Byly odtajněny první archívy o temné minulosti sovětských dějin a stalinismu. Začaly se také čím dál víc ozývat národnostní a etnické otázky a požadavky na sebeurčení. Posledním bodem měl být zřetelný obrat v zahraniční politice, projevující se vstřícnou politikou vůči Západu. Gorbačov ovšem neměl v úmyslu převzít západní demokratický model.[1]</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10D5F0A6-F01F-771F-3053-457D6EC41EEB}"/>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C006992-4F50-67E2-D71C-1971210984C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101</a:t>
            </a:fld>
            <a:endParaRPr lang="cs-CZ"/>
          </a:p>
        </p:txBody>
      </p:sp>
    </p:spTree>
    <p:extLst>
      <p:ext uri="{BB962C8B-B14F-4D97-AF65-F5344CB8AC3E}">
        <p14:creationId xmlns:p14="http://schemas.microsoft.com/office/powerpoint/2010/main" val="42903495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7A6C042-5EE4-AD71-B023-3CCED3F58EEE}"/>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Sbližování se Západem</a:t>
            </a:r>
          </a:p>
        </p:txBody>
      </p:sp>
      <p:sp>
        <p:nvSpPr>
          <p:cNvPr id="3" name="Zástupný obsah 2">
            <a:extLst>
              <a:ext uri="{FF2B5EF4-FFF2-40B4-BE49-F238E27FC236}">
                <a16:creationId xmlns:a16="http://schemas.microsoft.com/office/drawing/2014/main" id="{E82635A5-F356-FFC9-FEB9-A37041F33781}"/>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Navázal důvěrné vztahy s významnými západními politiky, např. s Margaret Thatcherovou, západoněmeckým kancléřem Helmutem Kohlem a s prezidentem Spojených států amerických Ronaldem Reaganem. </a:t>
            </a:r>
          </a:p>
          <a:p>
            <a:pPr algn="l">
              <a:lnSpc>
                <a:spcPct val="115000"/>
              </a:lnSpc>
              <a:spcAft>
                <a:spcPts val="600"/>
              </a:spcAft>
            </a:pPr>
            <a:r>
              <a:rPr lang="cs-CZ" sz="1800" b="0" dirty="0">
                <a:solidFill>
                  <a:srgbClr val="334155"/>
                </a:solidFill>
                <a:latin typeface="Calibri"/>
              </a:rPr>
              <a:t>Dne 11. října 1986 se oba setkali v islandském Reykjavíku, aby spolu projednali omezení počtu jaderných raket středního doletu v Evropě. Toto jednání vyústilo v podepsání Smlouvy o likvidaci raket kratšího a středního doletu (INF) roku 1987, které výrazně snížilo mezinárodní napětí.</a:t>
            </a:r>
          </a:p>
        </p:txBody>
      </p:sp>
      <p:sp>
        <p:nvSpPr>
          <p:cNvPr id="4" name="Zástupný symbol pro zápatí 3">
            <a:extLst>
              <a:ext uri="{FF2B5EF4-FFF2-40B4-BE49-F238E27FC236}">
                <a16:creationId xmlns:a16="http://schemas.microsoft.com/office/drawing/2014/main" id="{63BF5383-C4BC-D839-3E98-B8ECBF564F3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97002B31-A572-A31A-B612-19703AB92A64}"/>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102</a:t>
            </a:fld>
            <a:endParaRPr lang="cs-CZ"/>
          </a:p>
        </p:txBody>
      </p:sp>
    </p:spTree>
    <p:extLst>
      <p:ext uri="{BB962C8B-B14F-4D97-AF65-F5344CB8AC3E}">
        <p14:creationId xmlns:p14="http://schemas.microsoft.com/office/powerpoint/2010/main" val="10779592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9" name="Rectangle 11268"/>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270" name="Rectangle 11269"/>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9E97BB4-4A42-4B61-5279-70C5DAEE1EC2}"/>
              </a:ext>
            </a:extLst>
          </p:cNvPr>
          <p:cNvSpPr>
            <a:spLocks noGrp="1"/>
          </p:cNvSpPr>
          <p:nvPr>
            <p:ph type="title"/>
          </p:nvPr>
        </p:nvSpPr>
        <p:spPr>
          <a:xfrm>
            <a:off x="640080" y="304800"/>
            <a:ext cx="10908792" cy="1442339"/>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Nový ty vztahů mezi Západem a Východem</a:t>
            </a:r>
          </a:p>
        </p:txBody>
      </p:sp>
      <p:pic>
        <p:nvPicPr>
          <p:cNvPr id="11266" name="Picture 2">
            <a:extLst>
              <a:ext uri="{FF2B5EF4-FFF2-40B4-BE49-F238E27FC236}">
                <a16:creationId xmlns:a16="http://schemas.microsoft.com/office/drawing/2014/main" id="{1A36742A-F71D-C32F-7B5A-14EC5CFF19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152" b="-1"/>
          <a:stretch/>
        </p:blipFill>
        <p:spPr bwMode="auto">
          <a:xfrm>
            <a:off x="20" y="2665139"/>
            <a:ext cx="6181981" cy="4192863"/>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a:noFill/>
          <a:extLst>
            <a:ext uri="{909E8E84-426E-40DD-AFC4-6F175D3DCCD1}">
              <a14:hiddenFill xmlns:a14="http://schemas.microsoft.com/office/drawing/2010/main">
                <a:solidFill>
                  <a:srgbClr val="FFFFFF"/>
                </a:solidFill>
              </a14:hiddenFill>
            </a:ext>
          </a:extLst>
        </p:spPr>
      </p:pic>
      <p:pic>
        <p:nvPicPr>
          <p:cNvPr id="11268" name="Picture 4" descr="undefined">
            <a:extLst>
              <a:ext uri="{FF2B5EF4-FFF2-40B4-BE49-F238E27FC236}">
                <a16:creationId xmlns:a16="http://schemas.microsoft.com/office/drawing/2014/main" id="{6CCB5962-0097-2CE3-69C4-236911E422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13" b="-1"/>
          <a:stretch/>
        </p:blipFill>
        <p:spPr bwMode="auto">
          <a:xfrm>
            <a:off x="6096001" y="2654313"/>
            <a:ext cx="6096002"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a:noFill/>
          <a:ln w="12700">
            <a:solidFill>
              <a:srgbClr val="E2E8F0"/>
            </a:solidFill>
          </a:ln>
          <a:extLst>
            <a:ext uri="{909E8E84-426E-40DD-AFC4-6F175D3DCCD1}">
              <a14:hiddenFill xmlns:a14="http://schemas.microsoft.com/office/drawing/2010/main">
                <a:solidFill>
                  <a:srgbClr val="FFFFFF"/>
                </a:solidFill>
              </a14:hiddenFill>
            </a:ext>
          </a:extLst>
        </p:spPr>
      </p:pic>
      <p:sp>
        <p:nvSpPr>
          <p:cNvPr id="4" name="Zástupný symbol pro zápatí 3">
            <a:extLst>
              <a:ext uri="{FF2B5EF4-FFF2-40B4-BE49-F238E27FC236}">
                <a16:creationId xmlns:a16="http://schemas.microsoft.com/office/drawing/2014/main" id="{6E0C9FF4-671F-A98B-14DA-D830D1C9B298}"/>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CC82A43-B883-E3B4-4CAD-66C50A42E0DD}"/>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a:solidFill>
                  <a:srgbClr val="FFFFFF"/>
                </a:solidFill>
              </a:rPr>
              <a:pPr>
                <a:spcAft>
                  <a:spcPts val="600"/>
                </a:spcAft>
              </a:pPr>
              <a:t>103</a:t>
            </a:fld>
            <a:endParaRPr lang="en-US">
              <a:solidFill>
                <a:srgbClr val="FFFFFF"/>
              </a:solidFill>
            </a:endParaRPr>
          </a:p>
        </p:txBody>
      </p:sp>
    </p:spTree>
    <p:extLst>
      <p:ext uri="{BB962C8B-B14F-4D97-AF65-F5344CB8AC3E}">
        <p14:creationId xmlns:p14="http://schemas.microsoft.com/office/powerpoint/2010/main" val="1581388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4DDFD16-0D3D-8022-8C3A-0B8379167F60}"/>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Konec Brežněvovy doktríny</a:t>
            </a:r>
          </a:p>
        </p:txBody>
      </p:sp>
      <p:sp>
        <p:nvSpPr>
          <p:cNvPr id="3" name="Zástupný obsah 2">
            <a:extLst>
              <a:ext uri="{FF2B5EF4-FFF2-40B4-BE49-F238E27FC236}">
                <a16:creationId xmlns:a16="http://schemas.microsoft.com/office/drawing/2014/main" id="{5AB05886-DDF7-A527-EC0C-C9AB2378ECBC}"/>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V roce 1988 také oznámil, že Sovětský svaz  umožňuje zemím východní Evropy rozhodovat o svých vlastních vnitřních otázkách, což se ukázalo být nejvýznamnějším rozhodnutím jeho reformy zahraniční politiky (mluvčí ministerstva zahraničí Gennadij </a:t>
            </a:r>
            <a:r>
              <a:rPr lang="cs-CZ" sz="1800" b="0" dirty="0" err="1">
                <a:solidFill>
                  <a:srgbClr val="334155"/>
                </a:solidFill>
                <a:latin typeface="Calibri"/>
              </a:rPr>
              <a:t>Ivanovič</a:t>
            </a:r>
            <a:r>
              <a:rPr lang="cs-CZ" sz="1800" b="0" dirty="0">
                <a:solidFill>
                  <a:srgbClr val="334155"/>
                </a:solidFill>
                <a:latin typeface="Calibri"/>
              </a:rPr>
              <a:t> </a:t>
            </a:r>
            <a:r>
              <a:rPr lang="cs-CZ" sz="1800" b="0" dirty="0" err="1">
                <a:solidFill>
                  <a:srgbClr val="334155"/>
                </a:solidFill>
                <a:latin typeface="Calibri"/>
              </a:rPr>
              <a:t>Gerasimov</a:t>
            </a:r>
            <a:r>
              <a:rPr lang="cs-CZ" sz="1800" b="0" dirty="0">
                <a:solidFill>
                  <a:srgbClr val="334155"/>
                </a:solidFill>
                <a:latin typeface="Calibri"/>
              </a:rPr>
              <a:t> tento nový postoj žertem nazval </a:t>
            </a:r>
            <a:r>
              <a:rPr lang="cs-CZ" sz="1800" b="0" dirty="0" err="1">
                <a:solidFill>
                  <a:srgbClr val="334155"/>
                </a:solidFill>
                <a:latin typeface="Calibri"/>
              </a:rPr>
              <a:t>Sinatrova</a:t>
            </a:r>
            <a:r>
              <a:rPr lang="cs-CZ" sz="1800" b="0" dirty="0">
                <a:solidFill>
                  <a:srgbClr val="334155"/>
                </a:solidFill>
                <a:latin typeface="Calibri"/>
              </a:rPr>
              <a:t> doktrína podle populární písně tohoto zpěváka nazvané „My </a:t>
            </a:r>
            <a:r>
              <a:rPr lang="cs-CZ" sz="1800" b="0" dirty="0" err="1">
                <a:solidFill>
                  <a:srgbClr val="334155"/>
                </a:solidFill>
                <a:latin typeface="Calibri"/>
              </a:rPr>
              <a:t>Way</a:t>
            </a:r>
            <a:r>
              <a:rPr lang="cs-CZ" sz="1800" b="0" dirty="0">
                <a:solidFill>
                  <a:srgbClr val="334155"/>
                </a:solidFill>
                <a:latin typeface="Calibri"/>
              </a:rPr>
              <a:t>“).</a:t>
            </a:r>
          </a:p>
          <a:p>
            <a:pPr algn="l">
              <a:lnSpc>
                <a:spcPct val="115000"/>
              </a:lnSpc>
              <a:spcAft>
                <a:spcPts val="600"/>
              </a:spcAft>
            </a:pPr>
            <a:r>
              <a:rPr lang="cs-CZ" sz="1800" b="0" dirty="0">
                <a:solidFill>
                  <a:srgbClr val="334155"/>
                </a:solidFill>
                <a:latin typeface="Calibri"/>
              </a:rPr>
              <a:t>Konec Brežněvovy doktríny přispěl k sérii politických převratů ve východní Evropě v průběhu roku 1989, v nichž skončily vlády komunistických stran. </a:t>
            </a:r>
          </a:p>
        </p:txBody>
      </p:sp>
      <p:sp>
        <p:nvSpPr>
          <p:cNvPr id="4" name="Zástupný symbol pro zápatí 3">
            <a:extLst>
              <a:ext uri="{FF2B5EF4-FFF2-40B4-BE49-F238E27FC236}">
                <a16:creationId xmlns:a16="http://schemas.microsoft.com/office/drawing/2014/main" id="{B3B46C2D-CF82-7765-7B47-8DAD3B7DF09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76BA7421-726E-8EAE-5FC4-5356D24461A9}"/>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104</a:t>
            </a:fld>
            <a:endParaRPr lang="cs-CZ"/>
          </a:p>
        </p:txBody>
      </p:sp>
    </p:spTree>
    <p:extLst>
      <p:ext uri="{BB962C8B-B14F-4D97-AF65-F5344CB8AC3E}">
        <p14:creationId xmlns:p14="http://schemas.microsoft.com/office/powerpoint/2010/main" val="28106288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AEF9B02-4A27-5E18-8FF9-FF3E16E6058C}"/>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My </a:t>
            </a:r>
            <a:r>
              <a:rPr lang="cs-CZ" sz="3400" b="1" dirty="0" err="1">
                <a:solidFill>
                  <a:srgbClr val="0F172A"/>
                </a:solidFill>
                <a:latin typeface="Calibri"/>
              </a:rPr>
              <a:t>way</a:t>
            </a:r>
            <a:r>
              <a:rPr lang="cs-CZ" sz="3400" b="1" dirty="0">
                <a:solidFill>
                  <a:srgbClr val="0F172A"/>
                </a:solidFill>
                <a:latin typeface="Calibri"/>
              </a:rPr>
              <a:t> </a:t>
            </a:r>
          </a:p>
        </p:txBody>
      </p:sp>
      <p:pic>
        <p:nvPicPr>
          <p:cNvPr id="7" name="Online médium 6" descr="My Way (2008 Remastered)">
            <a:hlinkClick r:id="" action="ppaction://media"/>
            <a:extLst>
              <a:ext uri="{FF2B5EF4-FFF2-40B4-BE49-F238E27FC236}">
                <a16:creationId xmlns:a16="http://schemas.microsoft.com/office/drawing/2014/main" id="{180E7233-A44A-7C71-6ED0-32993A0A8972}"/>
              </a:ext>
            </a:extLst>
          </p:cNvPr>
          <p:cNvPicPr>
            <a:picLocks noGrp="1" noRot="1" noChangeAspect="1"/>
          </p:cNvPicPr>
          <p:nvPr>
            <p:ph idx="1"/>
            <a:videoFile r:link="rId1"/>
          </p:nvPr>
        </p:nvPicPr>
        <p:blipFill>
          <a:blip r:embed="rId3"/>
          <a:stretch>
            <a:fillRect/>
          </a:stretch>
        </p:blipFill>
        <p:spPr>
          <a:xfrm>
            <a:off x="3195638" y="1825625"/>
            <a:ext cx="5802312" cy="4351338"/>
          </a:xfrm>
          <a:prstGeom prst="rect">
            <a:avLst/>
          </a:prstGeom>
        </p:spPr>
      </p:pic>
      <p:sp>
        <p:nvSpPr>
          <p:cNvPr id="4" name="Zástupný symbol pro zápatí 3">
            <a:extLst>
              <a:ext uri="{FF2B5EF4-FFF2-40B4-BE49-F238E27FC236}">
                <a16:creationId xmlns:a16="http://schemas.microsoft.com/office/drawing/2014/main" id="{69D89F8E-27AA-97C7-8A4C-90C5B6F4689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FC07209-9F19-3A57-5018-C9D8396C45ED}"/>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105</a:t>
            </a:fld>
            <a:endParaRPr lang="cs-CZ"/>
          </a:p>
        </p:txBody>
      </p:sp>
    </p:spTree>
    <p:extLst>
      <p:ext uri="{BB962C8B-B14F-4D97-AF65-F5344CB8AC3E}">
        <p14:creationId xmlns:p14="http://schemas.microsoft.com/office/powerpoint/2010/main" val="352759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8265415-860E-195B-8620-2876E2DFC494}"/>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Vynucené odzbrojení SSSR</a:t>
            </a:r>
          </a:p>
        </p:txBody>
      </p:sp>
      <p:pic>
        <p:nvPicPr>
          <p:cNvPr id="6" name="Online médium 5" descr="President Ronald Reagan and Soviet Union leader Mikhail S. Gorbachev sign a treaty banning intermedi">
            <a:hlinkClick r:id="" action="ppaction://media"/>
            <a:extLst>
              <a:ext uri="{FF2B5EF4-FFF2-40B4-BE49-F238E27FC236}">
                <a16:creationId xmlns:a16="http://schemas.microsoft.com/office/drawing/2014/main" id="{C2297F26-22C6-81E1-27DB-4485F9970678}"/>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4" name="Zástupný symbol pro zápatí 3">
            <a:extLst>
              <a:ext uri="{FF2B5EF4-FFF2-40B4-BE49-F238E27FC236}">
                <a16:creationId xmlns:a16="http://schemas.microsoft.com/office/drawing/2014/main" id="{088D5160-693D-B0A7-D9BC-97C58D06031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9E5623AE-360C-17D7-3675-9947B7066756}"/>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106</a:t>
            </a:fld>
            <a:endParaRPr lang="cs-CZ"/>
          </a:p>
        </p:txBody>
      </p:sp>
    </p:spTree>
    <p:extLst>
      <p:ext uri="{BB962C8B-B14F-4D97-AF65-F5344CB8AC3E}">
        <p14:creationId xmlns:p14="http://schemas.microsoft.com/office/powerpoint/2010/main" val="6291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A1AC938-6F96-8F4B-A748-672586C266AC}"/>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Projev sovětského vůdce Američanům</a:t>
            </a:r>
          </a:p>
        </p:txBody>
      </p:sp>
      <p:pic>
        <p:nvPicPr>
          <p:cNvPr id="6" name="Online médium 5" descr="General Secretary Mikhail Gorbachev's New Year's Address to the American People on December 31, 1987">
            <a:hlinkClick r:id="" action="ppaction://media"/>
            <a:extLst>
              <a:ext uri="{FF2B5EF4-FFF2-40B4-BE49-F238E27FC236}">
                <a16:creationId xmlns:a16="http://schemas.microsoft.com/office/drawing/2014/main" id="{151D265A-E34F-7DC3-15E6-548190B10117}"/>
              </a:ext>
            </a:extLst>
          </p:cNvPr>
          <p:cNvPicPr>
            <a:picLocks noGrp="1" noRot="1" noChangeAspect="1"/>
          </p:cNvPicPr>
          <p:nvPr>
            <p:ph idx="1"/>
            <a:videoFile r:link="rId1"/>
          </p:nvPr>
        </p:nvPicPr>
        <p:blipFill>
          <a:blip r:embed="rId3"/>
          <a:stretch>
            <a:fillRect/>
          </a:stretch>
        </p:blipFill>
        <p:spPr>
          <a:xfrm>
            <a:off x="3195638" y="1825625"/>
            <a:ext cx="5802312" cy="4351338"/>
          </a:xfrm>
          <a:prstGeom prst="rect">
            <a:avLst/>
          </a:prstGeom>
        </p:spPr>
      </p:pic>
      <p:sp>
        <p:nvSpPr>
          <p:cNvPr id="4" name="Zástupný symbol pro zápatí 3">
            <a:extLst>
              <a:ext uri="{FF2B5EF4-FFF2-40B4-BE49-F238E27FC236}">
                <a16:creationId xmlns:a16="http://schemas.microsoft.com/office/drawing/2014/main" id="{D872794D-B929-13DA-D20B-5A694600DCF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96F0A24-B481-04F1-CAEE-7D3A07B5E6E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107</a:t>
            </a:fld>
            <a:endParaRPr lang="cs-CZ"/>
          </a:p>
        </p:txBody>
      </p:sp>
    </p:spTree>
    <p:extLst>
      <p:ext uri="{BB962C8B-B14F-4D97-AF65-F5344CB8AC3E}">
        <p14:creationId xmlns:p14="http://schemas.microsoft.com/office/powerpoint/2010/main" val="208208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6170FF5-4AAF-FE82-220E-94653750142C}"/>
              </a:ext>
            </a:extLst>
          </p:cNvPr>
          <p:cNvSpPr>
            <a:spLocks noGrp="1"/>
          </p:cNvSpPr>
          <p:nvPr>
            <p:ph type="title"/>
          </p:nvPr>
        </p:nvSpPr>
        <p:spPr/>
        <p:txBody>
          <a:bodyPr wrap="square" anchor="t"/>
          <a:lstStyle/>
          <a:p>
            <a:pPr algn="l">
              <a:lnSpc>
                <a:spcPct val="105000"/>
              </a:lnSpc>
              <a:spcAft>
                <a:spcPts val="400"/>
              </a:spcAft>
            </a:pPr>
            <a:r>
              <a:rPr lang="cs-CZ" sz="2800" b="1" dirty="0">
                <a:solidFill>
                  <a:srgbClr val="0F172A"/>
                </a:solidFill>
                <a:latin typeface="Calibri"/>
              </a:rPr>
              <a:t>Smlouva o konečném uspořádání ve vztahu k Německu  z 3.10.1990</a:t>
            </a:r>
          </a:p>
        </p:txBody>
      </p:sp>
      <p:sp>
        <p:nvSpPr>
          <p:cNvPr id="3" name="Zástupný obsah 2">
            <a:extLst>
              <a:ext uri="{FF2B5EF4-FFF2-40B4-BE49-F238E27FC236}">
                <a16:creationId xmlns:a16="http://schemas.microsoft.com/office/drawing/2014/main" id="{8C8752B0-46CD-C1F1-F85B-4719CD7AF4FC}"/>
              </a:ext>
            </a:extLst>
          </p:cNvPr>
          <p:cNvSpPr>
            <a:spLocks noGrp="1"/>
          </p:cNvSpPr>
          <p:nvPr>
            <p:ph idx="1"/>
          </p:nvPr>
        </p:nvSpPr>
        <p:spPr/>
        <p:txBody>
          <a:bodyPr wrap="square" anchor="t">
            <a:normAutofit fontScale="92500" lnSpcReduction="20000"/>
          </a:bodyPr>
          <a:lstStyle/>
          <a:p>
            <a:pPr marL="0" indent="0" algn="l">
              <a:lnSpc>
                <a:spcPct val="115000"/>
              </a:lnSpc>
              <a:spcAft>
                <a:spcPts val="600"/>
              </a:spcAft>
              <a:buNone/>
            </a:pPr>
            <a:r>
              <a:rPr lang="cs-CZ" sz="1800" b="0" dirty="0">
                <a:solidFill>
                  <a:srgbClr val="334155"/>
                </a:solidFill>
                <a:latin typeface="Calibri"/>
              </a:rPr>
              <a:t>Smlouva 2 + 4 (SRN,NDR a SSSR, USA</a:t>
            </a:r>
            <a:r>
              <a:rPr lang="cs-CZ" sz="1800" b="0">
                <a:solidFill>
                  <a:srgbClr val="334155"/>
                </a:solidFill>
                <a:latin typeface="Calibri"/>
              </a:rPr>
              <a:t>, Francie a VB)</a:t>
            </a:r>
          </a:p>
          <a:p>
            <a:pPr algn="l">
              <a:lnSpc>
                <a:spcPct val="115000"/>
              </a:lnSpc>
              <a:spcAft>
                <a:spcPts val="600"/>
              </a:spcAft>
            </a:pPr>
            <a:r>
              <a:rPr lang="cs-CZ" sz="1800" b="0" dirty="0">
                <a:solidFill>
                  <a:srgbClr val="334155"/>
                </a:solidFill>
                <a:latin typeface="Calibri"/>
              </a:rPr>
              <a:t>oba německé státy se zavázaly uznat hranici na Odře a Nise jako závaznou pro Německo a Polsko (bylo později učiněno v Německo-polské smlouvě)</a:t>
            </a:r>
          </a:p>
          <a:p>
            <a:pPr algn="l">
              <a:lnSpc>
                <a:spcPct val="115000"/>
              </a:lnSpc>
              <a:spcAft>
                <a:spcPts val="600"/>
              </a:spcAft>
            </a:pPr>
            <a:r>
              <a:rPr lang="cs-CZ" sz="1800" b="0" dirty="0">
                <a:solidFill>
                  <a:srgbClr val="334155"/>
                </a:solidFill>
                <a:latin typeface="Calibri"/>
              </a:rPr>
              <a:t>počet příslušníků ozbrojených sil sjednoceného Německa byl snížen na 370 000</a:t>
            </a:r>
          </a:p>
          <a:p>
            <a:pPr algn="l">
              <a:lnSpc>
                <a:spcPct val="115000"/>
              </a:lnSpc>
              <a:spcAft>
                <a:spcPts val="600"/>
              </a:spcAft>
            </a:pPr>
            <a:r>
              <a:rPr lang="cs-CZ" sz="1800" b="0" dirty="0">
                <a:solidFill>
                  <a:srgbClr val="334155"/>
                </a:solidFill>
                <a:latin typeface="Calibri"/>
              </a:rPr>
              <a:t>Německo bude jako celek členem NATO (a také Evropských společenství)</a:t>
            </a:r>
          </a:p>
          <a:p>
            <a:pPr algn="l">
              <a:lnSpc>
                <a:spcPct val="115000"/>
              </a:lnSpc>
              <a:spcAft>
                <a:spcPts val="600"/>
              </a:spcAft>
            </a:pPr>
            <a:r>
              <a:rPr lang="cs-CZ" sz="1800" b="0" dirty="0">
                <a:solidFill>
                  <a:srgbClr val="334155"/>
                </a:solidFill>
                <a:latin typeface="Calibri"/>
              </a:rPr>
              <a:t>Německo si nečiní nároky na vlastnění atomových, biologických a chemických zbraní</a:t>
            </a:r>
          </a:p>
          <a:p>
            <a:pPr algn="l">
              <a:lnSpc>
                <a:spcPct val="115000"/>
              </a:lnSpc>
              <a:spcAft>
                <a:spcPts val="600"/>
              </a:spcAft>
            </a:pPr>
            <a:r>
              <a:rPr lang="cs-CZ" sz="1800" b="0" dirty="0">
                <a:solidFill>
                  <a:srgbClr val="334155"/>
                </a:solidFill>
                <a:latin typeface="Calibri"/>
              </a:rPr>
              <a:t>jednotky sovětské armády budou z území NDR staženy nejpozději do konce roku 1994</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DE2A0B79-8F92-F767-0975-484CEFB29C4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CEE9717-2654-338E-C57C-B40688B2BAD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108</a:t>
            </a:fld>
            <a:endParaRPr lang="cs-CZ"/>
          </a:p>
        </p:txBody>
      </p:sp>
    </p:spTree>
    <p:extLst>
      <p:ext uri="{BB962C8B-B14F-4D97-AF65-F5344CB8AC3E}">
        <p14:creationId xmlns:p14="http://schemas.microsoft.com/office/powerpoint/2010/main" val="36740528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F011168-CAAC-A053-0068-EAF6CFFB6E0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Srpnový puč  1991</a:t>
            </a:r>
          </a:p>
        </p:txBody>
      </p:sp>
      <p:sp>
        <p:nvSpPr>
          <p:cNvPr id="3" name="Zástupný obsah 2">
            <a:extLst>
              <a:ext uri="{FF2B5EF4-FFF2-40B4-BE49-F238E27FC236}">
                <a16:creationId xmlns:a16="http://schemas.microsoft.com/office/drawing/2014/main" id="{8F7C3A8C-ECA9-48E9-D8D3-FD9587A077D6}"/>
              </a:ext>
            </a:extLst>
          </p:cNvPr>
          <p:cNvSpPr>
            <a:spLocks noGrp="1"/>
          </p:cNvSpPr>
          <p:nvPr>
            <p:ph idx="1"/>
          </p:nvPr>
        </p:nvSpPr>
        <p:spPr/>
        <p:txBody>
          <a:bodyPr wrap="square" anchor="t">
            <a:normAutofit fontScale="92500" lnSpcReduction="20000"/>
          </a:bodyPr>
          <a:lstStyle/>
          <a:p>
            <a:pPr algn="l">
              <a:lnSpc>
                <a:spcPct val="115000"/>
              </a:lnSpc>
              <a:spcAft>
                <a:spcPts val="600"/>
              </a:spcAft>
            </a:pPr>
            <a:r>
              <a:rPr lang="cs-CZ" sz="1800" b="0" dirty="0">
                <a:solidFill>
                  <a:srgbClr val="334155"/>
                </a:solidFill>
                <a:latin typeface="Calibri"/>
              </a:rPr>
              <a:t>V předvečer podepsání dohody konzervativci zasáhli a v sovětských nejvyšších sférách vyvolali Srpnový puč, jako pokus o odstranění Gorbačova a zabránění mu v podpisu nové federální smlouvy.</a:t>
            </a:r>
          </a:p>
          <a:p>
            <a:pPr algn="l">
              <a:lnSpc>
                <a:spcPct val="115000"/>
              </a:lnSpc>
              <a:spcAft>
                <a:spcPts val="600"/>
              </a:spcAft>
            </a:pPr>
            <a:r>
              <a:rPr lang="cs-CZ" sz="1800" b="0" dirty="0">
                <a:solidFill>
                  <a:srgbClr val="334155"/>
                </a:solidFill>
                <a:latin typeface="Calibri"/>
              </a:rPr>
              <a:t>V pondělí 19. srpna 1991, den před tím, kdy měl Gorbačov a skupina státních představitelů republik budoucí unie podepsat dohodu, pokusila se skupina, která se sama nazývala Státní výbor pro výjimečný stav (</a:t>
            </a:r>
            <a:r>
              <a:rPr lang="ru-RU" sz="1800" b="0" dirty="0">
                <a:solidFill>
                  <a:srgbClr val="334155"/>
                </a:solidFill>
                <a:latin typeface="Calibri"/>
              </a:rPr>
              <a:t>Государственный комитет по чрезвычайному положению), </a:t>
            </a:r>
            <a:r>
              <a:rPr lang="cs-CZ" sz="1800" b="0" dirty="0">
                <a:solidFill>
                  <a:srgbClr val="334155"/>
                </a:solidFill>
                <a:latin typeface="Calibri"/>
              </a:rPr>
              <a:t>uchvátit moc v Moskvě. </a:t>
            </a:r>
          </a:p>
          <a:p>
            <a:pPr algn="l">
              <a:lnSpc>
                <a:spcPct val="115000"/>
              </a:lnSpc>
              <a:spcAft>
                <a:spcPts val="600"/>
              </a:spcAft>
            </a:pPr>
            <a:r>
              <a:rPr lang="cs-CZ" sz="1800" b="0" dirty="0">
                <a:solidFill>
                  <a:srgbClr val="334155"/>
                </a:solidFill>
                <a:latin typeface="Calibri"/>
              </a:rPr>
              <a:t>Během demonstrací Jelcin, stojící na tanku a s megafonem v ruce, pokus o puč rozhodně odsoudil. Před desetitisíci demonstranty, kteří se shromáždili před parlamentem, vylezl Jelcin na tank a požadoval návrat Gorbačova. Současně promlouval k vojákům: „Nebuďte slepým nástrojem zločinných úmyslů dobrodruhů!“ </a:t>
            </a:r>
          </a:p>
        </p:txBody>
      </p:sp>
      <p:sp>
        <p:nvSpPr>
          <p:cNvPr id="4" name="Zástupný symbol pro zápatí 3">
            <a:extLst>
              <a:ext uri="{FF2B5EF4-FFF2-40B4-BE49-F238E27FC236}">
                <a16:creationId xmlns:a16="http://schemas.microsoft.com/office/drawing/2014/main" id="{C6DFBBE7-55F0-22EC-4C01-5CC5E9579D6B}"/>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7F2AE75-CC9E-E12E-7F24-43D3CB66E2E2}"/>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109</a:t>
            </a:fld>
            <a:endParaRPr lang="cs-CZ"/>
          </a:p>
        </p:txBody>
      </p:sp>
    </p:spTree>
    <p:extLst>
      <p:ext uri="{BB962C8B-B14F-4D97-AF65-F5344CB8AC3E}">
        <p14:creationId xmlns:p14="http://schemas.microsoft.com/office/powerpoint/2010/main" val="272678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1178A1E-5F11-CA1C-580D-F7F5EE52B46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Zásady </a:t>
            </a:r>
            <a:r>
              <a:rPr lang="cs-CZ" sz="3400" b="1" dirty="0" err="1">
                <a:solidFill>
                  <a:srgbClr val="0F172A"/>
                </a:solidFill>
                <a:latin typeface="Calibri"/>
              </a:rPr>
              <a:t>Nixonovy</a:t>
            </a:r>
            <a:r>
              <a:rPr lang="cs-CZ" sz="3400" b="1" dirty="0">
                <a:solidFill>
                  <a:srgbClr val="0F172A"/>
                </a:solidFill>
                <a:latin typeface="Calibri"/>
              </a:rPr>
              <a:t> </a:t>
            </a:r>
            <a:r>
              <a:rPr lang="cs-CZ" sz="3400" b="1" dirty="0" err="1">
                <a:solidFill>
                  <a:srgbClr val="0F172A"/>
                </a:solidFill>
                <a:latin typeface="Calibri"/>
              </a:rPr>
              <a:t>administratity</a:t>
            </a:r>
            <a:endParaRPr lang="cs-CZ" dirty="0"/>
          </a:p>
        </p:txBody>
      </p:sp>
      <p:sp>
        <p:nvSpPr>
          <p:cNvPr id="3" name="Zástupný obsah 2">
            <a:extLst>
              <a:ext uri="{FF2B5EF4-FFF2-40B4-BE49-F238E27FC236}">
                <a16:creationId xmlns:a16="http://schemas.microsoft.com/office/drawing/2014/main" id="{8EBAC63D-5D8B-B775-202E-0839C6878C4B}"/>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Zásada konkrétnosti - každé jednání se mělo zabývat konkrétní příčinou napětí, nikoliv pouze navozováním přátelské atmosféry.</a:t>
            </a:r>
          </a:p>
          <a:p>
            <a:pPr algn="l">
              <a:lnSpc>
                <a:spcPct val="115000"/>
              </a:lnSpc>
              <a:spcAft>
                <a:spcPts val="600"/>
              </a:spcAft>
            </a:pPr>
            <a:r>
              <a:rPr lang="cs-CZ" sz="1800" b="0" dirty="0">
                <a:solidFill>
                  <a:srgbClr val="334155"/>
                </a:solidFill>
                <a:latin typeface="Calibri"/>
              </a:rPr>
              <a:t>Zásada umírněnosti - smířlivé jednání v případě odpovědného jednání Sovětů, neústupné v případě avanturismu (sklonu k neodpovědnému chování).</a:t>
            </a:r>
          </a:p>
          <a:p>
            <a:pPr algn="l">
              <a:lnSpc>
                <a:spcPct val="115000"/>
              </a:lnSpc>
              <a:spcAft>
                <a:spcPts val="600"/>
              </a:spcAft>
            </a:pPr>
            <a:r>
              <a:rPr lang="cs-CZ" sz="1800" b="0" dirty="0">
                <a:solidFill>
                  <a:srgbClr val="334155"/>
                </a:solidFill>
                <a:latin typeface="Calibri"/>
              </a:rPr>
              <a:t>Zásada vázanosti a propojování - snaha podmínit spolupráci v jedné oblasti (kde se mocnosti shodovaly) pokrokem v oblasti druhé (kde se mocnosti neshodly)</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C660E9DA-6C5E-F202-E684-C09F6EE7C8E3}"/>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50CD2F55-FD1B-6024-4C39-93860CD05555}"/>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11</a:t>
            </a:fld>
            <a:endParaRPr lang="cs-CZ"/>
          </a:p>
        </p:txBody>
      </p:sp>
    </p:spTree>
    <p:extLst>
      <p:ext uri="{BB962C8B-B14F-4D97-AF65-F5344CB8AC3E}">
        <p14:creationId xmlns:p14="http://schemas.microsoft.com/office/powerpoint/2010/main" val="3632180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2A01F43-2270-032D-B7B7-98FCA532E647}"/>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Rozpad Sovětského svazu</a:t>
            </a:r>
          </a:p>
        </p:txBody>
      </p:sp>
      <p:sp>
        <p:nvSpPr>
          <p:cNvPr id="3" name="Zástupný obsah 2">
            <a:extLst>
              <a:ext uri="{FF2B5EF4-FFF2-40B4-BE49-F238E27FC236}">
                <a16:creationId xmlns:a16="http://schemas.microsoft.com/office/drawing/2014/main" id="{0F55B5AC-B3B6-7E45-1287-0F56A4A152EC}"/>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Znovuprobuzení dlouho potlačovaného nacionalismu a protiruských nálad v sovětských republikách. </a:t>
            </a:r>
          </a:p>
          <a:p>
            <a:pPr algn="l">
              <a:lnSpc>
                <a:spcPct val="115000"/>
              </a:lnSpc>
              <a:spcAft>
                <a:spcPts val="600"/>
              </a:spcAft>
            </a:pPr>
            <a:r>
              <a:rPr lang="cs-CZ" sz="1800" b="0" dirty="0">
                <a:solidFill>
                  <a:srgbClr val="334155"/>
                </a:solidFill>
                <a:latin typeface="Calibri"/>
              </a:rPr>
              <a:t>Nechtěně se tak uvolnily síly, které hrozily zánikem Sovětského svazu. Gorbačov na to reagoval  tím, že navrhl novou smlouvu o unii, která by byla dobrovolnou federací demokratizujícího se SSSR.</a:t>
            </a:r>
          </a:p>
          <a:p>
            <a:pPr algn="l">
              <a:lnSpc>
                <a:spcPct val="115000"/>
              </a:lnSpc>
              <a:spcAft>
                <a:spcPts val="600"/>
              </a:spcAft>
            </a:pPr>
            <a:r>
              <a:rPr lang="cs-CZ" sz="1800" b="0" dirty="0">
                <a:solidFill>
                  <a:srgbClr val="334155"/>
                </a:solidFill>
                <a:latin typeface="Calibri"/>
              </a:rPr>
              <a:t>Nejradikálnější reformisté, jako prezident Ruské republiky Boris Jelcin, byli stále více přesvědčeni, že reformy jsou polovičaté. Naproti tomu konzervativci, stále silní v KSSS a vojenském vedení, byli proti čemukoliv, co by mohlo vést k rozpadu Sovětského svazu. </a:t>
            </a:r>
          </a:p>
        </p:txBody>
      </p:sp>
      <p:sp>
        <p:nvSpPr>
          <p:cNvPr id="4" name="Zástupný symbol pro zápatí 3">
            <a:extLst>
              <a:ext uri="{FF2B5EF4-FFF2-40B4-BE49-F238E27FC236}">
                <a16:creationId xmlns:a16="http://schemas.microsoft.com/office/drawing/2014/main" id="{D037B6AC-D916-91AB-9B2F-9F463704A86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0F4DBE4-6AC3-4D3A-74AE-5A2F6E5C76D4}"/>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110</a:t>
            </a:fld>
            <a:endParaRPr lang="cs-CZ"/>
          </a:p>
        </p:txBody>
      </p:sp>
    </p:spTree>
    <p:extLst>
      <p:ext uri="{BB962C8B-B14F-4D97-AF65-F5344CB8AC3E}">
        <p14:creationId xmlns:p14="http://schemas.microsoft.com/office/powerpoint/2010/main" val="24121965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30FBBDF-64E0-B6CD-7192-4D8AF29C837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Boris Nikolajevič Jelcin</a:t>
            </a:r>
          </a:p>
        </p:txBody>
      </p:sp>
      <p:sp>
        <p:nvSpPr>
          <p:cNvPr id="3" name="Zástupný obsah 2">
            <a:extLst>
              <a:ext uri="{FF2B5EF4-FFF2-40B4-BE49-F238E27FC236}">
                <a16:creationId xmlns:a16="http://schemas.microsoft.com/office/drawing/2014/main" id="{A4E319C8-F313-F35D-FD73-661EA30A8FCB}"/>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Narozen 1. 2. 1931, </a:t>
            </a:r>
            <a:r>
              <a:rPr lang="cs-CZ" sz="2000" b="0" dirty="0" err="1">
                <a:solidFill>
                  <a:srgbClr val="334155"/>
                </a:solidFill>
                <a:latin typeface="Calibri"/>
              </a:rPr>
              <a:t>Butka</a:t>
            </a:r>
            <a:r>
              <a:rPr lang="cs-CZ" sz="2000" b="0" dirty="0">
                <a:solidFill>
                  <a:srgbClr val="334155"/>
                </a:solidFill>
                <a:latin typeface="Calibri"/>
              </a:rPr>
              <a:t> – 23. 4. 2007 Moskva </a:t>
            </a:r>
          </a:p>
          <a:p>
            <a:pPr algn="l">
              <a:lnSpc>
                <a:spcPct val="115000"/>
              </a:lnSpc>
              <a:spcAft>
                <a:spcPts val="600"/>
              </a:spcAft>
            </a:pPr>
            <a:r>
              <a:rPr lang="cs-CZ" sz="2000" b="0" dirty="0">
                <a:solidFill>
                  <a:srgbClr val="334155"/>
                </a:solidFill>
                <a:latin typeface="Calibri"/>
              </a:rPr>
              <a:t>Ruský politik. Působil jako první prezident Ruské federace, který tuto funkci zastával v letech 1991 až 1999. </a:t>
            </a:r>
          </a:p>
          <a:p>
            <a:pPr algn="l">
              <a:lnSpc>
                <a:spcPct val="115000"/>
              </a:lnSpc>
              <a:spcAft>
                <a:spcPts val="600"/>
              </a:spcAft>
            </a:pPr>
            <a:r>
              <a:rPr lang="cs-CZ" sz="2000" b="0" dirty="0">
                <a:solidFill>
                  <a:srgbClr val="334155"/>
                </a:solidFill>
                <a:latin typeface="Calibri"/>
              </a:rPr>
              <a:t>V roce 1991 byl zvolen prvním a zároveň i též posledním prezidentem RSFSR; jeho úřad měl tvořit určitou protiváhu prezidentovi Sovětského svazu.</a:t>
            </a:r>
          </a:p>
        </p:txBody>
      </p:sp>
      <p:sp>
        <p:nvSpPr>
          <p:cNvPr id="4" name="Zástupný symbol pro zápatí 3">
            <a:extLst>
              <a:ext uri="{FF2B5EF4-FFF2-40B4-BE49-F238E27FC236}">
                <a16:creationId xmlns:a16="http://schemas.microsoft.com/office/drawing/2014/main" id="{43AAF0C5-8989-8B8C-4C21-C655A438D1D8}"/>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869198A4-2942-677D-54D9-67FF33A14632}"/>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111</a:t>
            </a:fld>
            <a:endParaRPr lang="cs-CZ"/>
          </a:p>
        </p:txBody>
      </p:sp>
    </p:spTree>
    <p:extLst>
      <p:ext uri="{BB962C8B-B14F-4D97-AF65-F5344CB8AC3E}">
        <p14:creationId xmlns:p14="http://schemas.microsoft.com/office/powerpoint/2010/main" val="16520154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1" name="Rectangle 12290"/>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292" name="Rectangle 12291"/>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611171B-2268-3839-C34E-B398ADA307AB}"/>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Boris Jelcin</a:t>
            </a:r>
          </a:p>
        </p:txBody>
      </p:sp>
      <p:pic>
        <p:nvPicPr>
          <p:cNvPr id="12290" name="Picture 2" descr="InfoEscola">
            <a:extLst>
              <a:ext uri="{FF2B5EF4-FFF2-40B4-BE49-F238E27FC236}">
                <a16:creationId xmlns:a16="http://schemas.microsoft.com/office/drawing/2014/main" id="{C1E76E5C-CACE-68B6-B686-32BD475BA0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354690" y="640080"/>
            <a:ext cx="3813828" cy="5550408"/>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zápatí 3">
            <a:extLst>
              <a:ext uri="{FF2B5EF4-FFF2-40B4-BE49-F238E27FC236}">
                <a16:creationId xmlns:a16="http://schemas.microsoft.com/office/drawing/2014/main" id="{DD28B4F2-C2D2-D552-B375-2070985EAE67}"/>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5DA475B-1E22-8F35-DE4D-F11534A1784A}"/>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112</a:t>
            </a:fld>
            <a:endParaRPr lang="en-US"/>
          </a:p>
        </p:txBody>
      </p:sp>
    </p:spTree>
    <p:extLst>
      <p:ext uri="{BB962C8B-B14F-4D97-AF65-F5344CB8AC3E}">
        <p14:creationId xmlns:p14="http://schemas.microsoft.com/office/powerpoint/2010/main" val="26411240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8E138DB9-0FD2-8617-D5C8-C5364C0F6C3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Důsledky vývoje</a:t>
            </a:r>
          </a:p>
        </p:txBody>
      </p:sp>
      <p:sp>
        <p:nvSpPr>
          <p:cNvPr id="3" name="Zástupný obsah 2">
            <a:extLst>
              <a:ext uri="{FF2B5EF4-FFF2-40B4-BE49-F238E27FC236}">
                <a16:creationId xmlns:a16="http://schemas.microsoft.com/office/drawing/2014/main" id="{4CA81838-312C-6554-ACFD-7FB426F58307}"/>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Sovětský svaz definitivně rozpadl. Dosavadní neruské členské republiky jedna po druhé vyhlásily svoji nezávislost na SSSR. Posílený Boris Jelcin převzal kontrolu nad médii a klíčovými vládními úřady. </a:t>
            </a:r>
          </a:p>
          <a:p>
            <a:pPr algn="l">
              <a:lnSpc>
                <a:spcPct val="115000"/>
              </a:lnSpc>
              <a:spcAft>
                <a:spcPts val="600"/>
              </a:spcAft>
            </a:pPr>
            <a:r>
              <a:rPr lang="cs-CZ" sz="1800" b="0" dirty="0">
                <a:solidFill>
                  <a:srgbClr val="334155"/>
                </a:solidFill>
                <a:latin typeface="Calibri"/>
              </a:rPr>
              <a:t>Postupně odstavil od moci Michaila Gorbačova, jenž byl až do svého odstoupení 25. prosince 1991 nejvyšším představitelem dosavadní supervelmoci. </a:t>
            </a:r>
          </a:p>
          <a:p>
            <a:pPr algn="l">
              <a:lnSpc>
                <a:spcPct val="115000"/>
              </a:lnSpc>
              <a:spcAft>
                <a:spcPts val="600"/>
              </a:spcAft>
            </a:pPr>
            <a:r>
              <a:rPr lang="cs-CZ" sz="1800" b="0" dirty="0">
                <a:solidFill>
                  <a:srgbClr val="334155"/>
                </a:solidFill>
                <a:latin typeface="Calibri"/>
              </a:rPr>
              <a:t>Na konci roku 1991 byl rozpad Sovětského svazu dokonán. </a:t>
            </a:r>
          </a:p>
          <a:p>
            <a:pPr algn="l">
              <a:lnSpc>
                <a:spcPct val="115000"/>
              </a:lnSpc>
              <a:spcAft>
                <a:spcPts val="600"/>
              </a:spcAft>
            </a:pPr>
            <a:r>
              <a:rPr lang="cs-CZ" sz="1800" b="0" dirty="0">
                <a:solidFill>
                  <a:srgbClr val="334155"/>
                </a:solidFill>
                <a:latin typeface="Calibri"/>
              </a:rPr>
              <a:t>Od této chvíle existovalo 15 suverénních států, 12 v rámci Společenství nezávislých států. Následnictví po SSSR převzala, pod Jelcinovým vedením, Ruská federace.</a:t>
            </a:r>
          </a:p>
        </p:txBody>
      </p:sp>
      <p:sp>
        <p:nvSpPr>
          <p:cNvPr id="4" name="Zástupný symbol pro zápatí 3">
            <a:extLst>
              <a:ext uri="{FF2B5EF4-FFF2-40B4-BE49-F238E27FC236}">
                <a16:creationId xmlns:a16="http://schemas.microsoft.com/office/drawing/2014/main" id="{558FD431-F2CE-244B-51A1-B788F7D09F7E}"/>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78D851C-4EDD-CBBD-F3E5-D9D1331D1304}"/>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113</a:t>
            </a:fld>
            <a:endParaRPr lang="cs-CZ"/>
          </a:p>
        </p:txBody>
      </p:sp>
    </p:spTree>
    <p:extLst>
      <p:ext uri="{BB962C8B-B14F-4D97-AF65-F5344CB8AC3E}">
        <p14:creationId xmlns:p14="http://schemas.microsoft.com/office/powerpoint/2010/main" val="30812548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D5561F7-3A5A-CE4F-2908-BE3197B858A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Boris Jelcin</a:t>
            </a:r>
          </a:p>
        </p:txBody>
      </p:sp>
      <p:pic>
        <p:nvPicPr>
          <p:cNvPr id="6" name="Online médium 5" descr="Václav Havel - Speech to the U.S. Congress (1990)">
            <a:hlinkClick r:id="" action="ppaction://media"/>
            <a:extLst>
              <a:ext uri="{FF2B5EF4-FFF2-40B4-BE49-F238E27FC236}">
                <a16:creationId xmlns:a16="http://schemas.microsoft.com/office/drawing/2014/main" id="{401B9FD4-65E9-C08B-03AF-2342BBCB7411}"/>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4" name="Zástupný symbol pro zápatí 3">
            <a:extLst>
              <a:ext uri="{FF2B5EF4-FFF2-40B4-BE49-F238E27FC236}">
                <a16:creationId xmlns:a16="http://schemas.microsoft.com/office/drawing/2014/main" id="{1666DED5-A1DE-C9B9-E0AF-D444F21EDB8E}"/>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6E9509C8-15D9-227D-530D-7D1AFE2A9A1D}"/>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114</a:t>
            </a:fld>
            <a:endParaRPr lang="cs-CZ"/>
          </a:p>
        </p:txBody>
      </p:sp>
    </p:spTree>
    <p:extLst>
      <p:ext uri="{BB962C8B-B14F-4D97-AF65-F5344CB8AC3E}">
        <p14:creationId xmlns:p14="http://schemas.microsoft.com/office/powerpoint/2010/main" val="31070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1" name="Rectangle 7170"/>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172" name="Rectangle 7171"/>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DC979DA-5BA3-777A-9B38-D95065B4A36B}"/>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Projev Václava Havla ve Washingtonu 1990</a:t>
            </a:r>
          </a:p>
        </p:txBody>
      </p:sp>
      <p:pic>
        <p:nvPicPr>
          <p:cNvPr id="7170" name="Picture 2">
            <a:extLst>
              <a:ext uri="{FF2B5EF4-FFF2-40B4-BE49-F238E27FC236}">
                <a16:creationId xmlns:a16="http://schemas.microsoft.com/office/drawing/2014/main" id="{B8ADB3EE-5716-1819-D760-D9AED2EA12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1386173"/>
            <a:ext cx="7214616" cy="4058221"/>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zápatí 3">
            <a:extLst>
              <a:ext uri="{FF2B5EF4-FFF2-40B4-BE49-F238E27FC236}">
                <a16:creationId xmlns:a16="http://schemas.microsoft.com/office/drawing/2014/main" id="{DBBDD854-CD74-98AB-9432-FEFCADE19135}"/>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2872BD5-15BB-5890-6545-9149620EFE3E}"/>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115</a:t>
            </a:fld>
            <a:endParaRPr lang="en-US"/>
          </a:p>
        </p:txBody>
      </p:sp>
    </p:spTree>
    <p:extLst>
      <p:ext uri="{BB962C8B-B14F-4D97-AF65-F5344CB8AC3E}">
        <p14:creationId xmlns:p14="http://schemas.microsoft.com/office/powerpoint/2010/main" val="31094972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0B094AB-70AA-4C8D-F8B3-3F1D790EA02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Projev Václava Havla ve Washingtonu 1990</a:t>
            </a:r>
          </a:p>
        </p:txBody>
      </p:sp>
      <p:sp>
        <p:nvSpPr>
          <p:cNvPr id="3" name="Zástupný obsah 2">
            <a:extLst>
              <a:ext uri="{FF2B5EF4-FFF2-40B4-BE49-F238E27FC236}">
                <a16:creationId xmlns:a16="http://schemas.microsoft.com/office/drawing/2014/main" id="{B7DE54A7-A1F7-F91F-78EE-1280ABF35FAC}"/>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600" b="0" dirty="0">
                <a:solidFill>
                  <a:srgbClr val="334155"/>
                </a:solidFill>
                <a:latin typeface="Calibri"/>
              </a:rPr>
              <a:t>„Stala se však i jiná věc: objevil se Sovětský svaz, začal mohutnět a nesmírné oběti svého lidu trpícího pod totalitní vládou proměnil v sílu, která z něho udělala po druhé světové válce druhý nejmocnější stát světa. Stát, který právem naháněl hrůzu, protože nikdo nevěděl, co kdy přeletí jeho vládcům přes nos a kdy a kterou zemi se rozhodnou dobýt a uvrhnout do takzvané sféry svého vlivu, jak se to v politickém jazyce nazývá.“… „hlavní se mi zdá být, že tyto převratné změny nám umožní konečně se vymanit z poněkud už přežilé kazajky bipolárního vidění světa a vstoupit konečně do éry </a:t>
            </a:r>
            <a:r>
              <a:rPr lang="cs-CZ" sz="1600" b="0" dirty="0" err="1">
                <a:solidFill>
                  <a:srgbClr val="334155"/>
                </a:solidFill>
                <a:latin typeface="Calibri"/>
              </a:rPr>
              <a:t>multipolarity</a:t>
            </a:r>
            <a:r>
              <a:rPr lang="cs-CZ" sz="1600" b="0" dirty="0">
                <a:solidFill>
                  <a:srgbClr val="334155"/>
                </a:solidFill>
                <a:latin typeface="Calibri"/>
              </a:rPr>
              <a:t>. Totiž do éry, v níž budou všichni - velcí i malí - bývalí otroci i bývalí páni - tvořit to, co váš velký prezident Abraham Lincoln nazval "</a:t>
            </a:r>
            <a:r>
              <a:rPr lang="cs-CZ" sz="1600" b="0" dirty="0" err="1">
                <a:solidFill>
                  <a:srgbClr val="334155"/>
                </a:solidFill>
                <a:latin typeface="Calibri"/>
              </a:rPr>
              <a:t>The</a:t>
            </a:r>
            <a:r>
              <a:rPr lang="cs-CZ" sz="1600" b="0" dirty="0">
                <a:solidFill>
                  <a:srgbClr val="334155"/>
                </a:solidFill>
                <a:latin typeface="Calibri"/>
              </a:rPr>
              <a:t> </a:t>
            </a:r>
            <a:r>
              <a:rPr lang="cs-CZ" sz="1600" b="0" dirty="0" err="1">
                <a:solidFill>
                  <a:srgbClr val="334155"/>
                </a:solidFill>
                <a:latin typeface="Calibri"/>
              </a:rPr>
              <a:t>Family</a:t>
            </a:r>
            <a:r>
              <a:rPr lang="cs-CZ" sz="1600" b="0" dirty="0">
                <a:solidFill>
                  <a:srgbClr val="334155"/>
                </a:solidFill>
                <a:latin typeface="Calibri"/>
              </a:rPr>
              <a:t> </a:t>
            </a:r>
            <a:r>
              <a:rPr lang="cs-CZ" sz="1600" b="0" dirty="0" err="1">
                <a:solidFill>
                  <a:srgbClr val="334155"/>
                </a:solidFill>
                <a:latin typeface="Calibri"/>
              </a:rPr>
              <a:t>of</a:t>
            </a:r>
            <a:r>
              <a:rPr lang="cs-CZ" sz="1600" b="0" dirty="0">
                <a:solidFill>
                  <a:srgbClr val="334155"/>
                </a:solidFill>
                <a:latin typeface="Calibri"/>
              </a:rPr>
              <a:t> Man". Umíte si představit, jakou úlevu by to přineslo té části světa, která se — ačkoli největší — z jakýchsi důvodů nazývá třetí?</a:t>
            </a:r>
          </a:p>
        </p:txBody>
      </p:sp>
      <p:sp>
        <p:nvSpPr>
          <p:cNvPr id="4" name="Zástupný symbol pro zápatí 3">
            <a:extLst>
              <a:ext uri="{FF2B5EF4-FFF2-40B4-BE49-F238E27FC236}">
                <a16:creationId xmlns:a16="http://schemas.microsoft.com/office/drawing/2014/main" id="{3A2A2F4F-1CA4-6D95-493E-52D50303642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B9182B8-CDEF-6F08-1717-9BB51F7D4DDE}"/>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116</a:t>
            </a:fld>
            <a:endParaRPr lang="cs-CZ"/>
          </a:p>
        </p:txBody>
      </p:sp>
    </p:spTree>
    <p:extLst>
      <p:ext uri="{BB962C8B-B14F-4D97-AF65-F5344CB8AC3E}">
        <p14:creationId xmlns:p14="http://schemas.microsoft.com/office/powerpoint/2010/main" val="16210538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929AAA9-7FFD-26A4-B313-761B7A7554C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Doporučení Václava Havla ve Washingtonu</a:t>
            </a:r>
          </a:p>
        </p:txBody>
      </p:sp>
      <p:sp>
        <p:nvSpPr>
          <p:cNvPr id="3" name="Zástupný obsah 2">
            <a:extLst>
              <a:ext uri="{FF2B5EF4-FFF2-40B4-BE49-F238E27FC236}">
                <a16:creationId xmlns:a16="http://schemas.microsoft.com/office/drawing/2014/main" id="{6F89E918-FE13-B8F0-A5D4-C5D00726DBDA}"/>
              </a:ext>
            </a:extLst>
          </p:cNvPr>
          <p:cNvSpPr>
            <a:spLocks noGrp="1"/>
          </p:cNvSpPr>
          <p:nvPr>
            <p:ph idx="1"/>
          </p:nvPr>
        </p:nvSpPr>
        <p:spPr/>
        <p:txBody>
          <a:bodyPr wrap="square" anchor="t">
            <a:normAutofit fontScale="92500" lnSpcReduction="20000"/>
          </a:bodyPr>
          <a:lstStyle/>
          <a:p>
            <a:pPr marL="0" indent="0" algn="l">
              <a:lnSpc>
                <a:spcPct val="115000"/>
              </a:lnSpc>
              <a:spcAft>
                <a:spcPts val="600"/>
              </a:spcAft>
              <a:buNone/>
            </a:pPr>
            <a:r>
              <a:rPr lang="cs-CZ" sz="1600" b="0" dirty="0">
                <a:solidFill>
                  <a:srgbClr val="334155"/>
                </a:solidFill>
                <a:latin typeface="Calibri"/>
              </a:rPr>
              <a:t>„Často slyším otázku, jak nám Spojené státy mohou dnes pomoci. Má odpověď je paradoxní, jako ostatně celý můj život: nejvíc nám pomůžete, když pomůžete Sovětskému svazu na jeho sice nezvratné, ale přesto nesmírně komplikované cestě k demokracii. Je to cesta daleko komplikovanější, než jakou mohou jít jeho bývalí evropští </a:t>
            </a:r>
            <a:r>
              <a:rPr lang="cs-CZ" sz="1600" b="0" dirty="0" err="1">
                <a:solidFill>
                  <a:srgbClr val="334155"/>
                </a:solidFill>
                <a:latin typeface="Calibri"/>
              </a:rPr>
              <a:t>satelité</a:t>
            </a:r>
            <a:r>
              <a:rPr lang="cs-CZ" sz="1600" b="0" dirty="0">
                <a:solidFill>
                  <a:srgbClr val="334155"/>
                </a:solidFill>
                <a:latin typeface="Calibri"/>
              </a:rPr>
              <a:t>. Víte asi sami nejlépe, jak rychle podpořit nenásilný vývoj tohoto obrovského mnohonárodnostního tělesa k demokracii a ke svébytnosti všech jeho národů. Nepřísluší mi proto vám radit. Mohu jen říct, že čím dřív, rychleji a pokojněji se Sovětský svaz začne ubírat po cestě skutečné politické plurality, respektu k právům národů na svébytnost a k fungující, tedy tržní ekonomice, tím lépe bude nejen pro Čechy a Slováky, ale pro celý svět. A tím dřív i vy budete schopni zmenšovat břemeno vojenského rozpočtu, který musí americký lid nést. Metaforicky řečeno: milióny, které teď dáte na východ, se vám brzy vrátí v podobě ušetřených miliard.“</a:t>
            </a:r>
          </a:p>
        </p:txBody>
      </p:sp>
      <p:sp>
        <p:nvSpPr>
          <p:cNvPr id="4" name="Zástupný symbol pro zápatí 3">
            <a:extLst>
              <a:ext uri="{FF2B5EF4-FFF2-40B4-BE49-F238E27FC236}">
                <a16:creationId xmlns:a16="http://schemas.microsoft.com/office/drawing/2014/main" id="{4C7EABB8-B495-3A84-B58D-8090C9342B3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6186B24-709D-9793-3A03-C7F0D0932D39}"/>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117</a:t>
            </a:fld>
            <a:endParaRPr lang="cs-CZ"/>
          </a:p>
        </p:txBody>
      </p:sp>
    </p:spTree>
    <p:extLst>
      <p:ext uri="{BB962C8B-B14F-4D97-AF65-F5344CB8AC3E}">
        <p14:creationId xmlns:p14="http://schemas.microsoft.com/office/powerpoint/2010/main" val="35502786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7" name="Rectangle 614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148" name="Rectangle 614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8EC519D-4254-C90E-D588-9C14D29C489D}"/>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Konference  v Paříži 1990</a:t>
            </a:r>
          </a:p>
        </p:txBody>
      </p:sp>
      <p:pic>
        <p:nvPicPr>
          <p:cNvPr id="6146" name="Picture 2" descr="Za ČSFR podepsal dokument prezident Václav Havel, na snímku v první řadě zprava. ">
            <a:extLst>
              <a:ext uri="{FF2B5EF4-FFF2-40B4-BE49-F238E27FC236}">
                <a16:creationId xmlns:a16="http://schemas.microsoft.com/office/drawing/2014/main" id="{5F30A7BA-F989-93F0-5EE0-BE23ECC741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1467338"/>
            <a:ext cx="7214616" cy="3895892"/>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zápatí 3">
            <a:extLst>
              <a:ext uri="{FF2B5EF4-FFF2-40B4-BE49-F238E27FC236}">
                <a16:creationId xmlns:a16="http://schemas.microsoft.com/office/drawing/2014/main" id="{C18425E3-C00B-3D86-6541-5DE33A2E5DF0}"/>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5AF5BBDD-75C5-7465-4199-C35639518ECB}"/>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118</a:t>
            </a:fld>
            <a:endParaRPr lang="en-US"/>
          </a:p>
        </p:txBody>
      </p:sp>
    </p:spTree>
    <p:extLst>
      <p:ext uri="{BB962C8B-B14F-4D97-AF65-F5344CB8AC3E}">
        <p14:creationId xmlns:p14="http://schemas.microsoft.com/office/powerpoint/2010/main" val="34369260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E2A2968-6696-E284-74E1-88B83C06C36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Sjednocení Evropy -  Václav Havel</a:t>
            </a:r>
          </a:p>
        </p:txBody>
      </p:sp>
      <p:sp>
        <p:nvSpPr>
          <p:cNvPr id="3" name="Zástupný obsah 2">
            <a:extLst>
              <a:ext uri="{FF2B5EF4-FFF2-40B4-BE49-F238E27FC236}">
                <a16:creationId xmlns:a16="http://schemas.microsoft.com/office/drawing/2014/main" id="{C9601C9A-DB4F-ED6B-3DF4-67D3340E3A7F}"/>
              </a:ext>
            </a:extLst>
          </p:cNvPr>
          <p:cNvSpPr>
            <a:spLocks noGrp="1"/>
          </p:cNvSpPr>
          <p:nvPr>
            <p:ph idx="1"/>
          </p:nvPr>
        </p:nvSpPr>
        <p:spPr/>
        <p:txBody>
          <a:bodyPr wrap="square" anchor="t">
            <a:normAutofit fontScale="85000" lnSpcReduction="20000"/>
          </a:bodyPr>
          <a:lstStyle/>
          <a:p>
            <a:pPr algn="l">
              <a:lnSpc>
                <a:spcPct val="115000"/>
              </a:lnSpc>
              <a:spcAft>
                <a:spcPts val="600"/>
              </a:spcAft>
            </a:pPr>
            <a:r>
              <a:rPr lang="cs-CZ" sz="1600" b="0" dirty="0">
                <a:solidFill>
                  <a:srgbClr val="334155"/>
                </a:solidFill>
                <a:latin typeface="Calibri"/>
              </a:rPr>
              <a:t>„Severoatlantický pakt se osvědčil jako záruka svobody a demokracie. Je to dobře fungující a demokratické bezpečnostní společenství, které by se mohlo stát jedním z pilířů nového evropského bezpečnostního systému. Nový systém, vyrůstající z půdy helsinských dohod a opřený o tradice a zkušenosti NATO, by mohl v budoucnu zaručovat konfederované Evropě její bezpečnost, schopnost čelit eventuálnímu ohrožení zvenčí a bránit se nebezpečí lokálních konfliktů. </a:t>
            </a:r>
          </a:p>
          <a:p>
            <a:pPr algn="l">
              <a:lnSpc>
                <a:spcPct val="115000"/>
              </a:lnSpc>
              <a:spcAft>
                <a:spcPts val="600"/>
              </a:spcAft>
            </a:pPr>
            <a:r>
              <a:rPr lang="cs-CZ" sz="1600" b="0" dirty="0">
                <a:solidFill>
                  <a:srgbClr val="334155"/>
                </a:solidFill>
                <a:latin typeface="Calibri"/>
              </a:rPr>
              <a:t>Na rozdíl od Severoatlantického paktu je Varšavská smlouva, jak dnes už všichni její členové uznávají, přežitkem minulosti. Vznikla totiž jako typický produkt stalinské expanze a byla nástrojem podřízenosti komunistických zemí Sovětskému svazu. Varšavská smlouva, respektive její vrcholný orgán, se má v nejbližší době sejít a rozhodnout definitivně o likvidaci všech svých vojenských struktur. Promění se v dočasný konzultativní orgán orientovaný veskrze už jen na otázky odzbrojení. I tento "</a:t>
            </a:r>
            <a:r>
              <a:rPr lang="cs-CZ" sz="1600" b="0" dirty="0" err="1">
                <a:solidFill>
                  <a:srgbClr val="334155"/>
                </a:solidFill>
                <a:latin typeface="Calibri"/>
              </a:rPr>
              <a:t>sebelikvidační</a:t>
            </a:r>
            <a:r>
              <a:rPr lang="cs-CZ" sz="1600" b="0" dirty="0">
                <a:solidFill>
                  <a:srgbClr val="334155"/>
                </a:solidFill>
                <a:latin typeface="Calibri"/>
              </a:rPr>
              <a:t>" čin bude příspěvkem našich zemí k formování nové tváře Evropy.</a:t>
            </a:r>
          </a:p>
        </p:txBody>
      </p:sp>
      <p:sp>
        <p:nvSpPr>
          <p:cNvPr id="4" name="Zástupný symbol pro zápatí 3">
            <a:extLst>
              <a:ext uri="{FF2B5EF4-FFF2-40B4-BE49-F238E27FC236}">
                <a16:creationId xmlns:a16="http://schemas.microsoft.com/office/drawing/2014/main" id="{4AF2176C-7CC4-CD4E-4C8D-552617C7E85A}"/>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AE52790-D2B6-5DF9-EDCE-07567C1FDB6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119</a:t>
            </a:fld>
            <a:endParaRPr lang="cs-CZ"/>
          </a:p>
        </p:txBody>
      </p:sp>
    </p:spTree>
    <p:extLst>
      <p:ext uri="{BB962C8B-B14F-4D97-AF65-F5344CB8AC3E}">
        <p14:creationId xmlns:p14="http://schemas.microsoft.com/office/powerpoint/2010/main" val="2598383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5878D01-ED3D-510A-DCD1-079B5DB8723E}"/>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Politika </a:t>
            </a:r>
            <a:r>
              <a:rPr lang="cs-CZ" sz="3400" b="1" dirty="0" err="1">
                <a:solidFill>
                  <a:srgbClr val="0F172A"/>
                </a:solidFill>
                <a:latin typeface="Calibri"/>
              </a:rPr>
              <a:t>Détente</a:t>
            </a:r>
            <a:r>
              <a:rPr lang="cs-CZ" sz="3400" b="1" dirty="0">
                <a:solidFill>
                  <a:srgbClr val="0F172A"/>
                </a:solidFill>
                <a:latin typeface="Calibri"/>
              </a:rPr>
              <a:t> </a:t>
            </a:r>
          </a:p>
        </p:txBody>
      </p:sp>
      <p:sp>
        <p:nvSpPr>
          <p:cNvPr id="3" name="Zástupný obsah 2">
            <a:extLst>
              <a:ext uri="{FF2B5EF4-FFF2-40B4-BE49-F238E27FC236}">
                <a16:creationId xmlns:a16="http://schemas.microsoft.com/office/drawing/2014/main" id="{7D05F8D4-9647-80AE-08C5-9501A36EE61C}"/>
              </a:ext>
            </a:extLst>
          </p:cNvPr>
          <p:cNvSpPr>
            <a:spLocks noGrp="1"/>
          </p:cNvSpPr>
          <p:nvPr>
            <p:ph idx="1"/>
          </p:nvPr>
        </p:nvSpPr>
        <p:spPr/>
        <p:txBody>
          <a:bodyPr wrap="square" anchor="t">
            <a:normAutofit/>
          </a:bodyPr>
          <a:lstStyle/>
          <a:p>
            <a:pPr algn="l">
              <a:lnSpc>
                <a:spcPct val="115000"/>
              </a:lnSpc>
              <a:spcAft>
                <a:spcPts val="600"/>
              </a:spcAft>
            </a:pPr>
            <a:r>
              <a:rPr lang="cs-CZ" sz="1800" b="0" dirty="0" err="1">
                <a:solidFill>
                  <a:srgbClr val="334155"/>
                </a:solidFill>
                <a:latin typeface="Calibri"/>
              </a:rPr>
              <a:t>Détente</a:t>
            </a:r>
            <a:r>
              <a:rPr lang="cs-CZ" sz="1800" b="0" dirty="0">
                <a:solidFill>
                  <a:srgbClr val="334155"/>
                </a:solidFill>
                <a:latin typeface="Calibri"/>
              </a:rPr>
              <a:t> (francouzsky: uvolnění), nebo Politika </a:t>
            </a:r>
            <a:r>
              <a:rPr lang="cs-CZ" sz="1800" b="0" dirty="0" err="1">
                <a:solidFill>
                  <a:srgbClr val="334155"/>
                </a:solidFill>
                <a:latin typeface="Calibri"/>
              </a:rPr>
              <a:t>détente</a:t>
            </a:r>
            <a:r>
              <a:rPr lang="cs-CZ" sz="1800" b="0" dirty="0">
                <a:solidFill>
                  <a:srgbClr val="334155"/>
                </a:solidFill>
                <a:latin typeface="Calibri"/>
              </a:rPr>
              <a:t>  znamená uvolnění napětí.</a:t>
            </a:r>
          </a:p>
          <a:p>
            <a:pPr algn="l">
              <a:lnSpc>
                <a:spcPct val="115000"/>
              </a:lnSpc>
              <a:spcAft>
                <a:spcPts val="600"/>
              </a:spcAft>
            </a:pPr>
            <a:r>
              <a:rPr lang="cs-CZ" sz="1800" b="0" dirty="0">
                <a:solidFill>
                  <a:srgbClr val="334155"/>
                </a:solidFill>
                <a:latin typeface="Calibri"/>
              </a:rPr>
              <a:t>V mezinárodní politice byl používán přibližně od roku 1970 především ve spojitosti se studenou válkou a diplomatickou snahou o snižování napětí mezi Sovětským svazem, Spojenými státy a Čínou (pingpongová diplomacie). </a:t>
            </a:r>
          </a:p>
          <a:p>
            <a:pPr algn="l">
              <a:lnSpc>
                <a:spcPct val="115000"/>
              </a:lnSpc>
              <a:spcAft>
                <a:spcPts val="600"/>
              </a:spcAft>
            </a:pPr>
            <a:r>
              <a:rPr lang="cs-CZ" sz="1800" b="0" dirty="0">
                <a:solidFill>
                  <a:srgbClr val="334155"/>
                </a:solidFill>
                <a:latin typeface="Calibri"/>
              </a:rPr>
              <a:t>Nepřipustit spojení SSSR a ČLR</a:t>
            </a:r>
          </a:p>
          <a:p>
            <a:pPr algn="l">
              <a:lnSpc>
                <a:spcPct val="115000"/>
              </a:lnSpc>
              <a:spcAft>
                <a:spcPts val="600"/>
              </a:spcAft>
            </a:pPr>
            <a:r>
              <a:rPr lang="cs-CZ" sz="1800" b="0" dirty="0">
                <a:solidFill>
                  <a:srgbClr val="334155"/>
                </a:solidFill>
                <a:latin typeface="Calibri"/>
              </a:rPr>
              <a:t>V Sovětském svazu je tento termín znám jako „</a:t>
            </a:r>
            <a:r>
              <a:rPr lang="ru-RU" sz="1800" b="0" dirty="0">
                <a:solidFill>
                  <a:srgbClr val="334155"/>
                </a:solidFill>
                <a:latin typeface="Calibri"/>
              </a:rPr>
              <a:t>разрядка“ (</a:t>
            </a:r>
            <a:r>
              <a:rPr lang="cs-CZ" sz="1800" b="0" dirty="0">
                <a:solidFill>
                  <a:srgbClr val="334155"/>
                </a:solidFill>
                <a:latin typeface="Calibri"/>
              </a:rPr>
              <a:t>uvolnění, vybití). </a:t>
            </a:r>
          </a:p>
        </p:txBody>
      </p:sp>
      <p:sp>
        <p:nvSpPr>
          <p:cNvPr id="4" name="Zástupný symbol pro zápatí 3">
            <a:extLst>
              <a:ext uri="{FF2B5EF4-FFF2-40B4-BE49-F238E27FC236}">
                <a16:creationId xmlns:a16="http://schemas.microsoft.com/office/drawing/2014/main" id="{FB7053E3-50E4-C465-C861-D3D6146C4B73}"/>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93777F8-A51F-C0A4-F05C-0B812E42450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12</a:t>
            </a:fld>
            <a:endParaRPr lang="cs-CZ"/>
          </a:p>
        </p:txBody>
      </p:sp>
    </p:spTree>
    <p:extLst>
      <p:ext uri="{BB962C8B-B14F-4D97-AF65-F5344CB8AC3E}">
        <p14:creationId xmlns:p14="http://schemas.microsoft.com/office/powerpoint/2010/main" val="14752378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4FC8134-44D4-D44E-B013-DA5F5FC0187B}"/>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8: Rozpuštění Varšavské smlouvy</a:t>
            </a:r>
          </a:p>
        </p:txBody>
      </p:sp>
      <p:sp>
        <p:nvSpPr>
          <p:cNvPr id="5" name="TextBox 4"/>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6" name="TextBox 5"/>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120</a:t>
            </a:r>
          </a:p>
        </p:txBody>
      </p:sp>
    </p:spTree>
    <p:extLst>
      <p:ext uri="{BB962C8B-B14F-4D97-AF65-F5344CB8AC3E}">
        <p14:creationId xmlns:p14="http://schemas.microsoft.com/office/powerpoint/2010/main" val="37124225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0770D5D-C527-5343-81A6-3646F5F2247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Východiska </a:t>
            </a:r>
          </a:p>
        </p:txBody>
      </p:sp>
      <p:sp>
        <p:nvSpPr>
          <p:cNvPr id="3" name="Zástupný symbol pro obsah 2">
            <a:extLst>
              <a:ext uri="{FF2B5EF4-FFF2-40B4-BE49-F238E27FC236}">
                <a16:creationId xmlns:a16="http://schemas.microsoft.com/office/drawing/2014/main" id="{328EF8C0-1428-8343-8F03-D2041F4BFDCC}"/>
              </a:ext>
            </a:extLst>
          </p:cNvPr>
          <p:cNvSpPr>
            <a:spLocks noGrp="1"/>
          </p:cNvSpPr>
          <p:nvPr>
            <p:ph idx="1"/>
          </p:nvPr>
        </p:nvSpPr>
        <p:spPr/>
        <p:txBody>
          <a:bodyPr wrap="square" anchor="t">
            <a:normAutofit fontScale="92500" lnSpcReduction="20000"/>
          </a:bodyPr>
          <a:lstStyle/>
          <a:p>
            <a:pPr algn="l">
              <a:lnSpc>
                <a:spcPct val="115000"/>
              </a:lnSpc>
              <a:spcAft>
                <a:spcPts val="600"/>
              </a:spcAft>
            </a:pPr>
            <a:r>
              <a:rPr lang="cs-CZ" sz="1600" b="0" dirty="0">
                <a:solidFill>
                  <a:srgbClr val="334155"/>
                </a:solidFill>
                <a:latin typeface="Calibri"/>
              </a:rPr>
              <a:t>V bezprostředních dnech po revoluci převládal pocit, že tradiční hrozby </a:t>
            </a:r>
            <a:br>
              <a:rPr lang="cs-CZ" dirty="0"/>
            </a:br>
            <a:r>
              <a:rPr lang="cs-CZ" sz="1600" b="0" dirty="0">
                <a:solidFill>
                  <a:srgbClr val="334155"/>
                </a:solidFill>
                <a:latin typeface="Calibri"/>
              </a:rPr>
              <a:t>a rizika z doby studené války pominuly. Tomu odpovídaly představy revoluční politické reprezentace, signatářů Charty 77, jak je formulovali v roce 1985. „Navrhněme tedy, aby Severoatlantický pakt i Varšavská smlouva zahájily </a:t>
            </a:r>
            <a:br>
              <a:rPr lang="cs-CZ" dirty="0"/>
            </a:br>
            <a:r>
              <a:rPr lang="cs-CZ" sz="1600" b="0" dirty="0">
                <a:solidFill>
                  <a:srgbClr val="334155"/>
                </a:solidFill>
                <a:latin typeface="Calibri"/>
              </a:rPr>
              <a:t>co nejdříve jednání o rozpuštění svých vojenských organizací, o stažení a odstranění všech jaderných zbraní v Evropě, instalovaných či na Evropu namířených a o odchodu vojenských jednotek Spojených států amerických a Sovětského svazu z území jejich evropských spojenců,“ uvádí Charta 77 v „Pražské výzvě“. </a:t>
            </a:r>
          </a:p>
          <a:p>
            <a:pPr algn="l">
              <a:lnSpc>
                <a:spcPct val="115000"/>
              </a:lnSpc>
              <a:spcAft>
                <a:spcPts val="600"/>
              </a:spcAft>
            </a:pPr>
            <a:r>
              <a:rPr lang="cs-CZ" sz="1600" b="0" dirty="0">
                <a:solidFill>
                  <a:srgbClr val="334155"/>
                </a:solidFill>
                <a:latin typeface="Calibri"/>
              </a:rPr>
              <a:t>Ve stejném duchu Václav Havel uvedl dne 16. prosince 1989, dva týdny před tím, než byl zvolen prezidentem České a Slovenské federativní republiky: „Myslím, že v budoucnu budeme žít ve svobodné mírové Evropě bez politických bloků.“</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121</a:t>
            </a:r>
          </a:p>
        </p:txBody>
      </p:sp>
    </p:spTree>
    <p:extLst>
      <p:ext uri="{BB962C8B-B14F-4D97-AF65-F5344CB8AC3E}">
        <p14:creationId xmlns:p14="http://schemas.microsoft.com/office/powerpoint/2010/main" val="24379184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5AF0D22-4636-364E-966C-C75596FD056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Ratifikace </a:t>
            </a:r>
          </a:p>
        </p:txBody>
      </p:sp>
      <p:sp>
        <p:nvSpPr>
          <p:cNvPr id="3" name="Zástupný symbol pro obsah 2">
            <a:extLst>
              <a:ext uri="{FF2B5EF4-FFF2-40B4-BE49-F238E27FC236}">
                <a16:creationId xmlns:a16="http://schemas.microsoft.com/office/drawing/2014/main" id="{4C0AB759-82DF-CA48-875C-F03E9A5F43A8}"/>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Ratifikace podléhala vyslovení souhlasu parlamentu. Stalo se tak – Federální shromáždění České a Slovenské federativní republiky vyslovilo souhlas </a:t>
            </a:r>
            <a:br>
              <a:rPr lang="cs-CZ" dirty="0"/>
            </a:br>
            <a:r>
              <a:rPr lang="cs-CZ" sz="1800" b="0" dirty="0">
                <a:solidFill>
                  <a:srgbClr val="334155"/>
                </a:solidFill>
                <a:latin typeface="Calibri"/>
              </a:rPr>
              <a:t>s Protokolem o ukončení platnosti Smlouvy o přátelství, spolupráci a vzájemné pomoci podepsané ve Varšavě dne 14. května 1955 a Protokolu o prodloužení její platnosti podepsaného dne 26. dubna 1985 ve Varšavě, podepsaným v Praze dne </a:t>
            </a:r>
            <a:br>
              <a:rPr lang="cs-CZ" dirty="0"/>
            </a:br>
            <a:r>
              <a:rPr lang="cs-CZ" sz="1800" b="0" dirty="0">
                <a:solidFill>
                  <a:srgbClr val="334155"/>
                </a:solidFill>
                <a:latin typeface="Calibri"/>
              </a:rPr>
              <a:t>1. července 1991, a tím byl pro naši zemi proces dovršen.</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122</a:t>
            </a:r>
          </a:p>
        </p:txBody>
      </p:sp>
    </p:spTree>
    <p:extLst>
      <p:ext uri="{BB962C8B-B14F-4D97-AF65-F5344CB8AC3E}">
        <p14:creationId xmlns:p14="http://schemas.microsoft.com/office/powerpoint/2010/main" val="28345359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9B3E4FC-AA4A-CC47-AF28-2BC1F0D93352}"/>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Akt rozpuštění </a:t>
            </a:r>
          </a:p>
        </p:txBody>
      </p:sp>
      <p:pic>
        <p:nvPicPr>
          <p:cNvPr id="4" name="Zástupný symbol pro obsah 3">
            <a:extLst>
              <a:ext uri="{FF2B5EF4-FFF2-40B4-BE49-F238E27FC236}">
                <a16:creationId xmlns:a16="http://schemas.microsoft.com/office/drawing/2014/main" id="{C9242C39-EAFC-D349-93F9-3FD6C608894A}"/>
              </a:ext>
            </a:extLst>
          </p:cNvPr>
          <p:cNvPicPr>
            <a:picLocks noGrp="1" noChangeAspect="1"/>
          </p:cNvPicPr>
          <p:nvPr>
            <p:ph idx="1"/>
          </p:nvPr>
        </p:nvPicPr>
        <p:blipFill>
          <a:blip r:embed="rId2"/>
          <a:stretch>
            <a:fillRect/>
          </a:stretch>
        </p:blipFill>
        <p:spPr>
          <a:xfrm>
            <a:off x="4654296" y="1007406"/>
            <a:ext cx="7214616" cy="4815756"/>
          </a:xfrm>
          <a:prstGeom prst="rect">
            <a:avLst/>
          </a:prstGeom>
        </p:spPr>
      </p:pic>
      <p:sp>
        <p:nvSpPr>
          <p:cNvPr id="7" name="TextBox 6"/>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8" name="TextBox 7"/>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123</a:t>
            </a:r>
          </a:p>
        </p:txBody>
      </p:sp>
    </p:spTree>
    <p:extLst>
      <p:ext uri="{BB962C8B-B14F-4D97-AF65-F5344CB8AC3E}">
        <p14:creationId xmlns:p14="http://schemas.microsoft.com/office/powerpoint/2010/main" val="1288026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8BC7BA2-C5CA-6C46-8784-4197D5EC980E}"/>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Protokol </a:t>
            </a:r>
          </a:p>
        </p:txBody>
      </p:sp>
      <p:pic>
        <p:nvPicPr>
          <p:cNvPr id="7" name="Zástupný symbol pro obsah 6">
            <a:extLst>
              <a:ext uri="{FF2B5EF4-FFF2-40B4-BE49-F238E27FC236}">
                <a16:creationId xmlns:a16="http://schemas.microsoft.com/office/drawing/2014/main" id="{59B0B996-B271-EB46-A40A-488F882B2971}"/>
              </a:ext>
            </a:extLst>
          </p:cNvPr>
          <p:cNvPicPr>
            <a:picLocks noGrp="1" noChangeAspect="1"/>
          </p:cNvPicPr>
          <p:nvPr>
            <p:ph idx="1"/>
          </p:nvPr>
        </p:nvPicPr>
        <p:blipFill>
          <a:blip r:embed="rId2"/>
          <a:stretch>
            <a:fillRect/>
          </a:stretch>
        </p:blipFill>
        <p:spPr>
          <a:xfrm>
            <a:off x="6312023" y="640080"/>
            <a:ext cx="3899161" cy="5550408"/>
          </a:xfrm>
          <a:prstGeom prst="rect">
            <a:avLst/>
          </a:prstGeom>
        </p:spPr>
      </p:pic>
      <p:sp>
        <p:nvSpPr>
          <p:cNvPr id="10" name="TextBox 9"/>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1" name="TextBox 10"/>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124</a:t>
            </a:r>
          </a:p>
        </p:txBody>
      </p:sp>
    </p:spTree>
    <p:extLst>
      <p:ext uri="{BB962C8B-B14F-4D97-AF65-F5344CB8AC3E}">
        <p14:creationId xmlns:p14="http://schemas.microsoft.com/office/powerpoint/2010/main" val="27592960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837A69A3-A5E3-B94F-9513-4BBADBBA2880}"/>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Protokol</a:t>
            </a:r>
          </a:p>
        </p:txBody>
      </p:sp>
      <p:pic>
        <p:nvPicPr>
          <p:cNvPr id="4" name="Zástupný symbol pro obsah 3">
            <a:extLst>
              <a:ext uri="{FF2B5EF4-FFF2-40B4-BE49-F238E27FC236}">
                <a16:creationId xmlns:a16="http://schemas.microsoft.com/office/drawing/2014/main" id="{41BFFCDD-EBCE-8345-9CE7-4D69393ED2AE}"/>
              </a:ext>
            </a:extLst>
          </p:cNvPr>
          <p:cNvPicPr>
            <a:picLocks noGrp="1" noChangeAspect="1"/>
          </p:cNvPicPr>
          <p:nvPr>
            <p:ph idx="1"/>
          </p:nvPr>
        </p:nvPicPr>
        <p:blipFill>
          <a:blip r:embed="rId2"/>
          <a:stretch>
            <a:fillRect/>
          </a:stretch>
        </p:blipFill>
        <p:spPr>
          <a:xfrm>
            <a:off x="6339775" y="640080"/>
            <a:ext cx="3843657" cy="5550408"/>
          </a:xfrm>
          <a:prstGeom prst="rect">
            <a:avLst/>
          </a:prstGeom>
        </p:spPr>
      </p:pic>
      <p:sp>
        <p:nvSpPr>
          <p:cNvPr id="7" name="TextBox 6"/>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8" name="TextBox 7"/>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125</a:t>
            </a:r>
          </a:p>
        </p:txBody>
      </p:sp>
    </p:spTree>
    <p:extLst>
      <p:ext uri="{BB962C8B-B14F-4D97-AF65-F5344CB8AC3E}">
        <p14:creationId xmlns:p14="http://schemas.microsoft.com/office/powerpoint/2010/main" val="29184533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9ED9325-A045-844B-955D-22BFB8F42977}"/>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Protokol </a:t>
            </a:r>
          </a:p>
        </p:txBody>
      </p:sp>
      <p:pic>
        <p:nvPicPr>
          <p:cNvPr id="4" name="Zástupný symbol pro obsah 3">
            <a:extLst>
              <a:ext uri="{FF2B5EF4-FFF2-40B4-BE49-F238E27FC236}">
                <a16:creationId xmlns:a16="http://schemas.microsoft.com/office/drawing/2014/main" id="{9AC5CB9D-F74E-874B-94E8-408F63F34BF8}"/>
              </a:ext>
            </a:extLst>
          </p:cNvPr>
          <p:cNvPicPr>
            <a:picLocks noGrp="1" noChangeAspect="1"/>
          </p:cNvPicPr>
          <p:nvPr>
            <p:ph idx="1"/>
          </p:nvPr>
        </p:nvPicPr>
        <p:blipFill>
          <a:blip r:embed="rId2"/>
          <a:stretch>
            <a:fillRect/>
          </a:stretch>
        </p:blipFill>
        <p:spPr>
          <a:xfrm>
            <a:off x="6367527" y="640080"/>
            <a:ext cx="3788153" cy="5550408"/>
          </a:xfrm>
          <a:prstGeom prst="rect">
            <a:avLst/>
          </a:prstGeom>
        </p:spPr>
      </p:pic>
      <p:sp>
        <p:nvSpPr>
          <p:cNvPr id="7" name="TextBox 6"/>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8" name="TextBox 7"/>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126</a:t>
            </a:r>
          </a:p>
        </p:txBody>
      </p:sp>
    </p:spTree>
    <p:extLst>
      <p:ext uri="{BB962C8B-B14F-4D97-AF65-F5344CB8AC3E}">
        <p14:creationId xmlns:p14="http://schemas.microsoft.com/office/powerpoint/2010/main" val="11162570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16AF12B-7C55-674C-91B9-2990F28F79D1}"/>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protokol</a:t>
            </a:r>
          </a:p>
        </p:txBody>
      </p:sp>
      <p:pic>
        <p:nvPicPr>
          <p:cNvPr id="4" name="Zástupný symbol pro obsah 3">
            <a:extLst>
              <a:ext uri="{FF2B5EF4-FFF2-40B4-BE49-F238E27FC236}">
                <a16:creationId xmlns:a16="http://schemas.microsoft.com/office/drawing/2014/main" id="{FE99994C-1DAD-E542-97FF-DD6E3AF77A0E}"/>
              </a:ext>
            </a:extLst>
          </p:cNvPr>
          <p:cNvPicPr>
            <a:picLocks noGrp="1" noChangeAspect="1"/>
          </p:cNvPicPr>
          <p:nvPr>
            <p:ph idx="1"/>
          </p:nvPr>
        </p:nvPicPr>
        <p:blipFill>
          <a:blip r:embed="rId2"/>
          <a:stretch>
            <a:fillRect/>
          </a:stretch>
        </p:blipFill>
        <p:spPr>
          <a:xfrm>
            <a:off x="6298147" y="640080"/>
            <a:ext cx="3926913" cy="5550408"/>
          </a:xfrm>
          <a:prstGeom prst="rect">
            <a:avLst/>
          </a:prstGeom>
        </p:spPr>
      </p:pic>
      <p:sp>
        <p:nvSpPr>
          <p:cNvPr id="7" name="TextBox 6"/>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8" name="TextBox 7"/>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127</a:t>
            </a:r>
          </a:p>
        </p:txBody>
      </p:sp>
    </p:spTree>
    <p:extLst>
      <p:ext uri="{BB962C8B-B14F-4D97-AF65-F5344CB8AC3E}">
        <p14:creationId xmlns:p14="http://schemas.microsoft.com/office/powerpoint/2010/main" val="19332449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FB5BAD4-FAF5-2C8C-4198-F4405E866E1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Bill Clinton</a:t>
            </a:r>
          </a:p>
        </p:txBody>
      </p:sp>
      <p:sp>
        <p:nvSpPr>
          <p:cNvPr id="3" name="Zástupný obsah 2">
            <a:extLst>
              <a:ext uri="{FF2B5EF4-FFF2-40B4-BE49-F238E27FC236}">
                <a16:creationId xmlns:a16="http://schemas.microsoft.com/office/drawing/2014/main" id="{7BA6D961-4776-0339-07AA-8A21AF3F4EA6}"/>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William Jefferson Clinton, zvaný „Bill Clinton“ </a:t>
            </a:r>
          </a:p>
          <a:p>
            <a:pPr algn="l">
              <a:lnSpc>
                <a:spcPct val="115000"/>
              </a:lnSpc>
              <a:spcAft>
                <a:spcPts val="600"/>
              </a:spcAft>
            </a:pPr>
            <a:r>
              <a:rPr lang="cs-CZ" sz="2000" b="0" dirty="0">
                <a:solidFill>
                  <a:srgbClr val="334155"/>
                </a:solidFill>
                <a:latin typeface="Calibri"/>
              </a:rPr>
              <a:t>Narozen 19. srpna 1946 je americký demokratický politik, který byl v letech 1993 – 2001 v pořadí 42. prezidentem Spojených států amerických, </a:t>
            </a:r>
          </a:p>
          <a:p>
            <a:pPr algn="l">
              <a:lnSpc>
                <a:spcPct val="115000"/>
              </a:lnSpc>
              <a:spcAft>
                <a:spcPts val="600"/>
              </a:spcAft>
            </a:pPr>
            <a:r>
              <a:rPr lang="cs-CZ" sz="2000" b="0" dirty="0">
                <a:solidFill>
                  <a:srgbClr val="334155"/>
                </a:solidFill>
                <a:latin typeface="Calibri"/>
              </a:rPr>
              <a:t>historicky druhý, jenž podstoupil proces impeachmentu, neboli odvolání z funkce. </a:t>
            </a:r>
          </a:p>
          <a:p>
            <a:pPr algn="l">
              <a:lnSpc>
                <a:spcPct val="115000"/>
              </a:lnSpc>
              <a:spcAft>
                <a:spcPts val="600"/>
              </a:spcAft>
            </a:pPr>
            <a:r>
              <a:rPr lang="cs-CZ" sz="2000" b="0" dirty="0">
                <a:solidFill>
                  <a:srgbClr val="334155"/>
                </a:solidFill>
                <a:latin typeface="Calibri"/>
              </a:rPr>
              <a:t>Předtím dvanáct let zastával úřad guvernéra Arkansasu.</a:t>
            </a:r>
          </a:p>
        </p:txBody>
      </p:sp>
      <p:sp>
        <p:nvSpPr>
          <p:cNvPr id="4" name="Zástupný symbol pro zápatí 3">
            <a:extLst>
              <a:ext uri="{FF2B5EF4-FFF2-40B4-BE49-F238E27FC236}">
                <a16:creationId xmlns:a16="http://schemas.microsoft.com/office/drawing/2014/main" id="{D84E11CE-C16B-B6E8-35FB-AE640CFF336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42FF294C-CED7-F630-34E7-4CAC24D3319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128</a:t>
            </a:fld>
            <a:endParaRPr lang="cs-CZ"/>
          </a:p>
        </p:txBody>
      </p:sp>
    </p:spTree>
    <p:extLst>
      <p:ext uri="{BB962C8B-B14F-4D97-AF65-F5344CB8AC3E}">
        <p14:creationId xmlns:p14="http://schemas.microsoft.com/office/powerpoint/2010/main" val="23081143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43" name="Rectangle 1434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344" name="Rectangle 1434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957B675-1C15-80E1-0D87-FED4481FDF23}"/>
              </a:ext>
            </a:extLst>
          </p:cNvPr>
          <p:cNvSpPr>
            <a:spLocks noGrp="1"/>
          </p:cNvSpPr>
          <p:nvPr>
            <p:ph type="title"/>
          </p:nvPr>
        </p:nvSpPr>
        <p:spPr>
          <a:xfrm>
            <a:off x="640080" y="325369"/>
            <a:ext cx="4368602" cy="1956841"/>
          </a:xfrm>
        </p:spPr>
        <p:txBody>
          <a:bodyPr wrap="square" anchor="t">
            <a:normAutofit/>
          </a:bodyPr>
          <a:lstStyle/>
          <a:p>
            <a:pPr algn="l">
              <a:lnSpc>
                <a:spcPct val="105000"/>
              </a:lnSpc>
              <a:spcAft>
                <a:spcPts val="400"/>
              </a:spcAft>
            </a:pPr>
            <a:r>
              <a:rPr lang="cs-CZ" sz="3400" b="1">
                <a:solidFill>
                  <a:srgbClr val="0F172A"/>
                </a:solidFill>
                <a:latin typeface="Calibri"/>
              </a:rPr>
              <a:t>Bill Clinton</a:t>
            </a:r>
          </a:p>
        </p:txBody>
      </p:sp>
      <p:sp>
        <p:nvSpPr>
          <p:cNvPr id="14342" name="Content Placeholder 14341">
            <a:extLst>
              <a:ext uri="{FF2B5EF4-FFF2-40B4-BE49-F238E27FC236}">
                <a16:creationId xmlns:a16="http://schemas.microsoft.com/office/drawing/2014/main" id="{29B5CECC-961D-4C8E-EEF9-FBE1C18C20F2}"/>
              </a:ext>
            </a:extLst>
          </p:cNvPr>
          <p:cNvSpPr>
            <a:spLocks noGrp="1"/>
          </p:cNvSpPr>
          <p:nvPr>
            <p:ph idx="1"/>
          </p:nvPr>
        </p:nvSpPr>
        <p:spPr>
          <a:xfrm>
            <a:off x="640080" y="2872899"/>
            <a:ext cx="4243589" cy="3320668"/>
          </a:xfrm>
        </p:spPr>
        <p:txBody>
          <a:bodyPr wrap="square" anchor="t">
            <a:normAutofit/>
          </a:bodyPr>
          <a:lstStyle/>
          <a:p>
            <a:pPr algn="l">
              <a:lnSpc>
                <a:spcPct val="115000"/>
              </a:lnSpc>
              <a:spcAft>
                <a:spcPts val="600"/>
              </a:spcAft>
            </a:pPr>
            <a:r>
              <a:rPr lang="en-US" sz="2000" b="0" dirty="0">
                <a:solidFill>
                  <a:srgbClr val="334155"/>
                </a:solidFill>
                <a:latin typeface="Calibri"/>
              </a:rPr>
              <a:t>42. </a:t>
            </a:r>
            <a:r>
              <a:rPr lang="en-US" sz="2000" b="0" dirty="0" err="1">
                <a:solidFill>
                  <a:srgbClr val="334155"/>
                </a:solidFill>
                <a:latin typeface="Calibri"/>
              </a:rPr>
              <a:t>preszdent</a:t>
            </a:r>
            <a:r>
              <a:rPr lang="en-US" sz="2000" b="0" dirty="0">
                <a:solidFill>
                  <a:srgbClr val="334155"/>
                </a:solidFill>
                <a:latin typeface="Calibri"/>
              </a:rPr>
              <a:t> USA</a:t>
            </a:r>
          </a:p>
        </p:txBody>
      </p:sp>
      <p:pic>
        <p:nvPicPr>
          <p:cNvPr id="14338" name="Picture 2" descr="Bill Clinton v roce 1993">
            <a:extLst>
              <a:ext uri="{FF2B5EF4-FFF2-40B4-BE49-F238E27FC236}">
                <a16:creationId xmlns:a16="http://schemas.microsoft.com/office/drawing/2014/main" id="{43ADC879-5A52-A15A-179D-8A99ABC590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59" r="-1" b="1474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w="12700">
            <a:solidFill>
              <a:srgbClr val="E2E8F0"/>
            </a:solidFill>
          </a:ln>
          <a:extLst>
            <a:ext uri="{909E8E84-426E-40DD-AFC4-6F175D3DCCD1}">
              <a14:hiddenFill xmlns:a14="http://schemas.microsoft.com/office/drawing/2010/main">
                <a:solidFill>
                  <a:srgbClr val="FFFFFF"/>
                </a:solidFill>
              </a14:hiddenFill>
            </a:ext>
          </a:extLst>
        </p:spPr>
      </p:pic>
      <p:sp>
        <p:nvSpPr>
          <p:cNvPr id="4" name="Zástupný symbol pro zápatí 3">
            <a:extLst>
              <a:ext uri="{FF2B5EF4-FFF2-40B4-BE49-F238E27FC236}">
                <a16:creationId xmlns:a16="http://schemas.microsoft.com/office/drawing/2014/main" id="{13BB5917-BBCB-E0BB-7DFB-0789C57DA17B}"/>
              </a:ext>
            </a:extLst>
          </p:cNvPr>
          <p:cNvSpPr>
            <a:spLocks noGrp="1"/>
          </p:cNvSpPr>
          <p:nvPr>
            <p:ph type="ftr" sz="quarter" idx="11"/>
          </p:nvPr>
        </p:nvSpPr>
        <p:spPr>
          <a:xfrm>
            <a:off x="6248400" y="6356350"/>
            <a:ext cx="4114800" cy="365125"/>
          </a:xfrm>
        </p:spPr>
        <p:txBody>
          <a:bodyPr wrap="square">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98CE9069-F827-153B-40FB-2D7C8D4AE65A}"/>
              </a:ext>
            </a:extLst>
          </p:cNvPr>
          <p:cNvSpPr>
            <a:spLocks noGrp="1"/>
          </p:cNvSpPr>
          <p:nvPr>
            <p:ph type="sldNum" sz="quarter" idx="12"/>
          </p:nvPr>
        </p:nvSpPr>
        <p:spPr>
          <a:xfrm>
            <a:off x="10439400" y="6356350"/>
            <a:ext cx="914400" cy="365125"/>
          </a:xfrm>
        </p:spPr>
        <p:txBody>
          <a:bodyPr wrap="square">
            <a:normAutofit/>
          </a:bodyPr>
          <a:lstStyle/>
          <a:p>
            <a:pPr algn="r">
              <a:lnSpc>
                <a:spcPct val="100000"/>
              </a:lnSpc>
              <a:spcAft>
                <a:spcPts val="0"/>
              </a:spcAft>
            </a:pPr>
            <a:fld id="{789B0A88-CBF1-4A65-9018-C7FEF8242273}" type="slidenum">
              <a:rPr lang="cs-CZ">
                <a:solidFill>
                  <a:srgbClr val="FFFFFF"/>
                </a:solidFill>
              </a:rPr>
              <a:pPr>
                <a:spcAft>
                  <a:spcPts val="600"/>
                </a:spcAft>
              </a:pPr>
              <a:t>129</a:t>
            </a:fld>
            <a:endParaRPr lang="cs-CZ">
              <a:solidFill>
                <a:srgbClr val="FFFFFF"/>
              </a:solidFill>
            </a:endParaRPr>
          </a:p>
        </p:txBody>
      </p:sp>
    </p:spTree>
    <p:extLst>
      <p:ext uri="{BB962C8B-B14F-4D97-AF65-F5344CB8AC3E}">
        <p14:creationId xmlns:p14="http://schemas.microsoft.com/office/powerpoint/2010/main" val="988419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0C49639-78CD-062D-B9CD-E460294337C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Bipolární rozdělení světa v novém uspořádání</a:t>
            </a:r>
          </a:p>
        </p:txBody>
      </p:sp>
      <p:sp>
        <p:nvSpPr>
          <p:cNvPr id="3" name="Zástupný obsah 2">
            <a:extLst>
              <a:ext uri="{FF2B5EF4-FFF2-40B4-BE49-F238E27FC236}">
                <a16:creationId xmlns:a16="http://schemas.microsoft.com/office/drawing/2014/main" id="{8AC5BC15-B9C4-C661-A5FC-D480A5ACA6E7}"/>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Strategická (vojenská) rovnováha: USA a SSSR se blížily jaderné paritě; americká schopnost diktovat podmínky z 50.–60. let slábla.</a:t>
            </a:r>
          </a:p>
          <a:p>
            <a:pPr algn="l">
              <a:lnSpc>
                <a:spcPct val="115000"/>
              </a:lnSpc>
              <a:spcAft>
                <a:spcPts val="600"/>
              </a:spcAft>
            </a:pPr>
            <a:r>
              <a:rPr lang="cs-CZ" sz="1800" b="0" dirty="0">
                <a:solidFill>
                  <a:srgbClr val="334155"/>
                </a:solidFill>
                <a:latin typeface="Calibri"/>
              </a:rPr>
              <a:t>Geopolitická rovnováha: bloky formálně držely, ale uvnitř probíhala eroze – zejména čínsko-sovětský rozkol, který rozbil jednotu komunistického tábora a otevřel prostor pro „hru do trojúhelníku“. (Koncept </a:t>
            </a:r>
            <a:r>
              <a:rPr lang="cs-CZ" sz="1800" b="0" dirty="0" err="1">
                <a:solidFill>
                  <a:srgbClr val="334155"/>
                </a:solidFill>
                <a:latin typeface="Calibri"/>
              </a:rPr>
              <a:t>triangular</a:t>
            </a:r>
            <a:r>
              <a:rPr lang="cs-CZ" sz="1800" b="0" dirty="0">
                <a:solidFill>
                  <a:srgbClr val="334155"/>
                </a:solidFill>
                <a:latin typeface="Calibri"/>
              </a:rPr>
              <a:t> </a:t>
            </a:r>
            <a:r>
              <a:rPr lang="cs-CZ" sz="1800" b="0" dirty="0" err="1">
                <a:solidFill>
                  <a:srgbClr val="334155"/>
                </a:solidFill>
                <a:latin typeface="Calibri"/>
              </a:rPr>
              <a:t>diplomacy</a:t>
            </a:r>
            <a:r>
              <a:rPr lang="cs-CZ" sz="1800" b="0" dirty="0">
                <a:solidFill>
                  <a:srgbClr val="334155"/>
                </a:solidFill>
                <a:latin typeface="Calibri"/>
              </a:rPr>
              <a:t> je přímo spojen s Nixon–</a:t>
            </a:r>
            <a:r>
              <a:rPr lang="cs-CZ" sz="1800" b="0" dirty="0" err="1">
                <a:solidFill>
                  <a:srgbClr val="334155"/>
                </a:solidFill>
                <a:latin typeface="Calibri"/>
              </a:rPr>
              <a:t>Kissinger</a:t>
            </a:r>
            <a:r>
              <a:rPr lang="cs-CZ" sz="1800" b="0" dirty="0">
                <a:solidFill>
                  <a:srgbClr val="334155"/>
                </a:solidFill>
                <a:latin typeface="Calibri"/>
              </a:rPr>
              <a:t> přístupem.) </a:t>
            </a:r>
          </a:p>
          <a:p>
            <a:pPr algn="l">
              <a:lnSpc>
                <a:spcPct val="115000"/>
              </a:lnSpc>
              <a:spcAft>
                <a:spcPts val="600"/>
              </a:spcAft>
            </a:pPr>
            <a:r>
              <a:rPr lang="cs-CZ" sz="1800" b="0" dirty="0">
                <a:solidFill>
                  <a:srgbClr val="334155"/>
                </a:solidFill>
                <a:latin typeface="Calibri"/>
              </a:rPr>
              <a:t>Ekonomická rovnováha: USA nesly náklady Vietnamu a zároveň se začal lámat poválečný měnový režim; do popředí se tlačila ekonomická síla Západní Evropy a Japonska.</a:t>
            </a:r>
          </a:p>
          <a:p>
            <a:pPr algn="l">
              <a:lnSpc>
                <a:spcPct val="115000"/>
              </a:lnSpc>
              <a:spcAft>
                <a:spcPts val="600"/>
              </a:spcAft>
            </a:pPr>
            <a:r>
              <a:rPr lang="cs-CZ" sz="1800" b="0" dirty="0" err="1">
                <a:solidFill>
                  <a:srgbClr val="334155"/>
                </a:solidFill>
                <a:latin typeface="Calibri"/>
              </a:rPr>
              <a:t>Nixonův</a:t>
            </a:r>
            <a:r>
              <a:rPr lang="cs-CZ" sz="1800" b="0" dirty="0">
                <a:solidFill>
                  <a:srgbClr val="334155"/>
                </a:solidFill>
                <a:latin typeface="Calibri"/>
              </a:rPr>
              <a:t> tým proto nešel po „vítězství“ ve smyslu </a:t>
            </a:r>
            <a:r>
              <a:rPr lang="cs-CZ" sz="1800" b="0" dirty="0" err="1">
                <a:solidFill>
                  <a:srgbClr val="334155"/>
                </a:solidFill>
                <a:latin typeface="Calibri"/>
              </a:rPr>
              <a:t>rollbacku</a:t>
            </a:r>
            <a:r>
              <a:rPr lang="cs-CZ" sz="1800" b="0" dirty="0">
                <a:solidFill>
                  <a:srgbClr val="334155"/>
                </a:solidFill>
                <a:latin typeface="Calibri"/>
              </a:rPr>
              <a:t>; šel po stabilizaci globálního uspořádání řízenou rovnováhou.</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13</a:t>
            </a:r>
          </a:p>
        </p:txBody>
      </p:sp>
    </p:spTree>
    <p:extLst>
      <p:ext uri="{BB962C8B-B14F-4D97-AF65-F5344CB8AC3E}">
        <p14:creationId xmlns:p14="http://schemas.microsoft.com/office/powerpoint/2010/main" val="3693276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81E58C9-D4A1-CE42-89FA-5AEFC14B168B}"/>
              </a:ext>
            </a:extLst>
          </p:cNvPr>
          <p:cNvSpPr>
            <a:spLocks noGrp="1"/>
          </p:cNvSpPr>
          <p:nvPr>
            <p:ph type="title"/>
          </p:nvPr>
        </p:nvSpPr>
        <p:spPr/>
        <p:txBody>
          <a:bodyPr wrap="square" anchor="t">
            <a:normAutofit/>
          </a:bodyPr>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Podpis Washingtonské smlouvy</a:t>
            </a:r>
          </a:p>
        </p:txBody>
      </p:sp>
      <p:sp>
        <p:nvSpPr>
          <p:cNvPr id="3" name="Zástupný symbol pro obsah 2">
            <a:extLst>
              <a:ext uri="{FF2B5EF4-FFF2-40B4-BE49-F238E27FC236}">
                <a16:creationId xmlns:a16="http://schemas.microsoft.com/office/drawing/2014/main" id="{A7AA6394-517F-934A-A709-0A3037DB0C67}"/>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Dne 4. dubna 1949 , podepsalo deset zemí západní Evropy, USA a Kanada Severoatlantickou dohodu (anglicky </a:t>
            </a:r>
            <a:r>
              <a:rPr lang="cs-CZ" sz="1800" b="0" dirty="0" err="1">
                <a:solidFill>
                  <a:srgbClr val="334155"/>
                </a:solidFill>
                <a:latin typeface="Calibri" panose="020B0604020202020204" pitchFamily="34" charset="0"/>
                <a:cs typeface="Arial" panose="020B0604020202020204" pitchFamily="34" charset="0"/>
              </a:rPr>
              <a:t>North</a:t>
            </a:r>
            <a:r>
              <a:rPr lang="cs-CZ" sz="1800" b="0" dirty="0">
                <a:solidFill>
                  <a:srgbClr val="334155"/>
                </a:solidFill>
                <a:latin typeface="Calibri" panose="020B0604020202020204" pitchFamily="34" charset="0"/>
                <a:cs typeface="Arial" panose="020B0604020202020204" pitchFamily="34" charset="0"/>
              </a:rPr>
              <a:t> </a:t>
            </a:r>
            <a:r>
              <a:rPr lang="cs-CZ" sz="1800" b="0" dirty="0" err="1">
                <a:solidFill>
                  <a:srgbClr val="334155"/>
                </a:solidFill>
                <a:latin typeface="Calibri" panose="020B0604020202020204" pitchFamily="34" charset="0"/>
                <a:cs typeface="Arial" panose="020B0604020202020204" pitchFamily="34" charset="0"/>
              </a:rPr>
              <a:t>Atlantic</a:t>
            </a:r>
            <a:r>
              <a:rPr lang="cs-CZ" sz="1800" b="0" dirty="0">
                <a:solidFill>
                  <a:srgbClr val="334155"/>
                </a:solidFill>
                <a:latin typeface="Calibri" panose="020B0604020202020204" pitchFamily="34" charset="0"/>
                <a:cs typeface="Arial" panose="020B0604020202020204" pitchFamily="34" charset="0"/>
              </a:rPr>
              <a:t> </a:t>
            </a:r>
            <a:r>
              <a:rPr lang="cs-CZ" sz="1800" b="0" dirty="0" err="1">
                <a:solidFill>
                  <a:srgbClr val="334155"/>
                </a:solidFill>
                <a:latin typeface="Calibri" panose="020B0604020202020204" pitchFamily="34" charset="0"/>
                <a:cs typeface="Arial" panose="020B0604020202020204" pitchFamily="34" charset="0"/>
              </a:rPr>
              <a:t>Treaty</a:t>
            </a:r>
            <a:r>
              <a:rPr lang="cs-CZ" sz="1800" b="0" dirty="0">
                <a:solidFill>
                  <a:srgbClr val="334155"/>
                </a:solidFill>
                <a:latin typeface="Calibri" panose="020B0604020202020204" pitchFamily="34" charset="0"/>
                <a:cs typeface="Arial" panose="020B0604020202020204" pitchFamily="34" charset="0"/>
              </a:rPr>
              <a:t>).</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Smlouva vstoupila v platnost 24. srpna 1949 po uložení ratifikačních listin všech signatářských států.</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Jejím hlavním cílem tehdy bylo vytvořit koalici vzájemné pomoci jako odpověď na riziko, že by Sovětský svaz usiloval o rozšíření svého vlivu, jež získal ve státech východní Evropy, i na další části starého kontinentu.</a:t>
            </a:r>
          </a:p>
        </p:txBody>
      </p:sp>
      <p:sp>
        <p:nvSpPr>
          <p:cNvPr id="4" name="Zástupný symbol pro datum 3">
            <a:extLst>
              <a:ext uri="{FF2B5EF4-FFF2-40B4-BE49-F238E27FC236}">
                <a16:creationId xmlns:a16="http://schemas.microsoft.com/office/drawing/2014/main" id="{A04D781A-D7A3-A443-B61F-CA6189A7FF37}"/>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DE081F1F-2D45-7B43-B26B-6BB4D95FF878}"/>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09F2D0B9-2A68-4841-A0C7-DE7F69BAF296}"/>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130</a:t>
            </a:fld>
            <a:endParaRPr lang="en-US"/>
          </a:p>
        </p:txBody>
      </p:sp>
    </p:spTree>
    <p:extLst>
      <p:ext uri="{BB962C8B-B14F-4D97-AF65-F5344CB8AC3E}">
        <p14:creationId xmlns:p14="http://schemas.microsoft.com/office/powerpoint/2010/main" val="24558647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321E60B-1458-0D4D-9934-F4B6C2D7BDB0}"/>
              </a:ext>
            </a:extLst>
          </p:cNvPr>
          <p:cNvSpPr>
            <a:spLocks noGrp="1"/>
          </p:cNvSpPr>
          <p:nvPr>
            <p:ph type="title"/>
          </p:nvPr>
        </p:nvSpPr>
        <p:spPr/>
        <p:txBody>
          <a:bodyPr wrap="square" anchor="t">
            <a:normAutofit/>
          </a:bodyPr>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Rozšiřování NATO do roku 1989</a:t>
            </a:r>
          </a:p>
        </p:txBody>
      </p:sp>
      <p:sp>
        <p:nvSpPr>
          <p:cNvPr id="3" name="Zástupný symbol pro obsah 2">
            <a:extLst>
              <a:ext uri="{FF2B5EF4-FFF2-40B4-BE49-F238E27FC236}">
                <a16:creationId xmlns:a16="http://schemas.microsoft.com/office/drawing/2014/main" id="{56E7BCA0-13FA-414B-A399-4B61D666DBAD}"/>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18. února 1952: přistoupení Řecka a Turecka</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6. května 1955: vstup Spolkové republiky Německo - v reakci na to vytvořil Sovětský svaz a jeho spojenci organizaci Varšavské smlouvy</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30. května 1982: přistoupení Španělska</a:t>
            </a:r>
          </a:p>
          <a:p>
            <a:pPr algn="l">
              <a:lnSpc>
                <a:spcPct val="115000"/>
              </a:lnSpc>
              <a:spcAft>
                <a:spcPts val="600"/>
              </a:spcAft>
            </a:pPr>
            <a:endParaRPr lang="cs-CZ" dirty="0"/>
          </a:p>
        </p:txBody>
      </p:sp>
      <p:sp>
        <p:nvSpPr>
          <p:cNvPr id="4" name="Zástupný symbol pro datum 3">
            <a:extLst>
              <a:ext uri="{FF2B5EF4-FFF2-40B4-BE49-F238E27FC236}">
                <a16:creationId xmlns:a16="http://schemas.microsoft.com/office/drawing/2014/main" id="{C9DA9856-E98E-6446-9550-4CFFAE9D02F2}"/>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232FD8E4-2D1C-C049-9098-2BD24F65D85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16BEC8AC-3F00-E746-B663-50F50B41ED1A}"/>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131</a:t>
            </a:fld>
            <a:endParaRPr lang="en-US"/>
          </a:p>
        </p:txBody>
      </p:sp>
    </p:spTree>
    <p:extLst>
      <p:ext uri="{BB962C8B-B14F-4D97-AF65-F5344CB8AC3E}">
        <p14:creationId xmlns:p14="http://schemas.microsoft.com/office/powerpoint/2010/main" val="31791534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83F656C5-8D1A-934F-B536-FE9F10156D1A}"/>
              </a:ext>
            </a:extLst>
          </p:cNvPr>
          <p:cNvSpPr>
            <a:spLocks noGrp="1"/>
          </p:cNvSpPr>
          <p:nvPr>
            <p:ph type="title"/>
          </p:nvPr>
        </p:nvSpPr>
        <p:spPr/>
        <p:txBody>
          <a:bodyPr wrap="square" anchor="t">
            <a:normAutofit/>
          </a:bodyPr>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Rozšiřování NATO po roce 1989 </a:t>
            </a:r>
            <a:br>
              <a:rPr lang="cs-CZ" dirty="0">
                <a:latin typeface="Arial" panose="020B0604020202020204" pitchFamily="34" charset="0"/>
                <a:cs typeface="Arial" panose="020B0604020202020204" pitchFamily="34" charset="0"/>
              </a:rPr>
            </a:br>
            <a:r>
              <a:rPr lang="cs-CZ" sz="3400" b="1" dirty="0">
                <a:solidFill>
                  <a:srgbClr val="0F172A"/>
                </a:solidFill>
                <a:latin typeface="Calibri" panose="020B0604020202020204" pitchFamily="34" charset="0"/>
                <a:cs typeface="Arial" panose="020B0604020202020204" pitchFamily="34" charset="0"/>
              </a:rPr>
              <a:t>(31 člen)</a:t>
            </a:r>
            <a:endParaRPr lang="cs-CZ" dirty="0"/>
          </a:p>
        </p:txBody>
      </p:sp>
      <p:sp>
        <p:nvSpPr>
          <p:cNvPr id="3" name="Zástupný symbol pro obsah 2">
            <a:extLst>
              <a:ext uri="{FF2B5EF4-FFF2-40B4-BE49-F238E27FC236}">
                <a16:creationId xmlns:a16="http://schemas.microsoft.com/office/drawing/2014/main" id="{7E4DAA93-E5BE-EB4E-8D0E-7337164C87CA}"/>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12. března 1999: přistoupení ČR, Maďarska a Polska; šlo o první rozšíření NATO po studené válce, kdy se k Alianci připojili bývalí členové Varšavské smlouvy</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29. března 2004: přistoupení celkem sedmi států - Bulharska, Estonska, Litvy, Lotyšska, Rumunska, Slovenska a Slovinska; jedná se o největší kolo rozšíření</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1. dubna 2009: vstup Albánie a Chorvatska</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5. června 2017: vstup Černé Hory</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27. března 2020: vstup republiky Severní Makedonie do NATO. Stala se 30. členskou zemí Aliance.</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4. dubna 2023 vstoupilo Finsko do NATO</a:t>
            </a:r>
          </a:p>
          <a:p>
            <a:pPr algn="l">
              <a:lnSpc>
                <a:spcPct val="115000"/>
              </a:lnSpc>
              <a:spcAft>
                <a:spcPts val="600"/>
              </a:spcAft>
            </a:pPr>
            <a:endParaRPr lang="cs-CZ" dirty="0"/>
          </a:p>
        </p:txBody>
      </p:sp>
      <p:sp>
        <p:nvSpPr>
          <p:cNvPr id="4" name="Zástupný symbol pro datum 3">
            <a:extLst>
              <a:ext uri="{FF2B5EF4-FFF2-40B4-BE49-F238E27FC236}">
                <a16:creationId xmlns:a16="http://schemas.microsoft.com/office/drawing/2014/main" id="{9DC3B6F8-E8A9-1D4B-91EC-039B6F239F0B}"/>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9C69B24C-0E18-D44F-960D-D1CB928FC76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EA11066F-BB96-F341-BA51-F611E81C2AFB}"/>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132</a:t>
            </a:fld>
            <a:endParaRPr lang="en-US"/>
          </a:p>
        </p:txBody>
      </p:sp>
    </p:spTree>
    <p:extLst>
      <p:ext uri="{BB962C8B-B14F-4D97-AF65-F5344CB8AC3E}">
        <p14:creationId xmlns:p14="http://schemas.microsoft.com/office/powerpoint/2010/main" val="30669138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9525A96-9890-8B88-0F18-8D7FB3517CA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Rozšíření NATO po vypuknutí války na Ukrajině</a:t>
            </a:r>
          </a:p>
        </p:txBody>
      </p:sp>
      <p:sp>
        <p:nvSpPr>
          <p:cNvPr id="3" name="Zástupný obsah 2">
            <a:extLst>
              <a:ext uri="{FF2B5EF4-FFF2-40B4-BE49-F238E27FC236}">
                <a16:creationId xmlns:a16="http://schemas.microsoft.com/office/drawing/2014/main" id="{76A9B5E9-4136-EAD4-89EC-4A59D84D9460}"/>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V roce 2022 požádaly o členství v NATO a byly pozvány Finsko a Švédsko</a:t>
            </a:r>
          </a:p>
          <a:p>
            <a:pPr algn="l">
              <a:lnSpc>
                <a:spcPct val="115000"/>
              </a:lnSpc>
              <a:spcAft>
                <a:spcPts val="600"/>
              </a:spcAft>
            </a:pPr>
            <a:r>
              <a:rPr lang="cs-CZ" sz="2000" b="0" dirty="0">
                <a:solidFill>
                  <a:srgbClr val="334155"/>
                </a:solidFill>
                <a:latin typeface="Calibri"/>
              </a:rPr>
              <a:t>Švédsku v vstupu brání nesouhlas Turecka kvůli poskytnutí azylu tureckým Kurdům na území Švédska.</a:t>
            </a:r>
          </a:p>
          <a:p>
            <a:pPr algn="l">
              <a:lnSpc>
                <a:spcPct val="115000"/>
              </a:lnSpc>
              <a:spcAft>
                <a:spcPts val="600"/>
              </a:spcAft>
            </a:pPr>
            <a:r>
              <a:rPr lang="cs-CZ" sz="2000" b="0" dirty="0">
                <a:solidFill>
                  <a:srgbClr val="334155"/>
                </a:solidFill>
                <a:latin typeface="Calibri"/>
              </a:rPr>
              <a:t>Maďarsko také nedalo souhlas se vstupem Švédska do NATO</a:t>
            </a:r>
          </a:p>
          <a:p>
            <a:pPr algn="l">
              <a:lnSpc>
                <a:spcPct val="115000"/>
              </a:lnSpc>
              <a:spcAft>
                <a:spcPts val="600"/>
              </a:spcAft>
            </a:pPr>
            <a:r>
              <a:rPr lang="cs-CZ" sz="2000" b="0" dirty="0">
                <a:solidFill>
                  <a:srgbClr val="334155"/>
                </a:solidFill>
                <a:latin typeface="Calibri"/>
              </a:rPr>
              <a:t>Finsko má 1340 Km společné hranice s RF (nejdelší společná hranice)</a:t>
            </a:r>
          </a:p>
          <a:p>
            <a:pPr algn="l">
              <a:lnSpc>
                <a:spcPct val="115000"/>
              </a:lnSpc>
              <a:spcAft>
                <a:spcPts val="600"/>
              </a:spcAft>
            </a:pPr>
            <a:r>
              <a:rPr lang="cs-CZ" sz="2000" b="0" dirty="0">
                <a:solidFill>
                  <a:srgbClr val="334155"/>
                </a:solidFill>
                <a:latin typeface="Calibri"/>
              </a:rPr>
              <a:t>Finsko má 30 000  osob v ozbrojených silách a za válečného stavu ho může zvýšit na 280 000</a:t>
            </a:r>
          </a:p>
        </p:txBody>
      </p:sp>
      <p:sp>
        <p:nvSpPr>
          <p:cNvPr id="4" name="Zástupný symbol pro datum 3">
            <a:extLst>
              <a:ext uri="{FF2B5EF4-FFF2-40B4-BE49-F238E27FC236}">
                <a16:creationId xmlns:a16="http://schemas.microsoft.com/office/drawing/2014/main" id="{D3E306EC-7D6B-E10C-8B1C-222BE41B857A}"/>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B57702FD-4B23-F170-9BDA-A60F76A5EBA8}"/>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7052E207-E2DD-36A4-5BBE-392784BF93B6}"/>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133</a:t>
            </a:fld>
            <a:endParaRPr lang="en-US"/>
          </a:p>
        </p:txBody>
      </p:sp>
    </p:spTree>
    <p:extLst>
      <p:ext uri="{BB962C8B-B14F-4D97-AF65-F5344CB8AC3E}">
        <p14:creationId xmlns:p14="http://schemas.microsoft.com/office/powerpoint/2010/main" val="17854301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0E71C75-8192-104D-8A99-A288770C401C}"/>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Hlavní úkoly NATO</a:t>
            </a:r>
          </a:p>
        </p:txBody>
      </p:sp>
      <p:sp>
        <p:nvSpPr>
          <p:cNvPr id="3" name="Zástupný symbol pro obsah 2">
            <a:extLst>
              <a:ext uri="{FF2B5EF4-FFF2-40B4-BE49-F238E27FC236}">
                <a16:creationId xmlns:a16="http://schemas.microsoft.com/office/drawing/2014/main" id="{5F3505F0-3BEF-3242-B57E-585AC7552BDC}"/>
              </a:ext>
            </a:extLst>
          </p:cNvPr>
          <p:cNvSpPr>
            <a:spLocks noGrp="1"/>
          </p:cNvSpPr>
          <p:nvPr>
            <p:ph idx="1"/>
          </p:nvPr>
        </p:nvSpPr>
        <p:spPr/>
        <p:txBody>
          <a:bodyPr wrap="square" anchor="t">
            <a:normAutofit/>
          </a:bodyPr>
          <a:lstStyle/>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zajišťování kolektivní obrany svých členů,</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zvládání bezpečnostních krizí mimo své území  </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budování kooperativní bezpečnosti s partnery</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schopnost odstrašit případného útočníka a ubránit členské země před napadením  </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schopnosti  řešit celé spektrum krizí, od prevence konfliktů až po dosažení stability v post-konfliktních situacích. </a:t>
            </a:r>
          </a:p>
        </p:txBody>
      </p:sp>
      <p:sp>
        <p:nvSpPr>
          <p:cNvPr id="4" name="Zástupný symbol pro datum 3">
            <a:extLst>
              <a:ext uri="{FF2B5EF4-FFF2-40B4-BE49-F238E27FC236}">
                <a16:creationId xmlns:a16="http://schemas.microsoft.com/office/drawing/2014/main" id="{65C267E4-E391-9343-A0A0-21BF6C5C6568}"/>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4584FBE6-18BF-7F48-8EEE-917C1862C1B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2E6959A4-47FC-D946-A32A-E48EDE706E73}"/>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134</a:t>
            </a:fld>
            <a:endParaRPr lang="en-US"/>
          </a:p>
        </p:txBody>
      </p:sp>
    </p:spTree>
    <p:extLst>
      <p:ext uri="{BB962C8B-B14F-4D97-AF65-F5344CB8AC3E}">
        <p14:creationId xmlns:p14="http://schemas.microsoft.com/office/powerpoint/2010/main" val="29679200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F68536B-3E73-DD44-A1F1-45EDA3379BB0}"/>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Preambule smlouvy</a:t>
            </a:r>
          </a:p>
        </p:txBody>
      </p:sp>
      <p:sp>
        <p:nvSpPr>
          <p:cNvPr id="3" name="Zástupný symbol pro obsah 2">
            <a:extLst>
              <a:ext uri="{FF2B5EF4-FFF2-40B4-BE49-F238E27FC236}">
                <a16:creationId xmlns:a16="http://schemas.microsoft.com/office/drawing/2014/main" id="{90CB291A-AAF1-ED4D-B769-E80536CC180F}"/>
              </a:ext>
            </a:extLst>
          </p:cNvPr>
          <p:cNvSpPr>
            <a:spLocks noGrp="1"/>
          </p:cNvSpPr>
          <p:nvPr>
            <p:ph idx="1"/>
          </p:nvPr>
        </p:nvSpPr>
        <p:spPr/>
        <p:txBody>
          <a:bodyPr wrap="square" anchor="t">
            <a:normAutofit fontScale="92500"/>
          </a:bodyPr>
          <a:lstStyle/>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Strany této smlouvy znovu potvrzují svoji víru v cíle a zásady Charty OSN a svoji touhu žít v míru se všemi národy a všemi vládami.</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Jsou odhodlány hájit svobodu, společné dědictví a kulturu svých národů, založenou na zásadách demokracie, svobody jednotlivce a právního řádu.</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Jejich snahou je podporovat stabilitu a blahobyt národů v severoatlantickém prostoru.</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Jsou rozhodnuty spojit své úsilí o kolektivní obranu a zachování míru a bezpečnosti.</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Proto se dohodly na této Severoatlantické smlouvě.</a:t>
            </a:r>
          </a:p>
          <a:p>
            <a:pPr algn="l">
              <a:lnSpc>
                <a:spcPct val="115000"/>
              </a:lnSpc>
              <a:spcAft>
                <a:spcPts val="600"/>
              </a:spcAft>
            </a:pPr>
            <a:endParaRPr lang="cs-CZ" dirty="0"/>
          </a:p>
        </p:txBody>
      </p:sp>
      <p:sp>
        <p:nvSpPr>
          <p:cNvPr id="4" name="Zástupný symbol pro datum 3">
            <a:extLst>
              <a:ext uri="{FF2B5EF4-FFF2-40B4-BE49-F238E27FC236}">
                <a16:creationId xmlns:a16="http://schemas.microsoft.com/office/drawing/2014/main" id="{50BC4A89-A7F7-BB41-8FB0-482735736ED0}"/>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40F90192-F210-7B42-9653-21379D3D07C2}"/>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30F94964-6D7B-3044-B557-BA1A749E83EC}"/>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135</a:t>
            </a:fld>
            <a:endParaRPr lang="en-US"/>
          </a:p>
        </p:txBody>
      </p:sp>
    </p:spTree>
    <p:extLst>
      <p:ext uri="{BB962C8B-B14F-4D97-AF65-F5344CB8AC3E}">
        <p14:creationId xmlns:p14="http://schemas.microsoft.com/office/powerpoint/2010/main" val="29320123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6703834-D315-F048-B4DE-A8926EC9722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Čl. 1</a:t>
            </a:r>
          </a:p>
        </p:txBody>
      </p:sp>
      <p:sp>
        <p:nvSpPr>
          <p:cNvPr id="3" name="Zástupný symbol pro obsah 2">
            <a:extLst>
              <a:ext uri="{FF2B5EF4-FFF2-40B4-BE49-F238E27FC236}">
                <a16:creationId xmlns:a16="http://schemas.microsoft.com/office/drawing/2014/main" id="{F3929C59-C63A-FE4A-83BA-FD480FD55EA1}"/>
              </a:ext>
            </a:extLst>
          </p:cNvPr>
          <p:cNvSpPr>
            <a:spLocks noGrp="1"/>
          </p:cNvSpPr>
          <p:nvPr>
            <p:ph idx="1"/>
          </p:nvPr>
        </p:nvSpPr>
        <p:spPr/>
        <p:txBody>
          <a:bodyPr wrap="square" anchor="t"/>
          <a:lstStyle/>
          <a:p>
            <a:pPr algn="l">
              <a:lnSpc>
                <a:spcPct val="115000"/>
              </a:lnSpc>
              <a:spcAft>
                <a:spcPts val="600"/>
              </a:spcAft>
            </a:pPr>
            <a:r>
              <a:rPr lang="cs-CZ" sz="2000" b="0">
                <a:solidFill>
                  <a:srgbClr val="334155"/>
                </a:solidFill>
                <a:latin typeface="Calibri" panose="020B0604020202020204" pitchFamily="34" charset="0"/>
                <a:cs typeface="Arial" panose="020B0604020202020204" pitchFamily="34" charset="0"/>
              </a:rPr>
              <a:t>Smluvní strany se zavazují, jak je uvedeno v Chartě OSN, urovnávat veškeré mezinárodní spory, v nichž mohou být účastny, mírovými prostředky tak, aby nebyl ohrožen mezinárodní mír, bezpečnost a spravedlnost, a zdržet se ve svých mezinárodních vztazích hrozby silou nebo použití síly jakýmkoli způsobem neslučitelným s cíli OSN.</a:t>
            </a:r>
          </a:p>
        </p:txBody>
      </p:sp>
      <p:sp>
        <p:nvSpPr>
          <p:cNvPr id="4" name="Zástupný symbol pro datum 3">
            <a:extLst>
              <a:ext uri="{FF2B5EF4-FFF2-40B4-BE49-F238E27FC236}">
                <a16:creationId xmlns:a16="http://schemas.microsoft.com/office/drawing/2014/main" id="{C871ACED-AFF0-884E-A688-8E6EA53EE643}"/>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4843BF11-8CCC-2046-8F0D-BA6F3958B95E}"/>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B38B2445-FB4C-D546-A87D-403F8DD8BBB1}"/>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136</a:t>
            </a:fld>
            <a:endParaRPr lang="en-US"/>
          </a:p>
        </p:txBody>
      </p:sp>
    </p:spTree>
    <p:extLst>
      <p:ext uri="{BB962C8B-B14F-4D97-AF65-F5344CB8AC3E}">
        <p14:creationId xmlns:p14="http://schemas.microsoft.com/office/powerpoint/2010/main" val="19023910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BD08D42-36EE-5640-A9BF-071D089C5A0E}"/>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Čl. 3</a:t>
            </a:r>
          </a:p>
        </p:txBody>
      </p:sp>
      <p:sp>
        <p:nvSpPr>
          <p:cNvPr id="3" name="Zástupný symbol pro obsah 2">
            <a:extLst>
              <a:ext uri="{FF2B5EF4-FFF2-40B4-BE49-F238E27FC236}">
                <a16:creationId xmlns:a16="http://schemas.microsoft.com/office/drawing/2014/main" id="{6FD40FB9-3A91-634D-AB7F-99E3438CAEDD}"/>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Aby bylo co nejúčinněji dosaženo cílů této smlouvy, budou smluvní strany jednotlivě i společně stálou a účinnou svépomocí a vzájemnou výpomocí udržovat a rozvíjet svoji individuální i kolektivní schopnost odolat ozbrojenému útoku.</a:t>
            </a:r>
          </a:p>
        </p:txBody>
      </p:sp>
      <p:sp>
        <p:nvSpPr>
          <p:cNvPr id="4" name="Zástupný symbol pro datum 3">
            <a:extLst>
              <a:ext uri="{FF2B5EF4-FFF2-40B4-BE49-F238E27FC236}">
                <a16:creationId xmlns:a16="http://schemas.microsoft.com/office/drawing/2014/main" id="{BF01F230-D7DF-4C4C-8477-BB6C8C3A3EC3}"/>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8AACF711-E882-B54F-A9F2-B3A9A49FBF5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B23390D2-D3E8-A242-BB9A-4E0823DD263C}"/>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137</a:t>
            </a:fld>
            <a:endParaRPr lang="en-US"/>
          </a:p>
        </p:txBody>
      </p:sp>
    </p:spTree>
    <p:extLst>
      <p:ext uri="{BB962C8B-B14F-4D97-AF65-F5344CB8AC3E}">
        <p14:creationId xmlns:p14="http://schemas.microsoft.com/office/powerpoint/2010/main" val="6106511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AE3FB7E-CEA5-A844-9077-2B6EBF18D36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Čl. 4</a:t>
            </a:r>
          </a:p>
        </p:txBody>
      </p:sp>
      <p:sp>
        <p:nvSpPr>
          <p:cNvPr id="3" name="Zástupný symbol pro obsah 2">
            <a:extLst>
              <a:ext uri="{FF2B5EF4-FFF2-40B4-BE49-F238E27FC236}">
                <a16:creationId xmlns:a16="http://schemas.microsoft.com/office/drawing/2014/main" id="{0E82AF0B-4927-D445-89F7-E4569A522EB1}"/>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Smluvní strany budou společně konzultovat vždy, když podle názoru kterékoli z nich bude ohrožena územní celistvost, politická nezávislost nebo  bezpečnost kterékoli smluvní strany.</a:t>
            </a:r>
          </a:p>
        </p:txBody>
      </p:sp>
      <p:sp>
        <p:nvSpPr>
          <p:cNvPr id="4" name="Zástupný symbol pro datum 3">
            <a:extLst>
              <a:ext uri="{FF2B5EF4-FFF2-40B4-BE49-F238E27FC236}">
                <a16:creationId xmlns:a16="http://schemas.microsoft.com/office/drawing/2014/main" id="{6BB8C360-6E5C-5F4E-8F42-BF6DC4438BF5}"/>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5DB95575-D9B1-6243-BEF1-5B7108EFF2F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68D82F08-C082-784C-9850-49DA351DBA6F}"/>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138</a:t>
            </a:fld>
            <a:endParaRPr lang="en-US"/>
          </a:p>
        </p:txBody>
      </p:sp>
    </p:spTree>
    <p:extLst>
      <p:ext uri="{BB962C8B-B14F-4D97-AF65-F5344CB8AC3E}">
        <p14:creationId xmlns:p14="http://schemas.microsoft.com/office/powerpoint/2010/main" val="15233264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10CD2F9-A5E2-7E4C-98FE-89AF80FAACE6}"/>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Čl. 5</a:t>
            </a:r>
          </a:p>
        </p:txBody>
      </p:sp>
      <p:sp>
        <p:nvSpPr>
          <p:cNvPr id="3" name="Zástupný symbol pro obsah 2">
            <a:extLst>
              <a:ext uri="{FF2B5EF4-FFF2-40B4-BE49-F238E27FC236}">
                <a16:creationId xmlns:a16="http://schemas.microsoft.com/office/drawing/2014/main" id="{D93E7944-A1CE-2A4E-AF72-39A095BFF787}"/>
              </a:ext>
            </a:extLst>
          </p:cNvPr>
          <p:cNvSpPr>
            <a:spLocks noGrp="1"/>
          </p:cNvSpPr>
          <p:nvPr>
            <p:ph idx="1"/>
          </p:nvPr>
        </p:nvSpPr>
        <p:spPr/>
        <p:txBody>
          <a:bodyPr wrap="square" anchor="t">
            <a:normAutofit fontScale="92500" lnSpcReduction="10000"/>
          </a:bodyPr>
          <a:lstStyle/>
          <a:p>
            <a:pPr marL="0" indent="0" algn="l">
              <a:lnSpc>
                <a:spcPct val="115000"/>
              </a:lnSpc>
              <a:spcAft>
                <a:spcPts val="600"/>
              </a:spcAft>
              <a:buNone/>
            </a:pPr>
            <a:r>
              <a:rPr lang="cs-CZ" sz="1600" b="0" dirty="0">
                <a:solidFill>
                  <a:srgbClr val="334155"/>
                </a:solidFill>
                <a:latin typeface="Calibri" panose="020B0604020202020204" pitchFamily="34" charset="0"/>
                <a:cs typeface="Arial" panose="020B0604020202020204" pitchFamily="34" charset="0"/>
              </a:rPr>
              <a:t>Smluvní strany se dohodly, že ozbrojený útok proti jedné nebo více z nich v Evropě nebo Severní Americe bude považován za útok proti všem, a proto se dohodly, že dojde-li k takovémuto ozbrojenému útoku, každá z nich, uplatňujíc právo na individuální nebo kolektivní sebeobranu uznané článkem 51 Charty OSN, pomůže smluvní straně nebo stranám takto napadeným tím, že neprodleně podnikne sama a v součinnosti s ostatními stranami takovou akci, jakou bude považovat za nutnou, včetně použití ozbrojené síly, s cílem obnovit a zachovat bezpečnost severoatlantického prostoru. Každý takový útok a veškerá opatření učiněna v jeho důsledku budou neprodleně oznámena Radě bezpečnosti. Tato opatření budou ukončena, jakmile Rada bezpečnosti přijme opatření nutná pro obnovení a zachování mezinárodního míru a bezpečnosti.</a:t>
            </a:r>
          </a:p>
        </p:txBody>
      </p:sp>
      <p:sp>
        <p:nvSpPr>
          <p:cNvPr id="4" name="Zástupný symbol pro datum 3">
            <a:extLst>
              <a:ext uri="{FF2B5EF4-FFF2-40B4-BE49-F238E27FC236}">
                <a16:creationId xmlns:a16="http://schemas.microsoft.com/office/drawing/2014/main" id="{A834FD46-1C4E-2745-9228-5F0D9A742901}"/>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3B875D25-E8C5-2E47-8CDC-0D38B113221B}"/>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F3476D9F-9A5B-9849-9DD9-D2F3DE038150}"/>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139</a:t>
            </a:fld>
            <a:endParaRPr lang="en-US"/>
          </a:p>
        </p:txBody>
      </p:sp>
    </p:spTree>
    <p:extLst>
      <p:ext uri="{BB962C8B-B14F-4D97-AF65-F5344CB8AC3E}">
        <p14:creationId xmlns:p14="http://schemas.microsoft.com/office/powerpoint/2010/main" val="1748120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4968AFC-D59F-2536-265C-52C495D35517}"/>
              </a:ext>
            </a:extLst>
          </p:cNvPr>
          <p:cNvSpPr>
            <a:spLocks noGrp="1"/>
          </p:cNvSpPr>
          <p:nvPr>
            <p:ph type="title"/>
          </p:nvPr>
        </p:nvSpPr>
        <p:spPr>
          <a:xfrm>
            <a:off x="838200" y="295677"/>
            <a:ext cx="10515600" cy="1325563"/>
          </a:xfrm>
        </p:spPr>
        <p:txBody>
          <a:bodyPr wrap="square" anchor="t">
            <a:normAutofit/>
          </a:bodyPr>
          <a:lstStyle/>
          <a:p>
            <a:pPr algn="l">
              <a:lnSpc>
                <a:spcPct val="105000"/>
              </a:lnSpc>
              <a:spcAft>
                <a:spcPts val="400"/>
              </a:spcAft>
            </a:pPr>
            <a:br>
              <a:rPr lang="cs-CZ" b="1" dirty="0"/>
            </a:br>
            <a:r>
              <a:rPr lang="cs-CZ" sz="3400" b="1" dirty="0">
                <a:solidFill>
                  <a:srgbClr val="0F172A"/>
                </a:solidFill>
                <a:latin typeface="Calibri"/>
              </a:rPr>
              <a:t>trojúhelník USA-SSSR-ČLR</a:t>
            </a:r>
            <a:endParaRPr lang="cs-CZ" dirty="0"/>
          </a:p>
        </p:txBody>
      </p:sp>
      <p:sp>
        <p:nvSpPr>
          <p:cNvPr id="3" name="Zástupný obsah 2">
            <a:extLst>
              <a:ext uri="{FF2B5EF4-FFF2-40B4-BE49-F238E27FC236}">
                <a16:creationId xmlns:a16="http://schemas.microsoft.com/office/drawing/2014/main" id="{856E0256-F5E9-A8F3-0746-0EFBAD25288B}"/>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Normalizace kontaktu s ČLR byla strategická páka proti SSSR a zároveň nástroj k dosažení „důstojného“ výstupu z Vietnamu.</a:t>
            </a:r>
          </a:p>
          <a:p>
            <a:pPr algn="l">
              <a:lnSpc>
                <a:spcPct val="115000"/>
              </a:lnSpc>
              <a:spcAft>
                <a:spcPts val="600"/>
              </a:spcAft>
            </a:pPr>
            <a:r>
              <a:rPr lang="cs-CZ" sz="1800" b="0" dirty="0" err="1">
                <a:solidFill>
                  <a:srgbClr val="334155"/>
                </a:solidFill>
                <a:latin typeface="Calibri"/>
              </a:rPr>
              <a:t>Nixonova</a:t>
            </a:r>
            <a:r>
              <a:rPr lang="cs-CZ" sz="1800" b="0" dirty="0">
                <a:solidFill>
                  <a:srgbClr val="334155"/>
                </a:solidFill>
                <a:latin typeface="Calibri"/>
              </a:rPr>
              <a:t> návštěva Číny (21.–28. 2. 1972) a Šanghajské komuniké (vydané na konci návštěvy) představovaly geopolitický zlom: USA přestaly Čínu brát jen jako ideologického nepřítele a začaly ji brát jako samostatný pól v rovnováze.</a:t>
            </a:r>
          </a:p>
          <a:p>
            <a:pPr algn="l">
              <a:lnSpc>
                <a:spcPct val="115000"/>
              </a:lnSpc>
              <a:spcAft>
                <a:spcPts val="600"/>
              </a:spcAft>
            </a:pPr>
            <a:r>
              <a:rPr lang="cs-CZ" sz="1800" b="0" dirty="0">
                <a:solidFill>
                  <a:srgbClr val="334155"/>
                </a:solidFill>
                <a:latin typeface="Calibri"/>
              </a:rPr>
              <a:t>Důsledek: Sověti byli tlačeni do situace, kdy si nemohli dovolit simultánní konfrontaci s USA i Čínou; USA získaly „vnitřní páku“ v komunistickém světě.</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14</a:t>
            </a:r>
          </a:p>
        </p:txBody>
      </p:sp>
    </p:spTree>
    <p:extLst>
      <p:ext uri="{BB962C8B-B14F-4D97-AF65-F5344CB8AC3E}">
        <p14:creationId xmlns:p14="http://schemas.microsoft.com/office/powerpoint/2010/main" val="24717001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8DE9AA9C-523E-8E48-A7F1-932E747E37C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Čl. 8</a:t>
            </a:r>
          </a:p>
        </p:txBody>
      </p:sp>
      <p:sp>
        <p:nvSpPr>
          <p:cNvPr id="3" name="Zástupný symbol pro obsah 2">
            <a:extLst>
              <a:ext uri="{FF2B5EF4-FFF2-40B4-BE49-F238E27FC236}">
                <a16:creationId xmlns:a16="http://schemas.microsoft.com/office/drawing/2014/main" id="{184E47E7-FE4B-9E4A-ACFD-94DF23278D33}"/>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Každá ze smluvních stran prohlašuje, že žádné její současně platné mezinárodní závazky vůči kterékoli jiné smluvní straně nebo kterémukoli třetímu státu nejsou v rozporu s ustanoveními této smlouvy, a zavazuje se, že nepřijme žádný mezinárodní závazek, který by byl s touto smlouvou v rozporu</a:t>
            </a:r>
            <a:r>
              <a:rPr lang="cs-CZ" sz="2000" b="0" dirty="0">
                <a:solidFill>
                  <a:srgbClr val="334155"/>
                </a:solidFill>
                <a:latin typeface="Calibri"/>
              </a:rPr>
              <a:t>.</a:t>
            </a:r>
          </a:p>
        </p:txBody>
      </p:sp>
      <p:sp>
        <p:nvSpPr>
          <p:cNvPr id="4" name="Zástupný symbol pro datum 3">
            <a:extLst>
              <a:ext uri="{FF2B5EF4-FFF2-40B4-BE49-F238E27FC236}">
                <a16:creationId xmlns:a16="http://schemas.microsoft.com/office/drawing/2014/main" id="{ABFC7035-5D72-934D-9F75-F0D144CB6380}"/>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89383310-7B8E-EE40-9299-88F32E0EF8BD}"/>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CA56EA71-4148-7144-8D74-264AFE1FF5AE}"/>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140</a:t>
            </a:fld>
            <a:endParaRPr lang="en-US"/>
          </a:p>
        </p:txBody>
      </p:sp>
    </p:spTree>
    <p:extLst>
      <p:ext uri="{BB962C8B-B14F-4D97-AF65-F5344CB8AC3E}">
        <p14:creationId xmlns:p14="http://schemas.microsoft.com/office/powerpoint/2010/main" val="27467890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AB01EE4-633B-414F-99C2-BB7F1788E25F}"/>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Čl. 9</a:t>
            </a:r>
          </a:p>
        </p:txBody>
      </p:sp>
      <p:sp>
        <p:nvSpPr>
          <p:cNvPr id="3" name="Zástupný symbol pro obsah 2">
            <a:extLst>
              <a:ext uri="{FF2B5EF4-FFF2-40B4-BE49-F238E27FC236}">
                <a16:creationId xmlns:a16="http://schemas.microsoft.com/office/drawing/2014/main" id="{1877126E-30C8-E54B-8B54-93BDFDF616B6}"/>
              </a:ext>
            </a:extLst>
          </p:cNvPr>
          <p:cNvSpPr>
            <a:spLocks noGrp="1"/>
          </p:cNvSpPr>
          <p:nvPr>
            <p:ph idx="1"/>
          </p:nvPr>
        </p:nvSpPr>
        <p:spPr/>
        <p:txBody>
          <a:bodyPr wrap="square" anchor="t"/>
          <a:lstStyle/>
          <a:p>
            <a:pPr marL="0" indent="0" algn="l">
              <a:lnSpc>
                <a:spcPct val="115000"/>
              </a:lnSpc>
              <a:spcAft>
                <a:spcPts val="600"/>
              </a:spcAft>
              <a:buNone/>
            </a:pPr>
            <a:r>
              <a:rPr lang="cs-CZ" sz="2000" b="0" dirty="0">
                <a:solidFill>
                  <a:srgbClr val="334155"/>
                </a:solidFill>
                <a:latin typeface="Calibri" panose="020B0604020202020204" pitchFamily="34" charset="0"/>
                <a:cs typeface="Arial" panose="020B0604020202020204" pitchFamily="34" charset="0"/>
              </a:rPr>
              <a:t>Smluvní strany tímto zřizují Radu, v níž bude každá z nich zastoupena, aby projednávala věci týkající se plnění této smlouvy. Rada bude organizována tak, aby se mohla kdykoli pohotově sejít. Rada zřídí takové pomocné orgány, jaké mohou být potřebné, zejména ihned zřídí výbor pro obranu, který bude doporučovat opatření nutná k k plnění článků 3 a 5.</a:t>
            </a:r>
          </a:p>
        </p:txBody>
      </p:sp>
      <p:sp>
        <p:nvSpPr>
          <p:cNvPr id="4" name="Zástupný symbol pro datum 3">
            <a:extLst>
              <a:ext uri="{FF2B5EF4-FFF2-40B4-BE49-F238E27FC236}">
                <a16:creationId xmlns:a16="http://schemas.microsoft.com/office/drawing/2014/main" id="{01D18F3E-EB6B-AE46-803A-52BA39AADC4C}"/>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E9206F9C-5C64-734D-9EFA-D2EF0ADA098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7BF79CF5-2E4E-774E-AA28-AE5363724186}"/>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141</a:t>
            </a:fld>
            <a:endParaRPr lang="en-US"/>
          </a:p>
        </p:txBody>
      </p:sp>
    </p:spTree>
    <p:extLst>
      <p:ext uri="{BB962C8B-B14F-4D97-AF65-F5344CB8AC3E}">
        <p14:creationId xmlns:p14="http://schemas.microsoft.com/office/powerpoint/2010/main" val="5753163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58D8FAC-0E05-784E-86D1-7B71D3C44AD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Čl. 10</a:t>
            </a:r>
          </a:p>
        </p:txBody>
      </p:sp>
      <p:sp>
        <p:nvSpPr>
          <p:cNvPr id="3" name="Zástupný symbol pro obsah 2">
            <a:extLst>
              <a:ext uri="{FF2B5EF4-FFF2-40B4-BE49-F238E27FC236}">
                <a16:creationId xmlns:a16="http://schemas.microsoft.com/office/drawing/2014/main" id="{98C28C2E-30BD-0A47-A1E8-E090E9E20A9E}"/>
              </a:ext>
            </a:extLst>
          </p:cNvPr>
          <p:cNvSpPr>
            <a:spLocks noGrp="1"/>
          </p:cNvSpPr>
          <p:nvPr>
            <p:ph idx="1"/>
          </p:nvPr>
        </p:nvSpPr>
        <p:spPr/>
        <p:txBody>
          <a:bodyPr wrap="square" anchor="t"/>
          <a:lstStyle/>
          <a:p>
            <a:pPr marL="0" indent="0" algn="l">
              <a:lnSpc>
                <a:spcPct val="115000"/>
              </a:lnSpc>
              <a:spcAft>
                <a:spcPts val="600"/>
              </a:spcAft>
              <a:buNone/>
            </a:pPr>
            <a:r>
              <a:rPr lang="cs-CZ" sz="1800" b="0" dirty="0">
                <a:solidFill>
                  <a:srgbClr val="334155"/>
                </a:solidFill>
                <a:latin typeface="Calibri" panose="020B0604020202020204" pitchFamily="34" charset="0"/>
                <a:cs typeface="Arial" panose="020B0604020202020204" pitchFamily="34" charset="0"/>
              </a:rPr>
              <a:t>Smluvní strany mohou na základě jednomyslného souhlasu vyzvat kterýkoli jiný evropský stát, který je schopen napomáhat  rozvoji zásad této smlouvy a přispět k bezpečnosti severoatlantického prostoru, aby přistoupil k této smlouvě. Každý takový smluvní stát se může stát smluvní stranou tím, že uloží u vlády Spojených států amerických svoji listinu o přistoupení. Vláda Spojených států amerických vyrozumí každou ze smluvních stran o uložení každé takové listiny o přistoupení.</a:t>
            </a:r>
          </a:p>
        </p:txBody>
      </p:sp>
      <p:sp>
        <p:nvSpPr>
          <p:cNvPr id="4" name="Zástupný symbol pro datum 3">
            <a:extLst>
              <a:ext uri="{FF2B5EF4-FFF2-40B4-BE49-F238E27FC236}">
                <a16:creationId xmlns:a16="http://schemas.microsoft.com/office/drawing/2014/main" id="{5BBF6548-6838-A34C-90B9-E8A064084D13}"/>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48F34167-6A19-F843-A779-CDD1C23C8DA8}"/>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29F4361B-5012-E644-B877-D73667F161A5}"/>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142</a:t>
            </a:fld>
            <a:endParaRPr lang="en-US"/>
          </a:p>
        </p:txBody>
      </p:sp>
    </p:spTree>
    <p:extLst>
      <p:ext uri="{BB962C8B-B14F-4D97-AF65-F5344CB8AC3E}">
        <p14:creationId xmlns:p14="http://schemas.microsoft.com/office/powerpoint/2010/main" val="13640362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E614456-CD2D-D228-14EA-72ECF344AB5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První vlna rozšíření</a:t>
            </a:r>
          </a:p>
        </p:txBody>
      </p:sp>
      <p:sp>
        <p:nvSpPr>
          <p:cNvPr id="3" name="Zástupný obsah 2">
            <a:extLst>
              <a:ext uri="{FF2B5EF4-FFF2-40B4-BE49-F238E27FC236}">
                <a16:creationId xmlns:a16="http://schemas.microsoft.com/office/drawing/2014/main" id="{E1D4BE68-D806-DBC4-0CC7-F9C97ECDDEDE}"/>
              </a:ext>
            </a:extLst>
          </p:cNvPr>
          <p:cNvSpPr>
            <a:spLocks noGrp="1"/>
          </p:cNvSpPr>
          <p:nvPr>
            <p:ph idx="1"/>
          </p:nvPr>
        </p:nvSpPr>
        <p:spPr/>
        <p:txBody>
          <a:bodyPr wrap="square" anchor="t">
            <a:normAutofit fontScale="92500" lnSpcReduction="20000"/>
          </a:bodyPr>
          <a:lstStyle/>
          <a:p>
            <a:pPr algn="l">
              <a:lnSpc>
                <a:spcPct val="115000"/>
              </a:lnSpc>
              <a:spcAft>
                <a:spcPts val="600"/>
              </a:spcAft>
            </a:pPr>
            <a:r>
              <a:rPr lang="cs-CZ" sz="1800" b="0" dirty="0">
                <a:solidFill>
                  <a:srgbClr val="334155"/>
                </a:solidFill>
                <a:latin typeface="Calibri"/>
              </a:rPr>
              <a:t>V roce 1997 ČR jako první ze všech kandidátů připojení k NATO úspěšně prošla prvním kolem vyhodnocování své připravenosti. </a:t>
            </a:r>
          </a:p>
          <a:p>
            <a:pPr algn="l">
              <a:lnSpc>
                <a:spcPct val="115000"/>
              </a:lnSpc>
              <a:spcAft>
                <a:spcPts val="600"/>
              </a:spcAft>
            </a:pPr>
            <a:r>
              <a:rPr lang="cs-CZ" sz="1800" b="0" dirty="0">
                <a:solidFill>
                  <a:srgbClr val="334155"/>
                </a:solidFill>
                <a:latin typeface="Calibri"/>
              </a:rPr>
              <a:t>Na summitu v Madridu 1997 NATO nabídlo členství České republice, Maďarsku a Polsku</a:t>
            </a:r>
          </a:p>
          <a:p>
            <a:pPr algn="l">
              <a:lnSpc>
                <a:spcPct val="115000"/>
              </a:lnSpc>
              <a:spcAft>
                <a:spcPts val="600"/>
              </a:spcAft>
            </a:pPr>
            <a:r>
              <a:rPr lang="cs-CZ" sz="1800" b="0" dirty="0">
                <a:solidFill>
                  <a:srgbClr val="334155"/>
                </a:solidFill>
                <a:latin typeface="Calibri"/>
              </a:rPr>
              <a:t>Dne 16. 12. 1997 ministři zahraničních věcí Aliance podepsali Protokoly o vstupu těchto tří zemí do NATO. Obě komory Parlamentu rozhodly o účasti České republiky v obranném systému NATO vyslovením souhlasu se sjednanou mezinárodní smlouvou. </a:t>
            </a:r>
          </a:p>
          <a:p>
            <a:pPr algn="l">
              <a:lnSpc>
                <a:spcPct val="115000"/>
              </a:lnSpc>
              <a:spcAft>
                <a:spcPts val="600"/>
              </a:spcAft>
            </a:pPr>
            <a:r>
              <a:rPr lang="cs-CZ" sz="1800" b="0" dirty="0">
                <a:solidFill>
                  <a:srgbClr val="334155"/>
                </a:solidFill>
                <a:latin typeface="Calibri"/>
              </a:rPr>
              <a:t>Poslanecká sněmovna Parlamentu ČR schválila 15. dubna 1998 přistoupení ČR do NATO a  Senát vyslovil souhlas s přistoupením 30. dubna1998. Dne 12. března roku 1999 se  tak Česká republika stala oficiálním členem NATO a od té doby je plně zapojena do všech činností i misí Aliance.</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A308F4B6-37A1-8ECC-D770-9B22697E854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410D8A8-993F-025C-A43C-FE2A0F6D2066}"/>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143</a:t>
            </a:fld>
            <a:endParaRPr lang="cs-CZ"/>
          </a:p>
        </p:txBody>
      </p:sp>
    </p:spTree>
    <p:extLst>
      <p:ext uri="{BB962C8B-B14F-4D97-AF65-F5344CB8AC3E}">
        <p14:creationId xmlns:p14="http://schemas.microsoft.com/office/powerpoint/2010/main" val="14316543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50DAEA5-028B-1FAC-5109-EFD44D792E2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9: Ruská reakce</a:t>
            </a:r>
          </a:p>
        </p:txBody>
      </p:sp>
      <p:sp>
        <p:nvSpPr>
          <p:cNvPr id="4" name="Zástupný symbol pro zápatí 3">
            <a:extLst>
              <a:ext uri="{FF2B5EF4-FFF2-40B4-BE49-F238E27FC236}">
                <a16:creationId xmlns:a16="http://schemas.microsoft.com/office/drawing/2014/main" id="{1B0AC018-71BE-EB70-5656-868FDCE78EC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AD0B53B-5D11-B343-C794-6E4EE83F3C5E}"/>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144</a:t>
            </a:fld>
            <a:endParaRPr lang="cs-CZ"/>
          </a:p>
        </p:txBody>
      </p:sp>
    </p:spTree>
    <p:extLst>
      <p:ext uri="{BB962C8B-B14F-4D97-AF65-F5344CB8AC3E}">
        <p14:creationId xmlns:p14="http://schemas.microsoft.com/office/powerpoint/2010/main" val="14755645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8107953-2B1E-287B-FCDF-36008DE4DAB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Vladimir </a:t>
            </a:r>
            <a:r>
              <a:rPr lang="cs-CZ" sz="3400" b="1" dirty="0" err="1">
                <a:solidFill>
                  <a:srgbClr val="0F172A"/>
                </a:solidFill>
                <a:latin typeface="Calibri"/>
              </a:rPr>
              <a:t>Vladimirovič</a:t>
            </a:r>
            <a:r>
              <a:rPr lang="cs-CZ" sz="3400" b="1" dirty="0">
                <a:solidFill>
                  <a:srgbClr val="0F172A"/>
                </a:solidFill>
                <a:latin typeface="Calibri"/>
              </a:rPr>
              <a:t> Putin</a:t>
            </a:r>
          </a:p>
        </p:txBody>
      </p:sp>
      <p:sp>
        <p:nvSpPr>
          <p:cNvPr id="3" name="Zástupný obsah 2">
            <a:extLst>
              <a:ext uri="{FF2B5EF4-FFF2-40B4-BE49-F238E27FC236}">
                <a16:creationId xmlns:a16="http://schemas.microsoft.com/office/drawing/2014/main" id="{3947F1C2-8DFD-AC75-3095-D0BDAFEC9BD3}"/>
              </a:ext>
            </a:extLst>
          </p:cNvPr>
          <p:cNvSpPr>
            <a:spLocks noGrp="1"/>
          </p:cNvSpPr>
          <p:nvPr>
            <p:ph idx="1"/>
          </p:nvPr>
        </p:nvSpPr>
        <p:spPr/>
        <p:txBody>
          <a:bodyPr wrap="square" anchor="t">
            <a:normAutofit fontScale="77500" lnSpcReduction="20000"/>
          </a:bodyPr>
          <a:lstStyle/>
          <a:p>
            <a:pPr algn="l">
              <a:lnSpc>
                <a:spcPct val="115000"/>
              </a:lnSpc>
              <a:spcAft>
                <a:spcPts val="600"/>
              </a:spcAft>
            </a:pPr>
            <a:r>
              <a:rPr lang="cs-CZ" sz="1600" b="0" dirty="0">
                <a:solidFill>
                  <a:srgbClr val="334155"/>
                </a:solidFill>
                <a:latin typeface="Calibri"/>
              </a:rPr>
              <a:t>Vladimir </a:t>
            </a:r>
            <a:r>
              <a:rPr lang="cs-CZ" sz="1600" b="0" dirty="0" err="1">
                <a:solidFill>
                  <a:srgbClr val="334155"/>
                </a:solidFill>
                <a:latin typeface="Calibri"/>
              </a:rPr>
              <a:t>Vladimirovič</a:t>
            </a:r>
            <a:r>
              <a:rPr lang="cs-CZ" sz="1600" b="0" dirty="0">
                <a:solidFill>
                  <a:srgbClr val="334155"/>
                </a:solidFill>
                <a:latin typeface="Calibri"/>
              </a:rPr>
              <a:t> Putin, narozen 7. října 1952 v letech 2000–2008 a znovu od roku 2012 prezident Ruské federace.</a:t>
            </a:r>
          </a:p>
          <a:p>
            <a:pPr algn="l">
              <a:lnSpc>
                <a:spcPct val="115000"/>
              </a:lnSpc>
              <a:spcAft>
                <a:spcPts val="600"/>
              </a:spcAft>
            </a:pPr>
            <a:r>
              <a:rPr lang="cs-CZ" sz="1600" b="0" dirty="0">
                <a:solidFill>
                  <a:srgbClr val="334155"/>
                </a:solidFill>
                <a:latin typeface="Calibri"/>
              </a:rPr>
              <a:t>V letech 1985–1990 byl činný jako příslušník sovětské tajné služby KGB v Německé demokratické republice. </a:t>
            </a:r>
          </a:p>
          <a:p>
            <a:pPr algn="l">
              <a:lnSpc>
                <a:spcPct val="115000"/>
              </a:lnSpc>
              <a:spcAft>
                <a:spcPts val="600"/>
              </a:spcAft>
            </a:pPr>
            <a:r>
              <a:rPr lang="cs-CZ" sz="1600" b="0" dirty="0">
                <a:solidFill>
                  <a:srgbClr val="334155"/>
                </a:solidFill>
                <a:latin typeface="Calibri"/>
              </a:rPr>
              <a:t>V roce 1998 byl Jelcinem jmenován ředitelem Federální služby bezpečnosti (FSB).  </a:t>
            </a:r>
          </a:p>
          <a:p>
            <a:pPr algn="l">
              <a:lnSpc>
                <a:spcPct val="115000"/>
              </a:lnSpc>
              <a:spcAft>
                <a:spcPts val="600"/>
              </a:spcAft>
            </a:pPr>
            <a:r>
              <a:rPr lang="cs-CZ" sz="1600" b="0" dirty="0">
                <a:solidFill>
                  <a:srgbClr val="334155"/>
                </a:solidFill>
                <a:latin typeface="Calibri"/>
              </a:rPr>
              <a:t>V letech 1999 a 2000 působil v úřadu premiéra, po Jelcinově rezignaci na konci roku 1999 se z pozice premiéra stal dočasně úřadujícím prezidentem, následně byl roku 2000 prezidentem zvolen a v úřadu potvrzen dalšími volbami roku 2004. </a:t>
            </a:r>
          </a:p>
          <a:p>
            <a:pPr algn="l">
              <a:lnSpc>
                <a:spcPct val="115000"/>
              </a:lnSpc>
              <a:spcAft>
                <a:spcPts val="600"/>
              </a:spcAft>
            </a:pPr>
            <a:r>
              <a:rPr lang="cs-CZ" sz="1600" b="0" dirty="0">
                <a:solidFill>
                  <a:srgbClr val="334155"/>
                </a:solidFill>
                <a:latin typeface="Calibri"/>
              </a:rPr>
              <a:t>Následující funkční období v letech 2008–2012 byl prezidentem Dmitrij Medveděv a Putin se ujal funkce premiéra. V roce 2012 došlo k vzájemné výměně na těchto postech, </a:t>
            </a:r>
            <a:r>
              <a:rPr lang="cs-CZ" sz="1600" b="0" dirty="0" err="1">
                <a:solidFill>
                  <a:srgbClr val="334155"/>
                </a:solidFill>
                <a:latin typeface="Calibri"/>
              </a:rPr>
              <a:t>Medvěděv</a:t>
            </a:r>
            <a:r>
              <a:rPr lang="cs-CZ" sz="1600" b="0" dirty="0">
                <a:solidFill>
                  <a:srgbClr val="334155"/>
                </a:solidFill>
                <a:latin typeface="Calibri"/>
              </a:rPr>
              <a:t> se stal premiérem a Putin byl opět zvolen do prezidentského úřadu. </a:t>
            </a:r>
          </a:p>
          <a:p>
            <a:pPr algn="l">
              <a:lnSpc>
                <a:spcPct val="115000"/>
              </a:lnSpc>
              <a:spcAft>
                <a:spcPts val="600"/>
              </a:spcAft>
            </a:pPr>
            <a:r>
              <a:rPr lang="cs-CZ" sz="1600" b="0" dirty="0">
                <a:solidFill>
                  <a:srgbClr val="334155"/>
                </a:solidFill>
                <a:latin typeface="Calibri"/>
              </a:rPr>
              <a:t>V úřadu prezidenta byl potvrzen volbami v březnu 2018 na šest let do roku 2024. Roku 2021 byla provedena úprava ústavy, která Putinovi umožňuje kandidovat i na funkční období 2024–2030 a 2030–2036. </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2E05B91B-CFA8-F57D-88E8-D76F643DBBD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01A42884-E913-9838-84F1-FB2C8D29CE48}"/>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145</a:t>
            </a:fld>
            <a:endParaRPr lang="cs-CZ"/>
          </a:p>
        </p:txBody>
      </p:sp>
    </p:spTree>
    <p:extLst>
      <p:ext uri="{BB962C8B-B14F-4D97-AF65-F5344CB8AC3E}">
        <p14:creationId xmlns:p14="http://schemas.microsoft.com/office/powerpoint/2010/main" val="29047739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3D1051B-943F-5A40-F01A-1FE98C0CF636}"/>
              </a:ext>
            </a:extLst>
          </p:cNvPr>
          <p:cNvSpPr>
            <a:spLocks noGrp="1"/>
          </p:cNvSpPr>
          <p:nvPr>
            <p:ph type="title"/>
          </p:nvPr>
        </p:nvSpPr>
        <p:spPr>
          <a:xfrm>
            <a:off x="6981824" y="1367673"/>
            <a:ext cx="4375151" cy="2665509"/>
          </a:xfrm>
        </p:spPr>
        <p:txBody>
          <a:bodyPr vert="horz" wrap="square" rtlCol="0" anchor="t">
            <a:normAutofit/>
          </a:bodyPr>
          <a:lstStyle/>
          <a:p>
            <a:pPr algn="l">
              <a:lnSpc>
                <a:spcPct val="105000"/>
              </a:lnSpc>
              <a:spcAft>
                <a:spcPts val="400"/>
              </a:spcAft>
            </a:pPr>
            <a:r>
              <a:rPr lang="en-US" sz="3400" b="1" dirty="0" err="1">
                <a:solidFill>
                  <a:srgbClr val="0F172A"/>
                </a:solidFill>
                <a:latin typeface="Calibri"/>
              </a:rPr>
              <a:t>Vladimír</a:t>
            </a:r>
            <a:r>
              <a:rPr lang="en-US" sz="3400" b="1" dirty="0">
                <a:solidFill>
                  <a:srgbClr val="0F172A"/>
                </a:solidFill>
                <a:latin typeface="Calibri"/>
              </a:rPr>
              <a:t> </a:t>
            </a:r>
            <a:r>
              <a:rPr lang="en-US" sz="3400" b="1" dirty="0" err="1">
                <a:solidFill>
                  <a:srgbClr val="0F172A"/>
                </a:solidFill>
                <a:latin typeface="Calibri"/>
              </a:rPr>
              <a:t>Vladimírovič</a:t>
            </a:r>
            <a:r>
              <a:rPr lang="en-US" sz="3400" b="1" dirty="0">
                <a:solidFill>
                  <a:srgbClr val="0F172A"/>
                </a:solidFill>
                <a:latin typeface="Calibri"/>
              </a:rPr>
              <a:t> Putin</a:t>
            </a:r>
          </a:p>
        </p:txBody>
      </p:sp>
      <p:pic>
        <p:nvPicPr>
          <p:cNvPr id="8" name="Zástupný obsah 7" descr="Obsah obrázku Lidská tvář, oblečení, osoba, kravata&#10;&#10;Popis byl vytvořen automaticky">
            <a:extLst>
              <a:ext uri="{FF2B5EF4-FFF2-40B4-BE49-F238E27FC236}">
                <a16:creationId xmlns:a16="http://schemas.microsoft.com/office/drawing/2014/main" id="{672915C9-6633-7B29-DC85-B55B20428B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330" r="1327"/>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5" name="Zástupný symbol pro číslo snímku 4">
            <a:extLst>
              <a:ext uri="{FF2B5EF4-FFF2-40B4-BE49-F238E27FC236}">
                <a16:creationId xmlns:a16="http://schemas.microsoft.com/office/drawing/2014/main" id="{E5373580-B7EB-20F7-A0CC-6CC30D87178C}"/>
              </a:ext>
            </a:extLst>
          </p:cNvPr>
          <p:cNvSpPr>
            <a:spLocks noGrp="1"/>
          </p:cNvSpPr>
          <p:nvPr>
            <p:ph type="sldNum" sz="quarter" idx="12"/>
          </p:nvPr>
        </p:nvSpPr>
        <p:spPr>
          <a:xfrm>
            <a:off x="8737600" y="466933"/>
            <a:ext cx="2635250" cy="707886"/>
          </a:xfrm>
        </p:spPr>
        <p:txBody>
          <a:bodyPr vert="horz" wrap="square" rtlCol="0" anchor="ctr">
            <a:normAutofit/>
          </a:bodyPr>
          <a:lstStyle/>
          <a:p>
            <a:pPr algn="r">
              <a:lnSpc>
                <a:spcPct val="100000"/>
              </a:lnSpc>
              <a:spcAft>
                <a:spcPts val="0"/>
              </a:spcAft>
              <a:defRPr/>
            </a:pPr>
            <a:fld id="{789B0A88-CBF1-4A65-9018-C7FEF8242273}" type="slidenum">
              <a:rPr lang="en-US" sz="4400">
                <a:solidFill>
                  <a:schemeClr val="bg1"/>
                </a:solidFill>
                <a:latin typeface="Calibri" panose="020F0502020204030204"/>
              </a:rPr>
              <a:pPr>
                <a:lnSpc>
                  <a:spcPct val="90000"/>
                </a:lnSpc>
                <a:spcAft>
                  <a:spcPts val="600"/>
                </a:spcAft>
                <a:defRPr/>
              </a:pPr>
              <a:t>146</a:t>
            </a:fld>
            <a:endParaRPr lang="en-US" sz="4400">
              <a:solidFill>
                <a:schemeClr val="bg1"/>
              </a:solidFill>
              <a:latin typeface="Calibri" panose="020F0502020204030204"/>
            </a:endParaRPr>
          </a:p>
        </p:txBody>
      </p:sp>
      <p:sp>
        <p:nvSpPr>
          <p:cNvPr id="4" name="Zástupný symbol pro zápatí 3">
            <a:extLst>
              <a:ext uri="{FF2B5EF4-FFF2-40B4-BE49-F238E27FC236}">
                <a16:creationId xmlns:a16="http://schemas.microsoft.com/office/drawing/2014/main" id="{78ADF643-C124-8757-AE5A-EF7FF7745023}"/>
              </a:ext>
            </a:extLst>
          </p:cNvPr>
          <p:cNvSpPr>
            <a:spLocks noGrp="1"/>
          </p:cNvSpPr>
          <p:nvPr>
            <p:ph type="ftr" sz="quarter" idx="11"/>
          </p:nvPr>
        </p:nvSpPr>
        <p:spPr>
          <a:xfrm>
            <a:off x="7859713" y="6025942"/>
            <a:ext cx="3497262"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Tree>
    <p:extLst>
      <p:ext uri="{BB962C8B-B14F-4D97-AF65-F5344CB8AC3E}">
        <p14:creationId xmlns:p14="http://schemas.microsoft.com/office/powerpoint/2010/main" val="33508337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FD418AD-1286-A156-082D-10EF19FA7921}"/>
              </a:ext>
            </a:extLst>
          </p:cNvPr>
          <p:cNvSpPr>
            <a:spLocks noGrp="1"/>
          </p:cNvSpPr>
          <p:nvPr>
            <p:ph type="title"/>
          </p:nvPr>
        </p:nvSpPr>
        <p:spPr/>
        <p:txBody>
          <a:bodyPr wrap="square" anchor="t"/>
          <a:lstStyle/>
          <a:p>
            <a:pPr algn="l">
              <a:lnSpc>
                <a:spcPct val="105000"/>
              </a:lnSpc>
              <a:spcAft>
                <a:spcPts val="400"/>
              </a:spcAft>
            </a:pPr>
            <a:r>
              <a:rPr lang="cs-CZ" sz="3400" b="1" dirty="0" err="1">
                <a:solidFill>
                  <a:srgbClr val="0F172A"/>
                </a:solidFill>
                <a:latin typeface="Calibri"/>
              </a:rPr>
              <a:t>Putinismus</a:t>
            </a:r>
            <a:endParaRPr lang="cs-CZ" dirty="0"/>
          </a:p>
        </p:txBody>
      </p:sp>
      <p:sp>
        <p:nvSpPr>
          <p:cNvPr id="3" name="Zástupný obsah 2">
            <a:extLst>
              <a:ext uri="{FF2B5EF4-FFF2-40B4-BE49-F238E27FC236}">
                <a16:creationId xmlns:a16="http://schemas.microsoft.com/office/drawing/2014/main" id="{D8A449EA-200A-EB5A-D872-48BF8A906EA5}"/>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Putin se opírá o politickou stranu Jednotné Rusko, která je od roku 2003 nejsilnější v Dumě, a dále o určité kruhy oligarchů a tzv. „</a:t>
            </a:r>
            <a:r>
              <a:rPr lang="cs-CZ" sz="2000" b="0" dirty="0" err="1">
                <a:solidFill>
                  <a:srgbClr val="334155"/>
                </a:solidFill>
                <a:latin typeface="Calibri"/>
              </a:rPr>
              <a:t>siloviků</a:t>
            </a:r>
            <a:r>
              <a:rPr lang="cs-CZ" sz="2000" b="0" dirty="0">
                <a:solidFill>
                  <a:srgbClr val="334155"/>
                </a:solidFill>
                <a:latin typeface="Calibri"/>
              </a:rPr>
              <a:t>“ z prostředí bezpečnostních složek. </a:t>
            </a:r>
          </a:p>
          <a:p>
            <a:pPr algn="l">
              <a:lnSpc>
                <a:spcPct val="115000"/>
              </a:lnSpc>
              <a:spcAft>
                <a:spcPts val="600"/>
              </a:spcAft>
            </a:pPr>
            <a:r>
              <a:rPr lang="cs-CZ" sz="2000" b="0" dirty="0">
                <a:solidFill>
                  <a:srgbClr val="334155"/>
                </a:solidFill>
                <a:latin typeface="Calibri"/>
              </a:rPr>
              <a:t>Ideologický základ, kterým je určována podoba politického systému v Rusku v období Putinovy vlády, bývá označován jako </a:t>
            </a:r>
            <a:r>
              <a:rPr lang="cs-CZ" sz="2000" b="0" dirty="0" err="1">
                <a:solidFill>
                  <a:srgbClr val="334155"/>
                </a:solidFill>
                <a:latin typeface="Calibri"/>
              </a:rPr>
              <a:t>putinismus</a:t>
            </a:r>
            <a:r>
              <a:rPr lang="cs-CZ" sz="2000" b="0" dirty="0">
                <a:solidFill>
                  <a:srgbClr val="334155"/>
                </a:solidFill>
                <a:latin typeface="Calibri"/>
              </a:rPr>
              <a:t>.</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6E077A45-7B81-E8EC-4509-BB5B5002EE6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2558F69-05EF-2033-048D-1D7301F29DA4}"/>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147</a:t>
            </a:fld>
            <a:endParaRPr lang="cs-CZ"/>
          </a:p>
        </p:txBody>
      </p:sp>
    </p:spTree>
    <p:extLst>
      <p:ext uri="{BB962C8B-B14F-4D97-AF65-F5344CB8AC3E}">
        <p14:creationId xmlns:p14="http://schemas.microsoft.com/office/powerpoint/2010/main" val="30894921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7DC360B-E864-A619-F40B-287CCE21DFF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Putinovy války</a:t>
            </a:r>
          </a:p>
        </p:txBody>
      </p:sp>
      <p:sp>
        <p:nvSpPr>
          <p:cNvPr id="3" name="Zástupný obsah 2">
            <a:extLst>
              <a:ext uri="{FF2B5EF4-FFF2-40B4-BE49-F238E27FC236}">
                <a16:creationId xmlns:a16="http://schemas.microsoft.com/office/drawing/2014/main" id="{3201D3D3-2B13-9811-6D7B-A35FC0EB3125}"/>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Během Putinovy vlády (ať už z pozice prezidenta či premiéra) se Rusko zapojilo do několika válek a jiných vojenských akcí, z nichž nejvýznamnější jsou druhá čečenská válka (1999–2009), rusko-gruzínská válka (2008), anexe Krymu (2014), intervence v syrské občanské válce (od roku 2015) a invaze na Ukrajinu (2022).</a:t>
            </a:r>
          </a:p>
          <a:p>
            <a:pPr algn="l">
              <a:lnSpc>
                <a:spcPct val="115000"/>
              </a:lnSpc>
              <a:spcAft>
                <a:spcPts val="600"/>
              </a:spcAft>
            </a:pPr>
            <a:r>
              <a:rPr lang="cs-CZ" sz="1800" b="0" dirty="0">
                <a:solidFill>
                  <a:srgbClr val="334155"/>
                </a:solidFill>
                <a:latin typeface="Calibri"/>
              </a:rPr>
              <a:t> V září 2022 poprvé od druhé světové války vyhlásil na ruském území částečnou mobilizaci.</a:t>
            </a:r>
          </a:p>
          <a:p>
            <a:pPr algn="l">
              <a:lnSpc>
                <a:spcPct val="115000"/>
              </a:lnSpc>
              <a:spcAft>
                <a:spcPts val="600"/>
              </a:spcAft>
            </a:pPr>
            <a:r>
              <a:rPr lang="cs-CZ" sz="1800" b="0" dirty="0">
                <a:solidFill>
                  <a:srgbClr val="334155"/>
                </a:solidFill>
                <a:latin typeface="Calibri"/>
              </a:rPr>
              <a:t>V březnu 2023 na něj Mezinárodní trestní soud v Haagu vydal zatykač; viní ho z odpovědnosti za útoky na ukrajinskou civilní infrastrukturu i únosy ukrajinských dětí</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FEDCC4F1-B1AE-490E-37F2-208A364FABF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02C33A7B-9D04-C87A-7B18-4B3ADE38A8CC}"/>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148</a:t>
            </a:fld>
            <a:endParaRPr lang="cs-CZ"/>
          </a:p>
        </p:txBody>
      </p:sp>
    </p:spTree>
    <p:extLst>
      <p:ext uri="{BB962C8B-B14F-4D97-AF65-F5344CB8AC3E}">
        <p14:creationId xmlns:p14="http://schemas.microsoft.com/office/powerpoint/2010/main" val="27439516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Nadpis 5">
            <a:extLst>
              <a:ext uri="{FF2B5EF4-FFF2-40B4-BE49-F238E27FC236}">
                <a16:creationId xmlns:a16="http://schemas.microsoft.com/office/drawing/2014/main" id="{1357A0AB-647B-95D9-7279-2E4FA6DB0F6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10: Válka proti terorismu</a:t>
            </a:r>
          </a:p>
        </p:txBody>
      </p:sp>
      <p:sp>
        <p:nvSpPr>
          <p:cNvPr id="4" name="Zástupný symbol pro zápatí 3">
            <a:extLst>
              <a:ext uri="{FF2B5EF4-FFF2-40B4-BE49-F238E27FC236}">
                <a16:creationId xmlns:a16="http://schemas.microsoft.com/office/drawing/2014/main" id="{500729CC-FD1F-76B3-6892-B64E60311B4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6210DE7-2ED5-A9E7-CAFA-9F1DEC277E1B}"/>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149</a:t>
            </a:fld>
            <a:endParaRPr lang="cs-CZ"/>
          </a:p>
        </p:txBody>
      </p:sp>
    </p:spTree>
    <p:extLst>
      <p:ext uri="{BB962C8B-B14F-4D97-AF65-F5344CB8AC3E}">
        <p14:creationId xmlns:p14="http://schemas.microsoft.com/office/powerpoint/2010/main" val="190305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AADD408-AABE-F23A-E6B3-A15B2C100748}"/>
              </a:ext>
            </a:extLst>
          </p:cNvPr>
          <p:cNvSpPr>
            <a:spLocks noGrp="1"/>
          </p:cNvSpPr>
          <p:nvPr>
            <p:ph type="title"/>
          </p:nvPr>
        </p:nvSpPr>
        <p:spPr/>
        <p:txBody>
          <a:bodyPr wrap="square" anchor="t"/>
          <a:lstStyle/>
          <a:p>
            <a:pPr algn="l">
              <a:lnSpc>
                <a:spcPct val="105000"/>
              </a:lnSpc>
              <a:spcAft>
                <a:spcPts val="400"/>
              </a:spcAft>
            </a:pPr>
            <a:r>
              <a:rPr lang="cs-CZ" sz="3400" b="1" dirty="0" err="1">
                <a:solidFill>
                  <a:srgbClr val="0F172A"/>
                </a:solidFill>
                <a:latin typeface="Calibri"/>
              </a:rPr>
              <a:t>Nixonova</a:t>
            </a:r>
            <a:r>
              <a:rPr lang="cs-CZ" sz="3400" b="1" dirty="0">
                <a:solidFill>
                  <a:srgbClr val="0F172A"/>
                </a:solidFill>
                <a:latin typeface="Calibri"/>
              </a:rPr>
              <a:t> strategie v době studené války</a:t>
            </a:r>
          </a:p>
        </p:txBody>
      </p:sp>
      <p:sp>
        <p:nvSpPr>
          <p:cNvPr id="4" name="Zástupný symbol pro zápatí 3">
            <a:extLst>
              <a:ext uri="{FF2B5EF4-FFF2-40B4-BE49-F238E27FC236}">
                <a16:creationId xmlns:a16="http://schemas.microsoft.com/office/drawing/2014/main" id="{C3C98C9B-2653-E3CC-DDF1-D95B4A5AF6BD}"/>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34AB0AE-123F-0699-0370-E062AF184AE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15</a:t>
            </a:fld>
            <a:endParaRPr lang="cs-CZ"/>
          </a:p>
        </p:txBody>
      </p:sp>
      <p:pic>
        <p:nvPicPr>
          <p:cNvPr id="9" name="Online médium 8" descr="President Nixon's Cold War Strategy">
            <a:hlinkClick r:id="" action="ppaction://media"/>
            <a:extLst>
              <a:ext uri="{FF2B5EF4-FFF2-40B4-BE49-F238E27FC236}">
                <a16:creationId xmlns:a16="http://schemas.microsoft.com/office/drawing/2014/main" id="{DF5D2530-D12F-5E19-2BC3-D5C3740C91DC}"/>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23165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D4A9F0F-B98C-4D2E-9D06-7BE6BFBF9870}"/>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Terorismu</a:t>
            </a:r>
          </a:p>
        </p:txBody>
      </p:sp>
      <p:sp>
        <p:nvSpPr>
          <p:cNvPr id="3" name="Zástupný obsah 2">
            <a:extLst>
              <a:ext uri="{FF2B5EF4-FFF2-40B4-BE49-F238E27FC236}">
                <a16:creationId xmlns:a16="http://schemas.microsoft.com/office/drawing/2014/main" id="{B7FF7CBC-A95A-CCEF-0901-0FD29F4F2AA6}"/>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Terorismus užívá  násilí nebo jím hrozí  s politickým cílem změnit uspořádání společnosti.</a:t>
            </a:r>
          </a:p>
          <a:p>
            <a:pPr algn="l">
              <a:lnSpc>
                <a:spcPct val="115000"/>
              </a:lnSpc>
              <a:spcAft>
                <a:spcPts val="600"/>
              </a:spcAft>
            </a:pPr>
            <a:r>
              <a:rPr lang="cs-CZ" sz="2000" b="0" dirty="0">
                <a:solidFill>
                  <a:srgbClr val="334155"/>
                </a:solidFill>
                <a:latin typeface="Calibri"/>
              </a:rPr>
              <a:t>Terčem teroristických akcí jsou většinou civilisté. Mezi teroristické metody patří atentáty, bombové útoky, únosy osob nebo dopravních prostředků a další násilné akty.</a:t>
            </a:r>
          </a:p>
        </p:txBody>
      </p:sp>
      <p:sp>
        <p:nvSpPr>
          <p:cNvPr id="4" name="Zástupný symbol pro zápatí 3">
            <a:extLst>
              <a:ext uri="{FF2B5EF4-FFF2-40B4-BE49-F238E27FC236}">
                <a16:creationId xmlns:a16="http://schemas.microsoft.com/office/drawing/2014/main" id="{08CF28E8-CA2E-04AF-7D15-2138FB29EE3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49FAB413-EE3E-31CF-A14F-EA90AC5943C4}"/>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150</a:t>
            </a:fld>
            <a:endParaRPr lang="cs-CZ"/>
          </a:p>
        </p:txBody>
      </p:sp>
    </p:spTree>
    <p:extLst>
      <p:ext uri="{BB962C8B-B14F-4D97-AF65-F5344CB8AC3E}">
        <p14:creationId xmlns:p14="http://schemas.microsoft.com/office/powerpoint/2010/main" val="8413847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07DCA16-E365-3BFB-0130-ED955499277E}"/>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Formy terorismu</a:t>
            </a:r>
          </a:p>
        </p:txBody>
      </p:sp>
      <p:sp>
        <p:nvSpPr>
          <p:cNvPr id="3" name="Zástupný obsah 2">
            <a:extLst>
              <a:ext uri="{FF2B5EF4-FFF2-40B4-BE49-F238E27FC236}">
                <a16:creationId xmlns:a16="http://schemas.microsoft.com/office/drawing/2014/main" id="{3AAA77C7-8F95-36AC-440E-7A43706BC4EB}"/>
              </a:ext>
            </a:extLst>
          </p:cNvPr>
          <p:cNvSpPr>
            <a:spLocks noGrp="1"/>
          </p:cNvSpPr>
          <p:nvPr>
            <p:ph idx="1"/>
          </p:nvPr>
        </p:nvSpPr>
        <p:spPr/>
        <p:txBody>
          <a:bodyPr wrap="square" anchor="t">
            <a:normAutofit fontScale="85000" lnSpcReduction="20000"/>
          </a:bodyPr>
          <a:lstStyle/>
          <a:p>
            <a:pPr algn="l">
              <a:lnSpc>
                <a:spcPct val="115000"/>
              </a:lnSpc>
              <a:spcAft>
                <a:spcPts val="600"/>
              </a:spcAft>
            </a:pPr>
            <a:r>
              <a:rPr lang="cs-CZ" sz="1600" b="0" dirty="0">
                <a:solidFill>
                  <a:srgbClr val="334155"/>
                </a:solidFill>
                <a:latin typeface="Calibri"/>
              </a:rPr>
              <a:t>Čin (skutek) je nejlepší forma propagandy. Jednou ho zažít či vidět je víc než stokrát o něm číst. Argumentace je v aktu samotném.</a:t>
            </a:r>
          </a:p>
          <a:p>
            <a:pPr algn="l">
              <a:lnSpc>
                <a:spcPct val="115000"/>
              </a:lnSpc>
              <a:spcAft>
                <a:spcPts val="600"/>
              </a:spcAft>
            </a:pPr>
            <a:r>
              <a:rPr lang="cs-CZ" sz="1600" b="0" dirty="0">
                <a:solidFill>
                  <a:srgbClr val="334155"/>
                </a:solidFill>
                <a:latin typeface="Calibri"/>
              </a:rPr>
              <a:t>Protivníka je nutné provokovat, vyvolat protiakci a tu následně využít propagandisticky ve svůj prospěch. Vzbudit v řadách protivníka i jistou sympatii.</a:t>
            </a:r>
          </a:p>
          <a:p>
            <a:pPr algn="l">
              <a:lnSpc>
                <a:spcPct val="115000"/>
              </a:lnSpc>
              <a:spcAft>
                <a:spcPts val="600"/>
              </a:spcAft>
            </a:pPr>
            <a:r>
              <a:rPr lang="cs-CZ" sz="1600" b="0" dirty="0">
                <a:solidFill>
                  <a:srgbClr val="334155"/>
                </a:solidFill>
                <a:latin typeface="Calibri"/>
              </a:rPr>
              <a:t>Je třeba šířit strach. Nikdo by si neměl být jist, zda také on nebude obětí. To je posun od selektivního terorismu k terorismu civilizačnímu a nejzávažnější jev vývoje terorismu z přelomu století.</a:t>
            </a:r>
          </a:p>
          <a:p>
            <a:pPr algn="l">
              <a:lnSpc>
                <a:spcPct val="115000"/>
              </a:lnSpc>
              <a:spcAft>
                <a:spcPts val="600"/>
              </a:spcAft>
            </a:pPr>
            <a:r>
              <a:rPr lang="cs-CZ" sz="1600" b="0" dirty="0">
                <a:solidFill>
                  <a:srgbClr val="334155"/>
                </a:solidFill>
                <a:latin typeface="Calibri"/>
              </a:rPr>
              <a:t>Je vhodné využít nestabilitu, krizi protivníka a projevit se jako stabilní, pevná, soudržná, a proto i nebezpečná síla. </a:t>
            </a:r>
          </a:p>
          <a:p>
            <a:pPr algn="l">
              <a:lnSpc>
                <a:spcPct val="115000"/>
              </a:lnSpc>
              <a:spcAft>
                <a:spcPts val="600"/>
              </a:spcAft>
            </a:pPr>
            <a:r>
              <a:rPr lang="cs-CZ" sz="1600" b="0" dirty="0">
                <a:solidFill>
                  <a:srgbClr val="334155"/>
                </a:solidFill>
                <a:latin typeface="Calibri"/>
              </a:rPr>
              <a:t>Cílem je i šířit a podporovat růst chaosu v občanské společnosti.</a:t>
            </a:r>
          </a:p>
          <a:p>
            <a:pPr algn="l">
              <a:lnSpc>
                <a:spcPct val="115000"/>
              </a:lnSpc>
              <a:spcAft>
                <a:spcPts val="600"/>
              </a:spcAft>
            </a:pPr>
            <a:r>
              <a:rPr lang="cs-CZ" sz="1600" b="0" dirty="0">
                <a:solidFill>
                  <a:srgbClr val="334155"/>
                </a:solidFill>
                <a:latin typeface="Calibri"/>
              </a:rPr>
              <a:t>Je třeba demonstrovat střet ideologií, civilizací, „nápravu“ (purifikaci) světa. Tím se přenáší napětí do multikulturní, otevřené, sekulární společnosti. </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1D16D6FC-E5A5-B57F-9019-B38478BA474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C8F4972-5E0F-636D-A637-33A51A84951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151</a:t>
            </a:fld>
            <a:endParaRPr lang="cs-CZ"/>
          </a:p>
        </p:txBody>
      </p:sp>
    </p:spTree>
    <p:extLst>
      <p:ext uri="{BB962C8B-B14F-4D97-AF65-F5344CB8AC3E}">
        <p14:creationId xmlns:p14="http://schemas.microsoft.com/office/powerpoint/2010/main" val="35956775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74B57E6-AB99-1C7C-32E0-B366B5129EB7}"/>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Útok 11. 09. 2001</a:t>
            </a:r>
          </a:p>
        </p:txBody>
      </p:sp>
      <p:sp>
        <p:nvSpPr>
          <p:cNvPr id="3" name="Zástupný obsah 2">
            <a:extLst>
              <a:ext uri="{FF2B5EF4-FFF2-40B4-BE49-F238E27FC236}">
                <a16:creationId xmlns:a16="http://schemas.microsoft.com/office/drawing/2014/main" id="{84E88AC5-E1D6-5387-93EE-4C8924F8646C}"/>
              </a:ext>
            </a:extLst>
          </p:cNvPr>
          <p:cNvSpPr>
            <a:spLocks noGrp="1"/>
          </p:cNvSpPr>
          <p:nvPr>
            <p:ph idx="1"/>
          </p:nvPr>
        </p:nvSpPr>
        <p:spPr/>
        <p:txBody>
          <a:bodyPr wrap="square" anchor="t">
            <a:normAutofit fontScale="77500" lnSpcReduction="20000"/>
          </a:bodyPr>
          <a:lstStyle/>
          <a:p>
            <a:pPr marL="0" indent="0" algn="l">
              <a:lnSpc>
                <a:spcPct val="115000"/>
              </a:lnSpc>
              <a:spcAft>
                <a:spcPts val="600"/>
              </a:spcAft>
              <a:buNone/>
            </a:pPr>
            <a:endParaRPr lang="cs-CZ" dirty="0"/>
          </a:p>
          <a:p>
            <a:pPr algn="l">
              <a:lnSpc>
                <a:spcPct val="115000"/>
              </a:lnSpc>
              <a:spcAft>
                <a:spcPts val="600"/>
              </a:spcAft>
            </a:pPr>
            <a:r>
              <a:rPr lang="cs-CZ" sz="1600" b="0" dirty="0">
                <a:solidFill>
                  <a:srgbClr val="334155"/>
                </a:solidFill>
                <a:latin typeface="Calibri"/>
              </a:rPr>
              <a:t>Provedlo je 19 příslušníků militantní islamistické organizace al-Káida. Ti unesli čtyři letadla na komerčních linkách společností </a:t>
            </a:r>
            <a:r>
              <a:rPr lang="cs-CZ" sz="1600" b="0" dirty="0" err="1">
                <a:solidFill>
                  <a:srgbClr val="334155"/>
                </a:solidFill>
                <a:latin typeface="Calibri"/>
              </a:rPr>
              <a:t>American</a:t>
            </a:r>
            <a:r>
              <a:rPr lang="cs-CZ" sz="1600" b="0" dirty="0">
                <a:solidFill>
                  <a:srgbClr val="334155"/>
                </a:solidFill>
                <a:latin typeface="Calibri"/>
              </a:rPr>
              <a:t> Airlines a United Airlines. </a:t>
            </a:r>
          </a:p>
          <a:p>
            <a:pPr algn="l">
              <a:lnSpc>
                <a:spcPct val="115000"/>
              </a:lnSpc>
              <a:spcAft>
                <a:spcPts val="600"/>
              </a:spcAft>
            </a:pPr>
            <a:r>
              <a:rPr lang="cs-CZ" sz="1600" b="0" dirty="0">
                <a:solidFill>
                  <a:srgbClr val="334155"/>
                </a:solidFill>
                <a:latin typeface="Calibri"/>
              </a:rPr>
              <a:t>Dvě z nich, let </a:t>
            </a:r>
            <a:r>
              <a:rPr lang="cs-CZ" sz="1600" b="0" dirty="0" err="1">
                <a:solidFill>
                  <a:srgbClr val="334155"/>
                </a:solidFill>
                <a:latin typeface="Calibri"/>
              </a:rPr>
              <a:t>American</a:t>
            </a:r>
            <a:r>
              <a:rPr lang="cs-CZ" sz="1600" b="0" dirty="0">
                <a:solidFill>
                  <a:srgbClr val="334155"/>
                </a:solidFill>
                <a:latin typeface="Calibri"/>
              </a:rPr>
              <a:t> Airlines 11 a let United Airlines 175, narazila do věží Světového obchodního centra v New Yorku, zabila všechny lidi na palubě a další uvnitř budov. Obě zasažené budovy se následkem nastalé požární situace ztížené mimořádným devastačním atakem do dvou hodin zhroutily, zničily blízké stavby a další poškodily. </a:t>
            </a:r>
          </a:p>
          <a:p>
            <a:pPr algn="l">
              <a:lnSpc>
                <a:spcPct val="115000"/>
              </a:lnSpc>
              <a:spcAft>
                <a:spcPts val="600"/>
              </a:spcAft>
            </a:pPr>
            <a:r>
              <a:rPr lang="cs-CZ" sz="1600" b="0" dirty="0">
                <a:solidFill>
                  <a:srgbClr val="334155"/>
                </a:solidFill>
                <a:latin typeface="Calibri"/>
              </a:rPr>
              <a:t>Třetí letadlo narazilo do Pentagonu, sídla Ministerstva obrany USA poblíž hlavního města USA, Washingtonu, D.C. Čtvrtý letoun se zřítil po souboji mezi teroristy a pasažéry letadla u města </a:t>
            </a:r>
            <a:r>
              <a:rPr lang="cs-CZ" sz="1600" b="0" dirty="0" err="1">
                <a:solidFill>
                  <a:srgbClr val="334155"/>
                </a:solidFill>
                <a:latin typeface="Calibri"/>
              </a:rPr>
              <a:t>Shanksville</a:t>
            </a:r>
            <a:r>
              <a:rPr lang="cs-CZ" sz="1600" b="0" dirty="0">
                <a:solidFill>
                  <a:srgbClr val="334155"/>
                </a:solidFill>
                <a:latin typeface="Calibri"/>
              </a:rPr>
              <a:t> v Pensylvánii. Letadlo letělo na Washington, D.C. a spekuluje se, že mělo za cíl zasáhnout Bílý dům anebo americký Kapitol.</a:t>
            </a:r>
          </a:p>
          <a:p>
            <a:pPr algn="l">
              <a:lnSpc>
                <a:spcPct val="115000"/>
              </a:lnSpc>
              <a:spcAft>
                <a:spcPts val="600"/>
              </a:spcAft>
            </a:pPr>
            <a:r>
              <a:rPr lang="cs-CZ" sz="1600" b="0" dirty="0">
                <a:solidFill>
                  <a:srgbClr val="334155"/>
                </a:solidFill>
                <a:latin typeface="Calibri"/>
              </a:rPr>
              <a:t>Při útocích celkem zemřelo přibližně 3000 lidí včetně 19 únosců. Až na 55 vojáků ze 125 obětí, které zemřely v Pentagonu, byli oběťmi civilisté pocházející celkem z 90 zemí.</a:t>
            </a:r>
          </a:p>
        </p:txBody>
      </p:sp>
      <p:sp>
        <p:nvSpPr>
          <p:cNvPr id="4" name="Zástupný symbol pro zápatí 3">
            <a:extLst>
              <a:ext uri="{FF2B5EF4-FFF2-40B4-BE49-F238E27FC236}">
                <a16:creationId xmlns:a16="http://schemas.microsoft.com/office/drawing/2014/main" id="{2C43EE3E-A4EB-661B-09EA-1BBA492CBA5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EC39A39-6389-EEC3-AB71-E5C76C3EA5F4}"/>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152</a:t>
            </a:fld>
            <a:endParaRPr lang="cs-CZ"/>
          </a:p>
        </p:txBody>
      </p:sp>
    </p:spTree>
    <p:extLst>
      <p:ext uri="{BB962C8B-B14F-4D97-AF65-F5344CB8AC3E}">
        <p14:creationId xmlns:p14="http://schemas.microsoft.com/office/powerpoint/2010/main" val="21549371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9551C14-54D3-44AD-CC7E-5C14CBE1A2A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Útok </a:t>
            </a:r>
          </a:p>
        </p:txBody>
      </p:sp>
      <p:pic>
        <p:nvPicPr>
          <p:cNvPr id="6" name="Online médium 5" descr="Teroristický útok 11. září 2001">
            <a:hlinkClick r:id="" action="ppaction://media"/>
            <a:extLst>
              <a:ext uri="{FF2B5EF4-FFF2-40B4-BE49-F238E27FC236}">
                <a16:creationId xmlns:a16="http://schemas.microsoft.com/office/drawing/2014/main" id="{2C16F814-C620-E939-71AA-191279C2E513}"/>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4" name="Zástupný symbol pro zápatí 3">
            <a:extLst>
              <a:ext uri="{FF2B5EF4-FFF2-40B4-BE49-F238E27FC236}">
                <a16:creationId xmlns:a16="http://schemas.microsoft.com/office/drawing/2014/main" id="{EEE06A3A-FC02-C2BF-C189-6298D960002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BE1CEC65-8C10-8013-23D1-402040316DD8}"/>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153</a:t>
            </a:fld>
            <a:endParaRPr lang="cs-CZ"/>
          </a:p>
        </p:txBody>
      </p:sp>
    </p:spTree>
    <p:extLst>
      <p:ext uri="{BB962C8B-B14F-4D97-AF65-F5344CB8AC3E}">
        <p14:creationId xmlns:p14="http://schemas.microsoft.com/office/powerpoint/2010/main" val="271155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8235583-BD16-D5C4-DAC2-94EF48BB0833}"/>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Trasy letů</a:t>
            </a:r>
          </a:p>
        </p:txBody>
      </p:sp>
      <p:pic>
        <p:nvPicPr>
          <p:cNvPr id="6" name="Online médium 5" descr="Den, který změnil svět. Co se přesně dělo 11. září 2001?">
            <a:hlinkClick r:id="" action="ppaction://media"/>
            <a:extLst>
              <a:ext uri="{FF2B5EF4-FFF2-40B4-BE49-F238E27FC236}">
                <a16:creationId xmlns:a16="http://schemas.microsoft.com/office/drawing/2014/main" id="{C8BE873D-79B1-348F-55C7-28C9B0B04129}"/>
              </a:ext>
            </a:extLst>
          </p:cNvPr>
          <p:cNvPicPr>
            <a:picLocks noGrp="1" noRot="1" noChangeAspect="1"/>
          </p:cNvPicPr>
          <p:nvPr>
            <p:ph idx="1"/>
            <a:videoFile r:link="rId1"/>
          </p:nvPr>
        </p:nvPicPr>
        <p:blipFill>
          <a:blip r:embed="rId3"/>
          <a:stretch>
            <a:fillRect/>
          </a:stretch>
        </p:blipFill>
        <p:spPr>
          <a:xfrm>
            <a:off x="4654296" y="1377155"/>
            <a:ext cx="7214616" cy="4076258"/>
          </a:xfrm>
          <a:prstGeom prst="rect">
            <a:avLst/>
          </a:prstGeom>
        </p:spPr>
      </p:pic>
      <p:sp>
        <p:nvSpPr>
          <p:cNvPr id="4" name="Zástupný symbol pro zápatí 3">
            <a:extLst>
              <a:ext uri="{FF2B5EF4-FFF2-40B4-BE49-F238E27FC236}">
                <a16:creationId xmlns:a16="http://schemas.microsoft.com/office/drawing/2014/main" id="{EA1827C3-5590-05C8-54AB-6272F418A793}"/>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0E65ACAA-4707-526C-CD0C-35B8F02030CA}"/>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154</a:t>
            </a:fld>
            <a:endParaRPr lang="en-US"/>
          </a:p>
        </p:txBody>
      </p:sp>
    </p:spTree>
    <p:extLst>
      <p:ext uri="{BB962C8B-B14F-4D97-AF65-F5344CB8AC3E}">
        <p14:creationId xmlns:p14="http://schemas.microsoft.com/office/powerpoint/2010/main" val="19781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7" name="Rectangle 307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78" name="Rectangle 307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3074" name="Picture 2" descr="undefined">
            <a:extLst>
              <a:ext uri="{FF2B5EF4-FFF2-40B4-BE49-F238E27FC236}">
                <a16:creationId xmlns:a16="http://schemas.microsoft.com/office/drawing/2014/main" id="{B373D0FA-359E-21DF-0FEC-F5F3926DAE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2938" y="927100"/>
            <a:ext cx="5289550" cy="3886200"/>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descr="undefined">
            <a:extLst>
              <a:ext uri="{FF2B5EF4-FFF2-40B4-BE49-F238E27FC236}">
                <a16:creationId xmlns:a16="http://schemas.microsoft.com/office/drawing/2014/main" id="{D51553BD-522D-E526-871C-FB0024595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100" y="927100"/>
            <a:ext cx="5540375" cy="3886200"/>
          </a:xfrm>
          <a:prstGeom prst="rect">
            <a:avLst/>
          </a:prstGeom>
          <a:ln w="12700">
            <a:solidFill>
              <a:srgbClr val="E2E8F0"/>
            </a:solidFill>
          </a:ln>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056612EC-19B2-E592-26A6-B9580C10A464}"/>
              </a:ext>
            </a:extLst>
          </p:cNvPr>
          <p:cNvSpPr>
            <a:spLocks noGrp="1"/>
          </p:cNvSpPr>
          <p:nvPr>
            <p:ph type="title"/>
          </p:nvPr>
        </p:nvSpPr>
        <p:spPr>
          <a:xfrm>
            <a:off x="838200" y="5358141"/>
            <a:ext cx="10515600" cy="942664"/>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Provedení útoku</a:t>
            </a:r>
          </a:p>
        </p:txBody>
      </p:sp>
      <p:sp>
        <p:nvSpPr>
          <p:cNvPr id="5" name="Zástupný symbol pro číslo snímku 4">
            <a:extLst>
              <a:ext uri="{FF2B5EF4-FFF2-40B4-BE49-F238E27FC236}">
                <a16:creationId xmlns:a16="http://schemas.microsoft.com/office/drawing/2014/main" id="{5C59A574-B740-ED12-0EBC-9D66583432F1}"/>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155</a:t>
            </a:fld>
            <a:endParaRPr lang="en-US"/>
          </a:p>
        </p:txBody>
      </p:sp>
      <p:sp>
        <p:nvSpPr>
          <p:cNvPr id="3079" name="TextBox 3078"/>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Tree>
    <p:extLst>
      <p:ext uri="{BB962C8B-B14F-4D97-AF65-F5344CB8AC3E}">
        <p14:creationId xmlns:p14="http://schemas.microsoft.com/office/powerpoint/2010/main" val="36848813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3F4DDC5-7E7E-2B4A-B8A6-1ED483EFA204}"/>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Hrozba</a:t>
            </a:r>
          </a:p>
        </p:txBody>
      </p:sp>
      <p:sp>
        <p:nvSpPr>
          <p:cNvPr id="3" name="Zástupný symbol pro obsah 2">
            <a:extLst>
              <a:ext uri="{FF2B5EF4-FFF2-40B4-BE49-F238E27FC236}">
                <a16:creationId xmlns:a16="http://schemas.microsoft.com/office/drawing/2014/main" id="{19F6B435-6EA6-7F44-AA91-54BB5BF2F997}"/>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Hrozba - primární, nezávisle existující, neodvozený fenomén, který chce nebo může poškodit nějakou chráněnou hodnotu. </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Neintencionální hrozba - vnější fenomén (činitel), existuje nezávisle na chtění člověka ( hrozba povodně, vichřice, zemětřesení.</a:t>
            </a:r>
          </a:p>
          <a:p>
            <a:pPr algn="l">
              <a:lnSpc>
                <a:spcPct val="115000"/>
              </a:lnSpc>
              <a:spcAft>
                <a:spcPts val="600"/>
              </a:spcAft>
            </a:pPr>
            <a:r>
              <a:rPr lang="cs-CZ" sz="1800" b="0" dirty="0">
                <a:solidFill>
                  <a:srgbClr val="334155"/>
                </a:solidFill>
                <a:latin typeface="Calibri" panose="020B0604020202020204" pitchFamily="34" charset="0"/>
                <a:cs typeface="Arial" panose="020B0604020202020204" pitchFamily="34" charset="0"/>
              </a:rPr>
              <a:t>Intencionální hrozba (antropogenní) je zamýšlená. Připravuje ji, spouští a uskutečňuje jedinec jako v případě hrozby teroristické akce nebo kolektivní aktér při hrozbě ozbrojeného konfliktu. </a:t>
            </a:r>
          </a:p>
        </p:txBody>
      </p:sp>
      <p:sp>
        <p:nvSpPr>
          <p:cNvPr id="4" name="Zástupný symbol pro datum 3">
            <a:extLst>
              <a:ext uri="{FF2B5EF4-FFF2-40B4-BE49-F238E27FC236}">
                <a16:creationId xmlns:a16="http://schemas.microsoft.com/office/drawing/2014/main" id="{B7CD1F94-0628-974D-8E01-5F059ACBB8F7}"/>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09C5BDD3-A640-5545-BA89-CD256A33C13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9CC94F8A-1AC1-1F48-8614-9E9310DED86E}"/>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156</a:t>
            </a:fld>
            <a:endParaRPr lang="en-US"/>
          </a:p>
        </p:txBody>
      </p:sp>
    </p:spTree>
    <p:extLst>
      <p:ext uri="{BB962C8B-B14F-4D97-AF65-F5344CB8AC3E}">
        <p14:creationId xmlns:p14="http://schemas.microsoft.com/office/powerpoint/2010/main" val="21704935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AFB10BF-CE22-984F-B6AB-91DF6E3BADC0}"/>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Riziko</a:t>
            </a:r>
            <a:r>
              <a:rPr lang="cs-CZ" sz="3400" b="1" dirty="0">
                <a:solidFill>
                  <a:srgbClr val="0F172A"/>
                </a:solidFill>
                <a:latin typeface="Calibri"/>
              </a:rPr>
              <a:t> </a:t>
            </a:r>
          </a:p>
        </p:txBody>
      </p:sp>
      <p:sp>
        <p:nvSpPr>
          <p:cNvPr id="3" name="Zástupný symbol pro obsah 2">
            <a:extLst>
              <a:ext uri="{FF2B5EF4-FFF2-40B4-BE49-F238E27FC236}">
                <a16:creationId xmlns:a16="http://schemas.microsoft.com/office/drawing/2014/main" id="{D29B7A8F-DD4E-9D49-B089-F53B5A1F8D71}"/>
              </a:ext>
            </a:extLst>
          </p:cNvPr>
          <p:cNvSpPr>
            <a:spLocks noGrp="1"/>
          </p:cNvSpPr>
          <p:nvPr>
            <p:ph idx="1"/>
          </p:nvPr>
        </p:nvSpPr>
        <p:spPr/>
        <p:txBody>
          <a:bodyPr wrap="square" anchor="t">
            <a:normAutofit/>
          </a:bodyPr>
          <a:lstStyle/>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Riziko je vždy odvozené a odvoditelné z konkrétní hrozby. </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Míra rizika je  pravděpodobnost škodlivých následků vyplývajících z hrozby a ze zranitelnosti zájmu. </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Riziko je vyjádřením pravděpodobnosti vzniku hrozby. </a:t>
            </a:r>
          </a:p>
        </p:txBody>
      </p:sp>
      <p:sp>
        <p:nvSpPr>
          <p:cNvPr id="4" name="Zástupný symbol pro datum 3">
            <a:extLst>
              <a:ext uri="{FF2B5EF4-FFF2-40B4-BE49-F238E27FC236}">
                <a16:creationId xmlns:a16="http://schemas.microsoft.com/office/drawing/2014/main" id="{4811250D-9B34-944D-8F6B-8E9DEC0CF70A}"/>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18DACF37-A7DE-E748-867F-A9A427C75A0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106583D2-E343-B746-A6A6-A509A87A5D80}"/>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157</a:t>
            </a:fld>
            <a:endParaRPr lang="en-US"/>
          </a:p>
        </p:txBody>
      </p:sp>
    </p:spTree>
    <p:extLst>
      <p:ext uri="{BB962C8B-B14F-4D97-AF65-F5344CB8AC3E}">
        <p14:creationId xmlns:p14="http://schemas.microsoft.com/office/powerpoint/2010/main" val="29467510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40EFF588-6555-774E-BFFB-1D2F80AB6C71}"/>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Přijatelné riziko</a:t>
            </a:r>
          </a:p>
        </p:txBody>
      </p:sp>
      <p:sp>
        <p:nvSpPr>
          <p:cNvPr id="3" name="Zástupný symbol pro obsah 2">
            <a:extLst>
              <a:ext uri="{FF2B5EF4-FFF2-40B4-BE49-F238E27FC236}">
                <a16:creationId xmlns:a16="http://schemas.microsoft.com/office/drawing/2014/main" id="{14C09CA9-4DE9-C54B-87D3-72CF6CDF7113}"/>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Numerické hodnoty se tedy mohou pohybovat pouze od nuly (0) do jedné (1), při vyjádření v procentech od 1% do 100%. </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Přijatelné riziko je stavem, kdy je vnímáno ohrožení, a jsou připravovány aktivity, jejichž cílem je snížení pravděpodobnosti, že nastane. Společenství, stát, jednotlivec se připravují tak, aby byly případné následky co nejmenší</a:t>
            </a:r>
            <a:endParaRPr lang="cs-CZ" dirty="0"/>
          </a:p>
        </p:txBody>
      </p:sp>
      <p:sp>
        <p:nvSpPr>
          <p:cNvPr id="4" name="Zástupný symbol pro datum 3">
            <a:extLst>
              <a:ext uri="{FF2B5EF4-FFF2-40B4-BE49-F238E27FC236}">
                <a16:creationId xmlns:a16="http://schemas.microsoft.com/office/drawing/2014/main" id="{2FB16B4D-90FB-C449-9FA2-732DB699AD81}"/>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4BD38C36-4B87-B946-9552-80FE7F33AB6A}"/>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69011D60-CC67-CD48-983E-8A00C50A4AE4}"/>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158</a:t>
            </a:fld>
            <a:endParaRPr lang="en-US"/>
          </a:p>
        </p:txBody>
      </p:sp>
    </p:spTree>
    <p:extLst>
      <p:ext uri="{BB962C8B-B14F-4D97-AF65-F5344CB8AC3E}">
        <p14:creationId xmlns:p14="http://schemas.microsoft.com/office/powerpoint/2010/main" val="18716736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D5E0567-6202-1649-997E-C60BC8936B5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Asymetrické konflikty</a:t>
            </a:r>
          </a:p>
        </p:txBody>
      </p:sp>
      <p:sp>
        <p:nvSpPr>
          <p:cNvPr id="3" name="Zástupný symbol pro obsah 2">
            <a:extLst>
              <a:ext uri="{FF2B5EF4-FFF2-40B4-BE49-F238E27FC236}">
                <a16:creationId xmlns:a16="http://schemas.microsoft.com/office/drawing/2014/main" id="{1E3B15BA-1BB5-0F4D-81D3-7F62016C5480}"/>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Asymetrie  zájmů</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Asymetrie hodnot</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Asymetrie v oblasti  taktiky a strategie </a:t>
            </a:r>
          </a:p>
        </p:txBody>
      </p:sp>
      <p:sp>
        <p:nvSpPr>
          <p:cNvPr id="4" name="Zástupný symbol pro datum 3">
            <a:extLst>
              <a:ext uri="{FF2B5EF4-FFF2-40B4-BE49-F238E27FC236}">
                <a16:creationId xmlns:a16="http://schemas.microsoft.com/office/drawing/2014/main" id="{0C98E7A5-DF47-3647-BD9B-C511C4043BB6}"/>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55BC7DFB-9710-D14E-8190-BEA1EA41870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C7165819-CE02-4C4E-B08A-471018451EA7}"/>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159</a:t>
            </a:fld>
            <a:endParaRPr lang="en-US"/>
          </a:p>
        </p:txBody>
      </p:sp>
    </p:spTree>
    <p:extLst>
      <p:ext uri="{BB962C8B-B14F-4D97-AF65-F5344CB8AC3E}">
        <p14:creationId xmlns:p14="http://schemas.microsoft.com/office/powerpoint/2010/main" val="2364980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66EBAE2-6087-3E94-7811-7D38FBC327C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Historická návštěva Nixona v ČLR (21.-28.2.1972)</a:t>
            </a:r>
          </a:p>
        </p:txBody>
      </p:sp>
      <p:sp>
        <p:nvSpPr>
          <p:cNvPr id="3" name="Zástupný obsah 2">
            <a:extLst>
              <a:ext uri="{FF2B5EF4-FFF2-40B4-BE49-F238E27FC236}">
                <a16:creationId xmlns:a16="http://schemas.microsoft.com/office/drawing/2014/main" id="{A81A59BA-CA0A-F21A-D267-FC6D7196F0A6}"/>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Mír v Asii a mír ve světě vyžaduje úsilí jak o snížení bezprostředních napětí, tak o odstranění základních příčin konfliktu. </a:t>
            </a:r>
          </a:p>
          <a:p>
            <a:pPr algn="l">
              <a:lnSpc>
                <a:spcPct val="115000"/>
              </a:lnSpc>
              <a:spcAft>
                <a:spcPts val="600"/>
              </a:spcAft>
            </a:pPr>
            <a:r>
              <a:rPr lang="cs-CZ" sz="1800" b="0" dirty="0">
                <a:solidFill>
                  <a:srgbClr val="334155"/>
                </a:solidFill>
                <a:latin typeface="Calibri"/>
              </a:rPr>
              <a:t>Snižování napětí je podporováno zlepšováním komunikace mezi státy s odlišnými ideologiemi, aby se snížila rizika konfrontace v důsledku nehody, chybného odhadu či nedorozumění. </a:t>
            </a:r>
          </a:p>
          <a:p>
            <a:pPr algn="l">
              <a:lnSpc>
                <a:spcPct val="115000"/>
              </a:lnSpc>
              <a:spcAft>
                <a:spcPts val="600"/>
              </a:spcAft>
            </a:pPr>
            <a:r>
              <a:rPr lang="cs-CZ" sz="1800" b="0" dirty="0">
                <a:solidFill>
                  <a:srgbClr val="334155"/>
                </a:solidFill>
                <a:latin typeface="Calibri"/>
              </a:rPr>
              <a:t>Státy by se k sobě měly chovat s vzájemným respektem a být ochotny soutěžit mírovými prostředky, přičemž konečným soudcem má být výkon. </a:t>
            </a:r>
          </a:p>
          <a:p>
            <a:pPr algn="l">
              <a:lnSpc>
                <a:spcPct val="115000"/>
              </a:lnSpc>
              <a:spcAft>
                <a:spcPts val="600"/>
              </a:spcAft>
            </a:pPr>
            <a:r>
              <a:rPr lang="cs-CZ" sz="1800" b="0" dirty="0">
                <a:solidFill>
                  <a:srgbClr val="334155"/>
                </a:solidFill>
                <a:latin typeface="Calibri"/>
              </a:rPr>
              <a:t>Žádný stát by si neměl činit nárok na neomylnost a každý stát by měl být připraven znovu přezkoumat své vlastní postoje ve prospěch společného dobra. </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16</a:t>
            </a:r>
          </a:p>
        </p:txBody>
      </p:sp>
    </p:spTree>
    <p:extLst>
      <p:ext uri="{BB962C8B-B14F-4D97-AF65-F5344CB8AC3E}">
        <p14:creationId xmlns:p14="http://schemas.microsoft.com/office/powerpoint/2010/main" val="18249091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2544320-F5D3-C54B-B711-8DD3393C9B66}"/>
              </a:ext>
            </a:extLst>
          </p:cNvPr>
          <p:cNvSpPr>
            <a:spLocks noGrp="1"/>
          </p:cNvSpPr>
          <p:nvPr>
            <p:ph type="title"/>
          </p:nvPr>
        </p:nvSpPr>
        <p:spPr/>
        <p:txBody>
          <a:bodyPr wrap="square" anchor="t">
            <a:normAutofit/>
          </a:bodyPr>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Cíle asymetrického konfliktu (války)</a:t>
            </a:r>
          </a:p>
        </p:txBody>
      </p:sp>
      <p:sp>
        <p:nvSpPr>
          <p:cNvPr id="3" name="Zástupný symbol pro obsah 2">
            <a:extLst>
              <a:ext uri="{FF2B5EF4-FFF2-40B4-BE49-F238E27FC236}">
                <a16:creationId xmlns:a16="http://schemas.microsoft.com/office/drawing/2014/main" id="{04F7385D-6E50-684D-91E0-6F42361170DF}"/>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Symbolické civilizační cíle (sídla, stavby)</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Ústřední orgány stání moci a správy</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Energetické zdroje, zdroje  základních životních potřeb (vody)</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Infrastruktura (dopravní, energetická)</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Obyvatelstvo</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Ozbrojené síly a ozbrojené sbory</a:t>
            </a:r>
          </a:p>
        </p:txBody>
      </p:sp>
      <p:sp>
        <p:nvSpPr>
          <p:cNvPr id="4" name="Zástupný symbol pro datum 3">
            <a:extLst>
              <a:ext uri="{FF2B5EF4-FFF2-40B4-BE49-F238E27FC236}">
                <a16:creationId xmlns:a16="http://schemas.microsoft.com/office/drawing/2014/main" id="{75915257-7399-7B4A-BBC4-842D2C476A9E}"/>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544F767E-68C7-3A49-933D-1B3E9BB91D9F}"/>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9EF5386E-2920-554B-A3D6-E3F890246433}"/>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160</a:t>
            </a:fld>
            <a:endParaRPr lang="en-US"/>
          </a:p>
        </p:txBody>
      </p:sp>
    </p:spTree>
    <p:extLst>
      <p:ext uri="{BB962C8B-B14F-4D97-AF65-F5344CB8AC3E}">
        <p14:creationId xmlns:p14="http://schemas.microsoft.com/office/powerpoint/2010/main" val="18555588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47F043EC-529D-A146-AB6E-E061E81F8356}"/>
              </a:ext>
            </a:extLst>
          </p:cNvPr>
          <p:cNvSpPr>
            <a:spLocks noGrp="1"/>
          </p:cNvSpPr>
          <p:nvPr>
            <p:ph type="title"/>
          </p:nvPr>
        </p:nvSpPr>
        <p:spPr/>
        <p:txBody>
          <a:bodyPr wrap="square" anchor="t"/>
          <a:lstStyle/>
          <a:p>
            <a:pPr algn="l">
              <a:lnSpc>
                <a:spcPct val="105000"/>
              </a:lnSpc>
              <a:spcAft>
                <a:spcPts val="400"/>
              </a:spcAft>
            </a:pPr>
            <a:r>
              <a:rPr lang="cs-CZ" sz="3400" b="1" dirty="0" err="1">
                <a:solidFill>
                  <a:srgbClr val="0F172A"/>
                </a:solidFill>
                <a:latin typeface="Calibri" panose="020B0604020202020204" pitchFamily="34" charset="0"/>
                <a:cs typeface="Arial" panose="020B0604020202020204" pitchFamily="34" charset="0"/>
              </a:rPr>
              <a:t>Dysimetrie</a:t>
            </a:r>
            <a:r>
              <a:rPr lang="cs-CZ" sz="3400" b="1" dirty="0">
                <a:solidFill>
                  <a:srgbClr val="0F172A"/>
                </a:solidFill>
                <a:latin typeface="Calibri"/>
              </a:rPr>
              <a:t> </a:t>
            </a:r>
          </a:p>
        </p:txBody>
      </p:sp>
      <p:sp>
        <p:nvSpPr>
          <p:cNvPr id="3" name="Zástupný symbol pro obsah 2">
            <a:extLst>
              <a:ext uri="{FF2B5EF4-FFF2-40B4-BE49-F238E27FC236}">
                <a16:creationId xmlns:a16="http://schemas.microsoft.com/office/drawing/2014/main" id="{D0CC3F4F-E7ED-EE46-9186-242DCFCA6851}"/>
              </a:ext>
            </a:extLst>
          </p:cNvPr>
          <p:cNvSpPr>
            <a:spLocks noGrp="1"/>
          </p:cNvSpPr>
          <p:nvPr>
            <p:ph idx="1"/>
          </p:nvPr>
        </p:nvSpPr>
        <p:spPr/>
        <p:txBody>
          <a:bodyPr wrap="square" anchor="t"/>
          <a:lstStyle/>
          <a:p>
            <a:pPr marL="0" indent="0" algn="l">
              <a:lnSpc>
                <a:spcPct val="115000"/>
              </a:lnSpc>
              <a:spcAft>
                <a:spcPts val="600"/>
              </a:spcAft>
              <a:buNone/>
            </a:pPr>
            <a:r>
              <a:rPr lang="cs-CZ" sz="2000" b="0" dirty="0" err="1">
                <a:solidFill>
                  <a:srgbClr val="334155"/>
                </a:solidFill>
                <a:latin typeface="Calibri" panose="020B0604020202020204" pitchFamily="34" charset="0"/>
                <a:cs typeface="Arial" panose="020B0604020202020204" pitchFamily="34" charset="0"/>
              </a:rPr>
              <a:t>Dysimetrie</a:t>
            </a:r>
            <a:r>
              <a:rPr lang="cs-CZ" sz="2000" b="0" dirty="0">
                <a:solidFill>
                  <a:srgbClr val="334155"/>
                </a:solidFill>
                <a:latin typeface="Calibri" panose="020B0604020202020204" pitchFamily="34" charset="0"/>
                <a:cs typeface="Arial" panose="020B0604020202020204" pitchFamily="34" charset="0"/>
              </a:rPr>
              <a:t>  znamená  výraznou převahu v oblasti:</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Výzbroje</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Technologie </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Systému spojení</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Systém vedení bojové činnosti</a:t>
            </a:r>
          </a:p>
        </p:txBody>
      </p:sp>
      <p:sp>
        <p:nvSpPr>
          <p:cNvPr id="4" name="Zástupný symbol pro datum 3">
            <a:extLst>
              <a:ext uri="{FF2B5EF4-FFF2-40B4-BE49-F238E27FC236}">
                <a16:creationId xmlns:a16="http://schemas.microsoft.com/office/drawing/2014/main" id="{89DA2D0E-301E-4A4E-9E85-4B091226FD19}"/>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1F0D5D14-3093-CF42-974E-EC2A4ABFDFA2}"/>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070CA475-17D4-944B-A06D-6A7FE914D775}"/>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161</a:t>
            </a:fld>
            <a:endParaRPr lang="en-US"/>
          </a:p>
        </p:txBody>
      </p:sp>
    </p:spTree>
    <p:extLst>
      <p:ext uri="{BB962C8B-B14F-4D97-AF65-F5344CB8AC3E}">
        <p14:creationId xmlns:p14="http://schemas.microsoft.com/office/powerpoint/2010/main" val="14595015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3D50282-856F-3147-831B-D4D4CD18719B}"/>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Zájem</a:t>
            </a:r>
          </a:p>
        </p:txBody>
      </p:sp>
      <p:sp>
        <p:nvSpPr>
          <p:cNvPr id="3" name="Zástupný symbol pro obsah 2">
            <a:extLst>
              <a:ext uri="{FF2B5EF4-FFF2-40B4-BE49-F238E27FC236}">
                <a16:creationId xmlns:a16="http://schemas.microsoft.com/office/drawing/2014/main" id="{A7514B1C-2C26-2942-B8D7-B77AFA004819}"/>
              </a:ext>
            </a:extLst>
          </p:cNvPr>
          <p:cNvSpPr>
            <a:spLocks noGrp="1"/>
          </p:cNvSpPr>
          <p:nvPr>
            <p:ph idx="1"/>
          </p:nvPr>
        </p:nvSpPr>
        <p:spPr/>
        <p:txBody>
          <a:bodyPr wrap="square" anchor="t">
            <a:normAutofit/>
          </a:bodyPr>
          <a:lstStyle/>
          <a:p>
            <a:pPr marL="0" indent="0" algn="l">
              <a:lnSpc>
                <a:spcPct val="115000"/>
              </a:lnSpc>
              <a:spcAft>
                <a:spcPts val="600"/>
              </a:spcAft>
              <a:buNone/>
            </a:pPr>
            <a:r>
              <a:rPr lang="cs-CZ" sz="2000" b="0" dirty="0">
                <a:solidFill>
                  <a:srgbClr val="334155"/>
                </a:solidFill>
                <a:latin typeface="Calibri" panose="020B0604020202020204" pitchFamily="34" charset="0"/>
                <a:cs typeface="Arial" panose="020B0604020202020204" pitchFamily="34" charset="0"/>
              </a:rPr>
              <a:t>Chráněný zájem – je to soubor základních hodnot, které jsou předmětem ochrany ( například pro společnost zejména životy, zdraví, majetková práva obyvatel, životní prostředí a kritická infrastruktura). </a:t>
            </a:r>
          </a:p>
          <a:p>
            <a:pPr marL="0" indent="0" algn="l">
              <a:lnSpc>
                <a:spcPct val="115000"/>
              </a:lnSpc>
              <a:spcAft>
                <a:spcPts val="600"/>
              </a:spcAft>
              <a:buNone/>
            </a:pPr>
            <a:r>
              <a:rPr lang="cs-CZ" sz="2000" b="0" dirty="0">
                <a:solidFill>
                  <a:srgbClr val="334155"/>
                </a:solidFill>
                <a:latin typeface="Calibri" panose="020B0604020202020204" pitchFamily="34" charset="0"/>
                <a:cs typeface="Arial" panose="020B0604020202020204" pitchFamily="34" charset="0"/>
              </a:rPr>
              <a:t>Postulovaný zájem – je v zahraniční politice vyslovený, nebo předpokládaný zájem státu. Vyplývá z Koncepce zahraniční politiky. </a:t>
            </a:r>
          </a:p>
        </p:txBody>
      </p:sp>
      <p:sp>
        <p:nvSpPr>
          <p:cNvPr id="4" name="Zástupný symbol pro datum 3">
            <a:extLst>
              <a:ext uri="{FF2B5EF4-FFF2-40B4-BE49-F238E27FC236}">
                <a16:creationId xmlns:a16="http://schemas.microsoft.com/office/drawing/2014/main" id="{57E8FFA3-CA22-5143-9F69-0AFA9CD17E93}"/>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C9B2A311-B906-9A45-897C-7B5C0B9C9F68}"/>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D87B82F2-349C-CC4B-9126-0E17B27D9475}"/>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162</a:t>
            </a:fld>
            <a:endParaRPr lang="en-US"/>
          </a:p>
        </p:txBody>
      </p:sp>
    </p:spTree>
    <p:extLst>
      <p:ext uri="{BB962C8B-B14F-4D97-AF65-F5344CB8AC3E}">
        <p14:creationId xmlns:p14="http://schemas.microsoft.com/office/powerpoint/2010/main" val="20220259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768EC1D-D826-DD4B-9572-D3C2CA63EAB4}"/>
              </a:ext>
            </a:extLst>
          </p:cNvPr>
          <p:cNvSpPr>
            <a:spLocks noGrp="1"/>
          </p:cNvSpPr>
          <p:nvPr>
            <p:ph type="title"/>
          </p:nvPr>
        </p:nvSpPr>
        <p:spPr/>
        <p:txBody>
          <a:bodyPr wrap="square" anchor="t">
            <a:normAutofit/>
          </a:bodyPr>
          <a:lstStyle/>
          <a:p>
            <a:pPr algn="l">
              <a:lnSpc>
                <a:spcPct val="105000"/>
              </a:lnSpc>
              <a:spcAft>
                <a:spcPts val="400"/>
              </a:spcAft>
            </a:pPr>
            <a:r>
              <a:rPr lang="cs-CZ" sz="3400" b="1" dirty="0">
                <a:solidFill>
                  <a:srgbClr val="0F172A"/>
                </a:solidFill>
                <a:latin typeface="Calibri" panose="020B0604020202020204" pitchFamily="34" charset="0"/>
                <a:cs typeface="Arial" panose="020B0604020202020204" pitchFamily="34" charset="0"/>
              </a:rPr>
              <a:t>Principy zajištění bezpečnosti</a:t>
            </a:r>
          </a:p>
        </p:txBody>
      </p:sp>
      <p:sp>
        <p:nvSpPr>
          <p:cNvPr id="3" name="Zástupný symbol pro obsah 2">
            <a:extLst>
              <a:ext uri="{FF2B5EF4-FFF2-40B4-BE49-F238E27FC236}">
                <a16:creationId xmlns:a16="http://schemas.microsoft.com/office/drawing/2014/main" id="{1CAE9BBA-557F-8348-AACA-D1E6A5608803}"/>
              </a:ext>
            </a:extLst>
          </p:cNvPr>
          <p:cNvSpPr>
            <a:spLocks noGrp="1"/>
          </p:cNvSpPr>
          <p:nvPr>
            <p:ph idx="1"/>
          </p:nvPr>
        </p:nvSpPr>
        <p:spPr/>
        <p:txBody>
          <a:bodyPr wrap="square" anchor="t">
            <a:normAutofit/>
          </a:bodyPr>
          <a:lstStyle/>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Princip ustálenosti, spočívá v dlouhodobě tvořeném přístupu.</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Princip systémovosti, propojení všech potřebných aktivit.</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Princip přesnosti  spočívá v  jednoznačnosti, jasném stanovení hranic a mezí. </a:t>
            </a:r>
          </a:p>
          <a:p>
            <a:pPr algn="l">
              <a:lnSpc>
                <a:spcPct val="115000"/>
              </a:lnSpc>
              <a:spcAft>
                <a:spcPts val="600"/>
              </a:spcAft>
            </a:pPr>
            <a:r>
              <a:rPr lang="cs-CZ" sz="2000" b="0" dirty="0">
                <a:solidFill>
                  <a:srgbClr val="334155"/>
                </a:solidFill>
                <a:latin typeface="Calibri" panose="020B0604020202020204" pitchFamily="34" charset="0"/>
                <a:cs typeface="Arial" panose="020B0604020202020204" pitchFamily="34" charset="0"/>
              </a:rPr>
              <a:t>Princip rozvoje znamená obohacování o nové prvky, jak se mění bezpečnostní prostředí</a:t>
            </a:r>
          </a:p>
        </p:txBody>
      </p:sp>
      <p:sp>
        <p:nvSpPr>
          <p:cNvPr id="4" name="Zástupný symbol pro datum 3">
            <a:extLst>
              <a:ext uri="{FF2B5EF4-FFF2-40B4-BE49-F238E27FC236}">
                <a16:creationId xmlns:a16="http://schemas.microsoft.com/office/drawing/2014/main" id="{671D8D39-1A6B-8C45-ABE0-630782706C9D}"/>
              </a:ext>
            </a:extLst>
          </p:cNvPr>
          <p:cNvSpPr>
            <a:spLocks noGrp="1"/>
          </p:cNvSpPr>
          <p:nvPr>
            <p:ph type="dt" sz="half" idx="10"/>
          </p:nvPr>
        </p:nvSpPr>
        <p:spPr/>
        <p:txBody>
          <a:bodyPr/>
          <a:lstStyle/>
          <a:p>
            <a:endParaRPr/>
          </a:p>
        </p:txBody>
      </p:sp>
      <p:sp>
        <p:nvSpPr>
          <p:cNvPr id="5" name="Zástupný symbol pro zápatí 4">
            <a:extLst>
              <a:ext uri="{FF2B5EF4-FFF2-40B4-BE49-F238E27FC236}">
                <a16:creationId xmlns:a16="http://schemas.microsoft.com/office/drawing/2014/main" id="{DE77C742-4D6E-1341-BAB6-EA771A25316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6" name="Zástupný symbol pro číslo snímku 5">
            <a:extLst>
              <a:ext uri="{FF2B5EF4-FFF2-40B4-BE49-F238E27FC236}">
                <a16:creationId xmlns:a16="http://schemas.microsoft.com/office/drawing/2014/main" id="{1E040F93-65F9-9341-B053-8F068897E904}"/>
              </a:ext>
            </a:extLst>
          </p:cNvPr>
          <p:cNvSpPr>
            <a:spLocks noGrp="1"/>
          </p:cNvSpPr>
          <p:nvPr>
            <p:ph type="sldNum" sz="quarter" idx="12"/>
          </p:nvPr>
        </p:nvSpPr>
        <p:spPr/>
        <p:txBody>
          <a:bodyPr wrap="square"/>
          <a:lstStyle/>
          <a:p>
            <a:pPr algn="r">
              <a:lnSpc>
                <a:spcPct val="100000"/>
              </a:lnSpc>
              <a:spcAft>
                <a:spcPts val="0"/>
              </a:spcAft>
            </a:pPr>
            <a:fld id="{CFE4BAC9-6D41-4691-9299-18EF07EF0177}" type="slidenum">
              <a:rPr lang="en-US" smtClean="0"/>
              <a:t>163</a:t>
            </a:fld>
            <a:endParaRPr lang="en-US"/>
          </a:p>
        </p:txBody>
      </p:sp>
    </p:spTree>
    <p:extLst>
      <p:ext uri="{BB962C8B-B14F-4D97-AF65-F5344CB8AC3E}">
        <p14:creationId xmlns:p14="http://schemas.microsoft.com/office/powerpoint/2010/main" val="17032838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630456C-DD29-5752-E02F-66C301962A9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Druhá válka v Afganistánu</a:t>
            </a:r>
          </a:p>
        </p:txBody>
      </p:sp>
      <p:sp>
        <p:nvSpPr>
          <p:cNvPr id="3" name="Zástupný obsah 2">
            <a:extLst>
              <a:ext uri="{FF2B5EF4-FFF2-40B4-BE49-F238E27FC236}">
                <a16:creationId xmlns:a16="http://schemas.microsoft.com/office/drawing/2014/main" id="{52229442-B4FC-BEDE-CE54-06015178796F}"/>
              </a:ext>
            </a:extLst>
          </p:cNvPr>
          <p:cNvSpPr>
            <a:spLocks noGrp="1"/>
          </p:cNvSpPr>
          <p:nvPr>
            <p:ph idx="1"/>
          </p:nvPr>
        </p:nvSpPr>
        <p:spPr/>
        <p:txBody>
          <a:bodyPr wrap="square" anchor="t">
            <a:normAutofit/>
          </a:bodyPr>
          <a:lstStyle/>
          <a:p>
            <a:pPr algn="l">
              <a:lnSpc>
                <a:spcPct val="115000"/>
              </a:lnSpc>
              <a:spcAft>
                <a:spcPts val="600"/>
              </a:spcAft>
            </a:pPr>
            <a:r>
              <a:rPr lang="cs-CZ" sz="2000" b="0" dirty="0">
                <a:solidFill>
                  <a:srgbClr val="334155"/>
                </a:solidFill>
                <a:latin typeface="Calibri"/>
              </a:rPr>
              <a:t>Po teroristických útocích na USA dne 9. září 2001 poprvé ve své historii aktivovalo NATO článek 5 Washingtonské smlouvy o kolektivní obraně. </a:t>
            </a:r>
          </a:p>
          <a:p>
            <a:pPr algn="l">
              <a:lnSpc>
                <a:spcPct val="115000"/>
              </a:lnSpc>
              <a:spcAft>
                <a:spcPts val="600"/>
              </a:spcAft>
            </a:pPr>
            <a:r>
              <a:rPr lang="cs-CZ" sz="2000" b="0" dirty="0">
                <a:solidFill>
                  <a:srgbClr val="334155"/>
                </a:solidFill>
                <a:latin typeface="Calibri"/>
              </a:rPr>
              <a:t>Dne 2. října NATO oznámilo, že teroristické útoky pod tento článek spadají</a:t>
            </a:r>
          </a:p>
          <a:p>
            <a:pPr algn="l">
              <a:lnSpc>
                <a:spcPct val="115000"/>
              </a:lnSpc>
              <a:spcAft>
                <a:spcPts val="600"/>
              </a:spcAft>
            </a:pPr>
            <a:r>
              <a:rPr lang="cs-CZ" sz="2000" b="0" dirty="0">
                <a:solidFill>
                  <a:srgbClr val="334155"/>
                </a:solidFill>
                <a:latin typeface="Calibri"/>
              </a:rPr>
              <a:t>Válka v Afghánistánu trvala od 7. října 2001 do 15. srpna 2021 (tj. 19 let a 10 měsíců).</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A2458A38-A467-E6D0-A426-2F99BFD5196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A9705967-3F49-82BD-F398-FBFC9DA67B92}"/>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164</a:t>
            </a:fld>
            <a:endParaRPr lang="cs-CZ"/>
          </a:p>
        </p:txBody>
      </p:sp>
    </p:spTree>
    <p:extLst>
      <p:ext uri="{BB962C8B-B14F-4D97-AF65-F5344CB8AC3E}">
        <p14:creationId xmlns:p14="http://schemas.microsoft.com/office/powerpoint/2010/main" val="153393789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1D73B8E-BAAA-9978-731F-89113BF63F2B}"/>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Operace Trvalá svoboda,</a:t>
            </a:r>
          </a:p>
        </p:txBody>
      </p:sp>
      <p:sp>
        <p:nvSpPr>
          <p:cNvPr id="3" name="Zástupný obsah 2">
            <a:extLst>
              <a:ext uri="{FF2B5EF4-FFF2-40B4-BE49-F238E27FC236}">
                <a16:creationId xmlns:a16="http://schemas.microsoft.com/office/drawing/2014/main" id="{CD81EEA8-2129-02C2-0B9B-A1A5E1FB3544}"/>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Operace Trvalá svoboda, která byla odpovědí  USA, Spojeného království a dalších 45 států na teroristické útoky 11. září 2001. Jako cíl invaze bylo  zajetí Usámy bin Ládina a dalších členů Al-Káidy, zničení islamistického režimu Tálibánu, který Al-Kaidu podporoval a poskytoval jí bezpečné zázemí, nastolení míru, ochrana obyvatelstva, rekonstrukce zničených oblastí, výcvik afghánské policie a armády a pomoc s ustanovením státní samosprávy.</a:t>
            </a:r>
          </a:p>
          <a:p>
            <a:pPr algn="l">
              <a:lnSpc>
                <a:spcPct val="115000"/>
              </a:lnSpc>
              <a:spcAft>
                <a:spcPts val="600"/>
              </a:spcAft>
            </a:pPr>
            <a:r>
              <a:rPr lang="cs-CZ" sz="1800" b="0" dirty="0">
                <a:solidFill>
                  <a:srgbClr val="334155"/>
                </a:solidFill>
                <a:latin typeface="Calibri"/>
              </a:rPr>
              <a:t>Operace Trvalá svoboda byla ukončena 28. prosince 2014. 1. ledna 2015 na ní navázala Operace Rozhodná podpora.</a:t>
            </a:r>
          </a:p>
          <a:p>
            <a:pPr algn="l">
              <a:lnSpc>
                <a:spcPct val="115000"/>
              </a:lnSpc>
              <a:spcAft>
                <a:spcPts val="600"/>
              </a:spcAft>
            </a:pPr>
            <a:r>
              <a:rPr lang="cs-CZ" sz="1800" b="0" dirty="0">
                <a:solidFill>
                  <a:srgbClr val="334155"/>
                </a:solidFill>
                <a:latin typeface="Calibri"/>
              </a:rPr>
              <a:t>Do roku 2003 šlo pouze o válku vedenou jednotlivými státy. Až když v roce 2003 přebírali dva členové NATO (Německo a Nizozemsko) velení za jednu z misí, otevřely se dveře pro převzetí celé mise Aliancí.</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794E7CBC-0DDD-6185-213F-54D34F779C1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4A48D8C-8FDC-A6B9-7C71-0830E5D1932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165</a:t>
            </a:fld>
            <a:endParaRPr lang="cs-CZ"/>
          </a:p>
        </p:txBody>
      </p:sp>
    </p:spTree>
    <p:extLst>
      <p:ext uri="{BB962C8B-B14F-4D97-AF65-F5344CB8AC3E}">
        <p14:creationId xmlns:p14="http://schemas.microsoft.com/office/powerpoint/2010/main" val="125987578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4FE3434-10F6-CF82-3813-0DB932181426}"/>
              </a:ext>
            </a:extLst>
          </p:cNvPr>
          <p:cNvSpPr>
            <a:spLocks noGrp="1"/>
          </p:cNvSpPr>
          <p:nvPr>
            <p:ph type="title"/>
          </p:nvPr>
        </p:nvSpPr>
        <p:spPr>
          <a:xfrm>
            <a:off x="838200" y="609600"/>
            <a:ext cx="3739341" cy="1330839"/>
          </a:xfrm>
        </p:spPr>
        <p:txBody>
          <a:bodyPr wrap="square" anchor="t">
            <a:normAutofit/>
          </a:bodyPr>
          <a:lstStyle/>
          <a:p>
            <a:pPr algn="l">
              <a:lnSpc>
                <a:spcPct val="105000"/>
              </a:lnSpc>
              <a:spcAft>
                <a:spcPts val="400"/>
              </a:spcAft>
            </a:pPr>
            <a:r>
              <a:rPr lang="cs-CZ" sz="3400" b="1" dirty="0">
                <a:solidFill>
                  <a:srgbClr val="0F172A"/>
                </a:solidFill>
                <a:latin typeface="Calibri"/>
              </a:rPr>
              <a:t>Dopadení Usáma bin Ladina</a:t>
            </a:r>
          </a:p>
        </p:txBody>
      </p:sp>
      <p:sp>
        <p:nvSpPr>
          <p:cNvPr id="10" name="Content Placeholder 9">
            <a:extLst>
              <a:ext uri="{FF2B5EF4-FFF2-40B4-BE49-F238E27FC236}">
                <a16:creationId xmlns:a16="http://schemas.microsoft.com/office/drawing/2014/main" id="{A9E7B8D6-1921-7C39-6FC4-FC6C021D6FDF}"/>
              </a:ext>
            </a:extLst>
          </p:cNvPr>
          <p:cNvSpPr>
            <a:spLocks noGrp="1"/>
          </p:cNvSpPr>
          <p:nvPr>
            <p:ph idx="1"/>
          </p:nvPr>
        </p:nvSpPr>
        <p:spPr>
          <a:xfrm>
            <a:off x="862366" y="2194102"/>
            <a:ext cx="3427001" cy="3908586"/>
          </a:xfrm>
        </p:spPr>
        <p:txBody>
          <a:bodyPr wrap="square" anchor="t">
            <a:normAutofit/>
          </a:bodyPr>
          <a:lstStyle/>
          <a:p>
            <a:pPr algn="l">
              <a:lnSpc>
                <a:spcPct val="115000"/>
              </a:lnSpc>
              <a:spcAft>
                <a:spcPts val="600"/>
              </a:spcAft>
            </a:pPr>
            <a:r>
              <a:rPr lang="en-US" sz="2000" b="0" dirty="0" err="1">
                <a:solidFill>
                  <a:srgbClr val="334155"/>
                </a:solidFill>
                <a:latin typeface="Calibri"/>
              </a:rPr>
              <a:t>Vůdce</a:t>
            </a:r>
            <a:r>
              <a:rPr lang="en-US" sz="2000" b="0" dirty="0">
                <a:solidFill>
                  <a:srgbClr val="334155"/>
                </a:solidFill>
                <a:latin typeface="Calibri"/>
              </a:rPr>
              <a:t> Al </a:t>
            </a:r>
            <a:r>
              <a:rPr lang="en-US" sz="2000" b="0" dirty="0" err="1">
                <a:solidFill>
                  <a:srgbClr val="334155"/>
                </a:solidFill>
                <a:latin typeface="Calibri"/>
              </a:rPr>
              <a:t>Kajdy</a:t>
            </a:r>
            <a:r>
              <a:rPr lang="en-US" sz="2000" b="0" dirty="0">
                <a:solidFill>
                  <a:srgbClr val="334155"/>
                </a:solidFill>
                <a:latin typeface="Calibri"/>
              </a:rPr>
              <a:t> </a:t>
            </a:r>
            <a:r>
              <a:rPr lang="en-US" sz="2000" b="0" dirty="0" err="1">
                <a:solidFill>
                  <a:srgbClr val="334155"/>
                </a:solidFill>
                <a:latin typeface="Calibri"/>
              </a:rPr>
              <a:t>byl</a:t>
            </a:r>
            <a:r>
              <a:rPr lang="en-US" sz="2000" b="0" dirty="0">
                <a:solidFill>
                  <a:srgbClr val="334155"/>
                </a:solidFill>
                <a:latin typeface="Calibri"/>
              </a:rPr>
              <a:t> </a:t>
            </a:r>
            <a:r>
              <a:rPr lang="en-US" sz="2000" b="0" dirty="0" err="1">
                <a:solidFill>
                  <a:srgbClr val="334155"/>
                </a:solidFill>
                <a:latin typeface="Calibri"/>
              </a:rPr>
              <a:t>zabit</a:t>
            </a:r>
            <a:r>
              <a:rPr lang="en-US" sz="2000" b="0" dirty="0">
                <a:solidFill>
                  <a:srgbClr val="334155"/>
                </a:solidFill>
                <a:latin typeface="Calibri"/>
              </a:rPr>
              <a:t> </a:t>
            </a:r>
            <a:r>
              <a:rPr lang="en-US" sz="2000" b="0" dirty="0" err="1">
                <a:solidFill>
                  <a:srgbClr val="334155"/>
                </a:solidFill>
                <a:latin typeface="Calibri"/>
              </a:rPr>
              <a:t>na</a:t>
            </a:r>
            <a:r>
              <a:rPr lang="en-US" sz="2000" b="0" dirty="0">
                <a:solidFill>
                  <a:srgbClr val="334155"/>
                </a:solidFill>
                <a:latin typeface="Calibri"/>
              </a:rPr>
              <a:t> </a:t>
            </a:r>
            <a:r>
              <a:rPr lang="en-US" sz="2000" b="0" dirty="0" err="1">
                <a:solidFill>
                  <a:srgbClr val="334155"/>
                </a:solidFill>
                <a:latin typeface="Calibri"/>
              </a:rPr>
              <a:t>úúzemí</a:t>
            </a:r>
            <a:r>
              <a:rPr lang="en-US" sz="2000" b="0" dirty="0">
                <a:solidFill>
                  <a:srgbClr val="334155"/>
                </a:solidFill>
                <a:latin typeface="Calibri"/>
              </a:rPr>
              <a:t> </a:t>
            </a:r>
            <a:r>
              <a:rPr lang="en-US" sz="2000" b="0" dirty="0" err="1">
                <a:solidFill>
                  <a:srgbClr val="334155"/>
                </a:solidFill>
                <a:latin typeface="Calibri"/>
              </a:rPr>
              <a:t>Pakistánu</a:t>
            </a:r>
            <a:r>
              <a:rPr lang="en-US" sz="2000" b="0" dirty="0">
                <a:solidFill>
                  <a:srgbClr val="334155"/>
                </a:solidFill>
                <a:latin typeface="Calibri"/>
              </a:rPr>
              <a:t> </a:t>
            </a:r>
          </a:p>
        </p:txBody>
      </p:sp>
      <p:pic>
        <p:nvPicPr>
          <p:cNvPr id="6" name="Online médium 5" descr="Jak BBC World News odvysílala smrt Usama bin Ladin">
            <a:hlinkClick r:id="" action="ppaction://media"/>
            <a:extLst>
              <a:ext uri="{FF2B5EF4-FFF2-40B4-BE49-F238E27FC236}">
                <a16:creationId xmlns:a16="http://schemas.microsoft.com/office/drawing/2014/main" id="{8A545AAE-DF52-A93E-DD0A-2E0DC3933656}"/>
              </a:ext>
            </a:extLst>
          </p:cNvPr>
          <p:cNvPicPr>
            <a:picLocks noRot="1" noChangeAspect="1"/>
          </p:cNvPicPr>
          <p:nvPr>
            <a:videoFile r:link="rId1"/>
          </p:nvPr>
        </p:nvPicPr>
        <p:blipFill>
          <a:blip r:embed="rId3"/>
          <a:stretch>
            <a:fillRect/>
          </a:stretch>
        </p:blipFill>
        <p:spPr>
          <a:xfrm>
            <a:off x="5445457" y="1702043"/>
            <a:ext cx="6155141" cy="3477654"/>
          </a:xfrm>
          <a:prstGeom prst="rect">
            <a:avLst/>
          </a:prstGeom>
        </p:spPr>
      </p:pic>
      <p:sp>
        <p:nvSpPr>
          <p:cNvPr id="4" name="Zástupný symbol pro zápatí 3">
            <a:extLst>
              <a:ext uri="{FF2B5EF4-FFF2-40B4-BE49-F238E27FC236}">
                <a16:creationId xmlns:a16="http://schemas.microsoft.com/office/drawing/2014/main" id="{6A14BF49-4345-668A-44DF-FA7094C8BCD0}"/>
              </a:ext>
            </a:extLst>
          </p:cNvPr>
          <p:cNvSpPr>
            <a:spLocks noGrp="1"/>
          </p:cNvSpPr>
          <p:nvPr>
            <p:ph type="ftr" sz="quarter" idx="11"/>
          </p:nvPr>
        </p:nvSpPr>
        <p:spPr>
          <a:xfrm>
            <a:off x="4038600" y="6356350"/>
            <a:ext cx="4114800" cy="365125"/>
          </a:xfrm>
        </p:spPr>
        <p:txBody>
          <a:bodyPr wrap="square">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A364462-B7D7-3D32-C071-BDC215731218}"/>
              </a:ext>
            </a:extLst>
          </p:cNvPr>
          <p:cNvSpPr>
            <a:spLocks noGrp="1"/>
          </p:cNvSpPr>
          <p:nvPr>
            <p:ph type="sldNum" sz="quarter" idx="12"/>
          </p:nvPr>
        </p:nvSpPr>
        <p:spPr>
          <a:xfrm>
            <a:off x="8610600" y="6356350"/>
            <a:ext cx="2743200" cy="365125"/>
          </a:xfrm>
        </p:spPr>
        <p:txBody>
          <a:bodyPr wrap="square">
            <a:normAutofit/>
          </a:bodyPr>
          <a:lstStyle/>
          <a:p>
            <a:pPr algn="r">
              <a:lnSpc>
                <a:spcPct val="100000"/>
              </a:lnSpc>
              <a:spcAft>
                <a:spcPts val="0"/>
              </a:spcAft>
            </a:pPr>
            <a:fld id="{789B0A88-CBF1-4A65-9018-C7FEF8242273}" type="slidenum">
              <a:rPr lang="cs-CZ" sz="1000">
                <a:solidFill>
                  <a:schemeClr val="tx1">
                    <a:lumMod val="50000"/>
                    <a:lumOff val="50000"/>
                  </a:schemeClr>
                </a:solidFill>
              </a:rPr>
              <a:pPr>
                <a:spcAft>
                  <a:spcPts val="600"/>
                </a:spcAft>
              </a:pPr>
              <a:t>166</a:t>
            </a:fld>
            <a:endParaRPr lang="cs-CZ" sz="1000">
              <a:solidFill>
                <a:schemeClr val="tx1">
                  <a:lumMod val="50000"/>
                  <a:lumOff val="50000"/>
                </a:schemeClr>
              </a:solidFill>
            </a:endParaRPr>
          </a:p>
        </p:txBody>
      </p:sp>
    </p:spTree>
    <p:extLst>
      <p:ext uri="{BB962C8B-B14F-4D97-AF65-F5344CB8AC3E}">
        <p14:creationId xmlns:p14="http://schemas.microsoft.com/office/powerpoint/2010/main" val="165876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0281957-73D3-A55A-0968-F0143D313F36}"/>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Výsledky války v Afganistánu</a:t>
            </a:r>
          </a:p>
        </p:txBody>
      </p:sp>
      <p:sp>
        <p:nvSpPr>
          <p:cNvPr id="3" name="Zástupný obsah 2">
            <a:extLst>
              <a:ext uri="{FF2B5EF4-FFF2-40B4-BE49-F238E27FC236}">
                <a16:creationId xmlns:a16="http://schemas.microsoft.com/office/drawing/2014/main" id="{089C5B84-33CB-8357-6470-A513E1402DDC}"/>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Dohoda mezi USA a Talibánem (do té doby na seznamu teroristických organizací) přinášející mír Afganistánu ze dne 29.2.2020</a:t>
            </a:r>
          </a:p>
          <a:p>
            <a:pPr algn="l">
              <a:lnSpc>
                <a:spcPct val="115000"/>
              </a:lnSpc>
              <a:spcAft>
                <a:spcPts val="600"/>
              </a:spcAft>
            </a:pPr>
            <a:r>
              <a:rPr lang="cs-CZ" sz="1800" b="0" dirty="0">
                <a:solidFill>
                  <a:srgbClr val="334155"/>
                </a:solidFill>
                <a:latin typeface="Calibri"/>
              </a:rPr>
              <a:t>USA se zavázaly bezpodmínečně se stáhnout za sebe i za své spojence z Afganistánu,</a:t>
            </a:r>
          </a:p>
          <a:p>
            <a:pPr algn="l">
              <a:lnSpc>
                <a:spcPct val="115000"/>
              </a:lnSpc>
              <a:spcAft>
                <a:spcPts val="600"/>
              </a:spcAft>
            </a:pPr>
            <a:r>
              <a:rPr lang="cs-CZ" sz="1800" b="0" dirty="0">
                <a:solidFill>
                  <a:srgbClr val="334155"/>
                </a:solidFill>
                <a:latin typeface="Calibri"/>
              </a:rPr>
              <a:t>USA se zavázaly za sebe i za své spojence vyškrtnout Talibán ze seznamu teroristických organizací</a:t>
            </a:r>
          </a:p>
          <a:p>
            <a:pPr algn="l">
              <a:lnSpc>
                <a:spcPct val="115000"/>
              </a:lnSpc>
              <a:spcAft>
                <a:spcPts val="600"/>
              </a:spcAft>
            </a:pPr>
            <a:r>
              <a:rPr lang="cs-CZ" sz="1800" b="0" dirty="0">
                <a:solidFill>
                  <a:srgbClr val="334155"/>
                </a:solidFill>
                <a:latin typeface="Calibri"/>
              </a:rPr>
              <a:t>USA propustily z vězení 6000 uvězněných  </a:t>
            </a:r>
            <a:r>
              <a:rPr lang="cs-CZ" sz="1800" b="0" dirty="0" err="1">
                <a:solidFill>
                  <a:srgbClr val="334155"/>
                </a:solidFill>
                <a:latin typeface="Calibri"/>
              </a:rPr>
              <a:t>Tálibanců</a:t>
            </a:r>
            <a:endParaRPr lang="cs-CZ" dirty="0"/>
          </a:p>
          <a:p>
            <a:pPr algn="l">
              <a:lnSpc>
                <a:spcPct val="115000"/>
              </a:lnSpc>
              <a:spcAft>
                <a:spcPts val="600"/>
              </a:spcAft>
            </a:pPr>
            <a:r>
              <a:rPr lang="cs-CZ" sz="1800" b="0" dirty="0">
                <a:solidFill>
                  <a:srgbClr val="334155"/>
                </a:solidFill>
                <a:latin typeface="Calibri"/>
              </a:rPr>
              <a:t>USA se zavázaly ponechat veškerou svou bojovou techniku na území Afganistánu</a:t>
            </a:r>
          </a:p>
          <a:p>
            <a:pPr algn="l">
              <a:lnSpc>
                <a:spcPct val="115000"/>
              </a:lnSpc>
              <a:spcAft>
                <a:spcPts val="600"/>
              </a:spcAft>
            </a:pPr>
            <a:r>
              <a:rPr lang="cs-CZ" sz="1800" b="0" dirty="0">
                <a:solidFill>
                  <a:srgbClr val="334155"/>
                </a:solidFill>
                <a:latin typeface="Calibri"/>
              </a:rPr>
              <a:t>V důsledku dohody během 10 dnů Talibán opět ovládl celé území Afganistánu</a:t>
            </a:r>
          </a:p>
          <a:p>
            <a:pPr algn="l">
              <a:lnSpc>
                <a:spcPct val="115000"/>
              </a:lnSpc>
              <a:spcAft>
                <a:spcPts val="600"/>
              </a:spcAft>
            </a:pPr>
            <a:endParaRPr lang="cs-CZ" dirty="0"/>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B57149F3-9C0D-96F5-8050-AF0A95AB7FB2}"/>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A9DA5D5E-6A2E-6CCA-449D-2D3E8B2BD6CC}"/>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167</a:t>
            </a:fld>
            <a:endParaRPr lang="cs-CZ"/>
          </a:p>
        </p:txBody>
      </p:sp>
    </p:spTree>
    <p:extLst>
      <p:ext uri="{BB962C8B-B14F-4D97-AF65-F5344CB8AC3E}">
        <p14:creationId xmlns:p14="http://schemas.microsoft.com/office/powerpoint/2010/main" val="5494812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E14716D-94ED-7B61-F9AF-210D47607495}"/>
            </a:ext>
          </a:extLst>
        </p:cNvPr>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A69CF7D-5084-2E0F-96A7-3E68D4C83E2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Náklady války </a:t>
            </a:r>
          </a:p>
        </p:txBody>
      </p:sp>
      <p:sp>
        <p:nvSpPr>
          <p:cNvPr id="3" name="Zástupný obsah 2">
            <a:extLst>
              <a:ext uri="{FF2B5EF4-FFF2-40B4-BE49-F238E27FC236}">
                <a16:creationId xmlns:a16="http://schemas.microsoft.com/office/drawing/2014/main" id="{D3E372CD-87BB-8CFC-574D-1B56F7B6CA8C}"/>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Náklady 2,26 bilionů $, z toho 887 miliard $ bylo určeno na rekonstrukci na projektu pro obnovu Afghánistánu</a:t>
            </a:r>
          </a:p>
          <a:p>
            <a:pPr algn="l">
              <a:lnSpc>
                <a:spcPct val="115000"/>
              </a:lnSpc>
              <a:spcAft>
                <a:spcPts val="600"/>
              </a:spcAft>
            </a:pPr>
            <a:r>
              <a:rPr lang="cs-CZ" sz="1800" b="0" dirty="0">
                <a:solidFill>
                  <a:srgbClr val="334155"/>
                </a:solidFill>
                <a:latin typeface="Calibri"/>
              </a:rPr>
              <a:t>Válka v Afghánistánu si za 20 let vyžádala 242 000 životů, z toho přes 40 000 tvořili civilisté a amerických vojáků a jejich spojenců padlo přes 3,5 tisíce (z toho 14 českých vojáků), </a:t>
            </a:r>
            <a:r>
              <a:rPr lang="cs-CZ" sz="1800" b="0" dirty="0" err="1">
                <a:solidFill>
                  <a:srgbClr val="334155"/>
                </a:solidFill>
                <a:latin typeface="Calibri"/>
              </a:rPr>
              <a:t>Tálibánců</a:t>
            </a:r>
            <a:r>
              <a:rPr lang="cs-CZ" sz="1800" b="0" dirty="0">
                <a:solidFill>
                  <a:srgbClr val="334155"/>
                </a:solidFill>
                <a:latin typeface="Calibri"/>
              </a:rPr>
              <a:t> přes 84 000. Zbytek připadá na afghánskou armádu a policii. </a:t>
            </a:r>
          </a:p>
          <a:p>
            <a:pPr algn="l">
              <a:lnSpc>
                <a:spcPct val="115000"/>
              </a:lnSpc>
              <a:spcAft>
                <a:spcPts val="600"/>
              </a:spcAft>
            </a:pPr>
            <a:r>
              <a:rPr lang="cs-CZ" sz="1800" b="0" dirty="0">
                <a:solidFill>
                  <a:srgbClr val="334155"/>
                </a:solidFill>
                <a:latin typeface="Calibri"/>
              </a:rPr>
              <a:t>Své domovy kvůli válce opustilo přes 5 milionů lidí. Jen Spojené státy stála válka v Afghánistánu odhadem víc než 21 bilionů korun (978 miliard dolarů</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7CD857B8-DB32-D479-75DB-F3CD3CA667D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569C43E4-F5E4-08EA-2557-C1551011320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168</a:t>
            </a:fld>
            <a:endParaRPr lang="cs-CZ"/>
          </a:p>
        </p:txBody>
      </p:sp>
    </p:spTree>
    <p:extLst>
      <p:ext uri="{BB962C8B-B14F-4D97-AF65-F5344CB8AC3E}">
        <p14:creationId xmlns:p14="http://schemas.microsoft.com/office/powerpoint/2010/main" val="323243909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85758B6-E004-1DF4-BD18-C481550FFBD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11: Nové uspořádání světa</a:t>
            </a:r>
          </a:p>
        </p:txBody>
      </p:sp>
      <p:sp>
        <p:nvSpPr>
          <p:cNvPr id="4" name="Zástupný symbol pro zápatí 3">
            <a:extLst>
              <a:ext uri="{FF2B5EF4-FFF2-40B4-BE49-F238E27FC236}">
                <a16:creationId xmlns:a16="http://schemas.microsoft.com/office/drawing/2014/main" id="{20D2CC53-4AA7-C032-FB61-5EE82CA7946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FE075B1-9928-7257-70BC-2CCCD345179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169</a:t>
            </a:fld>
            <a:endParaRPr lang="cs-CZ"/>
          </a:p>
        </p:txBody>
      </p:sp>
    </p:spTree>
    <p:extLst>
      <p:ext uri="{BB962C8B-B14F-4D97-AF65-F5344CB8AC3E}">
        <p14:creationId xmlns:p14="http://schemas.microsoft.com/office/powerpoint/2010/main" val="1888156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40442E2-7E48-C20F-DAFB-282BFE4422D7}"/>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Koncepce jedné Číny</a:t>
            </a:r>
          </a:p>
        </p:txBody>
      </p:sp>
      <p:sp>
        <p:nvSpPr>
          <p:cNvPr id="3" name="Zástupný obsah 2">
            <a:extLst>
              <a:ext uri="{FF2B5EF4-FFF2-40B4-BE49-F238E27FC236}">
                <a16:creationId xmlns:a16="http://schemas.microsoft.com/office/drawing/2014/main" id="{3C447263-796C-5390-7AC6-4A5B76CD7FC2}"/>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Potvrzena  rezolucí VS OSN </a:t>
            </a:r>
            <a:r>
              <a:rPr lang="cs-CZ" sz="1800" b="0" dirty="0" err="1">
                <a:solidFill>
                  <a:srgbClr val="334155"/>
                </a:solidFill>
                <a:latin typeface="Calibri"/>
              </a:rPr>
              <a:t>č</a:t>
            </a:r>
            <a:r>
              <a:rPr lang="cs-CZ" sz="1800" b="0" dirty="0">
                <a:solidFill>
                  <a:srgbClr val="334155"/>
                </a:solidFill>
                <a:latin typeface="Calibri"/>
              </a:rPr>
              <a:t>, 2758/XXVI ze dne 25.10.1971, kterou byla zbavena členství v OSN Čínská republika (Tchaj-wan) a její místo nahradila ČLR (včetně členství v RB OSN)</a:t>
            </a:r>
          </a:p>
          <a:p>
            <a:pPr algn="l">
              <a:lnSpc>
                <a:spcPct val="115000"/>
              </a:lnSpc>
              <a:spcAft>
                <a:spcPts val="600"/>
              </a:spcAft>
            </a:pPr>
            <a:r>
              <a:rPr lang="cs-CZ" sz="1800" b="0" dirty="0">
                <a:solidFill>
                  <a:srgbClr val="334155"/>
                </a:solidFill>
                <a:latin typeface="Calibri"/>
              </a:rPr>
              <a:t>Koncepce jedné Číny je potvrzena velmocemi i mezinárodními organizacemi.</a:t>
            </a:r>
          </a:p>
          <a:p>
            <a:pPr algn="l">
              <a:lnSpc>
                <a:spcPct val="115000"/>
              </a:lnSpc>
              <a:spcAft>
                <a:spcPts val="600"/>
              </a:spcAft>
            </a:pPr>
            <a:r>
              <a:rPr lang="cs-CZ" sz="1800" b="0" dirty="0">
                <a:solidFill>
                  <a:srgbClr val="334155"/>
                </a:solidFill>
                <a:latin typeface="Calibri"/>
              </a:rPr>
              <a:t>Podle mezinárodního práva Tchaj-wan není suverénním státem, lze ho považovat za subjekt mezinárodního práva svého druhu. Oficiální diplomatické  zastoupení navázal pouze s 23 státy.</a:t>
            </a:r>
          </a:p>
          <a:p>
            <a:pPr algn="l">
              <a:lnSpc>
                <a:spcPct val="115000"/>
              </a:lnSpc>
              <a:spcAft>
                <a:spcPts val="600"/>
              </a:spcAft>
            </a:pPr>
            <a:r>
              <a:rPr lang="cs-CZ" sz="1800" b="0" dirty="0">
                <a:solidFill>
                  <a:srgbClr val="334155"/>
                </a:solidFill>
                <a:latin typeface="Calibri"/>
              </a:rPr>
              <a:t>Dne 1.1.1979 došlo k dohodě mezi USA a ČLR o navázání normálních diplomatických vztahů. USA se zavázaly oficiálně  ukončit s Tchaj-wanem všechny vztahy obranného charakteru a uznaly, že existuje jedna Čína a že Tchaj-wan je její součástí.</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17</a:t>
            </a:r>
          </a:p>
        </p:txBody>
      </p:sp>
    </p:spTree>
    <p:extLst>
      <p:ext uri="{BB962C8B-B14F-4D97-AF65-F5344CB8AC3E}">
        <p14:creationId xmlns:p14="http://schemas.microsoft.com/office/powerpoint/2010/main" val="102077929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ECC0F1D-EAF1-17B2-40C8-402A2B6BC175}"/>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Odchod z Afganistánu</a:t>
            </a:r>
          </a:p>
        </p:txBody>
      </p:sp>
      <p:pic>
        <p:nvPicPr>
          <p:cNvPr id="6" name="Online médium 5" descr="NATO chief blames Afghan leadership for Kabul collapse | AFP">
            <a:hlinkClick r:id="" action="ppaction://media"/>
            <a:extLst>
              <a:ext uri="{FF2B5EF4-FFF2-40B4-BE49-F238E27FC236}">
                <a16:creationId xmlns:a16="http://schemas.microsoft.com/office/drawing/2014/main" id="{B52FE675-E6D8-69D8-2EF3-0EAD0CCCC7F9}"/>
              </a:ext>
            </a:extLst>
          </p:cNvPr>
          <p:cNvPicPr>
            <a:picLocks noGrp="1" noRot="1" noChangeAspect="1"/>
          </p:cNvPicPr>
          <p:nvPr>
            <p:ph idx="1"/>
            <a:videoFile r:link="rId1"/>
          </p:nvPr>
        </p:nvPicPr>
        <p:blipFill>
          <a:blip r:embed="rId3"/>
          <a:stretch>
            <a:fillRect/>
          </a:stretch>
        </p:blipFill>
        <p:spPr>
          <a:xfrm>
            <a:off x="4654296" y="1377155"/>
            <a:ext cx="7214616" cy="4076258"/>
          </a:xfrm>
          <a:prstGeom prst="rect">
            <a:avLst/>
          </a:prstGeom>
        </p:spPr>
      </p:pic>
      <p:sp>
        <p:nvSpPr>
          <p:cNvPr id="4" name="Zástupný symbol pro zápatí 3">
            <a:extLst>
              <a:ext uri="{FF2B5EF4-FFF2-40B4-BE49-F238E27FC236}">
                <a16:creationId xmlns:a16="http://schemas.microsoft.com/office/drawing/2014/main" id="{F2F6E3A9-4747-4620-9F7D-435D3D8FDC0B}"/>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475C2A2-7A57-4E0B-89BE-9CE120701C93}"/>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170</a:t>
            </a:fld>
            <a:endParaRPr lang="en-US"/>
          </a:p>
        </p:txBody>
      </p:sp>
    </p:spTree>
    <p:extLst>
      <p:ext uri="{BB962C8B-B14F-4D97-AF65-F5344CB8AC3E}">
        <p14:creationId xmlns:p14="http://schemas.microsoft.com/office/powerpoint/2010/main" val="349473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2F6889F-CFC8-53AF-2CFB-4AE049F5F632}"/>
            </a:ext>
          </a:extLst>
        </p:cNvPr>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7C8A372-38AD-3452-5B71-C741FC06488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Budapešťské memorandum</a:t>
            </a:r>
          </a:p>
        </p:txBody>
      </p:sp>
      <p:sp>
        <p:nvSpPr>
          <p:cNvPr id="3" name="Zástupný obsah 2">
            <a:extLst>
              <a:ext uri="{FF2B5EF4-FFF2-40B4-BE49-F238E27FC236}">
                <a16:creationId xmlns:a16="http://schemas.microsoft.com/office/drawing/2014/main" id="{4663DBBA-854A-31A0-3D84-CBF356AC7C35}"/>
              </a:ext>
            </a:extLst>
          </p:cNvPr>
          <p:cNvSpPr>
            <a:spLocks noGrp="1"/>
          </p:cNvSpPr>
          <p:nvPr>
            <p:ph idx="1"/>
          </p:nvPr>
        </p:nvSpPr>
        <p:spPr/>
        <p:txBody>
          <a:bodyPr wrap="square" anchor="t">
            <a:normAutofit fontScale="92500" lnSpcReduction="20000"/>
          </a:bodyPr>
          <a:lstStyle/>
          <a:p>
            <a:pPr algn="l">
              <a:lnSpc>
                <a:spcPct val="115000"/>
              </a:lnSpc>
              <a:spcAft>
                <a:spcPts val="600"/>
              </a:spcAft>
            </a:pPr>
            <a:r>
              <a:rPr lang="cs-CZ" sz="1600" b="0" kern="100" dirty="0">
                <a:solidFill>
                  <a:srgbClr val="334155"/>
                </a:solidFill>
                <a:latin typeface="Calibri" panose="020F0502020204030204" pitchFamily="34" charset="0"/>
                <a:ea typeface="Aptos" panose="020B0004020202020204" pitchFamily="34" charset="0"/>
                <a:cs typeface="Calibri" panose="020F0502020204030204" pitchFamily="34" charset="0"/>
              </a:rPr>
              <a:t>T</a:t>
            </a:r>
            <a:r>
              <a:rPr lang="cs-CZ" sz="1600" b="0" kern="100" dirty="0">
                <a:solidFill>
                  <a:srgbClr val="334155"/>
                </a:solidFill>
                <a:effectLst/>
                <a:latin typeface="Calibri" panose="020F0502020204030204" pitchFamily="34" charset="0"/>
                <a:ea typeface="Aptos" panose="020B0004020202020204" pitchFamily="34" charset="0"/>
                <a:cs typeface="Calibri" panose="020F0502020204030204" pitchFamily="34" charset="0"/>
              </a:rPr>
              <a:t>rojice mezinárodních dohod podepsaných 5. prosince 1994 v Budapešti.</a:t>
            </a:r>
          </a:p>
          <a:p>
            <a:pPr algn="l">
              <a:lnSpc>
                <a:spcPct val="115000"/>
              </a:lnSpc>
              <a:spcAft>
                <a:spcPts val="600"/>
              </a:spcAft>
            </a:pPr>
            <a:r>
              <a:rPr lang="cs-CZ" sz="1600" b="0" kern="100" dirty="0">
                <a:solidFill>
                  <a:srgbClr val="334155"/>
                </a:solidFill>
                <a:effectLst/>
                <a:latin typeface="Calibri" panose="020F0502020204030204" pitchFamily="34" charset="0"/>
                <a:ea typeface="Aptos" panose="020B0004020202020204" pitchFamily="34" charset="0"/>
                <a:cs typeface="Calibri" panose="020F0502020204030204" pitchFamily="34" charset="0"/>
              </a:rPr>
              <a:t>Mají dát  záruky bezpečnosti a územní celistvosti Bělorusku, Kazachstánu a Ukrajině výměnou za připojení se ke Smlouvě o nešíření jaderných zbraní. </a:t>
            </a:r>
          </a:p>
          <a:p>
            <a:pPr algn="l">
              <a:lnSpc>
                <a:spcPct val="115000"/>
              </a:lnSpc>
              <a:spcAft>
                <a:spcPts val="600"/>
              </a:spcAft>
            </a:pPr>
            <a:r>
              <a:rPr lang="cs-CZ" sz="1600" b="0" kern="100" dirty="0">
                <a:solidFill>
                  <a:srgbClr val="334155"/>
                </a:solidFill>
                <a:effectLst/>
                <a:latin typeface="Calibri" panose="020F0502020204030204" pitchFamily="34" charset="0"/>
                <a:ea typeface="Aptos" panose="020B0004020202020204" pitchFamily="34" charset="0"/>
                <a:cs typeface="Calibri" panose="020F0502020204030204" pitchFamily="34" charset="0"/>
              </a:rPr>
              <a:t>Jejím důsledkem bylo jaderné odzbrojení těchto států a jedinou zemí bývalého Sovětského svazu vlastnící jaderné zbraně (jadernou velmocí) zůstala Ruská federace.</a:t>
            </a:r>
          </a:p>
          <a:p>
            <a:pPr algn="l">
              <a:lnSpc>
                <a:spcPct val="115000"/>
              </a:lnSpc>
              <a:spcAft>
                <a:spcPts val="600"/>
              </a:spcAft>
            </a:pPr>
            <a:r>
              <a:rPr lang="cs-CZ" sz="1600" b="0" dirty="0">
                <a:solidFill>
                  <a:srgbClr val="334155"/>
                </a:solidFill>
                <a:latin typeface="Calibri"/>
              </a:rPr>
              <a:t>V případě Ukrajiny bylo podepsáno ukrajinským prezidentem Leonidem Kučmou, ruským prezidentem Borisem Jelcinem, americkým prezidentem Billem Clintonem a britským premiérem Johnem Majorem.</a:t>
            </a:r>
          </a:p>
          <a:p>
            <a:pPr algn="l">
              <a:lnSpc>
                <a:spcPct val="115000"/>
              </a:lnSpc>
              <a:spcAft>
                <a:spcPts val="600"/>
              </a:spcAft>
            </a:pPr>
            <a:r>
              <a:rPr lang="cs-CZ" sz="1600" b="0" dirty="0">
                <a:solidFill>
                  <a:srgbClr val="334155"/>
                </a:solidFill>
                <a:latin typeface="Calibri"/>
              </a:rPr>
              <a:t>Čína a Francie poskytly poté poněkud slabší individuální ujištění v samostatných dokumentech. V rámci tohoto memoranda Ukrajina slíbila vzdát se svého jaderného arzenálu, kdežto zbylé tři státy poskytly Ukrajině některá bezpečnostní ujištění.</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9E5ABA04-4DB0-A23C-65E7-EFA966CD999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C57E931-E6F1-3893-D8EA-54D7B71A707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171</a:t>
            </a:fld>
            <a:endParaRPr lang="cs-CZ"/>
          </a:p>
        </p:txBody>
      </p:sp>
    </p:spTree>
    <p:extLst>
      <p:ext uri="{BB962C8B-B14F-4D97-AF65-F5344CB8AC3E}">
        <p14:creationId xmlns:p14="http://schemas.microsoft.com/office/powerpoint/2010/main" val="234095174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F193A4F-2F06-6EAD-2C5A-BC73E1FC4227}"/>
            </a:ext>
          </a:extLst>
        </p:cNvPr>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ECB085E-AD0E-B4E1-7FBB-EE627C6FB1E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Vlastní text memoranda</a:t>
            </a:r>
          </a:p>
        </p:txBody>
      </p:sp>
      <p:sp>
        <p:nvSpPr>
          <p:cNvPr id="3" name="Zástupný obsah 2">
            <a:extLst>
              <a:ext uri="{FF2B5EF4-FFF2-40B4-BE49-F238E27FC236}">
                <a16:creationId xmlns:a16="http://schemas.microsoft.com/office/drawing/2014/main" id="{EF19D10F-F505-4207-D785-240AC18D9992}"/>
              </a:ext>
            </a:extLst>
          </p:cNvPr>
          <p:cNvSpPr>
            <a:spLocks noGrp="1"/>
          </p:cNvSpPr>
          <p:nvPr>
            <p:ph idx="1"/>
          </p:nvPr>
        </p:nvSpPr>
        <p:spPr/>
        <p:txBody>
          <a:bodyPr wrap="square" anchor="t">
            <a:normAutofit fontScale="62500" lnSpcReduction="20000"/>
          </a:bodyPr>
          <a:lstStyle/>
          <a:p>
            <a:pPr algn="l">
              <a:lnSpc>
                <a:spcPct val="115000"/>
              </a:lnSpc>
              <a:spcAft>
                <a:spcPts val="600"/>
              </a:spcAft>
            </a:pPr>
            <a:r>
              <a:rPr lang="cs-CZ" sz="1600" b="0" i="0" dirty="0">
                <a:solidFill>
                  <a:srgbClr val="334155"/>
                </a:solidFill>
                <a:effectLst/>
                <a:latin typeface="Calibri"/>
              </a:rPr>
              <a:t>Ukrajina, RF, UK a USA,</a:t>
            </a:r>
            <a:br>
              <a:rPr lang="cs-CZ" dirty="0"/>
            </a:br>
            <a:r>
              <a:rPr lang="cs-CZ" sz="1600" b="0" i="0" dirty="0">
                <a:solidFill>
                  <a:srgbClr val="334155"/>
                </a:solidFill>
                <a:effectLst/>
                <a:latin typeface="Calibri"/>
              </a:rPr>
              <a:t>Vítajíce přistoupení Ukrajiny ke Smlouvě o nešíření jaderných zbraní jako státu, který nemá jaderné zbraně,</a:t>
            </a:r>
            <a:br>
              <a:rPr lang="cs-CZ" dirty="0"/>
            </a:br>
            <a:r>
              <a:rPr lang="cs-CZ" sz="1600" b="0" i="0" dirty="0">
                <a:solidFill>
                  <a:srgbClr val="334155"/>
                </a:solidFill>
                <a:effectLst/>
                <a:latin typeface="Calibri"/>
              </a:rPr>
              <a:t>s přihlédnutím k závazku Ukrajiny odstranit ze svého území ve stanovené lhůtě všechny jaderné zbraně,</a:t>
            </a:r>
            <a:br>
              <a:rPr lang="cs-CZ" dirty="0"/>
            </a:br>
            <a:r>
              <a:rPr lang="cs-CZ" sz="1600" b="0" i="0" dirty="0">
                <a:solidFill>
                  <a:srgbClr val="334155"/>
                </a:solidFill>
                <a:effectLst/>
                <a:latin typeface="Calibri"/>
              </a:rPr>
              <a:t>berouce na vědomí změny v celosvětové bezpečnostní situaci, včetně konce studené války, které přinesly podmínky pro hluboké snížení jaderných sil,</a:t>
            </a:r>
            <a:br>
              <a:rPr lang="cs-CZ" dirty="0"/>
            </a:br>
            <a:br>
              <a:rPr lang="cs-CZ" dirty="0"/>
            </a:br>
            <a:r>
              <a:rPr lang="cs-CZ" sz="1600" b="0" i="0" dirty="0">
                <a:solidFill>
                  <a:srgbClr val="334155"/>
                </a:solidFill>
                <a:effectLst/>
                <a:latin typeface="Calibri"/>
              </a:rPr>
              <a:t>potvrzují následující:</a:t>
            </a:r>
            <a:br>
              <a:rPr lang="cs-CZ" dirty="0"/>
            </a:br>
            <a:br>
              <a:rPr lang="cs-CZ" dirty="0"/>
            </a:br>
            <a:br>
              <a:rPr lang="cs-CZ" dirty="0"/>
            </a:br>
            <a:r>
              <a:rPr lang="cs-CZ" sz="1600" b="0" i="0" dirty="0">
                <a:solidFill>
                  <a:srgbClr val="334155"/>
                </a:solidFill>
                <a:effectLst/>
                <a:latin typeface="Calibri"/>
              </a:rPr>
              <a:t>Ruská federace, Spojené království Velké Británie a Severního Irska a Spojené státy americké znovu potvrzují svůj závazek vůči Ukrajině respektovat v souladu se zásadami Závěrečného aktu KBSE nezávislost a svrchovanost a stávající hranice Ukrajiny.</a:t>
            </a:r>
            <a:br>
              <a:rPr lang="cs-CZ" b="1" dirty="0"/>
            </a:br>
            <a:br>
              <a:rPr lang="cs-CZ" dirty="0"/>
            </a:br>
            <a:br>
              <a:rPr lang="cs-CZ" dirty="0"/>
            </a:br>
            <a:br>
              <a:rPr lang="cs-CZ" dirty="0"/>
            </a:br>
            <a:r>
              <a:rPr lang="cs-CZ" sz="1600" b="0" i="0" dirty="0">
                <a:solidFill>
                  <a:srgbClr val="334155"/>
                </a:solidFill>
                <a:effectLst/>
                <a:latin typeface="Calibri"/>
              </a:rPr>
              <a:t>Ruská federace, Spojené království Velké Británie a Severního Irska a Spojené státy americké znovu potvrzují svůj závazek zdržet se hrozby silou nebo použití síly proti územní celistvosti nebo politické nezávislosti Ukrajiny a že žádná z jejich zbraní nebude nikdy použita proti Ukrajině s výjimkou sebeobrany nebo jiného použití v souladu s Chartou OSN.</a:t>
            </a:r>
            <a:br>
              <a:rPr lang="cs-CZ" dirty="0"/>
            </a:br>
            <a:br>
              <a:rPr lang="cs-CZ" dirty="0"/>
            </a:br>
            <a:br>
              <a:rPr lang="cs-CZ" dirty="0"/>
            </a:br>
            <a:endParaRPr lang="cs-CZ" dirty="0"/>
          </a:p>
        </p:txBody>
      </p:sp>
      <p:sp>
        <p:nvSpPr>
          <p:cNvPr id="4" name="Zástupný symbol pro zápatí 3">
            <a:extLst>
              <a:ext uri="{FF2B5EF4-FFF2-40B4-BE49-F238E27FC236}">
                <a16:creationId xmlns:a16="http://schemas.microsoft.com/office/drawing/2014/main" id="{75C76630-6B7B-2477-FBB5-F6009750213D}"/>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03EB3445-0B38-1BAE-C979-825C7C2A933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172</a:t>
            </a:fld>
            <a:endParaRPr lang="cs-CZ"/>
          </a:p>
        </p:txBody>
      </p:sp>
    </p:spTree>
    <p:extLst>
      <p:ext uri="{BB962C8B-B14F-4D97-AF65-F5344CB8AC3E}">
        <p14:creationId xmlns:p14="http://schemas.microsoft.com/office/powerpoint/2010/main" val="311401485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3A41B83-C99A-1853-C682-4BE49F9F28A7}"/>
            </a:ext>
          </a:extLst>
        </p:cNvPr>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E370CD0-EC17-AF2E-A5AE-325CB1CCF3E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Dokončení textu memoranda</a:t>
            </a:r>
          </a:p>
        </p:txBody>
      </p:sp>
      <p:sp>
        <p:nvSpPr>
          <p:cNvPr id="3" name="Zástupný obsah 2">
            <a:extLst>
              <a:ext uri="{FF2B5EF4-FFF2-40B4-BE49-F238E27FC236}">
                <a16:creationId xmlns:a16="http://schemas.microsoft.com/office/drawing/2014/main" id="{B99E6848-C726-5C8E-F5A7-12F18B1DF7DC}"/>
              </a:ext>
            </a:extLst>
          </p:cNvPr>
          <p:cNvSpPr>
            <a:spLocks noGrp="1"/>
          </p:cNvSpPr>
          <p:nvPr>
            <p:ph idx="1"/>
          </p:nvPr>
        </p:nvSpPr>
        <p:spPr/>
        <p:txBody>
          <a:bodyPr wrap="square" anchor="t">
            <a:normAutofit fontScale="25000" lnSpcReduction="20000"/>
          </a:bodyPr>
          <a:lstStyle/>
          <a:p>
            <a:pPr marL="0" indent="0" algn="l">
              <a:lnSpc>
                <a:spcPct val="115000"/>
              </a:lnSpc>
              <a:spcAft>
                <a:spcPts val="600"/>
              </a:spcAft>
              <a:buNone/>
            </a:pPr>
            <a:br>
              <a:rPr lang="cs-CZ" sz="9600" dirty="0"/>
            </a:br>
            <a:r>
              <a:rPr lang="cs-CZ" sz="1600" b="0" dirty="0">
                <a:solidFill>
                  <a:srgbClr val="334155"/>
                </a:solidFill>
                <a:latin typeface="Calibri"/>
              </a:rPr>
              <a:t>RF, UK a USA znovu potvrzují svůj závazek vůči Ukrajině, že se v souladu se zásadami Závěrečného aktu KBSE zdrží hospodářského nátlaku, jehož cílem je podřídit vlastnímu zájmu výkon práv Ukrajiny vyplývajících z její svrchovanosti a zajistit si tak výhody jakéhokoli druhu.</a:t>
            </a:r>
            <a:br>
              <a:rPr lang="cs-CZ" sz="8000" dirty="0"/>
            </a:br>
            <a:br>
              <a:rPr lang="cs-CZ" sz="8000" dirty="0"/>
            </a:br>
            <a:r>
              <a:rPr lang="cs-CZ" sz="1600" b="0" dirty="0">
                <a:solidFill>
                  <a:srgbClr val="334155"/>
                </a:solidFill>
                <a:latin typeface="Calibri"/>
              </a:rPr>
              <a:t>RF, UK a USA znovu potvrzují svůj závazek usilovat o okamžité přijetí opatření Rady bezpečnosti Organizace spojených národů s cílem poskytnout pomoc Ukrajině jakožto státu, který nemá jaderné zbraně a je smluvní stranou Smlouvy o nešíření jaderných zbraní, pokud by se Ukrajina stala obětí aktu agrese nebo objektem hrozby agrese, při níž by byly použity jaderné zbraně.</a:t>
            </a:r>
            <a:br>
              <a:rPr lang="cs-CZ" sz="8000" dirty="0"/>
            </a:br>
            <a:br>
              <a:rPr lang="cs-CZ" sz="8000" dirty="0"/>
            </a:br>
            <a:r>
              <a:rPr lang="cs-CZ" sz="1600" b="0" dirty="0">
                <a:solidFill>
                  <a:srgbClr val="334155"/>
                </a:solidFill>
                <a:latin typeface="Calibri"/>
              </a:rPr>
              <a:t>RF, UK a USA v případě Ukrajiny znovu potvrzují svůj závazek nepoužít jaderné zbraně proti žádnému státu, který není stranou Smlouvy o nešíření jaderných zbraní, s výjimkou případu, kdy by na ně, jejich území nebo závislá území, jejich ozbrojené síly nebo jejich spojence zaútočil takový stát ve spojení nebo alianci se státem vlastnícím jaderné zbraně.</a:t>
            </a:r>
            <a:br>
              <a:rPr lang="cs-CZ" sz="8000" dirty="0"/>
            </a:br>
            <a:br>
              <a:rPr lang="cs-CZ" sz="8000" dirty="0"/>
            </a:br>
            <a:br>
              <a:rPr lang="cs-CZ" sz="8000" dirty="0"/>
            </a:br>
            <a:r>
              <a:rPr lang="cs-CZ" sz="1600" b="0" dirty="0">
                <a:solidFill>
                  <a:srgbClr val="334155"/>
                </a:solidFill>
                <a:latin typeface="Calibri"/>
              </a:rPr>
              <a:t>RF, UK a USA  budou konzultovat v případě, že nastane situace, která vyvolá otázku týkající se těchto závazků.</a:t>
            </a:r>
            <a:br>
              <a:rPr lang="cs-CZ" sz="8000" dirty="0"/>
            </a:br>
            <a:br>
              <a:rPr lang="cs-CZ" sz="9600" dirty="0"/>
            </a:br>
            <a:r>
              <a:rPr lang="cs-CZ" sz="1600" b="0" dirty="0">
                <a:solidFill>
                  <a:srgbClr val="334155"/>
                </a:solidFill>
                <a:latin typeface="Calibri"/>
              </a:rPr>
              <a:t>.</a:t>
            </a:r>
            <a:br>
              <a:rPr lang="cs-CZ" dirty="0"/>
            </a:br>
            <a:endParaRPr lang="cs-CZ" dirty="0"/>
          </a:p>
        </p:txBody>
      </p:sp>
      <p:sp>
        <p:nvSpPr>
          <p:cNvPr id="4" name="Zástupný symbol pro zápatí 3">
            <a:extLst>
              <a:ext uri="{FF2B5EF4-FFF2-40B4-BE49-F238E27FC236}">
                <a16:creationId xmlns:a16="http://schemas.microsoft.com/office/drawing/2014/main" id="{7276FA9E-8201-84E2-2E6C-065DB29F86C2}"/>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FA6574D-B0CF-7D84-FEBD-648292FAD686}"/>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173</a:t>
            </a:fld>
            <a:endParaRPr lang="cs-CZ"/>
          </a:p>
        </p:txBody>
      </p:sp>
    </p:spTree>
    <p:extLst>
      <p:ext uri="{BB962C8B-B14F-4D97-AF65-F5344CB8AC3E}">
        <p14:creationId xmlns:p14="http://schemas.microsoft.com/office/powerpoint/2010/main" val="28719432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8B833F6-F635-FF94-E14C-38AF9AD41353}"/>
            </a:ext>
          </a:extLst>
        </p:cNvPr>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EC5DFE3-1212-1CC3-D264-81EA699AB2C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Summit NATO v Bukurešti  3.4.2008</a:t>
            </a:r>
          </a:p>
        </p:txBody>
      </p:sp>
      <p:sp>
        <p:nvSpPr>
          <p:cNvPr id="3" name="Zástupný obsah 2">
            <a:extLst>
              <a:ext uri="{FF2B5EF4-FFF2-40B4-BE49-F238E27FC236}">
                <a16:creationId xmlns:a16="http://schemas.microsoft.com/office/drawing/2014/main" id="{961B3716-D385-766C-FAC3-424C5B443024}"/>
              </a:ext>
            </a:extLst>
          </p:cNvPr>
          <p:cNvSpPr>
            <a:spLocks noGrp="1"/>
          </p:cNvSpPr>
          <p:nvPr>
            <p:ph idx="1"/>
          </p:nvPr>
        </p:nvSpPr>
        <p:spPr/>
        <p:txBody>
          <a:bodyPr wrap="square" anchor="t">
            <a:normAutofit/>
          </a:bodyPr>
          <a:lstStyle/>
          <a:p>
            <a:pPr marL="0" indent="0" algn="l">
              <a:lnSpc>
                <a:spcPct val="115000"/>
              </a:lnSpc>
              <a:spcAft>
                <a:spcPts val="600"/>
              </a:spcAft>
              <a:buNone/>
            </a:pPr>
            <a:r>
              <a:rPr lang="cs-CZ" sz="1800" b="0" dirty="0">
                <a:solidFill>
                  <a:srgbClr val="334155"/>
                </a:solidFill>
                <a:latin typeface="Calibri"/>
              </a:rPr>
              <a:t>NATO vítá euro-atlantické ambice Ukrajiny a Gruzie týkající se členství v NATO. Dnes jsme se shodli na tom, že tyto země se stanou členy NATO. Oba státy přispěly cennými příspěvky k operacím Aliance. Vítáme demokratické reformy v Ukrajině a Gruzii a očekáváme svobodné a spravedlivé parlamentní volby v Gruzii v květnu. MAP (Akční plán na členství) je dalším krokem pro Ukrajinu a Gruzii na jejich přímé cestě k členství. Dnes dáváme jasně najevo, že podporujeme jejich žádosti o MAP. </a:t>
            </a:r>
          </a:p>
        </p:txBody>
      </p:sp>
      <p:sp>
        <p:nvSpPr>
          <p:cNvPr id="4" name="Zástupný symbol pro zápatí 3">
            <a:extLst>
              <a:ext uri="{FF2B5EF4-FFF2-40B4-BE49-F238E27FC236}">
                <a16:creationId xmlns:a16="http://schemas.microsoft.com/office/drawing/2014/main" id="{CF5B3239-1A2D-DB1A-F557-8375C058E40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C08D062-10D2-FB22-A75E-03259DB7D364}"/>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174</a:t>
            </a:fld>
            <a:endParaRPr lang="cs-CZ"/>
          </a:p>
        </p:txBody>
      </p:sp>
    </p:spTree>
    <p:extLst>
      <p:ext uri="{BB962C8B-B14F-4D97-AF65-F5344CB8AC3E}">
        <p14:creationId xmlns:p14="http://schemas.microsoft.com/office/powerpoint/2010/main" val="36954928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D239FE3-3601-9A21-840C-3C3C3D6A928F}"/>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Nová koncepce USA</a:t>
            </a:r>
          </a:p>
        </p:txBody>
      </p:sp>
      <p:pic>
        <p:nvPicPr>
          <p:cNvPr id="6" name="Online médium 5" descr="Trump and Stoltenberg get into tense exchange at NATO summit">
            <a:hlinkClick r:id="" action="ppaction://media"/>
            <a:extLst>
              <a:ext uri="{FF2B5EF4-FFF2-40B4-BE49-F238E27FC236}">
                <a16:creationId xmlns:a16="http://schemas.microsoft.com/office/drawing/2014/main" id="{5ED23C80-6B69-6F06-1C26-A4CC88E88C15}"/>
              </a:ext>
            </a:extLst>
          </p:cNvPr>
          <p:cNvPicPr>
            <a:picLocks noGrp="1" noRot="1" noChangeAspect="1"/>
          </p:cNvPicPr>
          <p:nvPr>
            <p:ph idx="1"/>
            <a:videoFile r:link="rId1"/>
          </p:nvPr>
        </p:nvPicPr>
        <p:blipFill>
          <a:blip r:embed="rId3"/>
          <a:stretch>
            <a:fillRect/>
          </a:stretch>
        </p:blipFill>
        <p:spPr>
          <a:xfrm>
            <a:off x="4654296" y="1377155"/>
            <a:ext cx="7214616" cy="4076258"/>
          </a:xfrm>
          <a:prstGeom prst="rect">
            <a:avLst/>
          </a:prstGeom>
        </p:spPr>
      </p:pic>
      <p:sp>
        <p:nvSpPr>
          <p:cNvPr id="4" name="Zástupný symbol pro zápatí 3">
            <a:extLst>
              <a:ext uri="{FF2B5EF4-FFF2-40B4-BE49-F238E27FC236}">
                <a16:creationId xmlns:a16="http://schemas.microsoft.com/office/drawing/2014/main" id="{059EE4AB-E3C0-3E71-70A7-43C79D792142}"/>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92D6BAF-9BC1-5518-6F8D-57289A47EE83}"/>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175</a:t>
            </a:fld>
            <a:endParaRPr lang="en-US"/>
          </a:p>
        </p:txBody>
      </p:sp>
    </p:spTree>
    <p:extLst>
      <p:ext uri="{BB962C8B-B14F-4D97-AF65-F5344CB8AC3E}">
        <p14:creationId xmlns:p14="http://schemas.microsoft.com/office/powerpoint/2010/main" val="46031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9A85775-50A6-92E0-E71B-2331F0CC8FA5}"/>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Nová koncepce americké administrativy</a:t>
            </a:r>
          </a:p>
        </p:txBody>
      </p:sp>
      <p:pic>
        <p:nvPicPr>
          <p:cNvPr id="6" name="Online médium 5" descr="WATCH: Trump BLASTS Leaders @ NATO, Tells Them They Need to Pay Their Share (FULL SPEECH) - FNN">
            <a:hlinkClick r:id="" action="ppaction://media"/>
            <a:extLst>
              <a:ext uri="{FF2B5EF4-FFF2-40B4-BE49-F238E27FC236}">
                <a16:creationId xmlns:a16="http://schemas.microsoft.com/office/drawing/2014/main" id="{A927FFDE-49C9-C5A8-488D-EE1606A4FB84}"/>
              </a:ext>
            </a:extLst>
          </p:cNvPr>
          <p:cNvPicPr>
            <a:picLocks noGrp="1" noRot="1" noChangeAspect="1"/>
          </p:cNvPicPr>
          <p:nvPr>
            <p:ph idx="1"/>
            <a:videoFile r:link="rId1"/>
          </p:nvPr>
        </p:nvPicPr>
        <p:blipFill>
          <a:blip r:embed="rId3"/>
          <a:stretch>
            <a:fillRect/>
          </a:stretch>
        </p:blipFill>
        <p:spPr>
          <a:xfrm>
            <a:off x="4654296" y="1377155"/>
            <a:ext cx="7214616" cy="4076258"/>
          </a:xfrm>
          <a:prstGeom prst="rect">
            <a:avLst/>
          </a:prstGeom>
        </p:spPr>
      </p:pic>
      <p:sp>
        <p:nvSpPr>
          <p:cNvPr id="4" name="Zástupný symbol pro zápatí 3">
            <a:extLst>
              <a:ext uri="{FF2B5EF4-FFF2-40B4-BE49-F238E27FC236}">
                <a16:creationId xmlns:a16="http://schemas.microsoft.com/office/drawing/2014/main" id="{11FD0AAB-A822-CC70-3E00-2AA6A53437E7}"/>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432CDA3-0BB8-A397-0C7C-A8A1F4C3B685}"/>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176</a:t>
            </a:fld>
            <a:endParaRPr lang="en-US"/>
          </a:p>
        </p:txBody>
      </p:sp>
    </p:spTree>
    <p:extLst>
      <p:ext uri="{BB962C8B-B14F-4D97-AF65-F5344CB8AC3E}">
        <p14:creationId xmlns:p14="http://schemas.microsoft.com/office/powerpoint/2010/main" val="337809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B1C4202-B15A-93B8-CFAE-82273195C294}"/>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Emmanuel Macron – NATO ve stavu mozkové smrti (7.10.2019)</a:t>
            </a:r>
          </a:p>
        </p:txBody>
      </p:sp>
      <p:sp>
        <p:nvSpPr>
          <p:cNvPr id="3" name="Zástupný obsah 2">
            <a:extLst>
              <a:ext uri="{FF2B5EF4-FFF2-40B4-BE49-F238E27FC236}">
                <a16:creationId xmlns:a16="http://schemas.microsoft.com/office/drawing/2014/main" id="{01AA42F2-DD00-395F-FE10-4B078D15E1A7}"/>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NATO se v současnosti nachází ve stavu mozkové smrti, řekl v rozhovoru pro britský týdeník </a:t>
            </a:r>
            <a:r>
              <a:rPr lang="cs-CZ" sz="1800" b="0" dirty="0" err="1">
                <a:solidFill>
                  <a:srgbClr val="334155"/>
                </a:solidFill>
                <a:latin typeface="Calibri"/>
              </a:rPr>
              <a:t>The</a:t>
            </a:r>
            <a:r>
              <a:rPr lang="cs-CZ" sz="1800" b="0" dirty="0">
                <a:solidFill>
                  <a:srgbClr val="334155"/>
                </a:solidFill>
                <a:latin typeface="Calibri"/>
              </a:rPr>
              <a:t> </a:t>
            </a:r>
            <a:r>
              <a:rPr lang="cs-CZ" sz="1800" b="0" dirty="0" err="1">
                <a:solidFill>
                  <a:srgbClr val="334155"/>
                </a:solidFill>
                <a:latin typeface="Calibri"/>
              </a:rPr>
              <a:t>Economist</a:t>
            </a:r>
            <a:r>
              <a:rPr lang="cs-CZ" sz="1800" b="0" dirty="0">
                <a:solidFill>
                  <a:srgbClr val="334155"/>
                </a:solidFill>
                <a:latin typeface="Calibri"/>
              </a:rPr>
              <a:t> Emmanuel Macron. </a:t>
            </a:r>
          </a:p>
          <a:p>
            <a:pPr algn="l">
              <a:lnSpc>
                <a:spcPct val="115000"/>
              </a:lnSpc>
              <a:spcAft>
                <a:spcPts val="600"/>
              </a:spcAft>
            </a:pPr>
            <a:r>
              <a:rPr lang="cs-CZ" sz="1800" b="0" dirty="0">
                <a:solidFill>
                  <a:srgbClr val="334155"/>
                </a:solidFill>
                <a:latin typeface="Calibri"/>
              </a:rPr>
              <a:t>Dvě určující příčiny:  nový přístup Washingtonu, který má NATO za „obchodní projekt“, a  vpád Turecka do Sýrie. </a:t>
            </a:r>
          </a:p>
          <a:p>
            <a:pPr algn="l">
              <a:lnSpc>
                <a:spcPct val="115000"/>
              </a:lnSpc>
              <a:spcAft>
                <a:spcPts val="600"/>
              </a:spcAft>
            </a:pPr>
            <a:r>
              <a:rPr lang="cs-CZ" sz="1800" b="0" dirty="0">
                <a:solidFill>
                  <a:srgbClr val="334155"/>
                </a:solidFill>
                <a:latin typeface="Calibri"/>
              </a:rPr>
              <a:t>Evropská unie se musí probudit a posílit svou obranyschopnost.</a:t>
            </a:r>
          </a:p>
          <a:p>
            <a:pPr algn="l">
              <a:lnSpc>
                <a:spcPct val="115000"/>
              </a:lnSpc>
              <a:spcAft>
                <a:spcPts val="600"/>
              </a:spcAft>
            </a:pPr>
            <a:r>
              <a:rPr lang="cs-CZ" sz="1800" b="0" i="0" dirty="0">
                <a:solidFill>
                  <a:srgbClr val="334155"/>
                </a:solidFill>
                <a:effectLst/>
                <a:latin typeface="Calibri" panose="020B0503030403020204" pitchFamily="34" charset="0"/>
              </a:rPr>
              <a:t>|EU po nástupu prezidenta Donalda Trumpa k moci již nemůže plně spoléhat na Spojené státy a musí posílit vlastní obranyschopnost nezávisle na NATO. </a:t>
            </a:r>
          </a:p>
          <a:p>
            <a:pPr algn="l">
              <a:lnSpc>
                <a:spcPct val="115000"/>
              </a:lnSpc>
              <a:spcAft>
                <a:spcPts val="600"/>
              </a:spcAft>
            </a:pPr>
            <a:r>
              <a:rPr lang="cs-CZ" sz="1800" b="0" dirty="0">
                <a:solidFill>
                  <a:srgbClr val="334155"/>
                </a:solidFill>
                <a:latin typeface="Calibri" panose="020B0503030403020204" pitchFamily="34" charset="0"/>
              </a:rPr>
              <a:t>J</a:t>
            </a:r>
            <a:r>
              <a:rPr lang="cs-CZ" sz="1800" b="0" i="0" dirty="0">
                <a:solidFill>
                  <a:srgbClr val="334155"/>
                </a:solidFill>
                <a:effectLst/>
                <a:latin typeface="Calibri" panose="020B0503030403020204" pitchFamily="34" charset="0"/>
              </a:rPr>
              <a:t>e podle něj třeba znovu zahájit strategický dialog s Ruskem</a:t>
            </a:r>
            <a:endParaRPr lang="cs-CZ" dirty="0"/>
          </a:p>
        </p:txBody>
      </p:sp>
      <p:sp>
        <p:nvSpPr>
          <p:cNvPr id="4" name="Zástupný symbol pro zápatí 3">
            <a:extLst>
              <a:ext uri="{FF2B5EF4-FFF2-40B4-BE49-F238E27FC236}">
                <a16:creationId xmlns:a16="http://schemas.microsoft.com/office/drawing/2014/main" id="{BE8EC9AE-488C-1422-AA62-8EBFB8BC3A4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BD56AB16-A979-65C9-92B8-79C0043E6AB6}"/>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177</a:t>
            </a:fld>
            <a:endParaRPr lang="cs-CZ"/>
          </a:p>
        </p:txBody>
      </p:sp>
    </p:spTree>
    <p:extLst>
      <p:ext uri="{BB962C8B-B14F-4D97-AF65-F5344CB8AC3E}">
        <p14:creationId xmlns:p14="http://schemas.microsoft.com/office/powerpoint/2010/main" val="36099238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FC99657-5937-A648-9281-0CD881EF3289}"/>
            </a:ext>
          </a:extLst>
        </p:cNvPr>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C5CF9D7-204F-EA05-932E-E738D81BD326}"/>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Putinův projev na konferenci v Mnichově 2007</a:t>
            </a:r>
          </a:p>
        </p:txBody>
      </p:sp>
      <p:sp>
        <p:nvSpPr>
          <p:cNvPr id="3" name="Zástupný obsah 2">
            <a:extLst>
              <a:ext uri="{FF2B5EF4-FFF2-40B4-BE49-F238E27FC236}">
                <a16:creationId xmlns:a16="http://schemas.microsoft.com/office/drawing/2014/main" id="{80EB7E3F-20DD-418A-702D-1E41EA756EE5}"/>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Proměna globálního uspořádání, konec bipolárního uspořádání a  </a:t>
            </a:r>
            <a:r>
              <a:rPr lang="cs-CZ" sz="2000" b="0" dirty="0" err="1">
                <a:solidFill>
                  <a:srgbClr val="334155"/>
                </a:solidFill>
                <a:latin typeface="Calibri"/>
              </a:rPr>
              <a:t>uniporálního</a:t>
            </a:r>
            <a:r>
              <a:rPr lang="cs-CZ" sz="2000" b="0" dirty="0">
                <a:solidFill>
                  <a:srgbClr val="334155"/>
                </a:solidFill>
                <a:latin typeface="Calibri"/>
              </a:rPr>
              <a:t> uspořádání.</a:t>
            </a:r>
          </a:p>
          <a:p>
            <a:pPr algn="l">
              <a:lnSpc>
                <a:spcPct val="115000"/>
              </a:lnSpc>
              <a:spcAft>
                <a:spcPts val="600"/>
              </a:spcAft>
            </a:pPr>
            <a:r>
              <a:rPr lang="cs-CZ" sz="2000" b="0" dirty="0">
                <a:solidFill>
                  <a:srgbClr val="334155"/>
                </a:solidFill>
                <a:latin typeface="Calibri"/>
              </a:rPr>
              <a:t>Svět je multipolární </a:t>
            </a:r>
          </a:p>
          <a:p>
            <a:pPr algn="l">
              <a:lnSpc>
                <a:spcPct val="115000"/>
              </a:lnSpc>
              <a:spcAft>
                <a:spcPts val="600"/>
              </a:spcAft>
            </a:pPr>
            <a:r>
              <a:rPr lang="cs-CZ" sz="2000" b="0" dirty="0">
                <a:solidFill>
                  <a:srgbClr val="334155"/>
                </a:solidFill>
                <a:latin typeface="Calibri"/>
              </a:rPr>
              <a:t>Jakmile je ohrožena jedna země, jsou ohroženy všechny</a:t>
            </a:r>
          </a:p>
          <a:p>
            <a:pPr algn="l">
              <a:lnSpc>
                <a:spcPct val="115000"/>
              </a:lnSpc>
              <a:spcAft>
                <a:spcPts val="600"/>
              </a:spcAft>
            </a:pPr>
            <a:r>
              <a:rPr lang="cs-CZ" sz="2000" b="0" dirty="0">
                <a:solidFill>
                  <a:srgbClr val="334155"/>
                </a:solidFill>
                <a:latin typeface="Calibri"/>
              </a:rPr>
              <a:t>Nutný respekt k různým strategickým zájmům</a:t>
            </a:r>
          </a:p>
          <a:p>
            <a:pPr algn="l">
              <a:lnSpc>
                <a:spcPct val="115000"/>
              </a:lnSpc>
              <a:spcAft>
                <a:spcPts val="600"/>
              </a:spcAft>
            </a:pPr>
            <a:r>
              <a:rPr lang="cs-CZ" sz="2000" b="0" dirty="0">
                <a:solidFill>
                  <a:srgbClr val="334155"/>
                </a:solidFill>
                <a:latin typeface="Calibri"/>
              </a:rPr>
              <a:t>“Slib NATO“ nerozšiřovat se za hranice bývalého SSSR</a:t>
            </a:r>
          </a:p>
          <a:p>
            <a:pPr algn="l">
              <a:lnSpc>
                <a:spcPct val="115000"/>
              </a:lnSpc>
              <a:spcAft>
                <a:spcPts val="600"/>
              </a:spcAft>
            </a:pPr>
            <a:r>
              <a:rPr lang="cs-CZ" sz="2000" b="0" dirty="0">
                <a:solidFill>
                  <a:srgbClr val="334155"/>
                </a:solidFill>
                <a:latin typeface="Calibri"/>
                <a:hlinkClick r:id="rId2"/>
              </a:rPr>
              <a:t>https://is.muni.cz/th/xlghl/DP_Fillinger_Speeches.pdf</a:t>
            </a:r>
            <a:endParaRPr lang="cs-CZ" dirty="0"/>
          </a:p>
          <a:p>
            <a:pPr marL="0" indent="0" algn="l">
              <a:lnSpc>
                <a:spcPct val="115000"/>
              </a:lnSpc>
              <a:spcAft>
                <a:spcPts val="600"/>
              </a:spcAft>
              <a:buNone/>
            </a:pPr>
            <a:endParaRPr lang="cs-CZ" dirty="0"/>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E8FC9931-13DC-28F2-8987-8C086F67562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80D98E56-FDF3-E4DA-CCDD-875D086B79C2}"/>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178</a:t>
            </a:fld>
            <a:endParaRPr lang="cs-CZ"/>
          </a:p>
        </p:txBody>
      </p:sp>
    </p:spTree>
    <p:extLst>
      <p:ext uri="{BB962C8B-B14F-4D97-AF65-F5344CB8AC3E}">
        <p14:creationId xmlns:p14="http://schemas.microsoft.com/office/powerpoint/2010/main" val="7917127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AF47247-5058-0722-1986-955FD437F430}"/>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Putinův projev na konferenci v Mnichově 2007</a:t>
            </a:r>
          </a:p>
        </p:txBody>
      </p:sp>
      <p:sp>
        <p:nvSpPr>
          <p:cNvPr id="3" name="Zástupný obsah 2">
            <a:extLst>
              <a:ext uri="{FF2B5EF4-FFF2-40B4-BE49-F238E27FC236}">
                <a16:creationId xmlns:a16="http://schemas.microsoft.com/office/drawing/2014/main" id="{F40D74A8-E709-9995-18DE-683E62656B1F}"/>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hlinkClick r:id="rId2"/>
              </a:rPr>
              <a:t>https://www.youtube.com/watch?v=Jg_75wla-nE</a:t>
            </a:r>
            <a:endParaRPr lang="cs-CZ" dirty="0"/>
          </a:p>
          <a:p>
            <a:pPr algn="l">
              <a:lnSpc>
                <a:spcPct val="115000"/>
              </a:lnSpc>
              <a:spcAft>
                <a:spcPts val="600"/>
              </a:spcAft>
            </a:pPr>
            <a:r>
              <a:rPr lang="cs-CZ" sz="2000" b="0" dirty="0">
                <a:solidFill>
                  <a:srgbClr val="334155"/>
                </a:solidFill>
                <a:latin typeface="Calibri"/>
              </a:rPr>
              <a:t>Proměna globálního uspořádání, konec bipolárního uspořádání a  </a:t>
            </a:r>
            <a:r>
              <a:rPr lang="cs-CZ" sz="2000" b="0" dirty="0" err="1">
                <a:solidFill>
                  <a:srgbClr val="334155"/>
                </a:solidFill>
                <a:latin typeface="Calibri"/>
              </a:rPr>
              <a:t>uniporálního</a:t>
            </a:r>
            <a:r>
              <a:rPr lang="cs-CZ" sz="2000" b="0" dirty="0">
                <a:solidFill>
                  <a:srgbClr val="334155"/>
                </a:solidFill>
                <a:latin typeface="Calibri"/>
              </a:rPr>
              <a:t> uspořádání.</a:t>
            </a:r>
          </a:p>
          <a:p>
            <a:pPr algn="l">
              <a:lnSpc>
                <a:spcPct val="115000"/>
              </a:lnSpc>
              <a:spcAft>
                <a:spcPts val="600"/>
              </a:spcAft>
            </a:pPr>
            <a:r>
              <a:rPr lang="cs-CZ" sz="2000" b="0" dirty="0">
                <a:solidFill>
                  <a:srgbClr val="334155"/>
                </a:solidFill>
                <a:latin typeface="Calibri"/>
              </a:rPr>
              <a:t>Svět je multipolární </a:t>
            </a:r>
          </a:p>
          <a:p>
            <a:pPr algn="l">
              <a:lnSpc>
                <a:spcPct val="115000"/>
              </a:lnSpc>
              <a:spcAft>
                <a:spcPts val="600"/>
              </a:spcAft>
            </a:pPr>
            <a:r>
              <a:rPr lang="cs-CZ" sz="2000" b="0" dirty="0">
                <a:solidFill>
                  <a:srgbClr val="334155"/>
                </a:solidFill>
                <a:latin typeface="Calibri"/>
              </a:rPr>
              <a:t>Jakmile je ohrožena jedna země, jsou ohroženy všechny</a:t>
            </a:r>
          </a:p>
          <a:p>
            <a:pPr algn="l">
              <a:lnSpc>
                <a:spcPct val="115000"/>
              </a:lnSpc>
              <a:spcAft>
                <a:spcPts val="600"/>
              </a:spcAft>
            </a:pPr>
            <a:r>
              <a:rPr lang="cs-CZ" sz="2000" b="0" dirty="0">
                <a:solidFill>
                  <a:srgbClr val="334155"/>
                </a:solidFill>
                <a:latin typeface="Calibri"/>
              </a:rPr>
              <a:t>Nutný respekt k různým strategickým zájmům</a:t>
            </a:r>
          </a:p>
          <a:p>
            <a:pPr algn="l">
              <a:lnSpc>
                <a:spcPct val="115000"/>
              </a:lnSpc>
              <a:spcAft>
                <a:spcPts val="600"/>
              </a:spcAft>
            </a:pPr>
            <a:r>
              <a:rPr lang="cs-CZ" sz="2000" b="0" dirty="0">
                <a:solidFill>
                  <a:srgbClr val="334155"/>
                </a:solidFill>
                <a:latin typeface="Calibri"/>
              </a:rPr>
              <a:t>“Slib NATO“ nerozšiřovat se za hranice bývalého SSSR</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7DF31ECE-0E05-EAF8-FBAE-13EE51FB0AB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772E6F1-8248-0AE7-4D99-26DC1354511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179</a:t>
            </a:fld>
            <a:endParaRPr lang="cs-CZ"/>
          </a:p>
        </p:txBody>
      </p:sp>
    </p:spTree>
    <p:extLst>
      <p:ext uri="{BB962C8B-B14F-4D97-AF65-F5344CB8AC3E}">
        <p14:creationId xmlns:p14="http://schemas.microsoft.com/office/powerpoint/2010/main" val="563397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81C476F3-D8DD-9ADD-1079-7E4CE5B946C4}"/>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Aféra </a:t>
            </a:r>
            <a:r>
              <a:rPr lang="cs-CZ" sz="3400" b="1" dirty="0" err="1">
                <a:solidFill>
                  <a:srgbClr val="0F172A"/>
                </a:solidFill>
                <a:latin typeface="Calibri"/>
              </a:rPr>
              <a:t>Watergate</a:t>
            </a:r>
            <a:r>
              <a:rPr lang="cs-CZ" sz="3400" b="1" dirty="0">
                <a:solidFill>
                  <a:srgbClr val="0F172A"/>
                </a:solidFill>
                <a:latin typeface="Calibri"/>
              </a:rPr>
              <a:t> </a:t>
            </a:r>
          </a:p>
        </p:txBody>
      </p:sp>
      <p:sp>
        <p:nvSpPr>
          <p:cNvPr id="3" name="Zástupný obsah 2">
            <a:extLst>
              <a:ext uri="{FF2B5EF4-FFF2-40B4-BE49-F238E27FC236}">
                <a16:creationId xmlns:a16="http://schemas.microsoft.com/office/drawing/2014/main" id="{CEB5A16B-1CBB-EF8A-8996-DC9FDDE51783}"/>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Do sídla Demokratické strany v komplexu </a:t>
            </a:r>
            <a:r>
              <a:rPr lang="cs-CZ" sz="1800" b="0" dirty="0" err="1">
                <a:solidFill>
                  <a:srgbClr val="334155"/>
                </a:solidFill>
                <a:latin typeface="Calibri"/>
              </a:rPr>
              <a:t>Watergate</a:t>
            </a:r>
            <a:r>
              <a:rPr lang="cs-CZ" sz="1800" b="0" dirty="0">
                <a:solidFill>
                  <a:srgbClr val="334155"/>
                </a:solidFill>
                <a:latin typeface="Calibri"/>
              </a:rPr>
              <a:t> ve Washingtonu, D.C. v roce 1972 násilně vnikli pracovníci aparátu republikánského prezidenta Richarda Nixona. Ti byli pověřeni úkolem umístit do budovy odposlech. </a:t>
            </a:r>
          </a:p>
          <a:p>
            <a:pPr algn="l">
              <a:lnSpc>
                <a:spcPct val="115000"/>
              </a:lnSpc>
              <a:spcAft>
                <a:spcPts val="600"/>
              </a:spcAft>
            </a:pPr>
            <a:r>
              <a:rPr lang="cs-CZ" sz="1800" b="0" dirty="0">
                <a:solidFill>
                  <a:srgbClr val="334155"/>
                </a:solidFill>
                <a:latin typeface="Calibri"/>
              </a:rPr>
              <a:t>O události začali psát reportéři deníku </a:t>
            </a:r>
            <a:r>
              <a:rPr lang="cs-CZ" sz="1800" b="0" dirty="0" err="1">
                <a:solidFill>
                  <a:srgbClr val="334155"/>
                </a:solidFill>
                <a:latin typeface="Calibri"/>
              </a:rPr>
              <a:t>The</a:t>
            </a:r>
            <a:r>
              <a:rPr lang="cs-CZ" sz="1800" b="0" dirty="0">
                <a:solidFill>
                  <a:srgbClr val="334155"/>
                </a:solidFill>
                <a:latin typeface="Calibri"/>
              </a:rPr>
              <a:t> Washington Post Carl </a:t>
            </a:r>
            <a:r>
              <a:rPr lang="cs-CZ" sz="1800" b="0" dirty="0" err="1">
                <a:solidFill>
                  <a:srgbClr val="334155"/>
                </a:solidFill>
                <a:latin typeface="Calibri"/>
              </a:rPr>
              <a:t>Bernstein</a:t>
            </a:r>
            <a:r>
              <a:rPr lang="cs-CZ" sz="1800" b="0" dirty="0">
                <a:solidFill>
                  <a:srgbClr val="334155"/>
                </a:solidFill>
                <a:latin typeface="Calibri"/>
              </a:rPr>
              <a:t> a Bob </a:t>
            </a:r>
            <a:r>
              <a:rPr lang="cs-CZ" sz="1800" b="0" dirty="0" err="1">
                <a:solidFill>
                  <a:srgbClr val="334155"/>
                </a:solidFill>
                <a:latin typeface="Calibri"/>
              </a:rPr>
              <a:t>Woodward</a:t>
            </a:r>
            <a:r>
              <a:rPr lang="cs-CZ" sz="1800" b="0" dirty="0">
                <a:solidFill>
                  <a:srgbClr val="334155"/>
                </a:solidFill>
                <a:latin typeface="Calibri"/>
              </a:rPr>
              <a:t>, kteří za své reportáže v roce 1973 získali Pulitzerovu cenu. </a:t>
            </a:r>
          </a:p>
          <a:p>
            <a:pPr algn="l">
              <a:lnSpc>
                <a:spcPct val="115000"/>
              </a:lnSpc>
              <a:spcAft>
                <a:spcPts val="600"/>
              </a:spcAft>
            </a:pPr>
            <a:r>
              <a:rPr lang="cs-CZ" sz="1800" b="0" dirty="0">
                <a:solidFill>
                  <a:srgbClr val="334155"/>
                </a:solidFill>
                <a:latin typeface="Calibri"/>
              </a:rPr>
              <a:t>Název místa, kde se celý tento případ odehrával, tj. hotelový a kancelářský komplex šesti budov jménem </a:t>
            </a:r>
            <a:r>
              <a:rPr lang="cs-CZ" sz="1800" b="0" dirty="0" err="1">
                <a:solidFill>
                  <a:srgbClr val="334155"/>
                </a:solidFill>
                <a:latin typeface="Calibri"/>
              </a:rPr>
              <a:t>Watergate</a:t>
            </a:r>
            <a:r>
              <a:rPr lang="cs-CZ" sz="1800" b="0" dirty="0">
                <a:solidFill>
                  <a:srgbClr val="334155"/>
                </a:solidFill>
                <a:latin typeface="Calibri"/>
              </a:rPr>
              <a:t>, se od té doby stal synonymem pro velikou aféru, a to nejprve v angličtině, poté i v jiných jazycích, včetně češtiny. (Přípona „-</a:t>
            </a:r>
            <a:r>
              <a:rPr lang="cs-CZ" sz="1800" b="0" dirty="0" err="1">
                <a:solidFill>
                  <a:srgbClr val="334155"/>
                </a:solidFill>
                <a:latin typeface="Calibri"/>
              </a:rPr>
              <a:t>gate</a:t>
            </a:r>
            <a:r>
              <a:rPr lang="cs-CZ" sz="1800" b="0" dirty="0">
                <a:solidFill>
                  <a:srgbClr val="334155"/>
                </a:solidFill>
                <a:latin typeface="Calibri"/>
              </a:rPr>
              <a:t>“ je přidávána k určujícímu jménu; viz např. </a:t>
            </a:r>
            <a:r>
              <a:rPr lang="cs-CZ" sz="1800" b="0" dirty="0" err="1">
                <a:solidFill>
                  <a:srgbClr val="334155"/>
                </a:solidFill>
                <a:latin typeface="Calibri"/>
              </a:rPr>
              <a:t>Irangate</a:t>
            </a:r>
            <a:r>
              <a:rPr lang="cs-CZ" sz="1800" b="0" dirty="0">
                <a:solidFill>
                  <a:srgbClr val="334155"/>
                </a:solidFill>
                <a:latin typeface="Calibri"/>
              </a:rPr>
              <a:t> nebo </a:t>
            </a:r>
            <a:r>
              <a:rPr lang="cs-CZ" sz="1800" b="0" dirty="0" err="1">
                <a:solidFill>
                  <a:srgbClr val="334155"/>
                </a:solidFill>
                <a:latin typeface="Calibri"/>
              </a:rPr>
              <a:t>Dieselgate</a:t>
            </a:r>
            <a:r>
              <a:rPr lang="cs-CZ" sz="1800" b="0" dirty="0">
                <a:solidFill>
                  <a:srgbClr val="334155"/>
                </a:solidFill>
                <a:latin typeface="Calibri"/>
              </a:rPr>
              <a:t> a mnoho dalších.)</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F7AE57A6-00CF-668A-C568-27F29559012D}"/>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0531E01B-0BE2-E8D4-7A2B-009DA850070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18</a:t>
            </a:fld>
            <a:endParaRPr lang="cs-CZ"/>
          </a:p>
        </p:txBody>
      </p:sp>
    </p:spTree>
    <p:extLst>
      <p:ext uri="{BB962C8B-B14F-4D97-AF65-F5344CB8AC3E}">
        <p14:creationId xmlns:p14="http://schemas.microsoft.com/office/powerpoint/2010/main" val="24799178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CB005BF-F895-DB77-5E83-C75D9EF71DCE}"/>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Rozšíření NATO – sliby  Západu</a:t>
            </a:r>
          </a:p>
        </p:txBody>
      </p:sp>
      <p:pic>
        <p:nvPicPr>
          <p:cNvPr id="7" name="Online médium 6" descr="Did NATO promise Russia never to expand to the east? | DW News">
            <a:hlinkClick r:id="" action="ppaction://media"/>
            <a:extLst>
              <a:ext uri="{FF2B5EF4-FFF2-40B4-BE49-F238E27FC236}">
                <a16:creationId xmlns:a16="http://schemas.microsoft.com/office/drawing/2014/main" id="{A88D3874-0B33-C7FF-73A5-67D11BB075A1}"/>
              </a:ext>
            </a:extLst>
          </p:cNvPr>
          <p:cNvPicPr>
            <a:picLocks noGrp="1" noRot="1" noChangeAspect="1"/>
          </p:cNvPicPr>
          <p:nvPr>
            <p:ph idx="1"/>
            <a:videoFile r:link="rId1"/>
          </p:nvPr>
        </p:nvPicPr>
        <p:blipFill>
          <a:blip r:embed="rId3"/>
          <a:stretch>
            <a:fillRect/>
          </a:stretch>
        </p:blipFill>
        <p:spPr>
          <a:xfrm>
            <a:off x="4654296" y="1377155"/>
            <a:ext cx="7214616" cy="4076258"/>
          </a:xfrm>
          <a:prstGeom prst="rect">
            <a:avLst/>
          </a:prstGeom>
        </p:spPr>
      </p:pic>
      <p:sp>
        <p:nvSpPr>
          <p:cNvPr id="4" name="Zástupný symbol pro zápatí 3">
            <a:extLst>
              <a:ext uri="{FF2B5EF4-FFF2-40B4-BE49-F238E27FC236}">
                <a16:creationId xmlns:a16="http://schemas.microsoft.com/office/drawing/2014/main" id="{79B66C52-7381-0C0E-88D6-52E31416C096}"/>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044D79B4-8828-989C-9621-C01713D058C8}"/>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180</a:t>
            </a:fld>
            <a:endParaRPr lang="en-US"/>
          </a:p>
        </p:txBody>
      </p:sp>
    </p:spTree>
    <p:extLst>
      <p:ext uri="{BB962C8B-B14F-4D97-AF65-F5344CB8AC3E}">
        <p14:creationId xmlns:p14="http://schemas.microsoft.com/office/powerpoint/2010/main" val="49625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1C99C3A-2B7A-B3E9-2E7A-066C878DC397}"/>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Rozšíření EU jako globální jev</a:t>
            </a:r>
          </a:p>
        </p:txBody>
      </p:sp>
      <p:pic>
        <p:nvPicPr>
          <p:cNvPr id="6" name="Online médium 5" descr="The Expansion of the European Union (1952-2022)">
            <a:hlinkClick r:id="" action="ppaction://media"/>
            <a:extLst>
              <a:ext uri="{FF2B5EF4-FFF2-40B4-BE49-F238E27FC236}">
                <a16:creationId xmlns:a16="http://schemas.microsoft.com/office/drawing/2014/main" id="{1402E5DF-4E95-4B1B-7CF4-A5FA8931C1B7}"/>
              </a:ext>
            </a:extLst>
          </p:cNvPr>
          <p:cNvPicPr>
            <a:picLocks noGrp="1" noRot="1" noChangeAspect="1"/>
          </p:cNvPicPr>
          <p:nvPr>
            <p:ph idx="1"/>
            <a:videoFile r:link="rId1"/>
          </p:nvPr>
        </p:nvPicPr>
        <p:blipFill>
          <a:blip r:embed="rId3"/>
          <a:stretch>
            <a:fillRect/>
          </a:stretch>
        </p:blipFill>
        <p:spPr>
          <a:xfrm>
            <a:off x="4654296" y="1377155"/>
            <a:ext cx="7214616" cy="4076258"/>
          </a:xfrm>
          <a:prstGeom prst="rect">
            <a:avLst/>
          </a:prstGeom>
        </p:spPr>
      </p:pic>
      <p:sp>
        <p:nvSpPr>
          <p:cNvPr id="4" name="Zástupný symbol pro zápatí 3">
            <a:extLst>
              <a:ext uri="{FF2B5EF4-FFF2-40B4-BE49-F238E27FC236}">
                <a16:creationId xmlns:a16="http://schemas.microsoft.com/office/drawing/2014/main" id="{A4E6B997-37BC-8549-F3E4-7D4775DFD984}"/>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0190384A-395B-C5A1-DDFA-87C3A0C25D98}"/>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181</a:t>
            </a:fld>
            <a:endParaRPr lang="en-US"/>
          </a:p>
        </p:txBody>
      </p:sp>
    </p:spTree>
    <p:extLst>
      <p:ext uri="{BB962C8B-B14F-4D97-AF65-F5344CB8AC3E}">
        <p14:creationId xmlns:p14="http://schemas.microsoft.com/office/powerpoint/2010/main" val="394395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BF31975-0231-1B6F-A814-559B8F4B014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Postavení Evropské unie</a:t>
            </a:r>
          </a:p>
        </p:txBody>
      </p:sp>
      <p:sp>
        <p:nvSpPr>
          <p:cNvPr id="4" name="Zástupný symbol pro zápatí 3">
            <a:extLst>
              <a:ext uri="{FF2B5EF4-FFF2-40B4-BE49-F238E27FC236}">
                <a16:creationId xmlns:a16="http://schemas.microsoft.com/office/drawing/2014/main" id="{8ED5B46D-5E78-18A0-9838-E3F1B662D68B}"/>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5EF5D740-2EDA-0663-A77E-A7898B14EDD6}"/>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182</a:t>
            </a:fld>
            <a:endParaRPr lang="cs-CZ"/>
          </a:p>
        </p:txBody>
      </p:sp>
    </p:spTree>
    <p:extLst>
      <p:ext uri="{BB962C8B-B14F-4D97-AF65-F5344CB8AC3E}">
        <p14:creationId xmlns:p14="http://schemas.microsoft.com/office/powerpoint/2010/main" val="213797996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7" name="Rectangle 1638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388" name="Rectangle 1638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385" name="Title 3"/>
          <p:cNvSpPr>
            <a:spLocks noGrp="1"/>
          </p:cNvSpPr>
          <p:nvPr>
            <p:ph type="title"/>
          </p:nvPr>
        </p:nvSpPr>
        <p:spPr/>
        <p:txBody>
          <a:bodyPr wrap="square" anchor="t"/>
          <a:lstStyle/>
          <a:p>
            <a:pPr algn="l">
              <a:lnSpc>
                <a:spcPct val="105000"/>
              </a:lnSpc>
              <a:spcAft>
                <a:spcPts val="400"/>
              </a:spcAft>
            </a:pPr>
            <a:r>
              <a:rPr lang="en-US" sz="3400" b="1" dirty="0" err="1">
                <a:solidFill>
                  <a:srgbClr val="0F172A"/>
                </a:solidFill>
                <a:latin typeface="Calibri" charset="0"/>
              </a:rPr>
              <a:t>Vlastní</a:t>
            </a:r>
            <a:r>
              <a:rPr lang="en-US" sz="3400" b="1" dirty="0">
                <a:solidFill>
                  <a:srgbClr val="0F172A"/>
                </a:solidFill>
                <a:latin typeface="Calibri" charset="0"/>
              </a:rPr>
              <a:t> </a:t>
            </a:r>
            <a:r>
              <a:rPr lang="en-US" sz="3400" b="1" dirty="0" err="1">
                <a:solidFill>
                  <a:srgbClr val="0F172A"/>
                </a:solidFill>
                <a:latin typeface="Calibri" charset="0"/>
              </a:rPr>
              <a:t>vůle</a:t>
            </a:r>
            <a:r>
              <a:rPr lang="en-US" sz="3400" b="1" dirty="0">
                <a:solidFill>
                  <a:srgbClr val="0F172A"/>
                </a:solidFill>
                <a:latin typeface="Calibri" charset="0"/>
              </a:rPr>
              <a:t> EU</a:t>
            </a:r>
          </a:p>
        </p:txBody>
      </p:sp>
      <p:sp>
        <p:nvSpPr>
          <p:cNvPr id="16386" name="Content Placeholder 4"/>
          <p:cNvSpPr>
            <a:spLocks noGrp="1"/>
          </p:cNvSpPr>
          <p:nvPr>
            <p:ph idx="1"/>
          </p:nvPr>
        </p:nvSpPr>
        <p:spPr/>
        <p:txBody>
          <a:bodyPr wrap="square" anchor="t"/>
          <a:lstStyle/>
          <a:p>
            <a:pPr marL="0" indent="0" algn="l">
              <a:lnSpc>
                <a:spcPct val="115000"/>
              </a:lnSpc>
              <a:spcAft>
                <a:spcPts val="600"/>
              </a:spcAft>
              <a:buNone/>
            </a:pPr>
            <a:r>
              <a:rPr lang="en-US" sz="2000" b="0" dirty="0">
                <a:solidFill>
                  <a:srgbClr val="334155"/>
                </a:solidFill>
                <a:latin typeface="Calibri" charset="0"/>
              </a:rPr>
              <a:t>EU </a:t>
            </a:r>
            <a:r>
              <a:rPr lang="en-US" sz="2000" b="0" dirty="0" err="1">
                <a:solidFill>
                  <a:srgbClr val="334155"/>
                </a:solidFill>
                <a:latin typeface="Calibri" charset="0"/>
              </a:rPr>
              <a:t>má</a:t>
            </a:r>
            <a:r>
              <a:rPr lang="en-US" sz="2000" b="0" dirty="0">
                <a:solidFill>
                  <a:srgbClr val="334155"/>
                </a:solidFill>
                <a:latin typeface="Calibri" charset="0"/>
              </a:rPr>
              <a:t> </a:t>
            </a:r>
            <a:r>
              <a:rPr lang="en-US" sz="2000" b="0" dirty="0" err="1">
                <a:solidFill>
                  <a:srgbClr val="334155"/>
                </a:solidFill>
                <a:latin typeface="Calibri" charset="0"/>
              </a:rPr>
              <a:t>vlastní</a:t>
            </a:r>
            <a:r>
              <a:rPr lang="en-US" sz="2000" b="0" dirty="0">
                <a:solidFill>
                  <a:srgbClr val="334155"/>
                </a:solidFill>
                <a:latin typeface="Calibri" charset="0"/>
              </a:rPr>
              <a:t>  </a:t>
            </a:r>
            <a:r>
              <a:rPr lang="en-US" sz="2000" b="0" dirty="0" err="1">
                <a:solidFill>
                  <a:srgbClr val="334155"/>
                </a:solidFill>
                <a:latin typeface="Calibri" charset="0"/>
              </a:rPr>
              <a:t>vůli</a:t>
            </a:r>
            <a:r>
              <a:rPr lang="en-US" sz="2000" b="0" dirty="0">
                <a:solidFill>
                  <a:srgbClr val="334155"/>
                </a:solidFill>
                <a:latin typeface="Calibri" charset="0"/>
              </a:rPr>
              <a:t>, </a:t>
            </a:r>
            <a:r>
              <a:rPr lang="en-US" sz="2000" b="0" dirty="0" err="1">
                <a:solidFill>
                  <a:srgbClr val="334155"/>
                </a:solidFill>
                <a:latin typeface="Calibri" charset="0"/>
              </a:rPr>
              <a:t>odlišnou</a:t>
            </a:r>
            <a:r>
              <a:rPr lang="en-US" sz="2000" b="0" dirty="0">
                <a:solidFill>
                  <a:srgbClr val="334155"/>
                </a:solidFill>
                <a:latin typeface="Calibri" charset="0"/>
              </a:rPr>
              <a:t> od </a:t>
            </a:r>
            <a:r>
              <a:rPr lang="en-US" sz="2000" b="0" dirty="0" err="1">
                <a:solidFill>
                  <a:srgbClr val="334155"/>
                </a:solidFill>
                <a:latin typeface="Calibri" charset="0"/>
              </a:rPr>
              <a:t>vůle</a:t>
            </a:r>
            <a:r>
              <a:rPr lang="en-US" sz="2000" b="0" dirty="0">
                <a:solidFill>
                  <a:srgbClr val="334155"/>
                </a:solidFill>
                <a:latin typeface="Calibri" charset="0"/>
              </a:rPr>
              <a:t> </a:t>
            </a:r>
            <a:r>
              <a:rPr lang="en-US" sz="2000" b="0" dirty="0" err="1">
                <a:solidFill>
                  <a:srgbClr val="334155"/>
                </a:solidFill>
                <a:latin typeface="Calibri" charset="0"/>
              </a:rPr>
              <a:t>členských</a:t>
            </a:r>
            <a:r>
              <a:rPr lang="en-US" sz="2000" b="0" dirty="0">
                <a:solidFill>
                  <a:srgbClr val="334155"/>
                </a:solidFill>
                <a:latin typeface="Calibri" charset="0"/>
              </a:rPr>
              <a:t> </a:t>
            </a:r>
            <a:r>
              <a:rPr lang="en-US" sz="2000" b="0" dirty="0" err="1">
                <a:solidFill>
                  <a:srgbClr val="334155"/>
                </a:solidFill>
                <a:latin typeface="Calibri" charset="0"/>
              </a:rPr>
              <a:t>států</a:t>
            </a:r>
            <a:r>
              <a:rPr lang="en-US" sz="2000" b="0" dirty="0">
                <a:solidFill>
                  <a:srgbClr val="334155"/>
                </a:solidFill>
                <a:latin typeface="Calibri" charset="0"/>
              </a:rPr>
              <a:t>, </a:t>
            </a:r>
          </a:p>
          <a:p>
            <a:pPr marL="0" indent="0" algn="l">
              <a:lnSpc>
                <a:spcPct val="115000"/>
              </a:lnSpc>
              <a:spcAft>
                <a:spcPts val="600"/>
              </a:spcAft>
              <a:buNone/>
            </a:pPr>
            <a:r>
              <a:rPr lang="cs-CZ" sz="2000" b="0" dirty="0">
                <a:solidFill>
                  <a:srgbClr val="334155"/>
                </a:solidFill>
                <a:latin typeface="Calibri" charset="0"/>
              </a:rPr>
              <a:t>EU</a:t>
            </a:r>
            <a:r>
              <a:rPr lang="en-US" sz="2000" b="0" dirty="0">
                <a:solidFill>
                  <a:srgbClr val="334155"/>
                </a:solidFill>
                <a:latin typeface="Calibri" charset="0"/>
              </a:rPr>
              <a:t> </a:t>
            </a:r>
            <a:r>
              <a:rPr lang="en-US" sz="2000" b="0" dirty="0" err="1">
                <a:solidFill>
                  <a:srgbClr val="334155"/>
                </a:solidFill>
                <a:latin typeface="Calibri" charset="0"/>
              </a:rPr>
              <a:t>vůli</a:t>
            </a:r>
            <a:endParaRPr lang="cs-CZ" dirty="0">
              <a:latin typeface="DINCE-Regular" charset="0"/>
            </a:endParaRPr>
          </a:p>
          <a:p>
            <a:pPr algn="l">
              <a:lnSpc>
                <a:spcPct val="115000"/>
              </a:lnSpc>
              <a:spcAft>
                <a:spcPts val="600"/>
              </a:spcAft>
            </a:pPr>
            <a:r>
              <a:rPr lang="en-US" sz="2000" b="0" dirty="0" err="1">
                <a:solidFill>
                  <a:srgbClr val="334155"/>
                </a:solidFill>
                <a:latin typeface="Calibri" charset="0"/>
              </a:rPr>
              <a:t>deklaruje</a:t>
            </a:r>
            <a:r>
              <a:rPr lang="en-US" sz="2000" b="0" dirty="0">
                <a:solidFill>
                  <a:srgbClr val="334155"/>
                </a:solidFill>
                <a:latin typeface="Calibri" charset="0"/>
              </a:rPr>
              <a:t>  </a:t>
            </a:r>
            <a:r>
              <a:rPr lang="en-US" sz="2000" b="0" dirty="0" err="1">
                <a:solidFill>
                  <a:srgbClr val="334155"/>
                </a:solidFill>
                <a:latin typeface="Calibri" charset="0"/>
              </a:rPr>
              <a:t>svými</a:t>
            </a:r>
            <a:r>
              <a:rPr lang="en-US" sz="2000" b="0" dirty="0">
                <a:solidFill>
                  <a:srgbClr val="334155"/>
                </a:solidFill>
                <a:latin typeface="Calibri" charset="0"/>
              </a:rPr>
              <a:t> </a:t>
            </a:r>
            <a:r>
              <a:rPr lang="en-US" sz="2000" b="0" dirty="0" err="1">
                <a:solidFill>
                  <a:srgbClr val="334155"/>
                </a:solidFill>
                <a:latin typeface="Calibri" charset="0"/>
              </a:rPr>
              <a:t>orgány</a:t>
            </a:r>
            <a:r>
              <a:rPr lang="en-US" sz="2000" b="0" dirty="0">
                <a:solidFill>
                  <a:srgbClr val="334155"/>
                </a:solidFill>
                <a:latin typeface="Calibri" charset="0"/>
              </a:rPr>
              <a:t>, </a:t>
            </a:r>
          </a:p>
          <a:p>
            <a:pPr algn="l">
              <a:lnSpc>
                <a:spcPct val="115000"/>
              </a:lnSpc>
              <a:spcAft>
                <a:spcPts val="600"/>
              </a:spcAft>
            </a:pPr>
            <a:r>
              <a:rPr lang="en-US" sz="2000" b="0" dirty="0" err="1">
                <a:solidFill>
                  <a:srgbClr val="334155"/>
                </a:solidFill>
                <a:latin typeface="Calibri" charset="0"/>
              </a:rPr>
              <a:t>vytváří</a:t>
            </a:r>
            <a:r>
              <a:rPr lang="en-US" sz="2000" b="0" dirty="0">
                <a:solidFill>
                  <a:srgbClr val="334155"/>
                </a:solidFill>
                <a:latin typeface="Calibri" charset="0"/>
              </a:rPr>
              <a:t> </a:t>
            </a:r>
            <a:r>
              <a:rPr lang="en-US" sz="2000" b="0" dirty="0" err="1">
                <a:solidFill>
                  <a:srgbClr val="334155"/>
                </a:solidFill>
                <a:latin typeface="Calibri" charset="0"/>
              </a:rPr>
              <a:t>i</a:t>
            </a:r>
            <a:r>
              <a:rPr lang="en-US" sz="2000" b="0" dirty="0">
                <a:solidFill>
                  <a:srgbClr val="334155"/>
                </a:solidFill>
                <a:latin typeface="Calibri" charset="0"/>
              </a:rPr>
              <a:t> </a:t>
            </a:r>
            <a:r>
              <a:rPr lang="en-US" sz="2000" b="0" dirty="0" err="1">
                <a:solidFill>
                  <a:srgbClr val="334155"/>
                </a:solidFill>
                <a:latin typeface="Calibri" charset="0"/>
              </a:rPr>
              <a:t>proti</a:t>
            </a:r>
            <a:r>
              <a:rPr lang="en-US" sz="2000" b="0" dirty="0">
                <a:solidFill>
                  <a:srgbClr val="334155"/>
                </a:solidFill>
                <a:latin typeface="Calibri" charset="0"/>
              </a:rPr>
              <a:t> </a:t>
            </a:r>
            <a:r>
              <a:rPr lang="en-US" sz="2000" b="0" dirty="0" err="1">
                <a:solidFill>
                  <a:srgbClr val="334155"/>
                </a:solidFill>
                <a:latin typeface="Calibri" charset="0"/>
              </a:rPr>
              <a:t>vůli</a:t>
            </a:r>
            <a:r>
              <a:rPr lang="en-US" sz="2000" b="0" dirty="0">
                <a:solidFill>
                  <a:srgbClr val="334155"/>
                </a:solidFill>
                <a:latin typeface="Calibri" charset="0"/>
              </a:rPr>
              <a:t>  </a:t>
            </a:r>
            <a:r>
              <a:rPr lang="en-US" sz="2000" b="0" dirty="0" err="1">
                <a:solidFill>
                  <a:srgbClr val="334155"/>
                </a:solidFill>
                <a:latin typeface="Calibri" charset="0"/>
              </a:rPr>
              <a:t>některých</a:t>
            </a:r>
            <a:r>
              <a:rPr lang="en-US" sz="2000" b="0" dirty="0">
                <a:solidFill>
                  <a:srgbClr val="334155"/>
                </a:solidFill>
                <a:latin typeface="Calibri" charset="0"/>
              </a:rPr>
              <a:t> </a:t>
            </a:r>
            <a:r>
              <a:rPr lang="en-US" sz="2000" b="0" dirty="0" err="1">
                <a:solidFill>
                  <a:srgbClr val="334155"/>
                </a:solidFill>
                <a:latin typeface="Calibri" charset="0"/>
              </a:rPr>
              <a:t>členských</a:t>
            </a:r>
            <a:r>
              <a:rPr lang="en-US" sz="2000" b="0" dirty="0">
                <a:solidFill>
                  <a:srgbClr val="334155"/>
                </a:solidFill>
                <a:latin typeface="Calibri" charset="0"/>
              </a:rPr>
              <a:t> </a:t>
            </a:r>
            <a:r>
              <a:rPr lang="en-US" sz="2000" b="0" dirty="0" err="1">
                <a:solidFill>
                  <a:srgbClr val="334155"/>
                </a:solidFill>
                <a:latin typeface="Calibri" charset="0"/>
              </a:rPr>
              <a:t>států</a:t>
            </a:r>
            <a:r>
              <a:rPr lang="en-US" sz="2000" b="0" dirty="0">
                <a:solidFill>
                  <a:srgbClr val="334155"/>
                </a:solidFill>
                <a:latin typeface="Calibri" charset="0"/>
              </a:rPr>
              <a:t>, </a:t>
            </a:r>
            <a:r>
              <a:rPr lang="en-US" sz="2000" b="0" dirty="0" err="1">
                <a:solidFill>
                  <a:srgbClr val="334155"/>
                </a:solidFill>
                <a:latin typeface="Calibri" charset="0"/>
              </a:rPr>
              <a:t>jež</a:t>
            </a:r>
            <a:r>
              <a:rPr lang="en-US" sz="2000" b="0" dirty="0">
                <a:solidFill>
                  <a:srgbClr val="334155"/>
                </a:solidFill>
                <a:latin typeface="Calibri" charset="0"/>
              </a:rPr>
              <a:t> </a:t>
            </a:r>
            <a:r>
              <a:rPr lang="en-US" sz="2000" b="0" dirty="0" err="1">
                <a:solidFill>
                  <a:srgbClr val="334155"/>
                </a:solidFill>
                <a:latin typeface="Calibri" charset="0"/>
              </a:rPr>
              <a:t>jsou</a:t>
            </a:r>
            <a:r>
              <a:rPr lang="en-US" sz="2000" b="0" dirty="0">
                <a:solidFill>
                  <a:srgbClr val="334155"/>
                </a:solidFill>
                <a:latin typeface="Calibri" charset="0"/>
              </a:rPr>
              <a:t> ale </a:t>
            </a:r>
            <a:r>
              <a:rPr lang="en-US" sz="2000" b="0" dirty="0" err="1">
                <a:solidFill>
                  <a:srgbClr val="334155"/>
                </a:solidFill>
                <a:latin typeface="Calibri" charset="0"/>
              </a:rPr>
              <a:t>tímto</a:t>
            </a:r>
            <a:r>
              <a:rPr lang="en-US" sz="2000" b="0" dirty="0">
                <a:solidFill>
                  <a:srgbClr val="334155"/>
                </a:solidFill>
                <a:latin typeface="Calibri" charset="0"/>
              </a:rPr>
              <a:t> </a:t>
            </a:r>
            <a:r>
              <a:rPr lang="en-US" sz="2000" b="0" dirty="0" err="1">
                <a:solidFill>
                  <a:srgbClr val="334155"/>
                </a:solidFill>
                <a:latin typeface="Calibri" charset="0"/>
              </a:rPr>
              <a:t>projevem</a:t>
            </a:r>
            <a:r>
              <a:rPr lang="en-US" sz="2000" b="0" dirty="0">
                <a:solidFill>
                  <a:srgbClr val="334155"/>
                </a:solidFill>
                <a:latin typeface="Calibri" charset="0"/>
              </a:rPr>
              <a:t> </a:t>
            </a:r>
            <a:r>
              <a:rPr lang="en-US" sz="2000" b="0" dirty="0" err="1">
                <a:solidFill>
                  <a:srgbClr val="334155"/>
                </a:solidFill>
                <a:latin typeface="Calibri" charset="0"/>
              </a:rPr>
              <a:t>vůle</a:t>
            </a:r>
            <a:r>
              <a:rPr lang="en-US" sz="2000" b="0" dirty="0">
                <a:solidFill>
                  <a:srgbClr val="334155"/>
                </a:solidFill>
                <a:latin typeface="Calibri" charset="0"/>
              </a:rPr>
              <a:t>  </a:t>
            </a:r>
            <a:r>
              <a:rPr lang="en-US" sz="2000" b="0" dirty="0" err="1">
                <a:solidFill>
                  <a:srgbClr val="334155"/>
                </a:solidFill>
                <a:latin typeface="Calibri" charset="0"/>
              </a:rPr>
              <a:t>vázány</a:t>
            </a:r>
            <a:r>
              <a:rPr lang="en-US" sz="2000" b="0" dirty="0">
                <a:solidFill>
                  <a:srgbClr val="334155"/>
                </a:solidFill>
                <a:latin typeface="Calibri" charset="0"/>
              </a:rPr>
              <a:t>. </a:t>
            </a:r>
          </a:p>
        </p:txBody>
      </p:sp>
      <p:sp>
        <p:nvSpPr>
          <p:cNvPr id="16389" name="TextBox 16388"/>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6390" name="TextBox 16389"/>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183</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Rectangle 19458"/>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460" name="Rectangle 19459"/>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457" name="Title 1"/>
          <p:cNvSpPr>
            <a:spLocks noGrp="1"/>
          </p:cNvSpPr>
          <p:nvPr>
            <p:ph type="title"/>
          </p:nvPr>
        </p:nvSpPr>
        <p:spPr/>
        <p:txBody>
          <a:bodyPr wrap="square" anchor="t"/>
          <a:lstStyle/>
          <a:p>
            <a:pPr algn="l">
              <a:lnSpc>
                <a:spcPct val="105000"/>
              </a:lnSpc>
              <a:spcAft>
                <a:spcPts val="400"/>
              </a:spcAft>
            </a:pPr>
            <a:r>
              <a:rPr lang="en-US" sz="3400" b="1" dirty="0" err="1">
                <a:solidFill>
                  <a:srgbClr val="0F172A"/>
                </a:solidFill>
                <a:latin typeface="Calibri" charset="0"/>
              </a:rPr>
              <a:t>Vlastní</a:t>
            </a:r>
            <a:r>
              <a:rPr lang="en-US" sz="3400" b="1" dirty="0">
                <a:solidFill>
                  <a:srgbClr val="0F172A"/>
                </a:solidFill>
                <a:latin typeface="Calibri" charset="0"/>
              </a:rPr>
              <a:t> </a:t>
            </a:r>
            <a:r>
              <a:rPr lang="en-US" sz="3400" b="1" dirty="0" err="1">
                <a:solidFill>
                  <a:srgbClr val="0F172A"/>
                </a:solidFill>
                <a:latin typeface="Calibri" charset="0"/>
              </a:rPr>
              <a:t>subjektivita</a:t>
            </a:r>
            <a:endParaRPr lang="en-US" dirty="0">
              <a:latin typeface="DINCE-Bold" charset="0"/>
            </a:endParaRPr>
          </a:p>
        </p:txBody>
      </p:sp>
      <p:sp>
        <p:nvSpPr>
          <p:cNvPr id="19458" name="Content Placeholder 2"/>
          <p:cNvSpPr>
            <a:spLocks noGrp="1"/>
          </p:cNvSpPr>
          <p:nvPr>
            <p:ph idx="1"/>
          </p:nvPr>
        </p:nvSpPr>
        <p:spPr/>
        <p:txBody>
          <a:bodyPr wrap="square" anchor="t"/>
          <a:lstStyle/>
          <a:p>
            <a:pPr marL="0" indent="0" algn="l">
              <a:lnSpc>
                <a:spcPct val="115000"/>
              </a:lnSpc>
              <a:spcAft>
                <a:spcPts val="600"/>
              </a:spcAft>
              <a:buNone/>
            </a:pPr>
            <a:endParaRPr lang="en-US" dirty="0">
              <a:latin typeface="DINCE-Regular" charset="0"/>
            </a:endParaRPr>
          </a:p>
          <a:p>
            <a:pPr marL="0" indent="0" algn="l">
              <a:lnSpc>
                <a:spcPct val="115000"/>
              </a:lnSpc>
              <a:spcAft>
                <a:spcPts val="600"/>
              </a:spcAft>
              <a:buNone/>
            </a:pPr>
            <a:r>
              <a:rPr lang="cs-CZ" sz="2000" b="0" dirty="0">
                <a:solidFill>
                  <a:srgbClr val="334155"/>
                </a:solidFill>
                <a:latin typeface="Calibri" panose="020B0604020202020204" pitchFamily="34" charset="0"/>
                <a:cs typeface="Arial" panose="020B0604020202020204" pitchFamily="34" charset="0"/>
              </a:rPr>
              <a:t>EU je právnickou osobou. </a:t>
            </a:r>
          </a:p>
          <a:p>
            <a:pPr marL="0" indent="0" algn="l">
              <a:lnSpc>
                <a:spcPct val="115000"/>
              </a:lnSpc>
              <a:spcAft>
                <a:spcPts val="600"/>
              </a:spcAft>
              <a:buNone/>
            </a:pPr>
            <a:r>
              <a:rPr lang="cs-CZ" sz="2000" b="0" dirty="0">
                <a:solidFill>
                  <a:srgbClr val="334155"/>
                </a:solidFill>
                <a:latin typeface="Calibri" panose="020B0604020202020204" pitchFamily="34" charset="0"/>
                <a:cs typeface="Arial" panose="020B0604020202020204" pitchFamily="34" charset="0"/>
              </a:rPr>
              <a:t>Vystupuje samostatně.</a:t>
            </a:r>
          </a:p>
          <a:p>
            <a:pPr marL="0" indent="0" algn="l">
              <a:lnSpc>
                <a:spcPct val="115000"/>
              </a:lnSpc>
              <a:spcAft>
                <a:spcPts val="600"/>
              </a:spcAft>
              <a:buNone/>
            </a:pPr>
            <a:r>
              <a:rPr lang="en-US" sz="2000" b="0" dirty="0" err="1">
                <a:solidFill>
                  <a:srgbClr val="334155"/>
                </a:solidFill>
                <a:latin typeface="Calibri" panose="020B0604020202020204" pitchFamily="34" charset="0"/>
                <a:cs typeface="Arial" panose="020B0604020202020204" pitchFamily="34" charset="0"/>
              </a:rPr>
              <a:t>Zakládací</a:t>
            </a:r>
            <a:r>
              <a:rPr lang="en-US" sz="2000" b="0" dirty="0">
                <a:solidFill>
                  <a:srgbClr val="334155"/>
                </a:solidFill>
                <a:latin typeface="Calibri" panose="020B0604020202020204" pitchFamily="34" charset="0"/>
                <a:cs typeface="Arial" panose="020B0604020202020204" pitchFamily="34" charset="0"/>
              </a:rPr>
              <a:t> </a:t>
            </a:r>
            <a:r>
              <a:rPr lang="en-US" sz="2000" b="0" dirty="0" err="1">
                <a:solidFill>
                  <a:srgbClr val="334155"/>
                </a:solidFill>
                <a:latin typeface="Calibri" panose="020B0604020202020204" pitchFamily="34" charset="0"/>
                <a:cs typeface="Arial" panose="020B0604020202020204" pitchFamily="34" charset="0"/>
              </a:rPr>
              <a:t>smlouvy</a:t>
            </a:r>
            <a:r>
              <a:rPr lang="en-US" sz="2000" b="0" dirty="0">
                <a:solidFill>
                  <a:srgbClr val="334155"/>
                </a:solidFill>
                <a:latin typeface="Calibri" panose="020B0604020202020204" pitchFamily="34" charset="0"/>
                <a:cs typeface="Arial" panose="020B0604020202020204" pitchFamily="34" charset="0"/>
              </a:rPr>
              <a:t>  </a:t>
            </a:r>
            <a:r>
              <a:rPr lang="en-US" sz="2000" b="0" dirty="0" err="1">
                <a:solidFill>
                  <a:srgbClr val="334155"/>
                </a:solidFill>
                <a:latin typeface="Calibri" panose="020B0604020202020204" pitchFamily="34" charset="0"/>
                <a:cs typeface="Arial" panose="020B0604020202020204" pitchFamily="34" charset="0"/>
              </a:rPr>
              <a:t>udělují</a:t>
            </a:r>
            <a:r>
              <a:rPr lang="en-US" sz="2000" b="0" dirty="0">
                <a:solidFill>
                  <a:srgbClr val="334155"/>
                </a:solidFill>
                <a:latin typeface="Calibri" panose="020B0604020202020204" pitchFamily="34" charset="0"/>
                <a:cs typeface="Arial" panose="020B0604020202020204" pitchFamily="34" charset="0"/>
              </a:rPr>
              <a:t> EU </a:t>
            </a:r>
            <a:r>
              <a:rPr lang="en-US" sz="2000" b="0" dirty="0" err="1">
                <a:solidFill>
                  <a:srgbClr val="334155"/>
                </a:solidFill>
                <a:latin typeface="Calibri" panose="020B0604020202020204" pitchFamily="34" charset="0"/>
                <a:cs typeface="Arial" panose="020B0604020202020204" pitchFamily="34" charset="0"/>
              </a:rPr>
              <a:t>právní</a:t>
            </a:r>
            <a:r>
              <a:rPr lang="en-US" sz="2000" b="0" dirty="0">
                <a:solidFill>
                  <a:srgbClr val="334155"/>
                </a:solidFill>
                <a:latin typeface="Calibri" panose="020B0604020202020204" pitchFamily="34" charset="0"/>
                <a:cs typeface="Arial" panose="020B0604020202020204" pitchFamily="34" charset="0"/>
              </a:rPr>
              <a:t> </a:t>
            </a:r>
            <a:r>
              <a:rPr lang="en-US" sz="2000" b="0" dirty="0" err="1">
                <a:solidFill>
                  <a:srgbClr val="334155"/>
                </a:solidFill>
                <a:latin typeface="Calibri" panose="020B0604020202020204" pitchFamily="34" charset="0"/>
                <a:cs typeface="Arial" panose="020B0604020202020204" pitchFamily="34" charset="0"/>
              </a:rPr>
              <a:t>subjektivitu</a:t>
            </a:r>
            <a:r>
              <a:rPr lang="en-US" sz="2000" b="0" dirty="0">
                <a:solidFill>
                  <a:srgbClr val="334155"/>
                </a:solidFill>
                <a:latin typeface="Calibri" panose="020B0604020202020204" pitchFamily="34" charset="0"/>
                <a:cs typeface="Arial" panose="020B0604020202020204" pitchFamily="34" charset="0"/>
              </a:rPr>
              <a:t> a </a:t>
            </a:r>
            <a:r>
              <a:rPr lang="en-US" sz="2000" b="0" dirty="0" err="1">
                <a:solidFill>
                  <a:srgbClr val="334155"/>
                </a:solidFill>
                <a:latin typeface="Calibri" panose="020B0604020202020204" pitchFamily="34" charset="0"/>
                <a:cs typeface="Arial" panose="020B0604020202020204" pitchFamily="34" charset="0"/>
              </a:rPr>
              <a:t>pravomoci</a:t>
            </a:r>
            <a:r>
              <a:rPr lang="en-US" sz="2000" b="0" dirty="0">
                <a:solidFill>
                  <a:srgbClr val="334155"/>
                </a:solidFill>
                <a:latin typeface="Calibri" panose="020B0604020202020204" pitchFamily="34" charset="0"/>
                <a:cs typeface="Arial" panose="020B0604020202020204" pitchFamily="34" charset="0"/>
              </a:rPr>
              <a:t>  v </a:t>
            </a:r>
            <a:r>
              <a:rPr lang="en-US" sz="2000" b="0" dirty="0" err="1">
                <a:solidFill>
                  <a:srgbClr val="334155"/>
                </a:solidFill>
                <a:latin typeface="Calibri" panose="020B0604020202020204" pitchFamily="34" charset="0"/>
                <a:cs typeface="Arial" panose="020B0604020202020204" pitchFamily="34" charset="0"/>
              </a:rPr>
              <a:t>rozsahu</a:t>
            </a:r>
            <a:r>
              <a:rPr lang="en-US" sz="2000" b="0" dirty="0">
                <a:solidFill>
                  <a:srgbClr val="334155"/>
                </a:solidFill>
                <a:latin typeface="Calibri" panose="020B0604020202020204" pitchFamily="34" charset="0"/>
                <a:cs typeface="Arial" panose="020B0604020202020204" pitchFamily="34" charset="0"/>
              </a:rPr>
              <a:t> </a:t>
            </a:r>
            <a:r>
              <a:rPr lang="en-US" sz="2000" b="0" dirty="0" err="1">
                <a:solidFill>
                  <a:srgbClr val="334155"/>
                </a:solidFill>
                <a:latin typeface="Calibri" panose="020B0604020202020204" pitchFamily="34" charset="0"/>
                <a:cs typeface="Arial" panose="020B0604020202020204" pitchFamily="34" charset="0"/>
              </a:rPr>
              <a:t>zcela</a:t>
            </a:r>
            <a:r>
              <a:rPr lang="en-US" sz="2000" b="0" dirty="0">
                <a:solidFill>
                  <a:srgbClr val="334155"/>
                </a:solidFill>
                <a:latin typeface="Calibri" panose="020B0604020202020204" pitchFamily="34" charset="0"/>
                <a:cs typeface="Arial" panose="020B0604020202020204" pitchFamily="34" charset="0"/>
              </a:rPr>
              <a:t> </a:t>
            </a:r>
            <a:r>
              <a:rPr lang="en-US" sz="2000" b="0" dirty="0" err="1">
                <a:solidFill>
                  <a:srgbClr val="334155"/>
                </a:solidFill>
                <a:latin typeface="Calibri" panose="020B0604020202020204" pitchFamily="34" charset="0"/>
                <a:cs typeface="Arial" panose="020B0604020202020204" pitchFamily="34" charset="0"/>
              </a:rPr>
              <a:t>nesrovnatelném</a:t>
            </a:r>
            <a:r>
              <a:rPr lang="en-US" sz="2000" b="0" dirty="0">
                <a:solidFill>
                  <a:srgbClr val="334155"/>
                </a:solidFill>
                <a:latin typeface="Calibri" panose="020B0604020202020204" pitchFamily="34" charset="0"/>
                <a:cs typeface="Arial" panose="020B0604020202020204" pitchFamily="34" charset="0"/>
              </a:rPr>
              <a:t> s </a:t>
            </a:r>
            <a:r>
              <a:rPr lang="en-US" sz="2000" b="0" dirty="0" err="1">
                <a:solidFill>
                  <a:srgbClr val="334155"/>
                </a:solidFill>
                <a:latin typeface="Calibri" panose="020B0604020202020204" pitchFamily="34" charset="0"/>
                <a:cs typeface="Arial" panose="020B0604020202020204" pitchFamily="34" charset="0"/>
              </a:rPr>
              <a:t>jinými</a:t>
            </a:r>
            <a:r>
              <a:rPr lang="en-US" sz="2000" b="0" dirty="0">
                <a:solidFill>
                  <a:srgbClr val="334155"/>
                </a:solidFill>
                <a:latin typeface="Calibri" panose="020B0604020202020204" pitchFamily="34" charset="0"/>
                <a:cs typeface="Arial" panose="020B0604020202020204" pitchFamily="34" charset="0"/>
              </a:rPr>
              <a:t>  </a:t>
            </a:r>
            <a:r>
              <a:rPr lang="en-US" sz="2000" b="0" dirty="0" err="1">
                <a:solidFill>
                  <a:srgbClr val="334155"/>
                </a:solidFill>
                <a:latin typeface="Calibri" panose="020B0604020202020204" pitchFamily="34" charset="0"/>
                <a:cs typeface="Arial" panose="020B0604020202020204" pitchFamily="34" charset="0"/>
              </a:rPr>
              <a:t>mezinárodními</a:t>
            </a:r>
            <a:r>
              <a:rPr lang="en-US" sz="2000" b="0" dirty="0">
                <a:solidFill>
                  <a:srgbClr val="334155"/>
                </a:solidFill>
                <a:latin typeface="Calibri" panose="020B0604020202020204" pitchFamily="34" charset="0"/>
                <a:cs typeface="Arial" panose="020B0604020202020204" pitchFamily="34" charset="0"/>
              </a:rPr>
              <a:t> </a:t>
            </a:r>
            <a:r>
              <a:rPr lang="en-US" sz="2000" b="0" dirty="0" err="1">
                <a:solidFill>
                  <a:srgbClr val="334155"/>
                </a:solidFill>
                <a:latin typeface="Calibri" panose="020B0604020202020204" pitchFamily="34" charset="0"/>
                <a:cs typeface="Arial" panose="020B0604020202020204" pitchFamily="34" charset="0"/>
              </a:rPr>
              <a:t>organizacemi</a:t>
            </a:r>
            <a:r>
              <a:rPr lang="en-US" sz="2000" b="0" dirty="0">
                <a:solidFill>
                  <a:srgbClr val="334155"/>
                </a:solidFill>
                <a:latin typeface="Calibri" panose="020B0604020202020204" pitchFamily="34" charset="0"/>
                <a:cs typeface="Arial" panose="020B0604020202020204" pitchFamily="34" charset="0"/>
              </a:rPr>
              <a:t>. </a:t>
            </a:r>
          </a:p>
        </p:txBody>
      </p:sp>
      <p:sp>
        <p:nvSpPr>
          <p:cNvPr id="19461" name="TextBox 19460"/>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9462" name="TextBox 19461"/>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184</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Právní subjektivita EU</a:t>
            </a:r>
            <a:endParaRPr lang="en-US" dirty="0"/>
          </a:p>
        </p:txBody>
      </p:sp>
      <p:sp>
        <p:nvSpPr>
          <p:cNvPr id="3" name="Content Placeholder 2"/>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Je založena na mezinárodní smlouvě</a:t>
            </a:r>
          </a:p>
          <a:p>
            <a:pPr algn="l">
              <a:lnSpc>
                <a:spcPct val="115000"/>
              </a:lnSpc>
              <a:spcAft>
                <a:spcPts val="600"/>
              </a:spcAft>
            </a:pPr>
            <a:r>
              <a:rPr lang="cs-CZ" sz="2000" b="0" dirty="0">
                <a:solidFill>
                  <a:srgbClr val="334155"/>
                </a:solidFill>
                <a:latin typeface="Calibri"/>
              </a:rPr>
              <a:t>Má stálé (permanentní) orgány</a:t>
            </a:r>
          </a:p>
          <a:p>
            <a:pPr algn="l">
              <a:lnSpc>
                <a:spcPct val="115000"/>
              </a:lnSpc>
              <a:spcAft>
                <a:spcPts val="600"/>
              </a:spcAft>
            </a:pPr>
            <a:r>
              <a:rPr lang="cs-CZ" sz="2000" b="0" dirty="0">
                <a:solidFill>
                  <a:srgbClr val="334155"/>
                </a:solidFill>
                <a:latin typeface="Calibri"/>
              </a:rPr>
              <a:t>Má pravomoci na mezinárodní úrovni, vůči členským státům i jejím státním příslušníkům</a:t>
            </a:r>
          </a:p>
          <a:p>
            <a:pPr algn="l">
              <a:lnSpc>
                <a:spcPct val="115000"/>
              </a:lnSpc>
              <a:spcAft>
                <a:spcPts val="600"/>
              </a:spcAft>
            </a:pPr>
            <a:r>
              <a:rPr lang="cs-CZ" sz="2000" b="0" dirty="0">
                <a:solidFill>
                  <a:srgbClr val="334155"/>
                </a:solidFill>
                <a:latin typeface="Calibri"/>
              </a:rPr>
              <a:t>Tyto pravomoci využívá</a:t>
            </a:r>
            <a:endParaRPr lang="en-US"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185</a:t>
            </a:r>
          </a:p>
        </p:txBody>
      </p:sp>
    </p:spTree>
    <p:extLst>
      <p:ext uri="{BB962C8B-B14F-4D97-AF65-F5344CB8AC3E}">
        <p14:creationId xmlns:p14="http://schemas.microsoft.com/office/powerpoint/2010/main" val="6232587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7" name="Rectangle 2150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508" name="Rectangle 2150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505" name="Title 1"/>
          <p:cNvSpPr>
            <a:spLocks noGrp="1"/>
          </p:cNvSpPr>
          <p:nvPr>
            <p:ph type="title"/>
          </p:nvPr>
        </p:nvSpPr>
        <p:spPr/>
        <p:txBody>
          <a:bodyPr wrap="square" anchor="t"/>
          <a:lstStyle/>
          <a:p>
            <a:pPr algn="l">
              <a:lnSpc>
                <a:spcPct val="105000"/>
              </a:lnSpc>
              <a:spcAft>
                <a:spcPts val="400"/>
              </a:spcAft>
            </a:pPr>
            <a:r>
              <a:rPr lang="en-US" sz="3400" b="1" dirty="0" err="1">
                <a:solidFill>
                  <a:srgbClr val="0F172A"/>
                </a:solidFill>
                <a:latin typeface="Calibri" charset="0"/>
              </a:rPr>
              <a:t>Členství</a:t>
            </a:r>
            <a:r>
              <a:rPr lang="en-US" sz="3400" b="1" dirty="0">
                <a:solidFill>
                  <a:srgbClr val="0F172A"/>
                </a:solidFill>
                <a:latin typeface="Calibri" charset="0"/>
              </a:rPr>
              <a:t> v EU</a:t>
            </a:r>
          </a:p>
        </p:txBody>
      </p:sp>
      <p:sp>
        <p:nvSpPr>
          <p:cNvPr id="21506" name="Content Placeholder 2"/>
          <p:cNvSpPr>
            <a:spLocks noGrp="1"/>
          </p:cNvSpPr>
          <p:nvPr>
            <p:ph idx="1"/>
          </p:nvPr>
        </p:nvSpPr>
        <p:spPr/>
        <p:txBody>
          <a:bodyPr wrap="square" anchor="t"/>
          <a:lstStyle/>
          <a:p>
            <a:pPr marL="0" indent="0" algn="l">
              <a:lnSpc>
                <a:spcPct val="115000"/>
              </a:lnSpc>
              <a:spcAft>
                <a:spcPts val="600"/>
              </a:spcAft>
              <a:buNone/>
            </a:pPr>
            <a:r>
              <a:rPr lang="en-US" sz="2000" b="0" dirty="0" err="1">
                <a:solidFill>
                  <a:srgbClr val="334155"/>
                </a:solidFill>
                <a:latin typeface="Calibri" charset="0"/>
              </a:rPr>
              <a:t>Obsahem</a:t>
            </a:r>
            <a:r>
              <a:rPr lang="en-US" sz="2000" b="0" dirty="0">
                <a:solidFill>
                  <a:srgbClr val="334155"/>
                </a:solidFill>
                <a:latin typeface="Calibri" charset="0"/>
              </a:rPr>
              <a:t>  </a:t>
            </a:r>
            <a:r>
              <a:rPr lang="en-US" sz="2000" b="0" dirty="0" err="1">
                <a:solidFill>
                  <a:srgbClr val="334155"/>
                </a:solidFill>
                <a:latin typeface="Calibri" charset="0"/>
              </a:rPr>
              <a:t>členství</a:t>
            </a:r>
            <a:r>
              <a:rPr lang="en-US" sz="2000" b="0" dirty="0">
                <a:solidFill>
                  <a:srgbClr val="334155"/>
                </a:solidFill>
                <a:latin typeface="Calibri" charset="0"/>
              </a:rPr>
              <a:t> v EU je </a:t>
            </a:r>
            <a:r>
              <a:rPr lang="en-US" sz="2000" b="0" dirty="0" err="1">
                <a:solidFill>
                  <a:srgbClr val="334155"/>
                </a:solidFill>
                <a:latin typeface="Calibri" charset="0"/>
              </a:rPr>
              <a:t>souhrn</a:t>
            </a:r>
            <a:r>
              <a:rPr lang="en-US" sz="2000" b="0" dirty="0">
                <a:solidFill>
                  <a:srgbClr val="334155"/>
                </a:solidFill>
                <a:latin typeface="Calibri" charset="0"/>
              </a:rPr>
              <a:t> </a:t>
            </a:r>
            <a:r>
              <a:rPr lang="en-US" sz="2000" b="0" dirty="0" err="1">
                <a:solidFill>
                  <a:srgbClr val="334155"/>
                </a:solidFill>
                <a:latin typeface="Calibri" charset="0"/>
              </a:rPr>
              <a:t>práv</a:t>
            </a:r>
            <a:r>
              <a:rPr lang="en-US" sz="2000" b="0" dirty="0">
                <a:solidFill>
                  <a:srgbClr val="334155"/>
                </a:solidFill>
                <a:latin typeface="Calibri" charset="0"/>
              </a:rPr>
              <a:t> a </a:t>
            </a:r>
            <a:r>
              <a:rPr lang="en-US" sz="2000" b="0" dirty="0" err="1">
                <a:solidFill>
                  <a:srgbClr val="334155"/>
                </a:solidFill>
                <a:latin typeface="Calibri" charset="0"/>
              </a:rPr>
              <a:t>povinností</a:t>
            </a:r>
            <a:r>
              <a:rPr lang="en-US" sz="2000" b="0" dirty="0">
                <a:solidFill>
                  <a:srgbClr val="334155"/>
                </a:solidFill>
                <a:latin typeface="Calibri" charset="0"/>
              </a:rPr>
              <a:t>:</a:t>
            </a:r>
            <a:endParaRPr lang="cs-CZ" b="1" dirty="0">
              <a:latin typeface="DINCE-Regular" charset="0"/>
            </a:endParaRPr>
          </a:p>
          <a:p>
            <a:pPr marL="514350" indent="-514350" algn="l">
              <a:lnSpc>
                <a:spcPct val="115000"/>
              </a:lnSpc>
              <a:spcAft>
                <a:spcPts val="600"/>
              </a:spcAft>
              <a:buFont typeface="+mj-lt"/>
              <a:buAutoNum type="arabicPeriod"/>
            </a:pPr>
            <a:r>
              <a:rPr lang="en-US" sz="2000" b="0" dirty="0" err="1">
                <a:solidFill>
                  <a:srgbClr val="334155"/>
                </a:solidFill>
                <a:latin typeface="Calibri" charset="0"/>
              </a:rPr>
              <a:t>práva</a:t>
            </a:r>
            <a:r>
              <a:rPr lang="en-US" sz="2000" b="0" dirty="0">
                <a:solidFill>
                  <a:srgbClr val="334155"/>
                </a:solidFill>
                <a:latin typeface="Calibri" charset="0"/>
              </a:rPr>
              <a:t> - </a:t>
            </a:r>
            <a:r>
              <a:rPr lang="en-US" sz="2000" b="0" dirty="0" err="1">
                <a:solidFill>
                  <a:srgbClr val="334155"/>
                </a:solidFill>
                <a:latin typeface="Calibri" charset="0"/>
              </a:rPr>
              <a:t>podílet</a:t>
            </a:r>
            <a:r>
              <a:rPr lang="en-US" sz="2000" b="0" dirty="0">
                <a:solidFill>
                  <a:srgbClr val="334155"/>
                </a:solidFill>
                <a:latin typeface="Calibri" charset="0"/>
              </a:rPr>
              <a:t> se </a:t>
            </a:r>
            <a:r>
              <a:rPr lang="en-US" sz="2000" b="0" dirty="0" err="1">
                <a:solidFill>
                  <a:srgbClr val="334155"/>
                </a:solidFill>
                <a:latin typeface="Calibri" charset="0"/>
              </a:rPr>
              <a:t>na</a:t>
            </a:r>
            <a:r>
              <a:rPr lang="en-US" sz="2000" b="0" dirty="0">
                <a:solidFill>
                  <a:srgbClr val="334155"/>
                </a:solidFill>
                <a:latin typeface="Calibri" charset="0"/>
              </a:rPr>
              <a:t> </a:t>
            </a:r>
            <a:r>
              <a:rPr lang="en-US" sz="2000" b="0" dirty="0" err="1">
                <a:solidFill>
                  <a:srgbClr val="334155"/>
                </a:solidFill>
                <a:latin typeface="Calibri" charset="0"/>
              </a:rPr>
              <a:t>rozhodování</a:t>
            </a:r>
            <a:r>
              <a:rPr lang="en-US" sz="2000" b="0" dirty="0">
                <a:solidFill>
                  <a:srgbClr val="334155"/>
                </a:solidFill>
                <a:latin typeface="Calibri" charset="0"/>
              </a:rPr>
              <a:t> EU, </a:t>
            </a:r>
            <a:r>
              <a:rPr lang="en-US" sz="2000" b="0" dirty="0" err="1">
                <a:solidFill>
                  <a:srgbClr val="334155"/>
                </a:solidFill>
                <a:latin typeface="Calibri" charset="0"/>
              </a:rPr>
              <a:t>využívat</a:t>
            </a:r>
            <a:r>
              <a:rPr lang="en-US" sz="2000" b="0" dirty="0">
                <a:solidFill>
                  <a:srgbClr val="334155"/>
                </a:solidFill>
                <a:latin typeface="Calibri" charset="0"/>
              </a:rPr>
              <a:t> </a:t>
            </a:r>
            <a:r>
              <a:rPr lang="en-US" sz="2000" b="0" dirty="0" err="1">
                <a:solidFill>
                  <a:srgbClr val="334155"/>
                </a:solidFill>
                <a:latin typeface="Calibri" charset="0"/>
              </a:rPr>
              <a:t>svobody</a:t>
            </a:r>
            <a:r>
              <a:rPr lang="en-US" sz="2000" b="0" dirty="0">
                <a:solidFill>
                  <a:srgbClr val="334155"/>
                </a:solidFill>
                <a:latin typeface="Calibri" charset="0"/>
              </a:rPr>
              <a:t> a </a:t>
            </a:r>
            <a:r>
              <a:rPr lang="en-US" sz="2000" b="0" dirty="0" err="1">
                <a:solidFill>
                  <a:srgbClr val="334155"/>
                </a:solidFill>
                <a:latin typeface="Calibri" charset="0"/>
              </a:rPr>
              <a:t>výhody</a:t>
            </a:r>
            <a:r>
              <a:rPr lang="en-US" sz="2000" b="0" dirty="0">
                <a:solidFill>
                  <a:srgbClr val="334155"/>
                </a:solidFill>
                <a:latin typeface="Calibri" charset="0"/>
              </a:rPr>
              <a:t>, </a:t>
            </a:r>
            <a:r>
              <a:rPr lang="en-US" sz="2000" b="0" dirty="0" err="1">
                <a:solidFill>
                  <a:srgbClr val="334155"/>
                </a:solidFill>
                <a:latin typeface="Calibri" charset="0"/>
              </a:rPr>
              <a:t>čerpání</a:t>
            </a:r>
            <a:r>
              <a:rPr lang="en-US" sz="2000" b="0" dirty="0">
                <a:solidFill>
                  <a:srgbClr val="334155"/>
                </a:solidFill>
                <a:latin typeface="Calibri" charset="0"/>
              </a:rPr>
              <a:t> </a:t>
            </a:r>
            <a:r>
              <a:rPr lang="en-US" sz="2000" b="0" dirty="0" err="1">
                <a:solidFill>
                  <a:srgbClr val="334155"/>
                </a:solidFill>
                <a:latin typeface="Calibri" charset="0"/>
              </a:rPr>
              <a:t>prostředků</a:t>
            </a:r>
            <a:r>
              <a:rPr lang="en-US" sz="2000" b="0" dirty="0">
                <a:solidFill>
                  <a:srgbClr val="334155"/>
                </a:solidFill>
                <a:latin typeface="Calibri" charset="0"/>
              </a:rPr>
              <a:t> z </a:t>
            </a:r>
            <a:r>
              <a:rPr lang="en-US" sz="2000" b="0" dirty="0" err="1">
                <a:solidFill>
                  <a:srgbClr val="334155"/>
                </a:solidFill>
                <a:latin typeface="Calibri" charset="0"/>
              </a:rPr>
              <a:t>příslušných</a:t>
            </a:r>
            <a:r>
              <a:rPr lang="en-US" sz="2000" b="0" dirty="0">
                <a:solidFill>
                  <a:srgbClr val="334155"/>
                </a:solidFill>
                <a:latin typeface="Calibri" charset="0"/>
              </a:rPr>
              <a:t> </a:t>
            </a:r>
            <a:r>
              <a:rPr lang="en-US" sz="2000" b="0" dirty="0" err="1">
                <a:solidFill>
                  <a:srgbClr val="334155"/>
                </a:solidFill>
                <a:latin typeface="Calibri" charset="0"/>
              </a:rPr>
              <a:t>fondů</a:t>
            </a:r>
            <a:r>
              <a:rPr lang="en-US" sz="2000" b="0" dirty="0">
                <a:solidFill>
                  <a:srgbClr val="334155"/>
                </a:solidFill>
                <a:latin typeface="Calibri" charset="0"/>
              </a:rPr>
              <a:t> a </a:t>
            </a:r>
            <a:r>
              <a:rPr lang="en-US" sz="2000" b="0" dirty="0" err="1">
                <a:solidFill>
                  <a:srgbClr val="334155"/>
                </a:solidFill>
                <a:latin typeface="Calibri" charset="0"/>
              </a:rPr>
              <a:t>podobně</a:t>
            </a:r>
            <a:endParaRPr lang="cs-CZ" dirty="0">
              <a:latin typeface="DINCE-Regular" charset="0"/>
            </a:endParaRPr>
          </a:p>
          <a:p>
            <a:pPr marL="514350" indent="-514350" algn="l">
              <a:lnSpc>
                <a:spcPct val="115000"/>
              </a:lnSpc>
              <a:spcAft>
                <a:spcPts val="600"/>
              </a:spcAft>
              <a:buFont typeface="+mj-lt"/>
              <a:buAutoNum type="arabicPeriod"/>
            </a:pPr>
            <a:endParaRPr lang="cs-CZ" dirty="0">
              <a:latin typeface="DINCE-Regular" charset="0"/>
            </a:endParaRPr>
          </a:p>
          <a:p>
            <a:pPr marL="514350" indent="-514350" algn="l">
              <a:lnSpc>
                <a:spcPct val="115000"/>
              </a:lnSpc>
              <a:spcAft>
                <a:spcPts val="600"/>
              </a:spcAft>
              <a:buFont typeface="+mj-lt"/>
              <a:buAutoNum type="arabicPeriod"/>
            </a:pPr>
            <a:r>
              <a:rPr lang="en-US" sz="2000" b="0" dirty="0" err="1">
                <a:solidFill>
                  <a:srgbClr val="334155"/>
                </a:solidFill>
                <a:latin typeface="Calibri" charset="0"/>
              </a:rPr>
              <a:t>povinnosti</a:t>
            </a:r>
            <a:r>
              <a:rPr lang="en-US" sz="2000" b="0" dirty="0">
                <a:solidFill>
                  <a:srgbClr val="334155"/>
                </a:solidFill>
                <a:latin typeface="Calibri" charset="0"/>
              </a:rPr>
              <a:t> -  </a:t>
            </a:r>
            <a:r>
              <a:rPr lang="en-US" sz="2000" b="0" dirty="0" err="1">
                <a:solidFill>
                  <a:srgbClr val="334155"/>
                </a:solidFill>
                <a:latin typeface="Calibri" charset="0"/>
              </a:rPr>
              <a:t>dodržovat</a:t>
            </a:r>
            <a:r>
              <a:rPr lang="en-US" sz="2000" b="0" dirty="0">
                <a:solidFill>
                  <a:srgbClr val="334155"/>
                </a:solidFill>
                <a:latin typeface="Calibri" charset="0"/>
              </a:rPr>
              <a:t> </a:t>
            </a:r>
            <a:r>
              <a:rPr lang="en-US" sz="2000" b="0" dirty="0" err="1">
                <a:solidFill>
                  <a:srgbClr val="334155"/>
                </a:solidFill>
                <a:latin typeface="Calibri" charset="0"/>
              </a:rPr>
              <a:t>závazky</a:t>
            </a:r>
            <a:r>
              <a:rPr lang="en-US" sz="2000" b="0" dirty="0">
                <a:solidFill>
                  <a:srgbClr val="334155"/>
                </a:solidFill>
                <a:latin typeface="Calibri" charset="0"/>
              </a:rPr>
              <a:t>  </a:t>
            </a:r>
            <a:r>
              <a:rPr lang="en-US" sz="2000" b="0" dirty="0" err="1">
                <a:solidFill>
                  <a:srgbClr val="334155"/>
                </a:solidFill>
                <a:latin typeface="Calibri" charset="0"/>
              </a:rPr>
              <a:t>vyplývající</a:t>
            </a:r>
            <a:r>
              <a:rPr lang="en-US" sz="2000" b="0" dirty="0">
                <a:solidFill>
                  <a:srgbClr val="334155"/>
                </a:solidFill>
                <a:latin typeface="Calibri" charset="0"/>
              </a:rPr>
              <a:t> </a:t>
            </a:r>
            <a:r>
              <a:rPr lang="en-US" sz="2000" b="0" dirty="0" err="1">
                <a:solidFill>
                  <a:srgbClr val="334155"/>
                </a:solidFill>
                <a:latin typeface="Calibri" charset="0"/>
              </a:rPr>
              <a:t>zejména</a:t>
            </a:r>
            <a:r>
              <a:rPr lang="en-US" sz="2000" b="0" dirty="0">
                <a:solidFill>
                  <a:srgbClr val="334155"/>
                </a:solidFill>
                <a:latin typeface="Calibri" charset="0"/>
              </a:rPr>
              <a:t>  </a:t>
            </a:r>
            <a:r>
              <a:rPr lang="en-US" sz="2000" b="0" dirty="0" err="1">
                <a:solidFill>
                  <a:srgbClr val="334155"/>
                </a:solidFill>
                <a:latin typeface="Calibri" charset="0"/>
              </a:rPr>
              <a:t>ze</a:t>
            </a:r>
            <a:r>
              <a:rPr lang="en-US" sz="2000" b="0" dirty="0">
                <a:solidFill>
                  <a:srgbClr val="334155"/>
                </a:solidFill>
                <a:latin typeface="Calibri" charset="0"/>
              </a:rPr>
              <a:t> </a:t>
            </a:r>
            <a:r>
              <a:rPr lang="en-US" sz="2000" b="0" dirty="0" err="1">
                <a:solidFill>
                  <a:srgbClr val="334155"/>
                </a:solidFill>
                <a:latin typeface="Calibri" charset="0"/>
              </a:rPr>
              <a:t>smluv</a:t>
            </a:r>
            <a:r>
              <a:rPr lang="en-US" sz="2000" b="0" dirty="0">
                <a:solidFill>
                  <a:srgbClr val="334155"/>
                </a:solidFill>
                <a:latin typeface="Calibri" charset="0"/>
              </a:rPr>
              <a:t>, </a:t>
            </a:r>
            <a:r>
              <a:rPr lang="en-US" sz="2000" b="0" dirty="0" err="1">
                <a:solidFill>
                  <a:srgbClr val="334155"/>
                </a:solidFill>
                <a:latin typeface="Calibri" charset="0"/>
              </a:rPr>
              <a:t>přispívat</a:t>
            </a:r>
            <a:r>
              <a:rPr lang="en-US" sz="2000" b="0" dirty="0">
                <a:solidFill>
                  <a:srgbClr val="334155"/>
                </a:solidFill>
                <a:latin typeface="Calibri" charset="0"/>
              </a:rPr>
              <a:t> do </a:t>
            </a:r>
            <a:r>
              <a:rPr lang="en-US" sz="2000" b="0" dirty="0" err="1">
                <a:solidFill>
                  <a:srgbClr val="334155"/>
                </a:solidFill>
                <a:latin typeface="Calibri" charset="0"/>
              </a:rPr>
              <a:t>rozpočtu</a:t>
            </a:r>
            <a:r>
              <a:rPr lang="en-US" sz="2000" b="0" dirty="0">
                <a:solidFill>
                  <a:srgbClr val="334155"/>
                </a:solidFill>
                <a:latin typeface="Calibri" charset="0"/>
              </a:rPr>
              <a:t> EU, </a:t>
            </a:r>
            <a:r>
              <a:rPr lang="en-US" sz="2000" b="0" dirty="0" err="1">
                <a:solidFill>
                  <a:srgbClr val="334155"/>
                </a:solidFill>
                <a:latin typeface="Calibri" charset="0"/>
              </a:rPr>
              <a:t>řešit</a:t>
            </a:r>
            <a:r>
              <a:rPr lang="en-US" sz="2000" b="0" dirty="0">
                <a:solidFill>
                  <a:srgbClr val="334155"/>
                </a:solidFill>
                <a:latin typeface="Calibri" charset="0"/>
              </a:rPr>
              <a:t> </a:t>
            </a:r>
            <a:r>
              <a:rPr lang="en-US" sz="2000" b="0" dirty="0" err="1">
                <a:solidFill>
                  <a:srgbClr val="334155"/>
                </a:solidFill>
                <a:latin typeface="Calibri" charset="0"/>
              </a:rPr>
              <a:t>spory</a:t>
            </a:r>
            <a:r>
              <a:rPr lang="en-US" sz="2000" b="0" dirty="0">
                <a:solidFill>
                  <a:srgbClr val="334155"/>
                </a:solidFill>
                <a:latin typeface="Calibri" charset="0"/>
              </a:rPr>
              <a:t> z </a:t>
            </a:r>
            <a:r>
              <a:rPr lang="en-US" sz="2000" b="0" dirty="0" err="1">
                <a:solidFill>
                  <a:srgbClr val="334155"/>
                </a:solidFill>
                <a:latin typeface="Calibri" charset="0"/>
              </a:rPr>
              <a:t>práva</a:t>
            </a:r>
            <a:r>
              <a:rPr lang="en-US" sz="2000" b="0" dirty="0">
                <a:solidFill>
                  <a:srgbClr val="334155"/>
                </a:solidFill>
                <a:latin typeface="Calibri" charset="0"/>
              </a:rPr>
              <a:t> EU </a:t>
            </a:r>
            <a:r>
              <a:rPr lang="en-US" sz="2000" b="0" dirty="0" err="1">
                <a:solidFill>
                  <a:srgbClr val="334155"/>
                </a:solidFill>
                <a:latin typeface="Calibri" charset="0"/>
              </a:rPr>
              <a:t>jen</a:t>
            </a:r>
            <a:r>
              <a:rPr lang="en-US" sz="2000" b="0" dirty="0">
                <a:solidFill>
                  <a:srgbClr val="334155"/>
                </a:solidFill>
                <a:latin typeface="Calibri" charset="0"/>
              </a:rPr>
              <a:t>  o ESD</a:t>
            </a:r>
          </a:p>
        </p:txBody>
      </p:sp>
      <p:sp>
        <p:nvSpPr>
          <p:cNvPr id="21509" name="TextBox 21508"/>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21510" name="TextBox 21509"/>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186</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1" name="Rectangle 22530"/>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532" name="Rectangle 22531"/>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529" name="Title 1"/>
          <p:cNvSpPr>
            <a:spLocks noGrp="1"/>
          </p:cNvSpPr>
          <p:nvPr>
            <p:ph type="title"/>
          </p:nvPr>
        </p:nvSpPr>
        <p:spPr/>
        <p:txBody>
          <a:bodyPr wrap="square" anchor="t"/>
          <a:lstStyle/>
          <a:p>
            <a:pPr algn="l">
              <a:lnSpc>
                <a:spcPct val="105000"/>
              </a:lnSpc>
              <a:spcAft>
                <a:spcPts val="400"/>
              </a:spcAft>
            </a:pPr>
            <a:r>
              <a:rPr lang="en-US" sz="3400" b="1" dirty="0" err="1">
                <a:solidFill>
                  <a:srgbClr val="0F172A"/>
                </a:solidFill>
                <a:latin typeface="Calibri" charset="0"/>
              </a:rPr>
              <a:t>Přistoupení</a:t>
            </a:r>
            <a:r>
              <a:rPr lang="en-US" sz="3400" b="1" dirty="0">
                <a:solidFill>
                  <a:srgbClr val="0F172A"/>
                </a:solidFill>
                <a:latin typeface="Calibri" charset="0"/>
              </a:rPr>
              <a:t> k EU</a:t>
            </a:r>
          </a:p>
        </p:txBody>
      </p:sp>
      <p:sp>
        <p:nvSpPr>
          <p:cNvPr id="22530" name="Content Placeholder 2"/>
          <p:cNvSpPr>
            <a:spLocks noGrp="1"/>
          </p:cNvSpPr>
          <p:nvPr>
            <p:ph idx="1"/>
          </p:nvPr>
        </p:nvSpPr>
        <p:spPr/>
        <p:txBody>
          <a:bodyPr wrap="square" anchor="t"/>
          <a:lstStyle/>
          <a:p>
            <a:pPr marL="514350" indent="-514350" algn="l">
              <a:lnSpc>
                <a:spcPct val="115000"/>
              </a:lnSpc>
              <a:spcAft>
                <a:spcPts val="600"/>
              </a:spcAft>
              <a:buFont typeface="DINCE-Bold" charset="0"/>
              <a:buAutoNum type="arabicPeriod"/>
            </a:pPr>
            <a:r>
              <a:rPr lang="en-US" sz="2000" b="0" dirty="0" err="1">
                <a:solidFill>
                  <a:srgbClr val="334155"/>
                </a:solidFill>
                <a:latin typeface="Calibri" charset="0"/>
              </a:rPr>
              <a:t>Žádost</a:t>
            </a:r>
            <a:r>
              <a:rPr lang="en-US" sz="2000" b="0" dirty="0">
                <a:solidFill>
                  <a:srgbClr val="334155"/>
                </a:solidFill>
                <a:latin typeface="Calibri" charset="0"/>
              </a:rPr>
              <a:t> </a:t>
            </a:r>
            <a:r>
              <a:rPr lang="en-US" sz="2000" b="0" dirty="0" err="1">
                <a:solidFill>
                  <a:srgbClr val="334155"/>
                </a:solidFill>
                <a:latin typeface="Calibri" charset="0"/>
              </a:rPr>
              <a:t>adresovaná</a:t>
            </a:r>
            <a:r>
              <a:rPr lang="en-US" sz="2000" b="0" dirty="0">
                <a:solidFill>
                  <a:srgbClr val="334155"/>
                </a:solidFill>
                <a:latin typeface="Calibri" charset="0"/>
              </a:rPr>
              <a:t> </a:t>
            </a:r>
            <a:r>
              <a:rPr lang="cs-CZ" sz="2000" b="0" dirty="0">
                <a:solidFill>
                  <a:srgbClr val="334155"/>
                </a:solidFill>
                <a:latin typeface="Calibri" charset="0"/>
              </a:rPr>
              <a:t>Radě </a:t>
            </a:r>
            <a:r>
              <a:rPr lang="en-US" sz="2000" b="0" dirty="0">
                <a:solidFill>
                  <a:srgbClr val="334155"/>
                </a:solidFill>
                <a:latin typeface="Calibri" charset="0"/>
              </a:rPr>
              <a:t>, </a:t>
            </a:r>
            <a:r>
              <a:rPr lang="cs-CZ" sz="2000" b="0" dirty="0">
                <a:solidFill>
                  <a:srgbClr val="334155"/>
                </a:solidFill>
                <a:latin typeface="Calibri" charset="0"/>
              </a:rPr>
              <a:t>Rada </a:t>
            </a:r>
            <a:r>
              <a:rPr lang="en-US" sz="2000" b="0" dirty="0">
                <a:solidFill>
                  <a:srgbClr val="334155"/>
                </a:solidFill>
                <a:latin typeface="Calibri" charset="0"/>
              </a:rPr>
              <a:t> </a:t>
            </a:r>
            <a:r>
              <a:rPr lang="en-US" sz="2000" b="0" dirty="0" err="1">
                <a:solidFill>
                  <a:srgbClr val="334155"/>
                </a:solidFill>
                <a:latin typeface="Calibri" charset="0"/>
              </a:rPr>
              <a:t>informuje</a:t>
            </a:r>
            <a:r>
              <a:rPr lang="en-US" sz="2000" b="0" dirty="0">
                <a:solidFill>
                  <a:srgbClr val="334155"/>
                </a:solidFill>
                <a:latin typeface="Calibri" charset="0"/>
              </a:rPr>
              <a:t> EP a </a:t>
            </a:r>
            <a:r>
              <a:rPr lang="en-US" sz="2000" b="0" dirty="0" err="1">
                <a:solidFill>
                  <a:srgbClr val="334155"/>
                </a:solidFill>
                <a:latin typeface="Calibri" charset="0"/>
              </a:rPr>
              <a:t>národní</a:t>
            </a:r>
            <a:r>
              <a:rPr lang="en-US" sz="2000" b="0" dirty="0">
                <a:solidFill>
                  <a:srgbClr val="334155"/>
                </a:solidFill>
                <a:latin typeface="Calibri" charset="0"/>
              </a:rPr>
              <a:t> </a:t>
            </a:r>
            <a:r>
              <a:rPr lang="en-US" sz="2000" b="0" dirty="0" err="1">
                <a:solidFill>
                  <a:srgbClr val="334155"/>
                </a:solidFill>
                <a:latin typeface="Calibri" charset="0"/>
              </a:rPr>
              <a:t>parlamenty</a:t>
            </a:r>
            <a:r>
              <a:rPr lang="en-US" sz="2000" b="0" dirty="0">
                <a:solidFill>
                  <a:srgbClr val="334155"/>
                </a:solidFill>
                <a:latin typeface="Calibri" charset="0"/>
              </a:rPr>
              <a:t>, </a:t>
            </a:r>
            <a:endParaRPr lang="cs-CZ" dirty="0">
              <a:latin typeface="DINCE-Regular" charset="0"/>
            </a:endParaRPr>
          </a:p>
          <a:p>
            <a:pPr marL="514350" indent="-514350" algn="l">
              <a:lnSpc>
                <a:spcPct val="115000"/>
              </a:lnSpc>
              <a:spcAft>
                <a:spcPts val="600"/>
              </a:spcAft>
              <a:buFont typeface="DINCE-Bold" charset="0"/>
              <a:buAutoNum type="arabicPeriod"/>
            </a:pPr>
            <a:r>
              <a:rPr lang="cs-CZ" sz="2000" b="0" dirty="0">
                <a:solidFill>
                  <a:srgbClr val="334155"/>
                </a:solidFill>
                <a:latin typeface="Calibri" charset="0"/>
              </a:rPr>
              <a:t>Rada po konzultaci s EK a se souhlasem EP</a:t>
            </a:r>
            <a:r>
              <a:rPr lang="en-US" sz="2000" b="0" dirty="0">
                <a:solidFill>
                  <a:srgbClr val="334155"/>
                </a:solidFill>
                <a:latin typeface="Calibri" charset="0"/>
              </a:rPr>
              <a:t> </a:t>
            </a:r>
            <a:r>
              <a:rPr lang="en-US" sz="2000" b="0" dirty="0" err="1">
                <a:solidFill>
                  <a:srgbClr val="334155"/>
                </a:solidFill>
                <a:latin typeface="Calibri" charset="0"/>
              </a:rPr>
              <a:t>jednomyslně</a:t>
            </a:r>
            <a:r>
              <a:rPr lang="en-US" sz="2000" b="0" dirty="0">
                <a:solidFill>
                  <a:srgbClr val="334155"/>
                </a:solidFill>
                <a:latin typeface="Calibri" charset="0"/>
              </a:rPr>
              <a:t> </a:t>
            </a:r>
            <a:r>
              <a:rPr lang="en-US" sz="2000" b="0" dirty="0" err="1">
                <a:solidFill>
                  <a:srgbClr val="334155"/>
                </a:solidFill>
                <a:latin typeface="Calibri" charset="0"/>
              </a:rPr>
              <a:t>udělí</a:t>
            </a:r>
            <a:r>
              <a:rPr lang="en-US" sz="2000" b="0" dirty="0">
                <a:solidFill>
                  <a:srgbClr val="334155"/>
                </a:solidFill>
                <a:latin typeface="Calibri" charset="0"/>
              </a:rPr>
              <a:t> </a:t>
            </a:r>
            <a:r>
              <a:rPr lang="en-US" sz="2000" b="0" dirty="0" err="1">
                <a:solidFill>
                  <a:srgbClr val="334155"/>
                </a:solidFill>
                <a:latin typeface="Calibri" charset="0"/>
              </a:rPr>
              <a:t>statut</a:t>
            </a:r>
            <a:r>
              <a:rPr lang="en-US" sz="2000" b="0" dirty="0">
                <a:solidFill>
                  <a:srgbClr val="334155"/>
                </a:solidFill>
                <a:latin typeface="Calibri" charset="0"/>
              </a:rPr>
              <a:t> </a:t>
            </a:r>
            <a:r>
              <a:rPr lang="en-US" sz="2000" b="0" dirty="0" err="1">
                <a:solidFill>
                  <a:srgbClr val="334155"/>
                </a:solidFill>
                <a:latin typeface="Calibri" charset="0"/>
              </a:rPr>
              <a:t>kandidátské</a:t>
            </a:r>
            <a:r>
              <a:rPr lang="en-US" sz="2000" b="0" dirty="0">
                <a:solidFill>
                  <a:srgbClr val="334155"/>
                </a:solidFill>
                <a:latin typeface="Calibri" charset="0"/>
              </a:rPr>
              <a:t> </a:t>
            </a:r>
            <a:r>
              <a:rPr lang="en-US" sz="2000" b="0" dirty="0" err="1">
                <a:solidFill>
                  <a:srgbClr val="334155"/>
                </a:solidFill>
                <a:latin typeface="Calibri" charset="0"/>
              </a:rPr>
              <a:t>země</a:t>
            </a:r>
            <a:endParaRPr lang="cs-CZ" b="1" dirty="0">
              <a:latin typeface="DINCE-Regular" charset="0"/>
            </a:endParaRPr>
          </a:p>
          <a:p>
            <a:pPr marL="514350" indent="-514350" algn="l">
              <a:lnSpc>
                <a:spcPct val="115000"/>
              </a:lnSpc>
              <a:spcAft>
                <a:spcPts val="600"/>
              </a:spcAft>
              <a:buFont typeface="DINCE-Bold" charset="0"/>
              <a:buAutoNum type="arabicPeriod"/>
            </a:pPr>
            <a:r>
              <a:rPr lang="cs-CZ" sz="2000" b="0" dirty="0">
                <a:solidFill>
                  <a:srgbClr val="334155"/>
                </a:solidFill>
                <a:latin typeface="Calibri" charset="0"/>
              </a:rPr>
              <a:t>Rada</a:t>
            </a:r>
            <a:r>
              <a:rPr lang="en-US" sz="2000" b="0" dirty="0">
                <a:solidFill>
                  <a:srgbClr val="334155"/>
                </a:solidFill>
                <a:latin typeface="Calibri" charset="0"/>
              </a:rPr>
              <a:t> </a:t>
            </a:r>
            <a:r>
              <a:rPr lang="en-US" sz="2000" b="0" dirty="0" err="1">
                <a:solidFill>
                  <a:srgbClr val="334155"/>
                </a:solidFill>
                <a:latin typeface="Calibri" charset="0"/>
              </a:rPr>
              <a:t>rozhodne</a:t>
            </a:r>
            <a:r>
              <a:rPr lang="en-US" sz="2000" b="0" dirty="0">
                <a:solidFill>
                  <a:srgbClr val="334155"/>
                </a:solidFill>
                <a:latin typeface="Calibri" charset="0"/>
              </a:rPr>
              <a:t>  o </a:t>
            </a:r>
            <a:r>
              <a:rPr lang="en-US" sz="2000" b="0" dirty="0" err="1">
                <a:solidFill>
                  <a:srgbClr val="334155"/>
                </a:solidFill>
                <a:latin typeface="Calibri" charset="0"/>
              </a:rPr>
              <a:t>zahájení</a:t>
            </a:r>
            <a:r>
              <a:rPr lang="en-US" sz="2000" b="0" dirty="0">
                <a:solidFill>
                  <a:srgbClr val="334155"/>
                </a:solidFill>
                <a:latin typeface="Calibri" charset="0"/>
              </a:rPr>
              <a:t> </a:t>
            </a:r>
            <a:r>
              <a:rPr lang="en-US" sz="2000" b="0" dirty="0" err="1">
                <a:solidFill>
                  <a:srgbClr val="334155"/>
                </a:solidFill>
                <a:latin typeface="Calibri" charset="0"/>
              </a:rPr>
              <a:t>jednání</a:t>
            </a:r>
            <a:r>
              <a:rPr lang="en-US" sz="2000" b="0" dirty="0">
                <a:solidFill>
                  <a:srgbClr val="334155"/>
                </a:solidFill>
                <a:latin typeface="Calibri" charset="0"/>
              </a:rPr>
              <a:t>  o </a:t>
            </a:r>
            <a:r>
              <a:rPr lang="en-US" sz="2000" b="0" dirty="0" err="1">
                <a:solidFill>
                  <a:srgbClr val="334155"/>
                </a:solidFill>
                <a:latin typeface="Calibri" charset="0"/>
              </a:rPr>
              <a:t>přistoupení</a:t>
            </a:r>
            <a:r>
              <a:rPr lang="en-US" sz="2000" b="0" dirty="0">
                <a:solidFill>
                  <a:srgbClr val="334155"/>
                </a:solidFill>
                <a:latin typeface="Calibri" charset="0"/>
              </a:rPr>
              <a:t> </a:t>
            </a:r>
            <a:r>
              <a:rPr lang="en-US" sz="2000" b="0" dirty="0" err="1">
                <a:solidFill>
                  <a:srgbClr val="334155"/>
                </a:solidFill>
                <a:latin typeface="Calibri" charset="0"/>
              </a:rPr>
              <a:t>až</a:t>
            </a:r>
            <a:r>
              <a:rPr lang="en-US" sz="2000" b="0" dirty="0">
                <a:solidFill>
                  <a:srgbClr val="334155"/>
                </a:solidFill>
                <a:latin typeface="Calibri" charset="0"/>
              </a:rPr>
              <a:t> do  </a:t>
            </a:r>
            <a:r>
              <a:rPr lang="en-US" sz="2000" b="0" dirty="0" err="1">
                <a:solidFill>
                  <a:srgbClr val="334155"/>
                </a:solidFill>
                <a:latin typeface="Calibri" charset="0"/>
              </a:rPr>
              <a:t>podpisu</a:t>
            </a:r>
            <a:r>
              <a:rPr lang="en-US" sz="2000" b="0" dirty="0">
                <a:solidFill>
                  <a:srgbClr val="334155"/>
                </a:solidFill>
                <a:latin typeface="Calibri" charset="0"/>
              </a:rPr>
              <a:t> </a:t>
            </a:r>
            <a:r>
              <a:rPr lang="en-US" sz="2000" b="0" dirty="0" err="1">
                <a:solidFill>
                  <a:srgbClr val="334155"/>
                </a:solidFill>
                <a:latin typeface="Calibri" charset="0"/>
              </a:rPr>
              <a:t>dohody</a:t>
            </a:r>
            <a:r>
              <a:rPr lang="en-US" sz="2000" b="0" dirty="0">
                <a:solidFill>
                  <a:srgbClr val="334155"/>
                </a:solidFill>
                <a:latin typeface="Calibri" charset="0"/>
              </a:rPr>
              <a:t> a </a:t>
            </a:r>
            <a:r>
              <a:rPr lang="en-US" sz="2000" b="0" dirty="0" err="1">
                <a:solidFill>
                  <a:srgbClr val="334155"/>
                </a:solidFill>
                <a:latin typeface="Calibri" charset="0"/>
              </a:rPr>
              <a:t>přistoupení</a:t>
            </a:r>
            <a:r>
              <a:rPr lang="en-US" sz="2000" b="0" dirty="0">
                <a:solidFill>
                  <a:srgbClr val="334155"/>
                </a:solidFill>
                <a:latin typeface="Calibri" charset="0"/>
              </a:rPr>
              <a:t> </a:t>
            </a:r>
            <a:r>
              <a:rPr lang="en-US" sz="2000" b="0" dirty="0" err="1">
                <a:solidFill>
                  <a:srgbClr val="334155"/>
                </a:solidFill>
                <a:latin typeface="Calibri" charset="0"/>
              </a:rPr>
              <a:t>mezi</a:t>
            </a:r>
            <a:r>
              <a:rPr lang="en-US" sz="2000" b="0" dirty="0">
                <a:solidFill>
                  <a:srgbClr val="334155"/>
                </a:solidFill>
                <a:latin typeface="Calibri" charset="0"/>
              </a:rPr>
              <a:t> </a:t>
            </a:r>
            <a:r>
              <a:rPr lang="en-US" sz="2000" b="0" dirty="0" err="1">
                <a:solidFill>
                  <a:srgbClr val="334155"/>
                </a:solidFill>
                <a:latin typeface="Calibri" charset="0"/>
              </a:rPr>
              <a:t>kandátským</a:t>
            </a:r>
            <a:r>
              <a:rPr lang="en-US" sz="2000" b="0" dirty="0">
                <a:solidFill>
                  <a:srgbClr val="334155"/>
                </a:solidFill>
                <a:latin typeface="Calibri" charset="0"/>
              </a:rPr>
              <a:t> a </a:t>
            </a:r>
            <a:r>
              <a:rPr lang="en-US" sz="2000" b="0" dirty="0" err="1">
                <a:solidFill>
                  <a:srgbClr val="334155"/>
                </a:solidFill>
                <a:latin typeface="Calibri" charset="0"/>
              </a:rPr>
              <a:t>členskými</a:t>
            </a:r>
            <a:r>
              <a:rPr lang="en-US" sz="2000" b="0" dirty="0">
                <a:solidFill>
                  <a:srgbClr val="334155"/>
                </a:solidFill>
                <a:latin typeface="Calibri" charset="0"/>
              </a:rPr>
              <a:t> </a:t>
            </a:r>
            <a:r>
              <a:rPr lang="en-US" sz="2000" b="0" dirty="0" err="1">
                <a:solidFill>
                  <a:srgbClr val="334155"/>
                </a:solidFill>
                <a:latin typeface="Calibri" charset="0"/>
              </a:rPr>
              <a:t>státy</a:t>
            </a:r>
            <a:r>
              <a:rPr lang="en-US" sz="2000" b="0" dirty="0">
                <a:solidFill>
                  <a:srgbClr val="334155"/>
                </a:solidFill>
                <a:latin typeface="Calibri" charset="0"/>
              </a:rPr>
              <a:t>.  </a:t>
            </a:r>
          </a:p>
          <a:p>
            <a:pPr marL="514350" indent="-514350" algn="l">
              <a:lnSpc>
                <a:spcPct val="115000"/>
              </a:lnSpc>
              <a:spcAft>
                <a:spcPts val="600"/>
              </a:spcAft>
              <a:buFont typeface="DINCE-Bold" charset="0"/>
              <a:buAutoNum type="arabicPeriod"/>
            </a:pPr>
            <a:r>
              <a:rPr lang="en-US" sz="2000" b="0" dirty="0" err="1">
                <a:solidFill>
                  <a:srgbClr val="334155"/>
                </a:solidFill>
                <a:latin typeface="Calibri" charset="0"/>
              </a:rPr>
              <a:t>Dohoda</a:t>
            </a:r>
            <a:r>
              <a:rPr lang="en-US" sz="2000" b="0" dirty="0">
                <a:solidFill>
                  <a:srgbClr val="334155"/>
                </a:solidFill>
                <a:latin typeface="Calibri" charset="0"/>
              </a:rPr>
              <a:t> </a:t>
            </a:r>
            <a:r>
              <a:rPr lang="en-US" sz="2000" b="0" dirty="0" err="1">
                <a:solidFill>
                  <a:srgbClr val="334155"/>
                </a:solidFill>
                <a:latin typeface="Calibri" charset="0"/>
              </a:rPr>
              <a:t>musí</a:t>
            </a:r>
            <a:r>
              <a:rPr lang="en-US" sz="2000" b="0" dirty="0">
                <a:solidFill>
                  <a:srgbClr val="334155"/>
                </a:solidFill>
                <a:latin typeface="Calibri" charset="0"/>
              </a:rPr>
              <a:t> </a:t>
            </a:r>
            <a:r>
              <a:rPr lang="en-US" sz="2000" b="0" dirty="0" err="1">
                <a:solidFill>
                  <a:srgbClr val="334155"/>
                </a:solidFill>
                <a:latin typeface="Calibri" charset="0"/>
              </a:rPr>
              <a:t>být</a:t>
            </a:r>
            <a:r>
              <a:rPr lang="en-US" sz="2000" b="0" dirty="0">
                <a:solidFill>
                  <a:srgbClr val="334155"/>
                </a:solidFill>
                <a:latin typeface="Calibri" charset="0"/>
              </a:rPr>
              <a:t> </a:t>
            </a:r>
            <a:r>
              <a:rPr lang="en-US" sz="2000" b="0" dirty="0" err="1">
                <a:solidFill>
                  <a:srgbClr val="334155"/>
                </a:solidFill>
                <a:latin typeface="Calibri" charset="0"/>
              </a:rPr>
              <a:t>ratifikována</a:t>
            </a:r>
            <a:r>
              <a:rPr lang="en-US" sz="2000" b="0" dirty="0">
                <a:solidFill>
                  <a:srgbClr val="334155"/>
                </a:solidFill>
                <a:latin typeface="Calibri" charset="0"/>
              </a:rPr>
              <a:t> </a:t>
            </a:r>
            <a:r>
              <a:rPr lang="en-US" sz="2000" b="0" dirty="0" err="1">
                <a:solidFill>
                  <a:srgbClr val="334155"/>
                </a:solidFill>
                <a:latin typeface="Calibri" charset="0"/>
              </a:rPr>
              <a:t>ve</a:t>
            </a:r>
            <a:r>
              <a:rPr lang="en-US" sz="2000" b="0" dirty="0">
                <a:solidFill>
                  <a:srgbClr val="334155"/>
                </a:solidFill>
                <a:latin typeface="Calibri" charset="0"/>
              </a:rPr>
              <a:t> </a:t>
            </a:r>
            <a:r>
              <a:rPr lang="en-US" sz="2000" b="0" dirty="0" err="1">
                <a:solidFill>
                  <a:srgbClr val="334155"/>
                </a:solidFill>
                <a:latin typeface="Calibri" charset="0"/>
              </a:rPr>
              <a:t>všech</a:t>
            </a:r>
            <a:r>
              <a:rPr lang="en-US" sz="2000" b="0" dirty="0">
                <a:solidFill>
                  <a:srgbClr val="334155"/>
                </a:solidFill>
                <a:latin typeface="Calibri" charset="0"/>
              </a:rPr>
              <a:t> </a:t>
            </a:r>
            <a:r>
              <a:rPr lang="en-US" sz="2000" b="0" dirty="0" err="1">
                <a:solidFill>
                  <a:srgbClr val="334155"/>
                </a:solidFill>
                <a:latin typeface="Calibri" charset="0"/>
              </a:rPr>
              <a:t>členských</a:t>
            </a:r>
            <a:r>
              <a:rPr lang="en-US" sz="2000" b="0" dirty="0">
                <a:solidFill>
                  <a:srgbClr val="334155"/>
                </a:solidFill>
                <a:latin typeface="Calibri" charset="0"/>
              </a:rPr>
              <a:t> </a:t>
            </a:r>
            <a:r>
              <a:rPr lang="en-US" sz="2000" b="0" dirty="0" err="1">
                <a:solidFill>
                  <a:srgbClr val="334155"/>
                </a:solidFill>
                <a:latin typeface="Calibri" charset="0"/>
              </a:rPr>
              <a:t>státech</a:t>
            </a:r>
            <a:endParaRPr lang="en-US" b="1" dirty="0">
              <a:latin typeface="DINCE-Regular" charset="0"/>
            </a:endParaRPr>
          </a:p>
        </p:txBody>
      </p:sp>
      <p:sp>
        <p:nvSpPr>
          <p:cNvPr id="22533" name="TextBox 22532"/>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22534" name="TextBox 22533"/>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187</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5" name="Rectangle 2355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556" name="Rectangle 2355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553" name="Title 1"/>
          <p:cNvSpPr>
            <a:spLocks noGrp="1"/>
          </p:cNvSpPr>
          <p:nvPr>
            <p:ph type="title"/>
          </p:nvPr>
        </p:nvSpPr>
        <p:spPr/>
        <p:txBody>
          <a:bodyPr wrap="square" anchor="t"/>
          <a:lstStyle/>
          <a:p>
            <a:pPr algn="l">
              <a:lnSpc>
                <a:spcPct val="105000"/>
              </a:lnSpc>
              <a:spcAft>
                <a:spcPts val="400"/>
              </a:spcAft>
            </a:pPr>
            <a:r>
              <a:rPr lang="en-US" sz="3400" b="1" dirty="0" err="1">
                <a:solidFill>
                  <a:srgbClr val="0F172A"/>
                </a:solidFill>
                <a:latin typeface="Calibri" charset="0"/>
              </a:rPr>
              <a:t>Podmínky</a:t>
            </a:r>
            <a:r>
              <a:rPr lang="en-US" sz="3400" b="1" dirty="0">
                <a:solidFill>
                  <a:srgbClr val="0F172A"/>
                </a:solidFill>
                <a:latin typeface="Calibri" charset="0"/>
              </a:rPr>
              <a:t>  </a:t>
            </a:r>
            <a:r>
              <a:rPr lang="en-US" sz="3400" b="1" dirty="0" err="1">
                <a:solidFill>
                  <a:srgbClr val="0F172A"/>
                </a:solidFill>
                <a:latin typeface="Calibri" charset="0"/>
              </a:rPr>
              <a:t>přistoupení</a:t>
            </a:r>
            <a:endParaRPr lang="en-US" dirty="0">
              <a:latin typeface="DINCE-Bold" charset="0"/>
            </a:endParaRPr>
          </a:p>
        </p:txBody>
      </p:sp>
      <p:sp>
        <p:nvSpPr>
          <p:cNvPr id="23554" name="Content Placeholder 2"/>
          <p:cNvSpPr>
            <a:spLocks noGrp="1"/>
          </p:cNvSpPr>
          <p:nvPr>
            <p:ph idx="1"/>
          </p:nvPr>
        </p:nvSpPr>
        <p:spPr/>
        <p:txBody>
          <a:bodyPr wrap="square" anchor="t"/>
          <a:lstStyle/>
          <a:p>
            <a:pPr algn="l">
              <a:lnSpc>
                <a:spcPct val="115000"/>
              </a:lnSpc>
              <a:spcAft>
                <a:spcPts val="600"/>
              </a:spcAft>
            </a:pPr>
            <a:r>
              <a:rPr lang="en-US" sz="2000" b="0" dirty="0" err="1">
                <a:solidFill>
                  <a:srgbClr val="334155"/>
                </a:solidFill>
                <a:latin typeface="Calibri" charset="0"/>
              </a:rPr>
              <a:t>Formálně</a:t>
            </a:r>
            <a:r>
              <a:rPr lang="en-US" sz="2000" b="0" dirty="0">
                <a:solidFill>
                  <a:srgbClr val="334155"/>
                </a:solidFill>
                <a:latin typeface="Calibri" charset="0"/>
              </a:rPr>
              <a:t> </a:t>
            </a:r>
            <a:r>
              <a:rPr lang="en-US" sz="2000" b="0" dirty="0" err="1">
                <a:solidFill>
                  <a:srgbClr val="334155"/>
                </a:solidFill>
                <a:latin typeface="Calibri" charset="0"/>
              </a:rPr>
              <a:t>právní</a:t>
            </a:r>
            <a:r>
              <a:rPr lang="en-US" sz="2000" b="0" dirty="0">
                <a:solidFill>
                  <a:srgbClr val="334155"/>
                </a:solidFill>
                <a:latin typeface="Calibri" charset="0"/>
              </a:rPr>
              <a:t> – </a:t>
            </a:r>
            <a:r>
              <a:rPr lang="en-US" sz="2000" b="0" dirty="0" err="1">
                <a:solidFill>
                  <a:srgbClr val="334155"/>
                </a:solidFill>
                <a:latin typeface="Calibri" charset="0"/>
              </a:rPr>
              <a:t>pouze</a:t>
            </a:r>
            <a:r>
              <a:rPr lang="en-US" sz="2000" b="0" dirty="0">
                <a:solidFill>
                  <a:srgbClr val="334155"/>
                </a:solidFill>
                <a:latin typeface="Calibri" charset="0"/>
              </a:rPr>
              <a:t> </a:t>
            </a:r>
            <a:r>
              <a:rPr lang="en-US" sz="2000" b="0" dirty="0" err="1">
                <a:solidFill>
                  <a:srgbClr val="334155"/>
                </a:solidFill>
                <a:latin typeface="Calibri" charset="0"/>
              </a:rPr>
              <a:t>evropský</a:t>
            </a:r>
            <a:r>
              <a:rPr lang="en-US" sz="2000" b="0" dirty="0">
                <a:solidFill>
                  <a:srgbClr val="334155"/>
                </a:solidFill>
                <a:latin typeface="Calibri" charset="0"/>
              </a:rPr>
              <a:t> </a:t>
            </a:r>
            <a:r>
              <a:rPr lang="en-US" sz="2000" b="0" dirty="0" err="1">
                <a:solidFill>
                  <a:srgbClr val="334155"/>
                </a:solidFill>
                <a:latin typeface="Calibri" charset="0"/>
              </a:rPr>
              <a:t>stát</a:t>
            </a:r>
            <a:r>
              <a:rPr lang="en-US" sz="2000" b="0" dirty="0">
                <a:solidFill>
                  <a:srgbClr val="334155"/>
                </a:solidFill>
                <a:latin typeface="Calibri" charset="0"/>
              </a:rPr>
              <a:t> (</a:t>
            </a:r>
            <a:r>
              <a:rPr lang="en-US" sz="2000" b="0" dirty="0" err="1">
                <a:solidFill>
                  <a:srgbClr val="334155"/>
                </a:solidFill>
                <a:latin typeface="Calibri" charset="0"/>
              </a:rPr>
              <a:t>nemůže</a:t>
            </a:r>
            <a:r>
              <a:rPr lang="en-US" sz="2000" b="0" dirty="0">
                <a:solidFill>
                  <a:srgbClr val="334155"/>
                </a:solidFill>
                <a:latin typeface="Calibri" charset="0"/>
              </a:rPr>
              <a:t> to </a:t>
            </a:r>
            <a:r>
              <a:rPr lang="en-US" sz="2000" b="0" dirty="0" err="1">
                <a:solidFill>
                  <a:srgbClr val="334155"/>
                </a:solidFill>
                <a:latin typeface="Calibri" charset="0"/>
              </a:rPr>
              <a:t>být</a:t>
            </a:r>
            <a:r>
              <a:rPr lang="en-US" sz="2000" b="0" dirty="0">
                <a:solidFill>
                  <a:srgbClr val="334155"/>
                </a:solidFill>
                <a:latin typeface="Calibri" charset="0"/>
              </a:rPr>
              <a:t> </a:t>
            </a:r>
            <a:r>
              <a:rPr lang="en-US" sz="2000" b="0" dirty="0" err="1">
                <a:solidFill>
                  <a:srgbClr val="334155"/>
                </a:solidFill>
                <a:latin typeface="Calibri" charset="0"/>
              </a:rPr>
              <a:t>jiný</a:t>
            </a:r>
            <a:r>
              <a:rPr lang="en-US" sz="2000" b="0" dirty="0">
                <a:solidFill>
                  <a:srgbClr val="334155"/>
                </a:solidFill>
                <a:latin typeface="Calibri" charset="0"/>
              </a:rPr>
              <a:t> </a:t>
            </a:r>
            <a:r>
              <a:rPr lang="en-US" sz="2000" b="0" dirty="0" err="1">
                <a:solidFill>
                  <a:srgbClr val="334155"/>
                </a:solidFill>
                <a:latin typeface="Calibri" charset="0"/>
              </a:rPr>
              <a:t>subjekt</a:t>
            </a:r>
            <a:r>
              <a:rPr lang="en-US" sz="2000" b="0" dirty="0">
                <a:solidFill>
                  <a:srgbClr val="334155"/>
                </a:solidFill>
                <a:latin typeface="Calibri" charset="0"/>
              </a:rPr>
              <a:t> </a:t>
            </a:r>
            <a:r>
              <a:rPr lang="en-US" sz="2000" b="0" dirty="0" err="1">
                <a:solidFill>
                  <a:srgbClr val="334155"/>
                </a:solidFill>
                <a:latin typeface="Calibri" charset="0"/>
              </a:rPr>
              <a:t>mezinárodního</a:t>
            </a:r>
            <a:r>
              <a:rPr lang="en-US" sz="2000" b="0" dirty="0">
                <a:solidFill>
                  <a:srgbClr val="334155"/>
                </a:solidFill>
                <a:latin typeface="Calibri" charset="0"/>
              </a:rPr>
              <a:t> </a:t>
            </a:r>
            <a:r>
              <a:rPr lang="en-US" sz="2000" b="0" dirty="0" err="1">
                <a:solidFill>
                  <a:srgbClr val="334155"/>
                </a:solidFill>
                <a:latin typeface="Calibri" charset="0"/>
              </a:rPr>
              <a:t>práva</a:t>
            </a:r>
            <a:r>
              <a:rPr lang="en-US" sz="2000" b="0" dirty="0">
                <a:solidFill>
                  <a:srgbClr val="334155"/>
                </a:solidFill>
                <a:latin typeface="Calibri" charset="0"/>
              </a:rPr>
              <a:t>)</a:t>
            </a:r>
          </a:p>
          <a:p>
            <a:pPr algn="l">
              <a:lnSpc>
                <a:spcPct val="115000"/>
              </a:lnSpc>
              <a:spcAft>
                <a:spcPts val="600"/>
              </a:spcAft>
            </a:pPr>
            <a:r>
              <a:rPr lang="en-US" sz="2000" b="0" dirty="0" err="1">
                <a:solidFill>
                  <a:srgbClr val="334155"/>
                </a:solidFill>
                <a:latin typeface="Calibri" charset="0"/>
              </a:rPr>
              <a:t>Politické</a:t>
            </a:r>
            <a:r>
              <a:rPr lang="en-US" sz="2000" b="0" dirty="0">
                <a:solidFill>
                  <a:srgbClr val="334155"/>
                </a:solidFill>
                <a:latin typeface="Calibri" charset="0"/>
              </a:rPr>
              <a:t>  (</a:t>
            </a:r>
            <a:r>
              <a:rPr lang="en-US" sz="2000" b="0" dirty="0" err="1">
                <a:solidFill>
                  <a:srgbClr val="334155"/>
                </a:solidFill>
                <a:latin typeface="Calibri" charset="0"/>
              </a:rPr>
              <a:t>hodnoty</a:t>
            </a:r>
            <a:r>
              <a:rPr lang="en-US" sz="2000" b="0" dirty="0">
                <a:solidFill>
                  <a:srgbClr val="334155"/>
                </a:solidFill>
                <a:latin typeface="Calibri" charset="0"/>
              </a:rPr>
              <a:t>  EU)</a:t>
            </a:r>
          </a:p>
          <a:p>
            <a:pPr algn="l">
              <a:lnSpc>
                <a:spcPct val="115000"/>
              </a:lnSpc>
              <a:spcAft>
                <a:spcPts val="600"/>
              </a:spcAft>
            </a:pPr>
            <a:r>
              <a:rPr lang="en-US" sz="2000" b="0" dirty="0" err="1">
                <a:solidFill>
                  <a:srgbClr val="334155"/>
                </a:solidFill>
                <a:latin typeface="Calibri" charset="0"/>
              </a:rPr>
              <a:t>Ekonomické</a:t>
            </a:r>
            <a:r>
              <a:rPr lang="en-US" sz="2000" b="0" dirty="0">
                <a:solidFill>
                  <a:srgbClr val="334155"/>
                </a:solidFill>
                <a:latin typeface="Calibri" charset="0"/>
              </a:rPr>
              <a:t> (</a:t>
            </a:r>
            <a:r>
              <a:rPr lang="en-US" sz="2000" b="0" dirty="0" err="1">
                <a:solidFill>
                  <a:srgbClr val="334155"/>
                </a:solidFill>
                <a:latin typeface="Calibri" charset="0"/>
              </a:rPr>
              <a:t>fungující</a:t>
            </a:r>
            <a:r>
              <a:rPr lang="en-US" sz="2000" b="0" dirty="0">
                <a:solidFill>
                  <a:srgbClr val="334155"/>
                </a:solidFill>
                <a:latin typeface="Calibri" charset="0"/>
              </a:rPr>
              <a:t> </a:t>
            </a:r>
            <a:r>
              <a:rPr lang="en-US" sz="2000" b="0" dirty="0" err="1">
                <a:solidFill>
                  <a:srgbClr val="334155"/>
                </a:solidFill>
                <a:latin typeface="Calibri" charset="0"/>
              </a:rPr>
              <a:t>tržní</a:t>
            </a:r>
            <a:r>
              <a:rPr lang="en-US" sz="2000" b="0" dirty="0">
                <a:solidFill>
                  <a:srgbClr val="334155"/>
                </a:solidFill>
                <a:latin typeface="Calibri" charset="0"/>
              </a:rPr>
              <a:t> </a:t>
            </a:r>
            <a:r>
              <a:rPr lang="en-US" sz="2000" b="0" dirty="0" err="1">
                <a:solidFill>
                  <a:srgbClr val="334155"/>
                </a:solidFill>
                <a:latin typeface="Calibri" charset="0"/>
              </a:rPr>
              <a:t>hospodářství</a:t>
            </a:r>
            <a:r>
              <a:rPr lang="en-US" sz="2000" b="0" dirty="0">
                <a:solidFill>
                  <a:srgbClr val="334155"/>
                </a:solidFill>
                <a:latin typeface="Calibri" charset="0"/>
              </a:rPr>
              <a:t>)</a:t>
            </a:r>
          </a:p>
          <a:p>
            <a:pPr marL="0" indent="0" algn="l">
              <a:lnSpc>
                <a:spcPct val="115000"/>
              </a:lnSpc>
              <a:spcAft>
                <a:spcPts val="600"/>
              </a:spcAft>
              <a:buNone/>
            </a:pPr>
            <a:r>
              <a:rPr lang="en-US" sz="2000" b="0" dirty="0" err="1">
                <a:solidFill>
                  <a:srgbClr val="334155"/>
                </a:solidFill>
                <a:latin typeface="Calibri" charset="0"/>
              </a:rPr>
              <a:t>Politická</a:t>
            </a:r>
            <a:r>
              <a:rPr lang="en-US" sz="2000" b="0" dirty="0">
                <a:solidFill>
                  <a:srgbClr val="334155"/>
                </a:solidFill>
                <a:latin typeface="Calibri" charset="0"/>
              </a:rPr>
              <a:t> </a:t>
            </a:r>
            <a:r>
              <a:rPr lang="en-US" sz="2000" b="0" dirty="0" err="1">
                <a:solidFill>
                  <a:srgbClr val="334155"/>
                </a:solidFill>
                <a:latin typeface="Calibri" charset="0"/>
              </a:rPr>
              <a:t>deklarace</a:t>
            </a:r>
            <a:r>
              <a:rPr lang="en-US" sz="2000" b="0" dirty="0">
                <a:solidFill>
                  <a:srgbClr val="334155"/>
                </a:solidFill>
                <a:latin typeface="Calibri" charset="0"/>
              </a:rPr>
              <a:t> – </a:t>
            </a:r>
            <a:r>
              <a:rPr lang="en-US" sz="2000" b="0" dirty="0" err="1">
                <a:solidFill>
                  <a:srgbClr val="334155"/>
                </a:solidFill>
                <a:latin typeface="Calibri" charset="0"/>
              </a:rPr>
              <a:t>závěry</a:t>
            </a:r>
            <a:r>
              <a:rPr lang="en-US" sz="2000" b="0" dirty="0">
                <a:solidFill>
                  <a:srgbClr val="334155"/>
                </a:solidFill>
                <a:latin typeface="Calibri" charset="0"/>
              </a:rPr>
              <a:t> ER v </a:t>
            </a:r>
            <a:r>
              <a:rPr lang="en-US" sz="2000" b="0" dirty="0" err="1">
                <a:solidFill>
                  <a:srgbClr val="334155"/>
                </a:solidFill>
                <a:latin typeface="Calibri" charset="0"/>
              </a:rPr>
              <a:t>Kodani</a:t>
            </a:r>
            <a:r>
              <a:rPr lang="en-US" sz="2000" b="0" dirty="0">
                <a:solidFill>
                  <a:srgbClr val="334155"/>
                </a:solidFill>
                <a:latin typeface="Calibri" charset="0"/>
              </a:rPr>
              <a:t> 22.3.1993 – </a:t>
            </a:r>
            <a:r>
              <a:rPr lang="en-US" sz="2000" b="0" dirty="0" err="1">
                <a:solidFill>
                  <a:srgbClr val="334155"/>
                </a:solidFill>
                <a:latin typeface="Calibri" charset="0"/>
              </a:rPr>
              <a:t>Kodaňská</a:t>
            </a:r>
            <a:r>
              <a:rPr lang="en-US" sz="2000" b="0" dirty="0">
                <a:solidFill>
                  <a:srgbClr val="334155"/>
                </a:solidFill>
                <a:latin typeface="Calibri" charset="0"/>
              </a:rPr>
              <a:t> </a:t>
            </a:r>
            <a:r>
              <a:rPr lang="en-US" sz="2000" b="0" dirty="0" err="1">
                <a:solidFill>
                  <a:srgbClr val="334155"/>
                </a:solidFill>
                <a:latin typeface="Calibri" charset="0"/>
              </a:rPr>
              <a:t>kritéria</a:t>
            </a:r>
            <a:endParaRPr lang="en-US" b="1" dirty="0">
              <a:latin typeface="DINCE-Regular" charset="0"/>
            </a:endParaRPr>
          </a:p>
        </p:txBody>
      </p:sp>
      <p:sp>
        <p:nvSpPr>
          <p:cNvPr id="23557" name="TextBox 23556"/>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23558" name="TextBox 23557"/>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188</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wrap="square" anchor="t"/>
          <a:lstStyle/>
          <a:p>
            <a:pPr algn="l">
              <a:lnSpc>
                <a:spcPct val="105000"/>
              </a:lnSpc>
              <a:spcAft>
                <a:spcPts val="400"/>
              </a:spcAft>
            </a:pPr>
            <a:r>
              <a:rPr lang="en-US" sz="3400" b="1" dirty="0" err="1">
                <a:solidFill>
                  <a:srgbClr val="0F172A"/>
                </a:solidFill>
                <a:latin typeface="Calibri"/>
              </a:rPr>
              <a:t>Kodaňská</a:t>
            </a:r>
            <a:r>
              <a:rPr lang="en-US" sz="3400" b="1" dirty="0">
                <a:solidFill>
                  <a:srgbClr val="0F172A"/>
                </a:solidFill>
                <a:latin typeface="Calibri"/>
              </a:rPr>
              <a:t> </a:t>
            </a:r>
            <a:r>
              <a:rPr lang="en-US" sz="3400" b="1" dirty="0" err="1">
                <a:solidFill>
                  <a:srgbClr val="0F172A"/>
                </a:solidFill>
                <a:latin typeface="Calibri"/>
              </a:rPr>
              <a:t>kritéria</a:t>
            </a:r>
            <a:endParaRPr lang="en-US" dirty="0"/>
          </a:p>
        </p:txBody>
      </p:sp>
      <p:sp>
        <p:nvSpPr>
          <p:cNvPr id="3" name="Content Placeholder 2"/>
          <p:cNvSpPr>
            <a:spLocks noGrp="1"/>
          </p:cNvSpPr>
          <p:nvPr>
            <p:ph idx="1"/>
          </p:nvPr>
        </p:nvSpPr>
        <p:spPr/>
        <p:txBody>
          <a:bodyPr wrap="square" anchor="t"/>
          <a:lstStyle/>
          <a:p>
            <a:pPr algn="l">
              <a:lnSpc>
                <a:spcPct val="115000"/>
              </a:lnSpc>
              <a:spcAft>
                <a:spcPts val="600"/>
              </a:spcAft>
            </a:pPr>
            <a:r>
              <a:rPr lang="en-GB" sz="2000" b="0" dirty="0" err="1">
                <a:solidFill>
                  <a:srgbClr val="334155"/>
                </a:solidFill>
                <a:latin typeface="Calibri"/>
              </a:rPr>
              <a:t>Politická</a:t>
            </a:r>
            <a:r>
              <a:rPr lang="en-GB" sz="2000" b="0" dirty="0">
                <a:solidFill>
                  <a:srgbClr val="334155"/>
                </a:solidFill>
                <a:latin typeface="Calibri"/>
              </a:rPr>
              <a:t> </a:t>
            </a:r>
            <a:r>
              <a:rPr lang="en-GB" sz="2000" b="0" dirty="0" err="1">
                <a:solidFill>
                  <a:srgbClr val="334155"/>
                </a:solidFill>
                <a:latin typeface="Calibri"/>
              </a:rPr>
              <a:t>kritéria</a:t>
            </a:r>
            <a:r>
              <a:rPr lang="cs-CZ" sz="2000" b="0" dirty="0">
                <a:solidFill>
                  <a:srgbClr val="334155"/>
                </a:solidFill>
                <a:latin typeface="Calibri"/>
              </a:rPr>
              <a:t> (</a:t>
            </a:r>
            <a:r>
              <a:rPr lang="en-GB" sz="2000" b="0" dirty="0" err="1">
                <a:solidFill>
                  <a:srgbClr val="334155"/>
                </a:solidFill>
                <a:latin typeface="Calibri"/>
              </a:rPr>
              <a:t>Institucionální</a:t>
            </a:r>
            <a:r>
              <a:rPr lang="en-GB" sz="2000" b="0" dirty="0">
                <a:solidFill>
                  <a:srgbClr val="334155"/>
                </a:solidFill>
                <a:latin typeface="Calibri"/>
              </a:rPr>
              <a:t> </a:t>
            </a:r>
            <a:r>
              <a:rPr lang="en-GB" sz="2000" b="0" dirty="0" err="1">
                <a:solidFill>
                  <a:srgbClr val="334155"/>
                </a:solidFill>
                <a:latin typeface="Calibri"/>
              </a:rPr>
              <a:t>stabilita</a:t>
            </a:r>
            <a:r>
              <a:rPr lang="cs-CZ" sz="2000" b="0" dirty="0">
                <a:solidFill>
                  <a:srgbClr val="334155"/>
                </a:solidFill>
                <a:latin typeface="Calibri"/>
              </a:rPr>
              <a:t>, </a:t>
            </a:r>
            <a:r>
              <a:rPr lang="en-GB" sz="2000" b="0" dirty="0" err="1">
                <a:solidFill>
                  <a:srgbClr val="334155"/>
                </a:solidFill>
                <a:latin typeface="Calibri"/>
              </a:rPr>
              <a:t>demokracie</a:t>
            </a:r>
            <a:r>
              <a:rPr lang="en-GB" sz="2000" b="0" dirty="0">
                <a:solidFill>
                  <a:srgbClr val="334155"/>
                </a:solidFill>
                <a:latin typeface="Calibri"/>
              </a:rPr>
              <a:t> a </a:t>
            </a:r>
            <a:r>
              <a:rPr lang="en-GB" sz="2000" b="0" dirty="0" err="1">
                <a:solidFill>
                  <a:srgbClr val="334155"/>
                </a:solidFill>
                <a:latin typeface="Calibri"/>
              </a:rPr>
              <a:t>právní</a:t>
            </a:r>
            <a:r>
              <a:rPr lang="en-GB" sz="2000" b="0" dirty="0">
                <a:solidFill>
                  <a:srgbClr val="334155"/>
                </a:solidFill>
                <a:latin typeface="Calibri"/>
              </a:rPr>
              <a:t> </a:t>
            </a:r>
            <a:r>
              <a:rPr lang="en-GB" sz="2000" b="0" dirty="0" err="1">
                <a:solidFill>
                  <a:srgbClr val="334155"/>
                </a:solidFill>
                <a:latin typeface="Calibri"/>
              </a:rPr>
              <a:t>stát</a:t>
            </a:r>
            <a:r>
              <a:rPr lang="en-GB" sz="2000" b="0" dirty="0">
                <a:solidFill>
                  <a:srgbClr val="334155"/>
                </a:solidFill>
                <a:latin typeface="Calibri"/>
              </a:rPr>
              <a:t>, </a:t>
            </a:r>
            <a:r>
              <a:rPr lang="en-GB" sz="2000" b="0" dirty="0" err="1">
                <a:solidFill>
                  <a:srgbClr val="334155"/>
                </a:solidFill>
                <a:latin typeface="Calibri"/>
              </a:rPr>
              <a:t>dodržování</a:t>
            </a:r>
            <a:r>
              <a:rPr lang="en-GB" sz="2000" b="0" dirty="0">
                <a:solidFill>
                  <a:srgbClr val="334155"/>
                </a:solidFill>
                <a:latin typeface="Calibri"/>
              </a:rPr>
              <a:t> </a:t>
            </a:r>
            <a:r>
              <a:rPr lang="en-GB" sz="2000" b="0" dirty="0" err="1">
                <a:solidFill>
                  <a:srgbClr val="334155"/>
                </a:solidFill>
                <a:latin typeface="Calibri"/>
              </a:rPr>
              <a:t>lidských</a:t>
            </a:r>
            <a:r>
              <a:rPr lang="en-GB" sz="2000" b="0" dirty="0">
                <a:solidFill>
                  <a:srgbClr val="334155"/>
                </a:solidFill>
                <a:latin typeface="Calibri"/>
              </a:rPr>
              <a:t> </a:t>
            </a:r>
            <a:r>
              <a:rPr lang="en-GB" sz="2000" b="0" dirty="0" err="1">
                <a:solidFill>
                  <a:srgbClr val="334155"/>
                </a:solidFill>
                <a:latin typeface="Calibri"/>
              </a:rPr>
              <a:t>práv</a:t>
            </a:r>
            <a:r>
              <a:rPr lang="en-GB" sz="2000" b="0" dirty="0">
                <a:solidFill>
                  <a:srgbClr val="334155"/>
                </a:solidFill>
                <a:latin typeface="Calibri"/>
              </a:rPr>
              <a:t> a </a:t>
            </a:r>
            <a:r>
              <a:rPr lang="en-GB" sz="2000" b="0" dirty="0" err="1">
                <a:solidFill>
                  <a:srgbClr val="334155"/>
                </a:solidFill>
                <a:latin typeface="Calibri"/>
              </a:rPr>
              <a:t>respektování</a:t>
            </a:r>
            <a:r>
              <a:rPr lang="en-GB" sz="2000" b="0" dirty="0">
                <a:solidFill>
                  <a:srgbClr val="334155"/>
                </a:solidFill>
                <a:latin typeface="Calibri"/>
              </a:rPr>
              <a:t> </a:t>
            </a:r>
            <a:r>
              <a:rPr lang="en-GB" sz="2000" b="0" dirty="0" err="1">
                <a:solidFill>
                  <a:srgbClr val="334155"/>
                </a:solidFill>
                <a:latin typeface="Calibri"/>
              </a:rPr>
              <a:t>menšin</a:t>
            </a:r>
            <a:r>
              <a:rPr lang="en-GB" sz="2000" b="0" dirty="0">
                <a:solidFill>
                  <a:srgbClr val="334155"/>
                </a:solidFill>
                <a:latin typeface="Calibri"/>
              </a:rPr>
              <a:t>)</a:t>
            </a:r>
            <a:endParaRPr lang="cs-CZ" dirty="0"/>
          </a:p>
          <a:p>
            <a:pPr algn="l">
              <a:lnSpc>
                <a:spcPct val="115000"/>
              </a:lnSpc>
              <a:spcAft>
                <a:spcPts val="600"/>
              </a:spcAft>
            </a:pPr>
            <a:r>
              <a:rPr lang="en-GB" sz="2000" b="0" dirty="0" err="1">
                <a:solidFill>
                  <a:srgbClr val="334155"/>
                </a:solidFill>
                <a:latin typeface="Calibri"/>
              </a:rPr>
              <a:t>Ekonomická</a:t>
            </a:r>
            <a:r>
              <a:rPr lang="en-GB" sz="2000" b="0" dirty="0">
                <a:solidFill>
                  <a:srgbClr val="334155"/>
                </a:solidFill>
                <a:latin typeface="Calibri"/>
              </a:rPr>
              <a:t> </a:t>
            </a:r>
            <a:r>
              <a:rPr lang="en-GB" sz="2000" b="0" dirty="0" err="1">
                <a:solidFill>
                  <a:srgbClr val="334155"/>
                </a:solidFill>
                <a:latin typeface="Calibri"/>
              </a:rPr>
              <a:t>kritéria</a:t>
            </a:r>
            <a:r>
              <a:rPr lang="cs-CZ" sz="2000" b="0" dirty="0">
                <a:solidFill>
                  <a:srgbClr val="334155"/>
                </a:solidFill>
                <a:latin typeface="Calibri"/>
              </a:rPr>
              <a:t> (</a:t>
            </a:r>
            <a:r>
              <a:rPr lang="en-GB" sz="2000" b="0" dirty="0" err="1">
                <a:solidFill>
                  <a:srgbClr val="334155"/>
                </a:solidFill>
                <a:latin typeface="Calibri"/>
              </a:rPr>
              <a:t>Fungující</a:t>
            </a:r>
            <a:r>
              <a:rPr lang="en-GB" sz="2000" b="0" dirty="0">
                <a:solidFill>
                  <a:srgbClr val="334155"/>
                </a:solidFill>
                <a:latin typeface="Calibri"/>
              </a:rPr>
              <a:t> </a:t>
            </a:r>
            <a:r>
              <a:rPr lang="en-GB" sz="2000" b="0" dirty="0" err="1">
                <a:solidFill>
                  <a:srgbClr val="334155"/>
                </a:solidFill>
                <a:latin typeface="Calibri"/>
              </a:rPr>
              <a:t>tržní</a:t>
            </a:r>
            <a:r>
              <a:rPr lang="en-GB" sz="2000" b="0" dirty="0">
                <a:solidFill>
                  <a:srgbClr val="334155"/>
                </a:solidFill>
                <a:latin typeface="Calibri"/>
              </a:rPr>
              <a:t> </a:t>
            </a:r>
            <a:r>
              <a:rPr lang="en-GB" sz="2000" b="0" dirty="0" err="1">
                <a:solidFill>
                  <a:srgbClr val="334155"/>
                </a:solidFill>
                <a:latin typeface="Calibri"/>
              </a:rPr>
              <a:t>hospodářství</a:t>
            </a:r>
            <a:r>
              <a:rPr lang="cs-CZ" sz="2000" b="0" dirty="0">
                <a:solidFill>
                  <a:srgbClr val="334155"/>
                </a:solidFill>
                <a:latin typeface="Calibri"/>
              </a:rPr>
              <a:t>, s</a:t>
            </a:r>
            <a:r>
              <a:rPr lang="en-GB" sz="2000" b="0" dirty="0" err="1">
                <a:solidFill>
                  <a:srgbClr val="334155"/>
                </a:solidFill>
                <a:latin typeface="Calibri"/>
              </a:rPr>
              <a:t>chopnost</a:t>
            </a:r>
            <a:r>
              <a:rPr lang="en-GB" sz="2000" b="0" dirty="0">
                <a:solidFill>
                  <a:srgbClr val="334155"/>
                </a:solidFill>
                <a:latin typeface="Calibri"/>
              </a:rPr>
              <a:t> </a:t>
            </a:r>
            <a:r>
              <a:rPr lang="en-GB" sz="2000" b="0" dirty="0" err="1">
                <a:solidFill>
                  <a:srgbClr val="334155"/>
                </a:solidFill>
                <a:latin typeface="Calibri"/>
              </a:rPr>
              <a:t>vydržet</a:t>
            </a:r>
            <a:r>
              <a:rPr lang="en-GB" sz="2000" b="0" dirty="0">
                <a:solidFill>
                  <a:srgbClr val="334155"/>
                </a:solidFill>
                <a:latin typeface="Calibri"/>
              </a:rPr>
              <a:t> </a:t>
            </a:r>
            <a:r>
              <a:rPr lang="en-GB" sz="2000" b="0" dirty="0" err="1">
                <a:solidFill>
                  <a:srgbClr val="334155"/>
                </a:solidFill>
                <a:latin typeface="Calibri"/>
              </a:rPr>
              <a:t>tlak</a:t>
            </a:r>
            <a:r>
              <a:rPr lang="en-GB" sz="2000" b="0" dirty="0">
                <a:solidFill>
                  <a:srgbClr val="334155"/>
                </a:solidFill>
                <a:latin typeface="Calibri"/>
              </a:rPr>
              <a:t> </a:t>
            </a:r>
            <a:r>
              <a:rPr lang="en-GB" sz="2000" b="0" dirty="0" err="1">
                <a:solidFill>
                  <a:srgbClr val="334155"/>
                </a:solidFill>
                <a:latin typeface="Calibri"/>
              </a:rPr>
              <a:t>konkurence</a:t>
            </a:r>
            <a:r>
              <a:rPr lang="en-GB" sz="2000" b="0" dirty="0">
                <a:solidFill>
                  <a:srgbClr val="334155"/>
                </a:solidFill>
                <a:latin typeface="Calibri"/>
              </a:rPr>
              <a:t> </a:t>
            </a:r>
            <a:r>
              <a:rPr lang="en-GB" sz="2000" b="0" dirty="0" err="1">
                <a:solidFill>
                  <a:srgbClr val="334155"/>
                </a:solidFill>
                <a:latin typeface="Calibri"/>
              </a:rPr>
              <a:t>na</a:t>
            </a:r>
            <a:r>
              <a:rPr lang="en-GB" sz="2000" b="0" dirty="0">
                <a:solidFill>
                  <a:srgbClr val="334155"/>
                </a:solidFill>
                <a:latin typeface="Calibri"/>
              </a:rPr>
              <a:t> </a:t>
            </a:r>
            <a:r>
              <a:rPr lang="en-GB" sz="2000" b="0" dirty="0" err="1">
                <a:solidFill>
                  <a:srgbClr val="334155"/>
                </a:solidFill>
                <a:latin typeface="Calibri"/>
              </a:rPr>
              <a:t>vnitřním</a:t>
            </a:r>
            <a:r>
              <a:rPr lang="en-GB" sz="2000" b="0" dirty="0">
                <a:solidFill>
                  <a:srgbClr val="334155"/>
                </a:solidFill>
                <a:latin typeface="Calibri"/>
              </a:rPr>
              <a:t> </a:t>
            </a:r>
            <a:r>
              <a:rPr lang="en-GB" sz="2000" b="0" dirty="0" err="1">
                <a:solidFill>
                  <a:srgbClr val="334155"/>
                </a:solidFill>
                <a:latin typeface="Calibri"/>
              </a:rPr>
              <a:t>trhu</a:t>
            </a:r>
            <a:r>
              <a:rPr lang="en-GB" sz="2000" b="0" dirty="0">
                <a:solidFill>
                  <a:srgbClr val="334155"/>
                </a:solidFill>
                <a:latin typeface="Calibri"/>
              </a:rPr>
              <a:t> EU)</a:t>
            </a:r>
            <a:endParaRPr lang="cs-CZ" dirty="0"/>
          </a:p>
          <a:p>
            <a:pPr algn="l">
              <a:lnSpc>
                <a:spcPct val="115000"/>
              </a:lnSpc>
              <a:spcAft>
                <a:spcPts val="600"/>
              </a:spcAft>
            </a:pPr>
            <a:r>
              <a:rPr lang="en-GB" sz="2000" b="0" dirty="0" err="1">
                <a:solidFill>
                  <a:srgbClr val="334155"/>
                </a:solidFill>
                <a:latin typeface="Calibri"/>
              </a:rPr>
              <a:t>Schopnost</a:t>
            </a:r>
            <a:r>
              <a:rPr lang="en-GB" sz="2000" b="0" dirty="0">
                <a:solidFill>
                  <a:srgbClr val="334155"/>
                </a:solidFill>
                <a:latin typeface="Calibri"/>
              </a:rPr>
              <a:t> </a:t>
            </a:r>
            <a:r>
              <a:rPr lang="en-GB" sz="2000" b="0" dirty="0" err="1">
                <a:solidFill>
                  <a:srgbClr val="334155"/>
                </a:solidFill>
                <a:latin typeface="Calibri"/>
              </a:rPr>
              <a:t>dostát</a:t>
            </a:r>
            <a:r>
              <a:rPr lang="en-GB" sz="2000" b="0" dirty="0">
                <a:solidFill>
                  <a:srgbClr val="334155"/>
                </a:solidFill>
                <a:latin typeface="Calibri"/>
              </a:rPr>
              <a:t> </a:t>
            </a:r>
            <a:r>
              <a:rPr lang="en-GB" sz="2000" b="0" dirty="0" err="1">
                <a:solidFill>
                  <a:srgbClr val="334155"/>
                </a:solidFill>
                <a:latin typeface="Calibri"/>
              </a:rPr>
              <a:t>závazkům</a:t>
            </a:r>
            <a:r>
              <a:rPr lang="cs-CZ" sz="2000" b="0" dirty="0">
                <a:solidFill>
                  <a:srgbClr val="334155"/>
                </a:solidFill>
                <a:latin typeface="Calibri"/>
              </a:rPr>
              <a:t> </a:t>
            </a:r>
            <a:r>
              <a:rPr lang="en-GB" sz="2000" b="0" dirty="0" err="1">
                <a:solidFill>
                  <a:srgbClr val="334155"/>
                </a:solidFill>
                <a:latin typeface="Calibri"/>
              </a:rPr>
              <a:t>plynoucím</a:t>
            </a:r>
            <a:r>
              <a:rPr lang="en-GB" sz="2000" b="0" dirty="0">
                <a:solidFill>
                  <a:srgbClr val="334155"/>
                </a:solidFill>
                <a:latin typeface="Calibri"/>
              </a:rPr>
              <a:t> </a:t>
            </a:r>
            <a:r>
              <a:rPr lang="en-GB" sz="2000" b="0" dirty="0" err="1">
                <a:solidFill>
                  <a:srgbClr val="334155"/>
                </a:solidFill>
                <a:latin typeface="Calibri"/>
              </a:rPr>
              <a:t>ze</a:t>
            </a:r>
            <a:r>
              <a:rPr lang="en-GB" sz="2000" b="0" dirty="0">
                <a:solidFill>
                  <a:srgbClr val="334155"/>
                </a:solidFill>
                <a:latin typeface="Calibri"/>
              </a:rPr>
              <a:t> </a:t>
            </a:r>
            <a:r>
              <a:rPr lang="en-GB" sz="2000" b="0" dirty="0" err="1">
                <a:solidFill>
                  <a:srgbClr val="334155"/>
                </a:solidFill>
                <a:latin typeface="Calibri"/>
              </a:rPr>
              <a:t>členství</a:t>
            </a:r>
            <a:r>
              <a:rPr lang="en-GB" sz="2000" b="0" dirty="0">
                <a:solidFill>
                  <a:srgbClr val="334155"/>
                </a:solidFill>
                <a:latin typeface="Calibri"/>
              </a:rPr>
              <a:t> v EU </a:t>
            </a:r>
            <a:r>
              <a:rPr lang="en-GB" sz="2000" b="0" dirty="0" err="1">
                <a:solidFill>
                  <a:srgbClr val="334155"/>
                </a:solidFill>
                <a:latin typeface="Calibri"/>
              </a:rPr>
              <a:t>včetně</a:t>
            </a:r>
            <a:r>
              <a:rPr lang="en-GB" sz="2000" b="0" dirty="0">
                <a:solidFill>
                  <a:srgbClr val="334155"/>
                </a:solidFill>
                <a:latin typeface="Calibri"/>
              </a:rPr>
              <a:t> </a:t>
            </a:r>
            <a:r>
              <a:rPr lang="en-GB" sz="2000" b="0" dirty="0" err="1">
                <a:solidFill>
                  <a:srgbClr val="334155"/>
                </a:solidFill>
                <a:latin typeface="Calibri"/>
              </a:rPr>
              <a:t>účasti</a:t>
            </a:r>
            <a:r>
              <a:rPr lang="en-GB" sz="2000" b="0" dirty="0">
                <a:solidFill>
                  <a:srgbClr val="334155"/>
                </a:solidFill>
                <a:latin typeface="Calibri"/>
              </a:rPr>
              <a:t> </a:t>
            </a:r>
            <a:r>
              <a:rPr lang="en-GB" sz="2000" b="0" dirty="0" err="1">
                <a:solidFill>
                  <a:srgbClr val="334155"/>
                </a:solidFill>
                <a:latin typeface="Calibri"/>
              </a:rPr>
              <a:t>na</a:t>
            </a:r>
            <a:r>
              <a:rPr lang="en-GB" sz="2000" b="0" dirty="0">
                <a:solidFill>
                  <a:srgbClr val="334155"/>
                </a:solidFill>
                <a:latin typeface="Calibri"/>
              </a:rPr>
              <a:t> </a:t>
            </a:r>
            <a:r>
              <a:rPr lang="en-GB" sz="2000" b="0" dirty="0" err="1">
                <a:solidFill>
                  <a:srgbClr val="334155"/>
                </a:solidFill>
                <a:latin typeface="Calibri"/>
              </a:rPr>
              <a:t>hospodářské</a:t>
            </a:r>
            <a:r>
              <a:rPr lang="en-GB" sz="2000" b="0" dirty="0">
                <a:solidFill>
                  <a:srgbClr val="334155"/>
                </a:solidFill>
                <a:latin typeface="Calibri"/>
              </a:rPr>
              <a:t> a </a:t>
            </a:r>
            <a:r>
              <a:rPr lang="en-GB" sz="2000" b="0" dirty="0" err="1">
                <a:solidFill>
                  <a:srgbClr val="334155"/>
                </a:solidFill>
                <a:latin typeface="Calibri"/>
              </a:rPr>
              <a:t>měnové</a:t>
            </a:r>
            <a:r>
              <a:rPr lang="en-GB" sz="2000" b="0" dirty="0">
                <a:solidFill>
                  <a:srgbClr val="334155"/>
                </a:solidFill>
                <a:latin typeface="Calibri"/>
              </a:rPr>
              <a:t> </a:t>
            </a:r>
            <a:r>
              <a:rPr lang="en-GB" sz="2000" b="0" dirty="0" err="1">
                <a:solidFill>
                  <a:srgbClr val="334155"/>
                </a:solidFill>
                <a:latin typeface="Calibri"/>
              </a:rPr>
              <a:t>unii</a:t>
            </a:r>
            <a:r>
              <a:rPr lang="en-GB" sz="2000" b="0" dirty="0">
                <a:solidFill>
                  <a:srgbClr val="334155"/>
                </a:solidFill>
                <a:latin typeface="Calibri"/>
              </a:rPr>
              <a:t>).</a:t>
            </a:r>
            <a:endParaRPr lang="cs-CZ" dirty="0"/>
          </a:p>
          <a:p>
            <a:pPr algn="l">
              <a:lnSpc>
                <a:spcPct val="115000"/>
              </a:lnSpc>
              <a:spcAft>
                <a:spcPts val="600"/>
              </a:spcAft>
            </a:pPr>
            <a:endParaRPr lang="en-US"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189</a:t>
            </a:r>
          </a:p>
        </p:txBody>
      </p:sp>
    </p:spTree>
    <p:extLst>
      <p:ext uri="{BB962C8B-B14F-4D97-AF65-F5344CB8AC3E}">
        <p14:creationId xmlns:p14="http://schemas.microsoft.com/office/powerpoint/2010/main" val="2840302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EAF4E7B-06BF-5ECD-F164-34882635ADF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Poslední vystoupení Nixona</a:t>
            </a:r>
          </a:p>
        </p:txBody>
      </p:sp>
      <p:pic>
        <p:nvPicPr>
          <p:cNvPr id="6" name="Online médium 5" descr="President Richard Nixon - Address Announcing Resignation">
            <a:hlinkClick r:id="" action="ppaction://media"/>
            <a:extLst>
              <a:ext uri="{FF2B5EF4-FFF2-40B4-BE49-F238E27FC236}">
                <a16:creationId xmlns:a16="http://schemas.microsoft.com/office/drawing/2014/main" id="{D012DF92-3D9D-0336-05E0-AC9C65F7DAF6}"/>
              </a:ext>
            </a:extLst>
          </p:cNvPr>
          <p:cNvPicPr>
            <a:picLocks noGrp="1" noRot="1" noChangeAspect="1"/>
          </p:cNvPicPr>
          <p:nvPr>
            <p:ph idx="1"/>
            <a:videoFile r:link="rId1"/>
          </p:nvPr>
        </p:nvPicPr>
        <p:blipFill>
          <a:blip r:embed="rId3"/>
          <a:stretch>
            <a:fillRect/>
          </a:stretch>
        </p:blipFill>
        <p:spPr>
          <a:xfrm>
            <a:off x="3195638" y="1825625"/>
            <a:ext cx="5802312" cy="4351338"/>
          </a:xfrm>
          <a:prstGeom prst="rect">
            <a:avLst/>
          </a:prstGeom>
        </p:spPr>
      </p:pic>
      <p:sp>
        <p:nvSpPr>
          <p:cNvPr id="4" name="Zástupný symbol pro zápatí 3">
            <a:extLst>
              <a:ext uri="{FF2B5EF4-FFF2-40B4-BE49-F238E27FC236}">
                <a16:creationId xmlns:a16="http://schemas.microsoft.com/office/drawing/2014/main" id="{23502355-24C4-9B40-C108-F02CE64C35B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62DC5DDB-8B33-8B09-256D-32498C78BD21}"/>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19</a:t>
            </a:fld>
            <a:endParaRPr lang="cs-CZ"/>
          </a:p>
        </p:txBody>
      </p:sp>
    </p:spTree>
    <p:extLst>
      <p:ext uri="{BB962C8B-B14F-4D97-AF65-F5344CB8AC3E}">
        <p14:creationId xmlns:p14="http://schemas.microsoft.com/office/powerpoint/2010/main" val="34858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wrap="square" anchor="t"/>
          <a:lstStyle/>
          <a:p>
            <a:pPr algn="l">
              <a:lnSpc>
                <a:spcPct val="105000"/>
              </a:lnSpc>
              <a:spcAft>
                <a:spcPts val="400"/>
              </a:spcAft>
            </a:pPr>
            <a:r>
              <a:rPr lang="cs-CZ" sz="3400" b="1" dirty="0" err="1">
                <a:solidFill>
                  <a:srgbClr val="0F172A"/>
                </a:solidFill>
                <a:latin typeface="Calibri"/>
              </a:rPr>
              <a:t>Kokrétní</a:t>
            </a:r>
            <a:r>
              <a:rPr lang="cs-CZ" sz="3400" b="1" dirty="0">
                <a:solidFill>
                  <a:srgbClr val="0F172A"/>
                </a:solidFill>
                <a:latin typeface="Calibri"/>
              </a:rPr>
              <a:t> kritéria</a:t>
            </a:r>
            <a:endParaRPr lang="en-US" dirty="0"/>
          </a:p>
        </p:txBody>
      </p:sp>
      <p:sp>
        <p:nvSpPr>
          <p:cNvPr id="3" name="Content Placeholder 2"/>
          <p:cNvSpPr>
            <a:spLocks noGrp="1"/>
          </p:cNvSpPr>
          <p:nvPr>
            <p:ph idx="1"/>
          </p:nvPr>
        </p:nvSpPr>
        <p:spPr/>
        <p:txBody>
          <a:bodyPr wrap="square" anchor="t"/>
          <a:lstStyle/>
          <a:p>
            <a:pPr algn="l">
              <a:lnSpc>
                <a:spcPct val="115000"/>
              </a:lnSpc>
              <a:spcAft>
                <a:spcPts val="600"/>
              </a:spcAft>
            </a:pPr>
            <a:r>
              <a:rPr lang="en-US" sz="2000" b="0" dirty="0" err="1">
                <a:solidFill>
                  <a:srgbClr val="334155"/>
                </a:solidFill>
                <a:latin typeface="Calibri"/>
              </a:rPr>
              <a:t>Podmínky</a:t>
            </a:r>
            <a:r>
              <a:rPr lang="en-US" sz="2000" b="0" dirty="0">
                <a:solidFill>
                  <a:srgbClr val="334155"/>
                </a:solidFill>
                <a:latin typeface="Calibri"/>
              </a:rPr>
              <a:t> </a:t>
            </a:r>
            <a:r>
              <a:rPr lang="en-US" sz="2000" b="0" dirty="0" err="1">
                <a:solidFill>
                  <a:srgbClr val="334155"/>
                </a:solidFill>
                <a:latin typeface="Calibri"/>
              </a:rPr>
              <a:t>přijetí</a:t>
            </a:r>
            <a:r>
              <a:rPr lang="en-US" sz="2000" b="0" dirty="0">
                <a:solidFill>
                  <a:srgbClr val="334155"/>
                </a:solidFill>
                <a:latin typeface="Calibri"/>
              </a:rPr>
              <a:t> a s </a:t>
            </a:r>
            <a:r>
              <a:rPr lang="en-US" sz="2000" b="0" dirty="0" err="1">
                <a:solidFill>
                  <a:srgbClr val="334155"/>
                </a:solidFill>
                <a:latin typeface="Calibri"/>
              </a:rPr>
              <a:t>ním</a:t>
            </a:r>
            <a:r>
              <a:rPr lang="en-US" sz="2000" b="0" dirty="0">
                <a:solidFill>
                  <a:srgbClr val="334155"/>
                </a:solidFill>
                <a:latin typeface="Calibri"/>
              </a:rPr>
              <a:t> </a:t>
            </a:r>
            <a:r>
              <a:rPr lang="en-US" sz="2000" b="0" dirty="0" err="1">
                <a:solidFill>
                  <a:srgbClr val="334155"/>
                </a:solidFill>
                <a:latin typeface="Calibri"/>
              </a:rPr>
              <a:t>spojené</a:t>
            </a:r>
            <a:r>
              <a:rPr lang="en-US" sz="2000" b="0" dirty="0">
                <a:solidFill>
                  <a:srgbClr val="334155"/>
                </a:solidFill>
                <a:latin typeface="Calibri"/>
              </a:rPr>
              <a:t> </a:t>
            </a:r>
            <a:r>
              <a:rPr lang="en-US" sz="2000" b="0" dirty="0" err="1">
                <a:solidFill>
                  <a:srgbClr val="334155"/>
                </a:solidFill>
                <a:latin typeface="Calibri"/>
              </a:rPr>
              <a:t>nezbytné</a:t>
            </a:r>
            <a:r>
              <a:rPr lang="en-US" sz="2000" b="0" dirty="0">
                <a:solidFill>
                  <a:srgbClr val="334155"/>
                </a:solidFill>
                <a:latin typeface="Calibri"/>
              </a:rPr>
              <a:t> </a:t>
            </a:r>
            <a:r>
              <a:rPr lang="en-US" sz="2000" b="0" dirty="0" err="1">
                <a:solidFill>
                  <a:srgbClr val="334155"/>
                </a:solidFill>
                <a:latin typeface="Calibri"/>
              </a:rPr>
              <a:t>následné</a:t>
            </a:r>
            <a:r>
              <a:rPr lang="en-US" sz="2000" b="0" dirty="0">
                <a:solidFill>
                  <a:srgbClr val="334155"/>
                </a:solidFill>
                <a:latin typeface="Calibri"/>
              </a:rPr>
              <a:t> </a:t>
            </a:r>
            <a:r>
              <a:rPr lang="en-US" sz="2000" b="0" dirty="0" err="1">
                <a:solidFill>
                  <a:srgbClr val="334155"/>
                </a:solidFill>
                <a:latin typeface="Calibri"/>
              </a:rPr>
              <a:t>úpravy</a:t>
            </a:r>
            <a:r>
              <a:rPr lang="en-US" sz="2000" b="0" dirty="0">
                <a:solidFill>
                  <a:srgbClr val="334155"/>
                </a:solidFill>
                <a:latin typeface="Calibri"/>
              </a:rPr>
              <a:t> </a:t>
            </a:r>
            <a:r>
              <a:rPr lang="en-US" sz="2000" b="0" dirty="0" err="1">
                <a:solidFill>
                  <a:srgbClr val="334155"/>
                </a:solidFill>
                <a:latin typeface="Calibri"/>
              </a:rPr>
              <a:t>smluv</a:t>
            </a:r>
            <a:r>
              <a:rPr lang="en-US" sz="2000" b="0" dirty="0">
                <a:solidFill>
                  <a:srgbClr val="334155"/>
                </a:solidFill>
                <a:latin typeface="Calibri"/>
              </a:rPr>
              <a:t>, </a:t>
            </a:r>
            <a:r>
              <a:rPr lang="en-US" sz="2000" b="0" dirty="0" err="1">
                <a:solidFill>
                  <a:srgbClr val="334155"/>
                </a:solidFill>
                <a:latin typeface="Calibri"/>
              </a:rPr>
              <a:t>na</a:t>
            </a:r>
            <a:r>
              <a:rPr lang="en-US" sz="2000" b="0" dirty="0">
                <a:solidFill>
                  <a:srgbClr val="334155"/>
                </a:solidFill>
                <a:latin typeface="Calibri"/>
              </a:rPr>
              <a:t> </a:t>
            </a:r>
            <a:r>
              <a:rPr lang="en-US" sz="2000" b="0" dirty="0" err="1">
                <a:solidFill>
                  <a:srgbClr val="334155"/>
                </a:solidFill>
                <a:latin typeface="Calibri"/>
              </a:rPr>
              <a:t>nichž</a:t>
            </a:r>
            <a:r>
              <a:rPr lang="en-US" sz="2000" b="0" dirty="0">
                <a:solidFill>
                  <a:srgbClr val="334155"/>
                </a:solidFill>
                <a:latin typeface="Calibri"/>
              </a:rPr>
              <a:t> je </a:t>
            </a:r>
            <a:r>
              <a:rPr lang="en-US" sz="2000" b="0" dirty="0" err="1">
                <a:solidFill>
                  <a:srgbClr val="334155"/>
                </a:solidFill>
                <a:latin typeface="Calibri"/>
              </a:rPr>
              <a:t>Evropská</a:t>
            </a:r>
            <a:r>
              <a:rPr lang="en-US" sz="2000" b="0" dirty="0">
                <a:solidFill>
                  <a:srgbClr val="334155"/>
                </a:solidFill>
                <a:latin typeface="Calibri"/>
              </a:rPr>
              <a:t> </a:t>
            </a:r>
            <a:r>
              <a:rPr lang="en-US" sz="2000" b="0" dirty="0" err="1">
                <a:solidFill>
                  <a:srgbClr val="334155"/>
                </a:solidFill>
                <a:latin typeface="Calibri"/>
              </a:rPr>
              <a:t>unie</a:t>
            </a:r>
            <a:r>
              <a:rPr lang="cs-CZ" sz="2000" b="0" dirty="0">
                <a:solidFill>
                  <a:srgbClr val="334155"/>
                </a:solidFill>
                <a:latin typeface="Calibri"/>
              </a:rPr>
              <a:t> </a:t>
            </a:r>
            <a:r>
              <a:rPr lang="en-US" sz="2000" b="0" dirty="0" err="1">
                <a:solidFill>
                  <a:srgbClr val="334155"/>
                </a:solidFill>
                <a:latin typeface="Calibri"/>
              </a:rPr>
              <a:t>založena</a:t>
            </a:r>
            <a:r>
              <a:rPr lang="en-US" sz="2000" b="0" dirty="0">
                <a:solidFill>
                  <a:srgbClr val="334155"/>
                </a:solidFill>
                <a:latin typeface="Calibri"/>
              </a:rPr>
              <a:t>, </a:t>
            </a:r>
            <a:r>
              <a:rPr lang="en-US" sz="2000" b="0" dirty="0" err="1">
                <a:solidFill>
                  <a:srgbClr val="334155"/>
                </a:solidFill>
                <a:latin typeface="Calibri"/>
              </a:rPr>
              <a:t>jsou</a:t>
            </a:r>
            <a:r>
              <a:rPr lang="en-US" sz="2000" b="0" dirty="0">
                <a:solidFill>
                  <a:srgbClr val="334155"/>
                </a:solidFill>
                <a:latin typeface="Calibri"/>
              </a:rPr>
              <a:t> </a:t>
            </a:r>
            <a:r>
              <a:rPr lang="en-US" sz="2000" b="0" dirty="0" err="1">
                <a:solidFill>
                  <a:srgbClr val="334155"/>
                </a:solidFill>
                <a:latin typeface="Calibri"/>
              </a:rPr>
              <a:t>předmětem</a:t>
            </a:r>
            <a:r>
              <a:rPr lang="en-US" sz="2000" b="0" dirty="0">
                <a:solidFill>
                  <a:srgbClr val="334155"/>
                </a:solidFill>
                <a:latin typeface="Calibri"/>
              </a:rPr>
              <a:t> </a:t>
            </a:r>
            <a:r>
              <a:rPr lang="en-US" sz="2000" b="0" dirty="0" err="1">
                <a:solidFill>
                  <a:srgbClr val="334155"/>
                </a:solidFill>
                <a:latin typeface="Calibri"/>
              </a:rPr>
              <a:t>dohody</a:t>
            </a:r>
            <a:r>
              <a:rPr lang="en-US" sz="2000" b="0" dirty="0">
                <a:solidFill>
                  <a:srgbClr val="334155"/>
                </a:solidFill>
                <a:latin typeface="Calibri"/>
              </a:rPr>
              <a:t> </a:t>
            </a:r>
            <a:r>
              <a:rPr lang="en-US" sz="2000" b="0" dirty="0" err="1">
                <a:solidFill>
                  <a:srgbClr val="334155"/>
                </a:solidFill>
                <a:latin typeface="Calibri"/>
              </a:rPr>
              <a:t>mezi</a:t>
            </a:r>
            <a:r>
              <a:rPr lang="en-US" sz="2000" b="0" dirty="0">
                <a:solidFill>
                  <a:srgbClr val="334155"/>
                </a:solidFill>
                <a:latin typeface="Calibri"/>
              </a:rPr>
              <a:t> </a:t>
            </a:r>
            <a:r>
              <a:rPr lang="en-US" sz="2000" b="0" dirty="0" err="1">
                <a:solidFill>
                  <a:srgbClr val="334155"/>
                </a:solidFill>
                <a:latin typeface="Calibri"/>
              </a:rPr>
              <a:t>členskými</a:t>
            </a:r>
            <a:r>
              <a:rPr lang="en-US" sz="2000" b="0" dirty="0">
                <a:solidFill>
                  <a:srgbClr val="334155"/>
                </a:solidFill>
                <a:latin typeface="Calibri"/>
              </a:rPr>
              <a:t> </a:t>
            </a:r>
            <a:r>
              <a:rPr lang="en-US" sz="2000" b="0" dirty="0" err="1">
                <a:solidFill>
                  <a:srgbClr val="334155"/>
                </a:solidFill>
                <a:latin typeface="Calibri"/>
              </a:rPr>
              <a:t>státy</a:t>
            </a:r>
            <a:r>
              <a:rPr lang="en-US" sz="2000" b="0" dirty="0">
                <a:solidFill>
                  <a:srgbClr val="334155"/>
                </a:solidFill>
                <a:latin typeface="Calibri"/>
              </a:rPr>
              <a:t> a </a:t>
            </a:r>
            <a:r>
              <a:rPr lang="en-US" sz="2000" b="0" dirty="0" err="1">
                <a:solidFill>
                  <a:srgbClr val="334155"/>
                </a:solidFill>
                <a:latin typeface="Calibri"/>
              </a:rPr>
              <a:t>žadatelským</a:t>
            </a:r>
            <a:r>
              <a:rPr lang="en-US" sz="2000" b="0" dirty="0">
                <a:solidFill>
                  <a:srgbClr val="334155"/>
                </a:solidFill>
                <a:latin typeface="Calibri"/>
              </a:rPr>
              <a:t> </a:t>
            </a:r>
            <a:r>
              <a:rPr lang="en-US" sz="2000" b="0" dirty="0" err="1">
                <a:solidFill>
                  <a:srgbClr val="334155"/>
                </a:solidFill>
                <a:latin typeface="Calibri"/>
              </a:rPr>
              <a:t>státem</a:t>
            </a:r>
            <a:r>
              <a:rPr lang="en-US" sz="2000" b="0" dirty="0">
                <a:solidFill>
                  <a:srgbClr val="334155"/>
                </a:solidFill>
                <a:latin typeface="Calibri"/>
              </a:rPr>
              <a:t>. </a:t>
            </a:r>
            <a:endParaRPr lang="cs-CZ" dirty="0"/>
          </a:p>
          <a:p>
            <a:pPr algn="l">
              <a:lnSpc>
                <a:spcPct val="115000"/>
              </a:lnSpc>
              <a:spcAft>
                <a:spcPts val="600"/>
              </a:spcAft>
            </a:pPr>
            <a:r>
              <a:rPr lang="en-US" sz="2000" b="0" dirty="0" err="1">
                <a:solidFill>
                  <a:srgbClr val="334155"/>
                </a:solidFill>
                <a:latin typeface="Calibri"/>
              </a:rPr>
              <a:t>Kritéria</a:t>
            </a:r>
            <a:r>
              <a:rPr lang="en-US" sz="2000" b="0" dirty="0">
                <a:solidFill>
                  <a:srgbClr val="334155"/>
                </a:solidFill>
                <a:latin typeface="Calibri"/>
              </a:rPr>
              <a:t> pro </a:t>
            </a:r>
            <a:r>
              <a:rPr lang="en-US" sz="2000" b="0" dirty="0" err="1">
                <a:solidFill>
                  <a:srgbClr val="334155"/>
                </a:solidFill>
                <a:latin typeface="Calibri"/>
              </a:rPr>
              <a:t>přistoupení</a:t>
            </a:r>
            <a:r>
              <a:rPr lang="en-US" sz="2000" b="0" dirty="0">
                <a:solidFill>
                  <a:srgbClr val="334155"/>
                </a:solidFill>
                <a:latin typeface="Calibri"/>
              </a:rPr>
              <a:t>, </a:t>
            </a:r>
            <a:r>
              <a:rPr lang="en-US" sz="2000" b="0" dirty="0" err="1">
                <a:solidFill>
                  <a:srgbClr val="334155"/>
                </a:solidFill>
                <a:latin typeface="Calibri"/>
              </a:rPr>
              <a:t>na</a:t>
            </a:r>
            <a:r>
              <a:rPr lang="en-US" sz="2000" b="0" dirty="0">
                <a:solidFill>
                  <a:srgbClr val="334155"/>
                </a:solidFill>
                <a:latin typeface="Calibri"/>
              </a:rPr>
              <a:t> </a:t>
            </a:r>
            <a:r>
              <a:rPr lang="en-US" sz="2000" b="0" dirty="0" err="1">
                <a:solidFill>
                  <a:srgbClr val="334155"/>
                </a:solidFill>
                <a:latin typeface="Calibri"/>
              </a:rPr>
              <a:t>nichž</a:t>
            </a:r>
            <a:r>
              <a:rPr lang="en-US" sz="2000" b="0" dirty="0">
                <a:solidFill>
                  <a:srgbClr val="334155"/>
                </a:solidFill>
                <a:latin typeface="Calibri"/>
              </a:rPr>
              <a:t> se </a:t>
            </a:r>
            <a:r>
              <a:rPr lang="en-US" sz="2000" b="0" dirty="0" err="1">
                <a:solidFill>
                  <a:srgbClr val="334155"/>
                </a:solidFill>
                <a:latin typeface="Calibri"/>
              </a:rPr>
              <a:t>dohodne</a:t>
            </a:r>
            <a:r>
              <a:rPr lang="en-US" sz="2000" b="0" dirty="0">
                <a:solidFill>
                  <a:srgbClr val="334155"/>
                </a:solidFill>
                <a:latin typeface="Calibri"/>
              </a:rPr>
              <a:t> </a:t>
            </a:r>
            <a:r>
              <a:rPr lang="en-US" sz="2000" b="0" dirty="0" err="1">
                <a:solidFill>
                  <a:srgbClr val="334155"/>
                </a:solidFill>
                <a:latin typeface="Calibri"/>
              </a:rPr>
              <a:t>Evropská</a:t>
            </a:r>
            <a:r>
              <a:rPr lang="en-US" sz="2000" b="0" dirty="0">
                <a:solidFill>
                  <a:srgbClr val="334155"/>
                </a:solidFill>
                <a:latin typeface="Calibri"/>
              </a:rPr>
              <a:t> </a:t>
            </a:r>
            <a:r>
              <a:rPr lang="en-US" sz="2000" b="0" dirty="0" err="1">
                <a:solidFill>
                  <a:srgbClr val="334155"/>
                </a:solidFill>
                <a:latin typeface="Calibri"/>
              </a:rPr>
              <a:t>rada</a:t>
            </a:r>
            <a:r>
              <a:rPr lang="en-US" sz="2000" b="0" dirty="0">
                <a:solidFill>
                  <a:srgbClr val="334155"/>
                </a:solidFill>
                <a:latin typeface="Calibri"/>
              </a:rPr>
              <a:t>, </a:t>
            </a:r>
            <a:r>
              <a:rPr lang="en-US" sz="2000" b="0" dirty="0" err="1">
                <a:solidFill>
                  <a:srgbClr val="334155"/>
                </a:solidFill>
                <a:latin typeface="Calibri"/>
              </a:rPr>
              <a:t>budou</a:t>
            </a:r>
            <a:r>
              <a:rPr lang="en-US" sz="2000" b="0" dirty="0">
                <a:solidFill>
                  <a:srgbClr val="334155"/>
                </a:solidFill>
                <a:latin typeface="Calibri"/>
              </a:rPr>
              <a:t> </a:t>
            </a:r>
            <a:r>
              <a:rPr lang="en-US" sz="2000" b="0" dirty="0" err="1">
                <a:solidFill>
                  <a:srgbClr val="334155"/>
                </a:solidFill>
                <a:latin typeface="Calibri"/>
              </a:rPr>
              <a:t>zohledněna</a:t>
            </a:r>
            <a:r>
              <a:rPr lang="en-US" sz="2000" b="0" dirty="0">
                <a:solidFill>
                  <a:srgbClr val="334155"/>
                </a:solidFill>
                <a:latin typeface="Calibri"/>
              </a:rPr>
              <a:t>.</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190</a:t>
            </a:r>
          </a:p>
        </p:txBody>
      </p:sp>
    </p:spTree>
    <p:extLst>
      <p:ext uri="{BB962C8B-B14F-4D97-AF65-F5344CB8AC3E}">
        <p14:creationId xmlns:p14="http://schemas.microsoft.com/office/powerpoint/2010/main" val="104678691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Žádost vystoupení</a:t>
            </a:r>
            <a:endParaRPr lang="en-US" dirty="0"/>
          </a:p>
        </p:txBody>
      </p:sp>
      <p:sp>
        <p:nvSpPr>
          <p:cNvPr id="3" name="Content Placeholder 2"/>
          <p:cNvSpPr>
            <a:spLocks noGrp="1"/>
          </p:cNvSpPr>
          <p:nvPr>
            <p:ph idx="1"/>
          </p:nvPr>
        </p:nvSpPr>
        <p:spPr/>
        <p:txBody>
          <a:bodyPr wrap="square" anchor="t"/>
          <a:lstStyle/>
          <a:p>
            <a:pPr marL="457200" indent="-457200" algn="l">
              <a:lnSpc>
                <a:spcPct val="115000"/>
              </a:lnSpc>
              <a:spcAft>
                <a:spcPts val="600"/>
              </a:spcAft>
              <a:buFont typeface="+mj-lt"/>
              <a:buAutoNum type="arabicPeriod"/>
            </a:pPr>
            <a:r>
              <a:rPr lang="en-US" sz="1800" b="0" dirty="0" err="1">
                <a:solidFill>
                  <a:srgbClr val="334155"/>
                </a:solidFill>
                <a:latin typeface="Calibri"/>
              </a:rPr>
              <a:t>Každý</a:t>
            </a:r>
            <a:r>
              <a:rPr lang="en-US" sz="1800" b="0" dirty="0">
                <a:solidFill>
                  <a:srgbClr val="334155"/>
                </a:solidFill>
                <a:latin typeface="Calibri"/>
              </a:rPr>
              <a:t> </a:t>
            </a:r>
            <a:r>
              <a:rPr lang="en-US" sz="1800" b="0" dirty="0" err="1">
                <a:solidFill>
                  <a:srgbClr val="334155"/>
                </a:solidFill>
                <a:latin typeface="Calibri"/>
              </a:rPr>
              <a:t>členský</a:t>
            </a:r>
            <a:r>
              <a:rPr lang="en-US" sz="1800" b="0" dirty="0">
                <a:solidFill>
                  <a:srgbClr val="334155"/>
                </a:solidFill>
                <a:latin typeface="Calibri"/>
              </a:rPr>
              <a:t> </a:t>
            </a:r>
            <a:r>
              <a:rPr lang="en-US" sz="1800" b="0" dirty="0" err="1">
                <a:solidFill>
                  <a:srgbClr val="334155"/>
                </a:solidFill>
                <a:latin typeface="Calibri"/>
              </a:rPr>
              <a:t>stát</a:t>
            </a:r>
            <a:r>
              <a:rPr lang="en-US" sz="1800" b="0" dirty="0">
                <a:solidFill>
                  <a:srgbClr val="334155"/>
                </a:solidFill>
                <a:latin typeface="Calibri"/>
              </a:rPr>
              <a:t> se v </a:t>
            </a:r>
            <a:r>
              <a:rPr lang="en-US" sz="1800" b="0" dirty="0" err="1">
                <a:solidFill>
                  <a:srgbClr val="334155"/>
                </a:solidFill>
                <a:latin typeface="Calibri"/>
              </a:rPr>
              <a:t>souladu</a:t>
            </a:r>
            <a:r>
              <a:rPr lang="en-US" sz="1800" b="0" dirty="0">
                <a:solidFill>
                  <a:srgbClr val="334155"/>
                </a:solidFill>
                <a:latin typeface="Calibri"/>
              </a:rPr>
              <a:t> se </a:t>
            </a:r>
            <a:r>
              <a:rPr lang="en-US" sz="1800" b="0" dirty="0" err="1">
                <a:solidFill>
                  <a:srgbClr val="334155"/>
                </a:solidFill>
                <a:latin typeface="Calibri"/>
              </a:rPr>
              <a:t>svými</a:t>
            </a:r>
            <a:r>
              <a:rPr lang="en-US" sz="1800" b="0" dirty="0">
                <a:solidFill>
                  <a:srgbClr val="334155"/>
                </a:solidFill>
                <a:latin typeface="Calibri"/>
              </a:rPr>
              <a:t> </a:t>
            </a:r>
            <a:r>
              <a:rPr lang="en-US" sz="1800" b="0" dirty="0" err="1">
                <a:solidFill>
                  <a:srgbClr val="334155"/>
                </a:solidFill>
                <a:latin typeface="Calibri"/>
              </a:rPr>
              <a:t>ústavními</a:t>
            </a:r>
            <a:r>
              <a:rPr lang="en-US" sz="1800" b="0" dirty="0">
                <a:solidFill>
                  <a:srgbClr val="334155"/>
                </a:solidFill>
                <a:latin typeface="Calibri"/>
              </a:rPr>
              <a:t> </a:t>
            </a:r>
            <a:r>
              <a:rPr lang="en-US" sz="1800" b="0" dirty="0" err="1">
                <a:solidFill>
                  <a:srgbClr val="334155"/>
                </a:solidFill>
                <a:latin typeface="Calibri"/>
              </a:rPr>
              <a:t>předpisy</a:t>
            </a:r>
            <a:r>
              <a:rPr lang="en-US" sz="1800" b="0" dirty="0">
                <a:solidFill>
                  <a:srgbClr val="334155"/>
                </a:solidFill>
                <a:latin typeface="Calibri"/>
              </a:rPr>
              <a:t> </a:t>
            </a:r>
            <a:r>
              <a:rPr lang="en-US" sz="1800" b="0" dirty="0" err="1">
                <a:solidFill>
                  <a:srgbClr val="334155"/>
                </a:solidFill>
                <a:latin typeface="Calibri"/>
              </a:rPr>
              <a:t>může</a:t>
            </a:r>
            <a:r>
              <a:rPr lang="en-US" sz="1800" b="0" dirty="0">
                <a:solidFill>
                  <a:srgbClr val="334155"/>
                </a:solidFill>
                <a:latin typeface="Calibri"/>
              </a:rPr>
              <a:t> </a:t>
            </a:r>
            <a:r>
              <a:rPr lang="en-US" sz="1800" b="0" dirty="0" err="1">
                <a:solidFill>
                  <a:srgbClr val="334155"/>
                </a:solidFill>
                <a:latin typeface="Calibri"/>
              </a:rPr>
              <a:t>rozhodnout</a:t>
            </a:r>
            <a:r>
              <a:rPr lang="en-US" sz="1800" b="0" dirty="0">
                <a:solidFill>
                  <a:srgbClr val="334155"/>
                </a:solidFill>
                <a:latin typeface="Calibri"/>
              </a:rPr>
              <a:t> z </a:t>
            </a:r>
            <a:r>
              <a:rPr lang="en-US" sz="1800" b="0" dirty="0" err="1">
                <a:solidFill>
                  <a:srgbClr val="334155"/>
                </a:solidFill>
                <a:latin typeface="Calibri"/>
              </a:rPr>
              <a:t>Unie</a:t>
            </a:r>
            <a:r>
              <a:rPr lang="en-US" sz="1800" b="0" dirty="0">
                <a:solidFill>
                  <a:srgbClr val="334155"/>
                </a:solidFill>
                <a:latin typeface="Calibri"/>
              </a:rPr>
              <a:t> </a:t>
            </a:r>
            <a:r>
              <a:rPr lang="en-US" sz="1800" b="0" dirty="0" err="1">
                <a:solidFill>
                  <a:srgbClr val="334155"/>
                </a:solidFill>
                <a:latin typeface="Calibri"/>
              </a:rPr>
              <a:t>vystoupit</a:t>
            </a:r>
            <a:r>
              <a:rPr lang="en-US" sz="1800" b="0" dirty="0">
                <a:solidFill>
                  <a:srgbClr val="334155"/>
                </a:solidFill>
                <a:latin typeface="Calibri"/>
              </a:rPr>
              <a:t>.</a:t>
            </a:r>
          </a:p>
          <a:p>
            <a:pPr marL="457200" indent="-457200" algn="l">
              <a:lnSpc>
                <a:spcPct val="115000"/>
              </a:lnSpc>
              <a:spcAft>
                <a:spcPts val="600"/>
              </a:spcAft>
              <a:buFont typeface="+mj-lt"/>
              <a:buAutoNum type="arabicPeriod"/>
            </a:pPr>
            <a:r>
              <a:rPr lang="en-US" sz="1800" b="0" dirty="0" err="1">
                <a:solidFill>
                  <a:srgbClr val="334155"/>
                </a:solidFill>
                <a:latin typeface="Calibri"/>
              </a:rPr>
              <a:t>Členský</a:t>
            </a:r>
            <a:r>
              <a:rPr lang="en-US" sz="1800" b="0" dirty="0">
                <a:solidFill>
                  <a:srgbClr val="334155"/>
                </a:solidFill>
                <a:latin typeface="Calibri"/>
              </a:rPr>
              <a:t> </a:t>
            </a:r>
            <a:r>
              <a:rPr lang="cs-CZ" sz="1800" b="0" dirty="0">
                <a:solidFill>
                  <a:srgbClr val="334155"/>
                </a:solidFill>
                <a:latin typeface="Calibri"/>
              </a:rPr>
              <a:t>stát </a:t>
            </a:r>
            <a:r>
              <a:rPr lang="en-US" sz="1800" b="0" dirty="0" err="1">
                <a:solidFill>
                  <a:srgbClr val="334155"/>
                </a:solidFill>
                <a:latin typeface="Calibri"/>
              </a:rPr>
              <a:t>oznámí</a:t>
            </a:r>
            <a:r>
              <a:rPr lang="en-US" sz="1800" b="0" dirty="0">
                <a:solidFill>
                  <a:srgbClr val="334155"/>
                </a:solidFill>
                <a:latin typeface="Calibri"/>
              </a:rPr>
              <a:t> </a:t>
            </a:r>
            <a:r>
              <a:rPr lang="en-US" sz="1800" b="0" dirty="0" err="1">
                <a:solidFill>
                  <a:srgbClr val="334155"/>
                </a:solidFill>
                <a:latin typeface="Calibri"/>
              </a:rPr>
              <a:t>svůj</a:t>
            </a:r>
            <a:r>
              <a:rPr lang="en-US" sz="1800" b="0" dirty="0">
                <a:solidFill>
                  <a:srgbClr val="334155"/>
                </a:solidFill>
                <a:latin typeface="Calibri"/>
              </a:rPr>
              <a:t> </a:t>
            </a:r>
            <a:r>
              <a:rPr lang="en-US" sz="1800" b="0" dirty="0" err="1">
                <a:solidFill>
                  <a:srgbClr val="334155"/>
                </a:solidFill>
                <a:latin typeface="Calibri"/>
              </a:rPr>
              <a:t>záměr</a:t>
            </a:r>
            <a:r>
              <a:rPr lang="en-US" sz="1800" b="0" dirty="0">
                <a:solidFill>
                  <a:srgbClr val="334155"/>
                </a:solidFill>
                <a:latin typeface="Calibri"/>
              </a:rPr>
              <a:t> </a:t>
            </a:r>
            <a:r>
              <a:rPr lang="en-US" sz="1800" b="0" dirty="0" err="1">
                <a:solidFill>
                  <a:srgbClr val="334155"/>
                </a:solidFill>
                <a:latin typeface="Calibri"/>
              </a:rPr>
              <a:t>Evropské</a:t>
            </a:r>
            <a:r>
              <a:rPr lang="en-US" sz="1800" b="0" dirty="0">
                <a:solidFill>
                  <a:srgbClr val="334155"/>
                </a:solidFill>
                <a:latin typeface="Calibri"/>
              </a:rPr>
              <a:t> </a:t>
            </a:r>
            <a:r>
              <a:rPr lang="en-US" sz="1800" b="0" dirty="0" err="1">
                <a:solidFill>
                  <a:srgbClr val="334155"/>
                </a:solidFill>
                <a:latin typeface="Calibri"/>
              </a:rPr>
              <a:t>radě</a:t>
            </a:r>
            <a:r>
              <a:rPr lang="en-US" sz="1800" b="0" dirty="0">
                <a:solidFill>
                  <a:srgbClr val="334155"/>
                </a:solidFill>
                <a:latin typeface="Calibri"/>
              </a:rPr>
              <a:t>. S </a:t>
            </a:r>
            <a:r>
              <a:rPr lang="en-US" sz="1800" b="0" dirty="0" err="1">
                <a:solidFill>
                  <a:srgbClr val="334155"/>
                </a:solidFill>
                <a:latin typeface="Calibri"/>
              </a:rPr>
              <a:t>ohledem</a:t>
            </a:r>
            <a:r>
              <a:rPr lang="en-US" sz="1800" b="0" dirty="0">
                <a:solidFill>
                  <a:srgbClr val="334155"/>
                </a:solidFill>
                <a:latin typeface="Calibri"/>
              </a:rPr>
              <a:t> </a:t>
            </a:r>
            <a:r>
              <a:rPr lang="en-US" sz="1800" b="0" dirty="0" err="1">
                <a:solidFill>
                  <a:srgbClr val="334155"/>
                </a:solidFill>
                <a:latin typeface="Calibri"/>
              </a:rPr>
              <a:t>na</a:t>
            </a:r>
            <a:r>
              <a:rPr lang="en-US" sz="1800" b="0" dirty="0">
                <a:solidFill>
                  <a:srgbClr val="334155"/>
                </a:solidFill>
                <a:latin typeface="Calibri"/>
              </a:rPr>
              <a:t> </a:t>
            </a:r>
            <a:r>
              <a:rPr lang="en-US" sz="1800" b="0" dirty="0" err="1">
                <a:solidFill>
                  <a:srgbClr val="334155"/>
                </a:solidFill>
                <a:latin typeface="Calibri"/>
              </a:rPr>
              <a:t>pokyny</a:t>
            </a:r>
            <a:r>
              <a:rPr lang="en-US" sz="1800" b="0" dirty="0">
                <a:solidFill>
                  <a:srgbClr val="334155"/>
                </a:solidFill>
                <a:latin typeface="Calibri"/>
              </a:rPr>
              <a:t> </a:t>
            </a:r>
            <a:r>
              <a:rPr lang="en-US" sz="1800" b="0" dirty="0" err="1">
                <a:solidFill>
                  <a:srgbClr val="334155"/>
                </a:solidFill>
                <a:latin typeface="Calibri"/>
              </a:rPr>
              <a:t>Evropské</a:t>
            </a:r>
            <a:r>
              <a:rPr lang="en-US" sz="1800" b="0" dirty="0">
                <a:solidFill>
                  <a:srgbClr val="334155"/>
                </a:solidFill>
                <a:latin typeface="Calibri"/>
              </a:rPr>
              <a:t> </a:t>
            </a:r>
            <a:r>
              <a:rPr lang="en-US" sz="1800" b="0" dirty="0" err="1">
                <a:solidFill>
                  <a:srgbClr val="334155"/>
                </a:solidFill>
                <a:latin typeface="Calibri"/>
              </a:rPr>
              <a:t>rady</a:t>
            </a:r>
            <a:r>
              <a:rPr lang="en-US" sz="1800" b="0" dirty="0">
                <a:solidFill>
                  <a:srgbClr val="334155"/>
                </a:solidFill>
                <a:latin typeface="Calibri"/>
              </a:rPr>
              <a:t> </a:t>
            </a:r>
            <a:r>
              <a:rPr lang="en-US" sz="1800" b="0" dirty="0" err="1">
                <a:solidFill>
                  <a:srgbClr val="334155"/>
                </a:solidFill>
                <a:latin typeface="Calibri"/>
              </a:rPr>
              <a:t>Unie</a:t>
            </a:r>
            <a:r>
              <a:rPr lang="en-US" sz="1800" b="0" dirty="0">
                <a:solidFill>
                  <a:srgbClr val="334155"/>
                </a:solidFill>
                <a:latin typeface="Calibri"/>
              </a:rPr>
              <a:t> </a:t>
            </a:r>
            <a:r>
              <a:rPr lang="en-US" sz="1800" b="0" dirty="0" err="1">
                <a:solidFill>
                  <a:srgbClr val="334155"/>
                </a:solidFill>
                <a:latin typeface="Calibri"/>
              </a:rPr>
              <a:t>sjedná</a:t>
            </a:r>
            <a:r>
              <a:rPr lang="en-US" sz="1800" b="0" dirty="0">
                <a:solidFill>
                  <a:srgbClr val="334155"/>
                </a:solidFill>
                <a:latin typeface="Calibri"/>
              </a:rPr>
              <a:t> a </a:t>
            </a:r>
            <a:r>
              <a:rPr lang="en-US" sz="1800" b="0" dirty="0" err="1">
                <a:solidFill>
                  <a:srgbClr val="334155"/>
                </a:solidFill>
                <a:latin typeface="Calibri"/>
              </a:rPr>
              <a:t>uzavře</a:t>
            </a:r>
            <a:r>
              <a:rPr lang="en-US" sz="1800" b="0" dirty="0">
                <a:solidFill>
                  <a:srgbClr val="334155"/>
                </a:solidFill>
                <a:latin typeface="Calibri"/>
              </a:rPr>
              <a:t> s </a:t>
            </a:r>
            <a:r>
              <a:rPr lang="en-US" sz="1800" b="0" dirty="0" err="1">
                <a:solidFill>
                  <a:srgbClr val="334155"/>
                </a:solidFill>
                <a:latin typeface="Calibri"/>
              </a:rPr>
              <a:t>tímto</a:t>
            </a:r>
            <a:r>
              <a:rPr lang="en-US" sz="1800" b="0" dirty="0">
                <a:solidFill>
                  <a:srgbClr val="334155"/>
                </a:solidFill>
                <a:latin typeface="Calibri"/>
              </a:rPr>
              <a:t> </a:t>
            </a:r>
            <a:r>
              <a:rPr lang="en-US" sz="1800" b="0" dirty="0" err="1">
                <a:solidFill>
                  <a:srgbClr val="334155"/>
                </a:solidFill>
                <a:latin typeface="Calibri"/>
              </a:rPr>
              <a:t>státem</a:t>
            </a:r>
            <a:r>
              <a:rPr lang="en-US" sz="1800" b="0" dirty="0">
                <a:solidFill>
                  <a:srgbClr val="334155"/>
                </a:solidFill>
                <a:latin typeface="Calibri"/>
              </a:rPr>
              <a:t> </a:t>
            </a:r>
            <a:r>
              <a:rPr lang="en-US" sz="1800" b="0" dirty="0" err="1">
                <a:solidFill>
                  <a:srgbClr val="334155"/>
                </a:solidFill>
                <a:latin typeface="Calibri"/>
              </a:rPr>
              <a:t>dohodu</a:t>
            </a:r>
            <a:r>
              <a:rPr lang="en-US" sz="1800" b="0" dirty="0">
                <a:solidFill>
                  <a:srgbClr val="334155"/>
                </a:solidFill>
                <a:latin typeface="Calibri"/>
              </a:rPr>
              <a:t> o </a:t>
            </a:r>
            <a:r>
              <a:rPr lang="en-US" sz="1800" b="0" dirty="0" err="1">
                <a:solidFill>
                  <a:srgbClr val="334155"/>
                </a:solidFill>
                <a:latin typeface="Calibri"/>
              </a:rPr>
              <a:t>podmínkách</a:t>
            </a:r>
            <a:r>
              <a:rPr lang="en-US" sz="1800" b="0" dirty="0">
                <a:solidFill>
                  <a:srgbClr val="334155"/>
                </a:solidFill>
                <a:latin typeface="Calibri"/>
              </a:rPr>
              <a:t> </a:t>
            </a:r>
            <a:r>
              <a:rPr lang="en-US" sz="1800" b="0" dirty="0" err="1">
                <a:solidFill>
                  <a:srgbClr val="334155"/>
                </a:solidFill>
                <a:latin typeface="Calibri"/>
              </a:rPr>
              <a:t>jeho</a:t>
            </a:r>
            <a:r>
              <a:rPr lang="en-US" sz="1800" b="0" dirty="0">
                <a:solidFill>
                  <a:srgbClr val="334155"/>
                </a:solidFill>
                <a:latin typeface="Calibri"/>
              </a:rPr>
              <a:t> </a:t>
            </a:r>
            <a:r>
              <a:rPr lang="en-US" sz="1800" b="0" dirty="0" err="1">
                <a:solidFill>
                  <a:srgbClr val="334155"/>
                </a:solidFill>
                <a:latin typeface="Calibri"/>
              </a:rPr>
              <a:t>vystoupení</a:t>
            </a:r>
            <a:r>
              <a:rPr lang="en-US" sz="1800" b="0" dirty="0">
                <a:solidFill>
                  <a:srgbClr val="334155"/>
                </a:solidFill>
                <a:latin typeface="Calibri"/>
              </a:rPr>
              <a:t>, s </a:t>
            </a:r>
            <a:r>
              <a:rPr lang="en-US" sz="1800" b="0" dirty="0" err="1">
                <a:solidFill>
                  <a:srgbClr val="334155"/>
                </a:solidFill>
                <a:latin typeface="Calibri"/>
              </a:rPr>
              <a:t>přihlédnutím</a:t>
            </a:r>
            <a:r>
              <a:rPr lang="en-US" sz="1800" b="0" dirty="0">
                <a:solidFill>
                  <a:srgbClr val="334155"/>
                </a:solidFill>
                <a:latin typeface="Calibri"/>
              </a:rPr>
              <a:t> k </a:t>
            </a:r>
            <a:r>
              <a:rPr lang="en-US" sz="1800" b="0" dirty="0" err="1">
                <a:solidFill>
                  <a:srgbClr val="334155"/>
                </a:solidFill>
                <a:latin typeface="Calibri"/>
              </a:rPr>
              <a:t>rámci</a:t>
            </a:r>
            <a:r>
              <a:rPr lang="en-US" sz="1800" b="0" dirty="0">
                <a:solidFill>
                  <a:srgbClr val="334155"/>
                </a:solidFill>
                <a:latin typeface="Calibri"/>
              </a:rPr>
              <a:t> </a:t>
            </a:r>
            <a:r>
              <a:rPr lang="en-US" sz="1800" b="0" dirty="0" err="1">
                <a:solidFill>
                  <a:srgbClr val="334155"/>
                </a:solidFill>
                <a:latin typeface="Calibri"/>
              </a:rPr>
              <a:t>jeho</a:t>
            </a:r>
            <a:r>
              <a:rPr lang="en-US" sz="1800" b="0" dirty="0">
                <a:solidFill>
                  <a:srgbClr val="334155"/>
                </a:solidFill>
                <a:latin typeface="Calibri"/>
              </a:rPr>
              <a:t> </a:t>
            </a:r>
            <a:r>
              <a:rPr lang="en-US" sz="1800" b="0" dirty="0" err="1">
                <a:solidFill>
                  <a:srgbClr val="334155"/>
                </a:solidFill>
                <a:latin typeface="Calibri"/>
              </a:rPr>
              <a:t>budoucích</a:t>
            </a:r>
            <a:r>
              <a:rPr lang="en-US" sz="1800" b="0" dirty="0">
                <a:solidFill>
                  <a:srgbClr val="334155"/>
                </a:solidFill>
                <a:latin typeface="Calibri"/>
              </a:rPr>
              <a:t> </a:t>
            </a:r>
            <a:r>
              <a:rPr lang="en-US" sz="1800" b="0" dirty="0" err="1">
                <a:solidFill>
                  <a:srgbClr val="334155"/>
                </a:solidFill>
                <a:latin typeface="Calibri"/>
              </a:rPr>
              <a:t>vztahů</a:t>
            </a:r>
            <a:r>
              <a:rPr lang="en-US" sz="1800" b="0" dirty="0">
                <a:solidFill>
                  <a:srgbClr val="334155"/>
                </a:solidFill>
                <a:latin typeface="Calibri"/>
              </a:rPr>
              <a:t> s </a:t>
            </a:r>
            <a:r>
              <a:rPr lang="en-US" sz="1800" b="0" dirty="0" err="1">
                <a:solidFill>
                  <a:srgbClr val="334155"/>
                </a:solidFill>
                <a:latin typeface="Calibri"/>
              </a:rPr>
              <a:t>Unií</a:t>
            </a:r>
            <a:r>
              <a:rPr lang="en-US" sz="1800" b="0" dirty="0">
                <a:solidFill>
                  <a:srgbClr val="334155"/>
                </a:solidFill>
                <a:latin typeface="Calibri"/>
              </a:rPr>
              <a:t>.</a:t>
            </a:r>
            <a:endParaRPr lang="cs-CZ" sz="2400" b="1" dirty="0"/>
          </a:p>
          <a:p>
            <a:pPr marL="457200" indent="-457200" algn="l">
              <a:lnSpc>
                <a:spcPct val="115000"/>
              </a:lnSpc>
              <a:spcAft>
                <a:spcPts val="600"/>
              </a:spcAft>
              <a:buFont typeface="+mj-lt"/>
              <a:buAutoNum type="arabicPeriod"/>
            </a:pPr>
            <a:r>
              <a:rPr lang="en-US" sz="1800" b="0" dirty="0" err="1">
                <a:solidFill>
                  <a:srgbClr val="334155"/>
                </a:solidFill>
                <a:latin typeface="Calibri"/>
              </a:rPr>
              <a:t>Jménem</a:t>
            </a:r>
            <a:r>
              <a:rPr lang="en-US" sz="1800" b="0" dirty="0">
                <a:solidFill>
                  <a:srgbClr val="334155"/>
                </a:solidFill>
                <a:latin typeface="Calibri"/>
              </a:rPr>
              <a:t> </a:t>
            </a:r>
            <a:r>
              <a:rPr lang="en-US" sz="1800" b="0" dirty="0" err="1">
                <a:solidFill>
                  <a:srgbClr val="334155"/>
                </a:solidFill>
                <a:latin typeface="Calibri"/>
              </a:rPr>
              <a:t>Unie</a:t>
            </a:r>
            <a:r>
              <a:rPr lang="en-US" sz="1800" b="0" dirty="0">
                <a:solidFill>
                  <a:srgbClr val="334155"/>
                </a:solidFill>
                <a:latin typeface="Calibri"/>
              </a:rPr>
              <a:t> </a:t>
            </a:r>
            <a:r>
              <a:rPr lang="en-US" sz="1800" b="0" dirty="0" err="1">
                <a:solidFill>
                  <a:srgbClr val="334155"/>
                </a:solidFill>
                <a:latin typeface="Calibri"/>
              </a:rPr>
              <a:t>ji</a:t>
            </a:r>
            <a:r>
              <a:rPr lang="en-US" sz="1800" b="0" dirty="0">
                <a:solidFill>
                  <a:srgbClr val="334155"/>
                </a:solidFill>
                <a:latin typeface="Calibri"/>
              </a:rPr>
              <a:t> </a:t>
            </a:r>
            <a:r>
              <a:rPr lang="en-US" sz="1800" b="0" dirty="0" err="1">
                <a:solidFill>
                  <a:srgbClr val="334155"/>
                </a:solidFill>
                <a:latin typeface="Calibri"/>
              </a:rPr>
              <a:t>uzavře</a:t>
            </a:r>
            <a:r>
              <a:rPr lang="en-US" sz="1800" b="0" dirty="0">
                <a:solidFill>
                  <a:srgbClr val="334155"/>
                </a:solidFill>
                <a:latin typeface="Calibri"/>
              </a:rPr>
              <a:t> Rada, </a:t>
            </a:r>
            <a:r>
              <a:rPr lang="en-US" sz="1800" b="0" dirty="0" err="1">
                <a:solidFill>
                  <a:srgbClr val="334155"/>
                </a:solidFill>
                <a:latin typeface="Calibri"/>
              </a:rPr>
              <a:t>která</a:t>
            </a:r>
            <a:r>
              <a:rPr lang="en-US" sz="1800" b="0" dirty="0">
                <a:solidFill>
                  <a:srgbClr val="334155"/>
                </a:solidFill>
                <a:latin typeface="Calibri"/>
              </a:rPr>
              <a:t> </a:t>
            </a:r>
            <a:r>
              <a:rPr lang="en-US" sz="1800" b="0" dirty="0" err="1">
                <a:solidFill>
                  <a:srgbClr val="334155"/>
                </a:solidFill>
                <a:latin typeface="Calibri"/>
              </a:rPr>
              <a:t>rozhoduje</a:t>
            </a:r>
            <a:r>
              <a:rPr lang="en-US" sz="1800" b="0" dirty="0">
                <a:solidFill>
                  <a:srgbClr val="334155"/>
                </a:solidFill>
                <a:latin typeface="Calibri"/>
              </a:rPr>
              <a:t> </a:t>
            </a:r>
            <a:r>
              <a:rPr lang="en-US" sz="1800" b="0" dirty="0" err="1">
                <a:solidFill>
                  <a:srgbClr val="334155"/>
                </a:solidFill>
                <a:latin typeface="Calibri"/>
              </a:rPr>
              <a:t>kvalifikovanou</a:t>
            </a:r>
            <a:r>
              <a:rPr lang="en-US" sz="1800" b="0" dirty="0">
                <a:solidFill>
                  <a:srgbClr val="334155"/>
                </a:solidFill>
                <a:latin typeface="Calibri"/>
              </a:rPr>
              <a:t> </a:t>
            </a:r>
            <a:r>
              <a:rPr lang="en-US" sz="1800" b="0" dirty="0" err="1">
                <a:solidFill>
                  <a:srgbClr val="334155"/>
                </a:solidFill>
                <a:latin typeface="Calibri"/>
              </a:rPr>
              <a:t>většinou</a:t>
            </a:r>
            <a:r>
              <a:rPr lang="en-US" sz="1800" b="0" dirty="0">
                <a:solidFill>
                  <a:srgbClr val="334155"/>
                </a:solidFill>
                <a:latin typeface="Calibri"/>
              </a:rPr>
              <a:t> </a:t>
            </a:r>
            <a:r>
              <a:rPr lang="en-US" sz="1800" b="0" dirty="0" err="1">
                <a:solidFill>
                  <a:srgbClr val="334155"/>
                </a:solidFill>
                <a:latin typeface="Calibri"/>
              </a:rPr>
              <a:t>po</a:t>
            </a:r>
            <a:r>
              <a:rPr lang="en-US" sz="1800" b="0" dirty="0">
                <a:solidFill>
                  <a:srgbClr val="334155"/>
                </a:solidFill>
                <a:latin typeface="Calibri"/>
              </a:rPr>
              <a:t> </a:t>
            </a:r>
            <a:r>
              <a:rPr lang="en-US" sz="1800" b="0" dirty="0" err="1">
                <a:solidFill>
                  <a:srgbClr val="334155"/>
                </a:solidFill>
                <a:latin typeface="Calibri"/>
              </a:rPr>
              <a:t>obdržení</a:t>
            </a:r>
            <a:r>
              <a:rPr lang="en-US" sz="1800" b="0" dirty="0">
                <a:solidFill>
                  <a:srgbClr val="334155"/>
                </a:solidFill>
                <a:latin typeface="Calibri"/>
              </a:rPr>
              <a:t> </a:t>
            </a:r>
            <a:r>
              <a:rPr lang="en-US" sz="1800" b="0" dirty="0" err="1">
                <a:solidFill>
                  <a:srgbClr val="334155"/>
                </a:solidFill>
                <a:latin typeface="Calibri"/>
              </a:rPr>
              <a:t>souhlasu</a:t>
            </a:r>
            <a:r>
              <a:rPr lang="en-US" sz="1800" b="0" dirty="0">
                <a:solidFill>
                  <a:srgbClr val="334155"/>
                </a:solidFill>
                <a:latin typeface="Calibri"/>
              </a:rPr>
              <a:t> </a:t>
            </a:r>
            <a:r>
              <a:rPr lang="en-US" sz="1800" b="0" dirty="0" err="1">
                <a:solidFill>
                  <a:srgbClr val="334155"/>
                </a:solidFill>
                <a:latin typeface="Calibri"/>
              </a:rPr>
              <a:t>Evropského</a:t>
            </a:r>
            <a:r>
              <a:rPr lang="en-US" sz="1800" b="0" dirty="0">
                <a:solidFill>
                  <a:srgbClr val="334155"/>
                </a:solidFill>
                <a:latin typeface="Calibri"/>
              </a:rPr>
              <a:t> </a:t>
            </a:r>
            <a:r>
              <a:rPr lang="en-US" sz="1800" b="0" dirty="0" err="1">
                <a:solidFill>
                  <a:srgbClr val="334155"/>
                </a:solidFill>
                <a:latin typeface="Calibri"/>
              </a:rPr>
              <a:t>parlamentu</a:t>
            </a:r>
            <a:r>
              <a:rPr lang="en-US" sz="1800" b="0" dirty="0">
                <a:solidFill>
                  <a:srgbClr val="334155"/>
                </a:solidFill>
                <a:latin typeface="Calibri"/>
              </a:rPr>
              <a:t>.</a:t>
            </a:r>
          </a:p>
          <a:p>
            <a:pPr algn="l">
              <a:lnSpc>
                <a:spcPct val="115000"/>
              </a:lnSpc>
              <a:spcAft>
                <a:spcPts val="600"/>
              </a:spcAft>
            </a:pPr>
            <a:endParaRPr lang="en-US"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191</a:t>
            </a:r>
          </a:p>
        </p:txBody>
      </p:sp>
    </p:spTree>
    <p:extLst>
      <p:ext uri="{BB962C8B-B14F-4D97-AF65-F5344CB8AC3E}">
        <p14:creationId xmlns:p14="http://schemas.microsoft.com/office/powerpoint/2010/main" val="201874227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27B02C7-4527-CCD4-B916-CCB2261E294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Jednání o vstupu Turecka do EU</a:t>
            </a:r>
          </a:p>
        </p:txBody>
      </p:sp>
      <p:sp>
        <p:nvSpPr>
          <p:cNvPr id="3" name="Zástupný obsah 2">
            <a:extLst>
              <a:ext uri="{FF2B5EF4-FFF2-40B4-BE49-F238E27FC236}">
                <a16:creationId xmlns:a16="http://schemas.microsoft.com/office/drawing/2014/main" id="{238A0C71-C786-3ECF-C1CC-DBB834BED6D0}"/>
              </a:ext>
            </a:extLst>
          </p:cNvPr>
          <p:cNvSpPr>
            <a:spLocks noGrp="1"/>
          </p:cNvSpPr>
          <p:nvPr>
            <p:ph idx="1"/>
          </p:nvPr>
        </p:nvSpPr>
        <p:spPr/>
        <p:txBody>
          <a:bodyPr wrap="square" anchor="t">
            <a:normAutofit fontScale="85000" lnSpcReduction="10000"/>
          </a:bodyPr>
          <a:lstStyle/>
          <a:p>
            <a:pPr algn="l">
              <a:lnSpc>
                <a:spcPct val="115000"/>
              </a:lnSpc>
              <a:spcAft>
                <a:spcPts val="600"/>
              </a:spcAft>
            </a:pPr>
            <a:r>
              <a:rPr lang="cs-CZ" sz="1800" b="0" dirty="0">
                <a:solidFill>
                  <a:srgbClr val="334155"/>
                </a:solidFill>
                <a:latin typeface="Calibri"/>
              </a:rPr>
              <a:t>Na zasedání ve dnech 16. a 17. prosince 2004 rozhodla Evropská rada, že Turecko v dostatečné míře splňuje kritéria pro zahájení přístupových jednání.</a:t>
            </a:r>
          </a:p>
          <a:p>
            <a:pPr algn="l">
              <a:lnSpc>
                <a:spcPct val="115000"/>
              </a:lnSpc>
              <a:spcAft>
                <a:spcPts val="600"/>
              </a:spcAft>
            </a:pPr>
            <a:r>
              <a:rPr lang="cs-CZ" sz="1800" b="0" dirty="0">
                <a:solidFill>
                  <a:srgbClr val="334155"/>
                </a:solidFill>
                <a:latin typeface="Calibri"/>
              </a:rPr>
              <a:t>Rámec pro jednání s Tureckem schválila Rada dne 3. října 2005. Téhož dne byla na mezivládní konferenci mezi EU a Tureckem zahájena jednání.</a:t>
            </a:r>
          </a:p>
          <a:p>
            <a:pPr algn="l">
              <a:lnSpc>
                <a:spcPct val="115000"/>
              </a:lnSpc>
              <a:spcAft>
                <a:spcPts val="600"/>
              </a:spcAft>
            </a:pPr>
            <a:r>
              <a:rPr lang="cs-CZ" sz="1800" b="0" dirty="0">
                <a:solidFill>
                  <a:srgbClr val="334155"/>
                </a:solidFill>
                <a:latin typeface="Calibri"/>
              </a:rPr>
              <a:t>V únoru 2008 přijala Rada revidované přístupové partnerství s Tureckem. Toto partnerství poskytuje základ, který má pomoci při přípravách Turecka na případné členství v EU tím, že vymezuje klíčové prioritní oblasti a slouží jako měřítko pro posouzení pokroku v reformách.</a:t>
            </a:r>
          </a:p>
          <a:p>
            <a:pPr algn="l">
              <a:lnSpc>
                <a:spcPct val="115000"/>
              </a:lnSpc>
              <a:spcAft>
                <a:spcPts val="600"/>
              </a:spcAft>
            </a:pPr>
            <a:r>
              <a:rPr lang="cs-CZ" sz="1800" b="0" dirty="0">
                <a:solidFill>
                  <a:srgbClr val="334155"/>
                </a:solidFill>
                <a:latin typeface="Calibri"/>
              </a:rPr>
              <a:t>V červnu 2018 Rada poprvé konstatovala, že se Turecko Evropské unii vzdaluje, a že se proto přístupová jednání s Tureckem fakticky zastavila a nelze uvažovat o otevření či uzavření žádných dalších kapitol.</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DA9D617A-52F4-8F9C-FEAE-E15C9B8CC07F}"/>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554FC67F-FBD6-9325-7A97-F1DC0169EB51}"/>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192</a:t>
            </a:fld>
            <a:endParaRPr lang="cs-CZ"/>
          </a:p>
        </p:txBody>
      </p:sp>
    </p:spTree>
    <p:extLst>
      <p:ext uri="{BB962C8B-B14F-4D97-AF65-F5344CB8AC3E}">
        <p14:creationId xmlns:p14="http://schemas.microsoft.com/office/powerpoint/2010/main" val="173096363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2F3D3F4-9111-9A3A-7137-9BDEDC83508F}"/>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Žádost o členství Ukrajiny v EU</a:t>
            </a:r>
          </a:p>
        </p:txBody>
      </p:sp>
      <p:sp>
        <p:nvSpPr>
          <p:cNvPr id="3" name="Zástupný obsah 2">
            <a:extLst>
              <a:ext uri="{FF2B5EF4-FFF2-40B4-BE49-F238E27FC236}">
                <a16:creationId xmlns:a16="http://schemas.microsoft.com/office/drawing/2014/main" id="{02B33F4D-E90F-92BC-C569-7F5B48C52335}"/>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Ukrajina požádala o členství v EU dne 28. února 2022.</a:t>
            </a:r>
          </a:p>
          <a:p>
            <a:pPr algn="l">
              <a:lnSpc>
                <a:spcPct val="115000"/>
              </a:lnSpc>
              <a:spcAft>
                <a:spcPts val="600"/>
              </a:spcAft>
            </a:pPr>
            <a:r>
              <a:rPr lang="cs-CZ" sz="1800" b="0" dirty="0">
                <a:solidFill>
                  <a:srgbClr val="334155"/>
                </a:solidFill>
                <a:latin typeface="Calibri"/>
              </a:rPr>
              <a:t>Dne 17. června 2022 vydala Evropská komise k žádosti o členství v EU stanovisko.</a:t>
            </a:r>
          </a:p>
          <a:p>
            <a:pPr algn="l">
              <a:lnSpc>
                <a:spcPct val="115000"/>
              </a:lnSpc>
              <a:spcAft>
                <a:spcPts val="600"/>
              </a:spcAft>
            </a:pPr>
            <a:r>
              <a:rPr lang="cs-CZ" sz="1800" b="0" dirty="0">
                <a:solidFill>
                  <a:srgbClr val="334155"/>
                </a:solidFill>
                <a:latin typeface="Calibri"/>
              </a:rPr>
              <a:t>Dne 23. června 2022 udělila Evropská rada Ukrajině status kandidátské země. </a:t>
            </a:r>
          </a:p>
          <a:p>
            <a:pPr algn="l">
              <a:lnSpc>
                <a:spcPct val="115000"/>
              </a:lnSpc>
              <a:spcAft>
                <a:spcPts val="600"/>
              </a:spcAft>
            </a:pPr>
            <a:r>
              <a:rPr lang="cs-CZ" sz="1800" b="0" dirty="0">
                <a:solidFill>
                  <a:srgbClr val="334155"/>
                </a:solidFill>
                <a:latin typeface="Calibri"/>
              </a:rPr>
              <a:t>Vyzvala Evropskou komisi, aby v rámci svého pravidelného balíčku týkajícího se rozšíření Radu informovala o plnění podmínek uvedených ve stanovisku Komise k žádosti o členství. Jakmile budou všechny tyto podmínky v plném rozsahu splněny, rozhodne Rada o dalších krocích.</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7A82B254-E1D2-060E-B462-52A9BF1814F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B27D2AD7-8F01-48BA-FDFE-2F7DC3BC0CB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193</a:t>
            </a:fld>
            <a:endParaRPr lang="cs-CZ"/>
          </a:p>
        </p:txBody>
      </p:sp>
    </p:spTree>
    <p:extLst>
      <p:ext uri="{BB962C8B-B14F-4D97-AF65-F5344CB8AC3E}">
        <p14:creationId xmlns:p14="http://schemas.microsoft.com/office/powerpoint/2010/main" val="16840983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5F3A9A4-2154-6AEA-3954-7280917D1DDB}"/>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Žádost o členství Gruzie v EU</a:t>
            </a:r>
          </a:p>
        </p:txBody>
      </p:sp>
      <p:sp>
        <p:nvSpPr>
          <p:cNvPr id="3" name="Zástupný obsah 2">
            <a:extLst>
              <a:ext uri="{FF2B5EF4-FFF2-40B4-BE49-F238E27FC236}">
                <a16:creationId xmlns:a16="http://schemas.microsoft.com/office/drawing/2014/main" id="{EEE56EF1-8C45-63F8-8AEE-51ABF59D173F}"/>
              </a:ext>
            </a:extLst>
          </p:cNvPr>
          <p:cNvSpPr>
            <a:spLocks noGrp="1"/>
          </p:cNvSpPr>
          <p:nvPr>
            <p:ph idx="1"/>
          </p:nvPr>
        </p:nvSpPr>
        <p:spPr/>
        <p:txBody>
          <a:bodyPr wrap="square" anchor="t"/>
          <a:lstStyle/>
          <a:p>
            <a:pPr algn="l">
              <a:lnSpc>
                <a:spcPct val="115000"/>
              </a:lnSpc>
              <a:spcAft>
                <a:spcPts val="600"/>
              </a:spcAft>
            </a:pPr>
            <a:r>
              <a:rPr lang="cs-CZ" sz="2000" b="0" i="0" dirty="0">
                <a:solidFill>
                  <a:srgbClr val="334155"/>
                </a:solidFill>
                <a:effectLst/>
                <a:latin typeface="Calibri" panose="020B0606030504020204" pitchFamily="34" charset="0"/>
              </a:rPr>
              <a:t>Gruzie požádala o členství v EU dne 3. března 2022.</a:t>
            </a:r>
          </a:p>
          <a:p>
            <a:pPr algn="l">
              <a:lnSpc>
                <a:spcPct val="115000"/>
              </a:lnSpc>
              <a:spcAft>
                <a:spcPts val="600"/>
              </a:spcAft>
            </a:pPr>
            <a:r>
              <a:rPr lang="cs-CZ" sz="2000" b="0" i="0" dirty="0">
                <a:solidFill>
                  <a:srgbClr val="334155"/>
                </a:solidFill>
                <a:effectLst/>
                <a:latin typeface="Calibri" panose="020B0606030504020204" pitchFamily="34" charset="0"/>
              </a:rPr>
              <a:t>Dne 17. června 2022 vydala Evropská komise k žádosti o členství v EU stanovisko.</a:t>
            </a:r>
          </a:p>
          <a:p>
            <a:pPr algn="l">
              <a:lnSpc>
                <a:spcPct val="115000"/>
              </a:lnSpc>
              <a:spcAft>
                <a:spcPts val="600"/>
              </a:spcAft>
            </a:pPr>
            <a:r>
              <a:rPr lang="cs-CZ" sz="2000" b="0" i="0" dirty="0">
                <a:solidFill>
                  <a:srgbClr val="334155"/>
                </a:solidFill>
                <a:effectLst/>
                <a:latin typeface="Calibri" panose="020B0606030504020204" pitchFamily="34" charset="0"/>
              </a:rPr>
              <a:t>Dne 23. června 2022 jednala o žádosti Gruzie o členství v EU Evropská rada. Uvedla, že je připravena udělit Gruzii status kandidátské země, jakmile budou vyřešeny priority uvedené ve stanovisku Komise k žádosti Gruzie o členství.</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066A7650-6E94-67EC-4D01-CC39014D6638}"/>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97C1C03-211F-D717-01BA-C2C0D4C5AAA5}"/>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194</a:t>
            </a:fld>
            <a:endParaRPr lang="cs-CZ"/>
          </a:p>
        </p:txBody>
      </p:sp>
    </p:spTree>
    <p:extLst>
      <p:ext uri="{BB962C8B-B14F-4D97-AF65-F5344CB8AC3E}">
        <p14:creationId xmlns:p14="http://schemas.microsoft.com/office/powerpoint/2010/main" val="313734464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98CFF38-5912-7CED-4973-83FD24C8DB96}"/>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Kandidátské země na vstup do EU (2023)</a:t>
            </a:r>
          </a:p>
        </p:txBody>
      </p:sp>
      <p:sp>
        <p:nvSpPr>
          <p:cNvPr id="3" name="Zástupný obsah 2">
            <a:extLst>
              <a:ext uri="{FF2B5EF4-FFF2-40B4-BE49-F238E27FC236}">
                <a16:creationId xmlns:a16="http://schemas.microsoft.com/office/drawing/2014/main" id="{579A44D2-602B-16AD-3279-371FE16CB17B}"/>
              </a:ext>
            </a:extLst>
          </p:cNvPr>
          <p:cNvSpPr>
            <a:spLocks noGrp="1"/>
          </p:cNvSpPr>
          <p:nvPr>
            <p:ph idx="1"/>
          </p:nvPr>
        </p:nvSpPr>
        <p:spPr/>
        <p:txBody>
          <a:bodyPr wrap="square" anchor="t">
            <a:normAutofit/>
          </a:bodyPr>
          <a:lstStyle/>
          <a:p>
            <a:pPr marL="0" indent="0" algn="l">
              <a:lnSpc>
                <a:spcPct val="115000"/>
              </a:lnSpc>
              <a:spcAft>
                <a:spcPts val="600"/>
              </a:spcAft>
              <a:buNone/>
            </a:pPr>
            <a:r>
              <a:rPr lang="cs-CZ" sz="2000" b="0" dirty="0">
                <a:solidFill>
                  <a:srgbClr val="334155"/>
                </a:solidFill>
                <a:latin typeface="Calibri"/>
              </a:rPr>
              <a:t>Černá Hora, Srbsko, Turecko, Severní Makedonie, Albánie, Ukrajina, Moldavsko, Bosna a Hercegovina, Gruzie </a:t>
            </a:r>
          </a:p>
          <a:p>
            <a:pPr marL="0" indent="0" algn="l">
              <a:lnSpc>
                <a:spcPct val="115000"/>
              </a:lnSpc>
              <a:spcAft>
                <a:spcPts val="600"/>
              </a:spcAft>
              <a:buNone/>
            </a:pPr>
            <a:r>
              <a:rPr lang="cs-CZ" sz="2000" b="0" dirty="0">
                <a:solidFill>
                  <a:srgbClr val="334155"/>
                </a:solidFill>
                <a:latin typeface="Calibri"/>
              </a:rPr>
              <a:t>Případné rozšíření by znamenalo zvýšení počtu členských států na 36</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7AA3C6EB-371C-8F12-1E8E-6CD8C0951B13}"/>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80FF504F-4EDD-169C-BD93-8B4055626B09}"/>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195</a:t>
            </a:fld>
            <a:endParaRPr lang="cs-CZ"/>
          </a:p>
        </p:txBody>
      </p:sp>
    </p:spTree>
    <p:extLst>
      <p:ext uri="{BB962C8B-B14F-4D97-AF65-F5344CB8AC3E}">
        <p14:creationId xmlns:p14="http://schemas.microsoft.com/office/powerpoint/2010/main" val="195574957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3" name="Rectangle 2560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604" name="Rectangle 2560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601" name="Title 1"/>
          <p:cNvSpPr>
            <a:spLocks noGrp="1"/>
          </p:cNvSpPr>
          <p:nvPr>
            <p:ph type="title"/>
          </p:nvPr>
        </p:nvSpPr>
        <p:spPr/>
        <p:txBody>
          <a:bodyPr wrap="square" anchor="t"/>
          <a:lstStyle/>
          <a:p>
            <a:pPr algn="l">
              <a:lnSpc>
                <a:spcPct val="105000"/>
              </a:lnSpc>
              <a:spcAft>
                <a:spcPts val="400"/>
              </a:spcAft>
            </a:pPr>
            <a:r>
              <a:rPr lang="en-US" sz="3400" b="1" dirty="0" err="1">
                <a:solidFill>
                  <a:srgbClr val="0F172A"/>
                </a:solidFill>
                <a:latin typeface="Calibri" charset="0"/>
              </a:rPr>
              <a:t>Vystoupení</a:t>
            </a:r>
            <a:r>
              <a:rPr lang="en-US" sz="3400" b="1" dirty="0">
                <a:solidFill>
                  <a:srgbClr val="0F172A"/>
                </a:solidFill>
                <a:latin typeface="Calibri" charset="0"/>
              </a:rPr>
              <a:t> z EU</a:t>
            </a:r>
          </a:p>
        </p:txBody>
      </p:sp>
      <p:sp>
        <p:nvSpPr>
          <p:cNvPr id="25602" name="Content Placeholder 2"/>
          <p:cNvSpPr>
            <a:spLocks noGrp="1"/>
          </p:cNvSpPr>
          <p:nvPr>
            <p:ph idx="1"/>
          </p:nvPr>
        </p:nvSpPr>
        <p:spPr/>
        <p:txBody>
          <a:bodyPr wrap="square" anchor="t"/>
          <a:lstStyle/>
          <a:p>
            <a:pPr marL="0" indent="0" algn="l">
              <a:lnSpc>
                <a:spcPct val="115000"/>
              </a:lnSpc>
              <a:spcAft>
                <a:spcPts val="600"/>
              </a:spcAft>
              <a:buNone/>
            </a:pPr>
            <a:endParaRPr lang="cs-CZ" dirty="0">
              <a:latin typeface="DINCE-Regular" charset="0"/>
            </a:endParaRPr>
          </a:p>
          <a:p>
            <a:pPr marL="0" indent="0" algn="l">
              <a:lnSpc>
                <a:spcPct val="115000"/>
              </a:lnSpc>
              <a:spcAft>
                <a:spcPts val="600"/>
              </a:spcAft>
              <a:buNone/>
            </a:pPr>
            <a:r>
              <a:rPr lang="en-US" sz="2000" b="0" dirty="0">
                <a:solidFill>
                  <a:srgbClr val="334155"/>
                </a:solidFill>
                <a:latin typeface="Calibri" charset="0"/>
              </a:rPr>
              <a:t>K </a:t>
            </a:r>
            <a:r>
              <a:rPr lang="en-US" sz="2000" b="0" dirty="0" err="1">
                <a:solidFill>
                  <a:srgbClr val="334155"/>
                </a:solidFill>
                <a:latin typeface="Calibri" charset="0"/>
              </a:rPr>
              <a:t>vystoupení</a:t>
            </a:r>
            <a:r>
              <a:rPr lang="en-US" sz="2000" b="0" dirty="0">
                <a:solidFill>
                  <a:srgbClr val="334155"/>
                </a:solidFill>
                <a:latin typeface="Calibri" charset="0"/>
              </a:rPr>
              <a:t> </a:t>
            </a:r>
            <a:r>
              <a:rPr lang="en-US" sz="2000" b="0" dirty="0" err="1">
                <a:solidFill>
                  <a:srgbClr val="334155"/>
                </a:solidFill>
                <a:latin typeface="Calibri" charset="0"/>
              </a:rPr>
              <a:t>dochází</a:t>
            </a:r>
            <a:r>
              <a:rPr lang="en-US" sz="2000" b="0" dirty="0">
                <a:solidFill>
                  <a:srgbClr val="334155"/>
                </a:solidFill>
                <a:latin typeface="Calibri" charset="0"/>
              </a:rPr>
              <a:t>  </a:t>
            </a:r>
            <a:r>
              <a:rPr lang="en-US" sz="2000" b="0" dirty="0" err="1">
                <a:solidFill>
                  <a:srgbClr val="334155"/>
                </a:solidFill>
                <a:latin typeface="Calibri" charset="0"/>
              </a:rPr>
              <a:t>dva</a:t>
            </a:r>
            <a:r>
              <a:rPr lang="en-US" sz="2000" b="0" dirty="0">
                <a:solidFill>
                  <a:srgbClr val="334155"/>
                </a:solidFill>
                <a:latin typeface="Calibri" charset="0"/>
              </a:rPr>
              <a:t> </a:t>
            </a:r>
            <a:r>
              <a:rPr lang="en-US" sz="2000" b="0" dirty="0" err="1">
                <a:solidFill>
                  <a:srgbClr val="334155"/>
                </a:solidFill>
                <a:latin typeface="Calibri" charset="0"/>
              </a:rPr>
              <a:t>roky</a:t>
            </a:r>
            <a:r>
              <a:rPr lang="en-US" sz="2000" b="0" dirty="0">
                <a:solidFill>
                  <a:srgbClr val="334155"/>
                </a:solidFill>
                <a:latin typeface="Calibri" charset="0"/>
              </a:rPr>
              <a:t> od </a:t>
            </a:r>
            <a:r>
              <a:rPr lang="en-US" sz="2000" b="0" dirty="0" err="1">
                <a:solidFill>
                  <a:srgbClr val="334155"/>
                </a:solidFill>
                <a:latin typeface="Calibri" charset="0"/>
              </a:rPr>
              <a:t>tohoto</a:t>
            </a:r>
            <a:r>
              <a:rPr lang="en-US" sz="2000" b="0" dirty="0">
                <a:solidFill>
                  <a:srgbClr val="334155"/>
                </a:solidFill>
                <a:latin typeface="Calibri" charset="0"/>
              </a:rPr>
              <a:t> </a:t>
            </a:r>
            <a:r>
              <a:rPr lang="en-US" sz="2000" b="0" dirty="0" err="1">
                <a:solidFill>
                  <a:srgbClr val="334155"/>
                </a:solidFill>
                <a:latin typeface="Calibri" charset="0"/>
              </a:rPr>
              <a:t>oznámení</a:t>
            </a:r>
            <a:r>
              <a:rPr lang="en-US" sz="2000" b="0" dirty="0">
                <a:solidFill>
                  <a:srgbClr val="334155"/>
                </a:solidFill>
                <a:latin typeface="Calibri" charset="0"/>
              </a:rPr>
              <a:t>.</a:t>
            </a:r>
          </a:p>
          <a:p>
            <a:pPr marL="0" indent="0" algn="l">
              <a:lnSpc>
                <a:spcPct val="115000"/>
              </a:lnSpc>
              <a:spcAft>
                <a:spcPts val="600"/>
              </a:spcAft>
              <a:buNone/>
            </a:pPr>
            <a:endParaRPr lang="cs-CZ" dirty="0">
              <a:latin typeface="DINCE-Regular" charset="0"/>
            </a:endParaRPr>
          </a:p>
          <a:p>
            <a:pPr marL="0" indent="0" algn="l">
              <a:lnSpc>
                <a:spcPct val="115000"/>
              </a:lnSpc>
              <a:spcAft>
                <a:spcPts val="600"/>
              </a:spcAft>
              <a:buNone/>
            </a:pPr>
            <a:r>
              <a:rPr lang="en-US" sz="2000" b="0" dirty="0" err="1">
                <a:solidFill>
                  <a:srgbClr val="334155"/>
                </a:solidFill>
                <a:latin typeface="Calibri" charset="0"/>
              </a:rPr>
              <a:t>Jednostranná</a:t>
            </a:r>
            <a:r>
              <a:rPr lang="en-US" sz="2000" b="0" dirty="0">
                <a:solidFill>
                  <a:srgbClr val="334155"/>
                </a:solidFill>
                <a:latin typeface="Calibri" charset="0"/>
              </a:rPr>
              <a:t> </a:t>
            </a:r>
            <a:r>
              <a:rPr lang="en-US" sz="2000" b="0" dirty="0" err="1">
                <a:solidFill>
                  <a:srgbClr val="334155"/>
                </a:solidFill>
                <a:latin typeface="Calibri" charset="0"/>
              </a:rPr>
              <a:t>výpověď</a:t>
            </a:r>
            <a:r>
              <a:rPr lang="en-US" sz="2000" b="0" dirty="0">
                <a:solidFill>
                  <a:srgbClr val="334155"/>
                </a:solidFill>
                <a:latin typeface="Calibri" charset="0"/>
              </a:rPr>
              <a:t> </a:t>
            </a:r>
            <a:r>
              <a:rPr lang="en-US" sz="2000" b="0" dirty="0" err="1">
                <a:solidFill>
                  <a:srgbClr val="334155"/>
                </a:solidFill>
                <a:latin typeface="Calibri" charset="0"/>
              </a:rPr>
              <a:t>není</a:t>
            </a:r>
            <a:r>
              <a:rPr lang="en-US" sz="2000" b="0" dirty="0">
                <a:solidFill>
                  <a:srgbClr val="334155"/>
                </a:solidFill>
                <a:latin typeface="Calibri" charset="0"/>
              </a:rPr>
              <a:t> </a:t>
            </a:r>
            <a:r>
              <a:rPr lang="en-US" sz="2000" b="0" dirty="0" err="1">
                <a:solidFill>
                  <a:srgbClr val="334155"/>
                </a:solidFill>
                <a:latin typeface="Calibri" charset="0"/>
              </a:rPr>
              <a:t>předpokládána</a:t>
            </a:r>
            <a:r>
              <a:rPr lang="en-US" sz="2000" b="0" dirty="0">
                <a:solidFill>
                  <a:srgbClr val="334155"/>
                </a:solidFill>
                <a:latin typeface="Calibri" charset="0"/>
              </a:rPr>
              <a:t>, </a:t>
            </a:r>
            <a:r>
              <a:rPr lang="en-US" sz="2000" b="0" dirty="0" err="1">
                <a:solidFill>
                  <a:srgbClr val="334155"/>
                </a:solidFill>
                <a:latin typeface="Calibri" charset="0"/>
              </a:rPr>
              <a:t>byla</a:t>
            </a:r>
            <a:r>
              <a:rPr lang="en-US" sz="2000" b="0" dirty="0">
                <a:solidFill>
                  <a:srgbClr val="334155"/>
                </a:solidFill>
                <a:latin typeface="Calibri" charset="0"/>
              </a:rPr>
              <a:t> by </a:t>
            </a:r>
            <a:r>
              <a:rPr lang="en-US" sz="2000" b="0" dirty="0" err="1">
                <a:solidFill>
                  <a:srgbClr val="334155"/>
                </a:solidFill>
                <a:latin typeface="Calibri" charset="0"/>
              </a:rPr>
              <a:t>možná</a:t>
            </a:r>
            <a:r>
              <a:rPr lang="en-US" sz="2000" b="0" dirty="0">
                <a:solidFill>
                  <a:srgbClr val="334155"/>
                </a:solidFill>
                <a:latin typeface="Calibri" charset="0"/>
              </a:rPr>
              <a:t> </a:t>
            </a:r>
            <a:r>
              <a:rPr lang="en-US" sz="2000" b="0" dirty="0" err="1">
                <a:solidFill>
                  <a:srgbClr val="334155"/>
                </a:solidFill>
                <a:latin typeface="Calibri" charset="0"/>
              </a:rPr>
              <a:t>podle</a:t>
            </a:r>
            <a:r>
              <a:rPr lang="en-US" sz="2000" b="0" dirty="0">
                <a:solidFill>
                  <a:srgbClr val="334155"/>
                </a:solidFill>
                <a:latin typeface="Calibri" charset="0"/>
              </a:rPr>
              <a:t> </a:t>
            </a:r>
            <a:r>
              <a:rPr lang="en-US" sz="2000" b="0" dirty="0" err="1">
                <a:solidFill>
                  <a:srgbClr val="334155"/>
                </a:solidFill>
                <a:latin typeface="Calibri" charset="0"/>
              </a:rPr>
              <a:t>pravidel</a:t>
            </a:r>
            <a:r>
              <a:rPr lang="en-US" sz="2000" b="0" dirty="0">
                <a:solidFill>
                  <a:srgbClr val="334155"/>
                </a:solidFill>
                <a:latin typeface="Calibri" charset="0"/>
              </a:rPr>
              <a:t> </a:t>
            </a:r>
            <a:r>
              <a:rPr lang="en-US" sz="2000" b="0" dirty="0" err="1">
                <a:solidFill>
                  <a:srgbClr val="334155"/>
                </a:solidFill>
                <a:latin typeface="Calibri" charset="0"/>
              </a:rPr>
              <a:t>mezinárodního</a:t>
            </a:r>
            <a:r>
              <a:rPr lang="en-US" sz="2000" b="0" dirty="0">
                <a:solidFill>
                  <a:srgbClr val="334155"/>
                </a:solidFill>
                <a:latin typeface="Calibri" charset="0"/>
              </a:rPr>
              <a:t> </a:t>
            </a:r>
            <a:r>
              <a:rPr lang="en-US" sz="2000" b="0" dirty="0" err="1">
                <a:solidFill>
                  <a:srgbClr val="334155"/>
                </a:solidFill>
                <a:latin typeface="Calibri" charset="0"/>
              </a:rPr>
              <a:t>práva</a:t>
            </a:r>
            <a:r>
              <a:rPr lang="en-US" sz="2000" b="0" dirty="0">
                <a:solidFill>
                  <a:srgbClr val="334155"/>
                </a:solidFill>
                <a:latin typeface="Calibri" charset="0"/>
              </a:rPr>
              <a:t> (</a:t>
            </a:r>
            <a:r>
              <a:rPr lang="en-US" sz="2000" b="0" dirty="0" err="1">
                <a:solidFill>
                  <a:srgbClr val="334155"/>
                </a:solidFill>
                <a:latin typeface="Calibri" charset="0"/>
              </a:rPr>
              <a:t>Grónsko</a:t>
            </a:r>
            <a:r>
              <a:rPr lang="en-US" sz="2000" b="0" dirty="0">
                <a:solidFill>
                  <a:srgbClr val="334155"/>
                </a:solidFill>
                <a:latin typeface="Calibri" charset="0"/>
              </a:rPr>
              <a:t> 1985)</a:t>
            </a:r>
          </a:p>
        </p:txBody>
      </p:sp>
      <p:sp>
        <p:nvSpPr>
          <p:cNvPr id="25605" name="TextBox 25604"/>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25606" name="TextBox 25605"/>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196</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7" name="Rectangle 2662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628" name="Rectangle 2662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625" name="Title 1"/>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charset="0"/>
              </a:rPr>
              <a:t>Pozastavení práv členského státu</a:t>
            </a:r>
            <a:r>
              <a:rPr lang="en-US" sz="3400" b="1" dirty="0">
                <a:solidFill>
                  <a:srgbClr val="0F172A"/>
                </a:solidFill>
                <a:latin typeface="Calibri" charset="0"/>
              </a:rPr>
              <a:t> EU</a:t>
            </a:r>
          </a:p>
        </p:txBody>
      </p:sp>
      <p:sp>
        <p:nvSpPr>
          <p:cNvPr id="26626" name="Content Placeholder 2"/>
          <p:cNvSpPr>
            <a:spLocks noGrp="1"/>
          </p:cNvSpPr>
          <p:nvPr>
            <p:ph idx="1"/>
          </p:nvPr>
        </p:nvSpPr>
        <p:spPr/>
        <p:txBody>
          <a:bodyPr wrap="square" anchor="t"/>
          <a:lstStyle/>
          <a:p>
            <a:pPr marL="0" indent="0" algn="l">
              <a:lnSpc>
                <a:spcPct val="115000"/>
              </a:lnSpc>
              <a:spcAft>
                <a:spcPts val="600"/>
              </a:spcAft>
              <a:buNone/>
            </a:pPr>
            <a:r>
              <a:rPr lang="en-US" sz="1800" b="0" dirty="0" err="1">
                <a:solidFill>
                  <a:srgbClr val="334155"/>
                </a:solidFill>
                <a:latin typeface="Calibri" charset="0"/>
              </a:rPr>
              <a:t>Členské</a:t>
            </a:r>
            <a:r>
              <a:rPr lang="en-US" sz="1800" b="0" dirty="0">
                <a:solidFill>
                  <a:srgbClr val="334155"/>
                </a:solidFill>
                <a:latin typeface="Calibri" charset="0"/>
              </a:rPr>
              <a:t> </a:t>
            </a:r>
            <a:r>
              <a:rPr lang="en-US" sz="1800" b="0" dirty="0" err="1">
                <a:solidFill>
                  <a:srgbClr val="334155"/>
                </a:solidFill>
                <a:latin typeface="Calibri" charset="0"/>
              </a:rPr>
              <a:t>státy</a:t>
            </a:r>
            <a:r>
              <a:rPr lang="en-US" sz="1800" b="0" dirty="0">
                <a:solidFill>
                  <a:srgbClr val="334155"/>
                </a:solidFill>
                <a:latin typeface="Calibri" charset="0"/>
              </a:rPr>
              <a:t> </a:t>
            </a:r>
            <a:r>
              <a:rPr lang="en-US" sz="1800" b="0" dirty="0" err="1">
                <a:solidFill>
                  <a:srgbClr val="334155"/>
                </a:solidFill>
                <a:latin typeface="Calibri" charset="0"/>
              </a:rPr>
              <a:t>mohou</a:t>
            </a:r>
            <a:r>
              <a:rPr lang="en-US" sz="1800" b="0" dirty="0">
                <a:solidFill>
                  <a:srgbClr val="334155"/>
                </a:solidFill>
                <a:latin typeface="Calibri" charset="0"/>
              </a:rPr>
              <a:t> </a:t>
            </a:r>
            <a:r>
              <a:rPr lang="en-US" sz="1800" b="0" dirty="0" err="1">
                <a:solidFill>
                  <a:srgbClr val="334155"/>
                </a:solidFill>
                <a:latin typeface="Calibri" charset="0"/>
              </a:rPr>
              <a:t>pozastavit</a:t>
            </a:r>
            <a:r>
              <a:rPr lang="en-US" sz="1800" b="0" dirty="0">
                <a:solidFill>
                  <a:srgbClr val="334155"/>
                </a:solidFill>
                <a:latin typeface="Calibri" charset="0"/>
              </a:rPr>
              <a:t>  </a:t>
            </a:r>
            <a:r>
              <a:rPr lang="en-US" sz="1800" b="0" dirty="0" err="1">
                <a:solidFill>
                  <a:srgbClr val="334155"/>
                </a:solidFill>
                <a:latin typeface="Calibri" charset="0"/>
              </a:rPr>
              <a:t>práva</a:t>
            </a:r>
            <a:r>
              <a:rPr lang="en-US" sz="1800" b="0" dirty="0">
                <a:solidFill>
                  <a:srgbClr val="334155"/>
                </a:solidFill>
                <a:latin typeface="Calibri" charset="0"/>
              </a:rPr>
              <a:t> </a:t>
            </a:r>
            <a:r>
              <a:rPr lang="en-US" sz="1800" b="0" dirty="0" err="1">
                <a:solidFill>
                  <a:srgbClr val="334155"/>
                </a:solidFill>
                <a:latin typeface="Calibri" charset="0"/>
              </a:rPr>
              <a:t>členského</a:t>
            </a:r>
            <a:r>
              <a:rPr lang="en-US" sz="1800" b="0" dirty="0">
                <a:solidFill>
                  <a:srgbClr val="334155"/>
                </a:solidFill>
                <a:latin typeface="Calibri" charset="0"/>
              </a:rPr>
              <a:t> </a:t>
            </a:r>
            <a:r>
              <a:rPr lang="en-US" sz="1800" b="0" dirty="0" err="1">
                <a:solidFill>
                  <a:srgbClr val="334155"/>
                </a:solidFill>
                <a:latin typeface="Calibri" charset="0"/>
              </a:rPr>
              <a:t>státu</a:t>
            </a:r>
            <a:r>
              <a:rPr lang="en-US" sz="1800" b="0" dirty="0">
                <a:solidFill>
                  <a:srgbClr val="334155"/>
                </a:solidFill>
                <a:latin typeface="Calibri" charset="0"/>
              </a:rPr>
              <a:t> </a:t>
            </a:r>
            <a:r>
              <a:rPr lang="en-US" sz="1800" b="0" dirty="0" err="1">
                <a:solidFill>
                  <a:srgbClr val="334155"/>
                </a:solidFill>
                <a:latin typeface="Calibri" charset="0"/>
              </a:rPr>
              <a:t>jako</a:t>
            </a:r>
            <a:r>
              <a:rPr lang="en-US" sz="1800" b="0" dirty="0">
                <a:solidFill>
                  <a:srgbClr val="334155"/>
                </a:solidFill>
                <a:latin typeface="Calibri" charset="0"/>
              </a:rPr>
              <a:t> </a:t>
            </a:r>
            <a:r>
              <a:rPr lang="en-US" sz="1800" b="0" dirty="0" err="1">
                <a:solidFill>
                  <a:srgbClr val="334155"/>
                </a:solidFill>
                <a:latin typeface="Calibri" charset="0"/>
              </a:rPr>
              <a:t>sankce</a:t>
            </a:r>
            <a:r>
              <a:rPr lang="en-US" sz="1800" b="0" dirty="0">
                <a:solidFill>
                  <a:srgbClr val="334155"/>
                </a:solidFill>
                <a:latin typeface="Calibri" charset="0"/>
              </a:rPr>
              <a:t> </a:t>
            </a:r>
            <a:r>
              <a:rPr lang="en-US" sz="1800" b="0" dirty="0" err="1">
                <a:solidFill>
                  <a:srgbClr val="334155"/>
                </a:solidFill>
                <a:latin typeface="Calibri" charset="0"/>
              </a:rPr>
              <a:t>za</a:t>
            </a:r>
            <a:r>
              <a:rPr lang="en-US" sz="1800" b="0" dirty="0">
                <a:solidFill>
                  <a:srgbClr val="334155"/>
                </a:solidFill>
                <a:latin typeface="Calibri" charset="0"/>
              </a:rPr>
              <a:t> </a:t>
            </a:r>
            <a:r>
              <a:rPr lang="en-US" sz="1800" b="0" dirty="0" err="1">
                <a:solidFill>
                  <a:srgbClr val="334155"/>
                </a:solidFill>
                <a:latin typeface="Calibri" charset="0"/>
              </a:rPr>
              <a:t>závažné</a:t>
            </a:r>
            <a:r>
              <a:rPr lang="en-US" sz="1800" b="0" dirty="0">
                <a:solidFill>
                  <a:srgbClr val="334155"/>
                </a:solidFill>
                <a:latin typeface="Calibri" charset="0"/>
              </a:rPr>
              <a:t> </a:t>
            </a:r>
            <a:r>
              <a:rPr lang="en-US" sz="1800" b="0" dirty="0" err="1">
                <a:solidFill>
                  <a:srgbClr val="334155"/>
                </a:solidFill>
                <a:latin typeface="Calibri" charset="0"/>
              </a:rPr>
              <a:t>nerespektování</a:t>
            </a:r>
            <a:r>
              <a:rPr lang="en-US" sz="1800" b="0" dirty="0">
                <a:solidFill>
                  <a:srgbClr val="334155"/>
                </a:solidFill>
                <a:latin typeface="Calibri" charset="0"/>
              </a:rPr>
              <a:t>  </a:t>
            </a:r>
            <a:r>
              <a:rPr lang="en-US" sz="1800" b="0" dirty="0" err="1">
                <a:solidFill>
                  <a:srgbClr val="334155"/>
                </a:solidFill>
                <a:latin typeface="Calibri" charset="0"/>
              </a:rPr>
              <a:t>hodnot</a:t>
            </a:r>
            <a:r>
              <a:rPr lang="en-US" sz="1800" b="0" dirty="0">
                <a:solidFill>
                  <a:srgbClr val="334155"/>
                </a:solidFill>
                <a:latin typeface="Calibri" charset="0"/>
              </a:rPr>
              <a:t> EU</a:t>
            </a:r>
          </a:p>
          <a:p>
            <a:pPr marL="457200" indent="-457200" algn="l">
              <a:lnSpc>
                <a:spcPct val="115000"/>
              </a:lnSpc>
              <a:spcAft>
                <a:spcPts val="600"/>
              </a:spcAft>
              <a:buFont typeface="+mj-lt"/>
              <a:buAutoNum type="arabicPeriod"/>
            </a:pPr>
            <a:r>
              <a:rPr lang="en-US" sz="1800" b="0" dirty="0" err="1">
                <a:solidFill>
                  <a:srgbClr val="334155"/>
                </a:solidFill>
                <a:latin typeface="Calibri" charset="0"/>
              </a:rPr>
              <a:t>Návrh</a:t>
            </a:r>
            <a:r>
              <a:rPr lang="en-US" sz="1800" b="0" dirty="0">
                <a:solidFill>
                  <a:srgbClr val="334155"/>
                </a:solidFill>
                <a:latin typeface="Calibri" charset="0"/>
              </a:rPr>
              <a:t> </a:t>
            </a:r>
            <a:r>
              <a:rPr lang="en-US" sz="1800" b="0" dirty="0" err="1">
                <a:solidFill>
                  <a:srgbClr val="334155"/>
                </a:solidFill>
                <a:latin typeface="Calibri" charset="0"/>
              </a:rPr>
              <a:t>nejprve</a:t>
            </a:r>
            <a:r>
              <a:rPr lang="en-US" sz="1800" b="0" dirty="0">
                <a:solidFill>
                  <a:srgbClr val="334155"/>
                </a:solidFill>
                <a:latin typeface="Calibri" charset="0"/>
              </a:rPr>
              <a:t>  </a:t>
            </a:r>
            <a:r>
              <a:rPr lang="en-US" sz="1800" b="0" dirty="0" err="1">
                <a:solidFill>
                  <a:srgbClr val="334155"/>
                </a:solidFill>
                <a:latin typeface="Calibri" charset="0"/>
              </a:rPr>
              <a:t>podává</a:t>
            </a:r>
            <a:r>
              <a:rPr lang="en-US" sz="1800" b="0" dirty="0">
                <a:solidFill>
                  <a:srgbClr val="334155"/>
                </a:solidFill>
                <a:latin typeface="Calibri" charset="0"/>
              </a:rPr>
              <a:t> 1/3 </a:t>
            </a:r>
            <a:r>
              <a:rPr lang="en-US" sz="1800" b="0" dirty="0" err="1">
                <a:solidFill>
                  <a:srgbClr val="334155"/>
                </a:solidFill>
                <a:latin typeface="Calibri" charset="0"/>
              </a:rPr>
              <a:t>členských</a:t>
            </a:r>
            <a:r>
              <a:rPr lang="en-US" sz="1800" b="0" dirty="0">
                <a:solidFill>
                  <a:srgbClr val="334155"/>
                </a:solidFill>
                <a:latin typeface="Calibri" charset="0"/>
              </a:rPr>
              <a:t> </a:t>
            </a:r>
            <a:r>
              <a:rPr lang="en-US" sz="1800" b="0" dirty="0" err="1">
                <a:solidFill>
                  <a:srgbClr val="334155"/>
                </a:solidFill>
                <a:latin typeface="Calibri" charset="0"/>
              </a:rPr>
              <a:t>států</a:t>
            </a:r>
            <a:r>
              <a:rPr lang="en-US" sz="1800" b="0" dirty="0">
                <a:solidFill>
                  <a:srgbClr val="334155"/>
                </a:solidFill>
                <a:latin typeface="Calibri" charset="0"/>
              </a:rPr>
              <a:t>, EP </a:t>
            </a:r>
            <a:r>
              <a:rPr lang="en-US" sz="1800" b="0" dirty="0" err="1">
                <a:solidFill>
                  <a:srgbClr val="334155"/>
                </a:solidFill>
                <a:latin typeface="Calibri" charset="0"/>
              </a:rPr>
              <a:t>nebo</a:t>
            </a:r>
            <a:r>
              <a:rPr lang="en-US" sz="1800" b="0" dirty="0">
                <a:solidFill>
                  <a:srgbClr val="334155"/>
                </a:solidFill>
                <a:latin typeface="Calibri" charset="0"/>
              </a:rPr>
              <a:t> EK, </a:t>
            </a:r>
            <a:r>
              <a:rPr lang="en-US" sz="1800" b="0" dirty="0" err="1">
                <a:solidFill>
                  <a:srgbClr val="334155"/>
                </a:solidFill>
                <a:latin typeface="Calibri" charset="0"/>
              </a:rPr>
              <a:t>že</a:t>
            </a:r>
            <a:r>
              <a:rPr lang="en-US" sz="1800" b="0" dirty="0">
                <a:solidFill>
                  <a:srgbClr val="334155"/>
                </a:solidFill>
                <a:latin typeface="Calibri" charset="0"/>
              </a:rPr>
              <a:t> </a:t>
            </a:r>
            <a:r>
              <a:rPr lang="en-US" sz="1800" b="0" dirty="0" err="1">
                <a:solidFill>
                  <a:srgbClr val="334155"/>
                </a:solidFill>
                <a:latin typeface="Calibri" charset="0"/>
              </a:rPr>
              <a:t>hr</a:t>
            </a:r>
            <a:r>
              <a:rPr lang="cs-CZ" sz="1800" b="0" dirty="0">
                <a:solidFill>
                  <a:srgbClr val="334155"/>
                </a:solidFill>
                <a:latin typeface="Calibri" charset="0"/>
              </a:rPr>
              <a:t>o</a:t>
            </a:r>
            <a:r>
              <a:rPr lang="en-US" sz="1800" b="0" dirty="0" err="1">
                <a:solidFill>
                  <a:srgbClr val="334155"/>
                </a:solidFill>
                <a:latin typeface="Calibri" charset="0"/>
              </a:rPr>
              <a:t>zí</a:t>
            </a:r>
            <a:r>
              <a:rPr lang="en-US" sz="1800" b="0" dirty="0">
                <a:solidFill>
                  <a:srgbClr val="334155"/>
                </a:solidFill>
                <a:latin typeface="Calibri" charset="0"/>
              </a:rPr>
              <a:t> ta</a:t>
            </a:r>
            <a:r>
              <a:rPr lang="cs-CZ" sz="1800" b="0" dirty="0">
                <a:solidFill>
                  <a:srgbClr val="334155"/>
                </a:solidFill>
                <a:latin typeface="Calibri" charset="0"/>
              </a:rPr>
              <a:t>k</a:t>
            </a:r>
            <a:r>
              <a:rPr lang="en-US" sz="1800" b="0" dirty="0" err="1">
                <a:solidFill>
                  <a:srgbClr val="334155"/>
                </a:solidFill>
                <a:latin typeface="Calibri" charset="0"/>
              </a:rPr>
              <a:t>ové</a:t>
            </a:r>
            <a:r>
              <a:rPr lang="en-US" sz="1800" b="0" dirty="0">
                <a:solidFill>
                  <a:srgbClr val="334155"/>
                </a:solidFill>
                <a:latin typeface="Calibri" charset="0"/>
              </a:rPr>
              <a:t> </a:t>
            </a:r>
            <a:r>
              <a:rPr lang="en-US" sz="1800" b="0" dirty="0" err="1">
                <a:solidFill>
                  <a:srgbClr val="334155"/>
                </a:solidFill>
                <a:latin typeface="Calibri" charset="0"/>
              </a:rPr>
              <a:t>nebezpečí</a:t>
            </a:r>
            <a:r>
              <a:rPr lang="en-US" sz="1800" b="0" dirty="0">
                <a:solidFill>
                  <a:srgbClr val="334155"/>
                </a:solidFill>
                <a:latin typeface="Calibri" charset="0"/>
              </a:rPr>
              <a:t>. </a:t>
            </a:r>
            <a:r>
              <a:rPr lang="cs-CZ" sz="1800" b="0" dirty="0">
                <a:solidFill>
                  <a:srgbClr val="334155"/>
                </a:solidFill>
                <a:latin typeface="Calibri" charset="0"/>
              </a:rPr>
              <a:t>Rada</a:t>
            </a:r>
            <a:r>
              <a:rPr lang="en-US" sz="1800" b="0" dirty="0">
                <a:solidFill>
                  <a:srgbClr val="334155"/>
                </a:solidFill>
                <a:latin typeface="Calibri" charset="0"/>
              </a:rPr>
              <a:t> </a:t>
            </a:r>
            <a:r>
              <a:rPr lang="en-US" sz="1800" b="0" dirty="0" err="1">
                <a:solidFill>
                  <a:srgbClr val="334155"/>
                </a:solidFill>
                <a:latin typeface="Calibri" charset="0"/>
              </a:rPr>
              <a:t>vyslechne</a:t>
            </a:r>
            <a:r>
              <a:rPr lang="en-US" sz="1800" b="0" dirty="0">
                <a:solidFill>
                  <a:srgbClr val="334155"/>
                </a:solidFill>
                <a:latin typeface="Calibri" charset="0"/>
              </a:rPr>
              <a:t> </a:t>
            </a:r>
            <a:r>
              <a:rPr lang="en-US" sz="1800" b="0" dirty="0" err="1">
                <a:solidFill>
                  <a:srgbClr val="334155"/>
                </a:solidFill>
                <a:latin typeface="Calibri" charset="0"/>
              </a:rPr>
              <a:t>členský</a:t>
            </a:r>
            <a:r>
              <a:rPr lang="en-US" sz="1800" b="0" dirty="0">
                <a:solidFill>
                  <a:srgbClr val="334155"/>
                </a:solidFill>
                <a:latin typeface="Calibri" charset="0"/>
              </a:rPr>
              <a:t> </a:t>
            </a:r>
            <a:r>
              <a:rPr lang="en-US" sz="1800" b="0" dirty="0" err="1">
                <a:solidFill>
                  <a:srgbClr val="334155"/>
                </a:solidFill>
                <a:latin typeface="Calibri" charset="0"/>
              </a:rPr>
              <a:t>stát</a:t>
            </a:r>
            <a:r>
              <a:rPr lang="en-US" sz="1800" b="0" dirty="0">
                <a:solidFill>
                  <a:srgbClr val="334155"/>
                </a:solidFill>
                <a:latin typeface="Calibri" charset="0"/>
              </a:rPr>
              <a:t> a </a:t>
            </a:r>
            <a:r>
              <a:rPr lang="en-US" sz="1800" b="0" dirty="0" err="1">
                <a:solidFill>
                  <a:srgbClr val="334155"/>
                </a:solidFill>
                <a:latin typeface="Calibri" charset="0"/>
              </a:rPr>
              <a:t>většinou</a:t>
            </a:r>
            <a:r>
              <a:rPr lang="en-US" sz="1800" b="0" dirty="0">
                <a:solidFill>
                  <a:srgbClr val="334155"/>
                </a:solidFill>
                <a:latin typeface="Calibri" charset="0"/>
              </a:rPr>
              <a:t> 4/5 </a:t>
            </a:r>
            <a:r>
              <a:rPr lang="en-US" sz="1800" b="0" dirty="0" err="1">
                <a:solidFill>
                  <a:srgbClr val="334155"/>
                </a:solidFill>
                <a:latin typeface="Calibri" charset="0"/>
              </a:rPr>
              <a:t>rozhodne</a:t>
            </a:r>
            <a:r>
              <a:rPr lang="en-US" sz="1800" b="0" dirty="0">
                <a:solidFill>
                  <a:srgbClr val="334155"/>
                </a:solidFill>
                <a:latin typeface="Calibri" charset="0"/>
              </a:rPr>
              <a:t> o </a:t>
            </a:r>
            <a:r>
              <a:rPr lang="en-US" sz="1800" b="0" dirty="0" err="1">
                <a:solidFill>
                  <a:srgbClr val="334155"/>
                </a:solidFill>
                <a:latin typeface="Calibri" charset="0"/>
              </a:rPr>
              <a:t>existenci</a:t>
            </a:r>
            <a:r>
              <a:rPr lang="en-US" sz="1800" b="0" dirty="0">
                <a:solidFill>
                  <a:srgbClr val="334155"/>
                </a:solidFill>
                <a:latin typeface="Calibri" charset="0"/>
              </a:rPr>
              <a:t> </a:t>
            </a:r>
            <a:r>
              <a:rPr lang="en-US" sz="1800" b="0" dirty="0" err="1">
                <a:solidFill>
                  <a:srgbClr val="334155"/>
                </a:solidFill>
                <a:latin typeface="Calibri" charset="0"/>
              </a:rPr>
              <a:t>nebezpečí</a:t>
            </a:r>
            <a:r>
              <a:rPr lang="en-US" sz="1800" b="0" dirty="0">
                <a:solidFill>
                  <a:srgbClr val="334155"/>
                </a:solidFill>
                <a:latin typeface="Calibri" charset="0"/>
              </a:rPr>
              <a:t>.</a:t>
            </a:r>
          </a:p>
          <a:p>
            <a:pPr marL="457200" indent="-457200" algn="l">
              <a:lnSpc>
                <a:spcPct val="115000"/>
              </a:lnSpc>
              <a:spcAft>
                <a:spcPts val="600"/>
              </a:spcAft>
              <a:buFont typeface="+mj-lt"/>
              <a:buAutoNum type="arabicPeriod"/>
            </a:pPr>
            <a:r>
              <a:rPr lang="en-US" sz="1800" b="0" dirty="0" err="1">
                <a:solidFill>
                  <a:srgbClr val="334155"/>
                </a:solidFill>
                <a:latin typeface="Calibri" charset="0"/>
              </a:rPr>
              <a:t>Dojde</a:t>
            </a:r>
            <a:r>
              <a:rPr lang="en-US" sz="1800" b="0" dirty="0">
                <a:solidFill>
                  <a:srgbClr val="334155"/>
                </a:solidFill>
                <a:latin typeface="Calibri" charset="0"/>
              </a:rPr>
              <a:t>-li k </a:t>
            </a:r>
            <a:r>
              <a:rPr lang="en-US" sz="1800" b="0" dirty="0" err="1">
                <a:solidFill>
                  <a:srgbClr val="334155"/>
                </a:solidFill>
                <a:latin typeface="Calibri" charset="0"/>
              </a:rPr>
              <a:t>trv</a:t>
            </a:r>
            <a:r>
              <a:rPr lang="cs-CZ" sz="1800" b="0" dirty="0">
                <a:solidFill>
                  <a:srgbClr val="334155"/>
                </a:solidFill>
                <a:latin typeface="Calibri" charset="0"/>
              </a:rPr>
              <a:t>al</a:t>
            </a:r>
            <a:r>
              <a:rPr lang="en-US" sz="1800" b="0" dirty="0" err="1">
                <a:solidFill>
                  <a:srgbClr val="334155"/>
                </a:solidFill>
                <a:latin typeface="Calibri" charset="0"/>
              </a:rPr>
              <a:t>ému</a:t>
            </a:r>
            <a:r>
              <a:rPr lang="en-US" sz="1800" b="0" dirty="0">
                <a:solidFill>
                  <a:srgbClr val="334155"/>
                </a:solidFill>
                <a:latin typeface="Calibri" charset="0"/>
              </a:rPr>
              <a:t> </a:t>
            </a:r>
            <a:r>
              <a:rPr lang="en-US" sz="1800" b="0" dirty="0" err="1">
                <a:solidFill>
                  <a:srgbClr val="334155"/>
                </a:solidFill>
                <a:latin typeface="Calibri" charset="0"/>
              </a:rPr>
              <a:t>porušení</a:t>
            </a:r>
            <a:r>
              <a:rPr lang="en-US" sz="1800" b="0" dirty="0">
                <a:solidFill>
                  <a:srgbClr val="334155"/>
                </a:solidFill>
                <a:latin typeface="Calibri" charset="0"/>
              </a:rPr>
              <a:t> </a:t>
            </a:r>
            <a:r>
              <a:rPr lang="en-US" sz="1800" b="0" dirty="0" err="1">
                <a:solidFill>
                  <a:srgbClr val="334155"/>
                </a:solidFill>
                <a:latin typeface="Calibri" charset="0"/>
              </a:rPr>
              <a:t>hodnot</a:t>
            </a:r>
            <a:r>
              <a:rPr lang="en-US" sz="1800" b="0" dirty="0">
                <a:solidFill>
                  <a:srgbClr val="334155"/>
                </a:solidFill>
                <a:latin typeface="Calibri" charset="0"/>
              </a:rPr>
              <a:t> EU, </a:t>
            </a:r>
            <a:r>
              <a:rPr lang="en-US" sz="1800" b="0" dirty="0" err="1">
                <a:solidFill>
                  <a:srgbClr val="334155"/>
                </a:solidFill>
                <a:latin typeface="Calibri" charset="0"/>
              </a:rPr>
              <a:t>může</a:t>
            </a:r>
            <a:r>
              <a:rPr lang="en-US" sz="1800" b="0" dirty="0">
                <a:solidFill>
                  <a:srgbClr val="334155"/>
                </a:solidFill>
                <a:latin typeface="Calibri" charset="0"/>
              </a:rPr>
              <a:t> 1/3 </a:t>
            </a:r>
            <a:r>
              <a:rPr lang="en-US" sz="1800" b="0" dirty="0" err="1">
                <a:solidFill>
                  <a:srgbClr val="334155"/>
                </a:solidFill>
                <a:latin typeface="Calibri" charset="0"/>
              </a:rPr>
              <a:t>členských</a:t>
            </a:r>
            <a:r>
              <a:rPr lang="en-US" sz="1800" b="0" dirty="0">
                <a:solidFill>
                  <a:srgbClr val="334155"/>
                </a:solidFill>
                <a:latin typeface="Calibri" charset="0"/>
              </a:rPr>
              <a:t> </a:t>
            </a:r>
            <a:r>
              <a:rPr lang="en-US" sz="1800" b="0" dirty="0" err="1">
                <a:solidFill>
                  <a:srgbClr val="334155"/>
                </a:solidFill>
                <a:latin typeface="Calibri" charset="0"/>
              </a:rPr>
              <a:t>států</a:t>
            </a:r>
            <a:r>
              <a:rPr lang="en-US" sz="1800" b="0" dirty="0">
                <a:solidFill>
                  <a:srgbClr val="334155"/>
                </a:solidFill>
                <a:latin typeface="Calibri" charset="0"/>
              </a:rPr>
              <a:t> </a:t>
            </a:r>
            <a:r>
              <a:rPr lang="en-US" sz="1800" b="0" dirty="0" err="1">
                <a:solidFill>
                  <a:srgbClr val="334155"/>
                </a:solidFill>
                <a:latin typeface="Calibri" charset="0"/>
              </a:rPr>
              <a:t>nebo</a:t>
            </a:r>
            <a:r>
              <a:rPr lang="en-US" sz="1800" b="0" dirty="0">
                <a:solidFill>
                  <a:srgbClr val="334155"/>
                </a:solidFill>
                <a:latin typeface="Calibri" charset="0"/>
              </a:rPr>
              <a:t> EK  </a:t>
            </a:r>
            <a:r>
              <a:rPr lang="en-US" sz="1800" b="0" dirty="0" err="1">
                <a:solidFill>
                  <a:srgbClr val="334155"/>
                </a:solidFill>
                <a:latin typeface="Calibri" charset="0"/>
              </a:rPr>
              <a:t>podat</a:t>
            </a:r>
            <a:r>
              <a:rPr lang="en-US" sz="1800" b="0" dirty="0">
                <a:solidFill>
                  <a:srgbClr val="334155"/>
                </a:solidFill>
                <a:latin typeface="Calibri" charset="0"/>
              </a:rPr>
              <a:t> </a:t>
            </a:r>
            <a:r>
              <a:rPr lang="en-US" sz="1800" b="0" dirty="0" err="1">
                <a:solidFill>
                  <a:srgbClr val="334155"/>
                </a:solidFill>
                <a:latin typeface="Calibri" charset="0"/>
              </a:rPr>
              <a:t>návrh</a:t>
            </a:r>
            <a:r>
              <a:rPr lang="en-US" sz="1800" b="0" dirty="0">
                <a:solidFill>
                  <a:srgbClr val="334155"/>
                </a:solidFill>
                <a:latin typeface="Calibri" charset="0"/>
              </a:rPr>
              <a:t> </a:t>
            </a:r>
            <a:r>
              <a:rPr lang="cs-CZ" sz="1800" b="0" dirty="0">
                <a:solidFill>
                  <a:srgbClr val="334155"/>
                </a:solidFill>
                <a:latin typeface="Calibri" charset="0"/>
              </a:rPr>
              <a:t>Radě</a:t>
            </a:r>
            <a:r>
              <a:rPr lang="en-US" sz="1800" b="0" dirty="0">
                <a:solidFill>
                  <a:srgbClr val="334155"/>
                </a:solidFill>
                <a:latin typeface="Calibri" charset="0"/>
              </a:rPr>
              <a:t>. Ta </a:t>
            </a:r>
            <a:r>
              <a:rPr lang="en-US" sz="1800" b="0" dirty="0" err="1">
                <a:solidFill>
                  <a:srgbClr val="334155"/>
                </a:solidFill>
                <a:latin typeface="Calibri" charset="0"/>
              </a:rPr>
              <a:t>jednomyslně</a:t>
            </a:r>
            <a:r>
              <a:rPr lang="en-US" sz="1800" b="0" dirty="0">
                <a:solidFill>
                  <a:srgbClr val="334155"/>
                </a:solidFill>
                <a:latin typeface="Calibri" charset="0"/>
              </a:rPr>
              <a:t> </a:t>
            </a:r>
            <a:r>
              <a:rPr lang="en-US" sz="1800" b="0" dirty="0" err="1">
                <a:solidFill>
                  <a:srgbClr val="334155"/>
                </a:solidFill>
                <a:latin typeface="Calibri" charset="0"/>
              </a:rPr>
              <a:t>rozhodne</a:t>
            </a:r>
            <a:r>
              <a:rPr lang="en-US" sz="1800" b="0" dirty="0">
                <a:solidFill>
                  <a:srgbClr val="334155"/>
                </a:solidFill>
                <a:latin typeface="Calibri" charset="0"/>
              </a:rPr>
              <a:t>, </a:t>
            </a:r>
            <a:r>
              <a:rPr lang="en-US" sz="1800" b="0" dirty="0" err="1">
                <a:solidFill>
                  <a:srgbClr val="334155"/>
                </a:solidFill>
                <a:latin typeface="Calibri" charset="0"/>
              </a:rPr>
              <a:t>poté</a:t>
            </a:r>
            <a:r>
              <a:rPr lang="en-US" sz="1800" b="0" dirty="0">
                <a:solidFill>
                  <a:srgbClr val="334155"/>
                </a:solidFill>
                <a:latin typeface="Calibri" charset="0"/>
              </a:rPr>
              <a:t>  </a:t>
            </a:r>
            <a:r>
              <a:rPr lang="en-US" sz="1800" b="0" dirty="0" err="1">
                <a:solidFill>
                  <a:srgbClr val="334155"/>
                </a:solidFill>
                <a:latin typeface="Calibri" charset="0"/>
              </a:rPr>
              <a:t>musí</a:t>
            </a:r>
            <a:r>
              <a:rPr lang="en-US" sz="1800" b="0" dirty="0">
                <a:solidFill>
                  <a:srgbClr val="334155"/>
                </a:solidFill>
                <a:latin typeface="Calibri" charset="0"/>
              </a:rPr>
              <a:t> </a:t>
            </a:r>
            <a:r>
              <a:rPr lang="en-US" sz="1800" b="0" dirty="0" err="1">
                <a:solidFill>
                  <a:srgbClr val="334155"/>
                </a:solidFill>
                <a:latin typeface="Calibri" charset="0"/>
              </a:rPr>
              <a:t>vyslovit</a:t>
            </a:r>
            <a:r>
              <a:rPr lang="en-US" sz="1800" b="0" dirty="0">
                <a:solidFill>
                  <a:srgbClr val="334155"/>
                </a:solidFill>
                <a:latin typeface="Calibri" charset="0"/>
              </a:rPr>
              <a:t> </a:t>
            </a:r>
            <a:r>
              <a:rPr lang="en-US" sz="1800" b="0" dirty="0" err="1">
                <a:solidFill>
                  <a:srgbClr val="334155"/>
                </a:solidFill>
                <a:latin typeface="Calibri" charset="0"/>
              </a:rPr>
              <a:t>souhlas</a:t>
            </a:r>
            <a:r>
              <a:rPr lang="en-US" sz="1800" b="0" dirty="0">
                <a:solidFill>
                  <a:srgbClr val="334155"/>
                </a:solidFill>
                <a:latin typeface="Calibri" charset="0"/>
              </a:rPr>
              <a:t> EP a </a:t>
            </a:r>
            <a:r>
              <a:rPr lang="en-US" sz="1800" b="0" dirty="0" err="1">
                <a:solidFill>
                  <a:srgbClr val="334155"/>
                </a:solidFill>
                <a:latin typeface="Calibri" charset="0"/>
              </a:rPr>
              <a:t>tím</a:t>
            </a:r>
            <a:r>
              <a:rPr lang="en-US" sz="1800" b="0" dirty="0">
                <a:solidFill>
                  <a:srgbClr val="334155"/>
                </a:solidFill>
                <a:latin typeface="Calibri" charset="0"/>
              </a:rPr>
              <a:t> </a:t>
            </a:r>
            <a:r>
              <a:rPr lang="en-US" sz="1800" b="0" dirty="0" err="1">
                <a:solidFill>
                  <a:srgbClr val="334155"/>
                </a:solidFill>
                <a:latin typeface="Calibri" charset="0"/>
              </a:rPr>
              <a:t>dojde</a:t>
            </a:r>
            <a:r>
              <a:rPr lang="en-US" sz="1800" b="0" dirty="0">
                <a:solidFill>
                  <a:srgbClr val="334155"/>
                </a:solidFill>
                <a:latin typeface="Calibri" charset="0"/>
              </a:rPr>
              <a:t> k </a:t>
            </a:r>
            <a:r>
              <a:rPr lang="en-US" sz="1800" b="0" dirty="0" err="1">
                <a:solidFill>
                  <a:srgbClr val="334155"/>
                </a:solidFill>
                <a:latin typeface="Calibri" charset="0"/>
              </a:rPr>
              <a:t>pozast</a:t>
            </a:r>
            <a:r>
              <a:rPr lang="cs-CZ" sz="1800" b="0" dirty="0">
                <a:solidFill>
                  <a:srgbClr val="334155"/>
                </a:solidFill>
                <a:latin typeface="Calibri" charset="0"/>
              </a:rPr>
              <a:t>a</a:t>
            </a:r>
            <a:r>
              <a:rPr lang="en-US" sz="1800" b="0" dirty="0" err="1">
                <a:solidFill>
                  <a:srgbClr val="334155"/>
                </a:solidFill>
                <a:latin typeface="Calibri" charset="0"/>
              </a:rPr>
              <a:t>vení</a:t>
            </a:r>
            <a:r>
              <a:rPr lang="en-US" sz="1800" b="0" dirty="0">
                <a:solidFill>
                  <a:srgbClr val="334155"/>
                </a:solidFill>
                <a:latin typeface="Calibri" charset="0"/>
              </a:rPr>
              <a:t> </a:t>
            </a:r>
            <a:r>
              <a:rPr lang="en-US" sz="1800" b="0" dirty="0" err="1">
                <a:solidFill>
                  <a:srgbClr val="334155"/>
                </a:solidFill>
                <a:latin typeface="Calibri" charset="0"/>
              </a:rPr>
              <a:t>některých</a:t>
            </a:r>
            <a:r>
              <a:rPr lang="en-US" sz="1800" b="0" dirty="0">
                <a:solidFill>
                  <a:srgbClr val="334155"/>
                </a:solidFill>
                <a:latin typeface="Calibri" charset="0"/>
              </a:rPr>
              <a:t>  </a:t>
            </a:r>
            <a:r>
              <a:rPr lang="en-US" sz="1800" b="0" dirty="0" err="1">
                <a:solidFill>
                  <a:srgbClr val="334155"/>
                </a:solidFill>
                <a:latin typeface="Calibri" charset="0"/>
              </a:rPr>
              <a:t>členských</a:t>
            </a:r>
            <a:r>
              <a:rPr lang="en-US" sz="1800" b="0" dirty="0">
                <a:solidFill>
                  <a:srgbClr val="334155"/>
                </a:solidFill>
                <a:latin typeface="Calibri" charset="0"/>
              </a:rPr>
              <a:t> </a:t>
            </a:r>
            <a:r>
              <a:rPr lang="en-US" sz="1800" b="0" dirty="0" err="1">
                <a:solidFill>
                  <a:srgbClr val="334155"/>
                </a:solidFill>
                <a:latin typeface="Calibri" charset="0"/>
              </a:rPr>
              <a:t>práv</a:t>
            </a:r>
            <a:r>
              <a:rPr lang="en-US" sz="1800" b="0" dirty="0">
                <a:solidFill>
                  <a:srgbClr val="334155"/>
                </a:solidFill>
                <a:latin typeface="Calibri" charset="0"/>
              </a:rPr>
              <a:t>. </a:t>
            </a:r>
          </a:p>
        </p:txBody>
      </p:sp>
      <p:sp>
        <p:nvSpPr>
          <p:cNvPr id="26629" name="TextBox 26628"/>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26630" name="TextBox 26629"/>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197</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Vyloučení z EU</a:t>
            </a:r>
            <a:endParaRPr lang="en-US" dirty="0"/>
          </a:p>
        </p:txBody>
      </p:sp>
      <p:sp>
        <p:nvSpPr>
          <p:cNvPr id="3" name="Content Placeholder 2"/>
          <p:cNvSpPr>
            <a:spLocks noGrp="1"/>
          </p:cNvSpPr>
          <p:nvPr>
            <p:ph idx="1"/>
          </p:nvPr>
        </p:nvSpPr>
        <p:spPr/>
        <p:txBody>
          <a:bodyPr wrap="square" anchor="t"/>
          <a:lstStyle/>
          <a:p>
            <a:pPr algn="l">
              <a:lnSpc>
                <a:spcPct val="115000"/>
              </a:lnSpc>
              <a:spcAft>
                <a:spcPts val="600"/>
              </a:spcAft>
            </a:pPr>
            <a:endParaRPr lang="cs-CZ" dirty="0">
              <a:latin typeface="DINCE-Regular" charset="0"/>
            </a:endParaRPr>
          </a:p>
          <a:p>
            <a:pPr marL="0" indent="0" algn="l">
              <a:lnSpc>
                <a:spcPct val="115000"/>
              </a:lnSpc>
              <a:spcAft>
                <a:spcPts val="600"/>
              </a:spcAft>
              <a:buNone/>
            </a:pPr>
            <a:r>
              <a:rPr lang="cs-CZ" sz="2000" b="0" dirty="0">
                <a:solidFill>
                  <a:srgbClr val="334155"/>
                </a:solidFill>
                <a:latin typeface="Calibri" charset="0"/>
              </a:rPr>
              <a:t>Pozastavení  páv  členského státu je  projevem tlaku,</a:t>
            </a:r>
            <a:r>
              <a:rPr lang="en-US" sz="2000" b="0" dirty="0">
                <a:solidFill>
                  <a:srgbClr val="334155"/>
                </a:solidFill>
                <a:latin typeface="Calibri" charset="0"/>
              </a:rPr>
              <a:t> aby  </a:t>
            </a:r>
            <a:r>
              <a:rPr lang="en-US" sz="2000" b="0" dirty="0" err="1">
                <a:solidFill>
                  <a:srgbClr val="334155"/>
                </a:solidFill>
                <a:latin typeface="Calibri" charset="0"/>
              </a:rPr>
              <a:t>členský</a:t>
            </a:r>
            <a:r>
              <a:rPr lang="en-US" sz="2000" b="0" dirty="0">
                <a:solidFill>
                  <a:srgbClr val="334155"/>
                </a:solidFill>
                <a:latin typeface="Calibri" charset="0"/>
              </a:rPr>
              <a:t> </a:t>
            </a:r>
            <a:r>
              <a:rPr lang="en-US" sz="2000" b="0" dirty="0" err="1">
                <a:solidFill>
                  <a:srgbClr val="334155"/>
                </a:solidFill>
                <a:latin typeface="Calibri" charset="0"/>
              </a:rPr>
              <a:t>stát</a:t>
            </a:r>
            <a:r>
              <a:rPr lang="en-US" sz="2000" b="0" dirty="0">
                <a:solidFill>
                  <a:srgbClr val="334155"/>
                </a:solidFill>
                <a:latin typeface="Calibri" charset="0"/>
              </a:rPr>
              <a:t>  </a:t>
            </a:r>
            <a:r>
              <a:rPr lang="en-US" sz="2000" b="0" dirty="0" err="1">
                <a:solidFill>
                  <a:srgbClr val="334155"/>
                </a:solidFill>
                <a:latin typeface="Calibri" charset="0"/>
              </a:rPr>
              <a:t>přistoupil</a:t>
            </a:r>
            <a:r>
              <a:rPr lang="en-US" sz="2000" b="0" dirty="0">
                <a:solidFill>
                  <a:srgbClr val="334155"/>
                </a:solidFill>
                <a:latin typeface="Calibri" charset="0"/>
              </a:rPr>
              <a:t> </a:t>
            </a:r>
            <a:r>
              <a:rPr lang="en-US" sz="2000" b="0" dirty="0" err="1">
                <a:solidFill>
                  <a:srgbClr val="334155"/>
                </a:solidFill>
                <a:latin typeface="Calibri" charset="0"/>
              </a:rPr>
              <a:t>na</a:t>
            </a:r>
            <a:r>
              <a:rPr lang="en-US" sz="2000" b="0" dirty="0">
                <a:solidFill>
                  <a:srgbClr val="334155"/>
                </a:solidFill>
                <a:latin typeface="Calibri" charset="0"/>
              </a:rPr>
              <a:t> </a:t>
            </a:r>
            <a:r>
              <a:rPr lang="en-US" sz="2000" b="0" dirty="0" err="1">
                <a:solidFill>
                  <a:srgbClr val="334155"/>
                </a:solidFill>
                <a:latin typeface="Calibri" charset="0"/>
              </a:rPr>
              <a:t>sjednané</a:t>
            </a:r>
            <a:r>
              <a:rPr lang="en-US" sz="2000" b="0" dirty="0">
                <a:solidFill>
                  <a:srgbClr val="334155"/>
                </a:solidFill>
                <a:latin typeface="Calibri" charset="0"/>
              </a:rPr>
              <a:t> </a:t>
            </a:r>
            <a:r>
              <a:rPr lang="en-US" sz="2000" b="0" dirty="0" err="1">
                <a:solidFill>
                  <a:srgbClr val="334155"/>
                </a:solidFill>
                <a:latin typeface="Calibri" charset="0"/>
              </a:rPr>
              <a:t>vystoupení</a:t>
            </a:r>
            <a:endParaRPr lang="en-US" b="1" dirty="0">
              <a:latin typeface="DINCE-Regular" charset="0"/>
            </a:endParaRPr>
          </a:p>
          <a:p>
            <a:pPr algn="l">
              <a:lnSpc>
                <a:spcPct val="115000"/>
              </a:lnSpc>
              <a:spcAft>
                <a:spcPts val="600"/>
              </a:spcAft>
            </a:pPr>
            <a:endParaRPr lang="en-US"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198</a:t>
            </a:r>
          </a:p>
        </p:txBody>
      </p:sp>
    </p:spTree>
    <p:extLst>
      <p:ext uri="{BB962C8B-B14F-4D97-AF65-F5344CB8AC3E}">
        <p14:creationId xmlns:p14="http://schemas.microsoft.com/office/powerpoint/2010/main" val="6408965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Členské státy eurozóny</a:t>
            </a:r>
            <a:endParaRPr lang="en-US" dirty="0"/>
          </a:p>
        </p:txBody>
      </p:sp>
      <p:sp>
        <p:nvSpPr>
          <p:cNvPr id="3" name="Content Placeholder 2"/>
          <p:cNvSpPr>
            <a:spLocks noGrp="1"/>
          </p:cNvSpPr>
          <p:nvPr>
            <p:ph idx="1"/>
          </p:nvPr>
        </p:nvSpPr>
        <p:spPr/>
        <p:txBody>
          <a:bodyPr wrap="square" anchor="t"/>
          <a:lstStyle/>
          <a:p>
            <a:pPr marL="0" indent="0" algn="l">
              <a:lnSpc>
                <a:spcPct val="115000"/>
              </a:lnSpc>
              <a:spcAft>
                <a:spcPts val="600"/>
              </a:spcAft>
              <a:buNone/>
            </a:pPr>
            <a:r>
              <a:rPr lang="en-US" sz="2000" b="0" dirty="0" err="1">
                <a:solidFill>
                  <a:srgbClr val="334155"/>
                </a:solidFill>
                <a:latin typeface="Calibri"/>
              </a:rPr>
              <a:t>Belgie</a:t>
            </a:r>
            <a:r>
              <a:rPr lang="en-US" sz="2000" b="0" dirty="0">
                <a:solidFill>
                  <a:srgbClr val="334155"/>
                </a:solidFill>
                <a:latin typeface="Calibri"/>
              </a:rPr>
              <a:t>, </a:t>
            </a:r>
            <a:r>
              <a:rPr lang="en-US" sz="2000" b="0" dirty="0" err="1">
                <a:solidFill>
                  <a:srgbClr val="334155"/>
                </a:solidFill>
                <a:latin typeface="Calibri"/>
              </a:rPr>
              <a:t>Estonsko</a:t>
            </a:r>
            <a:r>
              <a:rPr lang="en-US" sz="2000" b="0" dirty="0">
                <a:solidFill>
                  <a:srgbClr val="334155"/>
                </a:solidFill>
                <a:latin typeface="Calibri"/>
              </a:rPr>
              <a:t>, </a:t>
            </a:r>
            <a:r>
              <a:rPr lang="en-US" sz="2000" b="0" dirty="0" err="1">
                <a:solidFill>
                  <a:srgbClr val="334155"/>
                </a:solidFill>
                <a:latin typeface="Calibri"/>
              </a:rPr>
              <a:t>Finsko</a:t>
            </a:r>
            <a:r>
              <a:rPr lang="en-US" sz="2000" b="0" dirty="0">
                <a:solidFill>
                  <a:srgbClr val="334155"/>
                </a:solidFill>
                <a:latin typeface="Calibri"/>
              </a:rPr>
              <a:t>, Francie, </a:t>
            </a:r>
            <a:r>
              <a:rPr lang="en-US" sz="2000" b="0" dirty="0" err="1">
                <a:solidFill>
                  <a:srgbClr val="334155"/>
                </a:solidFill>
                <a:latin typeface="Calibri"/>
              </a:rPr>
              <a:t>Irsko</a:t>
            </a:r>
            <a:r>
              <a:rPr lang="en-US" sz="2000" b="0" dirty="0">
                <a:solidFill>
                  <a:srgbClr val="334155"/>
                </a:solidFill>
                <a:latin typeface="Calibri"/>
              </a:rPr>
              <a:t>, </a:t>
            </a:r>
            <a:r>
              <a:rPr lang="en-US" sz="2000" b="0" dirty="0" err="1">
                <a:solidFill>
                  <a:srgbClr val="334155"/>
                </a:solidFill>
                <a:latin typeface="Calibri"/>
              </a:rPr>
              <a:t>Itálie</a:t>
            </a:r>
            <a:r>
              <a:rPr lang="en-US" sz="2000" b="0" dirty="0">
                <a:solidFill>
                  <a:srgbClr val="334155"/>
                </a:solidFill>
                <a:latin typeface="Calibri"/>
              </a:rPr>
              <a:t>, </a:t>
            </a:r>
            <a:r>
              <a:rPr lang="en-US" sz="2000" b="0" dirty="0" err="1">
                <a:solidFill>
                  <a:srgbClr val="334155"/>
                </a:solidFill>
                <a:latin typeface="Calibri"/>
              </a:rPr>
              <a:t>Kypr</a:t>
            </a:r>
            <a:r>
              <a:rPr lang="en-US" sz="2000" b="0" dirty="0">
                <a:solidFill>
                  <a:srgbClr val="334155"/>
                </a:solidFill>
                <a:latin typeface="Calibri"/>
              </a:rPr>
              <a:t>, </a:t>
            </a:r>
            <a:r>
              <a:rPr lang="en-US" sz="2000" b="0" dirty="0" err="1">
                <a:solidFill>
                  <a:srgbClr val="334155"/>
                </a:solidFill>
                <a:latin typeface="Calibri"/>
              </a:rPr>
              <a:t>Litva</a:t>
            </a:r>
            <a:r>
              <a:rPr lang="en-US" sz="2000" b="0" dirty="0">
                <a:solidFill>
                  <a:srgbClr val="334155"/>
                </a:solidFill>
                <a:latin typeface="Calibri"/>
              </a:rPr>
              <a:t>, </a:t>
            </a:r>
            <a:r>
              <a:rPr lang="en-US" sz="2000" b="0" dirty="0" err="1">
                <a:solidFill>
                  <a:srgbClr val="334155"/>
                </a:solidFill>
                <a:latin typeface="Calibri"/>
              </a:rPr>
              <a:t>Lotyšsko</a:t>
            </a:r>
            <a:r>
              <a:rPr lang="en-US" sz="2000" b="0" dirty="0">
                <a:solidFill>
                  <a:srgbClr val="334155"/>
                </a:solidFill>
                <a:latin typeface="Calibri"/>
              </a:rPr>
              <a:t>, </a:t>
            </a:r>
            <a:r>
              <a:rPr lang="en-US" sz="2000" b="0" dirty="0" err="1">
                <a:solidFill>
                  <a:srgbClr val="334155"/>
                </a:solidFill>
                <a:latin typeface="Calibri"/>
              </a:rPr>
              <a:t>Lucembursko</a:t>
            </a:r>
            <a:r>
              <a:rPr lang="en-US" sz="2000" b="0" dirty="0">
                <a:solidFill>
                  <a:srgbClr val="334155"/>
                </a:solidFill>
                <a:latin typeface="Calibri"/>
              </a:rPr>
              <a:t>, Malta, </a:t>
            </a:r>
            <a:r>
              <a:rPr lang="en-US" sz="2000" b="0" dirty="0" err="1">
                <a:solidFill>
                  <a:srgbClr val="334155"/>
                </a:solidFill>
                <a:latin typeface="Calibri"/>
              </a:rPr>
              <a:t>Německo</a:t>
            </a:r>
            <a:r>
              <a:rPr lang="en-US" sz="2000" b="0" dirty="0">
                <a:solidFill>
                  <a:srgbClr val="334155"/>
                </a:solidFill>
                <a:latin typeface="Calibri"/>
              </a:rPr>
              <a:t>, </a:t>
            </a:r>
            <a:r>
              <a:rPr lang="en-US" sz="2000" b="0" dirty="0" err="1">
                <a:solidFill>
                  <a:srgbClr val="334155"/>
                </a:solidFill>
                <a:latin typeface="Calibri"/>
              </a:rPr>
              <a:t>Nizozemsko</a:t>
            </a:r>
            <a:r>
              <a:rPr lang="en-US" sz="2000" b="0" dirty="0">
                <a:solidFill>
                  <a:srgbClr val="334155"/>
                </a:solidFill>
                <a:latin typeface="Calibri"/>
              </a:rPr>
              <a:t>, </a:t>
            </a:r>
            <a:r>
              <a:rPr lang="en-US" sz="2000" b="0" dirty="0" err="1">
                <a:solidFill>
                  <a:srgbClr val="334155"/>
                </a:solidFill>
                <a:latin typeface="Calibri"/>
              </a:rPr>
              <a:t>Portugalsko</a:t>
            </a:r>
            <a:r>
              <a:rPr lang="en-US" sz="2000" b="0" dirty="0">
                <a:solidFill>
                  <a:srgbClr val="334155"/>
                </a:solidFill>
                <a:latin typeface="Calibri"/>
              </a:rPr>
              <a:t>, </a:t>
            </a:r>
            <a:r>
              <a:rPr lang="en-US" sz="2000" b="0" dirty="0" err="1">
                <a:solidFill>
                  <a:srgbClr val="334155"/>
                </a:solidFill>
                <a:latin typeface="Calibri"/>
              </a:rPr>
              <a:t>Rakousko</a:t>
            </a:r>
            <a:r>
              <a:rPr lang="en-US" sz="2000" b="0" dirty="0">
                <a:solidFill>
                  <a:srgbClr val="334155"/>
                </a:solidFill>
                <a:latin typeface="Calibri"/>
              </a:rPr>
              <a:t>, </a:t>
            </a:r>
            <a:r>
              <a:rPr lang="en-US" sz="2000" b="0" dirty="0" err="1">
                <a:solidFill>
                  <a:srgbClr val="334155"/>
                </a:solidFill>
                <a:latin typeface="Calibri"/>
              </a:rPr>
              <a:t>Řecko</a:t>
            </a:r>
            <a:r>
              <a:rPr lang="en-US" sz="2000" b="0" dirty="0">
                <a:solidFill>
                  <a:srgbClr val="334155"/>
                </a:solidFill>
                <a:latin typeface="Calibri"/>
              </a:rPr>
              <a:t>, </a:t>
            </a:r>
            <a:r>
              <a:rPr lang="en-US" sz="2000" b="0" dirty="0" err="1">
                <a:solidFill>
                  <a:srgbClr val="334155"/>
                </a:solidFill>
                <a:latin typeface="Calibri"/>
              </a:rPr>
              <a:t>Slovensko</a:t>
            </a:r>
            <a:r>
              <a:rPr lang="en-US" sz="2000" b="0" dirty="0">
                <a:solidFill>
                  <a:srgbClr val="334155"/>
                </a:solidFill>
                <a:latin typeface="Calibri"/>
              </a:rPr>
              <a:t>, </a:t>
            </a:r>
            <a:r>
              <a:rPr lang="en-US" sz="2000" b="0" dirty="0" err="1">
                <a:solidFill>
                  <a:srgbClr val="334155"/>
                </a:solidFill>
                <a:latin typeface="Calibri"/>
              </a:rPr>
              <a:t>Slovinsko</a:t>
            </a:r>
            <a:r>
              <a:rPr lang="en-US" sz="2000" b="0" dirty="0">
                <a:solidFill>
                  <a:srgbClr val="334155"/>
                </a:solidFill>
                <a:latin typeface="Calibri"/>
              </a:rPr>
              <a:t> a </a:t>
            </a:r>
            <a:r>
              <a:rPr lang="en-US" sz="2000" b="0" dirty="0" err="1">
                <a:solidFill>
                  <a:srgbClr val="334155"/>
                </a:solidFill>
                <a:latin typeface="Calibri"/>
              </a:rPr>
              <a:t>Španělsko</a:t>
            </a:r>
            <a:r>
              <a:rPr lang="en-US" sz="2000" b="0" dirty="0">
                <a:solidFill>
                  <a:srgbClr val="334155"/>
                </a:solidFill>
                <a:latin typeface="Calibri"/>
              </a:rPr>
              <a:t>, </a:t>
            </a:r>
            <a:r>
              <a:rPr lang="en-US" sz="2000" b="0" dirty="0" err="1">
                <a:solidFill>
                  <a:srgbClr val="334155"/>
                </a:solidFill>
                <a:latin typeface="Calibri"/>
              </a:rPr>
              <a:t>Chorvatsko</a:t>
            </a:r>
            <a:r>
              <a:rPr lang="en-US" sz="2000" b="0" dirty="0">
                <a:solidFill>
                  <a:srgbClr val="334155"/>
                </a:solidFill>
                <a:latin typeface="Calibri"/>
              </a:rPr>
              <a:t>. (20)</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199</a:t>
            </a:r>
          </a:p>
        </p:txBody>
      </p:sp>
    </p:spTree>
    <p:extLst>
      <p:ext uri="{BB962C8B-B14F-4D97-AF65-F5344CB8AC3E}">
        <p14:creationId xmlns:p14="http://schemas.microsoft.com/office/powerpoint/2010/main" val="420846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C25846C-47AF-9199-C01B-0E0D3E0B6ED2}"/>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Pojem politika</a:t>
            </a:r>
          </a:p>
        </p:txBody>
      </p:sp>
      <p:sp>
        <p:nvSpPr>
          <p:cNvPr id="3" name="Zástupný obsah 2">
            <a:extLst>
              <a:ext uri="{FF2B5EF4-FFF2-40B4-BE49-F238E27FC236}">
                <a16:creationId xmlns:a16="http://schemas.microsoft.com/office/drawing/2014/main" id="{211AA670-5848-D92B-06D4-A8828A3A3968}"/>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Polity - politika ve významu anglického polity představuje strukturálně-funkční rámec politického procesu a politických aktivit (například státní zřízení, ústavu, volební a stranický systém apod.)</a:t>
            </a:r>
          </a:p>
          <a:p>
            <a:pPr algn="l">
              <a:lnSpc>
                <a:spcPct val="115000"/>
              </a:lnSpc>
              <a:spcAft>
                <a:spcPts val="600"/>
              </a:spcAft>
            </a:pPr>
            <a:r>
              <a:rPr lang="cs-CZ" sz="1800" b="0" dirty="0" err="1">
                <a:solidFill>
                  <a:srgbClr val="334155"/>
                </a:solidFill>
                <a:latin typeface="Calibri"/>
              </a:rPr>
              <a:t>Politics</a:t>
            </a:r>
            <a:r>
              <a:rPr lang="cs-CZ" sz="1800" b="0" dirty="0">
                <a:solidFill>
                  <a:srgbClr val="334155"/>
                </a:solidFill>
                <a:latin typeface="Calibri"/>
              </a:rPr>
              <a:t> představuje politický proces střetávání zájmů, arény, v nichž se pohybují a vyjednávají politici (do politiky s tímto významem tedy patří konkrétní političtí aktéři, jako jsou politické strany a politici)</a:t>
            </a:r>
          </a:p>
          <a:p>
            <a:pPr algn="l">
              <a:lnSpc>
                <a:spcPct val="115000"/>
              </a:lnSpc>
              <a:spcAft>
                <a:spcPts val="600"/>
              </a:spcAft>
            </a:pPr>
            <a:r>
              <a:rPr lang="cs-CZ" sz="1800" b="0" dirty="0" err="1">
                <a:solidFill>
                  <a:srgbClr val="334155"/>
                </a:solidFill>
                <a:latin typeface="Calibri"/>
              </a:rPr>
              <a:t>Policy</a:t>
            </a:r>
            <a:r>
              <a:rPr lang="cs-CZ" sz="1800" b="0" dirty="0">
                <a:solidFill>
                  <a:srgbClr val="334155"/>
                </a:solidFill>
                <a:latin typeface="Calibri"/>
              </a:rPr>
              <a:t> je program, opatření, kroku či záměry, není spojená s aktéry, ale s tématy (např. sociální politika, zahraniční  politika, bezpečnostní politika atd.)</a:t>
            </a:r>
          </a:p>
        </p:txBody>
      </p:sp>
      <p:sp>
        <p:nvSpPr>
          <p:cNvPr id="4" name="Zástupný symbol pro zápatí 3">
            <a:extLst>
              <a:ext uri="{FF2B5EF4-FFF2-40B4-BE49-F238E27FC236}">
                <a16:creationId xmlns:a16="http://schemas.microsoft.com/office/drawing/2014/main" id="{EFE2E839-D66F-42EB-C83C-029AF6DE67B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018C17D-75B1-915F-8191-0BC2A3A7197C}"/>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a:t>
            </a:fld>
            <a:endParaRPr lang="cs-CZ"/>
          </a:p>
        </p:txBody>
      </p:sp>
    </p:spTree>
    <p:extLst>
      <p:ext uri="{BB962C8B-B14F-4D97-AF65-F5344CB8AC3E}">
        <p14:creationId xmlns:p14="http://schemas.microsoft.com/office/powerpoint/2010/main" val="4016581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9" name="Rectangle 3078"/>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80" name="Rectangle 3079"/>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04E691A-F61F-2A4A-772A-05BE64005F74}"/>
              </a:ext>
            </a:extLst>
          </p:cNvPr>
          <p:cNvSpPr>
            <a:spLocks noGrp="1"/>
          </p:cNvSpPr>
          <p:nvPr>
            <p:ph type="title"/>
          </p:nvPr>
        </p:nvSpPr>
        <p:spPr>
          <a:xfrm>
            <a:off x="640080" y="325369"/>
            <a:ext cx="4368602" cy="1956841"/>
          </a:xfrm>
        </p:spPr>
        <p:txBody>
          <a:bodyPr wrap="square" anchor="t">
            <a:normAutofit/>
          </a:bodyPr>
          <a:lstStyle/>
          <a:p>
            <a:pPr algn="l">
              <a:lnSpc>
                <a:spcPct val="105000"/>
              </a:lnSpc>
              <a:spcAft>
                <a:spcPts val="400"/>
              </a:spcAft>
            </a:pPr>
            <a:r>
              <a:rPr lang="cs-CZ" sz="3400" b="1">
                <a:solidFill>
                  <a:srgbClr val="0F172A"/>
                </a:solidFill>
                <a:latin typeface="Calibri"/>
              </a:rPr>
              <a:t>Jimmy Carter</a:t>
            </a:r>
          </a:p>
        </p:txBody>
      </p:sp>
      <p:sp>
        <p:nvSpPr>
          <p:cNvPr id="3078" name="Content Placeholder 3077">
            <a:extLst>
              <a:ext uri="{FF2B5EF4-FFF2-40B4-BE49-F238E27FC236}">
                <a16:creationId xmlns:a16="http://schemas.microsoft.com/office/drawing/2014/main" id="{B898DAB7-55B9-83CC-A99F-2DB0F6B6493F}"/>
              </a:ext>
            </a:extLst>
          </p:cNvPr>
          <p:cNvSpPr>
            <a:spLocks noGrp="1"/>
          </p:cNvSpPr>
          <p:nvPr>
            <p:ph idx="1"/>
          </p:nvPr>
        </p:nvSpPr>
        <p:spPr>
          <a:xfrm>
            <a:off x="640080" y="2872899"/>
            <a:ext cx="4243589" cy="3320668"/>
          </a:xfrm>
        </p:spPr>
        <p:txBody>
          <a:bodyPr wrap="square" anchor="t">
            <a:normAutofit/>
          </a:bodyPr>
          <a:lstStyle/>
          <a:p>
            <a:pPr algn="l">
              <a:lnSpc>
                <a:spcPct val="115000"/>
              </a:lnSpc>
              <a:spcAft>
                <a:spcPts val="600"/>
              </a:spcAft>
            </a:pPr>
            <a:r>
              <a:rPr lang="cs-CZ" sz="2000" b="0" dirty="0">
                <a:solidFill>
                  <a:srgbClr val="334155"/>
                </a:solidFill>
                <a:latin typeface="Calibri"/>
              </a:rPr>
              <a:t>je  39. prezident Spojených států amerických (1977–1981),</a:t>
            </a:r>
            <a:endParaRPr lang="en-US" sz="2200" dirty="0"/>
          </a:p>
        </p:txBody>
      </p:sp>
      <p:pic>
        <p:nvPicPr>
          <p:cNvPr id="3074" name="Picture 2">
            <a:extLst>
              <a:ext uri="{FF2B5EF4-FFF2-40B4-BE49-F238E27FC236}">
                <a16:creationId xmlns:a16="http://schemas.microsoft.com/office/drawing/2014/main" id="{ED505B94-AD5E-2E09-724D-826B70406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7" r="-1" b="2252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w="12700">
            <a:solidFill>
              <a:srgbClr val="E2E8F0"/>
            </a:solidFill>
          </a:ln>
          <a:extLst>
            <a:ext uri="{909E8E84-426E-40DD-AFC4-6F175D3DCCD1}">
              <a14:hiddenFill xmlns:a14="http://schemas.microsoft.com/office/drawing/2010/main">
                <a:solidFill>
                  <a:srgbClr val="FFFFFF"/>
                </a:solidFill>
              </a14:hiddenFill>
            </a:ext>
          </a:extLst>
        </p:spPr>
      </p:pic>
      <p:sp>
        <p:nvSpPr>
          <p:cNvPr id="4" name="Zástupný symbol pro zápatí 3">
            <a:extLst>
              <a:ext uri="{FF2B5EF4-FFF2-40B4-BE49-F238E27FC236}">
                <a16:creationId xmlns:a16="http://schemas.microsoft.com/office/drawing/2014/main" id="{71E2E52A-08F4-0620-09C1-42071B8A7DC5}"/>
              </a:ext>
            </a:extLst>
          </p:cNvPr>
          <p:cNvSpPr>
            <a:spLocks noGrp="1"/>
          </p:cNvSpPr>
          <p:nvPr>
            <p:ph type="ftr" sz="quarter" idx="11"/>
          </p:nvPr>
        </p:nvSpPr>
        <p:spPr>
          <a:xfrm>
            <a:off x="6248400" y="6356350"/>
            <a:ext cx="4114800" cy="365125"/>
          </a:xfrm>
        </p:spPr>
        <p:txBody>
          <a:bodyPr wrap="square">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8EB1CF91-E775-264E-A5D1-E9E10C2F35E0}"/>
              </a:ext>
            </a:extLst>
          </p:cNvPr>
          <p:cNvSpPr>
            <a:spLocks noGrp="1"/>
          </p:cNvSpPr>
          <p:nvPr>
            <p:ph type="sldNum" sz="quarter" idx="12"/>
          </p:nvPr>
        </p:nvSpPr>
        <p:spPr>
          <a:xfrm>
            <a:off x="10439400" y="6356350"/>
            <a:ext cx="914400" cy="365125"/>
          </a:xfrm>
        </p:spPr>
        <p:txBody>
          <a:bodyPr wrap="square">
            <a:normAutofit/>
          </a:bodyPr>
          <a:lstStyle/>
          <a:p>
            <a:pPr algn="r">
              <a:lnSpc>
                <a:spcPct val="100000"/>
              </a:lnSpc>
              <a:spcAft>
                <a:spcPts val="0"/>
              </a:spcAft>
            </a:pPr>
            <a:fld id="{789B0A88-CBF1-4A65-9018-C7FEF8242273}" type="slidenum">
              <a:rPr lang="cs-CZ">
                <a:solidFill>
                  <a:srgbClr val="FFFFFF"/>
                </a:solidFill>
              </a:rPr>
              <a:pPr>
                <a:spcAft>
                  <a:spcPts val="600"/>
                </a:spcAft>
              </a:pPr>
              <a:t>20</a:t>
            </a:fld>
            <a:endParaRPr lang="cs-CZ">
              <a:solidFill>
                <a:srgbClr val="FFFFFF"/>
              </a:solidFill>
            </a:endParaRPr>
          </a:p>
        </p:txBody>
      </p:sp>
    </p:spTree>
    <p:extLst>
      <p:ext uri="{BB962C8B-B14F-4D97-AF65-F5344CB8AC3E}">
        <p14:creationId xmlns:p14="http://schemas.microsoft.com/office/powerpoint/2010/main" val="31339619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Nadpis 5">
            <a:extLst>
              <a:ext uri="{FF2B5EF4-FFF2-40B4-BE49-F238E27FC236}">
                <a16:creationId xmlns:a16="http://schemas.microsoft.com/office/drawing/2014/main" id="{AF18FA87-3AD2-2289-547A-F5BC3AE1D08C}"/>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13: Válka Ruska na Ukrajině</a:t>
            </a:r>
          </a:p>
        </p:txBody>
      </p:sp>
      <p:sp>
        <p:nvSpPr>
          <p:cNvPr id="4" name="Zástupný symbol pro zápatí 3">
            <a:extLst>
              <a:ext uri="{FF2B5EF4-FFF2-40B4-BE49-F238E27FC236}">
                <a16:creationId xmlns:a16="http://schemas.microsoft.com/office/drawing/2014/main" id="{DBE925CD-0ABC-9646-70A4-A9A6FC0F4C1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B661C74-F884-08A5-D0DC-CA869CE342A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200</a:t>
            </a:fld>
            <a:endParaRPr lang="cs-CZ"/>
          </a:p>
        </p:txBody>
      </p:sp>
    </p:spTree>
    <p:extLst>
      <p:ext uri="{BB962C8B-B14F-4D97-AF65-F5344CB8AC3E}">
        <p14:creationId xmlns:p14="http://schemas.microsoft.com/office/powerpoint/2010/main" val="396234164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96ACBFA-F8D7-DECB-1C66-E6E4F36200CB}"/>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Co vedlo k válce na Ukrajině</a:t>
            </a:r>
          </a:p>
        </p:txBody>
      </p:sp>
      <p:sp>
        <p:nvSpPr>
          <p:cNvPr id="5" name="TextBox 4"/>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6" name="TextBox 5"/>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201</a:t>
            </a:r>
          </a:p>
        </p:txBody>
      </p:sp>
    </p:spTree>
    <p:extLst>
      <p:ext uri="{BB962C8B-B14F-4D97-AF65-F5344CB8AC3E}">
        <p14:creationId xmlns:p14="http://schemas.microsoft.com/office/powerpoint/2010/main" val="95708983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 name="Rectangle 18"/>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Nadpis 4">
            <a:extLst>
              <a:ext uri="{FF2B5EF4-FFF2-40B4-BE49-F238E27FC236}">
                <a16:creationId xmlns:a16="http://schemas.microsoft.com/office/drawing/2014/main" id="{443280C4-194B-C2CE-A669-15A5E7098892}"/>
              </a:ext>
            </a:extLst>
          </p:cNvPr>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lang="cs-CZ" sz="3400" b="1" dirty="0">
                <a:solidFill>
                  <a:srgbClr val="0F172A"/>
                </a:solidFill>
                <a:latin typeface="Calibri"/>
              </a:rPr>
              <a:t>Základní údaje o Ukrajině </a:t>
            </a:r>
            <a:endParaRPr lang="cs-CZ"/>
          </a:p>
        </p:txBody>
      </p:sp>
      <p:graphicFrame>
        <p:nvGraphicFramePr>
          <p:cNvPr id="18" name="Zástupný text 15">
            <a:extLst>
              <a:ext uri="{FF2B5EF4-FFF2-40B4-BE49-F238E27FC236}">
                <a16:creationId xmlns:a16="http://schemas.microsoft.com/office/drawing/2014/main" id="{15D9FD40-07B6-618D-4050-980E5223B5E8}"/>
              </a:ext>
            </a:extLst>
          </p:cNvPr>
          <p:cNvGraphicFramePr/>
          <p:nvPr>
            <p:extLst>
              <p:ext uri="{D42A27DB-BD31-4B8C-83A1-F6EECF244321}">
                <p14:modId xmlns:p14="http://schemas.microsoft.com/office/powerpoint/2010/main" val="18545462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Box 20"/>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22" name="TextBox 21"/>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202</a:t>
            </a:r>
          </a:p>
        </p:txBody>
      </p:sp>
    </p:spTree>
    <p:extLst>
      <p:ext uri="{BB962C8B-B14F-4D97-AF65-F5344CB8AC3E}">
        <p14:creationId xmlns:p14="http://schemas.microsoft.com/office/powerpoint/2010/main" val="136939807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C3CAB4E-8406-5495-7AA4-540940ADAF00}"/>
              </a:ext>
            </a:extLst>
          </p:cNvPr>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lang="cs-CZ" sz="3400" b="1">
                <a:solidFill>
                  <a:srgbClr val="0F172A"/>
                </a:solidFill>
                <a:latin typeface="Calibri"/>
              </a:rPr>
              <a:t>Parlamentní volby (březen 1990)</a:t>
            </a:r>
            <a:br>
              <a:rPr lang="cs-CZ" b="1"/>
            </a:br>
            <a:endParaRPr lang="cs-CZ"/>
          </a:p>
        </p:txBody>
      </p:sp>
      <p:graphicFrame>
        <p:nvGraphicFramePr>
          <p:cNvPr id="5" name="Zástupný text 2">
            <a:extLst>
              <a:ext uri="{FF2B5EF4-FFF2-40B4-BE49-F238E27FC236}">
                <a16:creationId xmlns:a16="http://schemas.microsoft.com/office/drawing/2014/main" id="{4B28EBE1-F676-E48F-1CD7-65F5AAE5A567}"/>
              </a:ext>
            </a:extLst>
          </p:cNvPr>
          <p:cNvGraphicFramePr/>
          <p:nvPr>
            <p:extLst>
              <p:ext uri="{D42A27DB-BD31-4B8C-83A1-F6EECF244321}">
                <p14:modId xmlns:p14="http://schemas.microsoft.com/office/powerpoint/2010/main" val="27623826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203</a:t>
            </a:r>
          </a:p>
        </p:txBody>
      </p:sp>
    </p:spTree>
    <p:extLst>
      <p:ext uri="{BB962C8B-B14F-4D97-AF65-F5344CB8AC3E}">
        <p14:creationId xmlns:p14="http://schemas.microsoft.com/office/powerpoint/2010/main" val="29454104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CCF49E6-663F-BFE9-39AD-23821A8FCC47}"/>
              </a:ext>
            </a:extLst>
          </p:cNvPr>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lang="cs-CZ" sz="3400" b="1" dirty="0">
                <a:solidFill>
                  <a:srgbClr val="0F172A"/>
                </a:solidFill>
                <a:latin typeface="Calibri"/>
              </a:rPr>
              <a:t>Deklarace suverenity Ukrajiny (16. července 1990)</a:t>
            </a:r>
          </a:p>
        </p:txBody>
      </p:sp>
      <p:graphicFrame>
        <p:nvGraphicFramePr>
          <p:cNvPr id="5" name="Zástupný text 2">
            <a:extLst>
              <a:ext uri="{FF2B5EF4-FFF2-40B4-BE49-F238E27FC236}">
                <a16:creationId xmlns:a16="http://schemas.microsoft.com/office/drawing/2014/main" id="{7F15886C-11B7-3F87-2C5B-2460999CE62E}"/>
              </a:ext>
            </a:extLst>
          </p:cNvPr>
          <p:cNvGraphicFramePr/>
          <p:nvPr>
            <p:extLst>
              <p:ext uri="{D42A27DB-BD31-4B8C-83A1-F6EECF244321}">
                <p14:modId xmlns:p14="http://schemas.microsoft.com/office/powerpoint/2010/main" val="8271440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204</a:t>
            </a:r>
          </a:p>
        </p:txBody>
      </p:sp>
    </p:spTree>
    <p:extLst>
      <p:ext uri="{BB962C8B-B14F-4D97-AF65-F5344CB8AC3E}">
        <p14:creationId xmlns:p14="http://schemas.microsoft.com/office/powerpoint/2010/main" val="185377163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DACE950-32CF-A519-A925-75AFD10891FE}"/>
              </a:ext>
            </a:extLst>
          </p:cNvPr>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lang="cs-CZ" sz="3400" b="1" dirty="0">
                <a:solidFill>
                  <a:srgbClr val="0F172A"/>
                </a:solidFill>
                <a:latin typeface="Calibri"/>
              </a:rPr>
              <a:t>Celostátní referendum o nezávislosti</a:t>
            </a:r>
            <a:endParaRPr lang="cs-CZ"/>
          </a:p>
        </p:txBody>
      </p:sp>
      <p:graphicFrame>
        <p:nvGraphicFramePr>
          <p:cNvPr id="5" name="Zástupný text 2">
            <a:extLst>
              <a:ext uri="{FF2B5EF4-FFF2-40B4-BE49-F238E27FC236}">
                <a16:creationId xmlns:a16="http://schemas.microsoft.com/office/drawing/2014/main" id="{682A03C9-D312-9860-389F-7AB4BCA31E51}"/>
              </a:ext>
            </a:extLst>
          </p:cNvPr>
          <p:cNvGraphicFramePr/>
          <p:nvPr>
            <p:extLst>
              <p:ext uri="{D42A27DB-BD31-4B8C-83A1-F6EECF244321}">
                <p14:modId xmlns:p14="http://schemas.microsoft.com/office/powerpoint/2010/main" val="42566952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205</a:t>
            </a:r>
          </a:p>
        </p:txBody>
      </p:sp>
    </p:spTree>
    <p:extLst>
      <p:ext uri="{BB962C8B-B14F-4D97-AF65-F5344CB8AC3E}">
        <p14:creationId xmlns:p14="http://schemas.microsoft.com/office/powerpoint/2010/main" val="313162031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Nadpis 3">
            <a:extLst>
              <a:ext uri="{FF2B5EF4-FFF2-40B4-BE49-F238E27FC236}">
                <a16:creationId xmlns:a16="http://schemas.microsoft.com/office/drawing/2014/main" id="{8CD96C76-B755-A1CF-57FF-C169CC4A89E3}"/>
              </a:ext>
            </a:extLst>
          </p:cNvPr>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lang="cs-CZ" sz="3400" b="1" dirty="0">
                <a:solidFill>
                  <a:srgbClr val="0F172A"/>
                </a:solidFill>
                <a:latin typeface="Calibri"/>
              </a:rPr>
              <a:t>Zákon o státním jazyku</a:t>
            </a:r>
            <a:endParaRPr lang="cs-CZ"/>
          </a:p>
        </p:txBody>
      </p:sp>
      <p:graphicFrame>
        <p:nvGraphicFramePr>
          <p:cNvPr id="7" name="Zástupný text 4">
            <a:extLst>
              <a:ext uri="{FF2B5EF4-FFF2-40B4-BE49-F238E27FC236}">
                <a16:creationId xmlns:a16="http://schemas.microsoft.com/office/drawing/2014/main" id="{BFDEB156-5F01-47C5-B650-38019F309E9E}"/>
              </a:ext>
            </a:extLst>
          </p:cNvPr>
          <p:cNvGraphicFramePr/>
          <p:nvPr>
            <p:extLst>
              <p:ext uri="{D42A27DB-BD31-4B8C-83A1-F6EECF244321}">
                <p14:modId xmlns:p14="http://schemas.microsoft.com/office/powerpoint/2010/main" val="42525827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1" name="TextBox 10"/>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206</a:t>
            </a:r>
          </a:p>
        </p:txBody>
      </p:sp>
    </p:spTree>
    <p:extLst>
      <p:ext uri="{BB962C8B-B14F-4D97-AF65-F5344CB8AC3E}">
        <p14:creationId xmlns:p14="http://schemas.microsoft.com/office/powerpoint/2010/main" val="322966127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dirty="0" err="1">
                <a:solidFill>
                  <a:srgbClr val="0F172A"/>
                </a:solidFill>
                <a:latin typeface="Calibri"/>
              </a:rPr>
              <a:t>Stručný</a:t>
            </a:r>
            <a:r>
              <a:rPr sz="3400" b="1" dirty="0">
                <a:solidFill>
                  <a:srgbClr val="0F172A"/>
                </a:solidFill>
                <a:latin typeface="Calibri"/>
              </a:rPr>
              <a:t> </a:t>
            </a:r>
            <a:r>
              <a:rPr sz="3400" b="1" dirty="0" err="1">
                <a:solidFill>
                  <a:srgbClr val="0F172A"/>
                </a:solidFill>
                <a:latin typeface="Calibri"/>
              </a:rPr>
              <a:t>výtah</a:t>
            </a:r>
            <a:endParaRPr lang="cs-CZ"/>
          </a:p>
        </p:txBody>
      </p:sp>
      <p:graphicFrame>
        <p:nvGraphicFramePr>
          <p:cNvPr id="5" name="Content Placeholder 2">
            <a:extLst>
              <a:ext uri="{FF2B5EF4-FFF2-40B4-BE49-F238E27FC236}">
                <a16:creationId xmlns:a16="http://schemas.microsoft.com/office/drawing/2014/main" id="{89D8AC68-D9B9-1F29-08EB-301F39792403}"/>
              </a:ext>
            </a:extLst>
          </p:cNvPr>
          <p:cNvGraphicFramePr/>
          <p:nvPr>
            <p:extLst>
              <p:ext uri="{D42A27DB-BD31-4B8C-83A1-F6EECF244321}">
                <p14:modId xmlns:p14="http://schemas.microsoft.com/office/powerpoint/2010/main" val="16995232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207</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dirty="0" err="1">
                <a:solidFill>
                  <a:srgbClr val="0F172A"/>
                </a:solidFill>
                <a:latin typeface="Calibri"/>
              </a:rPr>
              <a:t>Právní</a:t>
            </a:r>
            <a:r>
              <a:rPr sz="3400" b="1" dirty="0">
                <a:solidFill>
                  <a:srgbClr val="0F172A"/>
                </a:solidFill>
                <a:latin typeface="Calibri"/>
              </a:rPr>
              <a:t> </a:t>
            </a:r>
            <a:r>
              <a:rPr sz="3400" b="1" dirty="0" err="1">
                <a:solidFill>
                  <a:srgbClr val="0F172A"/>
                </a:solidFill>
                <a:latin typeface="Calibri"/>
              </a:rPr>
              <a:t>analýza</a:t>
            </a:r>
            <a:r>
              <a:rPr sz="3400" b="1" dirty="0">
                <a:solidFill>
                  <a:srgbClr val="0F172A"/>
                </a:solidFill>
                <a:latin typeface="Calibri"/>
              </a:rPr>
              <a:t> – </a:t>
            </a:r>
            <a:r>
              <a:rPr sz="3400" b="1" dirty="0" err="1">
                <a:solidFill>
                  <a:srgbClr val="0F172A"/>
                </a:solidFill>
                <a:latin typeface="Calibri"/>
              </a:rPr>
              <a:t>část</a:t>
            </a:r>
            <a:r>
              <a:rPr sz="3400" b="1" dirty="0">
                <a:solidFill>
                  <a:srgbClr val="0F172A"/>
                </a:solidFill>
                <a:latin typeface="Calibri"/>
              </a:rPr>
              <a:t> 1</a:t>
            </a:r>
            <a:endParaRPr lang="cs-CZ"/>
          </a:p>
        </p:txBody>
      </p:sp>
      <p:graphicFrame>
        <p:nvGraphicFramePr>
          <p:cNvPr id="5" name="Content Placeholder 2">
            <a:extLst>
              <a:ext uri="{FF2B5EF4-FFF2-40B4-BE49-F238E27FC236}">
                <a16:creationId xmlns:a16="http://schemas.microsoft.com/office/drawing/2014/main" id="{0A827D05-6765-38B2-2E9E-C1894B6FF501}"/>
              </a:ext>
            </a:extLst>
          </p:cNvPr>
          <p:cNvGraphicFramePr>
            <a:graphicFrameLocks noGrp="1"/>
          </p:cNvGraphicFramePr>
          <p:nvPr>
            <p:ph idx="1"/>
            <p:extLst>
              <p:ext uri="{D42A27DB-BD31-4B8C-83A1-F6EECF244321}">
                <p14:modId xmlns:p14="http://schemas.microsoft.com/office/powerpoint/2010/main" val="21361464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208</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dirty="0" err="1">
                <a:solidFill>
                  <a:srgbClr val="0F172A"/>
                </a:solidFill>
                <a:latin typeface="Calibri"/>
              </a:rPr>
              <a:t>Právní</a:t>
            </a:r>
            <a:r>
              <a:rPr sz="3400" b="1" dirty="0">
                <a:solidFill>
                  <a:srgbClr val="0F172A"/>
                </a:solidFill>
                <a:latin typeface="Calibri"/>
              </a:rPr>
              <a:t> </a:t>
            </a:r>
            <a:r>
              <a:rPr sz="3400" b="1" dirty="0" err="1">
                <a:solidFill>
                  <a:srgbClr val="0F172A"/>
                </a:solidFill>
                <a:latin typeface="Calibri"/>
              </a:rPr>
              <a:t>analýza</a:t>
            </a:r>
            <a:r>
              <a:rPr sz="3400" b="1" dirty="0">
                <a:solidFill>
                  <a:srgbClr val="0F172A"/>
                </a:solidFill>
                <a:latin typeface="Calibri"/>
              </a:rPr>
              <a:t> – </a:t>
            </a:r>
            <a:r>
              <a:rPr sz="3400" b="1" dirty="0" err="1">
                <a:solidFill>
                  <a:srgbClr val="0F172A"/>
                </a:solidFill>
                <a:latin typeface="Calibri"/>
              </a:rPr>
              <a:t>část</a:t>
            </a:r>
            <a:r>
              <a:rPr sz="3400" b="1" dirty="0">
                <a:solidFill>
                  <a:srgbClr val="0F172A"/>
                </a:solidFill>
                <a:latin typeface="Calibri"/>
              </a:rPr>
              <a:t> 2</a:t>
            </a:r>
            <a:endParaRPr lang="cs-CZ"/>
          </a:p>
        </p:txBody>
      </p:sp>
      <p:graphicFrame>
        <p:nvGraphicFramePr>
          <p:cNvPr id="5" name="Content Placeholder 2">
            <a:extLst>
              <a:ext uri="{FF2B5EF4-FFF2-40B4-BE49-F238E27FC236}">
                <a16:creationId xmlns:a16="http://schemas.microsoft.com/office/drawing/2014/main" id="{814F6EFF-2295-AC4E-0463-D91C7A66FDA2}"/>
              </a:ext>
            </a:extLst>
          </p:cNvPr>
          <p:cNvGraphicFramePr>
            <a:graphicFrameLocks noGrp="1"/>
          </p:cNvGraphicFramePr>
          <p:nvPr>
            <p:ph idx="1"/>
            <p:extLst>
              <p:ext uri="{D42A27DB-BD31-4B8C-83A1-F6EECF244321}">
                <p14:modId xmlns:p14="http://schemas.microsoft.com/office/powerpoint/2010/main" val="27765521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209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C1A50CD-D2C6-09F0-3E38-C5C73AA9D04B}"/>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Jimmy Carter</a:t>
            </a:r>
          </a:p>
        </p:txBody>
      </p:sp>
      <p:sp>
        <p:nvSpPr>
          <p:cNvPr id="3" name="Zástupný obsah 2">
            <a:extLst>
              <a:ext uri="{FF2B5EF4-FFF2-40B4-BE49-F238E27FC236}">
                <a16:creationId xmlns:a16="http://schemas.microsoft.com/office/drawing/2014/main" id="{418F2BEB-A4D4-F56E-98B6-F3EF54E04492}"/>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James Earl Carter, Jr. (* 1. října 1924 Plains, Georgie) je  39. prezident Spojených států amerických (1977–1981), </a:t>
            </a:r>
          </a:p>
          <a:p>
            <a:pPr algn="l">
              <a:lnSpc>
                <a:spcPct val="115000"/>
              </a:lnSpc>
              <a:spcAft>
                <a:spcPts val="600"/>
              </a:spcAft>
            </a:pPr>
            <a:r>
              <a:rPr lang="cs-CZ" sz="2000" b="0" dirty="0">
                <a:solidFill>
                  <a:srgbClr val="334155"/>
                </a:solidFill>
                <a:latin typeface="Calibri"/>
              </a:rPr>
              <a:t>76. guvernér Georgie (1972–1975) a </a:t>
            </a:r>
          </a:p>
          <a:p>
            <a:pPr algn="l">
              <a:lnSpc>
                <a:spcPct val="115000"/>
              </a:lnSpc>
              <a:spcAft>
                <a:spcPts val="600"/>
              </a:spcAft>
            </a:pPr>
            <a:r>
              <a:rPr lang="cs-CZ" sz="2000" b="0" dirty="0">
                <a:solidFill>
                  <a:srgbClr val="334155"/>
                </a:solidFill>
                <a:latin typeface="Calibri"/>
              </a:rPr>
              <a:t>senátor v senátu státu Georgie (1962–1966). </a:t>
            </a:r>
          </a:p>
          <a:p>
            <a:pPr algn="l">
              <a:lnSpc>
                <a:spcPct val="115000"/>
              </a:lnSpc>
              <a:spcAft>
                <a:spcPts val="600"/>
              </a:spcAft>
            </a:pPr>
            <a:r>
              <a:rPr lang="cs-CZ" sz="2000" b="0" dirty="0">
                <a:solidFill>
                  <a:srgbClr val="334155"/>
                </a:solidFill>
                <a:latin typeface="Calibri"/>
              </a:rPr>
              <a:t>Carter v roce 2002 obdržel Nobelovu cenu za mír za obnovu vztahů mezi USA a Kubou</a:t>
            </a:r>
          </a:p>
        </p:txBody>
      </p:sp>
      <p:sp>
        <p:nvSpPr>
          <p:cNvPr id="4" name="Zástupný symbol pro zápatí 3">
            <a:extLst>
              <a:ext uri="{FF2B5EF4-FFF2-40B4-BE49-F238E27FC236}">
                <a16:creationId xmlns:a16="http://schemas.microsoft.com/office/drawing/2014/main" id="{23068809-F803-576C-39AE-3A6ADF90669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498BE68-62BC-77DD-AC91-6EDADDE97F6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21</a:t>
            </a:fld>
            <a:endParaRPr lang="cs-CZ"/>
          </a:p>
        </p:txBody>
      </p:sp>
    </p:spTree>
    <p:extLst>
      <p:ext uri="{BB962C8B-B14F-4D97-AF65-F5344CB8AC3E}">
        <p14:creationId xmlns:p14="http://schemas.microsoft.com/office/powerpoint/2010/main" val="10939848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943100" y="574674"/>
            <a:ext cx="8304213" cy="923926"/>
          </a:xfrm>
        </p:spPr>
        <p:txBody>
          <a:bodyPr wrap="square" anchor="t">
            <a:normAutofit/>
          </a:bodyPr>
          <a:lstStyle/>
          <a:p>
            <a:pPr algn="l">
              <a:lnSpc>
                <a:spcPct val="105000"/>
              </a:lnSpc>
              <a:spcAft>
                <a:spcPts val="400"/>
              </a:spcAft>
            </a:pPr>
            <a:r>
              <a:rPr lang="cs-CZ" sz="3400" b="1" dirty="0">
                <a:solidFill>
                  <a:srgbClr val="0F172A"/>
                </a:solidFill>
                <a:latin typeface="Calibri"/>
              </a:rPr>
              <a:t>Referendum na Krymu</a:t>
            </a:r>
            <a:endParaRPr lang="cs-CZ"/>
          </a:p>
        </p:txBody>
      </p:sp>
      <p:graphicFrame>
        <p:nvGraphicFramePr>
          <p:cNvPr id="5" name="Content Placeholder 2">
            <a:extLst>
              <a:ext uri="{FF2B5EF4-FFF2-40B4-BE49-F238E27FC236}">
                <a16:creationId xmlns:a16="http://schemas.microsoft.com/office/drawing/2014/main" id="{F2775C78-A080-B5EB-FA92-F06E91C49101}"/>
              </a:ext>
            </a:extLst>
          </p:cNvPr>
          <p:cNvGraphicFramePr>
            <a:graphicFrameLocks noGrp="1"/>
          </p:cNvGraphicFramePr>
          <p:nvPr>
            <p:ph type="chart" sz="quarter" idx="10"/>
          </p:nvPr>
        </p:nvGraphicFramePr>
        <p:xfrm>
          <a:off x="1943101" y="1498601"/>
          <a:ext cx="8304213" cy="4603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210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dirty="0" err="1">
                <a:solidFill>
                  <a:srgbClr val="0F172A"/>
                </a:solidFill>
                <a:latin typeface="Calibri"/>
              </a:rPr>
              <a:t>Kontext</a:t>
            </a:r>
            <a:r>
              <a:rPr sz="3400" b="1" dirty="0">
                <a:solidFill>
                  <a:srgbClr val="0F172A"/>
                </a:solidFill>
                <a:latin typeface="Calibri"/>
              </a:rPr>
              <a:t> a </a:t>
            </a:r>
            <a:r>
              <a:rPr sz="3400" b="1" dirty="0" err="1">
                <a:solidFill>
                  <a:srgbClr val="0F172A"/>
                </a:solidFill>
                <a:latin typeface="Calibri"/>
              </a:rPr>
              <a:t>význam</a:t>
            </a:r>
            <a:endParaRPr lang="cs-CZ"/>
          </a:p>
        </p:txBody>
      </p:sp>
      <p:graphicFrame>
        <p:nvGraphicFramePr>
          <p:cNvPr id="5" name="Content Placeholder 2">
            <a:extLst>
              <a:ext uri="{FF2B5EF4-FFF2-40B4-BE49-F238E27FC236}">
                <a16:creationId xmlns:a16="http://schemas.microsoft.com/office/drawing/2014/main" id="{6AF8FC29-572B-1FB4-B146-293B706E22D0}"/>
              </a:ext>
            </a:extLst>
          </p:cNvPr>
          <p:cNvGraphicFramePr>
            <a:graphicFrameLocks noGrp="1"/>
          </p:cNvGraphicFramePr>
          <p:nvPr>
            <p:ph idx="1"/>
            <p:extLst>
              <p:ext uri="{D42A27DB-BD31-4B8C-83A1-F6EECF244321}">
                <p14:modId xmlns:p14="http://schemas.microsoft.com/office/powerpoint/2010/main" val="11422945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211</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dirty="0" err="1">
                <a:solidFill>
                  <a:srgbClr val="0F172A"/>
                </a:solidFill>
                <a:latin typeface="Calibri"/>
              </a:rPr>
              <a:t>Právní</a:t>
            </a:r>
            <a:r>
              <a:rPr sz="3400" b="1" dirty="0">
                <a:solidFill>
                  <a:srgbClr val="0F172A"/>
                </a:solidFill>
                <a:latin typeface="Calibri"/>
              </a:rPr>
              <a:t> </a:t>
            </a:r>
            <a:r>
              <a:rPr sz="3400" b="1" dirty="0" err="1">
                <a:solidFill>
                  <a:srgbClr val="0F172A"/>
                </a:solidFill>
                <a:latin typeface="Calibri"/>
              </a:rPr>
              <a:t>rámec</a:t>
            </a:r>
            <a:r>
              <a:rPr sz="3400" b="1" dirty="0">
                <a:solidFill>
                  <a:srgbClr val="0F172A"/>
                </a:solidFill>
                <a:latin typeface="Calibri"/>
              </a:rPr>
              <a:t> a </a:t>
            </a:r>
            <a:r>
              <a:rPr sz="3400" b="1" dirty="0" err="1">
                <a:solidFill>
                  <a:srgbClr val="0F172A"/>
                </a:solidFill>
                <a:latin typeface="Calibri"/>
              </a:rPr>
              <a:t>dopady</a:t>
            </a:r>
            <a:endParaRPr lang="cs-CZ"/>
          </a:p>
        </p:txBody>
      </p:sp>
      <p:graphicFrame>
        <p:nvGraphicFramePr>
          <p:cNvPr id="5" name="Content Placeholder 2">
            <a:extLst>
              <a:ext uri="{FF2B5EF4-FFF2-40B4-BE49-F238E27FC236}">
                <a16:creationId xmlns:a16="http://schemas.microsoft.com/office/drawing/2014/main" id="{51CA6835-CF53-7990-8864-D913DE65EFDB}"/>
              </a:ext>
            </a:extLst>
          </p:cNvPr>
          <p:cNvGraphicFramePr>
            <a:graphicFrameLocks noGrp="1"/>
          </p:cNvGraphicFramePr>
          <p:nvPr>
            <p:ph idx="1"/>
            <p:extLst>
              <p:ext uri="{D42A27DB-BD31-4B8C-83A1-F6EECF244321}">
                <p14:modId xmlns:p14="http://schemas.microsoft.com/office/powerpoint/2010/main" val="38118576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212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dirty="0" err="1">
                <a:solidFill>
                  <a:srgbClr val="0F172A"/>
                </a:solidFill>
                <a:latin typeface="Calibri"/>
              </a:rPr>
              <a:t>Historický</a:t>
            </a:r>
            <a:r>
              <a:rPr sz="3400" b="1" dirty="0">
                <a:solidFill>
                  <a:srgbClr val="0F172A"/>
                </a:solidFill>
                <a:latin typeface="Calibri"/>
              </a:rPr>
              <a:t> </a:t>
            </a:r>
            <a:r>
              <a:rPr sz="3400" b="1" dirty="0" err="1">
                <a:solidFill>
                  <a:srgbClr val="0F172A"/>
                </a:solidFill>
                <a:latin typeface="Calibri"/>
              </a:rPr>
              <a:t>význam</a:t>
            </a:r>
            <a:endParaRPr lang="cs-CZ"/>
          </a:p>
        </p:txBody>
      </p:sp>
      <p:graphicFrame>
        <p:nvGraphicFramePr>
          <p:cNvPr id="5" name="Content Placeholder 2">
            <a:extLst>
              <a:ext uri="{FF2B5EF4-FFF2-40B4-BE49-F238E27FC236}">
                <a16:creationId xmlns:a16="http://schemas.microsoft.com/office/drawing/2014/main" id="{E37F8DCA-BB31-C0FD-366C-862566FE14E3}"/>
              </a:ext>
            </a:extLst>
          </p:cNvPr>
          <p:cNvGraphicFramePr>
            <a:graphicFrameLocks noGrp="1"/>
          </p:cNvGraphicFramePr>
          <p:nvPr>
            <p:ph idx="1"/>
            <p:extLst>
              <p:ext uri="{D42A27DB-BD31-4B8C-83A1-F6EECF244321}">
                <p14:modId xmlns:p14="http://schemas.microsoft.com/office/powerpoint/2010/main" val="20432194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213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lang="cs-CZ" sz="3400" b="1" dirty="0">
                <a:solidFill>
                  <a:srgbClr val="0F172A"/>
                </a:solidFill>
                <a:latin typeface="Calibri"/>
              </a:rPr>
              <a:t>Oranžová revoluce</a:t>
            </a:r>
            <a:endParaRPr dirty="0"/>
          </a:p>
        </p:txBody>
      </p:sp>
      <p:graphicFrame>
        <p:nvGraphicFramePr>
          <p:cNvPr id="5" name="Content Placeholder 2">
            <a:extLst>
              <a:ext uri="{FF2B5EF4-FFF2-40B4-BE49-F238E27FC236}">
                <a16:creationId xmlns:a16="http://schemas.microsoft.com/office/drawing/2014/main" id="{245CC4CB-E692-73AC-18F9-79F9B371B1A7}"/>
              </a:ext>
            </a:extLst>
          </p:cNvPr>
          <p:cNvGraphicFramePr>
            <a:graphicFrameLocks noGrp="1"/>
          </p:cNvGraphicFramePr>
          <p:nvPr>
            <p:ph idx="1"/>
            <p:extLst>
              <p:ext uri="{D42A27DB-BD31-4B8C-83A1-F6EECF244321}">
                <p14:modId xmlns:p14="http://schemas.microsoft.com/office/powerpoint/2010/main" val="28530137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214</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Symbolika a výsledek</a:t>
            </a:r>
          </a:p>
        </p:txBody>
      </p:sp>
      <p:graphicFrame>
        <p:nvGraphicFramePr>
          <p:cNvPr id="5" name="Content Placeholder 2">
            <a:extLst>
              <a:ext uri="{FF2B5EF4-FFF2-40B4-BE49-F238E27FC236}">
                <a16:creationId xmlns:a16="http://schemas.microsoft.com/office/drawing/2014/main" id="{91F2C2A2-CE01-AFDE-224D-773C8EDEF33A}"/>
              </a:ext>
            </a:extLst>
          </p:cNvPr>
          <p:cNvGraphicFramePr>
            <a:graphicFrameLocks noGrp="1"/>
          </p:cNvGraphicFramePr>
          <p:nvPr>
            <p:ph idx="1"/>
            <p:extLst>
              <p:ext uri="{D42A27DB-BD31-4B8C-83A1-F6EECF244321}">
                <p14:modId xmlns:p14="http://schemas.microsoft.com/office/powerpoint/2010/main" val="17897144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215</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Dlouhodobý dopad</a:t>
            </a:r>
          </a:p>
        </p:txBody>
      </p:sp>
      <p:graphicFrame>
        <p:nvGraphicFramePr>
          <p:cNvPr id="5" name="Content Placeholder 2">
            <a:extLst>
              <a:ext uri="{FF2B5EF4-FFF2-40B4-BE49-F238E27FC236}">
                <a16:creationId xmlns:a16="http://schemas.microsoft.com/office/drawing/2014/main" id="{7F23EB88-8254-F390-081C-265B6442CA69}"/>
              </a:ext>
            </a:extLst>
          </p:cNvPr>
          <p:cNvGraphicFramePr>
            <a:graphicFrameLocks noGrp="1"/>
          </p:cNvGraphicFramePr>
          <p:nvPr>
            <p:ph idx="1"/>
            <p:extLst>
              <p:ext uri="{D42A27DB-BD31-4B8C-83A1-F6EECF244321}">
                <p14:modId xmlns:p14="http://schemas.microsoft.com/office/powerpoint/2010/main" val="23317338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216</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Srovnání s Euromajdanem</a:t>
            </a:r>
          </a:p>
        </p:txBody>
      </p:sp>
      <p:graphicFrame>
        <p:nvGraphicFramePr>
          <p:cNvPr id="5" name="Content Placeholder 2">
            <a:extLst>
              <a:ext uri="{FF2B5EF4-FFF2-40B4-BE49-F238E27FC236}">
                <a16:creationId xmlns:a16="http://schemas.microsoft.com/office/drawing/2014/main" id="{98D2EAEA-B8FE-2555-79F6-326DCA569BFB}"/>
              </a:ext>
            </a:extLst>
          </p:cNvPr>
          <p:cNvGraphicFramePr>
            <a:graphicFrameLocks noGrp="1"/>
          </p:cNvGraphicFramePr>
          <p:nvPr>
            <p:ph idx="1"/>
            <p:extLst>
              <p:ext uri="{D42A27DB-BD31-4B8C-83A1-F6EECF244321}">
                <p14:modId xmlns:p14="http://schemas.microsoft.com/office/powerpoint/2010/main" val="22202427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217</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p:txBody>
          <a:bodyPr wrap="square" anchor="t"/>
          <a:lstStyle/>
          <a:p>
            <a:pPr algn="l">
              <a:lnSpc>
                <a:spcPct val="105000"/>
              </a:lnSpc>
              <a:spcAft>
                <a:spcPts val="400"/>
              </a:spcAft>
            </a:pPr>
            <a:r>
              <a:rPr sz="3400" b="1" dirty="0">
                <a:solidFill>
                  <a:srgbClr val="0F172A"/>
                </a:solidFill>
                <a:latin typeface="Calibri"/>
              </a:rPr>
              <a:t>Viktor </a:t>
            </a:r>
            <a:r>
              <a:rPr sz="3400" b="1" dirty="0" err="1">
                <a:solidFill>
                  <a:srgbClr val="0F172A"/>
                </a:solidFill>
                <a:latin typeface="Calibri"/>
              </a:rPr>
              <a:t>Janukovyč</a:t>
            </a:r>
            <a:endParaRPr dirty="0"/>
          </a:p>
        </p:txBody>
      </p:sp>
      <p:sp>
        <p:nvSpPr>
          <p:cNvPr id="3" name="Subtitle 2"/>
          <p:cNvSpPr>
            <a:spLocks noGrp="1"/>
          </p:cNvSpPr>
          <p:nvPr>
            <p:ph type="subTitle" idx="1"/>
          </p:nvPr>
        </p:nvSpPr>
        <p:spPr/>
        <p:txBody>
          <a:bodyPr wrap="square"/>
          <a:lstStyle/>
          <a:p>
            <a:pPr algn="l">
              <a:lnSpc>
                <a:spcPct val="115000"/>
              </a:lnSpc>
              <a:spcAft>
                <a:spcPts val="600"/>
              </a:spcAft>
            </a:pPr>
            <a:r>
              <a:rPr sz="2000" b="0">
                <a:solidFill>
                  <a:srgbClr val="334155"/>
                </a:solidFill>
                <a:latin typeface="Calibri"/>
              </a:rPr>
              <a:t>Politická kariéra, prezidentství a pád</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218</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Rectangle 1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2000" y="1138265"/>
            <a:ext cx="5791199" cy="1401183"/>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Základní fakta</a:t>
            </a:r>
          </a:p>
        </p:txBody>
      </p:sp>
      <p:cxnSp>
        <p:nvCxnSpPr>
          <p:cNvPr id="11" name="Straight Connector 1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descr="Obsah obrázku oblečení, osoba, Lidská tvář, muž&#10;&#10;Obsah vygenerovaný umělou inteligencí může být nesprávný.">
            <a:extLst>
              <a:ext uri="{FF2B5EF4-FFF2-40B4-BE49-F238E27FC236}">
                <a16:creationId xmlns:a16="http://schemas.microsoft.com/office/drawing/2014/main" id="{7FC63676-4978-2093-970E-3A5500570553}"/>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8024191" y="1024192"/>
            <a:ext cx="3452192" cy="4804300"/>
          </a:xfrm>
          <a:prstGeom prst="rect">
            <a:avLst/>
          </a:prstGeom>
        </p:spPr>
      </p:pic>
      <p:graphicFrame>
        <p:nvGraphicFramePr>
          <p:cNvPr id="5" name="Content Placeholder 2">
            <a:extLst>
              <a:ext uri="{FF2B5EF4-FFF2-40B4-BE49-F238E27FC236}">
                <a16:creationId xmlns:a16="http://schemas.microsoft.com/office/drawing/2014/main" id="{A604E26F-18EF-0DF8-E693-DAF63527C0AB}"/>
              </a:ext>
            </a:extLst>
          </p:cNvPr>
          <p:cNvGraphicFramePr>
            <a:graphicFrameLocks noGrp="1"/>
          </p:cNvGraphicFramePr>
          <p:nvPr>
            <p:ph sz="half" idx="2"/>
            <p:extLst>
              <p:ext uri="{D42A27DB-BD31-4B8C-83A1-F6EECF244321}">
                <p14:modId xmlns:p14="http://schemas.microsoft.com/office/powerpoint/2010/main" val="67655470"/>
              </p:ext>
            </p:extLst>
          </p:nvPr>
        </p:nvGraphicFramePr>
        <p:xfrm>
          <a:off x="762000" y="2551176"/>
          <a:ext cx="5791199" cy="3602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ovéPole 5">
            <a:extLst>
              <a:ext uri="{FF2B5EF4-FFF2-40B4-BE49-F238E27FC236}">
                <a16:creationId xmlns:a16="http://schemas.microsoft.com/office/drawing/2014/main" id="{331CFF13-6A9A-CC72-7806-D499DE8A41EC}"/>
              </a:ext>
            </a:extLst>
          </p:cNvPr>
          <p:cNvSpPr txBox="1"/>
          <p:nvPr/>
        </p:nvSpPr>
        <p:spPr>
          <a:xfrm>
            <a:off x="9175753" y="5628437"/>
            <a:ext cx="2300630" cy="200055"/>
          </a:xfrm>
          <a:prstGeom prst="rect">
            <a:avLst/>
          </a:prstGeom>
          <a:solidFill>
            <a:srgbClr val="000000"/>
          </a:solidFill>
        </p:spPr>
        <p:txBody>
          <a:bodyPr wrap="square" rtlCol="0">
            <a:spAutoFit/>
          </a:bodyPr>
          <a:lstStyle/>
          <a:p>
            <a:pPr algn="l">
              <a:lnSpc>
                <a:spcPct val="115000"/>
              </a:lnSpc>
              <a:spcAft>
                <a:spcPts val="600"/>
              </a:spcAft>
            </a:pPr>
            <a:r>
              <a:rPr lang="cs-CZ" sz="2000" b="0">
                <a:solidFill>
                  <a:srgbClr val="334155"/>
                </a:solidFill>
                <a:latin typeface="Calibri"/>
                <a:hlinkClick r:id="rId3" tooltip="https://bs.wikipedia.org/wiki/Spisak_predsjednika_Ukrajine">
                  <a:extLst>
                    <a:ext uri="{A12FA001-AC4F-418D-AE19-62706E023703}">
                      <ahyp:hlinkClr xmlns:ahyp="http://schemas.microsoft.com/office/drawing/2018/hyperlinkcolor" val="tx"/>
                    </a:ext>
                  </a:extLst>
                </a:hlinkClick>
              </a:rPr>
              <a:t>Tato fotka</a:t>
            </a:r>
            <a:r>
              <a:rPr lang="cs-CZ" sz="2000" b="0">
                <a:solidFill>
                  <a:srgbClr val="334155"/>
                </a:solidFill>
                <a:latin typeface="Calibri"/>
              </a:rPr>
              <a:t> od autora Neznámý autor s licencí </a:t>
            </a:r>
            <a:r>
              <a:rPr lang="cs-CZ" sz="2000" b="0">
                <a:solidFill>
                  <a:srgbClr val="334155"/>
                </a:solidFill>
                <a:latin typeface="Calibri"/>
                <a:hlinkClick r:id="rId9" tooltip="https://creativecommons.org/licenses/by-sa/3.0/">
                  <a:extLst>
                    <a:ext uri="{A12FA001-AC4F-418D-AE19-62706E023703}">
                      <ahyp:hlinkClr xmlns:ahyp="http://schemas.microsoft.com/office/drawing/2018/hyperlinkcolor" val="tx"/>
                    </a:ext>
                  </a:extLst>
                </a:hlinkClick>
              </a:rPr>
              <a:t>CC BY-SA</a:t>
            </a:r>
            <a:endParaRPr lang="cs-CZ" sz="700">
              <a:solidFill>
                <a:srgbClr val="FFFFFF"/>
              </a:solidFill>
            </a:endParaRPr>
          </a:p>
        </p:txBody>
      </p:sp>
      <p:sp>
        <p:nvSpPr>
          <p:cNvPr id="16" name="TextBox 1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7" name="TextBox 1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219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Nadpis 5">
            <a:extLst>
              <a:ext uri="{FF2B5EF4-FFF2-40B4-BE49-F238E27FC236}">
                <a16:creationId xmlns:a16="http://schemas.microsoft.com/office/drawing/2014/main" id="{C695AA42-020F-799F-FA11-410F019A7BE1}"/>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2:Mezinárodní propojení terorismu</a:t>
            </a:r>
          </a:p>
        </p:txBody>
      </p:sp>
      <p:sp>
        <p:nvSpPr>
          <p:cNvPr id="4" name="Zástupný symbol pro zápatí 3">
            <a:extLst>
              <a:ext uri="{FF2B5EF4-FFF2-40B4-BE49-F238E27FC236}">
                <a16:creationId xmlns:a16="http://schemas.microsoft.com/office/drawing/2014/main" id="{21D8BDD8-2692-62E7-5F39-255CF91E964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64A42F73-E287-4234-9DB9-71486A9D92D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22</a:t>
            </a:fld>
            <a:endParaRPr lang="cs-CZ"/>
          </a:p>
        </p:txBody>
      </p:sp>
    </p:spTree>
    <p:extLst>
      <p:ext uri="{BB962C8B-B14F-4D97-AF65-F5344CB8AC3E}">
        <p14:creationId xmlns:p14="http://schemas.microsoft.com/office/powerpoint/2010/main" val="29827459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943100" y="574674"/>
            <a:ext cx="8304213" cy="923926"/>
          </a:xfrm>
        </p:spPr>
        <p:txBody>
          <a:bodyPr wrap="square" anchor="t">
            <a:normAutofit/>
          </a:bodyPr>
          <a:lstStyle/>
          <a:p>
            <a:pPr algn="l">
              <a:lnSpc>
                <a:spcPct val="105000"/>
              </a:lnSpc>
              <a:spcAft>
                <a:spcPts val="400"/>
              </a:spcAft>
            </a:pPr>
            <a:r>
              <a:rPr sz="3400" b="1">
                <a:solidFill>
                  <a:srgbClr val="0F172A"/>
                </a:solidFill>
                <a:latin typeface="Calibri"/>
              </a:rPr>
              <a:t>Politická kariéra</a:t>
            </a:r>
          </a:p>
        </p:txBody>
      </p:sp>
      <p:graphicFrame>
        <p:nvGraphicFramePr>
          <p:cNvPr id="5" name="Content Placeholder 2">
            <a:extLst>
              <a:ext uri="{FF2B5EF4-FFF2-40B4-BE49-F238E27FC236}">
                <a16:creationId xmlns:a16="http://schemas.microsoft.com/office/drawing/2014/main" id="{F2F2F6A0-74C0-C7E5-01B1-BC0E714A646E}"/>
              </a:ext>
            </a:extLst>
          </p:cNvPr>
          <p:cNvGraphicFramePr>
            <a:graphicFrameLocks noGrp="1"/>
          </p:cNvGraphicFramePr>
          <p:nvPr>
            <p:ph idx="1"/>
          </p:nvPr>
        </p:nvGraphicFramePr>
        <p:xfrm>
          <a:off x="1943100" y="1600201"/>
          <a:ext cx="8304213"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220</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Pád během Euromajdanu</a:t>
            </a:r>
          </a:p>
        </p:txBody>
      </p:sp>
      <p:graphicFrame>
        <p:nvGraphicFramePr>
          <p:cNvPr id="5" name="Content Placeholder 2">
            <a:extLst>
              <a:ext uri="{FF2B5EF4-FFF2-40B4-BE49-F238E27FC236}">
                <a16:creationId xmlns:a16="http://schemas.microsoft.com/office/drawing/2014/main" id="{F714B70C-8E56-67A9-D8F9-F2E4B9F9DBDB}"/>
              </a:ext>
            </a:extLst>
          </p:cNvPr>
          <p:cNvGraphicFramePr>
            <a:graphicFrameLocks noGrp="1"/>
          </p:cNvGraphicFramePr>
          <p:nvPr>
            <p:ph idx="1"/>
            <p:extLst>
              <p:ext uri="{D42A27DB-BD31-4B8C-83A1-F6EECF244321}">
                <p14:modId xmlns:p14="http://schemas.microsoft.com/office/powerpoint/2010/main" val="38239173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221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Po roce 2014</a:t>
            </a:r>
          </a:p>
        </p:txBody>
      </p:sp>
      <p:graphicFrame>
        <p:nvGraphicFramePr>
          <p:cNvPr id="5" name="Content Placeholder 2">
            <a:extLst>
              <a:ext uri="{FF2B5EF4-FFF2-40B4-BE49-F238E27FC236}">
                <a16:creationId xmlns:a16="http://schemas.microsoft.com/office/drawing/2014/main" id="{2D1A4EA0-8405-F0F1-B42A-5D2C1AA30C64}"/>
              </a:ext>
            </a:extLst>
          </p:cNvPr>
          <p:cNvGraphicFramePr>
            <a:graphicFrameLocks noGrp="1"/>
          </p:cNvGraphicFramePr>
          <p:nvPr>
            <p:ph idx="1"/>
            <p:extLst>
              <p:ext uri="{D42A27DB-BD31-4B8C-83A1-F6EECF244321}">
                <p14:modId xmlns:p14="http://schemas.microsoft.com/office/powerpoint/2010/main" val="14912291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222</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Historický význam</a:t>
            </a:r>
          </a:p>
        </p:txBody>
      </p:sp>
      <p:graphicFrame>
        <p:nvGraphicFramePr>
          <p:cNvPr id="5" name="Content Placeholder 2">
            <a:extLst>
              <a:ext uri="{FF2B5EF4-FFF2-40B4-BE49-F238E27FC236}">
                <a16:creationId xmlns:a16="http://schemas.microsoft.com/office/drawing/2014/main" id="{CC267C2D-6157-4C44-9531-C44B8F601409}"/>
              </a:ext>
            </a:extLst>
          </p:cNvPr>
          <p:cNvGraphicFramePr>
            <a:graphicFrameLocks noGrp="1"/>
          </p:cNvGraphicFramePr>
          <p:nvPr>
            <p:ph idx="1"/>
            <p:extLst>
              <p:ext uri="{D42A27DB-BD31-4B8C-83A1-F6EECF244321}">
                <p14:modId xmlns:p14="http://schemas.microsoft.com/office/powerpoint/2010/main" val="13209970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223</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p:txBody>
          <a:bodyPr wrap="square" anchor="t"/>
          <a:lstStyle/>
          <a:p>
            <a:pPr algn="l">
              <a:lnSpc>
                <a:spcPct val="105000"/>
              </a:lnSpc>
              <a:spcAft>
                <a:spcPts val="400"/>
              </a:spcAft>
            </a:pPr>
            <a:r>
              <a:rPr sz="3400" b="1" dirty="0">
                <a:solidFill>
                  <a:srgbClr val="0F172A"/>
                </a:solidFill>
                <a:latin typeface="Calibri"/>
              </a:rPr>
              <a:t>Viktor </a:t>
            </a:r>
            <a:r>
              <a:rPr sz="3400" b="1" dirty="0" err="1">
                <a:solidFill>
                  <a:srgbClr val="0F172A"/>
                </a:solidFill>
                <a:latin typeface="Calibri"/>
              </a:rPr>
              <a:t>Juščenko</a:t>
            </a:r>
            <a:endParaRPr dirty="0"/>
          </a:p>
        </p:txBody>
      </p:sp>
      <p:sp>
        <p:nvSpPr>
          <p:cNvPr id="3" name="Subtitle 2"/>
          <p:cNvSpPr>
            <a:spLocks noGrp="1"/>
          </p:cNvSpPr>
          <p:nvPr>
            <p:ph type="subTitle" idx="1"/>
          </p:nvPr>
        </p:nvSpPr>
        <p:spPr/>
        <p:txBody>
          <a:bodyPr wrap="square"/>
          <a:lstStyle/>
          <a:p>
            <a:pPr algn="l">
              <a:lnSpc>
                <a:spcPct val="115000"/>
              </a:lnSpc>
              <a:spcAft>
                <a:spcPts val="600"/>
              </a:spcAft>
            </a:pPr>
            <a:r>
              <a:rPr sz="2000" b="0">
                <a:solidFill>
                  <a:srgbClr val="334155"/>
                </a:solidFill>
                <a:latin typeface="Calibri"/>
              </a:rPr>
              <a:t>Politická kariéra, Oranžová revoluce a srovnání s Janukovyčem</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224</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Základní fakta</a:t>
            </a:r>
          </a:p>
        </p:txBody>
      </p:sp>
      <p:pic>
        <p:nvPicPr>
          <p:cNvPr id="4" name="Zástupný obsah 3" descr="Obsah obrázku Lidská tvář, osoba, oblečení, kravata&#10;&#10;Obsah vygenerovaný umělou inteligencí může být nesprávný.">
            <a:extLst>
              <a:ext uri="{FF2B5EF4-FFF2-40B4-BE49-F238E27FC236}">
                <a16:creationId xmlns:a16="http://schemas.microsoft.com/office/drawing/2014/main" id="{9C1C991B-4EDC-50B2-279A-590AFB81AB28}"/>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1371600" y="2225675"/>
            <a:ext cx="3454400" cy="3102769"/>
          </a:xfrm>
        </p:spPr>
      </p:pic>
      <p:graphicFrame>
        <p:nvGraphicFramePr>
          <p:cNvPr id="5" name="Content Placeholder 2">
            <a:extLst>
              <a:ext uri="{FF2B5EF4-FFF2-40B4-BE49-F238E27FC236}">
                <a16:creationId xmlns:a16="http://schemas.microsoft.com/office/drawing/2014/main" id="{43D84702-4D1D-54F2-1318-8F1CFC6BC561}"/>
              </a:ext>
            </a:extLst>
          </p:cNvPr>
          <p:cNvGraphicFramePr>
            <a:graphicFrameLocks noGrp="1"/>
          </p:cNvGraphicFramePr>
          <p:nvPr>
            <p:ph sz="half" idx="2"/>
            <p:extLst>
              <p:ext uri="{D42A27DB-BD31-4B8C-83A1-F6EECF244321}">
                <p14:modId xmlns:p14="http://schemas.microsoft.com/office/powerpoint/2010/main" val="24664346"/>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ovéPole 5">
            <a:extLst>
              <a:ext uri="{FF2B5EF4-FFF2-40B4-BE49-F238E27FC236}">
                <a16:creationId xmlns:a16="http://schemas.microsoft.com/office/drawing/2014/main" id="{1011C50F-613F-BF61-D5B0-5A92D5420D35}"/>
              </a:ext>
            </a:extLst>
          </p:cNvPr>
          <p:cNvSpPr txBox="1"/>
          <p:nvPr/>
        </p:nvSpPr>
        <p:spPr>
          <a:xfrm>
            <a:off x="1371600" y="5328444"/>
            <a:ext cx="3454400" cy="230832"/>
          </a:xfrm>
          <a:prstGeom prst="rect">
            <a:avLst/>
          </a:prstGeom>
          <a:noFill/>
        </p:spPr>
        <p:txBody>
          <a:bodyPr wrap="square" rtlCol="0">
            <a:spAutoFit/>
          </a:bodyPr>
          <a:lstStyle/>
          <a:p>
            <a:pPr algn="l">
              <a:lnSpc>
                <a:spcPct val="115000"/>
              </a:lnSpc>
              <a:spcAft>
                <a:spcPts val="600"/>
              </a:spcAft>
            </a:pPr>
            <a:r>
              <a:rPr lang="cs-CZ" sz="2000" b="0">
                <a:solidFill>
                  <a:srgbClr val="334155"/>
                </a:solidFill>
                <a:latin typeface="Calibri"/>
                <a:hlinkClick r:id="rId3" tooltip="https://fo.wikipedia.org/wiki/Viktor_Jusjtjenko"/>
              </a:rPr>
              <a:t>Tato fotka</a:t>
            </a:r>
            <a:r>
              <a:rPr lang="cs-CZ" sz="2000" b="0">
                <a:solidFill>
                  <a:srgbClr val="334155"/>
                </a:solidFill>
                <a:latin typeface="Calibri"/>
              </a:rPr>
              <a:t> od autora Neznámý autor s licencí </a:t>
            </a:r>
            <a:r>
              <a:rPr lang="cs-CZ" sz="2000" b="0">
                <a:solidFill>
                  <a:srgbClr val="334155"/>
                </a:solidFill>
                <a:latin typeface="Calibri"/>
                <a:hlinkClick r:id="rId9" tooltip="https://creativecommons.org/licenses/by-sa/3.0/"/>
              </a:rPr>
              <a:t>CC BY-SA</a:t>
            </a:r>
            <a:endParaRPr lang="cs-CZ" sz="900"/>
          </a:p>
        </p:txBody>
      </p:sp>
      <p:sp>
        <p:nvSpPr>
          <p:cNvPr id="9" name="TextBox 8"/>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0" name="TextBox 9"/>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225</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943100" y="574674"/>
            <a:ext cx="8304213" cy="923926"/>
          </a:xfrm>
        </p:spPr>
        <p:txBody>
          <a:bodyPr wrap="square" anchor="t">
            <a:normAutofit/>
          </a:bodyPr>
          <a:lstStyle/>
          <a:p>
            <a:pPr algn="l">
              <a:lnSpc>
                <a:spcPct val="105000"/>
              </a:lnSpc>
              <a:spcAft>
                <a:spcPts val="400"/>
              </a:spcAft>
            </a:pPr>
            <a:r>
              <a:rPr sz="3400" b="1">
                <a:solidFill>
                  <a:srgbClr val="0F172A"/>
                </a:solidFill>
                <a:latin typeface="Calibri"/>
              </a:rPr>
              <a:t>Kariéra před prezidentstvím</a:t>
            </a:r>
          </a:p>
        </p:txBody>
      </p:sp>
      <p:graphicFrame>
        <p:nvGraphicFramePr>
          <p:cNvPr id="5" name="Content Placeholder 2">
            <a:extLst>
              <a:ext uri="{FF2B5EF4-FFF2-40B4-BE49-F238E27FC236}">
                <a16:creationId xmlns:a16="http://schemas.microsoft.com/office/drawing/2014/main" id="{4AF56325-45BA-4EAC-4C67-ECDDC9D66F71}"/>
              </a:ext>
            </a:extLst>
          </p:cNvPr>
          <p:cNvGraphicFramePr>
            <a:graphicFrameLocks noGrp="1"/>
          </p:cNvGraphicFramePr>
          <p:nvPr>
            <p:ph idx="1"/>
          </p:nvPr>
        </p:nvGraphicFramePr>
        <p:xfrm>
          <a:off x="1943100" y="1600201"/>
          <a:ext cx="8304213"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226</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Oranžová revoluce</a:t>
            </a:r>
          </a:p>
        </p:txBody>
      </p:sp>
      <p:graphicFrame>
        <p:nvGraphicFramePr>
          <p:cNvPr id="5" name="Content Placeholder 2">
            <a:extLst>
              <a:ext uri="{FF2B5EF4-FFF2-40B4-BE49-F238E27FC236}">
                <a16:creationId xmlns:a16="http://schemas.microsoft.com/office/drawing/2014/main" id="{679883B2-19CE-C85F-07C7-8F484B0B6AD3}"/>
              </a:ext>
            </a:extLst>
          </p:cNvPr>
          <p:cNvGraphicFramePr>
            <a:graphicFrameLocks noGrp="1"/>
          </p:cNvGraphicFramePr>
          <p:nvPr>
            <p:ph idx="1"/>
            <p:extLst>
              <p:ext uri="{D42A27DB-BD31-4B8C-83A1-F6EECF244321}">
                <p14:modId xmlns:p14="http://schemas.microsoft.com/office/powerpoint/2010/main" val="10236969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227</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Prezidentství (2005–2010)</a:t>
            </a:r>
          </a:p>
        </p:txBody>
      </p:sp>
      <p:graphicFrame>
        <p:nvGraphicFramePr>
          <p:cNvPr id="5" name="Content Placeholder 2">
            <a:extLst>
              <a:ext uri="{FF2B5EF4-FFF2-40B4-BE49-F238E27FC236}">
                <a16:creationId xmlns:a16="http://schemas.microsoft.com/office/drawing/2014/main" id="{2ED84A9A-B03D-9BED-2A58-1CCDA8AE8D69}"/>
              </a:ext>
            </a:extLst>
          </p:cNvPr>
          <p:cNvGraphicFramePr>
            <a:graphicFrameLocks noGrp="1"/>
          </p:cNvGraphicFramePr>
          <p:nvPr>
            <p:ph idx="1"/>
            <p:extLst>
              <p:ext uri="{D42A27DB-BD31-4B8C-83A1-F6EECF244321}">
                <p14:modId xmlns:p14="http://schemas.microsoft.com/office/powerpoint/2010/main" val="277628251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228</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Konec kariéry a odkaz</a:t>
            </a:r>
          </a:p>
        </p:txBody>
      </p:sp>
      <p:graphicFrame>
        <p:nvGraphicFramePr>
          <p:cNvPr id="5" name="Content Placeholder 2">
            <a:extLst>
              <a:ext uri="{FF2B5EF4-FFF2-40B4-BE49-F238E27FC236}">
                <a16:creationId xmlns:a16="http://schemas.microsoft.com/office/drawing/2014/main" id="{205B6E51-78FD-F7C6-CBAD-F26356D6A7AA}"/>
              </a:ext>
            </a:extLst>
          </p:cNvPr>
          <p:cNvGraphicFramePr>
            <a:graphicFrameLocks noGrp="1"/>
          </p:cNvGraphicFramePr>
          <p:nvPr>
            <p:ph idx="1"/>
            <p:extLst>
              <p:ext uri="{D42A27DB-BD31-4B8C-83A1-F6EECF244321}">
                <p14:modId xmlns:p14="http://schemas.microsoft.com/office/powerpoint/2010/main" val="440149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229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75FC0EF-8A21-C698-D25D-BD1B6BF8B4C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Iránská islámská revoluce</a:t>
            </a:r>
          </a:p>
        </p:txBody>
      </p:sp>
      <p:sp>
        <p:nvSpPr>
          <p:cNvPr id="3" name="Zástupný obsah 2">
            <a:extLst>
              <a:ext uri="{FF2B5EF4-FFF2-40B4-BE49-F238E27FC236}">
                <a16:creationId xmlns:a16="http://schemas.microsoft.com/office/drawing/2014/main" id="{61F5FF75-CDA3-8D4F-0B14-8AE55F10850B}"/>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Íránská islámská revoluce byla jednou z nejvýznamnějších vnitropolitických událostí íránských dějin ve 20. století.</a:t>
            </a:r>
          </a:p>
          <a:p>
            <a:pPr algn="l">
              <a:lnSpc>
                <a:spcPct val="115000"/>
              </a:lnSpc>
              <a:spcAft>
                <a:spcPts val="600"/>
              </a:spcAft>
            </a:pPr>
            <a:r>
              <a:rPr lang="cs-CZ" sz="1800" b="0" dirty="0">
                <a:solidFill>
                  <a:srgbClr val="334155"/>
                </a:solidFill>
                <a:latin typeface="Calibri"/>
              </a:rPr>
              <a:t> Jejím výsledkem bylo nastolení vlády islámských šíitských fundamentalistů, přestože se na jejím rozpoutání podílely i levicové a liberální síly, resp. všechny složky opozice proti vládě šáha Muhammada Rezy </a:t>
            </a:r>
            <a:r>
              <a:rPr lang="cs-CZ" sz="1800" b="0" dirty="0" err="1">
                <a:solidFill>
                  <a:srgbClr val="334155"/>
                </a:solidFill>
                <a:latin typeface="Calibri"/>
              </a:rPr>
              <a:t>Pahlavího</a:t>
            </a:r>
            <a:r>
              <a:rPr lang="cs-CZ" sz="1800" b="0" dirty="0">
                <a:solidFill>
                  <a:srgbClr val="334155"/>
                </a:solidFill>
                <a:latin typeface="Calibri"/>
              </a:rPr>
              <a:t>. </a:t>
            </a:r>
          </a:p>
          <a:p>
            <a:pPr algn="l">
              <a:lnSpc>
                <a:spcPct val="115000"/>
              </a:lnSpc>
              <a:spcAft>
                <a:spcPts val="600"/>
              </a:spcAft>
            </a:pPr>
            <a:r>
              <a:rPr lang="cs-CZ" sz="1800" b="0" dirty="0">
                <a:solidFill>
                  <a:srgbClr val="334155"/>
                </a:solidFill>
                <a:latin typeface="Calibri"/>
              </a:rPr>
              <a:t>Revoluce začala již v roce 1978 a dovršena byla v první polovině roku následujícího (islamizace Íránu trvala o něco déle, do počátku osmdesátých let). Během islámské revoluce byla svržena vláda dynastie </a:t>
            </a:r>
            <a:r>
              <a:rPr lang="cs-CZ" sz="1800" b="0" dirty="0" err="1">
                <a:solidFill>
                  <a:srgbClr val="334155"/>
                </a:solidFill>
                <a:latin typeface="Calibri"/>
              </a:rPr>
              <a:t>Pahlaví</a:t>
            </a:r>
            <a:r>
              <a:rPr lang="cs-CZ" sz="1800" b="0" dirty="0">
                <a:solidFill>
                  <a:srgbClr val="334155"/>
                </a:solidFill>
                <a:latin typeface="Calibri"/>
              </a:rPr>
              <a:t>, zrušena monarchie a Íránské císařství, státní útvar, který existoval od roku 1925 až do roku 1979, kdy byla založena dnešní Íránská islámská republika.</a:t>
            </a:r>
          </a:p>
        </p:txBody>
      </p:sp>
      <p:sp>
        <p:nvSpPr>
          <p:cNvPr id="4" name="Zástupný symbol pro zápatí 3">
            <a:extLst>
              <a:ext uri="{FF2B5EF4-FFF2-40B4-BE49-F238E27FC236}">
                <a16:creationId xmlns:a16="http://schemas.microsoft.com/office/drawing/2014/main" id="{B96EC0CE-7159-6D2E-6D1C-6E78FBDA677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5125EF76-BA46-39F7-78F6-721174A060D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23</a:t>
            </a:fld>
            <a:endParaRPr lang="cs-CZ"/>
          </a:p>
        </p:txBody>
      </p:sp>
    </p:spTree>
    <p:extLst>
      <p:ext uri="{BB962C8B-B14F-4D97-AF65-F5344CB8AC3E}">
        <p14:creationId xmlns:p14="http://schemas.microsoft.com/office/powerpoint/2010/main" val="386416622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Srovnání: Juščenko vs. Janukovyč</a:t>
            </a:r>
          </a:p>
        </p:txBody>
      </p:sp>
      <p:graphicFrame>
        <p:nvGraphicFramePr>
          <p:cNvPr id="5" name="Content Placeholder 2">
            <a:extLst>
              <a:ext uri="{FF2B5EF4-FFF2-40B4-BE49-F238E27FC236}">
                <a16:creationId xmlns:a16="http://schemas.microsoft.com/office/drawing/2014/main" id="{799B8BAD-FD8D-E2F2-43C9-0C768FA201CC}"/>
              </a:ext>
            </a:extLst>
          </p:cNvPr>
          <p:cNvGraphicFramePr>
            <a:graphicFrameLocks noGrp="1"/>
          </p:cNvGraphicFramePr>
          <p:nvPr>
            <p:ph idx="1"/>
            <p:extLst>
              <p:ext uri="{D42A27DB-BD31-4B8C-83A1-F6EECF244321}">
                <p14:modId xmlns:p14="http://schemas.microsoft.com/office/powerpoint/2010/main" val="40673705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230</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p:txBody>
          <a:bodyPr wrap="square" anchor="t"/>
          <a:lstStyle/>
          <a:p>
            <a:pPr algn="l">
              <a:lnSpc>
                <a:spcPct val="105000"/>
              </a:lnSpc>
              <a:spcAft>
                <a:spcPts val="400"/>
              </a:spcAft>
            </a:pPr>
            <a:r>
              <a:rPr sz="3400" b="1" dirty="0">
                <a:solidFill>
                  <a:srgbClr val="0F172A"/>
                </a:solidFill>
                <a:latin typeface="Calibri"/>
              </a:rPr>
              <a:t>Julija </a:t>
            </a:r>
            <a:r>
              <a:rPr sz="3400" b="1" dirty="0" err="1">
                <a:solidFill>
                  <a:srgbClr val="0F172A"/>
                </a:solidFill>
                <a:latin typeface="Calibri"/>
              </a:rPr>
              <a:t>Tymošenková</a:t>
            </a:r>
            <a:endParaRPr dirty="0"/>
          </a:p>
        </p:txBody>
      </p:sp>
      <p:sp>
        <p:nvSpPr>
          <p:cNvPr id="3" name="Subtitle 2"/>
          <p:cNvSpPr>
            <a:spLocks noGrp="1"/>
          </p:cNvSpPr>
          <p:nvPr>
            <p:ph type="subTitle" idx="1"/>
          </p:nvPr>
        </p:nvSpPr>
        <p:spPr/>
        <p:txBody>
          <a:bodyPr wrap="square"/>
          <a:lstStyle/>
          <a:p>
            <a:pPr algn="l">
              <a:lnSpc>
                <a:spcPct val="115000"/>
              </a:lnSpc>
              <a:spcAft>
                <a:spcPts val="600"/>
              </a:spcAft>
            </a:pPr>
            <a:r>
              <a:rPr sz="2000" b="0">
                <a:solidFill>
                  <a:srgbClr val="334155"/>
                </a:solidFill>
                <a:latin typeface="Calibri"/>
              </a:rPr>
              <a:t>Kariéra, role v Oranžové revoluci a srovnání s Juščenkem a Janukovyčem</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231</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lang="cs-CZ" sz="3400" b="1" dirty="0">
                <a:solidFill>
                  <a:srgbClr val="0F172A"/>
                </a:solidFill>
                <a:latin typeface="Calibri"/>
              </a:rPr>
              <a:t>Základní informace</a:t>
            </a:r>
          </a:p>
        </p:txBody>
      </p:sp>
      <p:pic>
        <p:nvPicPr>
          <p:cNvPr id="4" name="Zástupný obsah 3" descr="Obsah obrázku Lidská tvář, osoba, Módní doplňky, oblečení&#10;&#10;Obsah vygenerovaný umělou inteligencí může být nesprávný.">
            <a:extLst>
              <a:ext uri="{FF2B5EF4-FFF2-40B4-BE49-F238E27FC236}">
                <a16:creationId xmlns:a16="http://schemas.microsoft.com/office/drawing/2014/main" id="{762C16D3-0551-63EB-6C28-8CC9C0298CB3}"/>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838200" y="1867694"/>
            <a:ext cx="5181600" cy="4267200"/>
          </a:xfrm>
        </p:spPr>
      </p:pic>
      <p:graphicFrame>
        <p:nvGraphicFramePr>
          <p:cNvPr id="5" name="Content Placeholder 2">
            <a:extLst>
              <a:ext uri="{FF2B5EF4-FFF2-40B4-BE49-F238E27FC236}">
                <a16:creationId xmlns:a16="http://schemas.microsoft.com/office/drawing/2014/main" id="{971B0E69-D980-1A3F-5510-BD5B54203D5C}"/>
              </a:ext>
            </a:extLst>
          </p:cNvPr>
          <p:cNvGraphicFramePr>
            <a:graphicFrameLocks noGrp="1"/>
          </p:cNvGraphicFramePr>
          <p:nvPr>
            <p:ph sz="half" idx="2"/>
            <p:extLst>
              <p:ext uri="{D42A27DB-BD31-4B8C-83A1-F6EECF244321}">
                <p14:modId xmlns:p14="http://schemas.microsoft.com/office/powerpoint/2010/main" val="1403410871"/>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ovéPole 5">
            <a:extLst>
              <a:ext uri="{FF2B5EF4-FFF2-40B4-BE49-F238E27FC236}">
                <a16:creationId xmlns:a16="http://schemas.microsoft.com/office/drawing/2014/main" id="{68F4DFA0-2D84-F0C5-9715-215C76ED3872}"/>
              </a:ext>
            </a:extLst>
          </p:cNvPr>
          <p:cNvSpPr txBox="1"/>
          <p:nvPr/>
        </p:nvSpPr>
        <p:spPr>
          <a:xfrm>
            <a:off x="838200" y="6134894"/>
            <a:ext cx="5181600" cy="230832"/>
          </a:xfrm>
          <a:prstGeom prst="rect">
            <a:avLst/>
          </a:prstGeom>
          <a:noFill/>
        </p:spPr>
        <p:txBody>
          <a:bodyPr wrap="square" rtlCol="0">
            <a:spAutoFit/>
          </a:bodyPr>
          <a:lstStyle/>
          <a:p>
            <a:pPr algn="l">
              <a:lnSpc>
                <a:spcPct val="115000"/>
              </a:lnSpc>
              <a:spcAft>
                <a:spcPts val="600"/>
              </a:spcAft>
            </a:pPr>
            <a:r>
              <a:rPr lang="cs-CZ" sz="2000" b="0">
                <a:solidFill>
                  <a:srgbClr val="334155"/>
                </a:solidFill>
                <a:latin typeface="Calibri"/>
                <a:hlinkClick r:id="rId3" tooltip="http://theduran.com/ukraine-hammered-avdeevka-trump-meets-tymoshenko/tymoshenko/"/>
              </a:rPr>
              <a:t>Tato fotka</a:t>
            </a:r>
            <a:r>
              <a:rPr lang="cs-CZ" sz="2000" b="0">
                <a:solidFill>
                  <a:srgbClr val="334155"/>
                </a:solidFill>
                <a:latin typeface="Calibri"/>
              </a:rPr>
              <a:t> od autora Neznámý autor s licencí </a:t>
            </a:r>
            <a:r>
              <a:rPr lang="cs-CZ" sz="2000" b="0">
                <a:solidFill>
                  <a:srgbClr val="334155"/>
                </a:solidFill>
                <a:latin typeface="Calibri"/>
                <a:hlinkClick r:id="rId9" tooltip="https://creativecommons.org/licenses/by-nc/3.0/"/>
              </a:rPr>
              <a:t>CC BY-NC</a:t>
            </a:r>
            <a:endParaRPr lang="cs-CZ" sz="900"/>
          </a:p>
        </p:txBody>
      </p:sp>
      <p:sp>
        <p:nvSpPr>
          <p:cNvPr id="9" name="TextBox 8"/>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0" name="TextBox 9"/>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232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Politická kariéra</a:t>
            </a:r>
          </a:p>
        </p:txBody>
      </p:sp>
      <p:graphicFrame>
        <p:nvGraphicFramePr>
          <p:cNvPr id="5" name="Content Placeholder 2">
            <a:extLst>
              <a:ext uri="{FF2B5EF4-FFF2-40B4-BE49-F238E27FC236}">
                <a16:creationId xmlns:a16="http://schemas.microsoft.com/office/drawing/2014/main" id="{26C4E41C-9CD9-E9D8-3E92-2E943CECA54F}"/>
              </a:ext>
            </a:extLst>
          </p:cNvPr>
          <p:cNvGraphicFramePr>
            <a:graphicFrameLocks noGrp="1"/>
          </p:cNvGraphicFramePr>
          <p:nvPr>
            <p:ph idx="1"/>
            <p:extLst>
              <p:ext uri="{D42A27DB-BD31-4B8C-83A1-F6EECF244321}">
                <p14:modId xmlns:p14="http://schemas.microsoft.com/office/powerpoint/2010/main" val="12944506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233</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Oranžová revoluce</a:t>
            </a:r>
          </a:p>
        </p:txBody>
      </p:sp>
      <p:graphicFrame>
        <p:nvGraphicFramePr>
          <p:cNvPr id="5" name="Content Placeholder 2">
            <a:extLst>
              <a:ext uri="{FF2B5EF4-FFF2-40B4-BE49-F238E27FC236}">
                <a16:creationId xmlns:a16="http://schemas.microsoft.com/office/drawing/2014/main" id="{C4656769-C1C0-6662-47C4-E576AAF6A3DC}"/>
              </a:ext>
            </a:extLst>
          </p:cNvPr>
          <p:cNvGraphicFramePr>
            <a:graphicFrameLocks noGrp="1"/>
          </p:cNvGraphicFramePr>
          <p:nvPr>
            <p:ph idx="1"/>
            <p:extLst>
              <p:ext uri="{D42A27DB-BD31-4B8C-83A1-F6EECF244321}">
                <p14:modId xmlns:p14="http://schemas.microsoft.com/office/powerpoint/2010/main" val="32815959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234</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Věznění a návrat</a:t>
            </a:r>
          </a:p>
        </p:txBody>
      </p:sp>
      <p:graphicFrame>
        <p:nvGraphicFramePr>
          <p:cNvPr id="5" name="Content Placeholder 2">
            <a:extLst>
              <a:ext uri="{FF2B5EF4-FFF2-40B4-BE49-F238E27FC236}">
                <a16:creationId xmlns:a16="http://schemas.microsoft.com/office/drawing/2014/main" id="{E8102403-016A-FA0F-7EF0-B2D3313C497A}"/>
              </a:ext>
            </a:extLst>
          </p:cNvPr>
          <p:cNvGraphicFramePr>
            <a:graphicFrameLocks noGrp="1"/>
          </p:cNvGraphicFramePr>
          <p:nvPr>
            <p:ph idx="1"/>
            <p:extLst>
              <p:ext uri="{D42A27DB-BD31-4B8C-83A1-F6EECF244321}">
                <p14:modId xmlns:p14="http://schemas.microsoft.com/office/powerpoint/2010/main" val="32299574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235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943100" y="574674"/>
            <a:ext cx="8304213" cy="923926"/>
          </a:xfrm>
        </p:spPr>
        <p:txBody>
          <a:bodyPr wrap="square" anchor="t">
            <a:normAutofit/>
          </a:bodyPr>
          <a:lstStyle/>
          <a:p>
            <a:pPr algn="l">
              <a:lnSpc>
                <a:spcPct val="105000"/>
              </a:lnSpc>
              <a:spcAft>
                <a:spcPts val="400"/>
              </a:spcAft>
            </a:pPr>
            <a:r>
              <a:rPr sz="3400" b="1">
                <a:solidFill>
                  <a:srgbClr val="0F172A"/>
                </a:solidFill>
                <a:latin typeface="Calibri"/>
              </a:rPr>
              <a:t>Politický obraz</a:t>
            </a:r>
          </a:p>
        </p:txBody>
      </p:sp>
      <p:graphicFrame>
        <p:nvGraphicFramePr>
          <p:cNvPr id="5" name="Content Placeholder 2">
            <a:extLst>
              <a:ext uri="{FF2B5EF4-FFF2-40B4-BE49-F238E27FC236}">
                <a16:creationId xmlns:a16="http://schemas.microsoft.com/office/drawing/2014/main" id="{BA65F684-5174-BDAC-CC94-F72E3DBBBE3A}"/>
              </a:ext>
            </a:extLst>
          </p:cNvPr>
          <p:cNvGraphicFramePr>
            <a:graphicFrameLocks noGrp="1"/>
          </p:cNvGraphicFramePr>
          <p:nvPr>
            <p:ph type="chart" sz="quarter" idx="10"/>
          </p:nvPr>
        </p:nvGraphicFramePr>
        <p:xfrm>
          <a:off x="1943101" y="1498601"/>
          <a:ext cx="8304213" cy="4603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236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Srovnání tří politických lídrů</a:t>
            </a:r>
          </a:p>
        </p:txBody>
      </p:sp>
      <p:graphicFrame>
        <p:nvGraphicFramePr>
          <p:cNvPr id="5" name="Content Placeholder 2">
            <a:extLst>
              <a:ext uri="{FF2B5EF4-FFF2-40B4-BE49-F238E27FC236}">
                <a16:creationId xmlns:a16="http://schemas.microsoft.com/office/drawing/2014/main" id="{FD60F08B-B57A-64BE-A2CD-4ABD762E779C}"/>
              </a:ext>
            </a:extLst>
          </p:cNvPr>
          <p:cNvGraphicFramePr>
            <a:graphicFrameLocks noGrp="1"/>
          </p:cNvGraphicFramePr>
          <p:nvPr>
            <p:ph idx="1"/>
            <p:extLst>
              <p:ext uri="{D42A27DB-BD31-4B8C-83A1-F6EECF244321}">
                <p14:modId xmlns:p14="http://schemas.microsoft.com/office/powerpoint/2010/main" val="25284924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237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4DF7B9E3-CBC8-6DA4-917A-0112E601EEAE}"/>
              </a:ext>
            </a:extLst>
          </p:cNvPr>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lang="cs-CZ" sz="3400" b="1" dirty="0">
                <a:solidFill>
                  <a:srgbClr val="0F172A"/>
                </a:solidFill>
                <a:latin typeface="Calibri"/>
              </a:rPr>
              <a:t>Obsazení Krymu</a:t>
            </a:r>
            <a:endParaRPr lang="cs-CZ"/>
          </a:p>
        </p:txBody>
      </p:sp>
      <p:graphicFrame>
        <p:nvGraphicFramePr>
          <p:cNvPr id="5" name="Zástupný text 2">
            <a:extLst>
              <a:ext uri="{FF2B5EF4-FFF2-40B4-BE49-F238E27FC236}">
                <a16:creationId xmlns:a16="http://schemas.microsoft.com/office/drawing/2014/main" id="{7BA570B8-F78A-4ADE-210F-9C50D64A2BED}"/>
              </a:ext>
            </a:extLst>
          </p:cNvPr>
          <p:cNvGraphicFramePr/>
          <p:nvPr>
            <p:extLst>
              <p:ext uri="{D42A27DB-BD31-4B8C-83A1-F6EECF244321}">
                <p14:modId xmlns:p14="http://schemas.microsoft.com/office/powerpoint/2010/main" val="8369755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238</a:t>
            </a:r>
          </a:p>
        </p:txBody>
      </p:sp>
    </p:spTree>
    <p:extLst>
      <p:ext uri="{BB962C8B-B14F-4D97-AF65-F5344CB8AC3E}">
        <p14:creationId xmlns:p14="http://schemas.microsoft.com/office/powerpoint/2010/main" val="1129013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E9502A5-A141-54AD-1CDB-13336748684E}"/>
              </a:ext>
            </a:extLst>
          </p:cNvPr>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lang="cs-CZ" sz="3400" b="1" dirty="0">
                <a:solidFill>
                  <a:srgbClr val="0F172A"/>
                </a:solidFill>
                <a:latin typeface="Calibri"/>
              </a:rPr>
              <a:t>Invaze Ruska na Ukrajinu</a:t>
            </a:r>
            <a:endParaRPr lang="cs-CZ"/>
          </a:p>
        </p:txBody>
      </p:sp>
      <p:graphicFrame>
        <p:nvGraphicFramePr>
          <p:cNvPr id="5" name="Zástupný text 2">
            <a:extLst>
              <a:ext uri="{FF2B5EF4-FFF2-40B4-BE49-F238E27FC236}">
                <a16:creationId xmlns:a16="http://schemas.microsoft.com/office/drawing/2014/main" id="{5F66A037-FD7F-79FF-0936-C45269C1513C}"/>
              </a:ext>
            </a:extLst>
          </p:cNvPr>
          <p:cNvGraphicFramePr/>
          <p:nvPr>
            <p:extLst>
              <p:ext uri="{D42A27DB-BD31-4B8C-83A1-F6EECF244321}">
                <p14:modId xmlns:p14="http://schemas.microsoft.com/office/powerpoint/2010/main" val="40060260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239</a:t>
            </a:r>
          </a:p>
        </p:txBody>
      </p:sp>
    </p:spTree>
    <p:extLst>
      <p:ext uri="{BB962C8B-B14F-4D97-AF65-F5344CB8AC3E}">
        <p14:creationId xmlns:p14="http://schemas.microsoft.com/office/powerpoint/2010/main" val="1684420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3EBD73C-9ED0-9273-4481-29665DE9738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Sajjid Rúholláh Músaví Chomejní </a:t>
            </a:r>
          </a:p>
        </p:txBody>
      </p:sp>
      <p:sp>
        <p:nvSpPr>
          <p:cNvPr id="3" name="Zástupný obsah 2">
            <a:extLst>
              <a:ext uri="{FF2B5EF4-FFF2-40B4-BE49-F238E27FC236}">
                <a16:creationId xmlns:a16="http://schemas.microsoft.com/office/drawing/2014/main" id="{D915FF9E-2C1E-D579-1816-8B73958074B5}"/>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Sajjid Rúholláh Músaví Chomejní (17. května 1900 – 3. června 1989) byl íránský šíitský vůdce (</a:t>
            </a:r>
            <a:r>
              <a:rPr lang="cs-CZ" sz="2000" b="0" dirty="0" err="1">
                <a:solidFill>
                  <a:srgbClr val="334155"/>
                </a:solidFill>
                <a:latin typeface="Calibri"/>
              </a:rPr>
              <a:t>ájatolláh</a:t>
            </a:r>
            <a:r>
              <a:rPr lang="cs-CZ" sz="2000" b="0" dirty="0">
                <a:solidFill>
                  <a:srgbClr val="334155"/>
                </a:solidFill>
                <a:latin typeface="Calibri"/>
              </a:rPr>
              <a:t>), politik a klerik </a:t>
            </a:r>
            <a:r>
              <a:rPr lang="cs-CZ" sz="2000" b="0" dirty="0" err="1">
                <a:solidFill>
                  <a:srgbClr val="334155"/>
                </a:solidFill>
                <a:latin typeface="Calibri"/>
              </a:rPr>
              <a:t>protišáhovské</a:t>
            </a:r>
            <a:r>
              <a:rPr lang="cs-CZ" sz="2000" b="0" dirty="0">
                <a:solidFill>
                  <a:srgbClr val="334155"/>
                </a:solidFill>
                <a:latin typeface="Calibri"/>
              </a:rPr>
              <a:t> revoluce v Íránu, v 80. letech de facto diktátor Íránu</a:t>
            </a:r>
          </a:p>
        </p:txBody>
      </p:sp>
      <p:sp>
        <p:nvSpPr>
          <p:cNvPr id="4" name="Zástupný symbol pro zápatí 3">
            <a:extLst>
              <a:ext uri="{FF2B5EF4-FFF2-40B4-BE49-F238E27FC236}">
                <a16:creationId xmlns:a16="http://schemas.microsoft.com/office/drawing/2014/main" id="{039FE262-8738-7478-4B5A-EE497061F9B2}"/>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689CDF0A-DAC9-319A-1B64-85D7CD3B7891}"/>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24</a:t>
            </a:fld>
            <a:endParaRPr lang="cs-CZ"/>
          </a:p>
        </p:txBody>
      </p:sp>
    </p:spTree>
    <p:extLst>
      <p:ext uri="{BB962C8B-B14F-4D97-AF65-F5344CB8AC3E}">
        <p14:creationId xmlns:p14="http://schemas.microsoft.com/office/powerpoint/2010/main" val="122680103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p:txBody>
          <a:bodyPr wrap="square" anchor="t"/>
          <a:lstStyle/>
          <a:p>
            <a:pPr algn="l">
              <a:lnSpc>
                <a:spcPct val="105000"/>
              </a:lnSpc>
              <a:spcAft>
                <a:spcPts val="400"/>
              </a:spcAft>
            </a:pPr>
            <a:r>
              <a:rPr sz="3400" b="1" dirty="0" err="1">
                <a:solidFill>
                  <a:srgbClr val="0F172A"/>
                </a:solidFill>
                <a:latin typeface="Calibri"/>
              </a:rPr>
              <a:t>První</a:t>
            </a:r>
            <a:r>
              <a:rPr sz="3400" b="1" dirty="0">
                <a:solidFill>
                  <a:srgbClr val="0F172A"/>
                </a:solidFill>
                <a:latin typeface="Calibri"/>
              </a:rPr>
              <a:t> </a:t>
            </a:r>
            <a:r>
              <a:rPr sz="3400" b="1" dirty="0" err="1">
                <a:solidFill>
                  <a:srgbClr val="0F172A"/>
                </a:solidFill>
                <a:latin typeface="Calibri"/>
              </a:rPr>
              <a:t>Minská</a:t>
            </a:r>
            <a:r>
              <a:rPr sz="3400" b="1" dirty="0">
                <a:solidFill>
                  <a:srgbClr val="0F172A"/>
                </a:solidFill>
                <a:latin typeface="Calibri"/>
              </a:rPr>
              <a:t> </a:t>
            </a:r>
            <a:r>
              <a:rPr sz="3400" b="1" dirty="0" err="1">
                <a:solidFill>
                  <a:srgbClr val="0F172A"/>
                </a:solidFill>
                <a:latin typeface="Calibri"/>
              </a:rPr>
              <a:t>dohoda</a:t>
            </a:r>
            <a:r>
              <a:rPr sz="3400" b="1" dirty="0">
                <a:solidFill>
                  <a:srgbClr val="0F172A"/>
                </a:solidFill>
                <a:latin typeface="Calibri"/>
              </a:rPr>
              <a:t> (Minsk I)</a:t>
            </a:r>
          </a:p>
        </p:txBody>
      </p:sp>
      <p:sp>
        <p:nvSpPr>
          <p:cNvPr id="3" name="Subtitle 2"/>
          <p:cNvSpPr>
            <a:spLocks noGrp="1"/>
          </p:cNvSpPr>
          <p:nvPr>
            <p:ph type="subTitle" idx="1"/>
          </p:nvPr>
        </p:nvSpPr>
        <p:spPr/>
        <p:txBody>
          <a:bodyPr wrap="square"/>
          <a:lstStyle/>
          <a:p>
            <a:pPr algn="l">
              <a:lnSpc>
                <a:spcPct val="115000"/>
              </a:lnSpc>
              <a:spcAft>
                <a:spcPts val="600"/>
              </a:spcAft>
            </a:pPr>
            <a:r>
              <a:rPr sz="2000" b="0">
                <a:solidFill>
                  <a:srgbClr val="334155"/>
                </a:solidFill>
                <a:latin typeface="Calibri"/>
              </a:rPr>
              <a:t>Základní fakta, cíle a selhání dohody z roku 2014</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240</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Rectangle 1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Základní informace</a:t>
            </a:r>
          </a:p>
        </p:txBody>
      </p:sp>
      <p:graphicFrame>
        <p:nvGraphicFramePr>
          <p:cNvPr id="5" name="Content Placeholder 2">
            <a:extLst>
              <a:ext uri="{FF2B5EF4-FFF2-40B4-BE49-F238E27FC236}">
                <a16:creationId xmlns:a16="http://schemas.microsoft.com/office/drawing/2014/main" id="{6220A42A-A268-F0D2-0441-FEE6D216EE27}"/>
              </a:ext>
            </a:extLst>
          </p:cNvPr>
          <p:cNvGraphicFramePr>
            <a:graphicFrameLocks noGrp="1"/>
          </p:cNvGraphicFramePr>
          <p:nvPr>
            <p:ph sz="half" idx="2"/>
            <p:extLst>
              <p:ext uri="{D42A27DB-BD31-4B8C-83A1-F6EECF244321}">
                <p14:modId xmlns:p14="http://schemas.microsoft.com/office/powerpoint/2010/main" val="1698933766"/>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Zástupný obsah 11" descr="Obsah obrázku venku, mrak, obloha, město&#10;&#10;Obsah vygenerovaný umělou inteligencí může být nesprávný.">
            <a:extLst>
              <a:ext uri="{FF2B5EF4-FFF2-40B4-BE49-F238E27FC236}">
                <a16:creationId xmlns:a16="http://schemas.microsoft.com/office/drawing/2014/main" id="{1DA9F4E0-BA74-CDDC-05C9-8A19D7139B6D}"/>
              </a:ext>
            </a:extLst>
          </p:cNvPr>
          <p:cNvPicPr>
            <a:picLocks noGrp="1" noChangeAspect="1"/>
          </p:cNvPicPr>
          <p:nvPr>
            <p:ph sz="half" idx="1"/>
          </p:nvPr>
        </p:nvPicPr>
        <p:blipFill>
          <a:blip r:embed="rId7">
            <a:extLst>
              <a:ext uri="{837473B0-CC2E-450A-ABE3-18F120FF3D39}">
                <a1611:picAttrSrcUrl xmlns:a1611="http://schemas.microsoft.com/office/drawing/2016/11/main" r:id="rId8"/>
              </a:ext>
            </a:extLst>
          </a:blip>
          <a:stretch>
            <a:fillRect/>
          </a:stretch>
        </p:blipFill>
        <p:spPr>
          <a:xfrm>
            <a:off x="838200" y="2280841"/>
            <a:ext cx="5181600" cy="3440906"/>
          </a:xfrm>
        </p:spPr>
      </p:pic>
      <p:sp>
        <p:nvSpPr>
          <p:cNvPr id="13" name="TextovéPole 12">
            <a:extLst>
              <a:ext uri="{FF2B5EF4-FFF2-40B4-BE49-F238E27FC236}">
                <a16:creationId xmlns:a16="http://schemas.microsoft.com/office/drawing/2014/main" id="{446B0329-C8D7-79DB-EC55-7EC7F315F4E3}"/>
              </a:ext>
            </a:extLst>
          </p:cNvPr>
          <p:cNvSpPr txBox="1"/>
          <p:nvPr/>
        </p:nvSpPr>
        <p:spPr>
          <a:xfrm>
            <a:off x="838200" y="5721747"/>
            <a:ext cx="5181600" cy="230832"/>
          </a:xfrm>
          <a:prstGeom prst="rect">
            <a:avLst/>
          </a:prstGeom>
          <a:noFill/>
        </p:spPr>
        <p:txBody>
          <a:bodyPr wrap="square" rtlCol="0">
            <a:spAutoFit/>
          </a:bodyPr>
          <a:lstStyle/>
          <a:p>
            <a:pPr algn="l">
              <a:lnSpc>
                <a:spcPct val="115000"/>
              </a:lnSpc>
              <a:spcAft>
                <a:spcPts val="600"/>
              </a:spcAft>
            </a:pPr>
            <a:r>
              <a:rPr lang="cs-CZ" sz="2000" b="0">
                <a:solidFill>
                  <a:srgbClr val="334155"/>
                </a:solidFill>
                <a:latin typeface="Calibri"/>
                <a:hlinkClick r:id="rId8" tooltip="https://www.flickr.com/photos/hectorlo/27676123245"/>
              </a:rPr>
              <a:t>Tato fotka</a:t>
            </a:r>
            <a:r>
              <a:rPr lang="cs-CZ" sz="2000" b="0">
                <a:solidFill>
                  <a:srgbClr val="334155"/>
                </a:solidFill>
                <a:latin typeface="Calibri"/>
              </a:rPr>
              <a:t> od autora Neznámý autor s licencí </a:t>
            </a:r>
            <a:r>
              <a:rPr lang="cs-CZ" sz="2000" b="0">
                <a:solidFill>
                  <a:srgbClr val="334155"/>
                </a:solidFill>
                <a:latin typeface="Calibri"/>
                <a:hlinkClick r:id="rId9" tooltip="https://creativecommons.org/licenses/by-nc-nd/3.0/"/>
              </a:rPr>
              <a:t>CC BY-NC-ND</a:t>
            </a:r>
            <a:endParaRPr lang="cs-CZ" sz="900"/>
          </a:p>
        </p:txBody>
      </p:sp>
      <p:sp>
        <p:nvSpPr>
          <p:cNvPr id="16" name="TextBox 1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7" name="TextBox 1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241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Hlavní signatáři</a:t>
            </a:r>
          </a:p>
        </p:txBody>
      </p:sp>
      <p:graphicFrame>
        <p:nvGraphicFramePr>
          <p:cNvPr id="5" name="Content Placeholder 2">
            <a:extLst>
              <a:ext uri="{FF2B5EF4-FFF2-40B4-BE49-F238E27FC236}">
                <a16:creationId xmlns:a16="http://schemas.microsoft.com/office/drawing/2014/main" id="{05BDDA62-623A-D35E-70C2-8580450F9B5A}"/>
              </a:ext>
            </a:extLst>
          </p:cNvPr>
          <p:cNvGraphicFramePr>
            <a:graphicFrameLocks noGrp="1"/>
          </p:cNvGraphicFramePr>
          <p:nvPr>
            <p:ph idx="1"/>
            <p:extLst>
              <p:ext uri="{D42A27DB-BD31-4B8C-83A1-F6EECF244321}">
                <p14:modId xmlns:p14="http://schemas.microsoft.com/office/powerpoint/2010/main" val="11353539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242</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Otázky v referendu</a:t>
            </a:r>
          </a:p>
        </p:txBody>
      </p:sp>
      <p:graphicFrame>
        <p:nvGraphicFramePr>
          <p:cNvPr id="5" name="Content Placeholder 2">
            <a:extLst>
              <a:ext uri="{FF2B5EF4-FFF2-40B4-BE49-F238E27FC236}">
                <a16:creationId xmlns:a16="http://schemas.microsoft.com/office/drawing/2014/main" id="{A949BBF5-DDC6-C36E-658D-E2544BFE07BC}"/>
              </a:ext>
            </a:extLst>
          </p:cNvPr>
          <p:cNvGraphicFramePr>
            <a:graphicFrameLocks noGrp="1"/>
          </p:cNvGraphicFramePr>
          <p:nvPr>
            <p:ph idx="1"/>
            <p:extLst>
              <p:ext uri="{D42A27DB-BD31-4B8C-83A1-F6EECF244321}">
                <p14:modId xmlns:p14="http://schemas.microsoft.com/office/powerpoint/2010/main" val="40699465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243</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421A35A3-8CF3-F262-47ED-DCAE73D13766}"/>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První minská dohoda</a:t>
            </a:r>
          </a:p>
        </p:txBody>
      </p:sp>
      <p:sp>
        <p:nvSpPr>
          <p:cNvPr id="3" name="Zástupný obsah 2">
            <a:extLst>
              <a:ext uri="{FF2B5EF4-FFF2-40B4-BE49-F238E27FC236}">
                <a16:creationId xmlns:a16="http://schemas.microsoft.com/office/drawing/2014/main" id="{9C079769-6040-CC30-6DFC-FEA52109347E}"/>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První minská mírová dohoda sjednaná dne 5.9.2014 v Minsku mezi Ukrajinou, Ruskou federací, vzbouřeneckou Doněckou lidovou republikou  a vzbouřeneckou Luhanskou lidovou republikou.</a:t>
            </a:r>
          </a:p>
          <a:p>
            <a:pPr algn="l">
              <a:lnSpc>
                <a:spcPct val="115000"/>
              </a:lnSpc>
              <a:spcAft>
                <a:spcPts val="600"/>
              </a:spcAft>
            </a:pPr>
            <a:r>
              <a:rPr lang="cs-CZ" sz="1800" b="0" dirty="0">
                <a:solidFill>
                  <a:srgbClr val="334155"/>
                </a:solidFill>
                <a:latin typeface="Calibri"/>
              </a:rPr>
              <a:t>Proces proběhl pod patronátem Organizace pro bezpečnost a spolupráci v Evropě (OBSE). </a:t>
            </a:r>
          </a:p>
          <a:p>
            <a:pPr algn="l">
              <a:lnSpc>
                <a:spcPct val="115000"/>
              </a:lnSpc>
              <a:spcAft>
                <a:spcPts val="600"/>
              </a:spcAft>
            </a:pPr>
            <a:r>
              <a:rPr lang="cs-CZ" sz="1800" b="0" dirty="0">
                <a:solidFill>
                  <a:srgbClr val="334155"/>
                </a:solidFill>
                <a:latin typeface="Calibri"/>
              </a:rPr>
              <a:t>Ve svém poslání zastavit válku na východní Ukrajině tato dohoda selhala. Krátce po podepsání minského protokolu začalo docházet k novým ozbrojeným střetnutím. Ani jedna, ani druhá strana dohodu nedodržovala. </a:t>
            </a:r>
          </a:p>
        </p:txBody>
      </p:sp>
      <p:sp>
        <p:nvSpPr>
          <p:cNvPr id="4" name="Zástupný symbol pro zápatí 3">
            <a:extLst>
              <a:ext uri="{FF2B5EF4-FFF2-40B4-BE49-F238E27FC236}">
                <a16:creationId xmlns:a16="http://schemas.microsoft.com/office/drawing/2014/main" id="{0F881C22-8BEE-F27D-7E17-F1C6EC5A8FDF}"/>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8A831282-B432-3F21-66B7-ED07297AA342}"/>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244</a:t>
            </a:fld>
            <a:endParaRPr lang="cs-CZ"/>
          </a:p>
        </p:txBody>
      </p:sp>
    </p:spTree>
    <p:extLst>
      <p:ext uri="{BB962C8B-B14F-4D97-AF65-F5344CB8AC3E}">
        <p14:creationId xmlns:p14="http://schemas.microsoft.com/office/powerpoint/2010/main" val="426188088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Klíčové body dohody</a:t>
            </a:r>
          </a:p>
        </p:txBody>
      </p:sp>
      <p:graphicFrame>
        <p:nvGraphicFramePr>
          <p:cNvPr id="5" name="Content Placeholder 2">
            <a:extLst>
              <a:ext uri="{FF2B5EF4-FFF2-40B4-BE49-F238E27FC236}">
                <a16:creationId xmlns:a16="http://schemas.microsoft.com/office/drawing/2014/main" id="{59DDAC7A-90AE-42FB-047F-520E1296F10B}"/>
              </a:ext>
            </a:extLst>
          </p:cNvPr>
          <p:cNvGraphicFramePr>
            <a:graphicFrameLocks noGrp="1"/>
          </p:cNvGraphicFramePr>
          <p:nvPr>
            <p:ph idx="1"/>
            <p:extLst>
              <p:ext uri="{D42A27DB-BD31-4B8C-83A1-F6EECF244321}">
                <p14:modId xmlns:p14="http://schemas.microsoft.com/office/powerpoint/2010/main" val="3240355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245</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Selhání dohody</a:t>
            </a:r>
          </a:p>
        </p:txBody>
      </p:sp>
      <p:graphicFrame>
        <p:nvGraphicFramePr>
          <p:cNvPr id="5" name="Content Placeholder 2">
            <a:extLst>
              <a:ext uri="{FF2B5EF4-FFF2-40B4-BE49-F238E27FC236}">
                <a16:creationId xmlns:a16="http://schemas.microsoft.com/office/drawing/2014/main" id="{F4EF25DA-5B6C-9D8E-BEAD-C3E4B32D506E}"/>
              </a:ext>
            </a:extLst>
          </p:cNvPr>
          <p:cNvGraphicFramePr>
            <a:graphicFrameLocks noGrp="1"/>
          </p:cNvGraphicFramePr>
          <p:nvPr>
            <p:ph idx="1"/>
            <p:extLst>
              <p:ext uri="{D42A27DB-BD31-4B8C-83A1-F6EECF244321}">
                <p14:modId xmlns:p14="http://schemas.microsoft.com/office/powerpoint/2010/main" val="298719251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246</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Výsledek</a:t>
            </a:r>
          </a:p>
        </p:txBody>
      </p:sp>
      <p:graphicFrame>
        <p:nvGraphicFramePr>
          <p:cNvPr id="5" name="Content Placeholder 2">
            <a:extLst>
              <a:ext uri="{FF2B5EF4-FFF2-40B4-BE49-F238E27FC236}">
                <a16:creationId xmlns:a16="http://schemas.microsoft.com/office/drawing/2014/main" id="{331C2845-9FBD-CC76-EF95-08C4E3C80424}"/>
              </a:ext>
            </a:extLst>
          </p:cNvPr>
          <p:cNvGraphicFramePr>
            <a:graphicFrameLocks noGrp="1"/>
          </p:cNvGraphicFramePr>
          <p:nvPr>
            <p:ph idx="1"/>
            <p:extLst>
              <p:ext uri="{D42A27DB-BD31-4B8C-83A1-F6EECF244321}">
                <p14:modId xmlns:p14="http://schemas.microsoft.com/office/powerpoint/2010/main" val="30932778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247</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80EFD55-662B-E129-62BB-25AB94070869}"/>
            </a:ext>
          </a:extLst>
        </p:cNvPr>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C48F4AE0-926D-23E9-79DE-639674522E27}"/>
              </a:ext>
            </a:extLst>
          </p:cNvPr>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Výsledek</a:t>
            </a:r>
          </a:p>
        </p:txBody>
      </p:sp>
      <p:graphicFrame>
        <p:nvGraphicFramePr>
          <p:cNvPr id="5" name="Content Placeholder 2">
            <a:extLst>
              <a:ext uri="{FF2B5EF4-FFF2-40B4-BE49-F238E27FC236}">
                <a16:creationId xmlns:a16="http://schemas.microsoft.com/office/drawing/2014/main" id="{5C8E3EAB-A5DD-16F4-F3C9-0780804818A8}"/>
              </a:ext>
            </a:extLst>
          </p:cNvPr>
          <p:cNvGraphicFramePr>
            <a:graphicFrameLocks noGrp="1"/>
          </p:cNvGraphicFramePr>
          <p:nvPr>
            <p:ph idx="1"/>
            <p:extLst>
              <p:ext uri="{D42A27DB-BD31-4B8C-83A1-F6EECF244321}">
                <p14:modId xmlns:p14="http://schemas.microsoft.com/office/powerpoint/2010/main" val="253102517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248</a:t>
            </a:r>
          </a:p>
        </p:txBody>
      </p:sp>
    </p:spTree>
    <p:extLst>
      <p:ext uri="{BB962C8B-B14F-4D97-AF65-F5344CB8AC3E}">
        <p14:creationId xmlns:p14="http://schemas.microsoft.com/office/powerpoint/2010/main" val="194747564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D84DC53-2717-672F-32ED-5242A47BC05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Druhá minská dohoda</a:t>
            </a:r>
          </a:p>
        </p:txBody>
      </p:sp>
      <p:sp>
        <p:nvSpPr>
          <p:cNvPr id="3" name="Zástupný obsah 2">
            <a:extLst>
              <a:ext uri="{FF2B5EF4-FFF2-40B4-BE49-F238E27FC236}">
                <a16:creationId xmlns:a16="http://schemas.microsoft.com/office/drawing/2014/main" id="{B3F50A4D-2568-2766-F9C3-D14AFA618CEF}"/>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Ve dnech 11. až 12. února 2015 v Minsku  proběhla schůzka vrcholných představitelů Ukrajiny, Ruska, Francie a Německa pod záštitou OBSE. </a:t>
            </a:r>
          </a:p>
          <a:p>
            <a:pPr algn="l">
              <a:lnSpc>
                <a:spcPct val="115000"/>
              </a:lnSpc>
              <a:spcAft>
                <a:spcPts val="600"/>
              </a:spcAft>
            </a:pPr>
            <a:r>
              <a:rPr lang="cs-CZ" sz="1800" b="0" dirty="0">
                <a:solidFill>
                  <a:srgbClr val="334155"/>
                </a:solidFill>
                <a:latin typeface="Calibri"/>
              </a:rPr>
              <a:t>Z jednání vzešla  Druhá minská dohoda. Jejím cílem bylo oživení účinnosti předešlého minského protokolu a zastavení bojů mezi ukrajinskou armádou a vojenskými silami proruských separatistů. </a:t>
            </a:r>
          </a:p>
          <a:p>
            <a:pPr algn="l">
              <a:lnSpc>
                <a:spcPct val="115000"/>
              </a:lnSpc>
              <a:spcAft>
                <a:spcPts val="600"/>
              </a:spcAft>
            </a:pPr>
            <a:r>
              <a:rPr lang="cs-CZ" sz="1800" b="0" dirty="0">
                <a:solidFill>
                  <a:srgbClr val="334155"/>
                </a:solidFill>
                <a:latin typeface="Calibri"/>
              </a:rPr>
              <a:t>Příměří mělo začít platit počínaje půlnocí 15. února 2015. </a:t>
            </a:r>
          </a:p>
          <a:p>
            <a:pPr algn="l">
              <a:lnSpc>
                <a:spcPct val="115000"/>
              </a:lnSpc>
              <a:spcAft>
                <a:spcPts val="600"/>
              </a:spcAft>
            </a:pPr>
            <a:r>
              <a:rPr lang="cs-CZ" sz="1800" b="0" dirty="0">
                <a:solidFill>
                  <a:srgbClr val="334155"/>
                </a:solidFill>
                <a:latin typeface="Calibri"/>
              </a:rPr>
              <a:t>Západní státy vázaly úplné zrušení i jakékoliv ulehčení mezinárodních sankcí proti Rusku dodržováním dohody tímto jejím signatářem.</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0203815A-7B11-23C2-7C50-9AE5F663544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B833649-C77E-00B6-AC76-93B1116EF37C}"/>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249</a:t>
            </a:fld>
            <a:endParaRPr lang="cs-CZ"/>
          </a:p>
        </p:txBody>
      </p:sp>
    </p:spTree>
    <p:extLst>
      <p:ext uri="{BB962C8B-B14F-4D97-AF65-F5344CB8AC3E}">
        <p14:creationId xmlns:p14="http://schemas.microsoft.com/office/powerpoint/2010/main" val="271986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CBD43BC-083D-F8D6-0F47-5B5C038C583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Občané USA jako rukojmí </a:t>
            </a:r>
          </a:p>
        </p:txBody>
      </p:sp>
      <p:sp>
        <p:nvSpPr>
          <p:cNvPr id="3" name="Zástupný obsah 2">
            <a:extLst>
              <a:ext uri="{FF2B5EF4-FFF2-40B4-BE49-F238E27FC236}">
                <a16:creationId xmlns:a16="http://schemas.microsoft.com/office/drawing/2014/main" id="{E89BDB98-D800-6D6A-7CC7-4DE9F1F17F29}"/>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Íránští šíitští fundamentalisté obvinili USA ze snahy znovunastolit v zemi světskou prozápadní monarchii a opět dosadit k moci vyhnaného šáha Muhammada Rezu </a:t>
            </a:r>
            <a:r>
              <a:rPr lang="cs-CZ" sz="1800" b="0" dirty="0" err="1">
                <a:solidFill>
                  <a:srgbClr val="334155"/>
                </a:solidFill>
                <a:latin typeface="Calibri"/>
              </a:rPr>
              <a:t>Pahlavího</a:t>
            </a:r>
            <a:r>
              <a:rPr lang="cs-CZ" sz="1800" b="0" dirty="0">
                <a:solidFill>
                  <a:srgbClr val="334155"/>
                </a:solidFill>
                <a:latin typeface="Calibri"/>
              </a:rPr>
              <a:t>. </a:t>
            </a:r>
          </a:p>
          <a:p>
            <a:pPr algn="l">
              <a:lnSpc>
                <a:spcPct val="115000"/>
              </a:lnSpc>
              <a:spcAft>
                <a:spcPts val="600"/>
              </a:spcAft>
            </a:pPr>
            <a:r>
              <a:rPr lang="cs-CZ" sz="1800" b="0" dirty="0">
                <a:solidFill>
                  <a:srgbClr val="334155"/>
                </a:solidFill>
                <a:latin typeface="Calibri"/>
              </a:rPr>
              <a:t>Dne 4. listopadu 1979 několik set rozvášněných íránských studentů obsadilo velvyslanectví USA v Teheránu, kde zajali 66 amerických rukojmích. </a:t>
            </a:r>
          </a:p>
          <a:p>
            <a:pPr algn="l">
              <a:lnSpc>
                <a:spcPct val="115000"/>
              </a:lnSpc>
              <a:spcAft>
                <a:spcPts val="600"/>
              </a:spcAft>
            </a:pPr>
            <a:r>
              <a:rPr lang="cs-CZ" sz="1800" b="0" dirty="0">
                <a:solidFill>
                  <a:srgbClr val="334155"/>
                </a:solidFill>
                <a:latin typeface="Calibri"/>
              </a:rPr>
              <a:t>Za jejich propuštění žádali sebekritiku Spojených států, vydání šáha do Íránu a americký závazek o nevměšování do vnitřní politiky země</a:t>
            </a:r>
          </a:p>
        </p:txBody>
      </p:sp>
      <p:sp>
        <p:nvSpPr>
          <p:cNvPr id="4" name="Zástupný symbol pro zápatí 3">
            <a:extLst>
              <a:ext uri="{FF2B5EF4-FFF2-40B4-BE49-F238E27FC236}">
                <a16:creationId xmlns:a16="http://schemas.microsoft.com/office/drawing/2014/main" id="{3D56B59E-F5EE-4D36-409D-D3C0D49411DF}"/>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4614E060-D314-DABF-868C-D62D5ADC1BD6}"/>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25</a:t>
            </a:fld>
            <a:endParaRPr lang="cs-CZ"/>
          </a:p>
        </p:txBody>
      </p:sp>
    </p:spTree>
    <p:extLst>
      <p:ext uri="{BB962C8B-B14F-4D97-AF65-F5344CB8AC3E}">
        <p14:creationId xmlns:p14="http://schemas.microsoft.com/office/powerpoint/2010/main" val="249693261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p:txBody>
          <a:bodyPr wrap="square" anchor="t"/>
          <a:lstStyle/>
          <a:p>
            <a:pPr algn="l">
              <a:lnSpc>
                <a:spcPct val="105000"/>
              </a:lnSpc>
              <a:spcAft>
                <a:spcPts val="400"/>
              </a:spcAft>
            </a:pPr>
            <a:r>
              <a:rPr sz="3400" b="1" dirty="0">
                <a:solidFill>
                  <a:srgbClr val="0F172A"/>
                </a:solidFill>
                <a:latin typeface="Calibri"/>
              </a:rPr>
              <a:t>Referendum </a:t>
            </a:r>
            <a:r>
              <a:rPr sz="3400" b="1" dirty="0" err="1">
                <a:solidFill>
                  <a:srgbClr val="0F172A"/>
                </a:solidFill>
                <a:latin typeface="Calibri"/>
              </a:rPr>
              <a:t>na</a:t>
            </a:r>
            <a:r>
              <a:rPr sz="3400" b="1" dirty="0">
                <a:solidFill>
                  <a:srgbClr val="0F172A"/>
                </a:solidFill>
                <a:latin typeface="Calibri"/>
              </a:rPr>
              <a:t> </a:t>
            </a:r>
            <a:r>
              <a:rPr sz="3400" b="1" dirty="0" err="1">
                <a:solidFill>
                  <a:srgbClr val="0F172A"/>
                </a:solidFill>
                <a:latin typeface="Calibri"/>
              </a:rPr>
              <a:t>Krymu</a:t>
            </a:r>
            <a:r>
              <a:rPr sz="3400" b="1" dirty="0">
                <a:solidFill>
                  <a:srgbClr val="0F172A"/>
                </a:solidFill>
                <a:latin typeface="Calibri"/>
              </a:rPr>
              <a:t> (2014)</a:t>
            </a:r>
          </a:p>
        </p:txBody>
      </p:sp>
      <p:sp>
        <p:nvSpPr>
          <p:cNvPr id="3" name="Subtitle 2"/>
          <p:cNvSpPr>
            <a:spLocks noGrp="1"/>
          </p:cNvSpPr>
          <p:nvPr>
            <p:ph type="subTitle" idx="1"/>
          </p:nvPr>
        </p:nvSpPr>
        <p:spPr/>
        <p:txBody>
          <a:bodyPr wrap="square"/>
          <a:lstStyle/>
          <a:p>
            <a:pPr algn="l">
              <a:lnSpc>
                <a:spcPct val="115000"/>
              </a:lnSpc>
              <a:spcAft>
                <a:spcPts val="600"/>
              </a:spcAft>
            </a:pPr>
            <a:r>
              <a:rPr sz="2000" b="0">
                <a:solidFill>
                  <a:srgbClr val="334155"/>
                </a:solidFill>
                <a:latin typeface="Calibri"/>
              </a:rPr>
              <a:t>Rámec, průběh a mezinárodní reakce</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250</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Základní informace</a:t>
            </a:r>
          </a:p>
        </p:txBody>
      </p:sp>
      <p:pic>
        <p:nvPicPr>
          <p:cNvPr id="4" name="Zástupný obsah 3" descr="Obsah obrázku mapa, text, atlas&#10;&#10;Obsah vygenerovaný umělou inteligencí může být nesprávný.">
            <a:extLst>
              <a:ext uri="{FF2B5EF4-FFF2-40B4-BE49-F238E27FC236}">
                <a16:creationId xmlns:a16="http://schemas.microsoft.com/office/drawing/2014/main" id="{A7D855CB-8831-C87C-2024-950375AF2C83}"/>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1047750" y="2337594"/>
            <a:ext cx="4762500" cy="3327400"/>
          </a:xfrm>
        </p:spPr>
      </p:pic>
      <p:graphicFrame>
        <p:nvGraphicFramePr>
          <p:cNvPr id="5" name="Content Placeholder 2">
            <a:extLst>
              <a:ext uri="{FF2B5EF4-FFF2-40B4-BE49-F238E27FC236}">
                <a16:creationId xmlns:a16="http://schemas.microsoft.com/office/drawing/2014/main" id="{FC47648C-611F-BFA1-B646-4108D65D0E28}"/>
              </a:ext>
            </a:extLst>
          </p:cNvPr>
          <p:cNvGraphicFramePr>
            <a:graphicFrameLocks noGrp="1"/>
          </p:cNvGraphicFramePr>
          <p:nvPr>
            <p:ph sz="half" idx="2"/>
            <p:extLst>
              <p:ext uri="{D42A27DB-BD31-4B8C-83A1-F6EECF244321}">
                <p14:modId xmlns:p14="http://schemas.microsoft.com/office/powerpoint/2010/main" val="2242969932"/>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ovéPole 5">
            <a:extLst>
              <a:ext uri="{FF2B5EF4-FFF2-40B4-BE49-F238E27FC236}">
                <a16:creationId xmlns:a16="http://schemas.microsoft.com/office/drawing/2014/main" id="{4E155697-917C-5530-A690-795CADAF7DB4}"/>
              </a:ext>
            </a:extLst>
          </p:cNvPr>
          <p:cNvSpPr txBox="1"/>
          <p:nvPr/>
        </p:nvSpPr>
        <p:spPr>
          <a:xfrm>
            <a:off x="1047750" y="5664994"/>
            <a:ext cx="4762500" cy="230832"/>
          </a:xfrm>
          <a:prstGeom prst="rect">
            <a:avLst/>
          </a:prstGeom>
          <a:noFill/>
        </p:spPr>
        <p:txBody>
          <a:bodyPr wrap="square" rtlCol="0">
            <a:spAutoFit/>
          </a:bodyPr>
          <a:lstStyle/>
          <a:p>
            <a:pPr algn="l">
              <a:lnSpc>
                <a:spcPct val="115000"/>
              </a:lnSpc>
              <a:spcAft>
                <a:spcPts val="600"/>
              </a:spcAft>
            </a:pPr>
            <a:r>
              <a:rPr lang="cs-CZ" sz="2000" b="0">
                <a:solidFill>
                  <a:srgbClr val="334155"/>
                </a:solidFill>
                <a:latin typeface="Calibri"/>
                <a:hlinkClick r:id="rId3" tooltip="https://pl.wikivoyage.org/wiki/Krym"/>
              </a:rPr>
              <a:t>Tato fotka</a:t>
            </a:r>
            <a:r>
              <a:rPr lang="cs-CZ" sz="2000" b="0">
                <a:solidFill>
                  <a:srgbClr val="334155"/>
                </a:solidFill>
                <a:latin typeface="Calibri"/>
              </a:rPr>
              <a:t> od autora Neznámý autor s licencí </a:t>
            </a:r>
            <a:r>
              <a:rPr lang="cs-CZ" sz="2000" b="0">
                <a:solidFill>
                  <a:srgbClr val="334155"/>
                </a:solidFill>
                <a:latin typeface="Calibri"/>
                <a:hlinkClick r:id="rId9" tooltip="https://creativecommons.org/licenses/by-sa/3.0/"/>
              </a:rPr>
              <a:t>CC BY-SA</a:t>
            </a:r>
            <a:endParaRPr lang="cs-CZ" sz="900"/>
          </a:p>
        </p:txBody>
      </p:sp>
      <p:sp>
        <p:nvSpPr>
          <p:cNvPr id="9" name="TextBox 8"/>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0" name="TextBox 9"/>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251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Výsledky a kritika</a:t>
            </a:r>
          </a:p>
        </p:txBody>
      </p:sp>
      <p:graphicFrame>
        <p:nvGraphicFramePr>
          <p:cNvPr id="5" name="Content Placeholder 2">
            <a:extLst>
              <a:ext uri="{FF2B5EF4-FFF2-40B4-BE49-F238E27FC236}">
                <a16:creationId xmlns:a16="http://schemas.microsoft.com/office/drawing/2014/main" id="{82D1348C-47C0-8E7C-BD2E-1BAD75B51E1A}"/>
              </a:ext>
            </a:extLst>
          </p:cNvPr>
          <p:cNvGraphicFramePr>
            <a:graphicFrameLocks noGrp="1"/>
          </p:cNvGraphicFramePr>
          <p:nvPr>
            <p:ph idx="1"/>
            <p:extLst>
              <p:ext uri="{D42A27DB-BD31-4B8C-83A1-F6EECF244321}">
                <p14:modId xmlns:p14="http://schemas.microsoft.com/office/powerpoint/2010/main" val="15689075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252</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Mezinárodní reakce</a:t>
            </a:r>
          </a:p>
        </p:txBody>
      </p:sp>
      <p:graphicFrame>
        <p:nvGraphicFramePr>
          <p:cNvPr id="5" name="Content Placeholder 2">
            <a:extLst>
              <a:ext uri="{FF2B5EF4-FFF2-40B4-BE49-F238E27FC236}">
                <a16:creationId xmlns:a16="http://schemas.microsoft.com/office/drawing/2014/main" id="{44D87834-DA7B-79ED-76BC-DA7B695860CF}"/>
              </a:ext>
            </a:extLst>
          </p:cNvPr>
          <p:cNvGraphicFramePr>
            <a:graphicFrameLocks noGrp="1"/>
          </p:cNvGraphicFramePr>
          <p:nvPr>
            <p:ph idx="1"/>
            <p:extLst>
              <p:ext uri="{D42A27DB-BD31-4B8C-83A1-F6EECF244321}">
                <p14:modId xmlns:p14="http://schemas.microsoft.com/office/powerpoint/2010/main" val="589084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253</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Souvislost s ruskou okupací</a:t>
            </a:r>
          </a:p>
        </p:txBody>
      </p:sp>
      <p:graphicFrame>
        <p:nvGraphicFramePr>
          <p:cNvPr id="5" name="Content Placeholder 2">
            <a:extLst>
              <a:ext uri="{FF2B5EF4-FFF2-40B4-BE49-F238E27FC236}">
                <a16:creationId xmlns:a16="http://schemas.microsoft.com/office/drawing/2014/main" id="{FA22ABA2-0689-F0DB-D688-9E90DDBF4CFB}"/>
              </a:ext>
            </a:extLst>
          </p:cNvPr>
          <p:cNvGraphicFramePr>
            <a:graphicFrameLocks noGrp="1"/>
          </p:cNvGraphicFramePr>
          <p:nvPr>
            <p:ph idx="1"/>
            <p:extLst>
              <p:ext uri="{D42A27DB-BD31-4B8C-83A1-F6EECF244321}">
                <p14:modId xmlns:p14="http://schemas.microsoft.com/office/powerpoint/2010/main" val="29544396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254</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838200" y="365125"/>
            <a:ext cx="10515600" cy="1325563"/>
          </a:xfrm>
        </p:spPr>
        <p:txBody>
          <a:bodyPr wrap="square" anchor="t">
            <a:normAutofit/>
          </a:bodyPr>
          <a:lstStyle/>
          <a:p>
            <a:pPr algn="l">
              <a:lnSpc>
                <a:spcPct val="105000"/>
              </a:lnSpc>
              <a:spcAft>
                <a:spcPts val="400"/>
              </a:spcAft>
            </a:pPr>
            <a:r>
              <a:rPr sz="3400" b="1">
                <a:solidFill>
                  <a:srgbClr val="0F172A"/>
                </a:solidFill>
                <a:latin typeface="Calibri"/>
              </a:rPr>
              <a:t>Dopady referenda</a:t>
            </a:r>
          </a:p>
        </p:txBody>
      </p:sp>
      <p:graphicFrame>
        <p:nvGraphicFramePr>
          <p:cNvPr id="5" name="Content Placeholder 2">
            <a:extLst>
              <a:ext uri="{FF2B5EF4-FFF2-40B4-BE49-F238E27FC236}">
                <a16:creationId xmlns:a16="http://schemas.microsoft.com/office/drawing/2014/main" id="{6C2012EF-1FA8-6EB7-88D5-46B4A8E1C23D}"/>
              </a:ext>
            </a:extLst>
          </p:cNvPr>
          <p:cNvGraphicFramePr>
            <a:graphicFrameLocks noGrp="1"/>
          </p:cNvGraphicFramePr>
          <p:nvPr>
            <p:ph idx="1"/>
            <p:extLst>
              <p:ext uri="{D42A27DB-BD31-4B8C-83A1-F6EECF244321}">
                <p14:modId xmlns:p14="http://schemas.microsoft.com/office/powerpoint/2010/main" val="630992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9" name="TextBox 8"/>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255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p:txBody>
          <a:bodyPr wrap="square" anchor="t"/>
          <a:lstStyle/>
          <a:p>
            <a:pPr algn="l">
              <a:lnSpc>
                <a:spcPct val="105000"/>
              </a:lnSpc>
              <a:spcAft>
                <a:spcPts val="400"/>
              </a:spcAft>
            </a:pPr>
            <a:r>
              <a:rPr sz="3400" b="1" dirty="0" err="1">
                <a:solidFill>
                  <a:srgbClr val="0F172A"/>
                </a:solidFill>
                <a:latin typeface="Calibri"/>
              </a:rPr>
              <a:t>Euromajdan</a:t>
            </a:r>
            <a:r>
              <a:rPr sz="3400" b="1" dirty="0">
                <a:solidFill>
                  <a:srgbClr val="0F172A"/>
                </a:solidFill>
                <a:latin typeface="Calibri"/>
              </a:rPr>
              <a:t> (2013–2014)</a:t>
            </a:r>
          </a:p>
        </p:txBody>
      </p:sp>
      <p:sp>
        <p:nvSpPr>
          <p:cNvPr id="3" name="Subtitle 2"/>
          <p:cNvSpPr>
            <a:spLocks noGrp="1"/>
          </p:cNvSpPr>
          <p:nvPr>
            <p:ph type="subTitle" idx="1"/>
          </p:nvPr>
        </p:nvSpPr>
        <p:spPr/>
        <p:txBody>
          <a:bodyPr wrap="square"/>
          <a:lstStyle/>
          <a:p>
            <a:pPr algn="l">
              <a:lnSpc>
                <a:spcPct val="115000"/>
              </a:lnSpc>
              <a:spcAft>
                <a:spcPts val="600"/>
              </a:spcAft>
            </a:pPr>
            <a:r>
              <a:rPr sz="2000" b="0">
                <a:solidFill>
                  <a:srgbClr val="334155"/>
                </a:solidFill>
                <a:latin typeface="Calibri"/>
              </a:rPr>
              <a:t>Masové protesty, pád Janukovyče a změna směru Ukrajiny</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256</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wrap="square" anchor="t"/>
          <a:lstStyle/>
          <a:p>
            <a:pPr algn="l">
              <a:lnSpc>
                <a:spcPct val="105000"/>
              </a:lnSpc>
              <a:spcAft>
                <a:spcPts val="400"/>
              </a:spcAft>
            </a:pPr>
            <a:r>
              <a:rPr sz="3400" b="1" dirty="0" err="1">
                <a:solidFill>
                  <a:srgbClr val="0F172A"/>
                </a:solidFill>
                <a:latin typeface="Calibri"/>
              </a:rPr>
              <a:t>Základní</a:t>
            </a:r>
            <a:r>
              <a:rPr sz="3400" b="1" dirty="0">
                <a:solidFill>
                  <a:srgbClr val="0F172A"/>
                </a:solidFill>
                <a:latin typeface="Calibri"/>
              </a:rPr>
              <a:t> </a:t>
            </a:r>
            <a:r>
              <a:rPr sz="3400" b="1" dirty="0" err="1">
                <a:solidFill>
                  <a:srgbClr val="0F172A"/>
                </a:solidFill>
                <a:latin typeface="Calibri"/>
              </a:rPr>
              <a:t>informace</a:t>
            </a:r>
            <a:endParaRPr dirty="0"/>
          </a:p>
        </p:txBody>
      </p:sp>
      <p:sp>
        <p:nvSpPr>
          <p:cNvPr id="3" name="Content Placeholder 2"/>
          <p:cNvSpPr>
            <a:spLocks noGrp="1"/>
          </p:cNvSpPr>
          <p:nvPr>
            <p:ph idx="1"/>
          </p:nvPr>
        </p:nvSpPr>
        <p:spPr/>
        <p:txBody>
          <a:bodyPr wrap="square" anchor="t"/>
          <a:lstStyle/>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Začátek</a:t>
            </a:r>
            <a:r>
              <a:rPr sz="2000" b="0" dirty="0">
                <a:solidFill>
                  <a:srgbClr val="334155"/>
                </a:solidFill>
                <a:latin typeface="Calibri"/>
              </a:rPr>
              <a:t> </a:t>
            </a:r>
            <a:r>
              <a:rPr sz="2000" b="0" dirty="0" err="1">
                <a:solidFill>
                  <a:srgbClr val="334155"/>
                </a:solidFill>
                <a:latin typeface="Calibri"/>
              </a:rPr>
              <a:t>protestů</a:t>
            </a:r>
            <a:r>
              <a:rPr sz="2000" b="0" dirty="0">
                <a:solidFill>
                  <a:srgbClr val="334155"/>
                </a:solidFill>
                <a:latin typeface="Calibri"/>
              </a:rPr>
              <a:t>: 21. </a:t>
            </a:r>
            <a:r>
              <a:rPr sz="2000" b="0" dirty="0" err="1">
                <a:solidFill>
                  <a:srgbClr val="334155"/>
                </a:solidFill>
                <a:latin typeface="Calibri"/>
              </a:rPr>
              <a:t>listopadu</a:t>
            </a:r>
            <a:r>
              <a:rPr sz="2000" b="0" dirty="0">
                <a:solidFill>
                  <a:srgbClr val="334155"/>
                </a:solidFill>
                <a:latin typeface="Calibri"/>
              </a:rPr>
              <a:t> 2013</a:t>
            </a:r>
          </a:p>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Místo</a:t>
            </a:r>
            <a:r>
              <a:rPr sz="2000" b="0" dirty="0">
                <a:solidFill>
                  <a:srgbClr val="334155"/>
                </a:solidFill>
                <a:latin typeface="Calibri"/>
              </a:rPr>
              <a:t>: </a:t>
            </a:r>
            <a:r>
              <a:rPr sz="2000" b="0" dirty="0" err="1">
                <a:solidFill>
                  <a:srgbClr val="334155"/>
                </a:solidFill>
                <a:latin typeface="Calibri"/>
              </a:rPr>
              <a:t>Náměstí</a:t>
            </a:r>
            <a:r>
              <a:rPr sz="2000" b="0" dirty="0">
                <a:solidFill>
                  <a:srgbClr val="334155"/>
                </a:solidFill>
                <a:latin typeface="Calibri"/>
              </a:rPr>
              <a:t> </a:t>
            </a:r>
            <a:r>
              <a:rPr sz="2000" b="0" dirty="0" err="1">
                <a:solidFill>
                  <a:srgbClr val="334155"/>
                </a:solidFill>
                <a:latin typeface="Calibri"/>
              </a:rPr>
              <a:t>Nezávislosti</a:t>
            </a:r>
            <a:r>
              <a:rPr sz="2000" b="0" dirty="0">
                <a:solidFill>
                  <a:srgbClr val="334155"/>
                </a:solidFill>
                <a:latin typeface="Calibri"/>
              </a:rPr>
              <a:t> (</a:t>
            </a:r>
            <a:r>
              <a:rPr sz="2000" b="0" dirty="0" err="1">
                <a:solidFill>
                  <a:srgbClr val="334155"/>
                </a:solidFill>
                <a:latin typeface="Calibri"/>
              </a:rPr>
              <a:t>Majdan</a:t>
            </a:r>
            <a:r>
              <a:rPr sz="2000" b="0" dirty="0">
                <a:solidFill>
                  <a:srgbClr val="334155"/>
                </a:solidFill>
                <a:latin typeface="Calibri"/>
              </a:rPr>
              <a:t>) v </a:t>
            </a:r>
            <a:r>
              <a:rPr sz="2000" b="0" dirty="0" err="1">
                <a:solidFill>
                  <a:srgbClr val="334155"/>
                </a:solidFill>
                <a:latin typeface="Calibri"/>
              </a:rPr>
              <a:t>Kyjevě</a:t>
            </a:r>
            <a:endParaRPr dirty="0"/>
          </a:p>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Důvod</a:t>
            </a:r>
            <a:r>
              <a:rPr sz="2000" b="0" dirty="0">
                <a:solidFill>
                  <a:srgbClr val="334155"/>
                </a:solidFill>
                <a:latin typeface="Calibri"/>
              </a:rPr>
              <a:t>: </a:t>
            </a:r>
            <a:r>
              <a:rPr sz="2000" b="0" dirty="0" err="1">
                <a:solidFill>
                  <a:srgbClr val="334155"/>
                </a:solidFill>
                <a:latin typeface="Calibri"/>
              </a:rPr>
              <a:t>odmítnutí</a:t>
            </a:r>
            <a:r>
              <a:rPr sz="2000" b="0" dirty="0">
                <a:solidFill>
                  <a:srgbClr val="334155"/>
                </a:solidFill>
                <a:latin typeface="Calibri"/>
              </a:rPr>
              <a:t> </a:t>
            </a:r>
            <a:r>
              <a:rPr sz="2000" b="0" dirty="0" err="1">
                <a:solidFill>
                  <a:srgbClr val="334155"/>
                </a:solidFill>
                <a:latin typeface="Calibri"/>
              </a:rPr>
              <a:t>podpisu</a:t>
            </a:r>
            <a:r>
              <a:rPr sz="2000" b="0" dirty="0">
                <a:solidFill>
                  <a:srgbClr val="334155"/>
                </a:solidFill>
                <a:latin typeface="Calibri"/>
              </a:rPr>
              <a:t> </a:t>
            </a:r>
            <a:r>
              <a:rPr sz="2000" b="0" dirty="0" err="1">
                <a:solidFill>
                  <a:srgbClr val="334155"/>
                </a:solidFill>
                <a:latin typeface="Calibri"/>
              </a:rPr>
              <a:t>Asociační</a:t>
            </a:r>
            <a:r>
              <a:rPr sz="2000" b="0" dirty="0">
                <a:solidFill>
                  <a:srgbClr val="334155"/>
                </a:solidFill>
                <a:latin typeface="Calibri"/>
              </a:rPr>
              <a:t> </a:t>
            </a:r>
            <a:r>
              <a:rPr sz="2000" b="0" dirty="0" err="1">
                <a:solidFill>
                  <a:srgbClr val="334155"/>
                </a:solidFill>
                <a:latin typeface="Calibri"/>
              </a:rPr>
              <a:t>dohody</a:t>
            </a:r>
            <a:r>
              <a:rPr sz="2000" b="0" dirty="0">
                <a:solidFill>
                  <a:srgbClr val="334155"/>
                </a:solidFill>
                <a:latin typeface="Calibri"/>
              </a:rPr>
              <a:t> s EU</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257</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wrap="square" anchor="t"/>
          <a:lstStyle/>
          <a:p>
            <a:pPr algn="l">
              <a:lnSpc>
                <a:spcPct val="105000"/>
              </a:lnSpc>
              <a:spcAft>
                <a:spcPts val="400"/>
              </a:spcAft>
            </a:pPr>
            <a:r>
              <a:rPr sz="3400" b="1" dirty="0" err="1">
                <a:solidFill>
                  <a:srgbClr val="0F172A"/>
                </a:solidFill>
                <a:latin typeface="Calibri"/>
              </a:rPr>
              <a:t>Požadavky</a:t>
            </a:r>
            <a:r>
              <a:rPr sz="3400" b="1" dirty="0">
                <a:solidFill>
                  <a:srgbClr val="0F172A"/>
                </a:solidFill>
                <a:latin typeface="Calibri"/>
              </a:rPr>
              <a:t> </a:t>
            </a:r>
            <a:r>
              <a:rPr sz="3400" b="1" dirty="0" err="1">
                <a:solidFill>
                  <a:srgbClr val="0F172A"/>
                </a:solidFill>
                <a:latin typeface="Calibri"/>
              </a:rPr>
              <a:t>demonstrantů</a:t>
            </a:r>
            <a:endParaRPr dirty="0"/>
          </a:p>
        </p:txBody>
      </p:sp>
      <p:sp>
        <p:nvSpPr>
          <p:cNvPr id="3" name="Content Placeholder 2"/>
          <p:cNvSpPr>
            <a:spLocks noGrp="1"/>
          </p:cNvSpPr>
          <p:nvPr>
            <p:ph idx="1"/>
          </p:nvPr>
        </p:nvSpPr>
        <p:spPr/>
        <p:txBody>
          <a:bodyPr wrap="square" anchor="t"/>
          <a:lstStyle/>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Podpis</a:t>
            </a:r>
            <a:r>
              <a:rPr sz="2000" b="0" dirty="0">
                <a:solidFill>
                  <a:srgbClr val="334155"/>
                </a:solidFill>
                <a:latin typeface="Calibri"/>
              </a:rPr>
              <a:t> </a:t>
            </a:r>
            <a:r>
              <a:rPr sz="2000" b="0" dirty="0" err="1">
                <a:solidFill>
                  <a:srgbClr val="334155"/>
                </a:solidFill>
                <a:latin typeface="Calibri"/>
              </a:rPr>
              <a:t>asociační</a:t>
            </a:r>
            <a:r>
              <a:rPr sz="2000" b="0" dirty="0">
                <a:solidFill>
                  <a:srgbClr val="334155"/>
                </a:solidFill>
                <a:latin typeface="Calibri"/>
              </a:rPr>
              <a:t> </a:t>
            </a:r>
            <a:r>
              <a:rPr sz="2000" b="0" dirty="0" err="1">
                <a:solidFill>
                  <a:srgbClr val="334155"/>
                </a:solidFill>
                <a:latin typeface="Calibri"/>
              </a:rPr>
              <a:t>dohody</a:t>
            </a:r>
            <a:r>
              <a:rPr sz="2000" b="0" dirty="0">
                <a:solidFill>
                  <a:srgbClr val="334155"/>
                </a:solidFill>
                <a:latin typeface="Calibri"/>
              </a:rPr>
              <a:t> s EU</a:t>
            </a:r>
          </a:p>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Odstoupení</a:t>
            </a:r>
            <a:r>
              <a:rPr sz="2000" b="0" dirty="0">
                <a:solidFill>
                  <a:srgbClr val="334155"/>
                </a:solidFill>
                <a:latin typeface="Calibri"/>
              </a:rPr>
              <a:t> </a:t>
            </a:r>
            <a:r>
              <a:rPr sz="2000" b="0" dirty="0" err="1">
                <a:solidFill>
                  <a:srgbClr val="334155"/>
                </a:solidFill>
                <a:latin typeface="Calibri"/>
              </a:rPr>
              <a:t>Janukovyče</a:t>
            </a:r>
            <a:endParaRPr dirty="0"/>
          </a:p>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Konec</a:t>
            </a:r>
            <a:r>
              <a:rPr sz="2000" b="0" dirty="0">
                <a:solidFill>
                  <a:srgbClr val="334155"/>
                </a:solidFill>
                <a:latin typeface="Calibri"/>
              </a:rPr>
              <a:t> </a:t>
            </a:r>
            <a:r>
              <a:rPr sz="2000" b="0" dirty="0" err="1">
                <a:solidFill>
                  <a:srgbClr val="334155"/>
                </a:solidFill>
                <a:latin typeface="Calibri"/>
              </a:rPr>
              <a:t>korupce</a:t>
            </a:r>
            <a:r>
              <a:rPr sz="2000" b="0" dirty="0">
                <a:solidFill>
                  <a:srgbClr val="334155"/>
                </a:solidFill>
                <a:latin typeface="Calibri"/>
              </a:rPr>
              <a:t> a </a:t>
            </a:r>
            <a:r>
              <a:rPr sz="2000" b="0" dirty="0" err="1">
                <a:solidFill>
                  <a:srgbClr val="334155"/>
                </a:solidFill>
                <a:latin typeface="Calibri"/>
              </a:rPr>
              <a:t>oligarchického</a:t>
            </a:r>
            <a:r>
              <a:rPr sz="2000" b="0" dirty="0">
                <a:solidFill>
                  <a:srgbClr val="334155"/>
                </a:solidFill>
                <a:latin typeface="Calibri"/>
              </a:rPr>
              <a:t> </a:t>
            </a:r>
            <a:r>
              <a:rPr sz="2000" b="0" dirty="0" err="1">
                <a:solidFill>
                  <a:srgbClr val="334155"/>
                </a:solidFill>
                <a:latin typeface="Calibri"/>
              </a:rPr>
              <a:t>systému</a:t>
            </a:r>
            <a:endParaRPr dirty="0"/>
          </a:p>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Demokratizace</a:t>
            </a:r>
            <a:r>
              <a:rPr sz="2000" b="0" dirty="0">
                <a:solidFill>
                  <a:srgbClr val="334155"/>
                </a:solidFill>
                <a:latin typeface="Calibri"/>
              </a:rPr>
              <a:t> a </a:t>
            </a:r>
            <a:r>
              <a:rPr sz="2000" b="0" dirty="0" err="1">
                <a:solidFill>
                  <a:srgbClr val="334155"/>
                </a:solidFill>
                <a:latin typeface="Calibri"/>
              </a:rPr>
              <a:t>ústavní</a:t>
            </a:r>
            <a:r>
              <a:rPr sz="2000" b="0" dirty="0">
                <a:solidFill>
                  <a:srgbClr val="334155"/>
                </a:solidFill>
                <a:latin typeface="Calibri"/>
              </a:rPr>
              <a:t> </a:t>
            </a:r>
            <a:r>
              <a:rPr sz="2000" b="0" dirty="0" err="1">
                <a:solidFill>
                  <a:srgbClr val="334155"/>
                </a:solidFill>
                <a:latin typeface="Calibri"/>
              </a:rPr>
              <a:t>reforma</a:t>
            </a:r>
            <a:endParaRPr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258</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wrap="square" anchor="t"/>
          <a:lstStyle/>
          <a:p>
            <a:pPr algn="l">
              <a:lnSpc>
                <a:spcPct val="105000"/>
              </a:lnSpc>
              <a:spcAft>
                <a:spcPts val="400"/>
              </a:spcAft>
            </a:pPr>
            <a:r>
              <a:rPr sz="3400" b="1" dirty="0" err="1">
                <a:solidFill>
                  <a:srgbClr val="0F172A"/>
                </a:solidFill>
                <a:latin typeface="Calibri"/>
              </a:rPr>
              <a:t>Mezinárodní</a:t>
            </a:r>
            <a:r>
              <a:rPr sz="3400" b="1" dirty="0">
                <a:solidFill>
                  <a:srgbClr val="0F172A"/>
                </a:solidFill>
                <a:latin typeface="Calibri"/>
              </a:rPr>
              <a:t> </a:t>
            </a:r>
            <a:r>
              <a:rPr sz="3400" b="1" dirty="0" err="1">
                <a:solidFill>
                  <a:srgbClr val="0F172A"/>
                </a:solidFill>
                <a:latin typeface="Calibri"/>
              </a:rPr>
              <a:t>reakce</a:t>
            </a:r>
            <a:endParaRPr dirty="0"/>
          </a:p>
        </p:txBody>
      </p:sp>
      <p:sp>
        <p:nvSpPr>
          <p:cNvPr id="3" name="Content Placeholder 2"/>
          <p:cNvSpPr>
            <a:spLocks noGrp="1"/>
          </p:cNvSpPr>
          <p:nvPr>
            <p:ph idx="1"/>
          </p:nvPr>
        </p:nvSpPr>
        <p:spPr/>
        <p:txBody>
          <a:bodyPr wrap="square" anchor="t"/>
          <a:lstStyle/>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Západ</a:t>
            </a:r>
            <a:r>
              <a:rPr sz="2000" b="0" dirty="0">
                <a:solidFill>
                  <a:srgbClr val="334155"/>
                </a:solidFill>
                <a:latin typeface="Calibri"/>
              </a:rPr>
              <a:t> </a:t>
            </a:r>
            <a:r>
              <a:rPr sz="2000" b="0" dirty="0" err="1">
                <a:solidFill>
                  <a:srgbClr val="334155"/>
                </a:solidFill>
                <a:latin typeface="Calibri"/>
              </a:rPr>
              <a:t>podpořil</a:t>
            </a:r>
            <a:r>
              <a:rPr sz="2000" b="0" dirty="0">
                <a:solidFill>
                  <a:srgbClr val="334155"/>
                </a:solidFill>
                <a:latin typeface="Calibri"/>
              </a:rPr>
              <a:t> </a:t>
            </a:r>
            <a:r>
              <a:rPr sz="2000" b="0" dirty="0" err="1">
                <a:solidFill>
                  <a:srgbClr val="334155"/>
                </a:solidFill>
                <a:latin typeface="Calibri"/>
              </a:rPr>
              <a:t>demonstranty</a:t>
            </a:r>
            <a:r>
              <a:rPr sz="2000" b="0" dirty="0">
                <a:solidFill>
                  <a:srgbClr val="334155"/>
                </a:solidFill>
                <a:latin typeface="Calibri"/>
              </a:rPr>
              <a:t>, ale </a:t>
            </a:r>
            <a:r>
              <a:rPr sz="2000" b="0" dirty="0" err="1">
                <a:solidFill>
                  <a:srgbClr val="334155"/>
                </a:solidFill>
                <a:latin typeface="Calibri"/>
              </a:rPr>
              <a:t>vojensky</a:t>
            </a:r>
            <a:r>
              <a:rPr sz="2000" b="0" dirty="0">
                <a:solidFill>
                  <a:srgbClr val="334155"/>
                </a:solidFill>
                <a:latin typeface="Calibri"/>
              </a:rPr>
              <a:t> </a:t>
            </a:r>
            <a:r>
              <a:rPr sz="2000" b="0" dirty="0" err="1">
                <a:solidFill>
                  <a:srgbClr val="334155"/>
                </a:solidFill>
                <a:latin typeface="Calibri"/>
              </a:rPr>
              <a:t>nezasáhl</a:t>
            </a:r>
            <a:endParaRPr dirty="0"/>
          </a:p>
          <a:p>
            <a:pPr marL="0" indent="0" algn="l">
              <a:lnSpc>
                <a:spcPct val="115000"/>
              </a:lnSpc>
              <a:spcAft>
                <a:spcPts val="600"/>
              </a:spcAft>
              <a:buNone/>
            </a:pPr>
            <a:r>
              <a:rPr sz="2000" b="0" dirty="0">
                <a:solidFill>
                  <a:srgbClr val="334155"/>
                </a:solidFill>
                <a:latin typeface="Calibri"/>
              </a:rPr>
              <a:t>• Rusko </a:t>
            </a:r>
            <a:r>
              <a:rPr sz="2000" b="0" dirty="0" err="1">
                <a:solidFill>
                  <a:srgbClr val="334155"/>
                </a:solidFill>
                <a:latin typeface="Calibri"/>
              </a:rPr>
              <a:t>označilo</a:t>
            </a:r>
            <a:r>
              <a:rPr sz="2000" b="0" dirty="0">
                <a:solidFill>
                  <a:srgbClr val="334155"/>
                </a:solidFill>
                <a:latin typeface="Calibri"/>
              </a:rPr>
              <a:t> </a:t>
            </a:r>
            <a:r>
              <a:rPr sz="2000" b="0" dirty="0" err="1">
                <a:solidFill>
                  <a:srgbClr val="334155"/>
                </a:solidFill>
                <a:latin typeface="Calibri"/>
              </a:rPr>
              <a:t>události</a:t>
            </a:r>
            <a:r>
              <a:rPr sz="2000" b="0" dirty="0">
                <a:solidFill>
                  <a:srgbClr val="334155"/>
                </a:solidFill>
                <a:latin typeface="Calibri"/>
              </a:rPr>
              <a:t> za </a:t>
            </a:r>
            <a:r>
              <a:rPr sz="2000" b="0" dirty="0" err="1">
                <a:solidFill>
                  <a:srgbClr val="334155"/>
                </a:solidFill>
                <a:latin typeface="Calibri"/>
              </a:rPr>
              <a:t>státní</a:t>
            </a:r>
            <a:r>
              <a:rPr sz="2000" b="0" dirty="0">
                <a:solidFill>
                  <a:srgbClr val="334155"/>
                </a:solidFill>
                <a:latin typeface="Calibri"/>
              </a:rPr>
              <a:t> </a:t>
            </a:r>
            <a:r>
              <a:rPr sz="2000" b="0" dirty="0" err="1">
                <a:solidFill>
                  <a:srgbClr val="334155"/>
                </a:solidFill>
                <a:latin typeface="Calibri"/>
              </a:rPr>
              <a:t>převrat</a:t>
            </a:r>
            <a:endParaRPr dirty="0"/>
          </a:p>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Následná</a:t>
            </a:r>
            <a:r>
              <a:rPr sz="2000" b="0" dirty="0">
                <a:solidFill>
                  <a:srgbClr val="334155"/>
                </a:solidFill>
                <a:latin typeface="Calibri"/>
              </a:rPr>
              <a:t> </a:t>
            </a:r>
            <a:r>
              <a:rPr sz="2000" b="0" dirty="0" err="1">
                <a:solidFill>
                  <a:srgbClr val="334155"/>
                </a:solidFill>
                <a:latin typeface="Calibri"/>
              </a:rPr>
              <a:t>anexe</a:t>
            </a:r>
            <a:r>
              <a:rPr sz="2000" b="0" dirty="0">
                <a:solidFill>
                  <a:srgbClr val="334155"/>
                </a:solidFill>
                <a:latin typeface="Calibri"/>
              </a:rPr>
              <a:t> </a:t>
            </a:r>
            <a:r>
              <a:rPr sz="2000" b="0" dirty="0" err="1">
                <a:solidFill>
                  <a:srgbClr val="334155"/>
                </a:solidFill>
                <a:latin typeface="Calibri"/>
              </a:rPr>
              <a:t>Krymu</a:t>
            </a:r>
            <a:r>
              <a:rPr sz="2000" b="0" dirty="0">
                <a:solidFill>
                  <a:srgbClr val="334155"/>
                </a:solidFill>
                <a:latin typeface="Calibri"/>
              </a:rPr>
              <a:t> a </a:t>
            </a:r>
            <a:r>
              <a:rPr sz="2000" b="0" dirty="0" err="1">
                <a:solidFill>
                  <a:srgbClr val="334155"/>
                </a:solidFill>
                <a:latin typeface="Calibri"/>
              </a:rPr>
              <a:t>začátek</a:t>
            </a:r>
            <a:r>
              <a:rPr sz="2000" b="0" dirty="0">
                <a:solidFill>
                  <a:srgbClr val="334155"/>
                </a:solidFill>
                <a:latin typeface="Calibri"/>
              </a:rPr>
              <a:t> </a:t>
            </a:r>
            <a:r>
              <a:rPr sz="2000" b="0" dirty="0" err="1">
                <a:solidFill>
                  <a:srgbClr val="334155"/>
                </a:solidFill>
                <a:latin typeface="Calibri"/>
              </a:rPr>
              <a:t>války</a:t>
            </a:r>
            <a:r>
              <a:rPr sz="2000" b="0" dirty="0">
                <a:solidFill>
                  <a:srgbClr val="334155"/>
                </a:solidFill>
                <a:latin typeface="Calibri"/>
              </a:rPr>
              <a:t> </a:t>
            </a:r>
            <a:r>
              <a:rPr sz="2000" b="0" dirty="0" err="1">
                <a:solidFill>
                  <a:srgbClr val="334155"/>
                </a:solidFill>
                <a:latin typeface="Calibri"/>
              </a:rPr>
              <a:t>na</a:t>
            </a:r>
            <a:r>
              <a:rPr sz="2000" b="0" dirty="0">
                <a:solidFill>
                  <a:srgbClr val="334155"/>
                </a:solidFill>
                <a:latin typeface="Calibri"/>
              </a:rPr>
              <a:t> </a:t>
            </a:r>
            <a:r>
              <a:rPr sz="2000" b="0" dirty="0" err="1">
                <a:solidFill>
                  <a:srgbClr val="334155"/>
                </a:solidFill>
                <a:latin typeface="Calibri"/>
              </a:rPr>
              <a:t>Donbasu</a:t>
            </a:r>
            <a:endParaRPr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259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791A23A-C279-C7CF-315F-18AFD76D0DE1}"/>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Částečné propuštění </a:t>
            </a:r>
          </a:p>
        </p:txBody>
      </p:sp>
      <p:sp>
        <p:nvSpPr>
          <p:cNvPr id="3" name="Zástupný obsah 2">
            <a:extLst>
              <a:ext uri="{FF2B5EF4-FFF2-40B4-BE49-F238E27FC236}">
                <a16:creationId xmlns:a16="http://schemas.microsoft.com/office/drawing/2014/main" id="{E6ADA357-F559-E832-A9F9-0BCBA614B0A3}"/>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Šesti Američanům se podařilo uprchnout na sousední kanadské velvyslanectví. Dne 28. ledna 1980 vycestovali ze země na falešné kanadské pasy na lince do Curychu. </a:t>
            </a:r>
          </a:p>
          <a:p>
            <a:pPr algn="l">
              <a:lnSpc>
                <a:spcPct val="115000"/>
              </a:lnSpc>
              <a:spcAft>
                <a:spcPts val="600"/>
              </a:spcAft>
            </a:pPr>
            <a:r>
              <a:rPr lang="cs-CZ" sz="1800" b="0" dirty="0">
                <a:solidFill>
                  <a:srgbClr val="334155"/>
                </a:solidFill>
                <a:latin typeface="Calibri"/>
              </a:rPr>
              <a:t>Íránští zadržovatelé se snažili vyvolat kladný dojem tím, že 19. listopadu 1979 propustili 13 zajatců, kteří měli většinou afroamerický původ a byli nazváni „utiskovanou menšinou“ v USA.</a:t>
            </a:r>
          </a:p>
          <a:p>
            <a:pPr algn="l">
              <a:lnSpc>
                <a:spcPct val="115000"/>
              </a:lnSpc>
              <a:spcAft>
                <a:spcPts val="600"/>
              </a:spcAft>
            </a:pPr>
            <a:r>
              <a:rPr lang="cs-CZ" sz="1800" b="0" dirty="0">
                <a:solidFill>
                  <a:srgbClr val="334155"/>
                </a:solidFill>
                <a:latin typeface="Calibri"/>
              </a:rPr>
              <a:t>Další rukojmí byl propuštěn 11. července 1980 pro špatný zdravotní stav (roztroušená skleróza), takže v zajetí zůstávalo stále 52 zajatců.</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73EF8F30-6A41-8F84-A608-461512851D7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6BC18E7-E5DD-ABBF-62FA-069772BD7CD1}"/>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26</a:t>
            </a:fld>
            <a:endParaRPr lang="cs-CZ"/>
          </a:p>
        </p:txBody>
      </p:sp>
    </p:spTree>
    <p:extLst>
      <p:ext uri="{BB962C8B-B14F-4D97-AF65-F5344CB8AC3E}">
        <p14:creationId xmlns:p14="http://schemas.microsoft.com/office/powerpoint/2010/main" val="8002929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wrap="square" anchor="t"/>
          <a:lstStyle/>
          <a:p>
            <a:pPr algn="l">
              <a:lnSpc>
                <a:spcPct val="105000"/>
              </a:lnSpc>
              <a:spcAft>
                <a:spcPts val="400"/>
              </a:spcAft>
            </a:pPr>
            <a:r>
              <a:rPr sz="3400" b="1" dirty="0" err="1">
                <a:solidFill>
                  <a:srgbClr val="0F172A"/>
                </a:solidFill>
                <a:latin typeface="Calibri"/>
              </a:rPr>
              <a:t>Význam</a:t>
            </a:r>
            <a:r>
              <a:rPr sz="3400" b="1" dirty="0">
                <a:solidFill>
                  <a:srgbClr val="0F172A"/>
                </a:solidFill>
                <a:latin typeface="Calibri"/>
              </a:rPr>
              <a:t> </a:t>
            </a:r>
            <a:r>
              <a:rPr sz="3400" b="1" dirty="0" err="1">
                <a:solidFill>
                  <a:srgbClr val="0F172A"/>
                </a:solidFill>
                <a:latin typeface="Calibri"/>
              </a:rPr>
              <a:t>Majdanu</a:t>
            </a:r>
            <a:endParaRPr dirty="0"/>
          </a:p>
        </p:txBody>
      </p:sp>
      <p:sp>
        <p:nvSpPr>
          <p:cNvPr id="3" name="Content Placeholder 2"/>
          <p:cNvSpPr>
            <a:spLocks noGrp="1"/>
          </p:cNvSpPr>
          <p:nvPr>
            <p:ph idx="1"/>
          </p:nvPr>
        </p:nvSpPr>
        <p:spPr/>
        <p:txBody>
          <a:bodyPr wrap="square" anchor="t"/>
          <a:lstStyle/>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Zlom</a:t>
            </a:r>
            <a:r>
              <a:rPr sz="2000" b="0" dirty="0">
                <a:solidFill>
                  <a:srgbClr val="334155"/>
                </a:solidFill>
                <a:latin typeface="Calibri"/>
              </a:rPr>
              <a:t> v </a:t>
            </a:r>
            <a:r>
              <a:rPr sz="2000" b="0" dirty="0" err="1">
                <a:solidFill>
                  <a:srgbClr val="334155"/>
                </a:solidFill>
                <a:latin typeface="Calibri"/>
              </a:rPr>
              <a:t>ukrajinské</a:t>
            </a:r>
            <a:r>
              <a:rPr sz="2000" b="0" dirty="0">
                <a:solidFill>
                  <a:srgbClr val="334155"/>
                </a:solidFill>
                <a:latin typeface="Calibri"/>
              </a:rPr>
              <a:t> </a:t>
            </a:r>
            <a:r>
              <a:rPr sz="2000" b="0" dirty="0" err="1">
                <a:solidFill>
                  <a:srgbClr val="334155"/>
                </a:solidFill>
                <a:latin typeface="Calibri"/>
              </a:rPr>
              <a:t>politické</a:t>
            </a:r>
            <a:r>
              <a:rPr sz="2000" b="0" dirty="0">
                <a:solidFill>
                  <a:srgbClr val="334155"/>
                </a:solidFill>
                <a:latin typeface="Calibri"/>
              </a:rPr>
              <a:t> </a:t>
            </a:r>
            <a:r>
              <a:rPr sz="2000" b="0" dirty="0" err="1">
                <a:solidFill>
                  <a:srgbClr val="334155"/>
                </a:solidFill>
                <a:latin typeface="Calibri"/>
              </a:rPr>
              <a:t>orientaci</a:t>
            </a:r>
            <a:r>
              <a:rPr sz="2000" b="0" dirty="0">
                <a:solidFill>
                  <a:srgbClr val="334155"/>
                </a:solidFill>
                <a:latin typeface="Calibri"/>
              </a:rPr>
              <a:t> </a:t>
            </a:r>
            <a:r>
              <a:rPr sz="2000" b="0" dirty="0" err="1">
                <a:solidFill>
                  <a:srgbClr val="334155"/>
                </a:solidFill>
                <a:latin typeface="Calibri"/>
              </a:rPr>
              <a:t>směrem</a:t>
            </a:r>
            <a:r>
              <a:rPr sz="2000" b="0" dirty="0">
                <a:solidFill>
                  <a:srgbClr val="334155"/>
                </a:solidFill>
                <a:latin typeface="Calibri"/>
              </a:rPr>
              <a:t> k EU a NATO</a:t>
            </a:r>
          </a:p>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Vznik</a:t>
            </a:r>
            <a:r>
              <a:rPr sz="2000" b="0" dirty="0">
                <a:solidFill>
                  <a:srgbClr val="334155"/>
                </a:solidFill>
                <a:latin typeface="Calibri"/>
              </a:rPr>
              <a:t> </a:t>
            </a:r>
            <a:r>
              <a:rPr sz="2000" b="0" dirty="0" err="1">
                <a:solidFill>
                  <a:srgbClr val="334155"/>
                </a:solidFill>
                <a:latin typeface="Calibri"/>
              </a:rPr>
              <a:t>silné</a:t>
            </a:r>
            <a:r>
              <a:rPr sz="2000" b="0" dirty="0">
                <a:solidFill>
                  <a:srgbClr val="334155"/>
                </a:solidFill>
                <a:latin typeface="Calibri"/>
              </a:rPr>
              <a:t> </a:t>
            </a:r>
            <a:r>
              <a:rPr sz="2000" b="0" dirty="0" err="1">
                <a:solidFill>
                  <a:srgbClr val="334155"/>
                </a:solidFill>
                <a:latin typeface="Calibri"/>
              </a:rPr>
              <a:t>občanské</a:t>
            </a:r>
            <a:r>
              <a:rPr sz="2000" b="0" dirty="0">
                <a:solidFill>
                  <a:srgbClr val="334155"/>
                </a:solidFill>
                <a:latin typeface="Calibri"/>
              </a:rPr>
              <a:t> </a:t>
            </a:r>
            <a:r>
              <a:rPr sz="2000" b="0" dirty="0" err="1">
                <a:solidFill>
                  <a:srgbClr val="334155"/>
                </a:solidFill>
                <a:latin typeface="Calibri"/>
              </a:rPr>
              <a:t>společnosti</a:t>
            </a:r>
            <a:endParaRPr dirty="0"/>
          </a:p>
          <a:p>
            <a:pPr marL="0" indent="0" algn="l">
              <a:lnSpc>
                <a:spcPct val="115000"/>
              </a:lnSpc>
              <a:spcAft>
                <a:spcPts val="600"/>
              </a:spcAft>
              <a:buNone/>
            </a:pPr>
            <a:r>
              <a:rPr sz="2000" b="0" dirty="0">
                <a:solidFill>
                  <a:srgbClr val="334155"/>
                </a:solidFill>
                <a:latin typeface="Calibri"/>
              </a:rPr>
              <a:t>• </a:t>
            </a:r>
            <a:r>
              <a:rPr sz="2000" b="0" dirty="0" err="1">
                <a:solidFill>
                  <a:srgbClr val="334155"/>
                </a:solidFill>
                <a:latin typeface="Calibri"/>
              </a:rPr>
              <a:t>Začátek</a:t>
            </a:r>
            <a:r>
              <a:rPr sz="2000" b="0" dirty="0">
                <a:solidFill>
                  <a:srgbClr val="334155"/>
                </a:solidFill>
                <a:latin typeface="Calibri"/>
              </a:rPr>
              <a:t> </a:t>
            </a:r>
            <a:r>
              <a:rPr sz="2000" b="0" dirty="0" err="1">
                <a:solidFill>
                  <a:srgbClr val="334155"/>
                </a:solidFill>
                <a:latin typeface="Calibri"/>
              </a:rPr>
              <a:t>dlouhodobého</a:t>
            </a:r>
            <a:r>
              <a:rPr sz="2000" b="0" dirty="0">
                <a:solidFill>
                  <a:srgbClr val="334155"/>
                </a:solidFill>
                <a:latin typeface="Calibri"/>
              </a:rPr>
              <a:t> </a:t>
            </a:r>
            <a:r>
              <a:rPr sz="2000" b="0" dirty="0" err="1">
                <a:solidFill>
                  <a:srgbClr val="334155"/>
                </a:solidFill>
                <a:latin typeface="Calibri"/>
              </a:rPr>
              <a:t>konfliktu</a:t>
            </a:r>
            <a:r>
              <a:rPr sz="2000" b="0" dirty="0">
                <a:solidFill>
                  <a:srgbClr val="334155"/>
                </a:solidFill>
                <a:latin typeface="Calibri"/>
              </a:rPr>
              <a:t> s </a:t>
            </a:r>
            <a:r>
              <a:rPr sz="2000" b="0" dirty="0" err="1">
                <a:solidFill>
                  <a:srgbClr val="334155"/>
                </a:solidFill>
                <a:latin typeface="Calibri"/>
              </a:rPr>
              <a:t>Ruskem</a:t>
            </a:r>
            <a:endParaRPr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260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0E62B31-4EF4-9E96-2070-12BBEC1DE797}"/>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Oranžová revoluce 2005</a:t>
            </a:r>
          </a:p>
        </p:txBody>
      </p:sp>
      <p:sp>
        <p:nvSpPr>
          <p:cNvPr id="3" name="Zástupný obsah 2">
            <a:extLst>
              <a:ext uri="{FF2B5EF4-FFF2-40B4-BE49-F238E27FC236}">
                <a16:creationId xmlns:a16="http://schemas.microsoft.com/office/drawing/2014/main" id="{99FB75C1-EFEE-192F-9B8B-66DDAC6E8997}"/>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Oranžová revoluce  byla  proti průběhu prezidentských voleb v roce 2004. V nich zvítězil dosavadní premiér Viktor </a:t>
            </a:r>
            <a:r>
              <a:rPr lang="cs-CZ" sz="1800" b="0" dirty="0" err="1">
                <a:solidFill>
                  <a:srgbClr val="334155"/>
                </a:solidFill>
                <a:latin typeface="Calibri"/>
              </a:rPr>
              <a:t>Janukovyč</a:t>
            </a:r>
            <a:r>
              <a:rPr lang="cs-CZ" sz="1800" b="0" dirty="0">
                <a:solidFill>
                  <a:srgbClr val="334155"/>
                </a:solidFill>
                <a:latin typeface="Calibri"/>
              </a:rPr>
              <a:t> podporovaný zejména ruskojazyčným obyvatelstvem a ze zahraničí Ruskem. Vedl „Stranu regionů“.</a:t>
            </a:r>
          </a:p>
          <a:p>
            <a:pPr algn="l">
              <a:lnSpc>
                <a:spcPct val="115000"/>
              </a:lnSpc>
              <a:spcAft>
                <a:spcPts val="600"/>
              </a:spcAft>
            </a:pPr>
            <a:r>
              <a:rPr lang="cs-CZ" sz="1800" b="0" dirty="0">
                <a:solidFill>
                  <a:srgbClr val="334155"/>
                </a:solidFill>
                <a:latin typeface="Calibri"/>
              </a:rPr>
              <a:t>Opozice dosáhla opakování druhého kola voleb, na základě kterého se v lednu 2005 stal prezidentem  Viktor Juščenko. </a:t>
            </a:r>
          </a:p>
          <a:p>
            <a:pPr algn="l">
              <a:lnSpc>
                <a:spcPct val="115000"/>
              </a:lnSpc>
              <a:spcAft>
                <a:spcPts val="600"/>
              </a:spcAft>
            </a:pPr>
            <a:r>
              <a:rPr lang="cs-CZ" sz="1800" b="0" dirty="0">
                <a:solidFill>
                  <a:srgbClr val="334155"/>
                </a:solidFill>
                <a:latin typeface="Calibri"/>
              </a:rPr>
              <a:t>Označení „oranžová“ získala podle barvy používané </a:t>
            </a:r>
            <a:r>
              <a:rPr lang="cs-CZ" sz="1800" b="0" dirty="0" err="1">
                <a:solidFill>
                  <a:srgbClr val="334155"/>
                </a:solidFill>
                <a:latin typeface="Calibri"/>
              </a:rPr>
              <a:t>Juščenkovou</a:t>
            </a:r>
            <a:r>
              <a:rPr lang="cs-CZ" sz="1800" b="0" dirty="0">
                <a:solidFill>
                  <a:srgbClr val="334155"/>
                </a:solidFill>
                <a:latin typeface="Calibri"/>
              </a:rPr>
              <a:t> koalicí Naše Ukrajina. </a:t>
            </a:r>
          </a:p>
          <a:p>
            <a:pPr algn="l">
              <a:lnSpc>
                <a:spcPct val="115000"/>
              </a:lnSpc>
              <a:spcAft>
                <a:spcPts val="600"/>
              </a:spcAft>
            </a:pPr>
            <a:r>
              <a:rPr lang="cs-CZ" sz="1800" b="0" dirty="0">
                <a:solidFill>
                  <a:srgbClr val="334155"/>
                </a:solidFill>
                <a:latin typeface="Calibri"/>
              </a:rPr>
              <a:t>Patří  mezi další barevné revoluce v postsovětských státech.</a:t>
            </a:r>
          </a:p>
        </p:txBody>
      </p:sp>
      <p:sp>
        <p:nvSpPr>
          <p:cNvPr id="4" name="Zástupný symbol pro zápatí 3">
            <a:extLst>
              <a:ext uri="{FF2B5EF4-FFF2-40B4-BE49-F238E27FC236}">
                <a16:creationId xmlns:a16="http://schemas.microsoft.com/office/drawing/2014/main" id="{6C191E0C-FAFC-8588-C877-3D4BE089ED8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FFA1ACE-D359-8A7F-4E82-A2AD306B1128}"/>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261</a:t>
            </a:fld>
            <a:endParaRPr lang="cs-CZ"/>
          </a:p>
        </p:txBody>
      </p:sp>
    </p:spTree>
    <p:extLst>
      <p:ext uri="{BB962C8B-B14F-4D97-AF65-F5344CB8AC3E}">
        <p14:creationId xmlns:p14="http://schemas.microsoft.com/office/powerpoint/2010/main" val="362954266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5D1F573-FE6F-9C55-5D7C-E84AFEB70176}"/>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Počátek protestů proti vládě 2013</a:t>
            </a:r>
          </a:p>
        </p:txBody>
      </p:sp>
      <p:sp>
        <p:nvSpPr>
          <p:cNvPr id="3" name="Zástupný obsah 2">
            <a:extLst>
              <a:ext uri="{FF2B5EF4-FFF2-40B4-BE49-F238E27FC236}">
                <a16:creationId xmlns:a16="http://schemas.microsoft.com/office/drawing/2014/main" id="{DD022F15-D54E-280B-257A-C341DB2AD9D1}"/>
              </a:ext>
            </a:extLst>
          </p:cNvPr>
          <p:cNvSpPr>
            <a:spLocks noGrp="1"/>
          </p:cNvSpPr>
          <p:nvPr>
            <p:ph idx="1"/>
          </p:nvPr>
        </p:nvSpPr>
        <p:spPr/>
        <p:txBody>
          <a:bodyPr wrap="square" anchor="t">
            <a:normAutofit fontScale="85000" lnSpcReduction="20000"/>
          </a:bodyPr>
          <a:lstStyle/>
          <a:p>
            <a:pPr algn="l">
              <a:lnSpc>
                <a:spcPct val="115000"/>
              </a:lnSpc>
              <a:spcAft>
                <a:spcPts val="600"/>
              </a:spcAft>
            </a:pPr>
            <a:r>
              <a:rPr lang="cs-CZ" sz="1800" b="0" dirty="0">
                <a:solidFill>
                  <a:srgbClr val="334155"/>
                </a:solidFill>
                <a:latin typeface="Calibri"/>
              </a:rPr>
              <a:t>V listopadu 2013 ukrajinská vláda pozastavila přípravy pro podpis asociační dohody s Evropskou unií, kterou prezident </a:t>
            </a:r>
            <a:r>
              <a:rPr lang="cs-CZ" sz="1800" b="0" dirty="0" err="1">
                <a:solidFill>
                  <a:srgbClr val="334155"/>
                </a:solidFill>
                <a:latin typeface="Calibri"/>
              </a:rPr>
              <a:t>Janukovyč</a:t>
            </a:r>
            <a:r>
              <a:rPr lang="cs-CZ" sz="1800" b="0" dirty="0">
                <a:solidFill>
                  <a:srgbClr val="334155"/>
                </a:solidFill>
                <a:latin typeface="Calibri"/>
              </a:rPr>
              <a:t> jen několik dní před termínem podpisu označil jako „pro Ukrajinu zatím nevýhodnou“.</a:t>
            </a:r>
          </a:p>
          <a:p>
            <a:pPr marL="0" indent="0" algn="l">
              <a:lnSpc>
                <a:spcPct val="115000"/>
              </a:lnSpc>
              <a:spcAft>
                <a:spcPts val="600"/>
              </a:spcAft>
              <a:buNone/>
            </a:pPr>
            <a:endParaRPr lang="cs-CZ" dirty="0"/>
          </a:p>
          <a:p>
            <a:pPr algn="l">
              <a:lnSpc>
                <a:spcPct val="115000"/>
              </a:lnSpc>
              <a:spcAft>
                <a:spcPts val="600"/>
              </a:spcAft>
            </a:pPr>
            <a:r>
              <a:rPr lang="cs-CZ" sz="1800" b="0" dirty="0">
                <a:solidFill>
                  <a:srgbClr val="334155"/>
                </a:solidFill>
                <a:latin typeface="Calibri"/>
              </a:rPr>
              <a:t> Reakce v formě série protestů pod názvem </a:t>
            </a:r>
            <a:r>
              <a:rPr lang="cs-CZ" sz="1800" b="0" dirty="0" err="1">
                <a:solidFill>
                  <a:srgbClr val="334155"/>
                </a:solidFill>
                <a:latin typeface="Calibri"/>
              </a:rPr>
              <a:t>Euromajdan</a:t>
            </a:r>
            <a:r>
              <a:rPr lang="cs-CZ" sz="1800" b="0" dirty="0">
                <a:solidFill>
                  <a:srgbClr val="334155"/>
                </a:solidFill>
                <a:latin typeface="Calibri"/>
              </a:rPr>
              <a:t>. Hlavním požadavkem masových protestů bylo odstoupení prezidenta </a:t>
            </a:r>
            <a:r>
              <a:rPr lang="cs-CZ" sz="1800" b="0" dirty="0" err="1">
                <a:solidFill>
                  <a:srgbClr val="334155"/>
                </a:solidFill>
                <a:latin typeface="Calibri"/>
              </a:rPr>
              <a:t>Janukovyče</a:t>
            </a:r>
            <a:r>
              <a:rPr lang="cs-CZ" sz="1800" b="0" dirty="0">
                <a:solidFill>
                  <a:srgbClr val="334155"/>
                </a:solidFill>
                <a:latin typeface="Calibri"/>
              </a:rPr>
              <a:t>, uspořádání předčasných prezidentských voleb, podepsání asociační dohody s EU. (200 000 až 800 00 lidí)</a:t>
            </a:r>
          </a:p>
          <a:p>
            <a:pPr marL="0" indent="0" algn="l">
              <a:lnSpc>
                <a:spcPct val="115000"/>
              </a:lnSpc>
              <a:spcAft>
                <a:spcPts val="600"/>
              </a:spcAft>
              <a:buNone/>
            </a:pPr>
            <a:endParaRPr lang="cs-CZ" dirty="0"/>
          </a:p>
          <a:p>
            <a:pPr algn="l">
              <a:lnSpc>
                <a:spcPct val="115000"/>
              </a:lnSpc>
              <a:spcAft>
                <a:spcPts val="600"/>
              </a:spcAft>
            </a:pPr>
            <a:r>
              <a:rPr lang="cs-CZ" sz="1800" b="0" dirty="0">
                <a:solidFill>
                  <a:srgbClr val="334155"/>
                </a:solidFill>
                <a:latin typeface="Calibri"/>
              </a:rPr>
              <a:t>Podle průzkumu veřejného mínění, který zveřejnil Kyjevský Mezinárodní institut sociologie v listopadu 2013, 39% dotázaných Ukrajinců podporovalo vstup Ukrajiny do Evropské unie, zatímco 37% dotázaných Ukrajinců podporovalo vstup do Eurasijské unie (EEU), jíž dominuje Rusko. </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C51507BC-C352-B11B-373B-E66E312E0D7B}"/>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AB67941-1CF6-2868-70F0-AD5A84CF17AA}"/>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262</a:t>
            </a:fld>
            <a:endParaRPr lang="cs-CZ"/>
          </a:p>
        </p:txBody>
      </p:sp>
    </p:spTree>
    <p:extLst>
      <p:ext uri="{BB962C8B-B14F-4D97-AF65-F5344CB8AC3E}">
        <p14:creationId xmlns:p14="http://schemas.microsoft.com/office/powerpoint/2010/main" val="49009606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3FE0742-B796-D12F-1B18-6F04C5F5799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Počátek ruské intervence</a:t>
            </a:r>
          </a:p>
        </p:txBody>
      </p:sp>
      <p:sp>
        <p:nvSpPr>
          <p:cNvPr id="3" name="Zástupný obsah 2">
            <a:extLst>
              <a:ext uri="{FF2B5EF4-FFF2-40B4-BE49-F238E27FC236}">
                <a16:creationId xmlns:a16="http://schemas.microsoft.com/office/drawing/2014/main" id="{C1A029F3-94A0-01DD-7B8C-BC99362FB2B8}"/>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Vladimír  Putin v noci 21. 2. 2014 svolal poradu velitelů speciálních sil a rozhodl o obsazení Krymu.</a:t>
            </a:r>
          </a:p>
          <a:p>
            <a:pPr algn="l">
              <a:lnSpc>
                <a:spcPct val="115000"/>
              </a:lnSpc>
              <a:spcAft>
                <a:spcPts val="600"/>
              </a:spcAft>
            </a:pPr>
            <a:r>
              <a:rPr lang="cs-CZ" sz="1800" b="0" dirty="0">
                <a:solidFill>
                  <a:srgbClr val="334155"/>
                </a:solidFill>
                <a:latin typeface="Calibri"/>
              </a:rPr>
              <a:t> V Autonomní republice Krym se 26. února v tamním parlamentu debatovalo o vyhlášení referenda o statusu poloostrova, nebylo však přítomno dost zákonodárců.</a:t>
            </a:r>
          </a:p>
          <a:p>
            <a:pPr algn="l">
              <a:lnSpc>
                <a:spcPct val="115000"/>
              </a:lnSpc>
              <a:spcAft>
                <a:spcPts val="600"/>
              </a:spcAft>
            </a:pPr>
            <a:r>
              <a:rPr lang="cs-CZ" sz="1800" b="0" dirty="0">
                <a:solidFill>
                  <a:srgbClr val="334155"/>
                </a:solidFill>
                <a:latin typeface="Calibri"/>
              </a:rPr>
              <a:t> Proruští neoznačení ozbrojenci obsadili v noci parlament. Parlament z další den vyhlásil referendum v  poměrem 61 ku 64 hlasů.</a:t>
            </a:r>
          </a:p>
          <a:p>
            <a:pPr algn="l">
              <a:lnSpc>
                <a:spcPct val="115000"/>
              </a:lnSpc>
              <a:spcAft>
                <a:spcPts val="600"/>
              </a:spcAft>
            </a:pPr>
            <a:r>
              <a:rPr lang="cs-CZ" sz="1800" b="0" dirty="0">
                <a:solidFill>
                  <a:srgbClr val="334155"/>
                </a:solidFill>
                <a:latin typeface="Calibri"/>
              </a:rPr>
              <a:t> Státní duma (dolní komora) a Rada federace (horní komora) RF formálně schválily intervenci na Ukrajině.</a:t>
            </a:r>
          </a:p>
        </p:txBody>
      </p:sp>
      <p:sp>
        <p:nvSpPr>
          <p:cNvPr id="4" name="Zástupný symbol pro zápatí 3">
            <a:extLst>
              <a:ext uri="{FF2B5EF4-FFF2-40B4-BE49-F238E27FC236}">
                <a16:creationId xmlns:a16="http://schemas.microsoft.com/office/drawing/2014/main" id="{61CEF02D-088C-E4D6-25DF-14A13532F25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46543CE7-AEB1-B474-1244-EFD1F334E10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263</a:t>
            </a:fld>
            <a:endParaRPr lang="cs-CZ"/>
          </a:p>
        </p:txBody>
      </p:sp>
    </p:spTree>
    <p:extLst>
      <p:ext uri="{BB962C8B-B14F-4D97-AF65-F5344CB8AC3E}">
        <p14:creationId xmlns:p14="http://schemas.microsoft.com/office/powerpoint/2010/main" val="10686567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675A840-0EF1-7032-2A67-70CEB2C7FAB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Poloostrov Krym</a:t>
            </a:r>
          </a:p>
        </p:txBody>
      </p:sp>
      <p:sp>
        <p:nvSpPr>
          <p:cNvPr id="3" name="Zástupný obsah 2">
            <a:extLst>
              <a:ext uri="{FF2B5EF4-FFF2-40B4-BE49-F238E27FC236}">
                <a16:creationId xmlns:a16="http://schemas.microsoft.com/office/drawing/2014/main" id="{02574B7D-9AF9-D3A9-7089-0A9156528C97}"/>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V důsledku  vítězství Ruského impéria nad Osmanskou říší v páté rusko-turecké válce (1768–1774) byl Krym v roce 1783 připojen k Ruskému impériu pod vládou carevny Kateřiny II. Kníže Grigorij Potěmkin založil přístav Sevastopol, který byl postupně opevňován a začala zde být budována vojensko-námořní infrastruktura.</a:t>
            </a:r>
          </a:p>
          <a:p>
            <a:pPr algn="l">
              <a:lnSpc>
                <a:spcPct val="115000"/>
              </a:lnSpc>
              <a:spcAft>
                <a:spcPts val="600"/>
              </a:spcAft>
            </a:pPr>
            <a:r>
              <a:rPr lang="cs-CZ" sz="1800" b="0" dirty="0">
                <a:solidFill>
                  <a:srgbClr val="334155"/>
                </a:solidFill>
                <a:latin typeface="Calibri"/>
              </a:rPr>
              <a:t>V době vlády SSSR byl součástí Ruské sovětské federativní socialistické republiky (RSFSR). </a:t>
            </a:r>
          </a:p>
          <a:p>
            <a:pPr algn="l">
              <a:lnSpc>
                <a:spcPct val="115000"/>
              </a:lnSpc>
              <a:spcAft>
                <a:spcPts val="600"/>
              </a:spcAft>
            </a:pPr>
            <a:r>
              <a:rPr lang="cs-CZ" sz="1800" b="0" dirty="0">
                <a:solidFill>
                  <a:srgbClr val="334155"/>
                </a:solidFill>
                <a:latin typeface="Calibri"/>
              </a:rPr>
              <a:t>Dne 19. února 1954 byl Krym z iniciativy sovětského vůdce Nikity Chruščova vyňat z Ruské SFSR a administrativně přičleněn k Ukrajinské SSR.</a:t>
            </a:r>
          </a:p>
          <a:p>
            <a:pPr algn="l">
              <a:lnSpc>
                <a:spcPct val="115000"/>
              </a:lnSpc>
              <a:spcAft>
                <a:spcPts val="600"/>
              </a:spcAft>
            </a:pPr>
            <a:endParaRPr lang="cs-CZ" dirty="0"/>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3E5DC12E-9C48-EE2F-DB63-DE73CDD43873}"/>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79DED13F-355C-0862-5F71-7AA289E0E28B}"/>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264</a:t>
            </a:fld>
            <a:endParaRPr lang="cs-CZ"/>
          </a:p>
        </p:txBody>
      </p:sp>
    </p:spTree>
    <p:extLst>
      <p:ext uri="{BB962C8B-B14F-4D97-AF65-F5344CB8AC3E}">
        <p14:creationId xmlns:p14="http://schemas.microsoft.com/office/powerpoint/2010/main" val="279145637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1" name="Rectangle 2050"/>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52" name="Rectangle 2051"/>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045CCEC-C385-6B51-0EFD-C2B4D904924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Etnické složení obyvatelstva Krymu</a:t>
            </a:r>
          </a:p>
        </p:txBody>
      </p:sp>
      <p:sp>
        <p:nvSpPr>
          <p:cNvPr id="3" name="Zástupný obsah 2">
            <a:extLst>
              <a:ext uri="{FF2B5EF4-FFF2-40B4-BE49-F238E27FC236}">
                <a16:creationId xmlns:a16="http://schemas.microsoft.com/office/drawing/2014/main" id="{4BF1E4E2-B58D-634C-5EDE-39FFE0962F8A}"/>
              </a:ext>
            </a:extLst>
          </p:cNvPr>
          <p:cNvSpPr>
            <a:spLocks noGrp="1"/>
          </p:cNvSpPr>
          <p:nvPr>
            <p:ph idx="1"/>
          </p:nvPr>
        </p:nvSpPr>
        <p:spPr>
          <a:xfrm>
            <a:off x="3109861" y="2716625"/>
            <a:ext cx="5990595" cy="2458851"/>
          </a:xfrm>
        </p:spPr>
        <p:txBody>
          <a:bodyPr wrap="square" anchor="t">
            <a:normAutofit/>
          </a:bodyPr>
          <a:lstStyle/>
          <a:p>
            <a:pPr algn="l">
              <a:lnSpc>
                <a:spcPct val="115000"/>
              </a:lnSpc>
              <a:spcAft>
                <a:spcPts val="600"/>
              </a:spcAft>
            </a:pPr>
            <a:endParaRPr lang="cs-CZ" dirty="0"/>
          </a:p>
          <a:p>
            <a:pPr algn="l">
              <a:lnSpc>
                <a:spcPct val="115000"/>
              </a:lnSpc>
              <a:spcAft>
                <a:spcPts val="600"/>
              </a:spcAft>
            </a:pPr>
            <a:endParaRPr lang="cs-CZ" dirty="0"/>
          </a:p>
          <a:p>
            <a:pPr algn="l">
              <a:lnSpc>
                <a:spcPct val="115000"/>
              </a:lnSpc>
              <a:spcAft>
                <a:spcPts val="600"/>
              </a:spcAft>
            </a:pPr>
            <a:endParaRPr lang="cs-CZ" dirty="0"/>
          </a:p>
          <a:p>
            <a:pPr algn="l">
              <a:lnSpc>
                <a:spcPct val="115000"/>
              </a:lnSpc>
              <a:spcAft>
                <a:spcPts val="600"/>
              </a:spcAft>
            </a:pPr>
            <a:endParaRPr lang="cs-CZ" dirty="0"/>
          </a:p>
          <a:p>
            <a:pPr algn="l">
              <a:lnSpc>
                <a:spcPct val="115000"/>
              </a:lnSpc>
              <a:spcAft>
                <a:spcPts val="600"/>
              </a:spcAft>
            </a:pPr>
            <a:endParaRPr lang="cs-CZ" dirty="0"/>
          </a:p>
          <a:p>
            <a:pPr algn="l">
              <a:lnSpc>
                <a:spcPct val="115000"/>
              </a:lnSpc>
              <a:spcAft>
                <a:spcPts val="600"/>
              </a:spcAft>
            </a:pPr>
            <a:endParaRPr lang="cs-CZ" dirty="0"/>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7EF216AE-D624-8423-FF74-6C0DF5096C0F}"/>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E4AE3FD-9BD0-2F36-AB0B-875E67D689F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265</a:t>
            </a:fld>
            <a:endParaRPr lang="cs-CZ"/>
          </a:p>
        </p:txBody>
      </p:sp>
      <p:pic>
        <p:nvPicPr>
          <p:cNvPr id="2050" name="Picture 2" descr="undefined">
            <a:extLst>
              <a:ext uri="{FF2B5EF4-FFF2-40B4-BE49-F238E27FC236}">
                <a16:creationId xmlns:a16="http://schemas.microsoft.com/office/drawing/2014/main" id="{7E848DE6-FE08-E0A6-7952-4BF6AF13C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6185" y="2002972"/>
            <a:ext cx="3559629" cy="3875314"/>
          </a:xfrm>
          <a:prstGeom prst="rect">
            <a:avLst/>
          </a:prstGeom>
          <a:noFill/>
          <a:ln w="12700">
            <a:solidFill>
              <a:srgbClr val="E2E8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9204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37C208D-C42B-ABF5-F5F4-0D337534D5B2}"/>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Vyhlášení autonomní republiky</a:t>
            </a:r>
          </a:p>
        </p:txBody>
      </p:sp>
      <p:sp>
        <p:nvSpPr>
          <p:cNvPr id="3" name="Zástupný obsah 2">
            <a:extLst>
              <a:ext uri="{FF2B5EF4-FFF2-40B4-BE49-F238E27FC236}">
                <a16:creationId xmlns:a16="http://schemas.microsoft.com/office/drawing/2014/main" id="{583431F8-049D-736F-A695-041E515CC47C}"/>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20. ledna 1991 se v Krymské oblasti uskutečnilo referendum. Při hlasování byla položena otázka: "Jste pro založení Krymské autonomní sovětské socialistické republiky jako součásti Svazu sovětských socialistických republik a účastníka Svazové smlouvy?". Referenda se zúčastnilo 1 441 019 lidí, což představovalo 81,37 % obyvatel uvedených v seznamech pro referendum. </a:t>
            </a:r>
          </a:p>
          <a:p>
            <a:pPr algn="l">
              <a:lnSpc>
                <a:spcPct val="115000"/>
              </a:lnSpc>
              <a:spcAft>
                <a:spcPts val="600"/>
              </a:spcAft>
            </a:pPr>
            <a:r>
              <a:rPr lang="cs-CZ" sz="1800" b="0" dirty="0">
                <a:solidFill>
                  <a:srgbClr val="334155"/>
                </a:solidFill>
                <a:latin typeface="Calibri"/>
              </a:rPr>
              <a:t>Pro založení autonomní republiky hlasovalo 93,26 % obyvatel Krymu účastnících se referenda. 12. února 1991 pak na základě výsledků referenda Vrchní sovět Ukrajinské SSR přijal zákon o „Vytvoření Krymské autonomní sovětské socialistické republiky“..</a:t>
            </a:r>
          </a:p>
        </p:txBody>
      </p:sp>
      <p:sp>
        <p:nvSpPr>
          <p:cNvPr id="4" name="Zástupný symbol pro zápatí 3">
            <a:extLst>
              <a:ext uri="{FF2B5EF4-FFF2-40B4-BE49-F238E27FC236}">
                <a16:creationId xmlns:a16="http://schemas.microsoft.com/office/drawing/2014/main" id="{91D19A87-2B78-CB48-B4C7-9E6BB34AF0DA}"/>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87D61EA1-B08F-D600-1F11-E9A54D21108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266</a:t>
            </a:fld>
            <a:endParaRPr lang="cs-CZ"/>
          </a:p>
        </p:txBody>
      </p:sp>
    </p:spTree>
    <p:extLst>
      <p:ext uri="{BB962C8B-B14F-4D97-AF65-F5344CB8AC3E}">
        <p14:creationId xmlns:p14="http://schemas.microsoft.com/office/powerpoint/2010/main" val="130688151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60B3DD2-F093-3E27-FF84-FAA32A2C1922}"/>
              </a:ext>
            </a:extLst>
          </p:cNvPr>
          <p:cNvSpPr>
            <a:spLocks noGrp="1"/>
          </p:cNvSpPr>
          <p:nvPr>
            <p:ph type="title"/>
          </p:nvPr>
        </p:nvSpPr>
        <p:spPr/>
        <p:txBody>
          <a:bodyPr wrap="square" anchor="t">
            <a:normAutofit/>
          </a:bodyPr>
          <a:lstStyle/>
          <a:p>
            <a:pPr algn="l">
              <a:lnSpc>
                <a:spcPct val="105000"/>
              </a:lnSpc>
              <a:spcAft>
                <a:spcPts val="400"/>
              </a:spcAft>
            </a:pPr>
            <a:r>
              <a:rPr lang="cs-CZ" sz="3400" b="1" dirty="0">
                <a:solidFill>
                  <a:srgbClr val="0F172A"/>
                </a:solidFill>
                <a:latin typeface="Calibri"/>
              </a:rPr>
              <a:t>Důsledek  prvního referenda o Krymu</a:t>
            </a:r>
          </a:p>
        </p:txBody>
      </p:sp>
      <p:sp>
        <p:nvSpPr>
          <p:cNvPr id="3" name="Zástupný obsah 2">
            <a:extLst>
              <a:ext uri="{FF2B5EF4-FFF2-40B4-BE49-F238E27FC236}">
                <a16:creationId xmlns:a16="http://schemas.microsoft.com/office/drawing/2014/main" id="{5C7CBF6B-5CA7-D4A0-B648-7DD380BEB8DF}"/>
              </a:ext>
            </a:extLst>
          </p:cNvPr>
          <p:cNvSpPr>
            <a:spLocks noGrp="1"/>
          </p:cNvSpPr>
          <p:nvPr>
            <p:ph idx="1"/>
          </p:nvPr>
        </p:nvSpPr>
        <p:spPr/>
        <p:txBody>
          <a:bodyPr wrap="square" anchor="t"/>
          <a:lstStyle/>
          <a:p>
            <a:pPr marL="0" indent="0" algn="l">
              <a:lnSpc>
                <a:spcPct val="115000"/>
              </a:lnSpc>
              <a:spcAft>
                <a:spcPts val="600"/>
              </a:spcAft>
              <a:buNone/>
            </a:pPr>
            <a:r>
              <a:rPr lang="cs-CZ" sz="2000" b="0" dirty="0">
                <a:solidFill>
                  <a:srgbClr val="334155"/>
                </a:solidFill>
                <a:latin typeface="Calibri"/>
              </a:rPr>
              <a:t>Vývoj urychleně vedl k podstatné změně ústavního uspořádání.</a:t>
            </a:r>
          </a:p>
          <a:p>
            <a:pPr marL="0" indent="0" algn="l">
              <a:lnSpc>
                <a:spcPct val="115000"/>
              </a:lnSpc>
              <a:spcAft>
                <a:spcPts val="600"/>
              </a:spcAft>
              <a:buNone/>
            </a:pPr>
            <a:r>
              <a:rPr lang="cs-CZ" sz="2000" b="0" dirty="0">
                <a:solidFill>
                  <a:srgbClr val="334155"/>
                </a:solidFill>
                <a:latin typeface="Calibri"/>
              </a:rPr>
              <a:t>Ukrajina  vyhlásila 24. srpna 1991 nezávislost. Tato nezávislost byla následně v prosinci potvrzena referendem, v kterém byl schválen vznik samostatné a nedělitelné Ukrajina. </a:t>
            </a:r>
          </a:p>
          <a:p>
            <a:pPr marL="0" indent="0" algn="l">
              <a:lnSpc>
                <a:spcPct val="115000"/>
              </a:lnSpc>
              <a:spcAft>
                <a:spcPts val="600"/>
              </a:spcAft>
              <a:buNone/>
            </a:pPr>
            <a:r>
              <a:rPr lang="cs-CZ" sz="2000" b="0" dirty="0">
                <a:solidFill>
                  <a:srgbClr val="334155"/>
                </a:solidFill>
                <a:latin typeface="Calibri"/>
              </a:rPr>
              <a:t>Krym zůstal součástí nezávislé Ukrajiny</a:t>
            </a:r>
          </a:p>
          <a:p>
            <a:pPr algn="l">
              <a:lnSpc>
                <a:spcPct val="115000"/>
              </a:lnSpc>
              <a:spcAft>
                <a:spcPts val="600"/>
              </a:spcAft>
            </a:pPr>
            <a:endParaRPr lang="cs-CZ" dirty="0"/>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8E93FFD8-3CFF-07F6-82C5-9722294A5D3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5F18E5C0-DC7C-540E-31B4-2A5C073EE6AE}"/>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267</a:t>
            </a:fld>
            <a:endParaRPr lang="cs-CZ"/>
          </a:p>
        </p:txBody>
      </p:sp>
    </p:spTree>
    <p:extLst>
      <p:ext uri="{BB962C8B-B14F-4D97-AF65-F5344CB8AC3E}">
        <p14:creationId xmlns:p14="http://schemas.microsoft.com/office/powerpoint/2010/main" val="6744217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E18A186-B3F9-2D91-7684-BB8D5062E2A4}"/>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Druhé referendum</a:t>
            </a:r>
          </a:p>
        </p:txBody>
      </p:sp>
      <p:sp>
        <p:nvSpPr>
          <p:cNvPr id="3" name="Zástupný obsah 2">
            <a:extLst>
              <a:ext uri="{FF2B5EF4-FFF2-40B4-BE49-F238E27FC236}">
                <a16:creationId xmlns:a16="http://schemas.microsoft.com/office/drawing/2014/main" id="{C31A0C9A-E66D-5B86-E7CB-D4CA04705B68}"/>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Pro ruská krymská vláda, která byla pod tlakem Ruské federace ustavena. Referendum se konalo 30. března 2014. </a:t>
            </a:r>
          </a:p>
          <a:p>
            <a:pPr algn="l">
              <a:lnSpc>
                <a:spcPct val="115000"/>
              </a:lnSpc>
              <a:spcAft>
                <a:spcPts val="600"/>
              </a:spcAft>
            </a:pPr>
            <a:r>
              <a:rPr lang="cs-CZ" sz="1800" b="0" dirty="0">
                <a:solidFill>
                  <a:srgbClr val="334155"/>
                </a:solidFill>
                <a:latin typeface="Calibri"/>
              </a:rPr>
              <a:t>Na billboardech po celém Krymu se objevil plakát, který referendum propagoval jako volbu mezi nacismem a Ruskem.  Nově zvolený krymský premiér Sergej </a:t>
            </a:r>
            <a:r>
              <a:rPr lang="cs-CZ" sz="1800" b="0" dirty="0" err="1">
                <a:solidFill>
                  <a:srgbClr val="334155"/>
                </a:solidFill>
                <a:latin typeface="Calibri"/>
              </a:rPr>
              <a:t>Aksjonov</a:t>
            </a:r>
            <a:r>
              <a:rPr lang="cs-CZ" sz="1800" b="0" dirty="0">
                <a:solidFill>
                  <a:srgbClr val="334155"/>
                </a:solidFill>
                <a:latin typeface="Calibri"/>
              </a:rPr>
              <a:t> požádal o pomoc Ruskou federaci.</a:t>
            </a:r>
          </a:p>
          <a:p>
            <a:pPr algn="l">
              <a:lnSpc>
                <a:spcPct val="115000"/>
              </a:lnSpc>
              <a:spcAft>
                <a:spcPts val="600"/>
              </a:spcAft>
            </a:pPr>
            <a:r>
              <a:rPr lang="cs-CZ" sz="1800" b="0" dirty="0">
                <a:solidFill>
                  <a:srgbClr val="334155"/>
                </a:solidFill>
                <a:latin typeface="Calibri"/>
              </a:rPr>
              <a:t> Ruská federace  na přelomu února a března 2014 schválila vyslání jednotek ruské armády na Krym pro údajnou ochranu krymských Rusů, přestože zde již bylo přítomno asi 6 000 ruských vojáků, nehledě na legálně přítomné vojenské síly v prostorách ruských základen na Krymském poloostrově.</a:t>
            </a:r>
          </a:p>
        </p:txBody>
      </p:sp>
      <p:sp>
        <p:nvSpPr>
          <p:cNvPr id="4" name="Zástupný symbol pro zápatí 3">
            <a:extLst>
              <a:ext uri="{FF2B5EF4-FFF2-40B4-BE49-F238E27FC236}">
                <a16:creationId xmlns:a16="http://schemas.microsoft.com/office/drawing/2014/main" id="{FC97E33F-B0D1-0586-5DD4-C31364DD21B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46C275C-2819-CF95-4F1E-591BC88357F8}"/>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268</a:t>
            </a:fld>
            <a:endParaRPr lang="cs-CZ"/>
          </a:p>
        </p:txBody>
      </p:sp>
    </p:spTree>
    <p:extLst>
      <p:ext uri="{BB962C8B-B14F-4D97-AF65-F5344CB8AC3E}">
        <p14:creationId xmlns:p14="http://schemas.microsoft.com/office/powerpoint/2010/main" val="286183206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A9BE3CD-3311-D736-143B-3BC0BDB506FC}"/>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Hrozba války  na Ukrajině</a:t>
            </a:r>
          </a:p>
        </p:txBody>
      </p:sp>
      <p:sp>
        <p:nvSpPr>
          <p:cNvPr id="3" name="Zástupný obsah 2">
            <a:extLst>
              <a:ext uri="{FF2B5EF4-FFF2-40B4-BE49-F238E27FC236}">
                <a16:creationId xmlns:a16="http://schemas.microsoft.com/office/drawing/2014/main" id="{1E62461E-3B67-B74D-6C66-7215F6B2CCEC}"/>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MZV RF předložilo 17. prosince 2021 podmínky nenapadení sousedních států, které zahrnovaly odstranění vojenské infrastruktury NATO ve všech spojeneckých zemích, které vstoupily do NATO od roku 1997, což by zahrnovalo pobaltské země i všechny země Visegrádské skupiny včetně České republiky. Své požadavky předalo NATO i americké diplomacii, kteří však takové podmínky odmítli.</a:t>
            </a:r>
          </a:p>
        </p:txBody>
      </p:sp>
      <p:sp>
        <p:nvSpPr>
          <p:cNvPr id="4" name="Zástupný symbol pro zápatí 3">
            <a:extLst>
              <a:ext uri="{FF2B5EF4-FFF2-40B4-BE49-F238E27FC236}">
                <a16:creationId xmlns:a16="http://schemas.microsoft.com/office/drawing/2014/main" id="{143EAC7F-00A6-C044-1000-8A2CFD0A991A}"/>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51731EC-7D53-79C8-F88D-4B62825CE15C}"/>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269</a:t>
            </a:fld>
            <a:endParaRPr lang="cs-CZ"/>
          </a:p>
        </p:txBody>
      </p:sp>
    </p:spTree>
    <p:extLst>
      <p:ext uri="{BB962C8B-B14F-4D97-AF65-F5344CB8AC3E}">
        <p14:creationId xmlns:p14="http://schemas.microsoft.com/office/powerpoint/2010/main" val="2079681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71BF1BD-7DC1-A1AB-0685-40E60996D6C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Operace orlí spár</a:t>
            </a:r>
          </a:p>
        </p:txBody>
      </p:sp>
      <p:sp>
        <p:nvSpPr>
          <p:cNvPr id="3" name="Zástupný obsah 2">
            <a:extLst>
              <a:ext uri="{FF2B5EF4-FFF2-40B4-BE49-F238E27FC236}">
                <a16:creationId xmlns:a16="http://schemas.microsoft.com/office/drawing/2014/main" id="{7E6710C2-4E83-FF7A-4A5A-BCEE089DAA78}"/>
              </a:ext>
            </a:extLst>
          </p:cNvPr>
          <p:cNvSpPr>
            <a:spLocks noGrp="1"/>
          </p:cNvSpPr>
          <p:nvPr>
            <p:ph idx="1"/>
          </p:nvPr>
        </p:nvSpPr>
        <p:spPr/>
        <p:txBody>
          <a:bodyPr wrap="square" anchor="t">
            <a:normAutofit fontScale="92500"/>
          </a:bodyPr>
          <a:lstStyle/>
          <a:p>
            <a:pPr algn="l">
              <a:lnSpc>
                <a:spcPct val="115000"/>
              </a:lnSpc>
              <a:spcAft>
                <a:spcPts val="600"/>
              </a:spcAft>
            </a:pPr>
            <a:r>
              <a:rPr lang="cs-CZ" sz="1800" b="0" dirty="0">
                <a:solidFill>
                  <a:srgbClr val="334155"/>
                </a:solidFill>
                <a:latin typeface="Calibri"/>
              </a:rPr>
              <a:t>V noci z 24. na 25. dubna 1980 vzlétlo 8 helikoptér RH-53D z letadlové lodi </a:t>
            </a:r>
            <a:r>
              <a:rPr lang="cs-CZ" sz="1800" b="0" dirty="0" err="1">
                <a:solidFill>
                  <a:srgbClr val="334155"/>
                </a:solidFill>
                <a:latin typeface="Calibri"/>
              </a:rPr>
              <a:t>Nimitz</a:t>
            </a:r>
            <a:r>
              <a:rPr lang="cs-CZ" sz="1800" b="0" dirty="0">
                <a:solidFill>
                  <a:srgbClr val="334155"/>
                </a:solidFill>
                <a:latin typeface="Calibri"/>
              </a:rPr>
              <a:t>. Dvě helikoptéry se v písečné bouři porouchaly a další nebyly schopné akci uskutečnit. Navíc při doplňování paliva jedné z helikoptér došlo ke srážce se zásobovacím letadlem C-130, při které zemřelo 8 amerických vojáků. Tajná operace se změnila ve veřejnou po odhalení íránskou obranou.</a:t>
            </a:r>
          </a:p>
          <a:p>
            <a:pPr algn="l">
              <a:lnSpc>
                <a:spcPct val="115000"/>
              </a:lnSpc>
              <a:spcAft>
                <a:spcPts val="600"/>
              </a:spcAft>
            </a:pPr>
            <a:r>
              <a:rPr lang="cs-CZ" sz="1800" b="0" dirty="0">
                <a:solidFill>
                  <a:srgbClr val="334155"/>
                </a:solidFill>
                <a:latin typeface="Calibri"/>
              </a:rPr>
              <a:t>Dne 25. dubna 1980 pronesl prezident Jimmy Carter televizní projev o záměru neúspěšné operace. </a:t>
            </a:r>
          </a:p>
          <a:p>
            <a:pPr algn="l">
              <a:lnSpc>
                <a:spcPct val="115000"/>
              </a:lnSpc>
              <a:spcAft>
                <a:spcPts val="600"/>
              </a:spcAft>
            </a:pPr>
            <a:r>
              <a:rPr lang="cs-CZ" sz="1800" b="0" dirty="0">
                <a:solidFill>
                  <a:srgbClr val="334155"/>
                </a:solidFill>
                <a:latin typeface="Calibri"/>
              </a:rPr>
              <a:t>Neschopnost osvobodit rukojmí byla jedním z hlavních důvodů </a:t>
            </a:r>
            <a:r>
              <a:rPr lang="cs-CZ" sz="1800" b="0" dirty="0" err="1">
                <a:solidFill>
                  <a:srgbClr val="334155"/>
                </a:solidFill>
                <a:latin typeface="Calibri"/>
              </a:rPr>
              <a:t>Carterovy</a:t>
            </a:r>
            <a:r>
              <a:rPr lang="cs-CZ" sz="1800" b="0" dirty="0">
                <a:solidFill>
                  <a:srgbClr val="334155"/>
                </a:solidFill>
                <a:latin typeface="Calibri"/>
              </a:rPr>
              <a:t> porážky v listopadových prezidentských volbách roku 1980 s republikánským kandidátem Ronaldem Reaganem.</a:t>
            </a:r>
          </a:p>
        </p:txBody>
      </p:sp>
      <p:sp>
        <p:nvSpPr>
          <p:cNvPr id="4" name="Zástupný symbol pro zápatí 3">
            <a:extLst>
              <a:ext uri="{FF2B5EF4-FFF2-40B4-BE49-F238E27FC236}">
                <a16:creationId xmlns:a16="http://schemas.microsoft.com/office/drawing/2014/main" id="{DB5F72CB-B5A2-C3DA-CC1C-808BC6DB6EC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9D2981D8-6B6B-BF0A-A8E0-E5EACD715698}"/>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27</a:t>
            </a:fld>
            <a:endParaRPr lang="cs-CZ"/>
          </a:p>
        </p:txBody>
      </p:sp>
    </p:spTree>
    <p:extLst>
      <p:ext uri="{BB962C8B-B14F-4D97-AF65-F5344CB8AC3E}">
        <p14:creationId xmlns:p14="http://schemas.microsoft.com/office/powerpoint/2010/main" val="397274024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EF36F75-337C-695F-7BD1-95EC356CEC4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Předvečer napadení</a:t>
            </a:r>
          </a:p>
        </p:txBody>
      </p:sp>
      <p:sp>
        <p:nvSpPr>
          <p:cNvPr id="3" name="Zástupný obsah 2">
            <a:extLst>
              <a:ext uri="{FF2B5EF4-FFF2-40B4-BE49-F238E27FC236}">
                <a16:creationId xmlns:a16="http://schemas.microsoft.com/office/drawing/2014/main" id="{AA377E26-3F52-E4B8-5BDC-3FB0779CDC81}"/>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Dne 21. února 2022 Putin oficiálně uznal nezávislost separatistických republik (Doněcké LR a Luhanské LR) na východě Ukrajiny a nařídil ruským vojskům vstoupit na jejich území, což označil za mírovou misi. </a:t>
            </a:r>
          </a:p>
          <a:p>
            <a:pPr algn="l">
              <a:lnSpc>
                <a:spcPct val="115000"/>
              </a:lnSpc>
              <a:spcAft>
                <a:spcPts val="600"/>
              </a:spcAft>
            </a:pPr>
            <a:r>
              <a:rPr lang="cs-CZ" sz="1800" b="0" dirty="0">
                <a:solidFill>
                  <a:srgbClr val="334155"/>
                </a:solidFill>
                <a:latin typeface="Calibri"/>
              </a:rPr>
              <a:t>Putin zpochybnil státnost a suverenitu Ukrajiny. Uvedl, že Ukrajina má v úmyslu v budoucnosti vstoupit do NATO a je otázkou času, kdy získá jaderné zbraně. </a:t>
            </a:r>
          </a:p>
          <a:p>
            <a:pPr algn="l">
              <a:lnSpc>
                <a:spcPct val="115000"/>
              </a:lnSpc>
              <a:spcAft>
                <a:spcPts val="600"/>
              </a:spcAft>
            </a:pPr>
            <a:r>
              <a:rPr lang="cs-CZ" sz="1800" b="0" dirty="0">
                <a:solidFill>
                  <a:srgbClr val="334155"/>
                </a:solidFill>
                <a:latin typeface="Calibri"/>
              </a:rPr>
              <a:t>Kritizoval taktéž právo sovětských svazových republik na jejich vystoupení ze svazu.</a:t>
            </a:r>
          </a:p>
        </p:txBody>
      </p:sp>
      <p:sp>
        <p:nvSpPr>
          <p:cNvPr id="4" name="Zástupný symbol pro zápatí 3">
            <a:extLst>
              <a:ext uri="{FF2B5EF4-FFF2-40B4-BE49-F238E27FC236}">
                <a16:creationId xmlns:a16="http://schemas.microsoft.com/office/drawing/2014/main" id="{53CC21B2-7CDD-CC6E-8EBA-B840C254DD7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09F004FA-D9F8-3F56-EEC9-710107E81655}"/>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270</a:t>
            </a:fld>
            <a:endParaRPr lang="cs-CZ"/>
          </a:p>
        </p:txBody>
      </p:sp>
    </p:spTree>
    <p:extLst>
      <p:ext uri="{BB962C8B-B14F-4D97-AF65-F5344CB8AC3E}">
        <p14:creationId xmlns:p14="http://schemas.microsoft.com/office/powerpoint/2010/main" val="143712498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6980DE3-565E-A9BC-62BB-E7F67FF38B3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Napadení Ukrajiny</a:t>
            </a:r>
          </a:p>
        </p:txBody>
      </p:sp>
      <p:sp>
        <p:nvSpPr>
          <p:cNvPr id="3" name="Zástupný obsah 2">
            <a:extLst>
              <a:ext uri="{FF2B5EF4-FFF2-40B4-BE49-F238E27FC236}">
                <a16:creationId xmlns:a16="http://schemas.microsoft.com/office/drawing/2014/main" id="{A8F2FE76-D15A-3503-5262-97231325B77D}"/>
              </a:ext>
            </a:extLst>
          </p:cNvPr>
          <p:cNvSpPr>
            <a:spLocks noGrp="1"/>
          </p:cNvSpPr>
          <p:nvPr>
            <p:ph idx="1"/>
          </p:nvPr>
        </p:nvSpPr>
        <p:spPr/>
        <p:txBody>
          <a:bodyPr wrap="square" anchor="t">
            <a:normAutofit/>
          </a:bodyPr>
          <a:lstStyle/>
          <a:p>
            <a:pPr algn="l">
              <a:lnSpc>
                <a:spcPct val="115000"/>
              </a:lnSpc>
              <a:spcAft>
                <a:spcPts val="600"/>
              </a:spcAft>
            </a:pPr>
            <a:r>
              <a:rPr lang="cs-CZ" sz="2000" b="0" dirty="0">
                <a:solidFill>
                  <a:srgbClr val="334155"/>
                </a:solidFill>
                <a:latin typeface="Calibri"/>
              </a:rPr>
              <a:t>Dne 24. února 2022 nařídil prezident Ruské federace Vladimir Putin “speciální operaci“ – napadení  Ukrajiny. Jako záminku použil ochranu Rusů na území Ukrajiny, především v mezinárodně neuznaných Doněcké a Luhanské republice.</a:t>
            </a:r>
          </a:p>
          <a:p>
            <a:pPr marL="0" indent="0" algn="l">
              <a:lnSpc>
                <a:spcPct val="115000"/>
              </a:lnSpc>
              <a:spcAft>
                <a:spcPts val="600"/>
              </a:spcAft>
              <a:buNone/>
            </a:pPr>
            <a:endParaRPr lang="cs-CZ" dirty="0"/>
          </a:p>
          <a:p>
            <a:pPr algn="l">
              <a:lnSpc>
                <a:spcPct val="115000"/>
              </a:lnSpc>
              <a:spcAft>
                <a:spcPts val="600"/>
              </a:spcAft>
            </a:pPr>
            <a:r>
              <a:rPr lang="cs-CZ" sz="2000" b="0" dirty="0">
                <a:solidFill>
                  <a:srgbClr val="334155"/>
                </a:solidFill>
                <a:latin typeface="Calibri"/>
              </a:rPr>
              <a:t>Pozemní síly napadly Ukrajinu z tzv. Doněcké a Luhanské lidové republiky, z Běloruska a Krymu. </a:t>
            </a:r>
          </a:p>
          <a:p>
            <a:pPr marL="0" indent="0" algn="l">
              <a:lnSpc>
                <a:spcPct val="115000"/>
              </a:lnSpc>
              <a:spcAft>
                <a:spcPts val="600"/>
              </a:spcAft>
              <a:buNone/>
            </a:pPr>
            <a:endParaRPr lang="cs-CZ" dirty="0"/>
          </a:p>
        </p:txBody>
      </p:sp>
      <p:sp>
        <p:nvSpPr>
          <p:cNvPr id="4" name="Zástupný symbol pro zápatí 3">
            <a:extLst>
              <a:ext uri="{FF2B5EF4-FFF2-40B4-BE49-F238E27FC236}">
                <a16:creationId xmlns:a16="http://schemas.microsoft.com/office/drawing/2014/main" id="{BCF37848-E556-EF19-A427-D45EC8F7EF38}"/>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AB0BCAE6-C52E-9566-B2C7-501D4501B9F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271</a:t>
            </a:fld>
            <a:endParaRPr lang="cs-CZ"/>
          </a:p>
        </p:txBody>
      </p:sp>
    </p:spTree>
    <p:extLst>
      <p:ext uri="{BB962C8B-B14F-4D97-AF65-F5344CB8AC3E}">
        <p14:creationId xmlns:p14="http://schemas.microsoft.com/office/powerpoint/2010/main" val="307776499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6C73B8E-941F-AC81-DBE1-9AD3758342E6}"/>
              </a:ext>
            </a:extLst>
          </p:cNvPr>
          <p:cNvSpPr>
            <a:spLocks noGrp="1"/>
          </p:cNvSpPr>
          <p:nvPr>
            <p:ph type="title"/>
          </p:nvPr>
        </p:nvSpPr>
        <p:spPr>
          <a:xfrm>
            <a:off x="638882" y="639193"/>
            <a:ext cx="3571810" cy="3573516"/>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Válka proti Ukrajině</a:t>
            </a:r>
          </a:p>
        </p:txBody>
      </p:sp>
      <p:pic>
        <p:nvPicPr>
          <p:cNvPr id="6" name="Online médium 5" descr="Russia &amp; Ukraine: A history of rivalry?">
            <a:hlinkClick r:id="" action="ppaction://media"/>
            <a:extLst>
              <a:ext uri="{FF2B5EF4-FFF2-40B4-BE49-F238E27FC236}">
                <a16:creationId xmlns:a16="http://schemas.microsoft.com/office/drawing/2014/main" id="{BAD6BD94-CE4F-1DEB-976F-1B450CDFE6B4}"/>
              </a:ext>
            </a:extLst>
          </p:cNvPr>
          <p:cNvPicPr>
            <a:picLocks noGrp="1" noRot="1" noChangeAspect="1"/>
          </p:cNvPicPr>
          <p:nvPr>
            <p:ph idx="1"/>
            <a:videoFile r:link="rId1"/>
          </p:nvPr>
        </p:nvPicPr>
        <p:blipFill>
          <a:blip r:embed="rId3"/>
          <a:stretch>
            <a:fillRect/>
          </a:stretch>
        </p:blipFill>
        <p:spPr>
          <a:xfrm>
            <a:off x="4654296" y="1377155"/>
            <a:ext cx="7214616" cy="4076258"/>
          </a:xfrm>
          <a:prstGeom prst="rect">
            <a:avLst/>
          </a:prstGeom>
        </p:spPr>
      </p:pic>
      <p:sp>
        <p:nvSpPr>
          <p:cNvPr id="4" name="Zástupný symbol pro zápatí 3">
            <a:extLst>
              <a:ext uri="{FF2B5EF4-FFF2-40B4-BE49-F238E27FC236}">
                <a16:creationId xmlns:a16="http://schemas.microsoft.com/office/drawing/2014/main" id="{F31E1201-0ECB-B2D0-3D0D-E4D6F80AC4F2}"/>
              </a:ext>
            </a:extLst>
          </p:cNvPr>
          <p:cNvSpPr>
            <a:spLocks noGrp="1"/>
          </p:cNvSpPr>
          <p:nvPr>
            <p:ph type="ftr" sz="quarter" idx="11"/>
          </p:nvPr>
        </p:nvSpPr>
        <p:spPr>
          <a:xfrm>
            <a:off x="40386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DD04F0F-058C-CF7D-5D8D-863DA77EF64B}"/>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272</a:t>
            </a:fld>
            <a:endParaRPr lang="en-US"/>
          </a:p>
        </p:txBody>
      </p:sp>
    </p:spTree>
    <p:extLst>
      <p:ext uri="{BB962C8B-B14F-4D97-AF65-F5344CB8AC3E}">
        <p14:creationId xmlns:p14="http://schemas.microsoft.com/office/powerpoint/2010/main" val="408377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44A2DD53-6A3C-A417-F44A-751229C0E8F0}"/>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Proxy válka – Wagnerova skupina</a:t>
            </a:r>
          </a:p>
        </p:txBody>
      </p:sp>
      <p:pic>
        <p:nvPicPr>
          <p:cNvPr id="6" name="Online médium 5" descr="What is the Wagner group, and who is Yevgeny Prigozhin?">
            <a:hlinkClick r:id="" action="ppaction://media"/>
            <a:extLst>
              <a:ext uri="{FF2B5EF4-FFF2-40B4-BE49-F238E27FC236}">
                <a16:creationId xmlns:a16="http://schemas.microsoft.com/office/drawing/2014/main" id="{693A602F-6D06-60C1-2787-A86F2BEED3D3}"/>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4" name="Zástupný symbol pro zápatí 3">
            <a:extLst>
              <a:ext uri="{FF2B5EF4-FFF2-40B4-BE49-F238E27FC236}">
                <a16:creationId xmlns:a16="http://schemas.microsoft.com/office/drawing/2014/main" id="{0209012C-E7CB-0FA5-CA3F-DA5FA32CA79A}"/>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964E8B6-25F2-B794-622C-A28BEA09B59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273</a:t>
            </a:fld>
            <a:endParaRPr lang="cs-CZ"/>
          </a:p>
        </p:txBody>
      </p:sp>
    </p:spTree>
    <p:extLst>
      <p:ext uri="{BB962C8B-B14F-4D97-AF65-F5344CB8AC3E}">
        <p14:creationId xmlns:p14="http://schemas.microsoft.com/office/powerpoint/2010/main" val="8843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85C5354-B98D-D6D0-8C00-0D4EB97E51C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Sankce proti Rusku</a:t>
            </a:r>
          </a:p>
        </p:txBody>
      </p:sp>
      <p:sp>
        <p:nvSpPr>
          <p:cNvPr id="3" name="Zástupný obsah 2">
            <a:extLst>
              <a:ext uri="{FF2B5EF4-FFF2-40B4-BE49-F238E27FC236}">
                <a16:creationId xmlns:a16="http://schemas.microsoft.com/office/drawing/2014/main" id="{6436D52D-D1C0-44E4-0312-3F8DACB08B72}"/>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effectLst/>
                <a:latin typeface="Calibri"/>
              </a:rPr>
              <a:t>V reakci na nevyprovokovaný a bezdůvodný vojenský útok </a:t>
            </a:r>
            <a:r>
              <a:rPr lang="cs-CZ" sz="2000" b="0" dirty="0">
                <a:solidFill>
                  <a:srgbClr val="334155"/>
                </a:solidFill>
                <a:latin typeface="Calibri"/>
              </a:rPr>
              <a:t>FR proti</a:t>
            </a:r>
            <a:r>
              <a:rPr lang="cs-CZ" sz="2000" b="0" dirty="0">
                <a:solidFill>
                  <a:srgbClr val="334155"/>
                </a:solidFill>
                <a:effectLst/>
                <a:latin typeface="Calibri"/>
              </a:rPr>
              <a:t> Ukrajině přijaly a USA  rozsáhlé balíčky sankcí, jejichž cílem je:</a:t>
            </a:r>
          </a:p>
          <a:p>
            <a:pPr algn="l">
              <a:lnSpc>
                <a:spcPct val="115000"/>
              </a:lnSpc>
              <a:spcAft>
                <a:spcPts val="600"/>
              </a:spcAft>
              <a:buFont typeface="Arial" panose="020B0604020202020204" pitchFamily="34" charset="0"/>
              <a:buChar char="•"/>
            </a:pPr>
            <a:r>
              <a:rPr lang="cs-CZ" sz="2000" b="0" dirty="0">
                <a:solidFill>
                  <a:srgbClr val="334155"/>
                </a:solidFill>
                <a:effectLst/>
                <a:latin typeface="Calibri"/>
              </a:rPr>
              <a:t>snížit schopnost Kremlu financovat válku</a:t>
            </a:r>
          </a:p>
          <a:p>
            <a:pPr algn="l">
              <a:lnSpc>
                <a:spcPct val="115000"/>
              </a:lnSpc>
              <a:spcAft>
                <a:spcPts val="600"/>
              </a:spcAft>
              <a:buFont typeface="Arial" panose="020B0604020202020204" pitchFamily="34" charset="0"/>
              <a:buChar char="•"/>
            </a:pPr>
            <a:r>
              <a:rPr lang="cs-CZ" sz="2000" b="0" dirty="0">
                <a:solidFill>
                  <a:srgbClr val="334155"/>
                </a:solidFill>
                <a:effectLst/>
                <a:latin typeface="Calibri"/>
              </a:rPr>
              <a:t>přivodit zřetelnou hospodářskou a politickou újmu politické elitě Ruska</a:t>
            </a:r>
          </a:p>
          <a:p>
            <a:pPr algn="l">
              <a:lnSpc>
                <a:spcPct val="115000"/>
              </a:lnSpc>
              <a:spcAft>
                <a:spcPts val="600"/>
              </a:spcAft>
              <a:buFont typeface="Arial" panose="020B0604020202020204" pitchFamily="34" charset="0"/>
              <a:buChar char="•"/>
            </a:pPr>
            <a:r>
              <a:rPr lang="cs-CZ" sz="2000" b="0" dirty="0">
                <a:solidFill>
                  <a:srgbClr val="334155"/>
                </a:solidFill>
                <a:effectLst/>
                <a:latin typeface="Calibri"/>
              </a:rPr>
              <a:t>oslabit hospodářskou základnu Ruska</a:t>
            </a:r>
          </a:p>
          <a:p>
            <a:pPr algn="l">
              <a:lnSpc>
                <a:spcPct val="115000"/>
              </a:lnSpc>
              <a:spcAft>
                <a:spcPts val="600"/>
              </a:spcAft>
              <a:buFont typeface="Arial" panose="020B0604020202020204" pitchFamily="34" charset="0"/>
              <a:buChar char="•"/>
            </a:pPr>
            <a:r>
              <a:rPr lang="cs-CZ" sz="2000" b="0" dirty="0">
                <a:solidFill>
                  <a:srgbClr val="334155"/>
                </a:solidFill>
                <a:latin typeface="Calibri"/>
              </a:rPr>
              <a:t>sankce se natkají dodávky plynu</a:t>
            </a:r>
            <a:endParaRPr lang="cs-CZ" dirty="0">
              <a:solidFill>
                <a:srgbClr val="404040"/>
              </a:solidFill>
              <a:effectLst/>
            </a:endParaRP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6B8EC0B3-7A62-2969-D1F8-A5BBBDCF318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0E4A068-05E8-77C6-71D4-25C436553BA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274</a:t>
            </a:fld>
            <a:endParaRPr lang="cs-CZ"/>
          </a:p>
        </p:txBody>
      </p:sp>
    </p:spTree>
    <p:extLst>
      <p:ext uri="{BB962C8B-B14F-4D97-AF65-F5344CB8AC3E}">
        <p14:creationId xmlns:p14="http://schemas.microsoft.com/office/powerpoint/2010/main" val="307690400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B2C814F-DCA0-066B-77C7-849CA3CB7902}"/>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Dodávka plynu do Evropy</a:t>
            </a:r>
          </a:p>
        </p:txBody>
      </p:sp>
      <p:sp>
        <p:nvSpPr>
          <p:cNvPr id="3" name="Zástupný obsah 2">
            <a:extLst>
              <a:ext uri="{FF2B5EF4-FFF2-40B4-BE49-F238E27FC236}">
                <a16:creationId xmlns:a16="http://schemas.microsoft.com/office/drawing/2014/main" id="{7074CA3E-CE89-3B32-F86D-75070D06E05D}"/>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Dne  26. září 2022, části plynovodu </a:t>
            </a:r>
            <a:r>
              <a:rPr lang="cs-CZ" sz="2000" b="0" dirty="0" err="1">
                <a:solidFill>
                  <a:srgbClr val="334155"/>
                </a:solidFill>
                <a:latin typeface="Calibri"/>
              </a:rPr>
              <a:t>Nord</a:t>
            </a:r>
            <a:r>
              <a:rPr lang="cs-CZ" sz="2000" b="0" dirty="0">
                <a:solidFill>
                  <a:srgbClr val="334155"/>
                </a:solidFill>
                <a:latin typeface="Calibri"/>
              </a:rPr>
              <a:t> Stream v Baltském moři zničil výbuch. </a:t>
            </a:r>
          </a:p>
          <a:p>
            <a:pPr algn="l">
              <a:lnSpc>
                <a:spcPct val="115000"/>
              </a:lnSpc>
              <a:spcAft>
                <a:spcPts val="600"/>
              </a:spcAft>
            </a:pPr>
            <a:r>
              <a:rPr lang="cs-CZ" sz="2000" b="0" dirty="0">
                <a:solidFill>
                  <a:srgbClr val="334155"/>
                </a:solidFill>
                <a:latin typeface="Calibri"/>
              </a:rPr>
              <a:t>Kdo stojí za útokem na německou energetickou infrastrukturu? (Rusové, Ukrajinci, nebo Američané)</a:t>
            </a:r>
          </a:p>
          <a:p>
            <a:pPr algn="l">
              <a:lnSpc>
                <a:spcPct val="115000"/>
              </a:lnSpc>
              <a:spcAft>
                <a:spcPts val="600"/>
              </a:spcAft>
            </a:pPr>
            <a:r>
              <a:rPr lang="cs-CZ" sz="2000" b="0" dirty="0">
                <a:solidFill>
                  <a:srgbClr val="334155"/>
                </a:solidFill>
                <a:latin typeface="Calibri"/>
              </a:rPr>
              <a:t>Konce závislosti na Ruském exportu plynu do Evropy?</a:t>
            </a:r>
          </a:p>
          <a:p>
            <a:pPr algn="l">
              <a:lnSpc>
                <a:spcPct val="115000"/>
              </a:lnSpc>
              <a:spcAft>
                <a:spcPts val="600"/>
              </a:spcAft>
            </a:pPr>
            <a:r>
              <a:rPr lang="cs-CZ" sz="2000" b="0" dirty="0">
                <a:solidFill>
                  <a:srgbClr val="334155"/>
                </a:solidFill>
                <a:latin typeface="Calibri"/>
              </a:rPr>
              <a:t>Alternativní zdroje kromě Norska samé nedemokratické státy.</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5FE41FAA-7BC1-8708-1454-1FCD613AC7B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9AEB8F42-384A-FFA1-DF5D-F509E78F576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275</a:t>
            </a:fld>
            <a:endParaRPr lang="cs-CZ"/>
          </a:p>
        </p:txBody>
      </p:sp>
    </p:spTree>
    <p:extLst>
      <p:ext uri="{BB962C8B-B14F-4D97-AF65-F5344CB8AC3E}">
        <p14:creationId xmlns:p14="http://schemas.microsoft.com/office/powerpoint/2010/main" val="397621987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6E041E5-17B0-937D-7A4A-2158A777201E}"/>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Kdo nese odpovědnost?</a:t>
            </a:r>
          </a:p>
        </p:txBody>
      </p:sp>
      <p:pic>
        <p:nvPicPr>
          <p:cNvPr id="6" name="Online médium 5" descr="Who blew up the Nord Stream pipelines? | DW Documentary">
            <a:hlinkClick r:id="" action="ppaction://media"/>
            <a:extLst>
              <a:ext uri="{FF2B5EF4-FFF2-40B4-BE49-F238E27FC236}">
                <a16:creationId xmlns:a16="http://schemas.microsoft.com/office/drawing/2014/main" id="{04493CC9-8DCB-2EB0-2257-669FD6705114}"/>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4" name="Zástupný symbol pro zápatí 3">
            <a:extLst>
              <a:ext uri="{FF2B5EF4-FFF2-40B4-BE49-F238E27FC236}">
                <a16:creationId xmlns:a16="http://schemas.microsoft.com/office/drawing/2014/main" id="{B3644532-D52F-9BD1-1A19-DB5B165A239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BA5FC532-A665-0D60-4718-981BC882685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276</a:t>
            </a:fld>
            <a:endParaRPr lang="cs-CZ"/>
          </a:p>
        </p:txBody>
      </p:sp>
    </p:spTree>
    <p:extLst>
      <p:ext uri="{BB962C8B-B14F-4D97-AF65-F5344CB8AC3E}">
        <p14:creationId xmlns:p14="http://schemas.microsoft.com/office/powerpoint/2010/main" val="362893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7" name="Rectangle 512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128" name="Rectangle 512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8E63DD6-7021-5F76-99A6-5FA598E31C9F}"/>
              </a:ext>
            </a:extLst>
          </p:cNvPr>
          <p:cNvSpPr>
            <a:spLocks noGrp="1"/>
          </p:cNvSpPr>
          <p:nvPr>
            <p:ph type="title"/>
          </p:nvPr>
        </p:nvSpPr>
        <p:spPr>
          <a:xfrm>
            <a:off x="640080" y="325369"/>
            <a:ext cx="4368602" cy="1956841"/>
          </a:xfrm>
        </p:spPr>
        <p:txBody>
          <a:bodyPr wrap="square" anchor="t">
            <a:normAutofit/>
          </a:bodyPr>
          <a:lstStyle/>
          <a:p>
            <a:pPr algn="l">
              <a:lnSpc>
                <a:spcPct val="105000"/>
              </a:lnSpc>
              <a:spcAft>
                <a:spcPts val="400"/>
              </a:spcAft>
            </a:pPr>
            <a:r>
              <a:rPr lang="cs-CZ" sz="3400" b="1" dirty="0">
                <a:solidFill>
                  <a:srgbClr val="0F172A"/>
                </a:solidFill>
                <a:latin typeface="Calibri"/>
              </a:rPr>
              <a:t>Valerij </a:t>
            </a:r>
            <a:r>
              <a:rPr lang="cs-CZ" sz="3400" b="1" dirty="0" err="1">
                <a:solidFill>
                  <a:srgbClr val="0F172A"/>
                </a:solidFill>
                <a:latin typeface="Calibri"/>
              </a:rPr>
              <a:t>Vasiljevič</a:t>
            </a:r>
            <a:r>
              <a:rPr lang="cs-CZ" sz="3400" b="1" dirty="0">
                <a:solidFill>
                  <a:srgbClr val="0F172A"/>
                </a:solidFill>
                <a:latin typeface="Calibri"/>
              </a:rPr>
              <a:t> </a:t>
            </a:r>
            <a:r>
              <a:rPr lang="cs-CZ" sz="3400" b="1" dirty="0" err="1">
                <a:solidFill>
                  <a:srgbClr val="0F172A"/>
                </a:solidFill>
                <a:latin typeface="Calibri"/>
              </a:rPr>
              <a:t>Gerasimov</a:t>
            </a:r>
            <a:r>
              <a:rPr lang="cs-CZ" sz="3400" b="1" dirty="0">
                <a:solidFill>
                  <a:srgbClr val="0F172A"/>
                </a:solidFill>
                <a:latin typeface="Calibri"/>
              </a:rPr>
              <a:t> </a:t>
            </a:r>
          </a:p>
        </p:txBody>
      </p:sp>
      <p:sp>
        <p:nvSpPr>
          <p:cNvPr id="5126" name="Content Placeholder 5125">
            <a:extLst>
              <a:ext uri="{FF2B5EF4-FFF2-40B4-BE49-F238E27FC236}">
                <a16:creationId xmlns:a16="http://schemas.microsoft.com/office/drawing/2014/main" id="{40F552F3-70E4-1AAB-2E95-3A4D128FCCCB}"/>
              </a:ext>
            </a:extLst>
          </p:cNvPr>
          <p:cNvSpPr>
            <a:spLocks noGrp="1"/>
          </p:cNvSpPr>
          <p:nvPr>
            <p:ph idx="1"/>
          </p:nvPr>
        </p:nvSpPr>
        <p:spPr>
          <a:xfrm>
            <a:off x="640080" y="2872899"/>
            <a:ext cx="4243589" cy="3320668"/>
          </a:xfrm>
        </p:spPr>
        <p:txBody>
          <a:bodyPr wrap="square" anchor="t">
            <a:normAutofit/>
          </a:bodyPr>
          <a:lstStyle/>
          <a:p>
            <a:pPr algn="l">
              <a:lnSpc>
                <a:spcPct val="115000"/>
              </a:lnSpc>
              <a:spcAft>
                <a:spcPts val="600"/>
              </a:spcAft>
            </a:pPr>
            <a:r>
              <a:rPr lang="en-US" sz="2000" b="0" dirty="0" err="1">
                <a:solidFill>
                  <a:srgbClr val="334155"/>
                </a:solidFill>
                <a:latin typeface="Calibri"/>
              </a:rPr>
              <a:t>Náčelník</a:t>
            </a:r>
            <a:r>
              <a:rPr lang="en-US" sz="2000" b="0" dirty="0">
                <a:solidFill>
                  <a:srgbClr val="334155"/>
                </a:solidFill>
                <a:latin typeface="Calibri"/>
              </a:rPr>
              <a:t> </a:t>
            </a:r>
            <a:r>
              <a:rPr lang="en-US" sz="2000" b="0" dirty="0" err="1">
                <a:solidFill>
                  <a:srgbClr val="334155"/>
                </a:solidFill>
                <a:latin typeface="Calibri"/>
              </a:rPr>
              <a:t>generálního</a:t>
            </a:r>
            <a:r>
              <a:rPr lang="en-US" sz="2000" b="0" dirty="0">
                <a:solidFill>
                  <a:srgbClr val="334155"/>
                </a:solidFill>
                <a:latin typeface="Calibri"/>
              </a:rPr>
              <a:t> </a:t>
            </a:r>
            <a:r>
              <a:rPr lang="en-US" sz="2000" b="0" dirty="0" err="1">
                <a:solidFill>
                  <a:srgbClr val="334155"/>
                </a:solidFill>
                <a:latin typeface="Calibri"/>
              </a:rPr>
              <a:t>štábu</a:t>
            </a:r>
            <a:r>
              <a:rPr lang="en-US" sz="2000" b="0" dirty="0">
                <a:solidFill>
                  <a:srgbClr val="334155"/>
                </a:solidFill>
                <a:latin typeface="Calibri"/>
              </a:rPr>
              <a:t> </a:t>
            </a:r>
            <a:r>
              <a:rPr lang="en-US" sz="2000" b="0" dirty="0" err="1">
                <a:solidFill>
                  <a:srgbClr val="334155"/>
                </a:solidFill>
                <a:latin typeface="Calibri"/>
              </a:rPr>
              <a:t>Ruské</a:t>
            </a:r>
            <a:r>
              <a:rPr lang="en-US" sz="2000" b="0" dirty="0">
                <a:solidFill>
                  <a:srgbClr val="334155"/>
                </a:solidFill>
                <a:latin typeface="Calibri"/>
              </a:rPr>
              <a:t> </a:t>
            </a:r>
            <a:r>
              <a:rPr lang="en-US" sz="2000" b="0" dirty="0" err="1">
                <a:solidFill>
                  <a:srgbClr val="334155"/>
                </a:solidFill>
                <a:latin typeface="Calibri"/>
              </a:rPr>
              <a:t>armády</a:t>
            </a:r>
            <a:endParaRPr lang="en-US" sz="2200" dirty="0"/>
          </a:p>
        </p:txBody>
      </p:sp>
      <p:pic>
        <p:nvPicPr>
          <p:cNvPr id="5122" name="Picture 2" descr="undefined">
            <a:extLst>
              <a:ext uri="{FF2B5EF4-FFF2-40B4-BE49-F238E27FC236}">
                <a16:creationId xmlns:a16="http://schemas.microsoft.com/office/drawing/2014/main" id="{D130E1FD-6830-8F76-3C34-41AE04D8B3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4" r="2" b="2792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w="12700">
            <a:solidFill>
              <a:srgbClr val="E2E8F0"/>
            </a:solidFill>
          </a:ln>
          <a:extLst>
            <a:ext uri="{909E8E84-426E-40DD-AFC4-6F175D3DCCD1}">
              <a14:hiddenFill xmlns:a14="http://schemas.microsoft.com/office/drawing/2010/main">
                <a:solidFill>
                  <a:srgbClr val="FFFFFF"/>
                </a:solidFill>
              </a14:hiddenFill>
            </a:ext>
          </a:extLst>
        </p:spPr>
      </p:pic>
      <p:sp>
        <p:nvSpPr>
          <p:cNvPr id="4" name="Zástupný symbol pro zápatí 3">
            <a:extLst>
              <a:ext uri="{FF2B5EF4-FFF2-40B4-BE49-F238E27FC236}">
                <a16:creationId xmlns:a16="http://schemas.microsoft.com/office/drawing/2014/main" id="{E50A5A98-15A8-6F61-25AF-EC579CC00E6A}"/>
              </a:ext>
            </a:extLst>
          </p:cNvPr>
          <p:cNvSpPr>
            <a:spLocks noGrp="1"/>
          </p:cNvSpPr>
          <p:nvPr>
            <p:ph type="ftr" sz="quarter" idx="11"/>
          </p:nvPr>
        </p:nvSpPr>
        <p:spPr>
          <a:xfrm>
            <a:off x="6248400" y="6356350"/>
            <a:ext cx="4114800" cy="365125"/>
          </a:xfrm>
        </p:spPr>
        <p:txBody>
          <a:bodyPr wrap="square">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6C3AABC-B488-CA2A-A396-7AB9B1BA9613}"/>
              </a:ext>
            </a:extLst>
          </p:cNvPr>
          <p:cNvSpPr>
            <a:spLocks noGrp="1"/>
          </p:cNvSpPr>
          <p:nvPr>
            <p:ph type="sldNum" sz="quarter" idx="12"/>
          </p:nvPr>
        </p:nvSpPr>
        <p:spPr>
          <a:xfrm>
            <a:off x="10439400" y="6356350"/>
            <a:ext cx="914400" cy="365125"/>
          </a:xfrm>
        </p:spPr>
        <p:txBody>
          <a:bodyPr wrap="square">
            <a:normAutofit/>
          </a:bodyPr>
          <a:lstStyle/>
          <a:p>
            <a:pPr algn="r">
              <a:lnSpc>
                <a:spcPct val="100000"/>
              </a:lnSpc>
              <a:spcAft>
                <a:spcPts val="0"/>
              </a:spcAft>
            </a:pPr>
            <a:fld id="{789B0A88-CBF1-4A65-9018-C7FEF8242273}" type="slidenum">
              <a:rPr lang="cs-CZ">
                <a:solidFill>
                  <a:srgbClr val="FFFFFF"/>
                </a:solidFill>
              </a:rPr>
              <a:pPr>
                <a:spcAft>
                  <a:spcPts val="600"/>
                </a:spcAft>
              </a:pPr>
              <a:t>277</a:t>
            </a:fld>
            <a:endParaRPr lang="cs-CZ">
              <a:solidFill>
                <a:srgbClr val="FFFFFF"/>
              </a:solidFill>
            </a:endParaRPr>
          </a:p>
        </p:txBody>
      </p:sp>
    </p:spTree>
    <p:extLst>
      <p:ext uri="{BB962C8B-B14F-4D97-AF65-F5344CB8AC3E}">
        <p14:creationId xmlns:p14="http://schemas.microsoft.com/office/powerpoint/2010/main" val="222041152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5CCA030-E351-6A51-1663-0F039A904E7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Valerij </a:t>
            </a:r>
            <a:r>
              <a:rPr lang="cs-CZ" sz="3400" b="1" dirty="0" err="1">
                <a:solidFill>
                  <a:srgbClr val="0F172A"/>
                </a:solidFill>
                <a:latin typeface="Calibri"/>
              </a:rPr>
              <a:t>Vasiljevič</a:t>
            </a:r>
            <a:r>
              <a:rPr lang="cs-CZ" sz="3400" b="1" dirty="0">
                <a:solidFill>
                  <a:srgbClr val="0F172A"/>
                </a:solidFill>
                <a:latin typeface="Calibri"/>
              </a:rPr>
              <a:t> </a:t>
            </a:r>
            <a:r>
              <a:rPr lang="cs-CZ" sz="3400" b="1" dirty="0" err="1">
                <a:solidFill>
                  <a:srgbClr val="0F172A"/>
                </a:solidFill>
                <a:latin typeface="Calibri"/>
              </a:rPr>
              <a:t>Gerasimov</a:t>
            </a:r>
            <a:r>
              <a:rPr lang="cs-CZ" sz="3400" b="1" dirty="0">
                <a:solidFill>
                  <a:srgbClr val="0F172A"/>
                </a:solidFill>
                <a:latin typeface="Calibri"/>
              </a:rPr>
              <a:t> </a:t>
            </a:r>
          </a:p>
        </p:txBody>
      </p:sp>
      <p:sp>
        <p:nvSpPr>
          <p:cNvPr id="3" name="Zástupný obsah 2">
            <a:extLst>
              <a:ext uri="{FF2B5EF4-FFF2-40B4-BE49-F238E27FC236}">
                <a16:creationId xmlns:a16="http://schemas.microsoft.com/office/drawing/2014/main" id="{7D47708B-C288-5144-EC6D-73B04280ED21}"/>
              </a:ext>
            </a:extLst>
          </p:cNvPr>
          <p:cNvSpPr>
            <a:spLocks noGrp="1"/>
          </p:cNvSpPr>
          <p:nvPr>
            <p:ph idx="1"/>
          </p:nvPr>
        </p:nvSpPr>
        <p:spPr/>
        <p:txBody>
          <a:bodyPr wrap="square" anchor="t"/>
          <a:lstStyle/>
          <a:p>
            <a:pPr marL="0" indent="0" algn="l">
              <a:lnSpc>
                <a:spcPct val="115000"/>
              </a:lnSpc>
              <a:spcAft>
                <a:spcPts val="600"/>
              </a:spcAft>
              <a:buNone/>
            </a:pPr>
            <a:r>
              <a:rPr lang="cs-CZ" sz="2000" b="0" dirty="0">
                <a:solidFill>
                  <a:srgbClr val="334155"/>
                </a:solidFill>
                <a:latin typeface="Calibri"/>
              </a:rPr>
              <a:t>Valerij </a:t>
            </a:r>
            <a:r>
              <a:rPr lang="cs-CZ" sz="2000" b="0" dirty="0" err="1">
                <a:solidFill>
                  <a:srgbClr val="334155"/>
                </a:solidFill>
                <a:latin typeface="Calibri"/>
              </a:rPr>
              <a:t>Vasiljevič</a:t>
            </a:r>
            <a:r>
              <a:rPr lang="cs-CZ" sz="2000" b="0" dirty="0">
                <a:solidFill>
                  <a:srgbClr val="334155"/>
                </a:solidFill>
                <a:latin typeface="Calibri"/>
              </a:rPr>
              <a:t> </a:t>
            </a:r>
            <a:r>
              <a:rPr lang="cs-CZ" sz="2000" b="0" dirty="0" err="1">
                <a:solidFill>
                  <a:srgbClr val="334155"/>
                </a:solidFill>
                <a:latin typeface="Calibri"/>
              </a:rPr>
              <a:t>Gerasimov</a:t>
            </a:r>
            <a:r>
              <a:rPr lang="cs-CZ" sz="2000" b="0" dirty="0">
                <a:solidFill>
                  <a:srgbClr val="334155"/>
                </a:solidFill>
                <a:latin typeface="Calibri"/>
              </a:rPr>
              <a:t> (rusky </a:t>
            </a:r>
            <a:r>
              <a:rPr lang="ru-RU" sz="2000" b="0" dirty="0" err="1">
                <a:solidFill>
                  <a:srgbClr val="334155"/>
                </a:solidFill>
                <a:latin typeface="Calibri"/>
              </a:rPr>
              <a:t>Вале́рий</a:t>
            </a:r>
            <a:r>
              <a:rPr lang="ru-RU" sz="2000" b="0" dirty="0">
                <a:solidFill>
                  <a:srgbClr val="334155"/>
                </a:solidFill>
                <a:latin typeface="Calibri"/>
              </a:rPr>
              <a:t> </a:t>
            </a:r>
            <a:r>
              <a:rPr lang="ru-RU" sz="2000" b="0" dirty="0" err="1">
                <a:solidFill>
                  <a:srgbClr val="334155"/>
                </a:solidFill>
                <a:latin typeface="Calibri"/>
              </a:rPr>
              <a:t>Васи́льевич</a:t>
            </a:r>
            <a:r>
              <a:rPr lang="ru-RU" sz="2000" b="0" dirty="0">
                <a:solidFill>
                  <a:srgbClr val="334155"/>
                </a:solidFill>
                <a:latin typeface="Calibri"/>
              </a:rPr>
              <a:t> </a:t>
            </a:r>
            <a:r>
              <a:rPr lang="ru-RU" sz="2000" b="0" dirty="0" err="1">
                <a:solidFill>
                  <a:srgbClr val="334155"/>
                </a:solidFill>
                <a:latin typeface="Calibri"/>
              </a:rPr>
              <a:t>Гера́симов</a:t>
            </a:r>
            <a:r>
              <a:rPr lang="ru-RU" sz="2000" b="0" dirty="0">
                <a:solidFill>
                  <a:srgbClr val="334155"/>
                </a:solidFill>
                <a:latin typeface="Calibri"/>
              </a:rPr>
              <a:t>; * 8. </a:t>
            </a:r>
            <a:r>
              <a:rPr lang="cs-CZ" sz="2000" b="0" dirty="0">
                <a:solidFill>
                  <a:srgbClr val="334155"/>
                </a:solidFill>
                <a:latin typeface="Calibri"/>
              </a:rPr>
              <a:t>září 1955 Kazaň, Sovětský svaz) </a:t>
            </a:r>
          </a:p>
          <a:p>
            <a:pPr marL="0" indent="0" algn="l">
              <a:lnSpc>
                <a:spcPct val="115000"/>
              </a:lnSpc>
              <a:spcAft>
                <a:spcPts val="600"/>
              </a:spcAft>
              <a:buNone/>
            </a:pPr>
            <a:r>
              <a:rPr lang="cs-CZ" sz="2000" b="0" dirty="0">
                <a:solidFill>
                  <a:srgbClr val="334155"/>
                </a:solidFill>
                <a:latin typeface="Calibri"/>
              </a:rPr>
              <a:t>je náčelník generálního štábu ozbrojených sil Ruské federace a první náměstek ruského ministra obrany, </a:t>
            </a:r>
          </a:p>
          <a:p>
            <a:pPr marL="0" indent="0" algn="l">
              <a:lnSpc>
                <a:spcPct val="115000"/>
              </a:lnSpc>
              <a:spcAft>
                <a:spcPts val="600"/>
              </a:spcAft>
              <a:buNone/>
            </a:pPr>
            <a:r>
              <a:rPr lang="cs-CZ" sz="2000" b="0" dirty="0">
                <a:solidFill>
                  <a:srgbClr val="334155"/>
                </a:solidFill>
                <a:latin typeface="Calibri"/>
              </a:rPr>
              <a:t>od ledna 2023 velitel ruských jednotek nasazených na Ukrajině.</a:t>
            </a:r>
          </a:p>
        </p:txBody>
      </p:sp>
      <p:sp>
        <p:nvSpPr>
          <p:cNvPr id="4" name="Zástupný symbol pro zápatí 3">
            <a:extLst>
              <a:ext uri="{FF2B5EF4-FFF2-40B4-BE49-F238E27FC236}">
                <a16:creationId xmlns:a16="http://schemas.microsoft.com/office/drawing/2014/main" id="{D2879A2E-B347-53D4-0124-DCAB068CBE4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0F1DC785-28CA-7D48-975D-BE2D41760B5A}"/>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278</a:t>
            </a:fld>
            <a:endParaRPr lang="cs-CZ"/>
          </a:p>
        </p:txBody>
      </p:sp>
    </p:spTree>
    <p:extLst>
      <p:ext uri="{BB962C8B-B14F-4D97-AF65-F5344CB8AC3E}">
        <p14:creationId xmlns:p14="http://schemas.microsoft.com/office/powerpoint/2010/main" val="145630446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DFEF0D3-EB48-208B-D6A9-20197646921F}"/>
              </a:ext>
            </a:extLst>
          </p:cNvPr>
          <p:cNvSpPr>
            <a:spLocks noGrp="1"/>
          </p:cNvSpPr>
          <p:nvPr>
            <p:ph type="title"/>
          </p:nvPr>
        </p:nvSpPr>
        <p:spPr>
          <a:xfrm>
            <a:off x="838199" y="1174819"/>
            <a:ext cx="4826795" cy="2858363"/>
          </a:xfrm>
        </p:spPr>
        <p:txBody>
          <a:bodyPr vert="horz" wrap="square" rtlCol="0" anchor="t">
            <a:normAutofit fontScale="90000"/>
          </a:bodyPr>
          <a:lstStyle/>
          <a:p>
            <a:pPr algn="l">
              <a:lnSpc>
                <a:spcPct val="105000"/>
              </a:lnSpc>
              <a:spcAft>
                <a:spcPts val="400"/>
              </a:spcAft>
            </a:pPr>
            <a:r>
              <a:rPr lang="en-US" sz="3400" b="1" kern="1200" dirty="0" err="1">
                <a:solidFill>
                  <a:srgbClr val="0F172A"/>
                </a:solidFill>
                <a:latin typeface="Calibri"/>
                <a:ea typeface="+mj-ea"/>
                <a:cs typeface="+mj-cs"/>
              </a:rPr>
              <a:t>Gerasimova</a:t>
            </a:r>
            <a:r>
              <a:rPr lang="en-US" sz="3400" b="1" kern="1200" dirty="0">
                <a:solidFill>
                  <a:srgbClr val="0F172A"/>
                </a:solidFill>
                <a:latin typeface="Calibri"/>
                <a:ea typeface="+mj-ea"/>
                <a:cs typeface="+mj-cs"/>
              </a:rPr>
              <a:t> </a:t>
            </a:r>
            <a:r>
              <a:rPr lang="en-US" sz="3400" b="1" kern="1200" dirty="0" err="1">
                <a:solidFill>
                  <a:srgbClr val="0F172A"/>
                </a:solidFill>
                <a:latin typeface="Calibri"/>
                <a:ea typeface="+mj-ea"/>
                <a:cs typeface="+mj-cs"/>
              </a:rPr>
              <a:t>vize</a:t>
            </a:r>
            <a:r>
              <a:rPr lang="en-US" sz="3400" b="1" kern="1200" dirty="0">
                <a:solidFill>
                  <a:srgbClr val="0F172A"/>
                </a:solidFill>
                <a:latin typeface="Calibri"/>
                <a:ea typeface="+mj-ea"/>
                <a:cs typeface="+mj-cs"/>
              </a:rPr>
              <a:t> </a:t>
            </a:r>
            <a:r>
              <a:rPr lang="en-US" sz="3400" b="1" kern="1200" dirty="0" err="1">
                <a:solidFill>
                  <a:srgbClr val="0F172A"/>
                </a:solidFill>
                <a:latin typeface="Calibri"/>
                <a:ea typeface="+mj-ea"/>
                <a:cs typeface="+mj-cs"/>
              </a:rPr>
              <a:t>nových</a:t>
            </a:r>
            <a:r>
              <a:rPr lang="en-US" sz="3400" b="1" kern="1200" dirty="0">
                <a:solidFill>
                  <a:srgbClr val="0F172A"/>
                </a:solidFill>
                <a:latin typeface="Calibri"/>
                <a:ea typeface="+mj-ea"/>
                <a:cs typeface="+mj-cs"/>
              </a:rPr>
              <a:t> </a:t>
            </a:r>
            <a:r>
              <a:rPr lang="en-US" sz="3400" b="1" kern="1200" dirty="0" err="1">
                <a:solidFill>
                  <a:srgbClr val="0F172A"/>
                </a:solidFill>
                <a:latin typeface="Calibri"/>
                <a:ea typeface="+mj-ea"/>
                <a:cs typeface="+mj-cs"/>
              </a:rPr>
              <a:t>válek</a:t>
            </a:r>
            <a:endParaRPr lang="en-US" sz="7200" kern="1200" dirty="0">
              <a:solidFill>
                <a:schemeClr val="bg1"/>
              </a:solidFill>
              <a:latin typeface="+mj-lt"/>
              <a:ea typeface="+mj-ea"/>
              <a:cs typeface="+mj-cs"/>
            </a:endParaRPr>
          </a:p>
        </p:txBody>
      </p:sp>
      <p:sp>
        <p:nvSpPr>
          <p:cNvPr id="5" name="Zástupný symbol pro číslo snímku 4">
            <a:extLst>
              <a:ext uri="{FF2B5EF4-FFF2-40B4-BE49-F238E27FC236}">
                <a16:creationId xmlns:a16="http://schemas.microsoft.com/office/drawing/2014/main" id="{E6A12157-014E-A055-6BAA-3C4B15EEB5DE}"/>
              </a:ext>
            </a:extLst>
          </p:cNvPr>
          <p:cNvSpPr>
            <a:spLocks noGrp="1"/>
          </p:cNvSpPr>
          <p:nvPr>
            <p:ph type="sldNum" sz="quarter" idx="12"/>
          </p:nvPr>
        </p:nvSpPr>
        <p:spPr>
          <a:xfrm>
            <a:off x="8737600" y="466933"/>
            <a:ext cx="2635250" cy="707886"/>
          </a:xfrm>
        </p:spPr>
        <p:txBody>
          <a:bodyPr vert="horz" wrap="square" rtlCol="0" anchor="ctr">
            <a:normAutofit/>
          </a:bodyPr>
          <a:lstStyle/>
          <a:p>
            <a:pPr algn="r">
              <a:lnSpc>
                <a:spcPct val="100000"/>
              </a:lnSpc>
              <a:spcAft>
                <a:spcPts val="0"/>
              </a:spcAft>
            </a:pPr>
            <a:fld id="{789B0A88-CBF1-4A65-9018-C7FEF8242273}" type="slidenum">
              <a:rPr lang="en-US" sz="4400">
                <a:solidFill>
                  <a:schemeClr val="bg1"/>
                </a:solidFill>
              </a:rPr>
              <a:pPr>
                <a:lnSpc>
                  <a:spcPct val="90000"/>
                </a:lnSpc>
                <a:spcAft>
                  <a:spcPts val="600"/>
                </a:spcAft>
              </a:pPr>
              <a:t>279</a:t>
            </a:fld>
            <a:endParaRPr lang="en-US" sz="4400">
              <a:solidFill>
                <a:schemeClr val="bg1"/>
              </a:solidFill>
            </a:endParaRPr>
          </a:p>
        </p:txBody>
      </p:sp>
      <p:pic>
        <p:nvPicPr>
          <p:cNvPr id="6" name="Online médium 5" descr="Kdo je Valerij Gerasimov? PUTINŮV ZLÝ MUŽ">
            <a:hlinkClick r:id="" action="ppaction://media"/>
            <a:extLst>
              <a:ext uri="{FF2B5EF4-FFF2-40B4-BE49-F238E27FC236}">
                <a16:creationId xmlns:a16="http://schemas.microsoft.com/office/drawing/2014/main" id="{11479EE6-BA68-4302-9B74-30C41F88535B}"/>
              </a:ext>
            </a:extLst>
          </p:cNvPr>
          <p:cNvPicPr>
            <a:picLocks noGrp="1" noRot="1" noChangeAspect="1"/>
          </p:cNvPicPr>
          <p:nvPr>
            <p:ph idx="1"/>
            <a:videoFile r:link="rId1"/>
          </p:nvPr>
        </p:nvPicPr>
        <p:blipFill>
          <a:blip r:embed="rId3"/>
          <a:stretch>
            <a:fillRect/>
          </a:stretch>
        </p:blipFill>
        <p:spPr>
          <a:xfrm>
            <a:off x="6541932" y="1648232"/>
            <a:ext cx="4369112" cy="2468548"/>
          </a:xfrm>
          <a:prstGeom prst="rect">
            <a:avLst/>
          </a:prstGeom>
        </p:spPr>
      </p:pic>
      <p:sp>
        <p:nvSpPr>
          <p:cNvPr id="4" name="Zástupný symbol pro zápatí 3">
            <a:extLst>
              <a:ext uri="{FF2B5EF4-FFF2-40B4-BE49-F238E27FC236}">
                <a16:creationId xmlns:a16="http://schemas.microsoft.com/office/drawing/2014/main" id="{E76E2A98-B4F6-4C75-C1E6-948F56D1FE64}"/>
              </a:ext>
            </a:extLst>
          </p:cNvPr>
          <p:cNvSpPr>
            <a:spLocks noGrp="1"/>
          </p:cNvSpPr>
          <p:nvPr>
            <p:ph type="ftr" sz="quarter" idx="11"/>
          </p:nvPr>
        </p:nvSpPr>
        <p:spPr>
          <a:xfrm>
            <a:off x="7859713" y="6025942"/>
            <a:ext cx="3497262"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Tree>
    <p:extLst>
      <p:ext uri="{BB962C8B-B14F-4D97-AF65-F5344CB8AC3E}">
        <p14:creationId xmlns:p14="http://schemas.microsoft.com/office/powerpoint/2010/main" val="20077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E04831E-77E4-B36B-5177-829D625A400B}"/>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Prohlášení prezidenta Cartera</a:t>
            </a:r>
          </a:p>
        </p:txBody>
      </p:sp>
      <p:pic>
        <p:nvPicPr>
          <p:cNvPr id="6" name="Online médium 5" descr="President Jimmy Carter - Statement on Iran Rescue Mission">
            <a:hlinkClick r:id="" action="ppaction://media"/>
            <a:extLst>
              <a:ext uri="{FF2B5EF4-FFF2-40B4-BE49-F238E27FC236}">
                <a16:creationId xmlns:a16="http://schemas.microsoft.com/office/drawing/2014/main" id="{E89E718A-EA7B-A718-8D34-9F80083C6CB9}"/>
              </a:ext>
            </a:extLst>
          </p:cNvPr>
          <p:cNvPicPr>
            <a:picLocks noGrp="1" noRot="1" noChangeAspect="1"/>
          </p:cNvPicPr>
          <p:nvPr>
            <p:ph idx="1"/>
            <a:videoFile r:link="rId1"/>
          </p:nvPr>
        </p:nvPicPr>
        <p:blipFill>
          <a:blip r:embed="rId3"/>
          <a:stretch>
            <a:fillRect/>
          </a:stretch>
        </p:blipFill>
        <p:spPr>
          <a:xfrm>
            <a:off x="3195638" y="1825625"/>
            <a:ext cx="5802312" cy="4351338"/>
          </a:xfrm>
          <a:prstGeom prst="rect">
            <a:avLst/>
          </a:prstGeom>
        </p:spPr>
      </p:pic>
      <p:sp>
        <p:nvSpPr>
          <p:cNvPr id="4" name="Zástupný symbol pro zápatí 3">
            <a:extLst>
              <a:ext uri="{FF2B5EF4-FFF2-40B4-BE49-F238E27FC236}">
                <a16:creationId xmlns:a16="http://schemas.microsoft.com/office/drawing/2014/main" id="{866FDE89-452A-DDBA-50E8-9C7B4DE1568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03DB9B6-E184-4B9F-618C-B9194A4BAD1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28</a:t>
            </a:fld>
            <a:endParaRPr lang="cs-CZ"/>
          </a:p>
        </p:txBody>
      </p:sp>
    </p:spTree>
    <p:extLst>
      <p:ext uri="{BB962C8B-B14F-4D97-AF65-F5344CB8AC3E}">
        <p14:creationId xmlns:p14="http://schemas.microsoft.com/office/powerpoint/2010/main" val="291447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7" name="Rectangle 614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148" name="Rectangle 614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5F54794-F632-60CF-1315-085D76289389}"/>
              </a:ext>
            </a:extLst>
          </p:cNvPr>
          <p:cNvSpPr>
            <a:spLocks noGrp="1"/>
          </p:cNvSpPr>
          <p:nvPr>
            <p:ph type="title"/>
          </p:nvPr>
        </p:nvSpPr>
        <p:spPr/>
        <p:txBody>
          <a:bodyPr wrap="square" anchor="t"/>
          <a:lstStyle/>
          <a:p>
            <a:pPr algn="l">
              <a:lnSpc>
                <a:spcPct val="105000"/>
              </a:lnSpc>
              <a:spcAft>
                <a:spcPts val="400"/>
              </a:spcAft>
            </a:pPr>
            <a:r>
              <a:rPr lang="cs-CZ" sz="3400" b="1" dirty="0" err="1">
                <a:solidFill>
                  <a:srgbClr val="0F172A"/>
                </a:solidFill>
                <a:latin typeface="Calibri"/>
              </a:rPr>
              <a:t>Gerasimova</a:t>
            </a:r>
            <a:r>
              <a:rPr lang="cs-CZ" sz="3400" b="1" dirty="0">
                <a:solidFill>
                  <a:srgbClr val="0F172A"/>
                </a:solidFill>
                <a:latin typeface="Calibri"/>
              </a:rPr>
              <a:t> </a:t>
            </a:r>
            <a:r>
              <a:rPr lang="cs-CZ" sz="3400" b="1" dirty="0" err="1">
                <a:solidFill>
                  <a:srgbClr val="0F172A"/>
                </a:solidFill>
                <a:latin typeface="Calibri"/>
              </a:rPr>
              <a:t>doktrina</a:t>
            </a:r>
            <a:endParaRPr lang="cs-CZ" dirty="0"/>
          </a:p>
        </p:txBody>
      </p:sp>
      <p:sp>
        <p:nvSpPr>
          <p:cNvPr id="4" name="Zástupný symbol pro zápatí 3">
            <a:extLst>
              <a:ext uri="{FF2B5EF4-FFF2-40B4-BE49-F238E27FC236}">
                <a16:creationId xmlns:a16="http://schemas.microsoft.com/office/drawing/2014/main" id="{1A4565C4-31D0-5F06-11E5-47FF9539D60A}"/>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7CD643C9-8BA1-8A7E-A871-34373F5F6E9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280</a:t>
            </a:fld>
            <a:endParaRPr lang="cs-CZ"/>
          </a:p>
        </p:txBody>
      </p:sp>
      <p:pic>
        <p:nvPicPr>
          <p:cNvPr id="6146" name="Picture 2" descr="undefined">
            <a:extLst>
              <a:ext uri="{FF2B5EF4-FFF2-40B4-BE49-F238E27FC236}">
                <a16:creationId xmlns:a16="http://schemas.microsoft.com/office/drawing/2014/main" id="{EAD529BB-B937-22E0-A4DC-FBA007BE0E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8997" y="1690688"/>
            <a:ext cx="9188969" cy="42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58937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303D2B1-97F3-B401-B819-C1E17556BFA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Hranice mezi mírem a válkou</a:t>
            </a:r>
          </a:p>
        </p:txBody>
      </p:sp>
      <p:sp>
        <p:nvSpPr>
          <p:cNvPr id="3" name="Zástupný obsah 2">
            <a:extLst>
              <a:ext uri="{FF2B5EF4-FFF2-40B4-BE49-F238E27FC236}">
                <a16:creationId xmlns:a16="http://schemas.microsoft.com/office/drawing/2014/main" id="{58A3055E-CE78-1CCA-9263-B66CD0E5CFF3}"/>
              </a:ext>
            </a:extLst>
          </p:cNvPr>
          <p:cNvSpPr>
            <a:spLocks noGrp="1"/>
          </p:cNvSpPr>
          <p:nvPr>
            <p:ph idx="1"/>
          </p:nvPr>
        </p:nvSpPr>
        <p:spPr/>
        <p:txBody>
          <a:bodyPr wrap="square" anchor="t">
            <a:normAutofit fontScale="85000" lnSpcReduction="10000"/>
          </a:bodyPr>
          <a:lstStyle/>
          <a:p>
            <a:pPr algn="l">
              <a:lnSpc>
                <a:spcPct val="115000"/>
              </a:lnSpc>
              <a:spcAft>
                <a:spcPts val="600"/>
              </a:spcAft>
            </a:pPr>
            <a:r>
              <a:rPr lang="cs-CZ" sz="1600" b="0" dirty="0">
                <a:solidFill>
                  <a:srgbClr val="334155"/>
                </a:solidFill>
                <a:latin typeface="Calibri"/>
              </a:rPr>
              <a:t>Dne 27. února 2013 se objevil v magazínu Vojensko-průmyslový kurýr článek o nové koncepci nelineárních nebo-</a:t>
            </a:r>
            <a:r>
              <a:rPr lang="cs-CZ" sz="1600" b="0" dirty="0" err="1">
                <a:solidFill>
                  <a:srgbClr val="334155"/>
                </a:solidFill>
                <a:latin typeface="Calibri"/>
              </a:rPr>
              <a:t>li</a:t>
            </a:r>
            <a:r>
              <a:rPr lang="cs-CZ" sz="1600" b="0" dirty="0">
                <a:solidFill>
                  <a:srgbClr val="334155"/>
                </a:solidFill>
                <a:latin typeface="Calibri"/>
              </a:rPr>
              <a:t> hybridních válek. </a:t>
            </a:r>
          </a:p>
          <a:p>
            <a:pPr algn="l">
              <a:lnSpc>
                <a:spcPct val="115000"/>
              </a:lnSpc>
              <a:spcAft>
                <a:spcPts val="600"/>
              </a:spcAft>
            </a:pPr>
            <a:r>
              <a:rPr lang="cs-CZ" sz="1600" b="0" dirty="0">
                <a:solidFill>
                  <a:srgbClr val="334155"/>
                </a:solidFill>
                <a:latin typeface="Calibri"/>
              </a:rPr>
              <a:t>Hlavní myšlenkou článku je skutečnost, že hranice mezí mírem a válkou se stírají a někdy není zřejmé, že válka již probíhá. Jde o stav neustále permanentní války, kdy prakticky nelze rozlišit, zda válka </a:t>
            </a:r>
            <a:r>
              <a:rPr lang="cs-CZ" sz="1600" b="0" dirty="0" err="1">
                <a:solidFill>
                  <a:srgbClr val="334155"/>
                </a:solidFill>
                <a:latin typeface="Calibri"/>
              </a:rPr>
              <a:t>probíha</a:t>
            </a:r>
            <a:r>
              <a:rPr lang="cs-CZ" sz="1600" b="0" dirty="0">
                <a:solidFill>
                  <a:srgbClr val="334155"/>
                </a:solidFill>
                <a:latin typeface="Calibri"/>
              </a:rPr>
              <a:t>, nebo ne.</a:t>
            </a:r>
          </a:p>
          <a:p>
            <a:pPr algn="l">
              <a:lnSpc>
                <a:spcPct val="115000"/>
              </a:lnSpc>
              <a:spcAft>
                <a:spcPts val="600"/>
              </a:spcAft>
            </a:pPr>
            <a:r>
              <a:rPr lang="cs-CZ" sz="1600" b="0" dirty="0">
                <a:solidFill>
                  <a:srgbClr val="334155"/>
                </a:solidFill>
                <a:latin typeface="Calibri"/>
              </a:rPr>
              <a:t>V zemích, kde vypuklo „arabské jaro" není oficiálně vyhlášená válka. Avšak sociální, ekonomické a politické důsledky pro jednotlivé země a společnosti jsou srovnatelné s následky skutečné války.</a:t>
            </a:r>
            <a:br>
              <a:rPr lang="cs-CZ" dirty="0"/>
            </a:br>
            <a:br>
              <a:rPr lang="cs-CZ" dirty="0"/>
            </a:br>
            <a:r>
              <a:rPr lang="cs-CZ" sz="1600" b="0" dirty="0">
                <a:solidFill>
                  <a:srgbClr val="334155"/>
                </a:solidFill>
                <a:latin typeface="Calibri"/>
              </a:rPr>
              <a:t>K dosažení politických a strategických cílů již nejsou zbraně potřeba, resp. existují </a:t>
            </a:r>
            <a:r>
              <a:rPr lang="cs-CZ" sz="1600" b="0" dirty="0" err="1">
                <a:solidFill>
                  <a:srgbClr val="334155"/>
                </a:solidFill>
                <a:latin typeface="Calibri"/>
              </a:rPr>
              <a:t>účinější</a:t>
            </a:r>
            <a:r>
              <a:rPr lang="cs-CZ" sz="1600" b="0" dirty="0">
                <a:solidFill>
                  <a:srgbClr val="334155"/>
                </a:solidFill>
                <a:latin typeface="Calibri"/>
              </a:rPr>
              <a:t> nástroje. Pro dosažení cílů je mnohdy vhodnější použít politických, ekonomických, informační, humanitárních a dalších nevojenských opatření, včetně „protestního potenciálu" lidí cílové země.</a:t>
            </a:r>
          </a:p>
        </p:txBody>
      </p:sp>
      <p:sp>
        <p:nvSpPr>
          <p:cNvPr id="4" name="Zástupný symbol pro zápatí 3">
            <a:extLst>
              <a:ext uri="{FF2B5EF4-FFF2-40B4-BE49-F238E27FC236}">
                <a16:creationId xmlns:a16="http://schemas.microsoft.com/office/drawing/2014/main" id="{4E98F19B-76E0-88AF-0430-0CCA64BCFC6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75E9C981-1154-683E-BBED-677BE9EAAABE}"/>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281</a:t>
            </a:fld>
            <a:endParaRPr lang="cs-CZ"/>
          </a:p>
        </p:txBody>
      </p:sp>
    </p:spTree>
    <p:extLst>
      <p:ext uri="{BB962C8B-B14F-4D97-AF65-F5344CB8AC3E}">
        <p14:creationId xmlns:p14="http://schemas.microsoft.com/office/powerpoint/2010/main" val="137132028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6ED9FD9-21C4-14EB-0DC2-30491FF953F2}"/>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Tradiční metody vedení války</a:t>
            </a:r>
          </a:p>
        </p:txBody>
      </p:sp>
      <p:sp>
        <p:nvSpPr>
          <p:cNvPr id="3" name="Zástupný obsah 2">
            <a:extLst>
              <a:ext uri="{FF2B5EF4-FFF2-40B4-BE49-F238E27FC236}">
                <a16:creationId xmlns:a16="http://schemas.microsoft.com/office/drawing/2014/main" id="{ED7E4E65-AFF9-8E97-10B0-82FAD5D69EFD}"/>
              </a:ext>
            </a:extLst>
          </p:cNvPr>
          <p:cNvSpPr>
            <a:spLocks noGrp="1"/>
          </p:cNvSpPr>
          <p:nvPr>
            <p:ph idx="1"/>
          </p:nvPr>
        </p:nvSpPr>
        <p:spPr/>
        <p:txBody>
          <a:bodyPr wrap="square" anchor="t"/>
          <a:lstStyle/>
          <a:p>
            <a:pPr algn="l">
              <a:lnSpc>
                <a:spcPct val="115000"/>
              </a:lnSpc>
              <a:spcAft>
                <a:spcPts val="600"/>
              </a:spcAft>
            </a:pPr>
            <a:r>
              <a:rPr lang="cs-CZ" sz="2000" b="0" i="0" dirty="0">
                <a:solidFill>
                  <a:srgbClr val="334155"/>
                </a:solidFill>
                <a:effectLst/>
                <a:latin typeface="Calibri"/>
              </a:rPr>
              <a:t>vojenská akce začíná po strategickém nasazení (vyhlášení války)</a:t>
            </a:r>
          </a:p>
          <a:p>
            <a:pPr algn="l">
              <a:lnSpc>
                <a:spcPct val="115000"/>
              </a:lnSpc>
              <a:spcAft>
                <a:spcPts val="600"/>
              </a:spcAft>
            </a:pPr>
            <a:r>
              <a:rPr lang="cs-CZ" sz="2000" b="0" i="0" dirty="0">
                <a:solidFill>
                  <a:srgbClr val="334155"/>
                </a:solidFill>
                <a:effectLst/>
                <a:latin typeface="Calibri"/>
              </a:rPr>
              <a:t>frontální útoky mezi velkými jednotkami, tvořené hlavně pozemními jednotkami</a:t>
            </a:r>
            <a:endParaRPr lang="cs-CZ" dirty="0">
              <a:solidFill>
                <a:srgbClr val="212529"/>
              </a:solidFill>
              <a:latin typeface="Fira"/>
            </a:endParaRPr>
          </a:p>
          <a:p>
            <a:pPr algn="l">
              <a:lnSpc>
                <a:spcPct val="115000"/>
              </a:lnSpc>
              <a:spcAft>
                <a:spcPts val="600"/>
              </a:spcAft>
            </a:pPr>
            <a:r>
              <a:rPr lang="cs-CZ" sz="2000" b="0" i="0" dirty="0">
                <a:solidFill>
                  <a:srgbClr val="334155"/>
                </a:solidFill>
                <a:effectLst/>
                <a:latin typeface="Calibri"/>
              </a:rPr>
              <a:t>porazit živou sílu, palebnou sílu, získat kontrolu nad oblastí a hranicemi za účelem získání kontroly nad teritoriálním územím</a:t>
            </a:r>
          </a:p>
          <a:p>
            <a:pPr algn="l">
              <a:lnSpc>
                <a:spcPct val="115000"/>
              </a:lnSpc>
              <a:spcAft>
                <a:spcPts val="600"/>
              </a:spcAft>
            </a:pPr>
            <a:r>
              <a:rPr lang="cs-CZ" sz="2000" b="0" i="0" dirty="0">
                <a:solidFill>
                  <a:srgbClr val="334155"/>
                </a:solidFill>
                <a:effectLst/>
                <a:latin typeface="Calibri"/>
              </a:rPr>
              <a:t>ničení ekonomické síly a anexe teritoria</a:t>
            </a:r>
            <a:endParaRPr lang="cs-CZ" dirty="0">
              <a:solidFill>
                <a:srgbClr val="212529"/>
              </a:solidFill>
              <a:latin typeface="Fira"/>
            </a:endParaRPr>
          </a:p>
          <a:p>
            <a:pPr algn="l">
              <a:lnSpc>
                <a:spcPct val="115000"/>
              </a:lnSpc>
              <a:spcAft>
                <a:spcPts val="600"/>
              </a:spcAft>
            </a:pPr>
            <a:r>
              <a:rPr lang="cs-CZ" sz="2000" b="0" i="0" dirty="0">
                <a:solidFill>
                  <a:srgbClr val="334155"/>
                </a:solidFill>
                <a:effectLst/>
                <a:latin typeface="Calibri"/>
              </a:rPr>
              <a:t>bojové operace na zemi, moři a ve vzduchu</a:t>
            </a:r>
          </a:p>
          <a:p>
            <a:pPr algn="l">
              <a:lnSpc>
                <a:spcPct val="115000"/>
              </a:lnSpc>
              <a:spcAft>
                <a:spcPts val="600"/>
              </a:spcAft>
            </a:pPr>
            <a:r>
              <a:rPr lang="cs-CZ" sz="2000" b="0" i="0" dirty="0">
                <a:solidFill>
                  <a:srgbClr val="334155"/>
                </a:solidFill>
                <a:effectLst/>
                <a:latin typeface="Calibri"/>
              </a:rPr>
              <a:t>velení vojsk z pozice rigidní hierarchie</a:t>
            </a:r>
            <a:endParaRPr lang="cs-CZ" dirty="0"/>
          </a:p>
        </p:txBody>
      </p:sp>
      <p:sp>
        <p:nvSpPr>
          <p:cNvPr id="4" name="Zástupný symbol pro zápatí 3">
            <a:extLst>
              <a:ext uri="{FF2B5EF4-FFF2-40B4-BE49-F238E27FC236}">
                <a16:creationId xmlns:a16="http://schemas.microsoft.com/office/drawing/2014/main" id="{F91BFE17-DC76-3282-1755-2BA847F7D5E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877F48A4-6893-EA1A-0CA8-5B9B61542149}"/>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282</a:t>
            </a:fld>
            <a:endParaRPr lang="cs-CZ"/>
          </a:p>
        </p:txBody>
      </p:sp>
    </p:spTree>
    <p:extLst>
      <p:ext uri="{BB962C8B-B14F-4D97-AF65-F5344CB8AC3E}">
        <p14:creationId xmlns:p14="http://schemas.microsoft.com/office/powerpoint/2010/main" val="378661830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7479C51-D6AE-AC00-0355-6A577BA30596}"/>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Nové metody vedení války</a:t>
            </a:r>
          </a:p>
        </p:txBody>
      </p:sp>
      <p:sp>
        <p:nvSpPr>
          <p:cNvPr id="3" name="Zástupný obsah 2">
            <a:extLst>
              <a:ext uri="{FF2B5EF4-FFF2-40B4-BE49-F238E27FC236}">
                <a16:creationId xmlns:a16="http://schemas.microsoft.com/office/drawing/2014/main" id="{97533A60-EE58-9889-F529-CAD53BEBDA77}"/>
              </a:ext>
            </a:extLst>
          </p:cNvPr>
          <p:cNvSpPr>
            <a:spLocks noGrp="1"/>
          </p:cNvSpPr>
          <p:nvPr>
            <p:ph idx="1"/>
          </p:nvPr>
        </p:nvSpPr>
        <p:spPr/>
        <p:txBody>
          <a:bodyPr wrap="square" anchor="t"/>
          <a:lstStyle/>
          <a:p>
            <a:pPr algn="l">
              <a:lnSpc>
                <a:spcPct val="115000"/>
              </a:lnSpc>
              <a:spcAft>
                <a:spcPts val="600"/>
              </a:spcAft>
            </a:pPr>
            <a:r>
              <a:rPr lang="cs-CZ" sz="1800" b="0" i="0" dirty="0">
                <a:solidFill>
                  <a:srgbClr val="334155"/>
                </a:solidFill>
                <a:effectLst/>
                <a:latin typeface="Calibri"/>
              </a:rPr>
              <a:t>vojenskou akci začínají skupiny vojáků během mírového stavu (válka není vyhlášena)</a:t>
            </a:r>
          </a:p>
          <a:p>
            <a:pPr algn="l">
              <a:lnSpc>
                <a:spcPct val="115000"/>
              </a:lnSpc>
              <a:spcAft>
                <a:spcPts val="600"/>
              </a:spcAft>
            </a:pPr>
            <a:r>
              <a:rPr lang="cs-CZ" sz="1800" b="0" i="0" dirty="0">
                <a:solidFill>
                  <a:srgbClr val="334155"/>
                </a:solidFill>
                <a:effectLst/>
                <a:latin typeface="Calibri"/>
              </a:rPr>
              <a:t>nekontaktní útoky mezi vysoce pohyblivými specializovanými skupinami</a:t>
            </a:r>
            <a:endParaRPr lang="cs-CZ" dirty="0">
              <a:solidFill>
                <a:srgbClr val="212529"/>
              </a:solidFill>
              <a:latin typeface="Fira"/>
            </a:endParaRPr>
          </a:p>
          <a:p>
            <a:pPr algn="l">
              <a:lnSpc>
                <a:spcPct val="115000"/>
              </a:lnSpc>
              <a:spcAft>
                <a:spcPts val="600"/>
              </a:spcAft>
            </a:pPr>
            <a:r>
              <a:rPr lang="cs-CZ" sz="1800" b="0" i="0" dirty="0">
                <a:solidFill>
                  <a:srgbClr val="334155"/>
                </a:solidFill>
                <a:effectLst/>
                <a:latin typeface="Calibri"/>
              </a:rPr>
              <a:t>zničení nepřátelské vojenské a ekonomické síly krátkými, přesnými údery na strategickou vojenskou a civilní infrastrukturu</a:t>
            </a:r>
          </a:p>
          <a:p>
            <a:pPr algn="l">
              <a:lnSpc>
                <a:spcPct val="115000"/>
              </a:lnSpc>
              <a:spcAft>
                <a:spcPts val="600"/>
              </a:spcAft>
            </a:pPr>
            <a:r>
              <a:rPr lang="cs-CZ" sz="1800" b="0" i="0" dirty="0">
                <a:solidFill>
                  <a:srgbClr val="334155"/>
                </a:solidFill>
                <a:effectLst/>
                <a:latin typeface="Calibri"/>
              </a:rPr>
              <a:t>masivní použití zbraní s přesným účinkem, speciálních operací, robotiky a zbraní, které využívají nové fyzické zákonitost (zbraně se směrovanou energií – lasery, krátkovlnnou radiaci atd.) –   využití ozbrojených civilistů (4 civilisté na 1 vojáka)</a:t>
            </a:r>
            <a:endParaRPr lang="cs-CZ" dirty="0"/>
          </a:p>
        </p:txBody>
      </p:sp>
      <p:sp>
        <p:nvSpPr>
          <p:cNvPr id="4" name="Zástupný symbol pro zápatí 3">
            <a:extLst>
              <a:ext uri="{FF2B5EF4-FFF2-40B4-BE49-F238E27FC236}">
                <a16:creationId xmlns:a16="http://schemas.microsoft.com/office/drawing/2014/main" id="{2ED28F9F-F1C4-341C-7BEF-FEF6914AB8B2}"/>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6776CF36-9426-ED03-0115-8069E89A7E8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283</a:t>
            </a:fld>
            <a:endParaRPr lang="cs-CZ"/>
          </a:p>
        </p:txBody>
      </p:sp>
    </p:spTree>
    <p:extLst>
      <p:ext uri="{BB962C8B-B14F-4D97-AF65-F5344CB8AC3E}">
        <p14:creationId xmlns:p14="http://schemas.microsoft.com/office/powerpoint/2010/main" val="147233417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D152EBF-3AD4-527F-E5CD-D2734BB8BF84}"/>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Nové metoda vedení války</a:t>
            </a:r>
          </a:p>
        </p:txBody>
      </p:sp>
      <p:sp>
        <p:nvSpPr>
          <p:cNvPr id="3" name="Zástupný obsah 2">
            <a:extLst>
              <a:ext uri="{FF2B5EF4-FFF2-40B4-BE49-F238E27FC236}">
                <a16:creationId xmlns:a16="http://schemas.microsoft.com/office/drawing/2014/main" id="{94770DEC-CD6F-5EB5-07A4-E3D8206C8567}"/>
              </a:ext>
            </a:extLst>
          </p:cNvPr>
          <p:cNvSpPr>
            <a:spLocks noGrp="1"/>
          </p:cNvSpPr>
          <p:nvPr>
            <p:ph idx="1"/>
          </p:nvPr>
        </p:nvSpPr>
        <p:spPr/>
        <p:txBody>
          <a:bodyPr wrap="square" anchor="t"/>
          <a:lstStyle/>
          <a:p>
            <a:pPr algn="l">
              <a:lnSpc>
                <a:spcPct val="115000"/>
              </a:lnSpc>
              <a:spcAft>
                <a:spcPts val="600"/>
              </a:spcAft>
            </a:pPr>
            <a:r>
              <a:rPr lang="cs-CZ" sz="2000" b="0" i="0" dirty="0">
                <a:solidFill>
                  <a:srgbClr val="334155"/>
                </a:solidFill>
                <a:effectLst/>
                <a:latin typeface="Calibri"/>
              </a:rPr>
              <a:t>současně probíhající údery na jednotky nepřítele a zařízení na celém území</a:t>
            </a:r>
          </a:p>
          <a:p>
            <a:pPr algn="l">
              <a:lnSpc>
                <a:spcPct val="115000"/>
              </a:lnSpc>
              <a:spcAft>
                <a:spcPts val="600"/>
              </a:spcAft>
            </a:pPr>
            <a:r>
              <a:rPr lang="cs-CZ" sz="2000" b="0" i="0" dirty="0">
                <a:solidFill>
                  <a:srgbClr val="334155"/>
                </a:solidFill>
                <a:effectLst/>
                <a:latin typeface="Calibri"/>
              </a:rPr>
              <a:t> současně vedený boj na zemi, moři, ve vzduchu a v informačním prostoru</a:t>
            </a:r>
            <a:endParaRPr lang="cs-CZ" dirty="0">
              <a:solidFill>
                <a:srgbClr val="212529"/>
              </a:solidFill>
              <a:latin typeface="Fira"/>
            </a:endParaRPr>
          </a:p>
          <a:p>
            <a:pPr algn="l">
              <a:lnSpc>
                <a:spcPct val="115000"/>
              </a:lnSpc>
              <a:spcAft>
                <a:spcPts val="600"/>
              </a:spcAft>
            </a:pPr>
            <a:r>
              <a:rPr lang="cs-CZ" sz="2000" b="0" dirty="0">
                <a:solidFill>
                  <a:srgbClr val="334155"/>
                </a:solidFill>
                <a:latin typeface="Calibri"/>
              </a:rPr>
              <a:t>Ničení objektů nepřítele se provádí v celé hloubce jeho území – neexistuje klasická frontová linie. </a:t>
            </a:r>
          </a:p>
          <a:p>
            <a:pPr algn="l">
              <a:lnSpc>
                <a:spcPct val="115000"/>
              </a:lnSpc>
              <a:spcAft>
                <a:spcPts val="600"/>
              </a:spcAft>
            </a:pPr>
            <a:r>
              <a:rPr lang="cs-CZ" sz="2000" b="0" dirty="0">
                <a:solidFill>
                  <a:srgbClr val="334155"/>
                </a:solidFill>
                <a:latin typeface="Calibri"/>
              </a:rPr>
              <a:t>Rozdíly mezi operační, taktickou a strategickou úrovní, stejně jako rozdíly mezi obrannými a útočnými operacemi, jsou vymazány</a:t>
            </a:r>
          </a:p>
        </p:txBody>
      </p:sp>
      <p:sp>
        <p:nvSpPr>
          <p:cNvPr id="4" name="Zástupný symbol pro zápatí 3">
            <a:extLst>
              <a:ext uri="{FF2B5EF4-FFF2-40B4-BE49-F238E27FC236}">
                <a16:creationId xmlns:a16="http://schemas.microsoft.com/office/drawing/2014/main" id="{4CFD8E66-420E-7500-EBFB-8F5FE56764C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079DD24-06B8-CA32-C69E-3278A863558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284</a:t>
            </a:fld>
            <a:endParaRPr lang="cs-CZ"/>
          </a:p>
        </p:txBody>
      </p:sp>
    </p:spTree>
    <p:extLst>
      <p:ext uri="{BB962C8B-B14F-4D97-AF65-F5344CB8AC3E}">
        <p14:creationId xmlns:p14="http://schemas.microsoft.com/office/powerpoint/2010/main" val="154943978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E6D433B-CE34-FE0E-E791-5E06CA8E6AFB}"/>
              </a:ext>
            </a:extLst>
          </p:cNvPr>
          <p:cNvSpPr>
            <a:spLocks noGrp="1"/>
          </p:cNvSpPr>
          <p:nvPr>
            <p:ph type="title"/>
          </p:nvPr>
        </p:nvSpPr>
        <p:spPr>
          <a:xfrm>
            <a:off x="838199" y="1174819"/>
            <a:ext cx="4826795" cy="2858363"/>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Proxy válka</a:t>
            </a:r>
          </a:p>
        </p:txBody>
      </p:sp>
      <p:sp>
        <p:nvSpPr>
          <p:cNvPr id="5" name="Zástupný symbol pro číslo snímku 4">
            <a:extLst>
              <a:ext uri="{FF2B5EF4-FFF2-40B4-BE49-F238E27FC236}">
                <a16:creationId xmlns:a16="http://schemas.microsoft.com/office/drawing/2014/main" id="{DB520694-F52F-BFD8-578D-202DBAEBFFE4}"/>
              </a:ext>
            </a:extLst>
          </p:cNvPr>
          <p:cNvSpPr>
            <a:spLocks noGrp="1"/>
          </p:cNvSpPr>
          <p:nvPr>
            <p:ph type="sldNum" sz="quarter" idx="12"/>
          </p:nvPr>
        </p:nvSpPr>
        <p:spPr>
          <a:xfrm>
            <a:off x="8737600" y="466933"/>
            <a:ext cx="2635250" cy="707886"/>
          </a:xfrm>
        </p:spPr>
        <p:txBody>
          <a:bodyPr vert="horz" wrap="square" rtlCol="0" anchor="ctr">
            <a:normAutofit/>
          </a:bodyPr>
          <a:lstStyle/>
          <a:p>
            <a:pPr algn="r">
              <a:lnSpc>
                <a:spcPct val="100000"/>
              </a:lnSpc>
              <a:spcAft>
                <a:spcPts val="0"/>
              </a:spcAft>
            </a:pPr>
            <a:fld id="{789B0A88-CBF1-4A65-9018-C7FEF8242273}" type="slidenum">
              <a:rPr lang="en-US" sz="4400">
                <a:solidFill>
                  <a:schemeClr val="bg1"/>
                </a:solidFill>
              </a:rPr>
              <a:pPr>
                <a:lnSpc>
                  <a:spcPct val="90000"/>
                </a:lnSpc>
                <a:spcAft>
                  <a:spcPts val="600"/>
                </a:spcAft>
              </a:pPr>
              <a:t>285</a:t>
            </a:fld>
            <a:endParaRPr lang="en-US" sz="4400">
              <a:solidFill>
                <a:schemeClr val="bg1"/>
              </a:solidFill>
            </a:endParaRPr>
          </a:p>
        </p:txBody>
      </p:sp>
      <p:pic>
        <p:nvPicPr>
          <p:cNvPr id="6" name="Online médium 5" descr="Inside Prigozhin’s Wagner, Russia’s Secret War Company | WSJ Documentary">
            <a:hlinkClick r:id="" action="ppaction://media"/>
            <a:extLst>
              <a:ext uri="{FF2B5EF4-FFF2-40B4-BE49-F238E27FC236}">
                <a16:creationId xmlns:a16="http://schemas.microsoft.com/office/drawing/2014/main" id="{84EBC6C0-50F3-2B20-733D-8BF8EB3D3CAB}"/>
              </a:ext>
            </a:extLst>
          </p:cNvPr>
          <p:cNvPicPr>
            <a:picLocks noGrp="1" noRot="1" noChangeAspect="1"/>
          </p:cNvPicPr>
          <p:nvPr>
            <p:ph idx="1"/>
            <a:videoFile r:link="rId1"/>
          </p:nvPr>
        </p:nvPicPr>
        <p:blipFill>
          <a:blip r:embed="rId3"/>
          <a:stretch>
            <a:fillRect/>
          </a:stretch>
        </p:blipFill>
        <p:spPr>
          <a:xfrm>
            <a:off x="6541932" y="1648232"/>
            <a:ext cx="4369112" cy="2468548"/>
          </a:xfrm>
          <a:prstGeom prst="rect">
            <a:avLst/>
          </a:prstGeom>
        </p:spPr>
      </p:pic>
      <p:sp>
        <p:nvSpPr>
          <p:cNvPr id="4" name="Zástupný symbol pro zápatí 3">
            <a:extLst>
              <a:ext uri="{FF2B5EF4-FFF2-40B4-BE49-F238E27FC236}">
                <a16:creationId xmlns:a16="http://schemas.microsoft.com/office/drawing/2014/main" id="{111B3AAE-D26A-7C92-826B-BCE15CA23794}"/>
              </a:ext>
            </a:extLst>
          </p:cNvPr>
          <p:cNvSpPr>
            <a:spLocks noGrp="1"/>
          </p:cNvSpPr>
          <p:nvPr>
            <p:ph type="ftr" sz="quarter" idx="11"/>
          </p:nvPr>
        </p:nvSpPr>
        <p:spPr>
          <a:xfrm>
            <a:off x="7859713" y="6025942"/>
            <a:ext cx="3497262"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Tree>
    <p:extLst>
      <p:ext uri="{BB962C8B-B14F-4D97-AF65-F5344CB8AC3E}">
        <p14:creationId xmlns:p14="http://schemas.microsoft.com/office/powerpoint/2010/main" val="343069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0FAD5CB-7545-1873-6CF2-0DF6FC0CE37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Nové iniciativy - BRICS</a:t>
            </a:r>
          </a:p>
        </p:txBody>
      </p:sp>
      <p:sp>
        <p:nvSpPr>
          <p:cNvPr id="3" name="Zástupný obsah 2">
            <a:extLst>
              <a:ext uri="{FF2B5EF4-FFF2-40B4-BE49-F238E27FC236}">
                <a16:creationId xmlns:a16="http://schemas.microsoft.com/office/drawing/2014/main" id="{8A82B7E2-2006-9203-1338-11A5CD7B67B0}"/>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BRICS  je volné uskupení Brazílie, Ruska, Indie, Číny a Jižní Afriky. V roce 2024 se do uskupení připojilo dalších 5 členů: Egypt, Etiopie, Írán, Saúdská Arábie a Spojené arabské emiráty. Pozvána byla i Argentina, ale nově zvolený prezident Javier </a:t>
            </a:r>
            <a:r>
              <a:rPr lang="cs-CZ" sz="2000" b="0" dirty="0" err="1">
                <a:solidFill>
                  <a:srgbClr val="334155"/>
                </a:solidFill>
                <a:latin typeface="Calibri"/>
              </a:rPr>
              <a:t>Milei</a:t>
            </a:r>
            <a:r>
              <a:rPr lang="cs-CZ" sz="2000" b="0" dirty="0">
                <a:solidFill>
                  <a:srgbClr val="334155"/>
                </a:solidFill>
                <a:latin typeface="Calibri"/>
              </a:rPr>
              <a:t> nakonec přihlášku stáhl.</a:t>
            </a:r>
          </a:p>
        </p:txBody>
      </p:sp>
      <p:sp>
        <p:nvSpPr>
          <p:cNvPr id="4" name="Zástupný symbol pro zápatí 3">
            <a:extLst>
              <a:ext uri="{FF2B5EF4-FFF2-40B4-BE49-F238E27FC236}">
                <a16:creationId xmlns:a16="http://schemas.microsoft.com/office/drawing/2014/main" id="{86D999B2-8CFF-2552-20B5-61F144B8533B}"/>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1A4E6A5-159D-82EE-4A50-5468D76F63C5}"/>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286</a:t>
            </a:fld>
            <a:endParaRPr lang="cs-CZ"/>
          </a:p>
        </p:txBody>
      </p:sp>
    </p:spTree>
    <p:extLst>
      <p:ext uri="{BB962C8B-B14F-4D97-AF65-F5344CB8AC3E}">
        <p14:creationId xmlns:p14="http://schemas.microsoft.com/office/powerpoint/2010/main" val="237884551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Nadpis 5">
            <a:extLst>
              <a:ext uri="{FF2B5EF4-FFF2-40B4-BE49-F238E27FC236}">
                <a16:creationId xmlns:a16="http://schemas.microsoft.com/office/drawing/2014/main" id="{FB4577C7-0812-28E6-F9EF-71DE95E1560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14: Migrace </a:t>
            </a:r>
          </a:p>
        </p:txBody>
      </p:sp>
      <p:sp>
        <p:nvSpPr>
          <p:cNvPr id="4" name="Zástupný symbol pro zápatí 3">
            <a:extLst>
              <a:ext uri="{FF2B5EF4-FFF2-40B4-BE49-F238E27FC236}">
                <a16:creationId xmlns:a16="http://schemas.microsoft.com/office/drawing/2014/main" id="{D99D8A47-1525-41FD-3A65-8EE2CA1FAC82}"/>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5E4FF27-B4A6-903A-E0B8-A7BC21A515B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287</a:t>
            </a:fld>
            <a:endParaRPr lang="cs-CZ"/>
          </a:p>
        </p:txBody>
      </p:sp>
    </p:spTree>
    <p:extLst>
      <p:ext uri="{BB962C8B-B14F-4D97-AF65-F5344CB8AC3E}">
        <p14:creationId xmlns:p14="http://schemas.microsoft.com/office/powerpoint/2010/main" val="58772994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E92AA6C-0857-855D-F400-9956DC0E5F55}"/>
              </a:ext>
            </a:extLst>
          </p:cNvPr>
          <p:cNvSpPr>
            <a:spLocks noGrp="1"/>
          </p:cNvSpPr>
          <p:nvPr>
            <p:ph type="title"/>
          </p:nvPr>
        </p:nvSpPr>
        <p:spPr/>
        <p:txBody>
          <a:bodyPr wrap="square" anchor="t"/>
          <a:lstStyle/>
          <a:p>
            <a:pPr algn="l">
              <a:lnSpc>
                <a:spcPct val="105000"/>
              </a:lnSpc>
              <a:spcAft>
                <a:spcPts val="400"/>
              </a:spcAft>
            </a:pPr>
            <a:r>
              <a:rPr lang="cs-CZ" sz="3400" b="1">
                <a:solidFill>
                  <a:srgbClr val="0F172A"/>
                </a:solidFill>
                <a:latin typeface="Calibri"/>
              </a:rPr>
              <a:t>Ilegální migrace</a:t>
            </a:r>
          </a:p>
        </p:txBody>
      </p:sp>
      <p:sp>
        <p:nvSpPr>
          <p:cNvPr id="3" name="Zástupný obsah 2">
            <a:extLst>
              <a:ext uri="{FF2B5EF4-FFF2-40B4-BE49-F238E27FC236}">
                <a16:creationId xmlns:a16="http://schemas.microsoft.com/office/drawing/2014/main" id="{D39CA563-4725-FCC4-87E0-29344E266D7A}"/>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Migranti a uprchlíci se snaží dostat do Evropy zejména prostřednictvím čtyř hlavních migračních tras a jedné další dočasné trasy z Ukrajiny od zahájení vojenské agrese Ruska v únoru 2022:</a:t>
            </a:r>
          </a:p>
          <a:p>
            <a:pPr algn="l">
              <a:lnSpc>
                <a:spcPct val="115000"/>
              </a:lnSpc>
              <a:spcAft>
                <a:spcPts val="600"/>
              </a:spcAft>
            </a:pPr>
            <a:r>
              <a:rPr lang="cs-CZ" sz="2000" b="0" dirty="0">
                <a:solidFill>
                  <a:srgbClr val="334155"/>
                </a:solidFill>
                <a:latin typeface="Calibri"/>
              </a:rPr>
              <a:t>Trasa přes východní Středomoří </a:t>
            </a:r>
          </a:p>
          <a:p>
            <a:pPr algn="l">
              <a:lnSpc>
                <a:spcPct val="115000"/>
              </a:lnSpc>
              <a:spcAft>
                <a:spcPts val="600"/>
              </a:spcAft>
            </a:pPr>
            <a:r>
              <a:rPr lang="cs-CZ" sz="2000" b="0" dirty="0">
                <a:solidFill>
                  <a:srgbClr val="334155"/>
                </a:solidFill>
                <a:latin typeface="Calibri"/>
              </a:rPr>
              <a:t>Trasa přes západní Středomoří a západní Afriku </a:t>
            </a:r>
          </a:p>
          <a:p>
            <a:pPr algn="l">
              <a:lnSpc>
                <a:spcPct val="115000"/>
              </a:lnSpc>
              <a:spcAft>
                <a:spcPts val="600"/>
              </a:spcAft>
            </a:pPr>
            <a:r>
              <a:rPr lang="cs-CZ" sz="2000" b="0" dirty="0">
                <a:solidFill>
                  <a:srgbClr val="334155"/>
                </a:solidFill>
                <a:latin typeface="Calibri"/>
              </a:rPr>
              <a:t>Trasa přes centrální Středomoří </a:t>
            </a:r>
          </a:p>
          <a:p>
            <a:pPr algn="l">
              <a:lnSpc>
                <a:spcPct val="115000"/>
              </a:lnSpc>
              <a:spcAft>
                <a:spcPts val="600"/>
              </a:spcAft>
            </a:pPr>
            <a:r>
              <a:rPr lang="cs-CZ" sz="2000" b="0" dirty="0" err="1">
                <a:solidFill>
                  <a:srgbClr val="334155"/>
                </a:solidFill>
                <a:latin typeface="Calibri"/>
              </a:rPr>
              <a:t>Západobalkánská</a:t>
            </a:r>
            <a:r>
              <a:rPr lang="cs-CZ" sz="2000" b="0" dirty="0">
                <a:solidFill>
                  <a:srgbClr val="334155"/>
                </a:solidFill>
                <a:latin typeface="Calibri"/>
              </a:rPr>
              <a:t> trasa </a:t>
            </a:r>
          </a:p>
          <a:p>
            <a:pPr algn="l">
              <a:lnSpc>
                <a:spcPct val="115000"/>
              </a:lnSpc>
              <a:spcAft>
                <a:spcPts val="600"/>
              </a:spcAft>
            </a:pPr>
            <a:r>
              <a:rPr lang="cs-CZ" sz="2000" b="0" dirty="0">
                <a:solidFill>
                  <a:srgbClr val="334155"/>
                </a:solidFill>
                <a:latin typeface="Calibri"/>
              </a:rPr>
              <a:t>Příliv uprchlíků z Ukrajiny </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1C255F26-27FC-9189-F4BE-A2050AE508C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63DDCDA-AFA3-4111-52EA-1B074FCC5025}"/>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288</a:t>
            </a:fld>
            <a:endParaRPr lang="cs-CZ"/>
          </a:p>
        </p:txBody>
      </p:sp>
    </p:spTree>
    <p:extLst>
      <p:ext uri="{BB962C8B-B14F-4D97-AF65-F5344CB8AC3E}">
        <p14:creationId xmlns:p14="http://schemas.microsoft.com/office/powerpoint/2010/main" val="417182061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2226C3F-17C1-7BD6-0D8C-413C6BAF128E}"/>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Migrační důvody</a:t>
            </a:r>
          </a:p>
        </p:txBody>
      </p:sp>
      <p:sp>
        <p:nvSpPr>
          <p:cNvPr id="3" name="Zástupný obsah 2">
            <a:extLst>
              <a:ext uri="{FF2B5EF4-FFF2-40B4-BE49-F238E27FC236}">
                <a16:creationId xmlns:a16="http://schemas.microsoft.com/office/drawing/2014/main" id="{7A717B72-63AF-C3DB-6A3A-8DF765EA6274}"/>
              </a:ext>
            </a:extLst>
          </p:cNvPr>
          <p:cNvSpPr>
            <a:spLocks noGrp="1"/>
          </p:cNvSpPr>
          <p:nvPr>
            <p:ph idx="1"/>
          </p:nvPr>
        </p:nvSpPr>
        <p:spPr/>
        <p:txBody>
          <a:bodyPr wrap="square" anchor="t">
            <a:normAutofit/>
          </a:bodyPr>
          <a:lstStyle/>
          <a:p>
            <a:pPr algn="l">
              <a:lnSpc>
                <a:spcPct val="115000"/>
              </a:lnSpc>
              <a:spcAft>
                <a:spcPts val="600"/>
              </a:spcAft>
            </a:pPr>
            <a:r>
              <a:rPr lang="cs-CZ" sz="2000" b="0" dirty="0">
                <a:solidFill>
                  <a:srgbClr val="334155"/>
                </a:solidFill>
                <a:latin typeface="Calibri"/>
              </a:rPr>
              <a:t>Společensko-politická situace</a:t>
            </a:r>
          </a:p>
          <a:p>
            <a:pPr algn="l">
              <a:lnSpc>
                <a:spcPct val="115000"/>
              </a:lnSpc>
              <a:spcAft>
                <a:spcPts val="600"/>
              </a:spcAft>
            </a:pPr>
            <a:r>
              <a:rPr lang="cs-CZ" sz="2000" b="0" dirty="0">
                <a:solidFill>
                  <a:srgbClr val="334155"/>
                </a:solidFill>
                <a:latin typeface="Calibri"/>
              </a:rPr>
              <a:t>Demografické a ekonomické faktory</a:t>
            </a:r>
          </a:p>
          <a:p>
            <a:pPr algn="l">
              <a:lnSpc>
                <a:spcPct val="115000"/>
              </a:lnSpc>
              <a:spcAft>
                <a:spcPts val="600"/>
              </a:spcAft>
            </a:pPr>
            <a:r>
              <a:rPr lang="cs-CZ" sz="2000" b="0" dirty="0">
                <a:solidFill>
                  <a:srgbClr val="334155"/>
                </a:solidFill>
                <a:latin typeface="Calibri"/>
              </a:rPr>
              <a:t>Environmentální faktory</a:t>
            </a:r>
          </a:p>
          <a:p>
            <a:pPr algn="l">
              <a:lnSpc>
                <a:spcPct val="115000"/>
              </a:lnSpc>
              <a:spcAft>
                <a:spcPts val="600"/>
              </a:spcAft>
            </a:pPr>
            <a:r>
              <a:rPr lang="cs-CZ" sz="2000" b="0" dirty="0">
                <a:solidFill>
                  <a:srgbClr val="334155"/>
                </a:solidFill>
                <a:latin typeface="Calibri"/>
              </a:rPr>
              <a:t>Komunikační propojení světa</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93CCF02D-9337-EE72-5BBA-3B28ED13C75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B050F88-B408-83AE-1943-F55AE7784B2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289</a:t>
            </a:fld>
            <a:endParaRPr lang="cs-CZ"/>
          </a:p>
        </p:txBody>
      </p:sp>
    </p:spTree>
    <p:extLst>
      <p:ext uri="{BB962C8B-B14F-4D97-AF65-F5344CB8AC3E}">
        <p14:creationId xmlns:p14="http://schemas.microsoft.com/office/powerpoint/2010/main" val="2565653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E52956A-6E76-0A57-2300-822C469083D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Propuštění zbývajících rukojmí</a:t>
            </a:r>
          </a:p>
        </p:txBody>
      </p:sp>
      <p:sp>
        <p:nvSpPr>
          <p:cNvPr id="3" name="Zástupný obsah 2">
            <a:extLst>
              <a:ext uri="{FF2B5EF4-FFF2-40B4-BE49-F238E27FC236}">
                <a16:creationId xmlns:a16="http://schemas.microsoft.com/office/drawing/2014/main" id="{87043805-4071-1C6B-D155-11ADCAE9D671}"/>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Mediační role alžírské vlády po 444 dnech v íránském zajetí byli rukojmí propuštěni. </a:t>
            </a:r>
          </a:p>
          <a:p>
            <a:pPr algn="l">
              <a:lnSpc>
                <a:spcPct val="115000"/>
              </a:lnSpc>
              <a:spcAft>
                <a:spcPts val="600"/>
              </a:spcAft>
            </a:pPr>
            <a:r>
              <a:rPr lang="cs-CZ" sz="1800" b="0" dirty="0">
                <a:solidFill>
                  <a:srgbClr val="334155"/>
                </a:solidFill>
                <a:latin typeface="Calibri"/>
              </a:rPr>
              <a:t>Stalo se tak v den inaugurace 40. prezidenta USA Ronalda Reagana 20. ledna 1981, oficiálně jednu minutu po složení přísahy. </a:t>
            </a:r>
          </a:p>
          <a:p>
            <a:pPr algn="l">
              <a:lnSpc>
                <a:spcPct val="115000"/>
              </a:lnSpc>
              <a:spcAft>
                <a:spcPts val="600"/>
              </a:spcAft>
            </a:pPr>
            <a:r>
              <a:rPr lang="cs-CZ" sz="1800" b="0" dirty="0">
                <a:solidFill>
                  <a:srgbClr val="334155"/>
                </a:solidFill>
                <a:latin typeface="Calibri"/>
              </a:rPr>
              <a:t>Osvobození Američané odletěli do Alžírska, aby symbolicky poděkovali za vyjednání svobody. </a:t>
            </a:r>
          </a:p>
          <a:p>
            <a:pPr algn="l">
              <a:lnSpc>
                <a:spcPct val="115000"/>
              </a:lnSpc>
              <a:spcAft>
                <a:spcPts val="600"/>
              </a:spcAft>
            </a:pPr>
            <a:r>
              <a:rPr lang="cs-CZ" sz="1800" b="0" dirty="0">
                <a:solidFill>
                  <a:srgbClr val="334155"/>
                </a:solidFill>
                <a:latin typeface="Calibri"/>
              </a:rPr>
              <a:t>Poté pokračovali na americkou leteckou základnu u Frankfurtu nad Mohanem v SRN, kde byli přijati bývalým prezidentem Carterem. </a:t>
            </a:r>
          </a:p>
        </p:txBody>
      </p:sp>
      <p:sp>
        <p:nvSpPr>
          <p:cNvPr id="4" name="Zástupný symbol pro zápatí 3">
            <a:extLst>
              <a:ext uri="{FF2B5EF4-FFF2-40B4-BE49-F238E27FC236}">
                <a16:creationId xmlns:a16="http://schemas.microsoft.com/office/drawing/2014/main" id="{471F4D1A-959B-82AA-4B65-EF6602F9E00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ADE839B-4D84-6691-FC81-8FDA16CB75F1}"/>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29</a:t>
            </a:fld>
            <a:endParaRPr lang="cs-CZ"/>
          </a:p>
        </p:txBody>
      </p:sp>
    </p:spTree>
    <p:extLst>
      <p:ext uri="{BB962C8B-B14F-4D97-AF65-F5344CB8AC3E}">
        <p14:creationId xmlns:p14="http://schemas.microsoft.com/office/powerpoint/2010/main" val="7390471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F52F8DA-8A8E-BB93-6C48-CDFF624DBD7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Demografické a ekonomické faktory</a:t>
            </a:r>
            <a:br>
              <a:rPr lang="cs-CZ" dirty="0"/>
            </a:br>
            <a:endParaRPr lang="cs-CZ" dirty="0"/>
          </a:p>
        </p:txBody>
      </p:sp>
      <p:sp>
        <p:nvSpPr>
          <p:cNvPr id="3" name="Zástupný obsah 2">
            <a:extLst>
              <a:ext uri="{FF2B5EF4-FFF2-40B4-BE49-F238E27FC236}">
                <a16:creationId xmlns:a16="http://schemas.microsoft.com/office/drawing/2014/main" id="{B10F827D-88A0-2475-8600-EE751967CA6A}"/>
              </a:ext>
            </a:extLst>
          </p:cNvPr>
          <p:cNvSpPr>
            <a:spLocks noGrp="1"/>
          </p:cNvSpPr>
          <p:nvPr>
            <p:ph idx="1"/>
          </p:nvPr>
        </p:nvSpPr>
        <p:spPr/>
        <p:txBody>
          <a:bodyPr wrap="square" anchor="t">
            <a:normAutofit lnSpcReduction="10000"/>
          </a:bodyPr>
          <a:lstStyle/>
          <a:p>
            <a:pPr marL="0" indent="0" algn="l">
              <a:lnSpc>
                <a:spcPct val="115000"/>
              </a:lnSpc>
              <a:spcAft>
                <a:spcPts val="600"/>
              </a:spcAft>
              <a:buNone/>
            </a:pPr>
            <a:endParaRPr lang="cs-CZ" dirty="0"/>
          </a:p>
          <a:p>
            <a:pPr algn="l">
              <a:lnSpc>
                <a:spcPct val="115000"/>
              </a:lnSpc>
              <a:spcAft>
                <a:spcPts val="600"/>
              </a:spcAft>
            </a:pPr>
            <a:r>
              <a:rPr lang="cs-CZ" sz="2000" b="0" dirty="0">
                <a:solidFill>
                  <a:srgbClr val="334155"/>
                </a:solidFill>
                <a:latin typeface="Calibri"/>
              </a:rPr>
              <a:t>Demografická situace. Průměrný věk populace, věk dožití. Vše má dopad na ekonomickou situaci země a pracovní příležitosti.</a:t>
            </a:r>
          </a:p>
          <a:p>
            <a:pPr marL="0" indent="0" algn="l">
              <a:lnSpc>
                <a:spcPct val="115000"/>
              </a:lnSpc>
              <a:spcAft>
                <a:spcPts val="600"/>
              </a:spcAft>
              <a:buNone/>
            </a:pPr>
            <a:endParaRPr lang="cs-CZ" dirty="0"/>
          </a:p>
          <a:p>
            <a:pPr algn="l">
              <a:lnSpc>
                <a:spcPct val="115000"/>
              </a:lnSpc>
              <a:spcAft>
                <a:spcPts val="600"/>
              </a:spcAft>
            </a:pPr>
            <a:r>
              <a:rPr lang="cs-CZ" sz="2000" b="0" dirty="0">
                <a:solidFill>
                  <a:srgbClr val="334155"/>
                </a:solidFill>
                <a:latin typeface="Calibri"/>
              </a:rPr>
              <a:t>Demografická a ekonomická migrace je vázána na pracovní standardy, nezaměstnanost a celkovou kondici hospodářství dané země. </a:t>
            </a:r>
          </a:p>
          <a:p>
            <a:pPr marL="0" indent="0" algn="l">
              <a:lnSpc>
                <a:spcPct val="115000"/>
              </a:lnSpc>
              <a:spcAft>
                <a:spcPts val="600"/>
              </a:spcAft>
              <a:buNone/>
            </a:pPr>
            <a:endParaRPr lang="cs-CZ" dirty="0"/>
          </a:p>
          <a:p>
            <a:pPr algn="l">
              <a:lnSpc>
                <a:spcPct val="115000"/>
              </a:lnSpc>
              <a:spcAft>
                <a:spcPts val="600"/>
              </a:spcAft>
            </a:pPr>
            <a:r>
              <a:rPr lang="cs-CZ" sz="2000" b="0" dirty="0">
                <a:solidFill>
                  <a:srgbClr val="334155"/>
                </a:solidFill>
                <a:latin typeface="Calibri"/>
              </a:rPr>
              <a:t>Migranty motivuje  lepší pracovní příležitosti, vyšší životní standard nebo lepší přístup ke vzdělání. </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C79F4A73-E7F9-0963-1525-3D2A959FFECE}"/>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90050A2A-EF32-9A05-009B-7D87E23686B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290</a:t>
            </a:fld>
            <a:endParaRPr lang="cs-CZ"/>
          </a:p>
        </p:txBody>
      </p:sp>
    </p:spTree>
    <p:extLst>
      <p:ext uri="{BB962C8B-B14F-4D97-AF65-F5344CB8AC3E}">
        <p14:creationId xmlns:p14="http://schemas.microsoft.com/office/powerpoint/2010/main" val="167683799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3925702-B28D-2CAF-9B6C-59E9138C3BE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Enviromentální faktory</a:t>
            </a:r>
          </a:p>
        </p:txBody>
      </p:sp>
      <p:sp>
        <p:nvSpPr>
          <p:cNvPr id="3" name="Zástupný obsah 2">
            <a:extLst>
              <a:ext uri="{FF2B5EF4-FFF2-40B4-BE49-F238E27FC236}">
                <a16:creationId xmlns:a16="http://schemas.microsoft.com/office/drawing/2014/main" id="{93C10347-2862-B350-3245-069DA403F371}"/>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Lidé v celých svých dějinách  prchali před přírodními katastrofami, záplavami, hurikány nebo zemětřesením. </a:t>
            </a:r>
          </a:p>
          <a:p>
            <a:pPr algn="l">
              <a:lnSpc>
                <a:spcPct val="115000"/>
              </a:lnSpc>
              <a:spcAft>
                <a:spcPts val="600"/>
              </a:spcAft>
            </a:pPr>
            <a:r>
              <a:rPr lang="cs-CZ" sz="2000" b="0" dirty="0">
                <a:solidFill>
                  <a:srgbClr val="334155"/>
                </a:solidFill>
                <a:latin typeface="Calibri"/>
              </a:rPr>
              <a:t>Očekává se, že extrémní výkyvy počasí v budoucnu ještě zhorší klimatická změna. </a:t>
            </a:r>
          </a:p>
          <a:p>
            <a:pPr algn="l">
              <a:lnSpc>
                <a:spcPct val="115000"/>
              </a:lnSpc>
              <a:spcAft>
                <a:spcPts val="600"/>
              </a:spcAft>
            </a:pPr>
            <a:r>
              <a:rPr lang="cs-CZ" sz="2000" b="0" dirty="0">
                <a:solidFill>
                  <a:srgbClr val="334155"/>
                </a:solidFill>
                <a:latin typeface="Calibri"/>
              </a:rPr>
              <a:t>A víc lidí tak může hledat nový domov, protože je k tomu doženou právě přírodní podmínky.</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A3B6786A-AF50-8EE1-5542-493D20DD8D8F}"/>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A6BE9DE-AF34-2B30-5970-F0C716EC96C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291</a:t>
            </a:fld>
            <a:endParaRPr lang="cs-CZ"/>
          </a:p>
        </p:txBody>
      </p:sp>
    </p:spTree>
    <p:extLst>
      <p:ext uri="{BB962C8B-B14F-4D97-AF65-F5344CB8AC3E}">
        <p14:creationId xmlns:p14="http://schemas.microsoft.com/office/powerpoint/2010/main" val="406202696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EC08356-6F59-DCDA-FB8F-4D7CEC2AD94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Komunikační propojení světa</a:t>
            </a:r>
          </a:p>
        </p:txBody>
      </p:sp>
      <p:sp>
        <p:nvSpPr>
          <p:cNvPr id="3" name="Zástupný obsah 2">
            <a:extLst>
              <a:ext uri="{FF2B5EF4-FFF2-40B4-BE49-F238E27FC236}">
                <a16:creationId xmlns:a16="http://schemas.microsoft.com/office/drawing/2014/main" id="{211AB73C-D8F3-910D-263E-26133CFAA6B5}"/>
              </a:ext>
            </a:extLst>
          </p:cNvPr>
          <p:cNvSpPr>
            <a:spLocks noGrp="1"/>
          </p:cNvSpPr>
          <p:nvPr>
            <p:ph idx="1"/>
          </p:nvPr>
        </p:nvSpPr>
        <p:spPr/>
        <p:txBody>
          <a:bodyPr wrap="square" anchor="t"/>
          <a:lstStyle/>
          <a:p>
            <a:pPr marL="0" indent="0" algn="l">
              <a:lnSpc>
                <a:spcPct val="115000"/>
              </a:lnSpc>
              <a:spcAft>
                <a:spcPts val="600"/>
              </a:spcAft>
              <a:buNone/>
            </a:pPr>
            <a:r>
              <a:rPr lang="cs-CZ" sz="2000" b="0" dirty="0">
                <a:solidFill>
                  <a:srgbClr val="334155"/>
                </a:solidFill>
                <a:latin typeface="Calibri"/>
              </a:rPr>
              <a:t>Svět je propojen – zkracuje se vzdálenost</a:t>
            </a:r>
          </a:p>
          <a:p>
            <a:pPr marL="0" indent="0" algn="l">
              <a:lnSpc>
                <a:spcPct val="115000"/>
              </a:lnSpc>
              <a:spcAft>
                <a:spcPts val="600"/>
              </a:spcAft>
              <a:buNone/>
            </a:pPr>
            <a:r>
              <a:rPr lang="cs-CZ" sz="2000" b="0" dirty="0">
                <a:solidFill>
                  <a:srgbClr val="334155"/>
                </a:solidFill>
                <a:latin typeface="Calibri"/>
              </a:rPr>
              <a:t>Informace  o dění ve světě je:</a:t>
            </a:r>
          </a:p>
          <a:p>
            <a:pPr algn="l">
              <a:lnSpc>
                <a:spcPct val="115000"/>
              </a:lnSpc>
              <a:spcAft>
                <a:spcPts val="600"/>
              </a:spcAft>
            </a:pPr>
            <a:r>
              <a:rPr lang="cs-CZ" sz="2000" b="0" dirty="0">
                <a:solidFill>
                  <a:srgbClr val="334155"/>
                </a:solidFill>
                <a:latin typeface="Calibri"/>
              </a:rPr>
              <a:t>Přímá (nezprostředkovaná)</a:t>
            </a:r>
          </a:p>
          <a:p>
            <a:pPr algn="l">
              <a:lnSpc>
                <a:spcPct val="115000"/>
              </a:lnSpc>
              <a:spcAft>
                <a:spcPts val="600"/>
              </a:spcAft>
            </a:pPr>
            <a:r>
              <a:rPr lang="cs-CZ" sz="2000" b="0" dirty="0">
                <a:solidFill>
                  <a:srgbClr val="334155"/>
                </a:solidFill>
                <a:latin typeface="Calibri"/>
              </a:rPr>
              <a:t>Svobodná (otevřena všem)</a:t>
            </a:r>
          </a:p>
          <a:p>
            <a:pPr algn="l">
              <a:lnSpc>
                <a:spcPct val="115000"/>
              </a:lnSpc>
              <a:spcAft>
                <a:spcPts val="600"/>
              </a:spcAft>
            </a:pPr>
            <a:r>
              <a:rPr lang="cs-CZ" sz="2000" b="0" dirty="0">
                <a:solidFill>
                  <a:srgbClr val="334155"/>
                </a:solidFill>
                <a:latin typeface="Calibri"/>
              </a:rPr>
              <a:t>Manipulovatelná  (zneužívaná)</a:t>
            </a:r>
          </a:p>
          <a:p>
            <a:pPr algn="l">
              <a:lnSpc>
                <a:spcPct val="115000"/>
              </a:lnSpc>
              <a:spcAft>
                <a:spcPts val="600"/>
              </a:spcAft>
            </a:pPr>
            <a:r>
              <a:rPr lang="cs-CZ" sz="2000" b="0" dirty="0">
                <a:solidFill>
                  <a:srgbClr val="334155"/>
                </a:solidFill>
                <a:latin typeface="Calibri"/>
              </a:rPr>
              <a:t>Jakákoliv  zpráva  může  být považována za  zprávu všeobecnou</a:t>
            </a:r>
          </a:p>
          <a:p>
            <a:pPr algn="l">
              <a:lnSpc>
                <a:spcPct val="115000"/>
              </a:lnSpc>
              <a:spcAft>
                <a:spcPts val="600"/>
              </a:spcAft>
            </a:pPr>
            <a:r>
              <a:rPr lang="cs-CZ" sz="2000" b="0" dirty="0">
                <a:solidFill>
                  <a:srgbClr val="334155"/>
                </a:solidFill>
                <a:latin typeface="Calibri"/>
              </a:rPr>
              <a:t>Bez odpovědnosti – šířit může kdokoliv</a:t>
            </a:r>
          </a:p>
        </p:txBody>
      </p:sp>
      <p:sp>
        <p:nvSpPr>
          <p:cNvPr id="4" name="Zástupný symbol pro zápatí 3">
            <a:extLst>
              <a:ext uri="{FF2B5EF4-FFF2-40B4-BE49-F238E27FC236}">
                <a16:creationId xmlns:a16="http://schemas.microsoft.com/office/drawing/2014/main" id="{6E94A653-BCA5-6C0F-17CE-58914C96BC4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68015F0-E114-7DCF-85C6-B5A2E27A1091}"/>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292</a:t>
            </a:fld>
            <a:endParaRPr lang="cs-CZ"/>
          </a:p>
        </p:txBody>
      </p:sp>
    </p:spTree>
    <p:extLst>
      <p:ext uri="{BB962C8B-B14F-4D97-AF65-F5344CB8AC3E}">
        <p14:creationId xmlns:p14="http://schemas.microsoft.com/office/powerpoint/2010/main" val="112102903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54DBAC7-4A33-5593-7302-9EFA795ABA14}"/>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15: Propojení válek</a:t>
            </a:r>
          </a:p>
        </p:txBody>
      </p:sp>
      <p:sp>
        <p:nvSpPr>
          <p:cNvPr id="4" name="Zástupný symbol pro zápatí 3">
            <a:extLst>
              <a:ext uri="{FF2B5EF4-FFF2-40B4-BE49-F238E27FC236}">
                <a16:creationId xmlns:a16="http://schemas.microsoft.com/office/drawing/2014/main" id="{924F2B24-5C34-43C6-781F-AFC871AA2AA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B70F68D-4C5A-18BC-B061-56499E5F454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293</a:t>
            </a:fld>
            <a:endParaRPr lang="cs-CZ"/>
          </a:p>
        </p:txBody>
      </p:sp>
    </p:spTree>
    <p:extLst>
      <p:ext uri="{BB962C8B-B14F-4D97-AF65-F5344CB8AC3E}">
        <p14:creationId xmlns:p14="http://schemas.microsoft.com/office/powerpoint/2010/main" val="111639079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E358D5D-25E0-6ECD-DE42-600C41563B74}"/>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Útok  hnutí </a:t>
            </a:r>
            <a:r>
              <a:rPr lang="cs-CZ" sz="3400" b="1" dirty="0" err="1">
                <a:solidFill>
                  <a:srgbClr val="0F172A"/>
                </a:solidFill>
                <a:latin typeface="Calibri"/>
              </a:rPr>
              <a:t>Hamás</a:t>
            </a:r>
            <a:r>
              <a:rPr lang="cs-CZ" sz="3400" b="1" dirty="0">
                <a:solidFill>
                  <a:srgbClr val="0F172A"/>
                </a:solidFill>
                <a:latin typeface="Calibri"/>
              </a:rPr>
              <a:t> proti Izraeli</a:t>
            </a:r>
          </a:p>
        </p:txBody>
      </p:sp>
      <p:sp>
        <p:nvSpPr>
          <p:cNvPr id="3" name="Zástupný obsah 2">
            <a:extLst>
              <a:ext uri="{FF2B5EF4-FFF2-40B4-BE49-F238E27FC236}">
                <a16:creationId xmlns:a16="http://schemas.microsoft.com/office/drawing/2014/main" id="{10388DD5-611E-C24E-AF24-B9D28A9BBD20}"/>
              </a:ext>
            </a:extLst>
          </p:cNvPr>
          <p:cNvSpPr>
            <a:spLocks noGrp="1"/>
          </p:cNvSpPr>
          <p:nvPr>
            <p:ph idx="1"/>
          </p:nvPr>
        </p:nvSpPr>
        <p:spPr/>
        <p:txBody>
          <a:bodyPr wrap="square" anchor="t">
            <a:normAutofit/>
          </a:bodyPr>
          <a:lstStyle/>
          <a:p>
            <a:pPr algn="l">
              <a:lnSpc>
                <a:spcPct val="115000"/>
              </a:lnSpc>
              <a:spcAft>
                <a:spcPts val="600"/>
              </a:spcAft>
            </a:pPr>
            <a:r>
              <a:rPr lang="cs-CZ" sz="1800" b="0" i="0" dirty="0">
                <a:solidFill>
                  <a:srgbClr val="334155"/>
                </a:solidFill>
                <a:effectLst/>
                <a:latin typeface="Calibri" panose="020B0604020202020204" pitchFamily="34" charset="0"/>
              </a:rPr>
              <a:t>Dne 7.10.2023  zahájil </a:t>
            </a:r>
            <a:r>
              <a:rPr lang="cs-CZ" sz="1800" b="0" i="0" dirty="0" err="1">
                <a:solidFill>
                  <a:srgbClr val="334155"/>
                </a:solidFill>
                <a:effectLst/>
                <a:latin typeface="Calibri" panose="020B0604020202020204" pitchFamily="34" charset="0"/>
              </a:rPr>
              <a:t>Hamás</a:t>
            </a:r>
            <a:r>
              <a:rPr lang="cs-CZ" sz="1800" b="0" i="0" dirty="0">
                <a:solidFill>
                  <a:srgbClr val="334155"/>
                </a:solidFill>
                <a:effectLst/>
                <a:latin typeface="Calibri" panose="020B0604020202020204" pitchFamily="34" charset="0"/>
              </a:rPr>
              <a:t> raketovou palbu z Pásma Gazy na území Izraele. Podle prohlášení </a:t>
            </a:r>
            <a:r>
              <a:rPr lang="cs-CZ" sz="1800" b="0" i="0" dirty="0" err="1">
                <a:solidFill>
                  <a:srgbClr val="334155"/>
                </a:solidFill>
                <a:effectLst/>
                <a:latin typeface="Calibri" panose="020B0604020202020204" pitchFamily="34" charset="0"/>
              </a:rPr>
              <a:t>Hamásu</a:t>
            </a:r>
            <a:r>
              <a:rPr lang="cs-CZ" sz="1800" b="0" i="0" dirty="0">
                <a:solidFill>
                  <a:srgbClr val="334155"/>
                </a:solidFill>
                <a:effectLst/>
                <a:latin typeface="Calibri" panose="020B0604020202020204" pitchFamily="34" charset="0"/>
              </a:rPr>
              <a:t> bylo vystřeleno více jak 5000 raket během 20 minut. Podle izraelských médií </a:t>
            </a:r>
            <a:r>
              <a:rPr lang="cs-CZ" sz="1800" b="0" i="0" dirty="0" err="1">
                <a:solidFill>
                  <a:srgbClr val="334155"/>
                </a:solidFill>
                <a:effectLst/>
                <a:latin typeface="Calibri" panose="020B0604020202020204" pitchFamily="34" charset="0"/>
              </a:rPr>
              <a:t>Hamás</a:t>
            </a:r>
            <a:r>
              <a:rPr lang="cs-CZ" sz="1800" b="0" i="0" dirty="0">
                <a:solidFill>
                  <a:srgbClr val="334155"/>
                </a:solidFill>
                <a:effectLst/>
                <a:latin typeface="Calibri" panose="020B0604020202020204" pitchFamily="34" charset="0"/>
              </a:rPr>
              <a:t> vypálil minimálně 2200 raket.</a:t>
            </a:r>
          </a:p>
          <a:p>
            <a:pPr algn="l">
              <a:lnSpc>
                <a:spcPct val="115000"/>
              </a:lnSpc>
              <a:spcAft>
                <a:spcPts val="600"/>
              </a:spcAft>
            </a:pPr>
            <a:r>
              <a:rPr lang="cs-CZ" sz="1800" b="0" dirty="0">
                <a:solidFill>
                  <a:srgbClr val="334155"/>
                </a:solidFill>
                <a:latin typeface="Calibri"/>
              </a:rPr>
              <a:t>Poprvé od </a:t>
            </a:r>
            <a:r>
              <a:rPr lang="cs-CZ" sz="1800" b="0" dirty="0" err="1">
                <a:solidFill>
                  <a:srgbClr val="334155"/>
                </a:solidFill>
                <a:latin typeface="Calibri"/>
              </a:rPr>
              <a:t>Jomkipurské</a:t>
            </a:r>
            <a:r>
              <a:rPr lang="cs-CZ" sz="1800" b="0" dirty="0">
                <a:solidFill>
                  <a:srgbClr val="334155"/>
                </a:solidFill>
                <a:latin typeface="Calibri"/>
              </a:rPr>
              <a:t> války byl v Izraeli vyhlášen válečný stav. Nařízena byla evakuace izraelských obcí v blízkosti Pásma Gazy. Izraelská vláda také rozhodla o mobilizaci až 300 000 záložníků.</a:t>
            </a:r>
          </a:p>
          <a:p>
            <a:pPr algn="l">
              <a:lnSpc>
                <a:spcPct val="115000"/>
              </a:lnSpc>
              <a:spcAft>
                <a:spcPts val="600"/>
              </a:spcAft>
            </a:pPr>
            <a:r>
              <a:rPr lang="cs-CZ" sz="1800" b="0" dirty="0">
                <a:solidFill>
                  <a:srgbClr val="334155"/>
                </a:solidFill>
                <a:latin typeface="Calibri"/>
              </a:rPr>
              <a:t>K 5. prosinci 2023 bylo při izraelských náletech na Pásmo Gazy zabito nejméně 16,248 Palestinců, včetně 4,885 žen a 7,112 dětí.</a:t>
            </a:r>
          </a:p>
          <a:p>
            <a:pPr algn="l">
              <a:lnSpc>
                <a:spcPct val="115000"/>
              </a:lnSpc>
              <a:spcAft>
                <a:spcPts val="600"/>
              </a:spcAft>
            </a:pPr>
            <a:r>
              <a:rPr lang="cs-CZ" sz="1800" b="0" dirty="0">
                <a:solidFill>
                  <a:srgbClr val="334155"/>
                </a:solidFill>
                <a:latin typeface="Calibri"/>
              </a:rPr>
              <a:t>Rukojmí asi 240, zabitých Izraelců 1 300.</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21C96FCA-3488-73B3-BA01-43EC1862C15E}"/>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EAD4D41-391E-42AF-E3F9-C75DE9E3EE2D}"/>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294</a:t>
            </a:fld>
            <a:endParaRPr lang="cs-CZ"/>
          </a:p>
        </p:txBody>
      </p:sp>
    </p:spTree>
    <p:extLst>
      <p:ext uri="{BB962C8B-B14F-4D97-AF65-F5344CB8AC3E}">
        <p14:creationId xmlns:p14="http://schemas.microsoft.com/office/powerpoint/2010/main" val="3563302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A686486-CD8F-7046-CF2B-7BBDBA0A422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Útok USA proti Íránu 2025</a:t>
            </a:r>
          </a:p>
        </p:txBody>
      </p:sp>
      <p:sp>
        <p:nvSpPr>
          <p:cNvPr id="3" name="Zástupný obsah 2">
            <a:extLst>
              <a:ext uri="{FF2B5EF4-FFF2-40B4-BE49-F238E27FC236}">
                <a16:creationId xmlns:a16="http://schemas.microsoft.com/office/drawing/2014/main" id="{263513FB-CA21-C2F9-4FE5-8BBA3169739A}"/>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13. 6. 2025: Izrael zahájil rozsáhlé údery na íránské cíle spojené s jaderným a raketovým programem; následovala výměna úderů a faktická válka. </a:t>
            </a:r>
          </a:p>
          <a:p>
            <a:pPr algn="l">
              <a:lnSpc>
                <a:spcPct val="115000"/>
              </a:lnSpc>
              <a:spcAft>
                <a:spcPts val="600"/>
              </a:spcAft>
            </a:pPr>
            <a:r>
              <a:rPr lang="cs-CZ" sz="1800" b="0" dirty="0">
                <a:solidFill>
                  <a:srgbClr val="334155"/>
                </a:solidFill>
                <a:latin typeface="Calibri"/>
              </a:rPr>
              <a:t>noc 21./22. 6. 2025  USA provedly údery na </a:t>
            </a:r>
            <a:r>
              <a:rPr lang="cs-CZ" sz="1800" b="0" dirty="0" err="1">
                <a:solidFill>
                  <a:srgbClr val="334155"/>
                </a:solidFill>
                <a:latin typeface="Calibri"/>
              </a:rPr>
              <a:t>Fordow</a:t>
            </a:r>
            <a:r>
              <a:rPr lang="cs-CZ" sz="1800" b="0" dirty="0">
                <a:solidFill>
                  <a:srgbClr val="334155"/>
                </a:solidFill>
                <a:latin typeface="Calibri"/>
              </a:rPr>
              <a:t>, </a:t>
            </a:r>
            <a:r>
              <a:rPr lang="cs-CZ" sz="1800" b="0" dirty="0" err="1">
                <a:solidFill>
                  <a:srgbClr val="334155"/>
                </a:solidFill>
                <a:latin typeface="Calibri"/>
              </a:rPr>
              <a:t>Natanz</a:t>
            </a:r>
            <a:r>
              <a:rPr lang="cs-CZ" sz="1800" b="0" dirty="0">
                <a:solidFill>
                  <a:srgbClr val="334155"/>
                </a:solidFill>
                <a:latin typeface="Calibri"/>
              </a:rPr>
              <a:t> a Isfahán v operaci </a:t>
            </a:r>
            <a:r>
              <a:rPr lang="cs-CZ" sz="1800" b="0" dirty="0" err="1">
                <a:solidFill>
                  <a:srgbClr val="334155"/>
                </a:solidFill>
                <a:latin typeface="Calibri"/>
              </a:rPr>
              <a:t>Operation</a:t>
            </a:r>
            <a:r>
              <a:rPr lang="cs-CZ" sz="1800" b="0" dirty="0">
                <a:solidFill>
                  <a:srgbClr val="334155"/>
                </a:solidFill>
                <a:latin typeface="Calibri"/>
              </a:rPr>
              <a:t> </a:t>
            </a:r>
            <a:r>
              <a:rPr lang="cs-CZ" sz="1800" b="0" dirty="0" err="1">
                <a:solidFill>
                  <a:srgbClr val="334155"/>
                </a:solidFill>
                <a:latin typeface="Calibri"/>
              </a:rPr>
              <a:t>Midnight</a:t>
            </a:r>
            <a:r>
              <a:rPr lang="cs-CZ" sz="1800" b="0" dirty="0">
                <a:solidFill>
                  <a:srgbClr val="334155"/>
                </a:solidFill>
                <a:latin typeface="Calibri"/>
              </a:rPr>
              <a:t> Hammer. </a:t>
            </a:r>
          </a:p>
          <a:p>
            <a:pPr algn="l">
              <a:lnSpc>
                <a:spcPct val="115000"/>
              </a:lnSpc>
              <a:spcAft>
                <a:spcPts val="600"/>
              </a:spcAft>
            </a:pPr>
            <a:r>
              <a:rPr lang="cs-CZ" sz="1800" b="0" dirty="0">
                <a:solidFill>
                  <a:srgbClr val="334155"/>
                </a:solidFill>
                <a:latin typeface="Calibri"/>
              </a:rPr>
              <a:t>23. 6. 2025: Írán odpověděl raketami na Al </a:t>
            </a:r>
            <a:r>
              <a:rPr lang="cs-CZ" sz="1800" b="0" dirty="0" err="1">
                <a:solidFill>
                  <a:srgbClr val="334155"/>
                </a:solidFill>
                <a:latin typeface="Calibri"/>
              </a:rPr>
              <a:t>Udeid</a:t>
            </a:r>
            <a:r>
              <a:rPr lang="cs-CZ" sz="1800" b="0" dirty="0">
                <a:solidFill>
                  <a:srgbClr val="334155"/>
                </a:solidFill>
                <a:latin typeface="Calibri"/>
              </a:rPr>
              <a:t> Air Base (Katar); bez zranění na území Izraele. Odpověď  byla široce čtena jako kalibrovaná: ukázat vůli odpovědět, ale nevyrobit americké oběti, které by vynutily masivní americkou proti-eskalaci. Tomu odpovídají i veřejné výroky o „slabé odpovědi“ a zmínky o varování/časném upozornění</a:t>
            </a:r>
          </a:p>
          <a:p>
            <a:pPr algn="l">
              <a:lnSpc>
                <a:spcPct val="115000"/>
              </a:lnSpc>
              <a:spcAft>
                <a:spcPts val="600"/>
              </a:spcAft>
            </a:pPr>
            <a:r>
              <a:rPr lang="cs-CZ" sz="1800" b="0" dirty="0">
                <a:solidFill>
                  <a:srgbClr val="334155"/>
                </a:solidFill>
                <a:latin typeface="Calibri"/>
              </a:rPr>
              <a:t>24. 6. 2025: Trump oznámil příměří Izrael–Írán; příměří bylo popisované jako křehké.</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295</a:t>
            </a:r>
          </a:p>
        </p:txBody>
      </p:sp>
    </p:spTree>
    <p:extLst>
      <p:ext uri="{BB962C8B-B14F-4D97-AF65-F5344CB8AC3E}">
        <p14:creationId xmlns:p14="http://schemas.microsoft.com/office/powerpoint/2010/main" val="192510537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4B2272B-1249-07E4-2B3E-B707B428C26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Reálný efekt operace</a:t>
            </a:r>
          </a:p>
        </p:txBody>
      </p:sp>
      <p:sp>
        <p:nvSpPr>
          <p:cNvPr id="3" name="Zástupný obsah 2">
            <a:extLst>
              <a:ext uri="{FF2B5EF4-FFF2-40B4-BE49-F238E27FC236}">
                <a16:creationId xmlns:a16="http://schemas.microsoft.com/office/drawing/2014/main" id="{3C54037E-E182-2DD4-E399-4A1F430B1E28}"/>
              </a:ext>
            </a:extLst>
          </p:cNvPr>
          <p:cNvSpPr>
            <a:spLocks noGrp="1"/>
          </p:cNvSpPr>
          <p:nvPr>
            <p:ph idx="1"/>
          </p:nvPr>
        </p:nvSpPr>
        <p:spPr/>
        <p:txBody>
          <a:bodyPr wrap="square" anchor="t"/>
          <a:lstStyle/>
          <a:p>
            <a:pPr marL="0" indent="0" algn="l">
              <a:lnSpc>
                <a:spcPct val="115000"/>
              </a:lnSpc>
              <a:spcAft>
                <a:spcPts val="600"/>
              </a:spcAft>
              <a:buNone/>
            </a:pPr>
            <a:r>
              <a:rPr lang="cs-CZ" sz="1800" b="0" dirty="0">
                <a:solidFill>
                  <a:srgbClr val="334155"/>
                </a:solidFill>
                <a:latin typeface="Calibri"/>
              </a:rPr>
              <a:t>Deklarovaný cíl: „zničit nebo zásadně degradovat“ jaderný program a dotlačit Írán k dohodě. </a:t>
            </a:r>
          </a:p>
          <a:p>
            <a:pPr marL="0" indent="0" algn="l">
              <a:lnSpc>
                <a:spcPct val="115000"/>
              </a:lnSpc>
              <a:spcAft>
                <a:spcPts val="600"/>
              </a:spcAft>
              <a:buNone/>
            </a:pPr>
            <a:r>
              <a:rPr lang="cs-CZ" sz="1800" b="0" dirty="0">
                <a:solidFill>
                  <a:srgbClr val="334155"/>
                </a:solidFill>
                <a:latin typeface="Calibri"/>
              </a:rPr>
              <a:t>Reálný efekt - vedle tvrzení o „extrémně těžkém poškození“ existovala i předběžná zpravodajská hodnocení, že program to mohlo posunout jen o měsíce, ne „zrušit“. </a:t>
            </a:r>
          </a:p>
          <a:p>
            <a:pPr marL="0" indent="0" algn="l">
              <a:lnSpc>
                <a:spcPct val="115000"/>
              </a:lnSpc>
              <a:spcAft>
                <a:spcPts val="600"/>
              </a:spcAft>
              <a:buNone/>
            </a:pPr>
            <a:r>
              <a:rPr lang="cs-CZ" sz="1800" b="0" dirty="0">
                <a:solidFill>
                  <a:srgbClr val="334155"/>
                </a:solidFill>
                <a:latin typeface="Calibri"/>
              </a:rPr>
              <a:t>IAEA průběžně informovala o škodách na objektech a o tom, že dopady/radiace je nutné sledovat; zároveň opakovaně řešila škody na budovách v Isfahánu už v první vlně útoků</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296</a:t>
            </a:r>
          </a:p>
        </p:txBody>
      </p:sp>
    </p:spTree>
    <p:extLst>
      <p:ext uri="{BB962C8B-B14F-4D97-AF65-F5344CB8AC3E}">
        <p14:creationId xmlns:p14="http://schemas.microsoft.com/office/powerpoint/2010/main" val="34589761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BD8D202-52BE-0F38-E6EE-F79403C613E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Rezoluce VS OSN</a:t>
            </a:r>
          </a:p>
        </p:txBody>
      </p:sp>
      <p:sp>
        <p:nvSpPr>
          <p:cNvPr id="3" name="Zástupný obsah 2">
            <a:extLst>
              <a:ext uri="{FF2B5EF4-FFF2-40B4-BE49-F238E27FC236}">
                <a16:creationId xmlns:a16="http://schemas.microsoft.com/office/drawing/2014/main" id="{CB3590F7-6B6B-525E-AB76-D4BEA3A4ADF9}"/>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Dne 27. října přijalo VS OSN rezoluci vyzývající k humanitárnímu příměří ve válce mezi Izraelem a </a:t>
            </a:r>
            <a:r>
              <a:rPr lang="cs-CZ" sz="2000" b="0" dirty="0" err="1">
                <a:solidFill>
                  <a:srgbClr val="334155"/>
                </a:solidFill>
                <a:latin typeface="Calibri"/>
              </a:rPr>
              <a:t>Hamásem</a:t>
            </a:r>
            <a:r>
              <a:rPr lang="cs-CZ" sz="2000" b="0" dirty="0">
                <a:solidFill>
                  <a:srgbClr val="334155"/>
                </a:solidFill>
                <a:latin typeface="Calibri"/>
              </a:rPr>
              <a:t>. </a:t>
            </a:r>
          </a:p>
          <a:p>
            <a:pPr algn="l">
              <a:lnSpc>
                <a:spcPct val="115000"/>
              </a:lnSpc>
              <a:spcAft>
                <a:spcPts val="600"/>
              </a:spcAft>
            </a:pPr>
            <a:r>
              <a:rPr lang="cs-CZ" sz="2000" b="0" dirty="0">
                <a:solidFill>
                  <a:srgbClr val="334155"/>
                </a:solidFill>
                <a:latin typeface="Calibri"/>
              </a:rPr>
              <a:t>Text navržený Jordánskem  získal podporu 121 zemí, 44 se zdrželo hlasování a proti návrhu hlasovalo 14 zemí, včetně Izraele, Spojených států a Česka.</a:t>
            </a:r>
          </a:p>
        </p:txBody>
      </p:sp>
      <p:sp>
        <p:nvSpPr>
          <p:cNvPr id="4" name="Zástupný symbol pro zápatí 3">
            <a:extLst>
              <a:ext uri="{FF2B5EF4-FFF2-40B4-BE49-F238E27FC236}">
                <a16:creationId xmlns:a16="http://schemas.microsoft.com/office/drawing/2014/main" id="{8AA80672-8806-4515-C948-DE43D7538CA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8003240-A8D8-33C4-2B40-F35BF3F1A77D}"/>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297</a:t>
            </a:fld>
            <a:endParaRPr lang="cs-CZ"/>
          </a:p>
        </p:txBody>
      </p:sp>
    </p:spTree>
    <p:extLst>
      <p:ext uri="{BB962C8B-B14F-4D97-AF65-F5344CB8AC3E}">
        <p14:creationId xmlns:p14="http://schemas.microsoft.com/office/powerpoint/2010/main" val="169906722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FF5B592-3F13-42EC-594D-51B5079442EF}"/>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Dohody Izrael - </a:t>
            </a:r>
            <a:r>
              <a:rPr lang="cs-CZ" sz="3400" b="1" dirty="0" err="1">
                <a:solidFill>
                  <a:srgbClr val="0F172A"/>
                </a:solidFill>
                <a:latin typeface="Calibri"/>
              </a:rPr>
              <a:t>Hamas</a:t>
            </a:r>
            <a:endParaRPr lang="cs-CZ" dirty="0"/>
          </a:p>
        </p:txBody>
      </p:sp>
      <p:sp>
        <p:nvSpPr>
          <p:cNvPr id="3" name="Zástupný obsah 2">
            <a:extLst>
              <a:ext uri="{FF2B5EF4-FFF2-40B4-BE49-F238E27FC236}">
                <a16:creationId xmlns:a16="http://schemas.microsoft.com/office/drawing/2014/main" id="{EA8D21BF-5247-5F40-4C50-CA0C57113B35}"/>
              </a:ext>
            </a:extLst>
          </p:cNvPr>
          <p:cNvSpPr>
            <a:spLocks noGrp="1"/>
          </p:cNvSpPr>
          <p:nvPr>
            <p:ph idx="1"/>
          </p:nvPr>
        </p:nvSpPr>
        <p:spPr/>
        <p:txBody>
          <a:bodyPr wrap="square" anchor="t"/>
          <a:lstStyle/>
          <a:p>
            <a:pPr marL="0" indent="0" algn="l">
              <a:lnSpc>
                <a:spcPct val="115000"/>
              </a:lnSpc>
              <a:spcAft>
                <a:spcPts val="600"/>
              </a:spcAft>
              <a:buNone/>
            </a:pPr>
            <a:r>
              <a:rPr lang="cs-CZ" sz="2000" b="0" dirty="0">
                <a:solidFill>
                  <a:srgbClr val="334155"/>
                </a:solidFill>
                <a:latin typeface="Calibri"/>
              </a:rPr>
              <a:t>V roce 2025 se pod „dohodou Izrael–</a:t>
            </a:r>
            <a:r>
              <a:rPr lang="cs-CZ" sz="2000" b="0" dirty="0" err="1">
                <a:solidFill>
                  <a:srgbClr val="334155"/>
                </a:solidFill>
                <a:latin typeface="Calibri"/>
              </a:rPr>
              <a:t>Hamás</a:t>
            </a:r>
            <a:r>
              <a:rPr lang="cs-CZ" sz="2000" b="0" dirty="0">
                <a:solidFill>
                  <a:srgbClr val="334155"/>
                </a:solidFill>
                <a:latin typeface="Calibri"/>
              </a:rPr>
              <a:t>“ typicky myslí dva různé balíčky: </a:t>
            </a:r>
          </a:p>
          <a:p>
            <a:pPr marL="514350" indent="-514350" algn="l">
              <a:lnSpc>
                <a:spcPct val="115000"/>
              </a:lnSpc>
              <a:spcAft>
                <a:spcPts val="600"/>
              </a:spcAft>
              <a:buFont typeface="+mj-lt"/>
              <a:buAutoNum type="arabicPeriod"/>
            </a:pPr>
            <a:r>
              <a:rPr lang="cs-CZ" sz="2000" b="0" dirty="0">
                <a:solidFill>
                  <a:srgbClr val="334155"/>
                </a:solidFill>
                <a:latin typeface="Calibri"/>
              </a:rPr>
              <a:t>lednová dohoda o příměří + výměnách rukojmích/vězňů, která skončila v březnu 2025, a </a:t>
            </a:r>
          </a:p>
          <a:p>
            <a:pPr marL="514350" indent="-514350" algn="l">
              <a:lnSpc>
                <a:spcPct val="115000"/>
              </a:lnSpc>
              <a:spcAft>
                <a:spcPts val="600"/>
              </a:spcAft>
              <a:buFont typeface="+mj-lt"/>
              <a:buAutoNum type="arabicPeriod"/>
            </a:pPr>
            <a:r>
              <a:rPr lang="cs-CZ" sz="2000" b="0" dirty="0">
                <a:solidFill>
                  <a:srgbClr val="334155"/>
                </a:solidFill>
                <a:latin typeface="Calibri"/>
              </a:rPr>
              <a:t> říjnová dohoda („Trumpův plán“), která zavedla nové příměří a rozsáhlé výměny</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298</a:t>
            </a:r>
          </a:p>
        </p:txBody>
      </p:sp>
    </p:spTree>
    <p:extLst>
      <p:ext uri="{BB962C8B-B14F-4D97-AF65-F5344CB8AC3E}">
        <p14:creationId xmlns:p14="http://schemas.microsoft.com/office/powerpoint/2010/main" val="165277634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D66EEB17-D893-90D3-743F-FED97ADC1A7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Lednová dohoda</a:t>
            </a:r>
          </a:p>
        </p:txBody>
      </p:sp>
      <p:sp>
        <p:nvSpPr>
          <p:cNvPr id="3" name="Zástupný obsah 2">
            <a:extLst>
              <a:ext uri="{FF2B5EF4-FFF2-40B4-BE49-F238E27FC236}">
                <a16:creationId xmlns:a16="http://schemas.microsoft.com/office/drawing/2014/main" id="{4B863E7C-7EED-E5FE-D79F-C93487D906F1}"/>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Izrael měl propouštět palestinské vězně; v návrhu se uvádělo mj. 30 vězňů za každého civilního rukojmí a 50 za každou ženu-vojáka. </a:t>
            </a:r>
          </a:p>
          <a:p>
            <a:pPr algn="l">
              <a:lnSpc>
                <a:spcPct val="115000"/>
              </a:lnSpc>
              <a:spcAft>
                <a:spcPts val="600"/>
              </a:spcAft>
            </a:pPr>
            <a:r>
              <a:rPr lang="cs-CZ" sz="1800" b="0" dirty="0">
                <a:solidFill>
                  <a:srgbClr val="334155"/>
                </a:solidFill>
                <a:latin typeface="Calibri"/>
              </a:rPr>
              <a:t>Součástí byla pauza bojů, přesuny IDF mimo hustě osídlené oblasti a navýšení humanitární pomoci. </a:t>
            </a:r>
          </a:p>
          <a:p>
            <a:pPr algn="l">
              <a:lnSpc>
                <a:spcPct val="115000"/>
              </a:lnSpc>
              <a:spcAft>
                <a:spcPts val="600"/>
              </a:spcAft>
            </a:pPr>
            <a:r>
              <a:rPr lang="cs-CZ" sz="1800" b="0" dirty="0">
                <a:solidFill>
                  <a:srgbClr val="334155"/>
                </a:solidFill>
                <a:latin typeface="Calibri"/>
              </a:rPr>
              <a:t>Příměří fakticky začalo 19. 1. 2025 prvním kolem výměny (3 rukojmí / 90 vězňů).</a:t>
            </a:r>
          </a:p>
          <a:p>
            <a:pPr algn="l">
              <a:lnSpc>
                <a:spcPct val="115000"/>
              </a:lnSpc>
              <a:spcAft>
                <a:spcPts val="600"/>
              </a:spcAft>
            </a:pPr>
            <a:r>
              <a:rPr lang="cs-CZ" sz="1800" b="0" dirty="0">
                <a:solidFill>
                  <a:srgbClr val="334155"/>
                </a:solidFill>
                <a:latin typeface="Calibri"/>
              </a:rPr>
              <a:t>Proč to nevydrželo: dohoda vypršela/rozpadla se 18. 3. 2025 a bojové operace se obnovily; jednání o „další fázi“ se zadrhávala (časování, parametry „trvalého“ příměří, stažení IDF, záruky, správa Gazy)</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299</a:t>
            </a:r>
          </a:p>
        </p:txBody>
      </p:sp>
    </p:spTree>
    <p:extLst>
      <p:ext uri="{BB962C8B-B14F-4D97-AF65-F5344CB8AC3E}">
        <p14:creationId xmlns:p14="http://schemas.microsoft.com/office/powerpoint/2010/main" val="3137538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E95490B-4951-92F4-D220-0A0341F0E957}"/>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1:  Závěr Brežněvovy éry</a:t>
            </a:r>
          </a:p>
        </p:txBody>
      </p:sp>
      <p:sp>
        <p:nvSpPr>
          <p:cNvPr id="4" name="Zástupný symbol pro zápatí 3">
            <a:extLst>
              <a:ext uri="{FF2B5EF4-FFF2-40B4-BE49-F238E27FC236}">
                <a16:creationId xmlns:a16="http://schemas.microsoft.com/office/drawing/2014/main" id="{6FE67D47-573E-9CF1-1F08-764A12908C12}"/>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E04FC04-17EA-A8DE-BF81-D43642DE568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3</a:t>
            </a:fld>
            <a:endParaRPr lang="cs-CZ"/>
          </a:p>
        </p:txBody>
      </p:sp>
    </p:spTree>
    <p:extLst>
      <p:ext uri="{BB962C8B-B14F-4D97-AF65-F5344CB8AC3E}">
        <p14:creationId xmlns:p14="http://schemas.microsoft.com/office/powerpoint/2010/main" val="3815749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Nadpis 5">
            <a:extLst>
              <a:ext uri="{FF2B5EF4-FFF2-40B4-BE49-F238E27FC236}">
                <a16:creationId xmlns:a16="http://schemas.microsoft.com/office/drawing/2014/main" id="{37AF90B2-911A-2013-F64A-E519435D124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3: Sovětská válka v Afganistánu</a:t>
            </a:r>
          </a:p>
        </p:txBody>
      </p:sp>
      <p:sp>
        <p:nvSpPr>
          <p:cNvPr id="4" name="Zástupný symbol pro zápatí 3">
            <a:extLst>
              <a:ext uri="{FF2B5EF4-FFF2-40B4-BE49-F238E27FC236}">
                <a16:creationId xmlns:a16="http://schemas.microsoft.com/office/drawing/2014/main" id="{3CC6BBAB-CFEC-F86E-5A40-D9C226A1E94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6090386-B8EA-F1EE-643D-11475185AB3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30</a:t>
            </a:fld>
            <a:endParaRPr lang="cs-CZ"/>
          </a:p>
        </p:txBody>
      </p:sp>
    </p:spTree>
    <p:extLst>
      <p:ext uri="{BB962C8B-B14F-4D97-AF65-F5344CB8AC3E}">
        <p14:creationId xmlns:p14="http://schemas.microsoft.com/office/powerpoint/2010/main" val="51116849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8960922-B75B-1899-C080-CC8781E91EC2}"/>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Říjnová dohoda</a:t>
            </a:r>
          </a:p>
        </p:txBody>
      </p:sp>
      <p:sp>
        <p:nvSpPr>
          <p:cNvPr id="3" name="Zástupný obsah 2">
            <a:extLst>
              <a:ext uri="{FF2B5EF4-FFF2-40B4-BE49-F238E27FC236}">
                <a16:creationId xmlns:a16="http://schemas.microsoft.com/office/drawing/2014/main" id="{1745FECD-5970-21D7-AC36-C30AF53845DA}"/>
              </a:ext>
            </a:extLst>
          </p:cNvPr>
          <p:cNvSpPr>
            <a:spLocks noGrp="1"/>
          </p:cNvSpPr>
          <p:nvPr>
            <p:ph idx="1"/>
          </p:nvPr>
        </p:nvSpPr>
        <p:spPr/>
        <p:txBody>
          <a:bodyPr wrap="square" anchor="t">
            <a:normAutofit/>
          </a:bodyPr>
          <a:lstStyle/>
          <a:p>
            <a:pPr marL="0" indent="0" algn="l">
              <a:lnSpc>
                <a:spcPct val="115000"/>
              </a:lnSpc>
              <a:spcAft>
                <a:spcPts val="600"/>
              </a:spcAft>
              <a:buNone/>
            </a:pPr>
            <a:r>
              <a:rPr lang="cs-CZ" sz="1800" b="0" dirty="0">
                <a:solidFill>
                  <a:srgbClr val="334155"/>
                </a:solidFill>
                <a:latin typeface="Calibri"/>
              </a:rPr>
              <a:t>Po přeskupení/stažení IDF na dohodnutou linii (často popisovanou jako „</a:t>
            </a:r>
            <a:r>
              <a:rPr lang="cs-CZ" sz="1800" b="0" dirty="0" err="1">
                <a:solidFill>
                  <a:srgbClr val="334155"/>
                </a:solidFill>
                <a:latin typeface="Calibri"/>
              </a:rPr>
              <a:t>yellow</a:t>
            </a:r>
            <a:r>
              <a:rPr lang="cs-CZ" sz="1800" b="0" dirty="0">
                <a:solidFill>
                  <a:srgbClr val="334155"/>
                </a:solidFill>
                <a:latin typeface="Calibri"/>
              </a:rPr>
              <a:t> line“) mělo dojít k rychlému předání  všech 48 rukojmích do 72 hodin</a:t>
            </a:r>
            <a:endParaRPr lang="cs-CZ" dirty="0"/>
          </a:p>
          <a:p>
            <a:pPr marL="0" indent="0" algn="l">
              <a:lnSpc>
                <a:spcPct val="115000"/>
              </a:lnSpc>
              <a:spcAft>
                <a:spcPts val="600"/>
              </a:spcAft>
              <a:buNone/>
            </a:pPr>
            <a:r>
              <a:rPr lang="cs-CZ" sz="1800" b="0" dirty="0" err="1">
                <a:solidFill>
                  <a:srgbClr val="334155"/>
                </a:solidFill>
                <a:latin typeface="Calibri"/>
              </a:rPr>
              <a:t>Hamás</a:t>
            </a:r>
            <a:r>
              <a:rPr lang="cs-CZ" sz="1800" b="0" dirty="0">
                <a:solidFill>
                  <a:srgbClr val="334155"/>
                </a:solidFill>
                <a:latin typeface="Calibri"/>
              </a:rPr>
              <a:t> měl uvolnit posledních 20 živých rukojmích a Izrael měl propustit mimo jiné 250 dlouhodobě odsouzených a 1 700 zadržených z doby války, plus další skupiny (včetně nezletilých) a řešilo se i předávání těl. </a:t>
            </a:r>
          </a:p>
          <a:p>
            <a:pPr marL="0" indent="0" algn="l">
              <a:lnSpc>
                <a:spcPct val="115000"/>
              </a:lnSpc>
              <a:spcAft>
                <a:spcPts val="600"/>
              </a:spcAft>
              <a:buNone/>
            </a:pPr>
            <a:r>
              <a:rPr lang="cs-CZ" sz="1800" b="0" dirty="0">
                <a:solidFill>
                  <a:srgbClr val="334155"/>
                </a:solidFill>
                <a:latin typeface="Calibri"/>
              </a:rPr>
              <a:t>Očekával se masivní nárůst vjezdu humanitárních konvojů.</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300</a:t>
            </a:r>
          </a:p>
        </p:txBody>
      </p:sp>
    </p:spTree>
    <p:extLst>
      <p:ext uri="{BB962C8B-B14F-4D97-AF65-F5344CB8AC3E}">
        <p14:creationId xmlns:p14="http://schemas.microsoft.com/office/powerpoint/2010/main" val="2636558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6AD4FDC-2627-4547-EC82-25C75C9592E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Oslabit SSSR – válka v Afganistánu</a:t>
            </a:r>
          </a:p>
        </p:txBody>
      </p:sp>
      <p:sp>
        <p:nvSpPr>
          <p:cNvPr id="3" name="Zástupný obsah 2">
            <a:extLst>
              <a:ext uri="{FF2B5EF4-FFF2-40B4-BE49-F238E27FC236}">
                <a16:creationId xmlns:a16="http://schemas.microsoft.com/office/drawing/2014/main" id="{69999E2F-8973-5834-0666-4A4ED4A661B3}"/>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Invaze Sovětské armády se uskutečnila v prosinci 1979 pod záminkou údajné žádosti afghánských vládních představitelů a na základě dřívější sovětsko-afghánské Dohody o spolupráci, přátelství a dobrém sousedství. </a:t>
            </a:r>
          </a:p>
          <a:p>
            <a:pPr algn="l">
              <a:lnSpc>
                <a:spcPct val="115000"/>
              </a:lnSpc>
              <a:spcAft>
                <a:spcPts val="600"/>
              </a:spcAft>
            </a:pPr>
            <a:r>
              <a:rPr lang="cs-CZ" sz="1800" b="0" dirty="0">
                <a:solidFill>
                  <a:srgbClr val="334155"/>
                </a:solidFill>
                <a:latin typeface="Calibri"/>
              </a:rPr>
              <a:t>Především se však jednalo o přímou reakci na vyzbrojování </a:t>
            </a:r>
            <a:r>
              <a:rPr lang="cs-CZ" sz="1800" b="0" dirty="0" err="1">
                <a:solidFill>
                  <a:srgbClr val="334155"/>
                </a:solidFill>
                <a:latin typeface="Calibri"/>
              </a:rPr>
              <a:t>mudžahedinů</a:t>
            </a:r>
            <a:r>
              <a:rPr lang="cs-CZ" sz="1800" b="0" dirty="0">
                <a:solidFill>
                  <a:srgbClr val="334155"/>
                </a:solidFill>
                <a:latin typeface="Calibri"/>
              </a:rPr>
              <a:t> ze strany USA, které začalo od července 1979.</a:t>
            </a:r>
          </a:p>
          <a:p>
            <a:pPr algn="l">
              <a:lnSpc>
                <a:spcPct val="115000"/>
              </a:lnSpc>
              <a:spcAft>
                <a:spcPts val="600"/>
              </a:spcAft>
            </a:pPr>
            <a:r>
              <a:rPr lang="cs-CZ" sz="1800" b="0" dirty="0">
                <a:solidFill>
                  <a:srgbClr val="334155"/>
                </a:solidFill>
                <a:latin typeface="Calibri"/>
              </a:rPr>
              <a:t>Americká doktrína založená na strategii: “vše pro oslabení  postavení a vlivu SSSR.</a:t>
            </a:r>
          </a:p>
          <a:p>
            <a:pPr algn="l">
              <a:lnSpc>
                <a:spcPct val="115000"/>
              </a:lnSpc>
              <a:spcAft>
                <a:spcPts val="600"/>
              </a:spcAft>
            </a:pPr>
            <a:r>
              <a:rPr lang="cs-CZ" sz="1800" b="0" dirty="0">
                <a:solidFill>
                  <a:srgbClr val="334155"/>
                </a:solidFill>
                <a:latin typeface="Calibri"/>
              </a:rPr>
              <a:t>XXII. Letní olympijské hry v Moskvě</a:t>
            </a:r>
            <a:r>
              <a:rPr lang="cs-CZ" sz="1800" b="0" i="0" dirty="0">
                <a:solidFill>
                  <a:srgbClr val="334155"/>
                </a:solidFill>
                <a:effectLst/>
                <a:latin typeface="Calibri" panose="020B0604020202020204" pitchFamily="34" charset="0"/>
              </a:rPr>
              <a:t>. USA a další země Západu bojkotovaly tyto hry (účast pouze 80 zemí světa).</a:t>
            </a:r>
            <a:endParaRPr lang="cs-CZ" dirty="0"/>
          </a:p>
        </p:txBody>
      </p:sp>
      <p:sp>
        <p:nvSpPr>
          <p:cNvPr id="4" name="Zástupný symbol pro zápatí 3">
            <a:extLst>
              <a:ext uri="{FF2B5EF4-FFF2-40B4-BE49-F238E27FC236}">
                <a16:creationId xmlns:a16="http://schemas.microsoft.com/office/drawing/2014/main" id="{ED452B02-7FE6-8370-3A0F-B1DE90B16A7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92A1BBA-8D0E-F083-0222-154E4A106369}"/>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31</a:t>
            </a:fld>
            <a:endParaRPr lang="cs-CZ"/>
          </a:p>
        </p:txBody>
      </p:sp>
    </p:spTree>
    <p:extLst>
      <p:ext uri="{BB962C8B-B14F-4D97-AF65-F5344CB8AC3E}">
        <p14:creationId xmlns:p14="http://schemas.microsoft.com/office/powerpoint/2010/main" val="2891872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973BF3F-C88B-290C-BF2E-565D82D713B4}"/>
              </a:ext>
            </a:extLst>
          </p:cNvPr>
          <p:cNvSpPr>
            <a:spLocks noGrp="1"/>
          </p:cNvSpPr>
          <p:nvPr>
            <p:ph type="title"/>
          </p:nvPr>
        </p:nvSpPr>
        <p:spPr/>
        <p:txBody>
          <a:bodyPr wrap="square" anchor="t">
            <a:normAutofit fontScale="90000"/>
          </a:bodyPr>
          <a:lstStyle/>
          <a:p>
            <a:pPr algn="l">
              <a:lnSpc>
                <a:spcPct val="105000"/>
              </a:lnSpc>
              <a:spcAft>
                <a:spcPts val="400"/>
              </a:spcAft>
            </a:pPr>
            <a:br>
              <a:rPr lang="cs-CZ" dirty="0"/>
            </a:br>
            <a:r>
              <a:rPr lang="cs-CZ" sz="3400" b="1" dirty="0">
                <a:solidFill>
                  <a:srgbClr val="0F172A"/>
                </a:solidFill>
                <a:latin typeface="Calibri"/>
              </a:rPr>
              <a:t>Zbigniew </a:t>
            </a:r>
            <a:r>
              <a:rPr lang="cs-CZ" sz="3400" b="1" dirty="0" err="1">
                <a:solidFill>
                  <a:srgbClr val="0F172A"/>
                </a:solidFill>
                <a:latin typeface="Calibri"/>
              </a:rPr>
              <a:t>Brzezinski</a:t>
            </a:r>
            <a:br>
              <a:rPr lang="cs-CZ" dirty="0"/>
            </a:br>
            <a:endParaRPr lang="cs-CZ" dirty="0"/>
          </a:p>
        </p:txBody>
      </p:sp>
      <p:sp>
        <p:nvSpPr>
          <p:cNvPr id="3" name="Zástupný obsah 2">
            <a:extLst>
              <a:ext uri="{FF2B5EF4-FFF2-40B4-BE49-F238E27FC236}">
                <a16:creationId xmlns:a16="http://schemas.microsoft.com/office/drawing/2014/main" id="{6F9582DB-EE2A-3F85-5997-E92CF7485BFA}"/>
              </a:ext>
            </a:extLst>
          </p:cNvPr>
          <p:cNvSpPr>
            <a:spLocks noGrp="1"/>
          </p:cNvSpPr>
          <p:nvPr>
            <p:ph idx="1"/>
          </p:nvPr>
        </p:nvSpPr>
        <p:spPr/>
        <p:txBody>
          <a:bodyPr wrap="square" anchor="t">
            <a:normAutofit/>
          </a:bodyPr>
          <a:lstStyle/>
          <a:p>
            <a:pPr algn="l">
              <a:lnSpc>
                <a:spcPct val="115000"/>
              </a:lnSpc>
              <a:spcAft>
                <a:spcPts val="600"/>
              </a:spcAft>
            </a:pPr>
            <a:r>
              <a:rPr lang="cs-CZ" sz="2000" b="0" dirty="0">
                <a:solidFill>
                  <a:srgbClr val="334155"/>
                </a:solidFill>
                <a:latin typeface="Calibri"/>
              </a:rPr>
              <a:t>Zbigniew Kazimierz </a:t>
            </a:r>
            <a:r>
              <a:rPr lang="cs-CZ" sz="2000" b="0" dirty="0" err="1">
                <a:solidFill>
                  <a:srgbClr val="334155"/>
                </a:solidFill>
                <a:latin typeface="Calibri"/>
              </a:rPr>
              <a:t>Brzeziński</a:t>
            </a:r>
            <a:r>
              <a:rPr lang="cs-CZ" sz="2000" b="0" dirty="0">
                <a:solidFill>
                  <a:srgbClr val="334155"/>
                </a:solidFill>
                <a:latin typeface="Calibri"/>
              </a:rPr>
              <a:t> (28. 3. 1928 – 26. 5. 2017 ) -  polsko-americký politolog, vedle Henryho </a:t>
            </a:r>
            <a:r>
              <a:rPr lang="cs-CZ" sz="2000" b="0" dirty="0" err="1">
                <a:solidFill>
                  <a:srgbClr val="334155"/>
                </a:solidFill>
                <a:latin typeface="Calibri"/>
              </a:rPr>
              <a:t>Kissingera</a:t>
            </a:r>
            <a:r>
              <a:rPr lang="cs-CZ" sz="2000" b="0" dirty="0">
                <a:solidFill>
                  <a:srgbClr val="334155"/>
                </a:solidFill>
                <a:latin typeface="Calibri"/>
              </a:rPr>
              <a:t> a Samuela P. </a:t>
            </a:r>
            <a:r>
              <a:rPr lang="cs-CZ" sz="2000" b="0" dirty="0" err="1">
                <a:solidFill>
                  <a:srgbClr val="334155"/>
                </a:solidFill>
                <a:latin typeface="Calibri"/>
              </a:rPr>
              <a:t>Huntingtona</a:t>
            </a:r>
            <a:r>
              <a:rPr lang="cs-CZ" sz="2000" b="0" dirty="0">
                <a:solidFill>
                  <a:srgbClr val="334155"/>
                </a:solidFill>
                <a:latin typeface="Calibri"/>
              </a:rPr>
              <a:t> považovaný za šedou eminenci americké zahraniční politiky.</a:t>
            </a:r>
          </a:p>
          <a:p>
            <a:pPr algn="l">
              <a:lnSpc>
                <a:spcPct val="115000"/>
              </a:lnSpc>
              <a:spcAft>
                <a:spcPts val="600"/>
              </a:spcAft>
            </a:pPr>
            <a:r>
              <a:rPr lang="cs-CZ" sz="2000" b="0" dirty="0">
                <a:solidFill>
                  <a:srgbClr val="334155"/>
                </a:solidFill>
                <a:latin typeface="Calibri"/>
              </a:rPr>
              <a:t>V letech 1977–1981 byl bezpečnostním poradcem amerického prezidenta Jimmyho Cartera a později zahraničně-politickým poradcem Baracka Obamy. </a:t>
            </a:r>
          </a:p>
        </p:txBody>
      </p:sp>
      <p:sp>
        <p:nvSpPr>
          <p:cNvPr id="4" name="Zástupný symbol pro zápatí 3">
            <a:extLst>
              <a:ext uri="{FF2B5EF4-FFF2-40B4-BE49-F238E27FC236}">
                <a16:creationId xmlns:a16="http://schemas.microsoft.com/office/drawing/2014/main" id="{DFD4C54E-E19F-A00A-0F70-9AF49864C02E}"/>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5E556C35-7ECE-609B-3785-DDD34A46ABDD}"/>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32</a:t>
            </a:fld>
            <a:endParaRPr lang="cs-CZ"/>
          </a:p>
        </p:txBody>
      </p:sp>
    </p:spTree>
    <p:extLst>
      <p:ext uri="{BB962C8B-B14F-4D97-AF65-F5344CB8AC3E}">
        <p14:creationId xmlns:p14="http://schemas.microsoft.com/office/powerpoint/2010/main" val="1942593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102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28" name="Rectangle 102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E9D4429-3674-9079-CF1C-5B4F26E5F1BD}"/>
              </a:ext>
            </a:extLst>
          </p:cNvPr>
          <p:cNvSpPr>
            <a:spLocks noGrp="1"/>
          </p:cNvSpPr>
          <p:nvPr>
            <p:ph type="title"/>
          </p:nvPr>
        </p:nvSpPr>
        <p:spPr>
          <a:xfrm>
            <a:off x="838200" y="1174819"/>
            <a:ext cx="4375151" cy="2858363"/>
          </a:xfrm>
        </p:spPr>
        <p:txBody>
          <a:bodyPr vert="horz" wrap="square" rtlCol="0" anchor="t">
            <a:normAutofit/>
          </a:bodyPr>
          <a:lstStyle/>
          <a:p>
            <a:pPr algn="l">
              <a:lnSpc>
                <a:spcPct val="105000"/>
              </a:lnSpc>
              <a:spcAft>
                <a:spcPts val="400"/>
              </a:spcAft>
            </a:pPr>
            <a:r>
              <a:rPr lang="en-US" sz="3400" b="1">
                <a:solidFill>
                  <a:srgbClr val="0F172A"/>
                </a:solidFill>
                <a:latin typeface="Calibri"/>
              </a:rPr>
              <a:t>Zbigniew Brzezinski</a:t>
            </a:r>
          </a:p>
        </p:txBody>
      </p:sp>
      <p:pic>
        <p:nvPicPr>
          <p:cNvPr id="1026" name="Picture 2" descr="Zbigniew Brzezinski - Wikipedia">
            <a:extLst>
              <a:ext uri="{FF2B5EF4-FFF2-40B4-BE49-F238E27FC236}">
                <a16:creationId xmlns:a16="http://schemas.microsoft.com/office/drawing/2014/main" id="{0A27928B-A3EC-29D8-2936-CE3DFA4FDB6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147" r="-1" b="3522"/>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5D671034-7CAE-307B-818F-0B3F2A3ECA2E}"/>
              </a:ext>
            </a:extLst>
          </p:cNvPr>
          <p:cNvSpPr>
            <a:spLocks noGrp="1"/>
          </p:cNvSpPr>
          <p:nvPr>
            <p:ph type="sldNum" sz="quarter" idx="12"/>
          </p:nvPr>
        </p:nvSpPr>
        <p:spPr>
          <a:xfrm>
            <a:off x="8737600" y="466933"/>
            <a:ext cx="2635250" cy="707886"/>
          </a:xfrm>
        </p:spPr>
        <p:txBody>
          <a:bodyPr vert="horz" wrap="square" rtlCol="0" anchor="ctr">
            <a:normAutofit/>
          </a:bodyPr>
          <a:lstStyle/>
          <a:p>
            <a:pPr algn="r">
              <a:lnSpc>
                <a:spcPct val="100000"/>
              </a:lnSpc>
              <a:spcAft>
                <a:spcPts val="0"/>
              </a:spcAft>
              <a:defRPr/>
            </a:pPr>
            <a:fld id="{789B0A88-CBF1-4A65-9018-C7FEF8242273}" type="slidenum">
              <a:rPr lang="en-US" sz="4400">
                <a:solidFill>
                  <a:srgbClr val="FFFFFF"/>
                </a:solidFill>
                <a:latin typeface="Calibri" panose="020F0502020204030204"/>
              </a:rPr>
              <a:pPr>
                <a:lnSpc>
                  <a:spcPct val="90000"/>
                </a:lnSpc>
                <a:spcAft>
                  <a:spcPts val="600"/>
                </a:spcAft>
                <a:defRPr/>
              </a:pPr>
              <a:t>33</a:t>
            </a:fld>
            <a:endParaRPr lang="en-US" sz="4400">
              <a:solidFill>
                <a:srgbClr val="FFFFFF"/>
              </a:solidFill>
              <a:latin typeface="Calibri" panose="020F0502020204030204"/>
            </a:endParaRPr>
          </a:p>
        </p:txBody>
      </p:sp>
      <p:sp>
        <p:nvSpPr>
          <p:cNvPr id="4" name="Zástupný symbol pro zápatí 3">
            <a:extLst>
              <a:ext uri="{FF2B5EF4-FFF2-40B4-BE49-F238E27FC236}">
                <a16:creationId xmlns:a16="http://schemas.microsoft.com/office/drawing/2014/main" id="{82D88207-5F7A-7510-46EC-EB1698F697C1}"/>
              </a:ext>
            </a:extLst>
          </p:cNvPr>
          <p:cNvSpPr>
            <a:spLocks noGrp="1"/>
          </p:cNvSpPr>
          <p:nvPr>
            <p:ph type="ftr" sz="quarter" idx="11"/>
          </p:nvPr>
        </p:nvSpPr>
        <p:spPr>
          <a:xfrm>
            <a:off x="7859713" y="6025942"/>
            <a:ext cx="3497262"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Tree>
    <p:extLst>
      <p:ext uri="{BB962C8B-B14F-4D97-AF65-F5344CB8AC3E}">
        <p14:creationId xmlns:p14="http://schemas.microsoft.com/office/powerpoint/2010/main" val="2832610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B83C09A-BA6C-F53D-A445-1E1D61C9B12E}"/>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Americká angažovanost</a:t>
            </a:r>
          </a:p>
        </p:txBody>
      </p:sp>
      <p:sp>
        <p:nvSpPr>
          <p:cNvPr id="3" name="Zástupný obsah 2">
            <a:extLst>
              <a:ext uri="{FF2B5EF4-FFF2-40B4-BE49-F238E27FC236}">
                <a16:creationId xmlns:a16="http://schemas.microsoft.com/office/drawing/2014/main" id="{1CF8C1C7-1583-3E67-8701-E3807D675B29}"/>
              </a:ext>
            </a:extLst>
          </p:cNvPr>
          <p:cNvSpPr>
            <a:spLocks noGrp="1"/>
          </p:cNvSpPr>
          <p:nvPr>
            <p:ph idx="1"/>
          </p:nvPr>
        </p:nvSpPr>
        <p:spPr/>
        <p:txBody>
          <a:bodyPr wrap="square" anchor="t"/>
          <a:lstStyle/>
          <a:p>
            <a:pPr algn="l">
              <a:lnSpc>
                <a:spcPct val="115000"/>
              </a:lnSpc>
              <a:spcAft>
                <a:spcPts val="600"/>
              </a:spcAft>
            </a:pPr>
            <a:r>
              <a:rPr lang="cs-CZ" sz="1800" b="0" i="0" dirty="0">
                <a:solidFill>
                  <a:srgbClr val="334155"/>
                </a:solidFill>
                <a:effectLst/>
                <a:latin typeface="Calibri"/>
              </a:rPr>
              <a:t>CIA začala poskytovat pomoc </a:t>
            </a:r>
            <a:r>
              <a:rPr lang="cs-CZ" sz="1800" b="0" i="0" dirty="0" err="1">
                <a:solidFill>
                  <a:srgbClr val="334155"/>
                </a:solidFill>
                <a:effectLst/>
                <a:latin typeface="Calibri"/>
              </a:rPr>
              <a:t>Mudžáhedínům</a:t>
            </a:r>
            <a:r>
              <a:rPr lang="cs-CZ" sz="1800" b="0" i="0" dirty="0">
                <a:solidFill>
                  <a:srgbClr val="334155"/>
                </a:solidFill>
                <a:effectLst/>
                <a:latin typeface="Calibri"/>
              </a:rPr>
              <a:t>  v roce 1980.  Dne  3. července 1979 podepsal prezident Carter první směrnici pro tajnou pomoc proti odpůrcům prosovětského režimu v Kábulu. </a:t>
            </a:r>
          </a:p>
          <a:p>
            <a:pPr algn="l">
              <a:lnSpc>
                <a:spcPct val="115000"/>
              </a:lnSpc>
              <a:spcAft>
                <a:spcPts val="600"/>
              </a:spcAft>
            </a:pPr>
            <a:r>
              <a:rPr lang="cs-CZ" sz="1800" b="0" i="0" dirty="0">
                <a:solidFill>
                  <a:srgbClr val="334155"/>
                </a:solidFill>
                <a:effectLst/>
                <a:latin typeface="Calibri"/>
              </a:rPr>
              <a:t>Tajná operace  Rusy vtáhla do afgánské pasti. Vůle USA vnutit  Sovětskému svazu jeho vietnamskou válku. </a:t>
            </a:r>
          </a:p>
          <a:p>
            <a:pPr algn="l">
              <a:lnSpc>
                <a:spcPct val="115000"/>
              </a:lnSpc>
              <a:spcAft>
                <a:spcPts val="600"/>
              </a:spcAft>
            </a:pPr>
            <a:r>
              <a:rPr lang="cs-CZ" sz="1800" b="0" i="0" dirty="0">
                <a:solidFill>
                  <a:srgbClr val="334155"/>
                </a:solidFill>
                <a:effectLst/>
                <a:latin typeface="Calibri"/>
              </a:rPr>
              <a:t>Skutečně, po téměř 10 let muselo Moskva vést nepodporovanou válku, konflikt, který způsobil demoralizaci a nakonec rozpad sovětského impéria.</a:t>
            </a:r>
            <a:endParaRPr lang="cs-CZ" dirty="0"/>
          </a:p>
        </p:txBody>
      </p:sp>
      <p:sp>
        <p:nvSpPr>
          <p:cNvPr id="4" name="Zástupný symbol pro zápatí 3">
            <a:extLst>
              <a:ext uri="{FF2B5EF4-FFF2-40B4-BE49-F238E27FC236}">
                <a16:creationId xmlns:a16="http://schemas.microsoft.com/office/drawing/2014/main" id="{EDB71B4F-4E84-1CB6-CB70-0D5263FC55AD}"/>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832F822-D9CE-9FD2-905E-C44DACB84511}"/>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34</a:t>
            </a:fld>
            <a:endParaRPr lang="cs-CZ"/>
          </a:p>
        </p:txBody>
      </p:sp>
    </p:spTree>
    <p:extLst>
      <p:ext uri="{BB962C8B-B14F-4D97-AF65-F5344CB8AC3E}">
        <p14:creationId xmlns:p14="http://schemas.microsoft.com/office/powerpoint/2010/main" val="3914774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B71365D-FC5D-333D-3E5C-7C183E19325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Mudžahedíni</a:t>
            </a:r>
          </a:p>
        </p:txBody>
      </p:sp>
      <p:sp>
        <p:nvSpPr>
          <p:cNvPr id="3" name="Zástupný obsah 2">
            <a:extLst>
              <a:ext uri="{FF2B5EF4-FFF2-40B4-BE49-F238E27FC236}">
                <a16:creationId xmlns:a16="http://schemas.microsoft.com/office/drawing/2014/main" id="{B1E35BBC-49ED-C958-E038-5A4CBE4AC29A}"/>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Mudžáhid  „ten, kdo o něco usiluje”, resp. „ten, kdo bojuje v džihádu” množ. č. </a:t>
            </a:r>
            <a:r>
              <a:rPr lang="cs-CZ" sz="1800" b="0" dirty="0" err="1">
                <a:solidFill>
                  <a:srgbClr val="334155"/>
                </a:solidFill>
                <a:latin typeface="Calibri"/>
              </a:rPr>
              <a:t>mudžáhedíni</a:t>
            </a:r>
            <a:r>
              <a:rPr lang="cs-CZ" sz="1800" b="0" dirty="0">
                <a:solidFill>
                  <a:srgbClr val="334155"/>
                </a:solidFill>
                <a:latin typeface="Calibri"/>
              </a:rPr>
              <a:t> je muslim angažovaný a bojující v džihádu.</a:t>
            </a:r>
          </a:p>
          <a:p>
            <a:pPr algn="l">
              <a:lnSpc>
                <a:spcPct val="115000"/>
              </a:lnSpc>
              <a:spcAft>
                <a:spcPts val="600"/>
              </a:spcAft>
            </a:pPr>
            <a:r>
              <a:rPr lang="cs-CZ" sz="1800" b="0" dirty="0">
                <a:solidFill>
                  <a:srgbClr val="334155"/>
                </a:solidFill>
                <a:latin typeface="Calibri"/>
              </a:rPr>
              <a:t>Slovo mudžáhid bylo v západním světě poprvé definováno v roce 1958 pro muslimské </a:t>
            </a:r>
            <a:r>
              <a:rPr lang="cs-CZ" sz="1800" b="0" dirty="0" err="1">
                <a:solidFill>
                  <a:srgbClr val="334155"/>
                </a:solidFill>
                <a:latin typeface="Calibri"/>
              </a:rPr>
              <a:t>guerrilové</a:t>
            </a:r>
            <a:r>
              <a:rPr lang="cs-CZ" sz="1800" b="0" dirty="0">
                <a:solidFill>
                  <a:srgbClr val="334155"/>
                </a:solidFill>
                <a:latin typeface="Calibri"/>
              </a:rPr>
              <a:t> vzbouřence </a:t>
            </a:r>
          </a:p>
          <a:p>
            <a:pPr algn="l">
              <a:lnSpc>
                <a:spcPct val="115000"/>
              </a:lnSpc>
              <a:spcAft>
                <a:spcPts val="600"/>
              </a:spcAft>
            </a:pPr>
            <a:r>
              <a:rPr lang="cs-CZ" sz="1800" b="0" dirty="0">
                <a:solidFill>
                  <a:srgbClr val="334155"/>
                </a:solidFill>
                <a:latin typeface="Calibri"/>
              </a:rPr>
              <a:t>Mudžahedíny lze nalézt ve všech zemích světa, ve kterých má vliv islám – Indie a Kašmír, Írán a Irák, Myanmar a Filipíny, Somálsko i ve válce v </a:t>
            </a:r>
            <a:r>
              <a:rPr lang="cs-CZ" sz="1800" b="0" dirty="0" err="1">
                <a:solidFill>
                  <a:srgbClr val="334155"/>
                </a:solidFill>
                <a:latin typeface="Calibri"/>
              </a:rPr>
              <a:t>Čečně</a:t>
            </a:r>
            <a:r>
              <a:rPr lang="cs-CZ" sz="1800" b="0" dirty="0">
                <a:solidFill>
                  <a:srgbClr val="334155"/>
                </a:solidFill>
                <a:latin typeface="Calibri"/>
              </a:rPr>
              <a:t>. </a:t>
            </a:r>
          </a:p>
          <a:p>
            <a:pPr algn="l">
              <a:lnSpc>
                <a:spcPct val="115000"/>
              </a:lnSpc>
              <a:spcAft>
                <a:spcPts val="600"/>
              </a:spcAft>
            </a:pPr>
            <a:r>
              <a:rPr lang="cs-CZ" sz="1800" b="0">
                <a:solidFill>
                  <a:srgbClr val="334155"/>
                </a:solidFill>
                <a:latin typeface="Calibri"/>
              </a:rPr>
              <a:t>Nejznámější </a:t>
            </a:r>
            <a:r>
              <a:rPr lang="cs-CZ" sz="1800" b="0" dirty="0">
                <a:solidFill>
                  <a:srgbClr val="334155"/>
                </a:solidFill>
                <a:latin typeface="Calibri"/>
              </a:rPr>
              <a:t>událostí, která vedla ke zformování mudžahedínů z více než 30 muslimských zemí, byla sovětská invaze do Afghánistánu v roce 1979. </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344931DF-95C9-1E91-7244-6904129A7DB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60532C4F-BB25-4173-E237-665E15AC571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35</a:t>
            </a:fld>
            <a:endParaRPr lang="cs-CZ"/>
          </a:p>
        </p:txBody>
      </p:sp>
    </p:spTree>
    <p:extLst>
      <p:ext uri="{BB962C8B-B14F-4D97-AF65-F5344CB8AC3E}">
        <p14:creationId xmlns:p14="http://schemas.microsoft.com/office/powerpoint/2010/main" val="2257932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BA5DED1-16D5-3DF8-0099-C6DE036BC837}"/>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Džihád </a:t>
            </a:r>
          </a:p>
        </p:txBody>
      </p:sp>
      <p:sp>
        <p:nvSpPr>
          <p:cNvPr id="3" name="Zástupný obsah 2">
            <a:extLst>
              <a:ext uri="{FF2B5EF4-FFF2-40B4-BE49-F238E27FC236}">
                <a16:creationId xmlns:a16="http://schemas.microsoft.com/office/drawing/2014/main" id="{9090899D-2466-0820-742D-DDE697BCE17E}"/>
              </a:ext>
            </a:extLst>
          </p:cNvPr>
          <p:cNvSpPr>
            <a:spLocks noGrp="1"/>
          </p:cNvSpPr>
          <p:nvPr>
            <p:ph idx="1"/>
          </p:nvPr>
        </p:nvSpPr>
        <p:spPr/>
        <p:txBody>
          <a:bodyPr wrap="square" anchor="t"/>
          <a:lstStyle/>
          <a:p>
            <a:pPr marL="457200" indent="-457200" algn="l">
              <a:lnSpc>
                <a:spcPct val="115000"/>
              </a:lnSpc>
              <a:spcAft>
                <a:spcPts val="600"/>
              </a:spcAft>
              <a:buFont typeface="+mj-lt"/>
              <a:buAutoNum type="arabicPeriod"/>
            </a:pPr>
            <a:r>
              <a:rPr lang="en-US" sz="2000" b="0" dirty="0" err="1">
                <a:solidFill>
                  <a:srgbClr val="334155"/>
                </a:solidFill>
                <a:latin typeface="Calibri"/>
              </a:rPr>
              <a:t>Srdcem</a:t>
            </a:r>
            <a:r>
              <a:rPr lang="en-US" sz="2000" b="0" dirty="0">
                <a:solidFill>
                  <a:srgbClr val="334155"/>
                </a:solidFill>
                <a:latin typeface="Calibri"/>
              </a:rPr>
              <a:t> – </a:t>
            </a:r>
            <a:r>
              <a:rPr lang="en-US" sz="2000" b="0" dirty="0" err="1">
                <a:solidFill>
                  <a:srgbClr val="334155"/>
                </a:solidFill>
                <a:latin typeface="Calibri"/>
              </a:rPr>
              <a:t>prohlubování</a:t>
            </a:r>
            <a:r>
              <a:rPr lang="en-US" sz="2000" b="0" dirty="0">
                <a:solidFill>
                  <a:srgbClr val="334155"/>
                </a:solidFill>
                <a:latin typeface="Calibri"/>
              </a:rPr>
              <a:t> </a:t>
            </a:r>
            <a:r>
              <a:rPr lang="en-US" sz="2000" b="0" dirty="0" err="1">
                <a:solidFill>
                  <a:srgbClr val="334155"/>
                </a:solidFill>
                <a:latin typeface="Calibri"/>
              </a:rPr>
              <a:t>osobní</a:t>
            </a:r>
            <a:r>
              <a:rPr lang="en-US" sz="2000" b="0" dirty="0">
                <a:solidFill>
                  <a:srgbClr val="334155"/>
                </a:solidFill>
                <a:latin typeface="Calibri"/>
              </a:rPr>
              <a:t> </a:t>
            </a:r>
            <a:r>
              <a:rPr lang="en-US" sz="2000" b="0" dirty="0" err="1">
                <a:solidFill>
                  <a:srgbClr val="334155"/>
                </a:solidFill>
                <a:latin typeface="Calibri"/>
              </a:rPr>
              <a:t>zbožnosti</a:t>
            </a:r>
            <a:endParaRPr lang="en-US" dirty="0"/>
          </a:p>
          <a:p>
            <a:pPr marL="457200" indent="-457200" algn="l">
              <a:lnSpc>
                <a:spcPct val="115000"/>
              </a:lnSpc>
              <a:spcAft>
                <a:spcPts val="600"/>
              </a:spcAft>
              <a:buFont typeface="+mj-lt"/>
              <a:buAutoNum type="arabicPeriod"/>
            </a:pPr>
            <a:r>
              <a:rPr lang="en-US" sz="2000" b="0" dirty="0" err="1">
                <a:solidFill>
                  <a:srgbClr val="334155"/>
                </a:solidFill>
                <a:latin typeface="Calibri"/>
              </a:rPr>
              <a:t>Jazykem</a:t>
            </a:r>
            <a:r>
              <a:rPr lang="en-US" sz="2000" b="0" dirty="0">
                <a:solidFill>
                  <a:srgbClr val="334155"/>
                </a:solidFill>
                <a:latin typeface="Calibri"/>
              </a:rPr>
              <a:t>- </a:t>
            </a:r>
            <a:r>
              <a:rPr lang="en-US" sz="2000" b="0" dirty="0" err="1">
                <a:solidFill>
                  <a:srgbClr val="334155"/>
                </a:solidFill>
                <a:latin typeface="Calibri"/>
              </a:rPr>
              <a:t>šíření</a:t>
            </a:r>
            <a:r>
              <a:rPr lang="en-US" sz="2000" b="0" dirty="0">
                <a:solidFill>
                  <a:srgbClr val="334155"/>
                </a:solidFill>
                <a:latin typeface="Calibri"/>
              </a:rPr>
              <a:t> </a:t>
            </a:r>
            <a:r>
              <a:rPr lang="en-US" sz="2000" b="0" dirty="0" err="1">
                <a:solidFill>
                  <a:srgbClr val="334155"/>
                </a:solidFill>
                <a:latin typeface="Calibri"/>
              </a:rPr>
              <a:t>Pravdy</a:t>
            </a:r>
            <a:endParaRPr lang="en-US" dirty="0"/>
          </a:p>
          <a:p>
            <a:pPr marL="457200" indent="-457200" algn="l">
              <a:lnSpc>
                <a:spcPct val="115000"/>
              </a:lnSpc>
              <a:spcAft>
                <a:spcPts val="600"/>
              </a:spcAft>
              <a:buFont typeface="+mj-lt"/>
              <a:buAutoNum type="arabicPeriod"/>
            </a:pPr>
            <a:r>
              <a:rPr lang="en-US" sz="2000" b="0" dirty="0" err="1">
                <a:solidFill>
                  <a:srgbClr val="334155"/>
                </a:solidFill>
                <a:latin typeface="Calibri"/>
              </a:rPr>
              <a:t>Rukou</a:t>
            </a:r>
            <a:r>
              <a:rPr lang="en-US" sz="2000" b="0" dirty="0">
                <a:solidFill>
                  <a:srgbClr val="334155"/>
                </a:solidFill>
                <a:latin typeface="Calibri"/>
              </a:rPr>
              <a:t> – </a:t>
            </a:r>
            <a:r>
              <a:rPr lang="en-US" sz="2000" b="0" dirty="0" err="1">
                <a:solidFill>
                  <a:srgbClr val="334155"/>
                </a:solidFill>
                <a:latin typeface="Calibri"/>
              </a:rPr>
              <a:t>obecně</a:t>
            </a:r>
            <a:r>
              <a:rPr lang="en-US" sz="2000" b="0" dirty="0">
                <a:solidFill>
                  <a:srgbClr val="334155"/>
                </a:solidFill>
                <a:latin typeface="Calibri"/>
              </a:rPr>
              <a:t> </a:t>
            </a:r>
            <a:r>
              <a:rPr lang="en-US" sz="2000" b="0" dirty="0" err="1">
                <a:solidFill>
                  <a:srgbClr val="334155"/>
                </a:solidFill>
                <a:latin typeface="Calibri"/>
              </a:rPr>
              <a:t>záslužná</a:t>
            </a:r>
            <a:r>
              <a:rPr lang="en-US" sz="2000" b="0" dirty="0">
                <a:solidFill>
                  <a:srgbClr val="334155"/>
                </a:solidFill>
                <a:latin typeface="Calibri"/>
              </a:rPr>
              <a:t> a </a:t>
            </a:r>
            <a:r>
              <a:rPr lang="en-US" sz="2000" b="0" dirty="0" err="1">
                <a:solidFill>
                  <a:srgbClr val="334155"/>
                </a:solidFill>
                <a:latin typeface="Calibri"/>
              </a:rPr>
              <a:t>charitativní</a:t>
            </a:r>
            <a:r>
              <a:rPr lang="en-US" sz="2000" b="0" dirty="0">
                <a:solidFill>
                  <a:srgbClr val="334155"/>
                </a:solidFill>
                <a:latin typeface="Calibri"/>
              </a:rPr>
              <a:t> </a:t>
            </a:r>
            <a:r>
              <a:rPr lang="en-US" sz="2000" b="0" dirty="0" err="1">
                <a:solidFill>
                  <a:srgbClr val="334155"/>
                </a:solidFill>
                <a:latin typeface="Calibri"/>
              </a:rPr>
              <a:t>činnost</a:t>
            </a:r>
            <a:endParaRPr lang="en-US" dirty="0"/>
          </a:p>
          <a:p>
            <a:pPr marL="457200" indent="-457200" algn="l">
              <a:lnSpc>
                <a:spcPct val="115000"/>
              </a:lnSpc>
              <a:spcAft>
                <a:spcPts val="600"/>
              </a:spcAft>
              <a:buFont typeface="+mj-lt"/>
              <a:buAutoNum type="arabicPeriod"/>
            </a:pPr>
            <a:r>
              <a:rPr lang="en-US" sz="2000" b="0" dirty="0" err="1">
                <a:solidFill>
                  <a:srgbClr val="334155"/>
                </a:solidFill>
                <a:latin typeface="Calibri"/>
              </a:rPr>
              <a:t>Mečem</a:t>
            </a:r>
            <a:r>
              <a:rPr lang="en-US" sz="2000" b="0" dirty="0">
                <a:solidFill>
                  <a:srgbClr val="334155"/>
                </a:solidFill>
                <a:latin typeface="Calibri"/>
              </a:rPr>
              <a:t> –  </a:t>
            </a:r>
            <a:r>
              <a:rPr lang="en-US" sz="2000" b="0" dirty="0" err="1">
                <a:solidFill>
                  <a:srgbClr val="334155"/>
                </a:solidFill>
                <a:latin typeface="Calibri"/>
              </a:rPr>
              <a:t>dvě</a:t>
            </a:r>
            <a:r>
              <a:rPr lang="en-US" sz="2000" b="0" dirty="0">
                <a:solidFill>
                  <a:srgbClr val="334155"/>
                </a:solidFill>
                <a:latin typeface="Calibri"/>
              </a:rPr>
              <a:t>  </a:t>
            </a:r>
            <a:r>
              <a:rPr lang="en-US" sz="2000" b="0" dirty="0" err="1">
                <a:solidFill>
                  <a:srgbClr val="334155"/>
                </a:solidFill>
                <a:latin typeface="Calibri"/>
              </a:rPr>
              <a:t>formy</a:t>
            </a:r>
            <a:r>
              <a:rPr lang="en-US" sz="2000" b="0" dirty="0">
                <a:solidFill>
                  <a:srgbClr val="334155"/>
                </a:solidFill>
                <a:latin typeface="Calibri"/>
              </a:rPr>
              <a:t>:</a:t>
            </a:r>
          </a:p>
          <a:p>
            <a:pPr marL="0" indent="0" algn="l">
              <a:lnSpc>
                <a:spcPct val="115000"/>
              </a:lnSpc>
              <a:spcAft>
                <a:spcPts val="600"/>
              </a:spcAft>
              <a:buNone/>
            </a:pPr>
            <a:r>
              <a:rPr lang="en-US" sz="2000" b="0" dirty="0">
                <a:solidFill>
                  <a:srgbClr val="334155"/>
                </a:solidFill>
                <a:latin typeface="Calibri"/>
              </a:rPr>
              <a:t>4 a) </a:t>
            </a:r>
            <a:r>
              <a:rPr lang="en-US" sz="2000" b="0" dirty="0" err="1">
                <a:solidFill>
                  <a:srgbClr val="334155"/>
                </a:solidFill>
                <a:latin typeface="Calibri"/>
              </a:rPr>
              <a:t>prosazovní</a:t>
            </a:r>
            <a:r>
              <a:rPr lang="en-US" sz="2000" b="0" dirty="0">
                <a:solidFill>
                  <a:srgbClr val="334155"/>
                </a:solidFill>
                <a:latin typeface="Calibri"/>
              </a:rPr>
              <a:t>   </a:t>
            </a:r>
            <a:r>
              <a:rPr lang="en-US" sz="2000" b="0" dirty="0" err="1">
                <a:solidFill>
                  <a:srgbClr val="334155"/>
                </a:solidFill>
                <a:latin typeface="Calibri"/>
              </a:rPr>
              <a:t>šíření</a:t>
            </a:r>
            <a:r>
              <a:rPr lang="en-US" sz="2000" b="0" dirty="0">
                <a:solidFill>
                  <a:srgbClr val="334155"/>
                </a:solidFill>
                <a:latin typeface="Calibri"/>
              </a:rPr>
              <a:t> </a:t>
            </a:r>
            <a:r>
              <a:rPr lang="en-US" sz="2000" b="0" dirty="0" err="1">
                <a:solidFill>
                  <a:srgbClr val="334155"/>
                </a:solidFill>
                <a:latin typeface="Calibri"/>
              </a:rPr>
              <a:t>víry</a:t>
            </a:r>
            <a:r>
              <a:rPr lang="en-US" sz="2000" b="0" dirty="0">
                <a:solidFill>
                  <a:srgbClr val="334155"/>
                </a:solidFill>
                <a:latin typeface="Calibri"/>
              </a:rPr>
              <a:t> </a:t>
            </a:r>
            <a:r>
              <a:rPr lang="en-US" sz="2000" b="0" dirty="0" err="1">
                <a:solidFill>
                  <a:srgbClr val="334155"/>
                </a:solidFill>
                <a:latin typeface="Calibri"/>
              </a:rPr>
              <a:t>vůči</a:t>
            </a:r>
            <a:r>
              <a:rPr lang="en-US" sz="2000" b="0" dirty="0">
                <a:solidFill>
                  <a:srgbClr val="334155"/>
                </a:solidFill>
                <a:latin typeface="Calibri"/>
              </a:rPr>
              <a:t> </a:t>
            </a:r>
            <a:r>
              <a:rPr lang="en-US" sz="2000" b="0" dirty="0" err="1">
                <a:solidFill>
                  <a:srgbClr val="334155"/>
                </a:solidFill>
                <a:latin typeface="Calibri"/>
              </a:rPr>
              <a:t>bezvěrcům</a:t>
            </a:r>
            <a:r>
              <a:rPr lang="en-US" sz="2000" b="0" dirty="0">
                <a:solidFill>
                  <a:srgbClr val="334155"/>
                </a:solidFill>
                <a:latin typeface="Calibri"/>
              </a:rPr>
              <a:t> </a:t>
            </a:r>
            <a:r>
              <a:rPr lang="en-US" sz="2000" b="0" dirty="0" err="1">
                <a:solidFill>
                  <a:srgbClr val="334155"/>
                </a:solidFill>
                <a:latin typeface="Calibri"/>
              </a:rPr>
              <a:t>na</a:t>
            </a:r>
            <a:r>
              <a:rPr lang="en-US" sz="2000" b="0" dirty="0">
                <a:solidFill>
                  <a:srgbClr val="334155"/>
                </a:solidFill>
                <a:latin typeface="Calibri"/>
              </a:rPr>
              <a:t> </a:t>
            </a:r>
            <a:r>
              <a:rPr lang="en-US" sz="2000" b="0" dirty="0" err="1">
                <a:solidFill>
                  <a:srgbClr val="334155"/>
                </a:solidFill>
                <a:latin typeface="Calibri"/>
              </a:rPr>
              <a:t>území</a:t>
            </a:r>
            <a:r>
              <a:rPr lang="en-US" sz="2000" b="0" dirty="0">
                <a:solidFill>
                  <a:srgbClr val="334155"/>
                </a:solidFill>
                <a:latin typeface="Calibri"/>
              </a:rPr>
              <a:t> </a:t>
            </a:r>
            <a:r>
              <a:rPr lang="en-US" sz="2000" b="0" dirty="0" err="1">
                <a:solidFill>
                  <a:srgbClr val="334155"/>
                </a:solidFill>
                <a:latin typeface="Calibri"/>
              </a:rPr>
              <a:t>islámského</a:t>
            </a:r>
            <a:r>
              <a:rPr lang="en-US" sz="2000" b="0" dirty="0">
                <a:solidFill>
                  <a:srgbClr val="334155"/>
                </a:solidFill>
                <a:latin typeface="Calibri"/>
              </a:rPr>
              <a:t> </a:t>
            </a:r>
            <a:r>
              <a:rPr lang="en-US" sz="2000" b="0" dirty="0" err="1">
                <a:solidFill>
                  <a:srgbClr val="334155"/>
                </a:solidFill>
                <a:latin typeface="Calibri"/>
              </a:rPr>
              <a:t>státu</a:t>
            </a:r>
            <a:r>
              <a:rPr lang="en-US" sz="2000" b="0" dirty="0">
                <a:solidFill>
                  <a:srgbClr val="334155"/>
                </a:solidFill>
                <a:latin typeface="Calibri"/>
              </a:rPr>
              <a:t>, </a:t>
            </a:r>
          </a:p>
          <a:p>
            <a:pPr marL="0" indent="0" algn="l">
              <a:lnSpc>
                <a:spcPct val="115000"/>
              </a:lnSpc>
              <a:spcAft>
                <a:spcPts val="600"/>
              </a:spcAft>
              <a:buNone/>
            </a:pPr>
            <a:r>
              <a:rPr lang="en-US" sz="2000" b="0" dirty="0">
                <a:solidFill>
                  <a:srgbClr val="334155"/>
                </a:solidFill>
                <a:latin typeface="Calibri"/>
              </a:rPr>
              <a:t>4 b) </a:t>
            </a:r>
            <a:r>
              <a:rPr lang="en-US" sz="2000" b="0" dirty="0" err="1">
                <a:solidFill>
                  <a:srgbClr val="334155"/>
                </a:solidFill>
                <a:latin typeface="Calibri"/>
              </a:rPr>
              <a:t>obrana</a:t>
            </a:r>
            <a:r>
              <a:rPr lang="en-US" sz="2000" b="0" dirty="0">
                <a:solidFill>
                  <a:srgbClr val="334155"/>
                </a:solidFill>
                <a:latin typeface="Calibri"/>
              </a:rPr>
              <a:t> </a:t>
            </a:r>
            <a:r>
              <a:rPr lang="en-US" sz="2000" b="0" dirty="0" err="1">
                <a:solidFill>
                  <a:srgbClr val="334155"/>
                </a:solidFill>
                <a:latin typeface="Calibri"/>
              </a:rPr>
              <a:t>proti</a:t>
            </a:r>
            <a:r>
              <a:rPr lang="en-US" sz="2000" b="0" dirty="0">
                <a:solidFill>
                  <a:srgbClr val="334155"/>
                </a:solidFill>
                <a:latin typeface="Calibri"/>
              </a:rPr>
              <a:t> </a:t>
            </a:r>
            <a:r>
              <a:rPr lang="en-US" sz="2000" b="0" dirty="0" err="1">
                <a:solidFill>
                  <a:srgbClr val="334155"/>
                </a:solidFill>
                <a:latin typeface="Calibri"/>
              </a:rPr>
              <a:t>vnějšímu</a:t>
            </a:r>
            <a:r>
              <a:rPr lang="en-US" sz="2000" b="0" dirty="0">
                <a:solidFill>
                  <a:srgbClr val="334155"/>
                </a:solidFill>
                <a:latin typeface="Calibri"/>
              </a:rPr>
              <a:t> </a:t>
            </a:r>
            <a:r>
              <a:rPr lang="en-US" sz="2000" b="0" dirty="0" err="1">
                <a:solidFill>
                  <a:srgbClr val="334155"/>
                </a:solidFill>
                <a:latin typeface="Calibri"/>
              </a:rPr>
              <a:t>nepříteli</a:t>
            </a:r>
            <a:endParaRPr lang="en-US" dirty="0"/>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BFDFD189-AC3A-8AFF-054A-6B5237F78A2B}"/>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F1C15EF-4D65-6E68-B1E1-9E4D41E4A72D}"/>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36</a:t>
            </a:fld>
            <a:endParaRPr lang="cs-CZ"/>
          </a:p>
        </p:txBody>
      </p:sp>
    </p:spTree>
    <p:extLst>
      <p:ext uri="{BB962C8B-B14F-4D97-AF65-F5344CB8AC3E}">
        <p14:creationId xmlns:p14="http://schemas.microsoft.com/office/powerpoint/2010/main" val="1479676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Nadpis 5">
            <a:extLst>
              <a:ext uri="{FF2B5EF4-FFF2-40B4-BE49-F238E27FC236}">
                <a16:creationId xmlns:a16="http://schemas.microsoft.com/office/drawing/2014/main" id="{BC2EC326-3E45-CDE7-2BBD-F0D7E2C4DB1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4: Převaha Západu – cesta ke sjednocení Evropy</a:t>
            </a:r>
          </a:p>
        </p:txBody>
      </p:sp>
      <p:sp>
        <p:nvSpPr>
          <p:cNvPr id="4" name="Zástupný symbol pro zápatí 3">
            <a:extLst>
              <a:ext uri="{FF2B5EF4-FFF2-40B4-BE49-F238E27FC236}">
                <a16:creationId xmlns:a16="http://schemas.microsoft.com/office/drawing/2014/main" id="{381D63B9-33C3-8E7A-A7CF-DCFC7D55994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7951F68D-6941-AAE9-F49F-3D8A2E38771D}"/>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37</a:t>
            </a:fld>
            <a:endParaRPr lang="cs-CZ"/>
          </a:p>
        </p:txBody>
      </p:sp>
    </p:spTree>
    <p:extLst>
      <p:ext uri="{BB962C8B-B14F-4D97-AF65-F5344CB8AC3E}">
        <p14:creationId xmlns:p14="http://schemas.microsoft.com/office/powerpoint/2010/main" val="3252726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4E6156B5-4A44-29F6-A3CF-2CDBEC95A84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Ronald  Reagan</a:t>
            </a:r>
          </a:p>
        </p:txBody>
      </p:sp>
      <p:sp>
        <p:nvSpPr>
          <p:cNvPr id="3" name="Zástupný obsah 2">
            <a:extLst>
              <a:ext uri="{FF2B5EF4-FFF2-40B4-BE49-F238E27FC236}">
                <a16:creationId xmlns:a16="http://schemas.microsoft.com/office/drawing/2014/main" id="{F7D15394-A6A1-D06B-662E-6F45339C3673}"/>
              </a:ext>
            </a:extLst>
          </p:cNvPr>
          <p:cNvSpPr>
            <a:spLocks noGrp="1"/>
          </p:cNvSpPr>
          <p:nvPr>
            <p:ph idx="1"/>
          </p:nvPr>
        </p:nvSpPr>
        <p:spPr/>
        <p:txBody>
          <a:bodyPr wrap="square" anchor="t">
            <a:normAutofit fontScale="92500"/>
          </a:bodyPr>
          <a:lstStyle/>
          <a:p>
            <a:pPr algn="l">
              <a:lnSpc>
                <a:spcPct val="115000"/>
              </a:lnSpc>
              <a:spcAft>
                <a:spcPts val="600"/>
              </a:spcAft>
            </a:pPr>
            <a:r>
              <a:rPr lang="cs-CZ" sz="1800" b="0" dirty="0">
                <a:solidFill>
                  <a:srgbClr val="334155"/>
                </a:solidFill>
                <a:latin typeface="Calibri"/>
              </a:rPr>
              <a:t>Ronald Wilson Reagan (6. února 1911 </a:t>
            </a:r>
            <a:r>
              <a:rPr lang="cs-CZ" sz="1800" b="0" dirty="0" err="1">
                <a:solidFill>
                  <a:srgbClr val="334155"/>
                </a:solidFill>
                <a:latin typeface="Calibri"/>
              </a:rPr>
              <a:t>Tampico</a:t>
            </a:r>
            <a:r>
              <a:rPr lang="cs-CZ" sz="1800" b="0" dirty="0">
                <a:solidFill>
                  <a:srgbClr val="334155"/>
                </a:solidFill>
                <a:latin typeface="Calibri"/>
              </a:rPr>
              <a:t>, Illinois – 5. června 2004 Los Angeles, Kalifornie) byl 40. prezident Spojených států amerických (1981–1989) a 33. guvernér Kalifornie (1967–1975). </a:t>
            </a:r>
          </a:p>
          <a:p>
            <a:pPr algn="l">
              <a:lnSpc>
                <a:spcPct val="115000"/>
              </a:lnSpc>
              <a:spcAft>
                <a:spcPts val="600"/>
              </a:spcAft>
            </a:pPr>
            <a:r>
              <a:rPr lang="cs-CZ" sz="1800" b="0" dirty="0">
                <a:solidFill>
                  <a:srgbClr val="334155"/>
                </a:solidFill>
                <a:latin typeface="Calibri"/>
              </a:rPr>
              <a:t>Jeho prezidentství je často vnímáno jako počátek nové éry Republikánské strany a konzervatismu ve Spojených státech. </a:t>
            </a:r>
          </a:p>
          <a:p>
            <a:pPr algn="l">
              <a:lnSpc>
                <a:spcPct val="115000"/>
              </a:lnSpc>
              <a:spcAft>
                <a:spcPts val="600"/>
              </a:spcAft>
            </a:pPr>
            <a:r>
              <a:rPr lang="cs-CZ" sz="1800" b="0" dirty="0">
                <a:solidFill>
                  <a:srgbClr val="334155"/>
                </a:solidFill>
                <a:latin typeface="Calibri"/>
              </a:rPr>
              <a:t>Pro jeho prezidentství je charakteristická nová ekonomická a sociální politika, přezdívaná reaganomika, a konfrontační zahraniční politika vůči Sovětskému svazu a komunistickému hnutí po celém světě. </a:t>
            </a:r>
          </a:p>
          <a:p>
            <a:pPr algn="l">
              <a:lnSpc>
                <a:spcPct val="115000"/>
              </a:lnSpc>
              <a:spcAft>
                <a:spcPts val="600"/>
              </a:spcAft>
            </a:pPr>
            <a:r>
              <a:rPr lang="cs-CZ" sz="1800" b="0" dirty="0">
                <a:solidFill>
                  <a:srgbClr val="334155"/>
                </a:solidFill>
                <a:latin typeface="Calibri"/>
              </a:rPr>
              <a:t>Před vstupem do politiky pracoval jako herec a byl také předsedou hereckých odborů.</a:t>
            </a:r>
          </a:p>
        </p:txBody>
      </p:sp>
      <p:sp>
        <p:nvSpPr>
          <p:cNvPr id="4" name="Zástupný symbol pro zápatí 3">
            <a:extLst>
              <a:ext uri="{FF2B5EF4-FFF2-40B4-BE49-F238E27FC236}">
                <a16:creationId xmlns:a16="http://schemas.microsoft.com/office/drawing/2014/main" id="{3B21F909-0D72-E56E-84E8-44DFB263EDEA}"/>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B42A3197-94FF-62C0-64DE-550E563846C8}"/>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38</a:t>
            </a:fld>
            <a:endParaRPr lang="cs-CZ"/>
          </a:p>
        </p:txBody>
      </p:sp>
    </p:spTree>
    <p:extLst>
      <p:ext uri="{BB962C8B-B14F-4D97-AF65-F5344CB8AC3E}">
        <p14:creationId xmlns:p14="http://schemas.microsoft.com/office/powerpoint/2010/main" val="1898682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5" name="Rectangle 819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196" name="Rectangle 819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2E0AC08-92F0-036A-49A2-E638F905A458}"/>
              </a:ext>
            </a:extLst>
          </p:cNvPr>
          <p:cNvSpPr>
            <a:spLocks noGrp="1"/>
          </p:cNvSpPr>
          <p:nvPr>
            <p:ph type="title"/>
          </p:nvPr>
        </p:nvSpPr>
        <p:spPr>
          <a:xfrm>
            <a:off x="908454" y="1360481"/>
            <a:ext cx="4605340" cy="2387600"/>
          </a:xfrm>
        </p:spPr>
        <p:txBody>
          <a:bodyPr vert="horz" wrap="square" rtlCol="0" anchor="t">
            <a:normAutofit/>
          </a:bodyPr>
          <a:lstStyle/>
          <a:p>
            <a:pPr algn="l">
              <a:lnSpc>
                <a:spcPct val="105000"/>
              </a:lnSpc>
              <a:spcAft>
                <a:spcPts val="400"/>
              </a:spcAft>
            </a:pPr>
            <a:r>
              <a:rPr lang="en-US" sz="3400" b="1">
                <a:solidFill>
                  <a:srgbClr val="0F172A"/>
                </a:solidFill>
                <a:latin typeface="Calibri"/>
              </a:rPr>
              <a:t>Ronald Wilson Reagan </a:t>
            </a:r>
          </a:p>
        </p:txBody>
      </p:sp>
      <p:sp>
        <p:nvSpPr>
          <p:cNvPr id="4" name="Zástupný symbol pro zápatí 3">
            <a:extLst>
              <a:ext uri="{FF2B5EF4-FFF2-40B4-BE49-F238E27FC236}">
                <a16:creationId xmlns:a16="http://schemas.microsoft.com/office/drawing/2014/main" id="{A946CBB6-02D0-ED19-8E43-D41E1B42EBAB}"/>
              </a:ext>
            </a:extLst>
          </p:cNvPr>
          <p:cNvSpPr>
            <a:spLocks noGrp="1"/>
          </p:cNvSpPr>
          <p:nvPr>
            <p:ph type="ftr" sz="quarter" idx="11"/>
          </p:nvPr>
        </p:nvSpPr>
        <p:spPr>
          <a:xfrm>
            <a:off x="27813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pic>
        <p:nvPicPr>
          <p:cNvPr id="8194" name="Picture 2">
            <a:extLst>
              <a:ext uri="{FF2B5EF4-FFF2-40B4-BE49-F238E27FC236}">
                <a16:creationId xmlns:a16="http://schemas.microsoft.com/office/drawing/2014/main" id="{F205E107-6206-326D-DE65-471277BC6FE0}"/>
              </a:ext>
            </a:extLst>
          </p:cNvPr>
          <p:cNvPicPr>
            <a:picLocks noGrp="1" noChangeAspect="1" noChangeArrowheads="1"/>
          </p:cNvPicPr>
          <p:nvPr>
            <p:ph idx="1"/>
          </p:nvPr>
        </p:nvPicPr>
        <p:blipFill rotWithShape="1">
          <a:blip r:embed="rId2">
            <a:alphaModFix/>
            <a:extLst>
              <a:ext uri="{28A0092B-C50C-407E-A947-70E740481C1C}">
                <a14:useLocalDpi xmlns:a14="http://schemas.microsoft.com/office/drawing/2010/main" val="0"/>
              </a:ext>
            </a:extLst>
          </a:blip>
          <a:srcRect l="6712" r="1" b="1"/>
          <a:stretch/>
        </p:blipFill>
        <p:spPr bwMode="auto">
          <a:xfrm>
            <a:off x="7115177" y="115193"/>
            <a:ext cx="4950618" cy="6627614"/>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49C14394-668E-7A16-9018-E4244337C14F}"/>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defRPr/>
            </a:pPr>
            <a:fld id="{789B0A88-CBF1-4A65-9018-C7FEF8242273}" type="slidenum">
              <a:rPr lang="en-US">
                <a:solidFill>
                  <a:srgbClr val="FFFFFF"/>
                </a:solidFill>
                <a:latin typeface="Calibri" panose="020F0502020204030204"/>
              </a:rPr>
              <a:pPr>
                <a:spcAft>
                  <a:spcPts val="600"/>
                </a:spcAft>
                <a:defRPr/>
              </a:pPr>
              <a:t>39</a:t>
            </a:fld>
            <a:endParaRPr lang="en-US">
              <a:solidFill>
                <a:srgbClr val="FFFFFF"/>
              </a:solidFill>
              <a:latin typeface="Calibri" panose="020F0502020204030204"/>
            </a:endParaRPr>
          </a:p>
        </p:txBody>
      </p:sp>
    </p:spTree>
    <p:extLst>
      <p:ext uri="{BB962C8B-B14F-4D97-AF65-F5344CB8AC3E}">
        <p14:creationId xmlns:p14="http://schemas.microsoft.com/office/powerpoint/2010/main" val="3278048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8635BB0-C4C2-A2FE-E1EB-B3512B73B162}"/>
              </a:ext>
            </a:extLst>
          </p:cNvPr>
          <p:cNvSpPr>
            <a:spLocks noGrp="1"/>
          </p:cNvSpPr>
          <p:nvPr>
            <p:ph type="title"/>
          </p:nvPr>
        </p:nvSpPr>
        <p:spPr>
          <a:xfrm>
            <a:off x="5232400" y="1641752"/>
            <a:ext cx="6140449" cy="1323439"/>
          </a:xfrm>
        </p:spPr>
        <p:txBody>
          <a:bodyPr wrap="square" anchor="t">
            <a:normAutofit/>
          </a:bodyPr>
          <a:lstStyle/>
          <a:p>
            <a:pPr algn="l">
              <a:lnSpc>
                <a:spcPct val="105000"/>
              </a:lnSpc>
              <a:spcAft>
                <a:spcPts val="400"/>
              </a:spcAft>
            </a:pPr>
            <a:r>
              <a:rPr lang="cs-CZ" sz="3400" b="1">
                <a:solidFill>
                  <a:srgbClr val="0F172A"/>
                </a:solidFill>
                <a:latin typeface="Calibri"/>
              </a:rPr>
              <a:t>Leonid Iljič Brežněv</a:t>
            </a:r>
          </a:p>
        </p:txBody>
      </p:sp>
      <p:pic>
        <p:nvPicPr>
          <p:cNvPr id="6" name="Obrázek 5">
            <a:extLst>
              <a:ext uri="{FF2B5EF4-FFF2-40B4-BE49-F238E27FC236}">
                <a16:creationId xmlns:a16="http://schemas.microsoft.com/office/drawing/2014/main" id="{C550CA83-4206-AD48-F102-07C325361AA7}"/>
              </a:ext>
            </a:extLst>
          </p:cNvPr>
          <p:cNvPicPr>
            <a:picLocks noChangeAspect="1"/>
          </p:cNvPicPr>
          <p:nvPr/>
        </p:nvPicPr>
        <p:blipFill rotWithShape="1">
          <a:blip r:embed="rId2"/>
          <a:srcRect l="3407" r="-1" b="-1"/>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ln w="12700">
            <a:solidFill>
              <a:srgbClr val="E2E8F0"/>
            </a:solidFill>
          </a:ln>
          <a:effectLst/>
        </p:spPr>
      </p:pic>
      <p:sp>
        <p:nvSpPr>
          <p:cNvPr id="5" name="Zástupný symbol pro číslo snímku 4">
            <a:extLst>
              <a:ext uri="{FF2B5EF4-FFF2-40B4-BE49-F238E27FC236}">
                <a16:creationId xmlns:a16="http://schemas.microsoft.com/office/drawing/2014/main" id="{7855CB09-C0A6-7BA5-E3D0-0A6B7E30ADA4}"/>
              </a:ext>
            </a:extLst>
          </p:cNvPr>
          <p:cNvSpPr>
            <a:spLocks noGrp="1"/>
          </p:cNvSpPr>
          <p:nvPr>
            <p:ph type="sldNum" sz="quarter" idx="12"/>
          </p:nvPr>
        </p:nvSpPr>
        <p:spPr>
          <a:xfrm>
            <a:off x="8737600" y="466933"/>
            <a:ext cx="2635250" cy="707886"/>
          </a:xfrm>
        </p:spPr>
        <p:txBody>
          <a:bodyPr wrap="square">
            <a:normAutofit/>
          </a:bodyPr>
          <a:lstStyle/>
          <a:p>
            <a:pPr algn="r">
              <a:lnSpc>
                <a:spcPct val="100000"/>
              </a:lnSpc>
              <a:spcAft>
                <a:spcPts val="0"/>
              </a:spcAft>
            </a:pPr>
            <a:fld id="{789B0A88-CBF1-4A65-9018-C7FEF8242273}" type="slidenum">
              <a:rPr lang="cs-CZ" sz="4400">
                <a:solidFill>
                  <a:schemeClr val="bg1"/>
                </a:solidFill>
              </a:rPr>
              <a:pPr>
                <a:lnSpc>
                  <a:spcPct val="90000"/>
                </a:lnSpc>
                <a:spcAft>
                  <a:spcPts val="600"/>
                </a:spcAft>
              </a:pPr>
              <a:t>4</a:t>
            </a:fld>
            <a:endParaRPr lang="cs-CZ" sz="4400">
              <a:solidFill>
                <a:schemeClr val="bg1"/>
              </a:solidFill>
            </a:endParaRPr>
          </a:p>
        </p:txBody>
      </p:sp>
      <p:sp>
        <p:nvSpPr>
          <p:cNvPr id="3" name="Zástupný obsah 2">
            <a:extLst>
              <a:ext uri="{FF2B5EF4-FFF2-40B4-BE49-F238E27FC236}">
                <a16:creationId xmlns:a16="http://schemas.microsoft.com/office/drawing/2014/main" id="{8DB922A3-6121-A572-FF47-B15642CC926C}"/>
              </a:ext>
            </a:extLst>
          </p:cNvPr>
          <p:cNvSpPr>
            <a:spLocks noGrp="1"/>
          </p:cNvSpPr>
          <p:nvPr>
            <p:ph idx="1"/>
          </p:nvPr>
        </p:nvSpPr>
        <p:spPr>
          <a:xfrm>
            <a:off x="5232401" y="3146400"/>
            <a:ext cx="6140449" cy="2682000"/>
          </a:xfrm>
        </p:spPr>
        <p:txBody>
          <a:bodyPr wrap="square" anchor="t">
            <a:normAutofit/>
          </a:bodyPr>
          <a:lstStyle/>
          <a:p>
            <a:pPr marL="0" indent="0" algn="l">
              <a:lnSpc>
                <a:spcPct val="115000"/>
              </a:lnSpc>
              <a:spcAft>
                <a:spcPts val="600"/>
              </a:spcAft>
              <a:buNone/>
            </a:pPr>
            <a:r>
              <a:rPr lang="cs-CZ" sz="2000" b="0">
                <a:solidFill>
                  <a:srgbClr val="334155"/>
                </a:solidFill>
                <a:latin typeface="Calibri"/>
              </a:rPr>
              <a:t>Nejvyšší představitel Sovětského svazu (SSSR) v období let 1964–1982.</a:t>
            </a:r>
          </a:p>
          <a:p>
            <a:pPr marL="0" indent="0" algn="l">
              <a:lnSpc>
                <a:spcPct val="115000"/>
              </a:lnSpc>
              <a:spcAft>
                <a:spcPts val="600"/>
              </a:spcAft>
              <a:buNone/>
            </a:pPr>
            <a:br>
              <a:rPr lang="cs-CZ" sz="2400">
                <a:solidFill>
                  <a:schemeClr val="bg1">
                    <a:alpha val="80000"/>
                  </a:schemeClr>
                </a:solidFill>
              </a:rPr>
            </a:br>
            <a:endParaRPr lang="cs-CZ" sz="2400">
              <a:solidFill>
                <a:schemeClr val="bg1">
                  <a:alpha val="80000"/>
                </a:schemeClr>
              </a:solidFill>
            </a:endParaRPr>
          </a:p>
        </p:txBody>
      </p:sp>
      <p:sp>
        <p:nvSpPr>
          <p:cNvPr id="4" name="Zástupný symbol pro zápatí 3">
            <a:extLst>
              <a:ext uri="{FF2B5EF4-FFF2-40B4-BE49-F238E27FC236}">
                <a16:creationId xmlns:a16="http://schemas.microsoft.com/office/drawing/2014/main" id="{D6912483-E5DF-336B-426D-588BC3B28B62}"/>
              </a:ext>
            </a:extLst>
          </p:cNvPr>
          <p:cNvSpPr>
            <a:spLocks noGrp="1"/>
          </p:cNvSpPr>
          <p:nvPr>
            <p:ph type="ftr" sz="quarter" idx="11"/>
          </p:nvPr>
        </p:nvSpPr>
        <p:spPr>
          <a:xfrm>
            <a:off x="7859713" y="6025942"/>
            <a:ext cx="3497262" cy="365125"/>
          </a:xfrm>
        </p:spPr>
        <p:txBody>
          <a:bodyPr wrap="square">
            <a:normAutofit/>
          </a:bodyPr>
          <a:lstStyle/>
          <a:p>
            <a:pPr algn="l">
              <a:lnSpc>
                <a:spcPct val="100000"/>
              </a:lnSpc>
              <a:spcAft>
                <a:spcPts val="0"/>
              </a:spcAft>
            </a:pPr>
            <a:r>
              <a:rPr sz="1000" b="0">
                <a:solidFill>
                  <a:srgbClr val="64748B"/>
                </a:solidFill>
                <a:latin typeface="Calibri"/>
              </a:rPr>
              <a:t>Cevro univerzita • Globální politika</a:t>
            </a:r>
          </a:p>
        </p:txBody>
      </p:sp>
    </p:spTree>
    <p:extLst>
      <p:ext uri="{BB962C8B-B14F-4D97-AF65-F5344CB8AC3E}">
        <p14:creationId xmlns:p14="http://schemas.microsoft.com/office/powerpoint/2010/main" val="231505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5616614-2DE8-FD5D-9EF2-A28EFCE57666}"/>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Reaganova doktrína</a:t>
            </a:r>
          </a:p>
        </p:txBody>
      </p:sp>
      <p:sp>
        <p:nvSpPr>
          <p:cNvPr id="3" name="Zástupný obsah 2">
            <a:extLst>
              <a:ext uri="{FF2B5EF4-FFF2-40B4-BE49-F238E27FC236}">
                <a16:creationId xmlns:a16="http://schemas.microsoft.com/office/drawing/2014/main" id="{3117E098-F078-0138-8491-872F69FFB2A6}"/>
              </a:ext>
            </a:extLst>
          </p:cNvPr>
          <p:cNvSpPr>
            <a:spLocks noGrp="1"/>
          </p:cNvSpPr>
          <p:nvPr>
            <p:ph idx="1"/>
          </p:nvPr>
        </p:nvSpPr>
        <p:spPr/>
        <p:txBody>
          <a:bodyPr wrap="square" anchor="t">
            <a:normAutofit/>
          </a:bodyPr>
          <a:lstStyle/>
          <a:p>
            <a:pPr marL="0" indent="0" algn="l">
              <a:lnSpc>
                <a:spcPct val="115000"/>
              </a:lnSpc>
              <a:spcAft>
                <a:spcPts val="600"/>
              </a:spcAft>
              <a:buNone/>
            </a:pPr>
            <a:r>
              <a:rPr lang="cs-CZ" sz="1800" b="0" dirty="0">
                <a:solidFill>
                  <a:srgbClr val="334155"/>
                </a:solidFill>
                <a:latin typeface="Calibri"/>
              </a:rPr>
              <a:t>Za Reagana došlo k další eskalaci studené války a k ukončení politiky </a:t>
            </a:r>
            <a:r>
              <a:rPr lang="cs-CZ" sz="1800" b="0" dirty="0" err="1">
                <a:solidFill>
                  <a:srgbClr val="334155"/>
                </a:solidFill>
                <a:latin typeface="Calibri"/>
              </a:rPr>
              <a:t>détente</a:t>
            </a:r>
            <a:r>
              <a:rPr lang="cs-CZ" sz="1800" b="0" dirty="0">
                <a:solidFill>
                  <a:srgbClr val="334155"/>
                </a:solidFill>
                <a:latin typeface="Calibri"/>
              </a:rPr>
              <a:t> v souvislosti se sovětskou invazí do Afghánistánu v roce 1979.</a:t>
            </a:r>
          </a:p>
          <a:p>
            <a:pPr marL="0" indent="0" algn="l">
              <a:lnSpc>
                <a:spcPct val="115000"/>
              </a:lnSpc>
              <a:spcAft>
                <a:spcPts val="600"/>
              </a:spcAft>
              <a:buNone/>
            </a:pPr>
            <a:r>
              <a:rPr lang="cs-CZ" sz="1800" b="0" dirty="0">
                <a:solidFill>
                  <a:srgbClr val="334155"/>
                </a:solidFill>
                <a:latin typeface="Calibri"/>
              </a:rPr>
              <a:t>Reaganova administrativa zavedla nové zbrojní programy namířené vůči Sovětskému svazu: obnovení vývoje bombardéru B-1, jehož vývoj předtím zastavila a vývoj raket MX „</a:t>
            </a:r>
            <a:r>
              <a:rPr lang="cs-CZ" sz="1800" b="0" dirty="0" err="1">
                <a:solidFill>
                  <a:srgbClr val="334155"/>
                </a:solidFill>
                <a:latin typeface="Calibri"/>
              </a:rPr>
              <a:t>Peacekeeper</a:t>
            </a:r>
            <a:r>
              <a:rPr lang="cs-CZ" sz="1800" b="0" dirty="0">
                <a:solidFill>
                  <a:srgbClr val="334155"/>
                </a:solidFill>
                <a:latin typeface="Calibri"/>
              </a:rPr>
              <a:t>“.</a:t>
            </a:r>
          </a:p>
          <a:p>
            <a:pPr marL="0" indent="0" algn="l">
              <a:lnSpc>
                <a:spcPct val="115000"/>
              </a:lnSpc>
              <a:spcAft>
                <a:spcPts val="600"/>
              </a:spcAft>
              <a:buNone/>
            </a:pPr>
            <a:endParaRPr lang="cs-CZ" dirty="0"/>
          </a:p>
          <a:p>
            <a:pPr marL="0" indent="0" algn="l">
              <a:lnSpc>
                <a:spcPct val="115000"/>
              </a:lnSpc>
              <a:spcAft>
                <a:spcPts val="600"/>
              </a:spcAft>
              <a:buNone/>
            </a:pPr>
            <a:r>
              <a:rPr lang="cs-CZ" sz="1800" b="0" dirty="0">
                <a:solidFill>
                  <a:srgbClr val="334155"/>
                </a:solidFill>
                <a:latin typeface="Calibri"/>
              </a:rPr>
              <a:t>V reakci na rozmístění sovětských střel SS-20 byly v Západním Německu rozmístěny rakety </a:t>
            </a:r>
            <a:r>
              <a:rPr lang="cs-CZ" sz="1800" b="0" dirty="0" err="1">
                <a:solidFill>
                  <a:srgbClr val="334155"/>
                </a:solidFill>
                <a:latin typeface="Calibri"/>
              </a:rPr>
              <a:t>Pershing</a:t>
            </a:r>
            <a:r>
              <a:rPr lang="cs-CZ" sz="1800" b="0" dirty="0">
                <a:solidFill>
                  <a:srgbClr val="334155"/>
                </a:solidFill>
                <a:latin typeface="Calibri"/>
              </a:rPr>
              <a:t> II.</a:t>
            </a:r>
          </a:p>
          <a:p>
            <a:pPr marL="0" indent="0" algn="l">
              <a:lnSpc>
                <a:spcPct val="115000"/>
              </a:lnSpc>
              <a:spcAft>
                <a:spcPts val="600"/>
              </a:spcAft>
              <a:buNone/>
            </a:pPr>
            <a:endParaRPr lang="cs-CZ" dirty="0"/>
          </a:p>
        </p:txBody>
      </p:sp>
      <p:sp>
        <p:nvSpPr>
          <p:cNvPr id="4" name="Zástupný symbol pro zápatí 3">
            <a:extLst>
              <a:ext uri="{FF2B5EF4-FFF2-40B4-BE49-F238E27FC236}">
                <a16:creationId xmlns:a16="http://schemas.microsoft.com/office/drawing/2014/main" id="{ECBC644B-D5B1-919B-784E-E5CE9C4E159F}"/>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F88119E5-889B-9E7C-DDEB-9C4BF3EE72AA}"/>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40</a:t>
            </a:fld>
            <a:endParaRPr lang="cs-CZ"/>
          </a:p>
        </p:txBody>
      </p:sp>
    </p:spTree>
    <p:extLst>
      <p:ext uri="{BB962C8B-B14F-4D97-AF65-F5344CB8AC3E}">
        <p14:creationId xmlns:p14="http://schemas.microsoft.com/office/powerpoint/2010/main" val="2424987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7844A71-1665-4549-97C6-AC85A5462790}"/>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Strategická obranná iniciativa</a:t>
            </a:r>
          </a:p>
        </p:txBody>
      </p:sp>
      <p:sp>
        <p:nvSpPr>
          <p:cNvPr id="3" name="Zástupný obsah 2">
            <a:extLst>
              <a:ext uri="{FF2B5EF4-FFF2-40B4-BE49-F238E27FC236}">
                <a16:creationId xmlns:a16="http://schemas.microsoft.com/office/drawing/2014/main" id="{4965D833-B032-3E84-118D-3206DBAE741F}"/>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Jedním z nejkontroverznějších programů byla Strategická obranná iniciativa (</a:t>
            </a:r>
            <a:r>
              <a:rPr lang="cs-CZ" sz="1800" b="0" dirty="0" err="1">
                <a:solidFill>
                  <a:srgbClr val="334155"/>
                </a:solidFill>
                <a:latin typeface="Calibri"/>
              </a:rPr>
              <a:t>Strategic</a:t>
            </a:r>
            <a:r>
              <a:rPr lang="cs-CZ" sz="1800" b="0" dirty="0">
                <a:solidFill>
                  <a:srgbClr val="334155"/>
                </a:solidFill>
                <a:latin typeface="Calibri"/>
              </a:rPr>
              <a:t> Defense </a:t>
            </a:r>
            <a:r>
              <a:rPr lang="cs-CZ" sz="1800" b="0" dirty="0" err="1">
                <a:solidFill>
                  <a:srgbClr val="334155"/>
                </a:solidFill>
                <a:latin typeface="Calibri"/>
              </a:rPr>
              <a:t>Initiative</a:t>
            </a:r>
            <a:r>
              <a:rPr lang="cs-CZ" sz="1800" b="0" dirty="0">
                <a:solidFill>
                  <a:srgbClr val="334155"/>
                </a:solidFill>
                <a:latin typeface="Calibri"/>
              </a:rPr>
              <a:t>, SDI). Smyslem projektu bylo vyvinout systém, který by ochránil Spojené státy před útokem balistickými raketami.</a:t>
            </a:r>
          </a:p>
          <a:p>
            <a:pPr algn="l">
              <a:lnSpc>
                <a:spcPct val="115000"/>
              </a:lnSpc>
              <a:spcAft>
                <a:spcPts val="600"/>
              </a:spcAft>
            </a:pPr>
            <a:r>
              <a:rPr lang="cs-CZ" sz="1800" b="0" dirty="0">
                <a:solidFill>
                  <a:srgbClr val="334155"/>
                </a:solidFill>
                <a:latin typeface="Calibri"/>
              </a:rPr>
              <a:t>Reagan věřil, že tento obranný systém učiní jadernou válku neuskutečnitelnou.</a:t>
            </a:r>
          </a:p>
          <a:p>
            <a:pPr algn="l">
              <a:lnSpc>
                <a:spcPct val="115000"/>
              </a:lnSpc>
              <a:spcAft>
                <a:spcPts val="600"/>
              </a:spcAft>
            </a:pPr>
            <a:r>
              <a:rPr lang="cs-CZ" sz="1800" b="0" dirty="0">
                <a:solidFill>
                  <a:srgbClr val="334155"/>
                </a:solidFill>
                <a:latin typeface="Calibri"/>
              </a:rPr>
              <a:t>Kritici však nevěřili, že je projekt technologicky realizovatelný a překřtili jej na „Hvězdné války“.</a:t>
            </a:r>
          </a:p>
          <a:p>
            <a:pPr algn="l">
              <a:lnSpc>
                <a:spcPct val="115000"/>
              </a:lnSpc>
              <a:spcAft>
                <a:spcPts val="600"/>
              </a:spcAft>
            </a:pPr>
            <a:r>
              <a:rPr lang="cs-CZ" sz="1800" b="0" dirty="0">
                <a:solidFill>
                  <a:srgbClr val="334155"/>
                </a:solidFill>
                <a:latin typeface="Calibri"/>
              </a:rPr>
              <a:t>Sověti začali být SDI znepokojeni a Jurij Andropov prohlásil, že systém „bude rizikem pro celý svět“. SDI je někdy uváděna jako jeden důvod, který přispěl ke konci studené války.</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79E988E8-6333-0FD5-35ED-CA78ED1D2FAF}"/>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B424D724-3BC4-3F86-6BF9-00321C2C9862}"/>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41</a:t>
            </a:fld>
            <a:endParaRPr lang="cs-CZ"/>
          </a:p>
        </p:txBody>
      </p:sp>
    </p:spTree>
    <p:extLst>
      <p:ext uri="{BB962C8B-B14F-4D97-AF65-F5344CB8AC3E}">
        <p14:creationId xmlns:p14="http://schemas.microsoft.com/office/powerpoint/2010/main" val="343734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7B774F1-58B8-C052-F617-8701B5AF993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Cesta k sjednocení Evropy</a:t>
            </a:r>
          </a:p>
        </p:txBody>
      </p:sp>
      <p:pic>
        <p:nvPicPr>
          <p:cNvPr id="6" name="Online médium 5" descr="President Ronald Reagan &quot;Tear Down This Wall&quot; Speech at Berlin Wall">
            <a:hlinkClick r:id="" action="ppaction://media"/>
            <a:extLst>
              <a:ext uri="{FF2B5EF4-FFF2-40B4-BE49-F238E27FC236}">
                <a16:creationId xmlns:a16="http://schemas.microsoft.com/office/drawing/2014/main" id="{9109881D-1800-4950-E77A-2BDD0089ADCD}"/>
              </a:ext>
            </a:extLst>
          </p:cNvPr>
          <p:cNvPicPr>
            <a:picLocks noGrp="1" noRot="1" noChangeAspect="1"/>
          </p:cNvPicPr>
          <p:nvPr>
            <p:ph idx="1"/>
            <a:videoFile r:link="rId1"/>
          </p:nvPr>
        </p:nvPicPr>
        <p:blipFill>
          <a:blip r:embed="rId3"/>
          <a:stretch>
            <a:fillRect/>
          </a:stretch>
        </p:blipFill>
        <p:spPr>
          <a:xfrm>
            <a:off x="3195638" y="1825625"/>
            <a:ext cx="5802312" cy="4351338"/>
          </a:xfrm>
          <a:prstGeom prst="rect">
            <a:avLst/>
          </a:prstGeom>
        </p:spPr>
      </p:pic>
      <p:sp>
        <p:nvSpPr>
          <p:cNvPr id="4" name="Zástupný symbol pro zápatí 3">
            <a:extLst>
              <a:ext uri="{FF2B5EF4-FFF2-40B4-BE49-F238E27FC236}">
                <a16:creationId xmlns:a16="http://schemas.microsoft.com/office/drawing/2014/main" id="{FD3E1966-5724-34EB-0CB9-9B1F9434C781}"/>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4F49596D-5351-E544-2719-80AFD6AEE555}"/>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42</a:t>
            </a:fld>
            <a:endParaRPr lang="cs-CZ"/>
          </a:p>
        </p:txBody>
      </p:sp>
    </p:spTree>
    <p:extLst>
      <p:ext uri="{BB962C8B-B14F-4D97-AF65-F5344CB8AC3E}">
        <p14:creationId xmlns:p14="http://schemas.microsoft.com/office/powerpoint/2010/main" val="17179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474A7BF-063D-505A-5E50-D33D399CD2C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Vnitřní eroze moci v SSSR – konec vlády KSSS</a:t>
            </a:r>
          </a:p>
        </p:txBody>
      </p:sp>
      <p:sp>
        <p:nvSpPr>
          <p:cNvPr id="3" name="Zástupný obsah 2">
            <a:extLst>
              <a:ext uri="{FF2B5EF4-FFF2-40B4-BE49-F238E27FC236}">
                <a16:creationId xmlns:a16="http://schemas.microsoft.com/office/drawing/2014/main" id="{2E97121F-8958-123A-2115-271420D7476D}"/>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Systém založený na všudy přítomné moci komunistické strany</a:t>
            </a:r>
          </a:p>
          <a:p>
            <a:pPr algn="l">
              <a:lnSpc>
                <a:spcPct val="115000"/>
              </a:lnSpc>
              <a:spcAft>
                <a:spcPts val="600"/>
              </a:spcAft>
            </a:pPr>
            <a:r>
              <a:rPr lang="cs-CZ" sz="2000" b="0" dirty="0">
                <a:solidFill>
                  <a:srgbClr val="334155"/>
                </a:solidFill>
                <a:latin typeface="Calibri"/>
              </a:rPr>
              <a:t>Gorbačova snaha přenést odpovědnost z komunistické strany na státní aparát – ministerstva</a:t>
            </a:r>
          </a:p>
          <a:p>
            <a:pPr algn="l">
              <a:lnSpc>
                <a:spcPct val="115000"/>
              </a:lnSpc>
              <a:spcAft>
                <a:spcPts val="600"/>
              </a:spcAft>
            </a:pPr>
            <a:r>
              <a:rPr lang="cs-CZ" sz="2000" b="0" dirty="0">
                <a:solidFill>
                  <a:srgbClr val="334155"/>
                </a:solidFill>
                <a:latin typeface="Calibri"/>
              </a:rPr>
              <a:t>Snaha přiblížit se principům právního státu</a:t>
            </a:r>
          </a:p>
        </p:txBody>
      </p:sp>
      <p:sp>
        <p:nvSpPr>
          <p:cNvPr id="4" name="Zástupný symbol pro zápatí 3">
            <a:extLst>
              <a:ext uri="{FF2B5EF4-FFF2-40B4-BE49-F238E27FC236}">
                <a16:creationId xmlns:a16="http://schemas.microsoft.com/office/drawing/2014/main" id="{22FABDD2-58B9-762B-3989-B23EE498629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C6BFF84-E4FC-4537-3749-FDCBB51906ED}"/>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43</a:t>
            </a:fld>
            <a:endParaRPr lang="cs-CZ"/>
          </a:p>
        </p:txBody>
      </p:sp>
    </p:spTree>
    <p:extLst>
      <p:ext uri="{BB962C8B-B14F-4D97-AF65-F5344CB8AC3E}">
        <p14:creationId xmlns:p14="http://schemas.microsoft.com/office/powerpoint/2010/main" val="652438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EEA629D-875F-D75B-83C0-C69BEC7270C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 Politika podpory</a:t>
            </a:r>
          </a:p>
        </p:txBody>
      </p:sp>
      <p:sp>
        <p:nvSpPr>
          <p:cNvPr id="3" name="Zástupný obsah 2">
            <a:extLst>
              <a:ext uri="{FF2B5EF4-FFF2-40B4-BE49-F238E27FC236}">
                <a16:creationId xmlns:a16="http://schemas.microsoft.com/office/drawing/2014/main" id="{C66A32BE-F263-4E88-A600-D23EF205D410}"/>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Reagan se tak rozhodl  podpořit v provádění dalších reforem v SSSR.</a:t>
            </a:r>
          </a:p>
          <a:p>
            <a:pPr algn="l">
              <a:lnSpc>
                <a:spcPct val="115000"/>
              </a:lnSpc>
              <a:spcAft>
                <a:spcPts val="600"/>
              </a:spcAft>
            </a:pPr>
            <a:r>
              <a:rPr lang="cs-CZ" sz="1800" b="0" dirty="0">
                <a:solidFill>
                  <a:srgbClr val="334155"/>
                </a:solidFill>
                <a:latin typeface="Calibri"/>
              </a:rPr>
              <a:t>Gorbačov souhlasil se setkáním s Reaganem na čtyřech summitech po celém světě a to v Ženevě, v </a:t>
            </a:r>
            <a:r>
              <a:rPr lang="cs-CZ" sz="1800" b="0" dirty="0" err="1">
                <a:solidFill>
                  <a:srgbClr val="334155"/>
                </a:solidFill>
                <a:latin typeface="Calibri"/>
              </a:rPr>
              <a:t>Rejkjavíku</a:t>
            </a:r>
            <a:r>
              <a:rPr lang="cs-CZ" sz="1800" b="0" dirty="0">
                <a:solidFill>
                  <a:srgbClr val="334155"/>
                </a:solidFill>
                <a:latin typeface="Calibri"/>
              </a:rPr>
              <a:t>, ve Washingtonu D.C. a v Moskvě. Reagan věřil, že může přesvědčit Sověty, aby začali budovat otevřenou společnost a tržní ekonomiku. </a:t>
            </a:r>
          </a:p>
          <a:p>
            <a:pPr algn="l">
              <a:lnSpc>
                <a:spcPct val="115000"/>
              </a:lnSpc>
              <a:spcAft>
                <a:spcPts val="600"/>
              </a:spcAft>
            </a:pPr>
            <a:r>
              <a:rPr lang="cs-CZ" sz="1800" b="0" dirty="0">
                <a:solidFill>
                  <a:srgbClr val="334155"/>
                </a:solidFill>
                <a:latin typeface="Calibri"/>
              </a:rPr>
              <a:t>Při třetím summitu ve Washingtonu D. C. v roce 1987 podepsali Reagan a Gorbačov Smlouvu o likvidaci raket středního a krátkého doletu, která eliminovala všechny americké a sovětské rakety středního doletu</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FB9E6978-CCBD-05F5-8E75-AD31BC39960A}"/>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EE15BEB-FB46-F770-7C28-2B39A8F2D5FA}"/>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44</a:t>
            </a:fld>
            <a:endParaRPr lang="cs-CZ"/>
          </a:p>
        </p:txBody>
      </p:sp>
    </p:spTree>
    <p:extLst>
      <p:ext uri="{BB962C8B-B14F-4D97-AF65-F5344CB8AC3E}">
        <p14:creationId xmlns:p14="http://schemas.microsoft.com/office/powerpoint/2010/main" val="603872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10FA959-B2C1-F1F4-0423-45B10D9A2C0F}"/>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Vedoucí úloha KSSS</a:t>
            </a:r>
          </a:p>
        </p:txBody>
      </p:sp>
      <p:sp>
        <p:nvSpPr>
          <p:cNvPr id="3" name="Zástupný obsah 2">
            <a:extLst>
              <a:ext uri="{FF2B5EF4-FFF2-40B4-BE49-F238E27FC236}">
                <a16:creationId xmlns:a16="http://schemas.microsoft.com/office/drawing/2014/main" id="{E9F37ED9-FCA5-5374-EC1E-494DA2FCE8B1}"/>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Vedoucí a usměrňující silou sovětské společnosti, jádrem jejího politického systému, státních a společenských organizací je Komunistické strana Sovětského  svazu. KSSS existuje pro lid a slouží lidu.</a:t>
            </a:r>
          </a:p>
          <a:p>
            <a:pPr algn="l">
              <a:lnSpc>
                <a:spcPct val="115000"/>
              </a:lnSpc>
              <a:spcAft>
                <a:spcPts val="600"/>
              </a:spcAft>
            </a:pPr>
            <a:r>
              <a:rPr lang="cs-CZ" sz="2000" b="0" dirty="0">
                <a:solidFill>
                  <a:srgbClr val="334155"/>
                </a:solidFill>
                <a:latin typeface="Calibri"/>
              </a:rPr>
              <a:t>KSSS je vyzbrojena marxisticko-leninským učením, určuje generální perspektivu  rozvoje společnosti, linii vnitřní a zahraniční politiky SSSR</a:t>
            </a:r>
          </a:p>
          <a:p>
            <a:pPr algn="l">
              <a:lnSpc>
                <a:spcPct val="115000"/>
              </a:lnSpc>
              <a:spcAft>
                <a:spcPts val="600"/>
              </a:spcAft>
            </a:pPr>
            <a:r>
              <a:rPr lang="cs-CZ" sz="2000" b="0" dirty="0">
                <a:solidFill>
                  <a:srgbClr val="334155"/>
                </a:solidFill>
                <a:latin typeface="Calibri"/>
              </a:rPr>
              <a:t>(Ústava SSSR z 7.10.1977, čl. 6)</a:t>
            </a:r>
          </a:p>
        </p:txBody>
      </p:sp>
      <p:sp>
        <p:nvSpPr>
          <p:cNvPr id="4" name="Zástupný symbol pro zápatí 3">
            <a:extLst>
              <a:ext uri="{FF2B5EF4-FFF2-40B4-BE49-F238E27FC236}">
                <a16:creationId xmlns:a16="http://schemas.microsoft.com/office/drawing/2014/main" id="{26566ACF-6024-4FF1-7D3E-19FEA5D8DB7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7DCAC534-6954-55D0-DE85-435C52633F3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45</a:t>
            </a:fld>
            <a:endParaRPr lang="cs-CZ"/>
          </a:p>
        </p:txBody>
      </p:sp>
    </p:spTree>
    <p:extLst>
      <p:ext uri="{BB962C8B-B14F-4D97-AF65-F5344CB8AC3E}">
        <p14:creationId xmlns:p14="http://schemas.microsoft.com/office/powerpoint/2010/main" val="2884613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4B5DD09-7012-39AA-83A8-63D14DD1F38F}"/>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Konec studené války</a:t>
            </a:r>
          </a:p>
        </p:txBody>
      </p:sp>
      <p:sp>
        <p:nvSpPr>
          <p:cNvPr id="3" name="Zástupný obsah 2">
            <a:extLst>
              <a:ext uri="{FF2B5EF4-FFF2-40B4-BE49-F238E27FC236}">
                <a16:creationId xmlns:a16="http://schemas.microsoft.com/office/drawing/2014/main" id="{ACE5D5B2-4F61-57DB-8895-7B30080EEED3}"/>
              </a:ext>
            </a:extLst>
          </p:cNvPr>
          <p:cNvSpPr>
            <a:spLocks noGrp="1"/>
          </p:cNvSpPr>
          <p:nvPr>
            <p:ph idx="1"/>
          </p:nvPr>
        </p:nvSpPr>
        <p:spPr/>
        <p:txBody>
          <a:bodyPr wrap="square" anchor="t">
            <a:normAutofit/>
          </a:bodyPr>
          <a:lstStyle/>
          <a:p>
            <a:pPr marL="0" indent="0" algn="l">
              <a:lnSpc>
                <a:spcPct val="115000"/>
              </a:lnSpc>
              <a:spcAft>
                <a:spcPts val="600"/>
              </a:spcAft>
              <a:buNone/>
            </a:pPr>
            <a:r>
              <a:rPr lang="cs-CZ" sz="2000" b="0" dirty="0">
                <a:solidFill>
                  <a:srgbClr val="334155"/>
                </a:solidFill>
                <a:latin typeface="Calibri"/>
              </a:rPr>
              <a:t>Na začátku 80. let začal Sovětský svaz stahovat kvalitativní náskok, který si stihla americká armáda vybudovat. </a:t>
            </a:r>
          </a:p>
          <a:p>
            <a:pPr marL="0" indent="0" algn="l">
              <a:lnSpc>
                <a:spcPct val="115000"/>
              </a:lnSpc>
              <a:spcAft>
                <a:spcPts val="600"/>
              </a:spcAft>
              <a:buNone/>
            </a:pPr>
            <a:r>
              <a:rPr lang="cs-CZ" sz="2000" b="0" dirty="0">
                <a:solidFill>
                  <a:srgbClr val="334155"/>
                </a:solidFill>
                <a:latin typeface="Calibri"/>
              </a:rPr>
              <a:t>S rozvojem Sovětské armády se však sovětský rozpočet dostal do značného deficitu a v důsledku tak Gorbačov nabídl Spojeným státům ústupky týkající se počtu konvenčních sil, jaderných zbraní a politiky vůči východní Evropě.</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ABB6BD86-BDE7-C4C2-3248-658203AED79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9BE22149-4566-98D0-1589-EC266880C868}"/>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46</a:t>
            </a:fld>
            <a:endParaRPr lang="cs-CZ"/>
          </a:p>
        </p:txBody>
      </p:sp>
    </p:spTree>
    <p:extLst>
      <p:ext uri="{BB962C8B-B14F-4D97-AF65-F5344CB8AC3E}">
        <p14:creationId xmlns:p14="http://schemas.microsoft.com/office/powerpoint/2010/main" val="505440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102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28" name="Rectangle 102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8612A372-19F0-80B9-2271-764B0F906D57}"/>
              </a:ext>
            </a:extLst>
          </p:cNvPr>
          <p:cNvSpPr>
            <a:spLocks noGrp="1"/>
          </p:cNvSpPr>
          <p:nvPr>
            <p:ph type="title"/>
          </p:nvPr>
        </p:nvSpPr>
        <p:spPr>
          <a:xfrm>
            <a:off x="908454" y="1360481"/>
            <a:ext cx="4605340" cy="2387600"/>
          </a:xfrm>
        </p:spPr>
        <p:txBody>
          <a:bodyPr vert="horz" wrap="square" rtlCol="0" anchor="t">
            <a:normAutofit/>
          </a:bodyPr>
          <a:lstStyle/>
          <a:p>
            <a:pPr algn="l">
              <a:lnSpc>
                <a:spcPct val="105000"/>
              </a:lnSpc>
              <a:spcAft>
                <a:spcPts val="400"/>
              </a:spcAft>
            </a:pPr>
            <a:r>
              <a:rPr lang="en-US" sz="3400" b="1">
                <a:solidFill>
                  <a:srgbClr val="0F172A"/>
                </a:solidFill>
                <a:latin typeface="Calibri"/>
              </a:rPr>
              <a:t>George Herbert Walker Bush</a:t>
            </a:r>
          </a:p>
        </p:txBody>
      </p:sp>
      <p:sp>
        <p:nvSpPr>
          <p:cNvPr id="4" name="Zástupný symbol pro zápatí 3">
            <a:extLst>
              <a:ext uri="{FF2B5EF4-FFF2-40B4-BE49-F238E27FC236}">
                <a16:creationId xmlns:a16="http://schemas.microsoft.com/office/drawing/2014/main" id="{2069DA91-CCDD-D2CF-6E77-A04BE815C5A9}"/>
              </a:ext>
            </a:extLst>
          </p:cNvPr>
          <p:cNvSpPr>
            <a:spLocks noGrp="1"/>
          </p:cNvSpPr>
          <p:nvPr>
            <p:ph type="ftr" sz="quarter" idx="11"/>
          </p:nvPr>
        </p:nvSpPr>
        <p:spPr>
          <a:xfrm>
            <a:off x="27813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pic>
        <p:nvPicPr>
          <p:cNvPr id="1026" name="Picture 2" descr="George H. W. Bush (1989)">
            <a:extLst>
              <a:ext uri="{FF2B5EF4-FFF2-40B4-BE49-F238E27FC236}">
                <a16:creationId xmlns:a16="http://schemas.microsoft.com/office/drawing/2014/main" id="{8846D6DC-1CE5-0293-A3C8-D24CE720DE26}"/>
              </a:ext>
            </a:extLst>
          </p:cNvPr>
          <p:cNvPicPr>
            <a:picLocks noGrp="1" noChangeAspect="1" noChangeArrowheads="1"/>
          </p:cNvPicPr>
          <p:nvPr>
            <p:ph idx="1"/>
          </p:nvPr>
        </p:nvPicPr>
        <p:blipFill rotWithShape="1">
          <a:blip r:embed="rId2">
            <a:alphaModFix/>
            <a:extLst>
              <a:ext uri="{28A0092B-C50C-407E-A947-70E740481C1C}">
                <a14:useLocalDpi xmlns:a14="http://schemas.microsoft.com/office/drawing/2010/main" val="0"/>
              </a:ext>
            </a:extLst>
          </a:blip>
          <a:srcRect l="143" r="1919" b="-2"/>
          <a:stretch/>
        </p:blipFill>
        <p:spPr bwMode="auto">
          <a:xfrm>
            <a:off x="7115177" y="115193"/>
            <a:ext cx="4950618" cy="6627614"/>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28641C2B-2491-ABF3-E4B6-C136A2EC48D6}"/>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defRPr/>
            </a:pPr>
            <a:fld id="{789B0A88-CBF1-4A65-9018-C7FEF8242273}" type="slidenum">
              <a:rPr lang="en-US">
                <a:solidFill>
                  <a:srgbClr val="FFFFFF"/>
                </a:solidFill>
                <a:latin typeface="Calibri" panose="020F0502020204030204"/>
              </a:rPr>
              <a:pPr>
                <a:spcAft>
                  <a:spcPts val="600"/>
                </a:spcAft>
                <a:defRPr/>
              </a:pPr>
              <a:t>47</a:t>
            </a:fld>
            <a:endParaRPr lang="en-US">
              <a:solidFill>
                <a:srgbClr val="FFFFFF"/>
              </a:solidFill>
              <a:latin typeface="Calibri" panose="020F0502020204030204"/>
            </a:endParaRPr>
          </a:p>
        </p:txBody>
      </p:sp>
    </p:spTree>
    <p:extLst>
      <p:ext uri="{BB962C8B-B14F-4D97-AF65-F5344CB8AC3E}">
        <p14:creationId xmlns:p14="http://schemas.microsoft.com/office/powerpoint/2010/main" val="923845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669DA0D-A443-9F95-98E6-5CFF6D96809C}"/>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George Herbert Walker Bush</a:t>
            </a:r>
          </a:p>
        </p:txBody>
      </p:sp>
      <p:sp>
        <p:nvSpPr>
          <p:cNvPr id="3" name="Zástupný obsah 2">
            <a:extLst>
              <a:ext uri="{FF2B5EF4-FFF2-40B4-BE49-F238E27FC236}">
                <a16:creationId xmlns:a16="http://schemas.microsoft.com/office/drawing/2014/main" id="{DBF161F8-DFAC-2F19-0EBD-971E9AC9812A}"/>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Postupně působil jako kongresman za stát Texas (1967–1971), velvyslanec USA při OSN (1971–1973), předseda Národní rady Republikánů (1973–1974), vedoucí styčného úřadu USA v Čínské lidové republice (1974–1975), ředitel CIA (1976–1977) a viceprezident USA ve vládě Ronalda Reagana (1981–1989), v letech 1989–1993 41. prezident Spojených států.</a:t>
            </a:r>
          </a:p>
        </p:txBody>
      </p:sp>
      <p:sp>
        <p:nvSpPr>
          <p:cNvPr id="4" name="Zástupný symbol pro zápatí 3">
            <a:extLst>
              <a:ext uri="{FF2B5EF4-FFF2-40B4-BE49-F238E27FC236}">
                <a16:creationId xmlns:a16="http://schemas.microsoft.com/office/drawing/2014/main" id="{AAC14DEE-7047-5F38-76D5-8841A3D93E6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6DE51A46-D2D4-0877-EE20-112A10128841}"/>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48</a:t>
            </a:fld>
            <a:endParaRPr lang="cs-CZ"/>
          </a:p>
        </p:txBody>
      </p:sp>
    </p:spTree>
    <p:extLst>
      <p:ext uri="{BB962C8B-B14F-4D97-AF65-F5344CB8AC3E}">
        <p14:creationId xmlns:p14="http://schemas.microsoft.com/office/powerpoint/2010/main" val="1630217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86224522-E96D-694B-D749-30F389620A5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George Herbert Walker Bush</a:t>
            </a:r>
          </a:p>
        </p:txBody>
      </p:sp>
      <p:sp>
        <p:nvSpPr>
          <p:cNvPr id="3" name="Zástupný obsah 2">
            <a:extLst>
              <a:ext uri="{FF2B5EF4-FFF2-40B4-BE49-F238E27FC236}">
                <a16:creationId xmlns:a16="http://schemas.microsoft.com/office/drawing/2014/main" id="{5B344CFB-4478-D9F6-F728-8CBAAEDC73A2}"/>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Jako jediný americký prezident v historii v roce 1990 navštívil Československo.</a:t>
            </a:r>
          </a:p>
          <a:p>
            <a:pPr algn="l">
              <a:lnSpc>
                <a:spcPct val="115000"/>
              </a:lnSpc>
              <a:spcAft>
                <a:spcPts val="600"/>
              </a:spcAft>
            </a:pPr>
            <a:r>
              <a:rPr lang="cs-CZ" sz="1800" b="0" dirty="0">
                <a:solidFill>
                  <a:srgbClr val="334155"/>
                </a:solidFill>
                <a:latin typeface="Calibri"/>
              </a:rPr>
              <a:t> Jeho projevu na Václavském náměstí přihlíželo více než 100 tisíc lidí. Přivezl tehdy do Prahy kopii Zvonu svobody.</a:t>
            </a:r>
          </a:p>
          <a:p>
            <a:pPr algn="l">
              <a:lnSpc>
                <a:spcPct val="115000"/>
              </a:lnSpc>
              <a:spcAft>
                <a:spcPts val="600"/>
              </a:spcAft>
            </a:pPr>
            <a:r>
              <a:rPr lang="cs-CZ" sz="1800" b="0" dirty="0">
                <a:solidFill>
                  <a:srgbClr val="334155"/>
                </a:solidFill>
                <a:latin typeface="Calibri"/>
              </a:rPr>
              <a:t>K 10. výročí sametové revoluce navštívil v listopadu 1999 Českou republiku. Tehdy převzal též čestnou medaili T.G. Masaryka. Byl nositelem Řádu Bílého lva (1999) a ocenění Ronald Reagan </a:t>
            </a:r>
            <a:r>
              <a:rPr lang="cs-CZ" sz="1800" b="0" dirty="0" err="1">
                <a:solidFill>
                  <a:srgbClr val="334155"/>
                </a:solidFill>
                <a:latin typeface="Calibri"/>
              </a:rPr>
              <a:t>Freedom</a:t>
            </a:r>
            <a:r>
              <a:rPr lang="cs-CZ" sz="1800" b="0" dirty="0">
                <a:solidFill>
                  <a:srgbClr val="334155"/>
                </a:solidFill>
                <a:latin typeface="Calibri"/>
              </a:rPr>
              <a:t> </a:t>
            </a:r>
            <a:r>
              <a:rPr lang="cs-CZ" sz="1800" b="0" dirty="0" err="1">
                <a:solidFill>
                  <a:srgbClr val="334155"/>
                </a:solidFill>
                <a:latin typeface="Calibri"/>
              </a:rPr>
              <a:t>Award</a:t>
            </a:r>
            <a:r>
              <a:rPr lang="cs-CZ" sz="1800" b="0" dirty="0">
                <a:solidFill>
                  <a:srgbClr val="334155"/>
                </a:solidFill>
                <a:latin typeface="Calibri"/>
              </a:rPr>
              <a:t> (2007).</a:t>
            </a:r>
          </a:p>
        </p:txBody>
      </p:sp>
      <p:sp>
        <p:nvSpPr>
          <p:cNvPr id="4" name="Zástupný symbol pro zápatí 3">
            <a:extLst>
              <a:ext uri="{FF2B5EF4-FFF2-40B4-BE49-F238E27FC236}">
                <a16:creationId xmlns:a16="http://schemas.microsoft.com/office/drawing/2014/main" id="{67070E34-2152-A49C-809A-59A3ED8AE7CD}"/>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9F58A4D-F975-A675-1951-5E28DF201D6E}"/>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49</a:t>
            </a:fld>
            <a:endParaRPr lang="cs-CZ"/>
          </a:p>
        </p:txBody>
      </p:sp>
    </p:spTree>
    <p:extLst>
      <p:ext uri="{BB962C8B-B14F-4D97-AF65-F5344CB8AC3E}">
        <p14:creationId xmlns:p14="http://schemas.microsoft.com/office/powerpoint/2010/main" val="1664643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47C965C-C60A-E6F4-A1E6-5BFB6B8CCC80}"/>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Leonid Iljič Brežněv základní data</a:t>
            </a:r>
          </a:p>
        </p:txBody>
      </p:sp>
      <p:sp>
        <p:nvSpPr>
          <p:cNvPr id="3" name="Zástupný obsah 2">
            <a:extLst>
              <a:ext uri="{FF2B5EF4-FFF2-40B4-BE49-F238E27FC236}">
                <a16:creationId xmlns:a16="http://schemas.microsoft.com/office/drawing/2014/main" id="{96E1E265-75D1-09FE-847F-A12DC8671EC5}"/>
              </a:ext>
            </a:extLst>
          </p:cNvPr>
          <p:cNvSpPr>
            <a:spLocks noGrp="1"/>
          </p:cNvSpPr>
          <p:nvPr>
            <p:ph idx="1"/>
          </p:nvPr>
        </p:nvSpPr>
        <p:spPr/>
        <p:txBody>
          <a:bodyPr wrap="square" anchor="t">
            <a:normAutofit/>
          </a:bodyPr>
          <a:lstStyle/>
          <a:p>
            <a:pPr algn="l">
              <a:lnSpc>
                <a:spcPct val="115000"/>
              </a:lnSpc>
              <a:spcAft>
                <a:spcPts val="600"/>
              </a:spcAft>
            </a:pPr>
            <a:r>
              <a:rPr lang="cs-CZ" sz="2000" b="0" dirty="0">
                <a:solidFill>
                  <a:srgbClr val="334155"/>
                </a:solidFill>
                <a:latin typeface="Calibri"/>
              </a:rPr>
              <a:t>V roce 1960  předseda Nejvyššího sovětu, nominální hlava státu. </a:t>
            </a:r>
          </a:p>
          <a:p>
            <a:pPr marL="0" indent="0" algn="l">
              <a:lnSpc>
                <a:spcPct val="115000"/>
              </a:lnSpc>
              <a:spcAft>
                <a:spcPts val="600"/>
              </a:spcAft>
              <a:buNone/>
            </a:pPr>
            <a:endParaRPr lang="cs-CZ" dirty="0"/>
          </a:p>
          <a:p>
            <a:pPr algn="l">
              <a:lnSpc>
                <a:spcPct val="115000"/>
              </a:lnSpc>
              <a:spcAft>
                <a:spcPts val="600"/>
              </a:spcAft>
            </a:pPr>
            <a:r>
              <a:rPr lang="cs-CZ" sz="2000" b="0" dirty="0">
                <a:solidFill>
                  <a:srgbClr val="334155"/>
                </a:solidFill>
                <a:latin typeface="Calibri"/>
              </a:rPr>
              <a:t>Po vnitrostranickém puči proti </a:t>
            </a:r>
            <a:r>
              <a:rPr lang="cs-CZ" sz="2000" b="0" dirty="0" err="1">
                <a:solidFill>
                  <a:srgbClr val="334155"/>
                </a:solidFill>
                <a:latin typeface="Calibri"/>
              </a:rPr>
              <a:t>Nikitovi</a:t>
            </a:r>
            <a:r>
              <a:rPr lang="cs-CZ" sz="2000" b="0" dirty="0">
                <a:solidFill>
                  <a:srgbClr val="334155"/>
                </a:solidFill>
                <a:latin typeface="Calibri"/>
              </a:rPr>
              <a:t> Chruščovovi se Brežněv v roce 1964 stal skutečným vůdcem Sovětského svazu, a to nejprve prvním tajemníkem a od roku 1966 generálním tajemníkem Ústředního výboru KSSS.</a:t>
            </a:r>
          </a:p>
          <a:p>
            <a:pPr marL="0" indent="0" algn="l">
              <a:lnSpc>
                <a:spcPct val="115000"/>
              </a:lnSpc>
              <a:spcAft>
                <a:spcPts val="600"/>
              </a:spcAft>
              <a:buNone/>
            </a:pPr>
            <a:endParaRPr lang="cs-CZ" dirty="0"/>
          </a:p>
        </p:txBody>
      </p:sp>
      <p:sp>
        <p:nvSpPr>
          <p:cNvPr id="4" name="Zástupný symbol pro zápatí 3">
            <a:extLst>
              <a:ext uri="{FF2B5EF4-FFF2-40B4-BE49-F238E27FC236}">
                <a16:creationId xmlns:a16="http://schemas.microsoft.com/office/drawing/2014/main" id="{5A0C5E7D-9618-C48B-B551-0648B4113913}"/>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544C185-23F3-31D5-28F6-C912945335D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5</a:t>
            </a:fld>
            <a:endParaRPr lang="cs-CZ"/>
          </a:p>
        </p:txBody>
      </p:sp>
    </p:spTree>
    <p:extLst>
      <p:ext uri="{BB962C8B-B14F-4D97-AF65-F5344CB8AC3E}">
        <p14:creationId xmlns:p14="http://schemas.microsoft.com/office/powerpoint/2010/main" val="215352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08C82B4-4EAF-8F4C-96C1-8D42400ADBE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5: Izraelsko-egyptský mír</a:t>
            </a:r>
          </a:p>
        </p:txBody>
      </p:sp>
      <p:sp>
        <p:nvSpPr>
          <p:cNvPr id="5" name="TextBox 4"/>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6" name="TextBox 5"/>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50</a:t>
            </a:r>
          </a:p>
        </p:txBody>
      </p:sp>
    </p:spTree>
    <p:extLst>
      <p:ext uri="{BB962C8B-B14F-4D97-AF65-F5344CB8AC3E}">
        <p14:creationId xmlns:p14="http://schemas.microsoft.com/office/powerpoint/2010/main" val="50328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3815694-FED1-A749-8B1C-74EC57B5B45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Šestidenní válka</a:t>
            </a:r>
          </a:p>
        </p:txBody>
      </p:sp>
      <p:sp>
        <p:nvSpPr>
          <p:cNvPr id="3" name="Zástupný symbol pro obsah 2">
            <a:extLst>
              <a:ext uri="{FF2B5EF4-FFF2-40B4-BE49-F238E27FC236}">
                <a16:creationId xmlns:a16="http://schemas.microsoft.com/office/drawing/2014/main" id="{FAA30181-8267-F543-85FA-58CD571A2544}"/>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Šestidenní válka  5.–10. června 1967 - vojenské střetnutí mezi Izraelem a koalicí Egypta, Sýrie a Jordánska. Jednotkami  přispěly dále  Irák, Saúdská Arábie, Súdán, Tunisko, Maroko a Alžírsko. </a:t>
            </a:r>
          </a:p>
          <a:p>
            <a:pPr algn="l">
              <a:lnSpc>
                <a:spcPct val="115000"/>
              </a:lnSpc>
              <a:spcAft>
                <a:spcPts val="600"/>
              </a:spcAft>
            </a:pPr>
            <a:r>
              <a:rPr lang="cs-CZ" sz="1800" b="0" dirty="0">
                <a:solidFill>
                  <a:srgbClr val="334155"/>
                </a:solidFill>
                <a:latin typeface="Calibri"/>
              </a:rPr>
              <a:t>Válka propukla 5. června úderem izraelského letectva proti leteckým základnám Egypta a skončila 10. června, kdy Izrael ukončil bojové akce. Arabská koalice v ní utrpěla zdrcující porážku – Egypt ztratil Gazu a celý Sinaj, Jordánsko Východní Jeruzalém a celý Západní břeh Jordánu a Sýrie Golanské výšiny. Výsledek války ovlivnil geopolitiku regionu až dodnes.</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51</a:t>
            </a:r>
          </a:p>
        </p:txBody>
      </p:sp>
    </p:spTree>
    <p:extLst>
      <p:ext uri="{BB962C8B-B14F-4D97-AF65-F5344CB8AC3E}">
        <p14:creationId xmlns:p14="http://schemas.microsoft.com/office/powerpoint/2010/main" val="2981827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5F28836-AD39-0545-B691-194DA1A4E3BE}"/>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Výsledek šestidenní války</a:t>
            </a:r>
          </a:p>
        </p:txBody>
      </p:sp>
      <p:pic>
        <p:nvPicPr>
          <p:cNvPr id="4" name="Zástupný symbol pro obsah 3">
            <a:extLst>
              <a:ext uri="{FF2B5EF4-FFF2-40B4-BE49-F238E27FC236}">
                <a16:creationId xmlns:a16="http://schemas.microsoft.com/office/drawing/2014/main" id="{5DF08683-5339-E349-B944-1C56CC139B54}"/>
              </a:ext>
            </a:extLst>
          </p:cNvPr>
          <p:cNvPicPr>
            <a:picLocks noGrp="1" noChangeAspect="1"/>
          </p:cNvPicPr>
          <p:nvPr>
            <p:ph idx="1"/>
          </p:nvPr>
        </p:nvPicPr>
        <p:blipFill>
          <a:blip r:embed="rId2"/>
          <a:stretch>
            <a:fillRect/>
          </a:stretch>
        </p:blipFill>
        <p:spPr>
          <a:xfrm>
            <a:off x="3805328" y="1825625"/>
            <a:ext cx="4581344" cy="4351338"/>
          </a:xfrm>
          <a:prstGeom prst="rect">
            <a:avLst/>
          </a:prstGeom>
        </p:spPr>
      </p:pic>
      <p:sp>
        <p:nvSpPr>
          <p:cNvPr id="7" name="TextBox 6"/>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8" name="TextBox 7"/>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52</a:t>
            </a:r>
          </a:p>
        </p:txBody>
      </p:sp>
    </p:spTree>
    <p:extLst>
      <p:ext uri="{BB962C8B-B14F-4D97-AF65-F5344CB8AC3E}">
        <p14:creationId xmlns:p14="http://schemas.microsoft.com/office/powerpoint/2010/main" val="1174174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48FD69AD-5FEB-8843-87DC-9702B7DA8407}"/>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Postavení velmocí</a:t>
            </a:r>
          </a:p>
        </p:txBody>
      </p:sp>
      <p:sp>
        <p:nvSpPr>
          <p:cNvPr id="3" name="Zástupný symbol pro obsah 2">
            <a:extLst>
              <a:ext uri="{FF2B5EF4-FFF2-40B4-BE49-F238E27FC236}">
                <a16:creationId xmlns:a16="http://schemas.microsoft.com/office/drawing/2014/main" id="{AEE66ABB-1BB2-2141-A2FC-5350A774651E}"/>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V okamžiku zahájení bojů měly obě velmoci (SSSR a USA) v prostoru Středozemního moře přítomny své námořní síly. SSSR vyslal do Středomoří eskadru ze sestavy Severní a Černomořské flotily.</a:t>
            </a:r>
          </a:p>
          <a:p>
            <a:pPr algn="l">
              <a:lnSpc>
                <a:spcPct val="115000"/>
              </a:lnSpc>
              <a:spcAft>
                <a:spcPts val="600"/>
              </a:spcAft>
            </a:pPr>
            <a:r>
              <a:rPr lang="cs-CZ" sz="1800" b="0" dirty="0">
                <a:solidFill>
                  <a:srgbClr val="334155"/>
                </a:solidFill>
                <a:latin typeface="Calibri"/>
              </a:rPr>
              <a:t>Sovětský svaz se postavil na stranu Egypta a Sýrie jako obětí agrese a 10. června přerušil s Izraelem veškeré diplomatické styky. Následně tento krok učinily další země sovětského bloku (s výjimkou Rumunska.</a:t>
            </a:r>
          </a:p>
          <a:p>
            <a:pPr algn="l">
              <a:lnSpc>
                <a:spcPct val="115000"/>
              </a:lnSpc>
              <a:spcAft>
                <a:spcPts val="600"/>
              </a:spcAft>
            </a:pPr>
            <a:r>
              <a:rPr lang="cs-CZ" sz="1800" b="0" dirty="0">
                <a:solidFill>
                  <a:srgbClr val="334155"/>
                </a:solidFill>
                <a:latin typeface="Calibri"/>
              </a:rPr>
              <a:t>Přerušením diplomatických vztahů ze strany sovětského bloku se  Sovětský svaz vyloučil z procesu blízkovýchodního urovnání</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53</a:t>
            </a:r>
          </a:p>
        </p:txBody>
      </p:sp>
    </p:spTree>
    <p:extLst>
      <p:ext uri="{BB962C8B-B14F-4D97-AF65-F5344CB8AC3E}">
        <p14:creationId xmlns:p14="http://schemas.microsoft.com/office/powerpoint/2010/main" val="3195255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123483C-7CA0-D447-BC3B-CD8C09F1CFE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Izraelský zisk</a:t>
            </a:r>
          </a:p>
        </p:txBody>
      </p:sp>
      <p:sp>
        <p:nvSpPr>
          <p:cNvPr id="3" name="Zástupný symbol pro obsah 2">
            <a:extLst>
              <a:ext uri="{FF2B5EF4-FFF2-40B4-BE49-F238E27FC236}">
                <a16:creationId xmlns:a16="http://schemas.microsoft.com/office/drawing/2014/main" id="{0358BD2C-59BE-F14F-BFBF-80EABE295796}"/>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Izrael získal rozsáhlá území: Sinajský poloostrov a Golanské výšiny (skončilo syrské ostřelování Izraele a naopak byla Sýrie z Golanských výšin lehce zranitelná).</a:t>
            </a:r>
          </a:p>
          <a:p>
            <a:pPr algn="l">
              <a:lnSpc>
                <a:spcPct val="115000"/>
              </a:lnSpc>
              <a:spcAft>
                <a:spcPts val="600"/>
              </a:spcAft>
            </a:pPr>
            <a:r>
              <a:rPr lang="cs-CZ" sz="1800" b="0" dirty="0">
                <a:solidFill>
                  <a:srgbClr val="334155"/>
                </a:solidFill>
                <a:latin typeface="Calibri"/>
              </a:rPr>
              <a:t> Zároveň „získal“ Izrael i více než 1 milión Arabů. Z ekonomického hlediska byl zisk Sinajského poloostrova přínosem, zejména tamní ropná naleziště. </a:t>
            </a:r>
          </a:p>
          <a:p>
            <a:pPr algn="l">
              <a:lnSpc>
                <a:spcPct val="115000"/>
              </a:lnSpc>
              <a:spcAft>
                <a:spcPts val="600"/>
              </a:spcAft>
            </a:pPr>
            <a:r>
              <a:rPr lang="cs-CZ" sz="1800" b="0" dirty="0">
                <a:solidFill>
                  <a:srgbClr val="334155"/>
                </a:solidFill>
                <a:latin typeface="Calibri"/>
              </a:rPr>
              <a:t>Židé zároveň obsazením Jeruzaléma získali přístup k nejposvátnějším místům judaismu. </a:t>
            </a:r>
          </a:p>
          <a:p>
            <a:pPr algn="l">
              <a:lnSpc>
                <a:spcPct val="115000"/>
              </a:lnSpc>
              <a:spcAft>
                <a:spcPts val="600"/>
              </a:spcAft>
            </a:pPr>
            <a:r>
              <a:rPr lang="cs-CZ" sz="1800" b="0" dirty="0">
                <a:solidFill>
                  <a:srgbClr val="334155"/>
                </a:solidFill>
                <a:latin typeface="Calibri"/>
              </a:rPr>
              <a:t>Zisk nových území podpořil i přistěhovalectví, koncem 60. let se z Polska do Izraele přestěhovalo 11 200 polských Židů, během 70. let 20. století potom 160 000 Židů ze Sovětského svaz</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54</a:t>
            </a:r>
          </a:p>
        </p:txBody>
      </p:sp>
    </p:spTree>
    <p:extLst>
      <p:ext uri="{BB962C8B-B14F-4D97-AF65-F5344CB8AC3E}">
        <p14:creationId xmlns:p14="http://schemas.microsoft.com/office/powerpoint/2010/main" val="559095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0561476-BCB0-4E40-AE68-625ED86E0DD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Reakce Egypta</a:t>
            </a:r>
          </a:p>
        </p:txBody>
      </p:sp>
      <p:sp>
        <p:nvSpPr>
          <p:cNvPr id="3" name="Zástupný symbol pro obsah 2">
            <a:extLst>
              <a:ext uri="{FF2B5EF4-FFF2-40B4-BE49-F238E27FC236}">
                <a16:creationId xmlns:a16="http://schemas.microsoft.com/office/drawing/2014/main" id="{A7BEFFFC-D45C-7A45-8DAA-4124D71CE4D4}"/>
              </a:ext>
            </a:extLst>
          </p:cNvPr>
          <p:cNvSpPr>
            <a:spLocks noGrp="1"/>
          </p:cNvSpPr>
          <p:nvPr>
            <p:ph idx="1"/>
          </p:nvPr>
        </p:nvSpPr>
        <p:spPr/>
        <p:txBody>
          <a:bodyPr wrap="square" anchor="t">
            <a:normAutofit fontScale="92500"/>
          </a:bodyPr>
          <a:lstStyle/>
          <a:p>
            <a:pPr algn="l">
              <a:lnSpc>
                <a:spcPct val="115000"/>
              </a:lnSpc>
              <a:spcAft>
                <a:spcPts val="600"/>
              </a:spcAft>
            </a:pPr>
            <a:r>
              <a:rPr lang="cs-CZ" sz="1800" b="0" dirty="0">
                <a:solidFill>
                  <a:srgbClr val="334155"/>
                </a:solidFill>
                <a:latin typeface="Calibri"/>
              </a:rPr>
              <a:t>Došlo k všeobecnému poklesu důvěry v </a:t>
            </a:r>
            <a:r>
              <a:rPr lang="cs-CZ" sz="1800" b="0" dirty="0" err="1">
                <a:solidFill>
                  <a:srgbClr val="334155"/>
                </a:solidFill>
                <a:latin typeface="Calibri"/>
              </a:rPr>
              <a:t>Násirovu</a:t>
            </a:r>
            <a:r>
              <a:rPr lang="cs-CZ" sz="1800" b="0" dirty="0">
                <a:solidFill>
                  <a:srgbClr val="334155"/>
                </a:solidFill>
                <a:latin typeface="Calibri"/>
              </a:rPr>
              <a:t> osobu i k poklesu důvěry v armádu. </a:t>
            </a:r>
          </a:p>
          <a:p>
            <a:pPr algn="l">
              <a:lnSpc>
                <a:spcPct val="115000"/>
              </a:lnSpc>
              <a:spcAft>
                <a:spcPts val="600"/>
              </a:spcAft>
            </a:pPr>
            <a:r>
              <a:rPr lang="cs-CZ" sz="1800" b="0" dirty="0">
                <a:solidFill>
                  <a:srgbClr val="334155"/>
                </a:solidFill>
                <a:latin typeface="Calibri"/>
              </a:rPr>
              <a:t>V tisku se objevila do té doby nebývalá kritika vojenského velení. 23. července </a:t>
            </a:r>
            <a:r>
              <a:rPr lang="cs-CZ" sz="1800" b="0" dirty="0" err="1">
                <a:solidFill>
                  <a:srgbClr val="334155"/>
                </a:solidFill>
                <a:latin typeface="Calibri"/>
              </a:rPr>
              <a:t>Násir</a:t>
            </a:r>
            <a:r>
              <a:rPr lang="cs-CZ" sz="1800" b="0" dirty="0">
                <a:solidFill>
                  <a:srgbClr val="334155"/>
                </a:solidFill>
                <a:latin typeface="Calibri"/>
              </a:rPr>
              <a:t> prohlásil šestidenní válku z hlediska Egypta za vyhranou, neboť cíle izraelské agrese, zničení egyptské revoluce, nebylo dosaženo. </a:t>
            </a:r>
          </a:p>
          <a:p>
            <a:pPr algn="l">
              <a:lnSpc>
                <a:spcPct val="115000"/>
              </a:lnSpc>
              <a:spcAft>
                <a:spcPts val="600"/>
              </a:spcAft>
            </a:pPr>
            <a:r>
              <a:rPr lang="cs-CZ" sz="1800" b="0" dirty="0">
                <a:solidFill>
                  <a:srgbClr val="334155"/>
                </a:solidFill>
                <a:latin typeface="Calibri"/>
              </a:rPr>
              <a:t>Z hospodářského hlediska byl Egypt nucen obrátit se na ostatní arabské státy (zejména Saúdskou Arábii) s žádostí o pomoc. Ta však nebyla velká, a proto se Egypt obrátil na Sovětský svaz. Odtud obdržel dodávky zejména vojenského charakteru. Kvůli tomu byl však nucen opustit svou politiku „nezúčastněnosti“ a stal se členem sovětského tábora.</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55</a:t>
            </a:r>
          </a:p>
        </p:txBody>
      </p:sp>
    </p:spTree>
    <p:extLst>
      <p:ext uri="{BB962C8B-B14F-4D97-AF65-F5344CB8AC3E}">
        <p14:creationId xmlns:p14="http://schemas.microsoft.com/office/powerpoint/2010/main" val="3733403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4" name="Zástupný symbol pro obsah 3">
            <a:extLst>
              <a:ext uri="{FF2B5EF4-FFF2-40B4-BE49-F238E27FC236}">
                <a16:creationId xmlns:a16="http://schemas.microsoft.com/office/drawing/2014/main" id="{E155382A-B41C-7147-A21A-BACAC7AE6931}"/>
              </a:ext>
            </a:extLst>
          </p:cNvPr>
          <p:cNvPicPr>
            <a:picLocks noGrp="1" noChangeAspect="1"/>
          </p:cNvPicPr>
          <p:nvPr>
            <p:ph idx="1"/>
          </p:nvPr>
        </p:nvPicPr>
        <p:blipFill rotWithShape="1">
          <a:blip r:embed="rId2"/>
          <a:srcRect r="-1" b="11730"/>
          <a:stretch/>
        </p:blipFill>
        <p:spPr>
          <a:xfrm>
            <a:off x="4747307" y="653615"/>
            <a:ext cx="6702822" cy="5540004"/>
          </a:xfrm>
          <a:prstGeom prst="rect">
            <a:avLst/>
          </a:prstGeom>
        </p:spPr>
      </p:pic>
      <p:sp>
        <p:nvSpPr>
          <p:cNvPr id="2" name="Nadpis 1">
            <a:extLst>
              <a:ext uri="{FF2B5EF4-FFF2-40B4-BE49-F238E27FC236}">
                <a16:creationId xmlns:a16="http://schemas.microsoft.com/office/drawing/2014/main" id="{22FB3B9A-B5D3-DC43-ADE0-C69638A91D6B}"/>
              </a:ext>
            </a:extLst>
          </p:cNvPr>
          <p:cNvSpPr>
            <a:spLocks noGrp="1"/>
          </p:cNvSpPr>
          <p:nvPr>
            <p:ph type="title"/>
          </p:nvPr>
        </p:nvSpPr>
        <p:spPr>
          <a:xfrm>
            <a:off x="1012644" y="719268"/>
            <a:ext cx="3573794" cy="2905120"/>
          </a:xfrm>
        </p:spPr>
        <p:txBody>
          <a:bodyPr vert="horz" wrap="square" rtlCol="0" anchor="t">
            <a:normAutofit/>
          </a:bodyPr>
          <a:lstStyle/>
          <a:p>
            <a:pPr algn="l">
              <a:lnSpc>
                <a:spcPct val="105000"/>
              </a:lnSpc>
              <a:spcAft>
                <a:spcPts val="400"/>
              </a:spcAft>
            </a:pPr>
            <a:r>
              <a:rPr lang="en-US" sz="3400" b="1">
                <a:solidFill>
                  <a:srgbClr val="0F172A"/>
                </a:solidFill>
                <a:latin typeface="Calibri"/>
              </a:rPr>
              <a:t>Gamal Abdel Nasser</a:t>
            </a:r>
          </a:p>
        </p:txBody>
      </p:sp>
      <p:sp>
        <p:nvSpPr>
          <p:cNvPr id="7" name="TextBox 6"/>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8" name="TextBox 7"/>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56</a:t>
            </a:r>
          </a:p>
        </p:txBody>
      </p:sp>
    </p:spTree>
    <p:extLst>
      <p:ext uri="{BB962C8B-B14F-4D97-AF65-F5344CB8AC3E}">
        <p14:creationId xmlns:p14="http://schemas.microsoft.com/office/powerpoint/2010/main" val="2411785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1D93987-BEF1-4240-B88F-BBE5CC2765FF}"/>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Reakce Sýrie</a:t>
            </a:r>
          </a:p>
        </p:txBody>
      </p:sp>
      <p:sp>
        <p:nvSpPr>
          <p:cNvPr id="3" name="Zástupný symbol pro obsah 2">
            <a:extLst>
              <a:ext uri="{FF2B5EF4-FFF2-40B4-BE49-F238E27FC236}">
                <a16:creationId xmlns:a16="http://schemas.microsoft.com/office/drawing/2014/main" id="{AD461EEE-048B-1D4D-8FB6-EF2DD740DB41}"/>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Z důvodu ztráty Golanských výšin a v podstatě likvidace syrského letectva došlo k vzájemnému obviňování mezi vládnoucí stranou Baas a syrskou armádou o míře viny za prohru. </a:t>
            </a:r>
          </a:p>
          <a:p>
            <a:pPr algn="l">
              <a:lnSpc>
                <a:spcPct val="115000"/>
              </a:lnSpc>
              <a:spcAft>
                <a:spcPts val="600"/>
              </a:spcAft>
            </a:pPr>
            <a:r>
              <a:rPr lang="cs-CZ" sz="2000" b="0" dirty="0">
                <a:solidFill>
                  <a:srgbClr val="334155"/>
                </a:solidFill>
                <a:latin typeface="Calibri"/>
              </a:rPr>
              <a:t>Pro Sýrii znamenala prohra v Šestidenní válce ještě větší příklon k SSSR.</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57</a:t>
            </a:r>
          </a:p>
        </p:txBody>
      </p:sp>
    </p:spTree>
    <p:extLst>
      <p:ext uri="{BB962C8B-B14F-4D97-AF65-F5344CB8AC3E}">
        <p14:creationId xmlns:p14="http://schemas.microsoft.com/office/powerpoint/2010/main" val="2376355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6D84BE8-E104-4C40-91C5-7BF7792AE46B}"/>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Postavení USA</a:t>
            </a:r>
          </a:p>
        </p:txBody>
      </p:sp>
      <p:sp>
        <p:nvSpPr>
          <p:cNvPr id="3" name="Zástupný symbol pro obsah 2">
            <a:extLst>
              <a:ext uri="{FF2B5EF4-FFF2-40B4-BE49-F238E27FC236}">
                <a16:creationId xmlns:a16="http://schemas.microsoft.com/office/drawing/2014/main" id="{AA500D55-1609-F849-A062-B307A1AB4A27}"/>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Izraelské vítězství znamenalo posílení pozice USA v regionu. Zároveň Izrael a USA ještě více upevnily své vztahy, Spojené státy se staly velmocenským garantem izraelské bezpečnosti.</a:t>
            </a:r>
          </a:p>
          <a:p>
            <a:pPr algn="l">
              <a:lnSpc>
                <a:spcPct val="115000"/>
              </a:lnSpc>
              <a:spcAft>
                <a:spcPts val="600"/>
              </a:spcAft>
            </a:pPr>
            <a:r>
              <a:rPr lang="cs-CZ" sz="1800" b="0" dirty="0">
                <a:solidFill>
                  <a:srgbClr val="334155"/>
                </a:solidFill>
                <a:latin typeface="Calibri"/>
              </a:rPr>
              <a:t>Pro Sovětský svaz znamenala porážka arabských zemí prohru. Ukázalo se, že Izrael (i příklonem k USA) se stal zemí, proti níž nemá Sovětský svaz žádné páky, a pokus o jeho zničení by vedl ke konfrontaci se Spojenými státy. </a:t>
            </a:r>
          </a:p>
          <a:p>
            <a:pPr algn="l">
              <a:lnSpc>
                <a:spcPct val="115000"/>
              </a:lnSpc>
              <a:spcAft>
                <a:spcPts val="600"/>
              </a:spcAft>
            </a:pPr>
            <a:r>
              <a:rPr lang="cs-CZ" sz="1800" b="0" dirty="0">
                <a:solidFill>
                  <a:srgbClr val="334155"/>
                </a:solidFill>
                <a:latin typeface="Calibri"/>
              </a:rPr>
              <a:t>Výsledek války sice znamenal příklon části arabských zemí k Sovětskému svazu, ale představitelé SSSR si byli vědomi, že vyzbrojují země, které z politického hlediska nedokážou ovládat a jejichž touha po zničení Izraele by mohla vést až k nechtěnému americko-sovětskému konfliktu.</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58</a:t>
            </a:r>
          </a:p>
        </p:txBody>
      </p:sp>
    </p:spTree>
    <p:extLst>
      <p:ext uri="{BB962C8B-B14F-4D97-AF65-F5344CB8AC3E}">
        <p14:creationId xmlns:p14="http://schemas.microsoft.com/office/powerpoint/2010/main" val="2010874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427159FB-25BD-486A-9E1F-8963B7EAB932}"/>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Naše diplomatické vztahy  s Izraelem</a:t>
            </a:r>
          </a:p>
        </p:txBody>
      </p:sp>
      <p:sp>
        <p:nvSpPr>
          <p:cNvPr id="3" name="Zástupný obsah 2">
            <a:extLst>
              <a:ext uri="{FF2B5EF4-FFF2-40B4-BE49-F238E27FC236}">
                <a16:creationId xmlns:a16="http://schemas.microsoft.com/office/drawing/2014/main" id="{7885B8A6-D711-42DD-BE13-9ABA2466F645}"/>
              </a:ext>
            </a:extLst>
          </p:cNvPr>
          <p:cNvSpPr>
            <a:spLocks noGrp="1"/>
          </p:cNvSpPr>
          <p:nvPr>
            <p:ph idx="1"/>
          </p:nvPr>
        </p:nvSpPr>
        <p:spPr/>
        <p:txBody>
          <a:bodyPr wrap="square" anchor="t">
            <a:normAutofit lnSpcReduction="10000"/>
          </a:bodyPr>
          <a:lstStyle/>
          <a:p>
            <a:pPr marL="0" indent="0" algn="l">
              <a:lnSpc>
                <a:spcPct val="115000"/>
              </a:lnSpc>
              <a:spcAft>
                <a:spcPts val="600"/>
              </a:spcAft>
              <a:buNone/>
            </a:pPr>
            <a:r>
              <a:rPr lang="cs-CZ" sz="1800" b="0" dirty="0">
                <a:solidFill>
                  <a:srgbClr val="334155"/>
                </a:solidFill>
                <a:latin typeface="Calibri"/>
              </a:rPr>
              <a:t>Tomáš Garrigue Masaryk jako první hlava státu navštívil mandátní Palestinu v roce 1927.</a:t>
            </a:r>
          </a:p>
          <a:p>
            <a:pPr marL="0" indent="0" algn="l">
              <a:lnSpc>
                <a:spcPct val="115000"/>
              </a:lnSpc>
              <a:spcAft>
                <a:spcPts val="600"/>
              </a:spcAft>
              <a:buNone/>
            </a:pPr>
            <a:r>
              <a:rPr lang="cs-CZ" sz="1800" b="0" dirty="0">
                <a:solidFill>
                  <a:srgbClr val="334155"/>
                </a:solidFill>
                <a:latin typeface="Calibri"/>
              </a:rPr>
              <a:t>Stát Izrael byl vyhlášen 14. května 1948, československá vláda ho uznala o pět dní později. V červenci 1948 byly navázány diplomatické styky.</a:t>
            </a:r>
          </a:p>
          <a:p>
            <a:pPr marL="0" indent="0" algn="l">
              <a:lnSpc>
                <a:spcPct val="115000"/>
              </a:lnSpc>
              <a:spcAft>
                <a:spcPts val="600"/>
              </a:spcAft>
              <a:buNone/>
            </a:pPr>
            <a:r>
              <a:rPr lang="cs-CZ" sz="1800" b="0" dirty="0">
                <a:solidFill>
                  <a:srgbClr val="334155"/>
                </a:solidFill>
                <a:latin typeface="Calibri"/>
              </a:rPr>
              <a:t>V prvních dnech existence nového státu poskytovalo Československo Izraeli materiální pomoc, a to i přes embargo OSN na dovoz zbraní na Blízký východ. První dodávka zbraní tam směřovala již v lednu 1948. Do listopadu 1948 do Izraele došlo 80 letadel. Československo na svém území poskytlo výcvik asi 200 izraelským specialistům, pilotům či parašutistům</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59</a:t>
            </a:r>
          </a:p>
        </p:txBody>
      </p:sp>
    </p:spTree>
    <p:extLst>
      <p:ext uri="{BB962C8B-B14F-4D97-AF65-F5344CB8AC3E}">
        <p14:creationId xmlns:p14="http://schemas.microsoft.com/office/powerpoint/2010/main" val="2641274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4D348F0-1609-CA20-484B-1ECEC2BDC94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Brežněvova doktrína</a:t>
            </a:r>
          </a:p>
        </p:txBody>
      </p:sp>
      <p:sp>
        <p:nvSpPr>
          <p:cNvPr id="3" name="Zástupný obsah 2">
            <a:extLst>
              <a:ext uri="{FF2B5EF4-FFF2-40B4-BE49-F238E27FC236}">
                <a16:creationId xmlns:a16="http://schemas.microsoft.com/office/drawing/2014/main" id="{75D44656-50BF-94F7-CB89-E68F96D2D649}"/>
              </a:ext>
            </a:extLst>
          </p:cNvPr>
          <p:cNvSpPr>
            <a:spLocks noGrp="1"/>
          </p:cNvSpPr>
          <p:nvPr>
            <p:ph idx="1"/>
          </p:nvPr>
        </p:nvSpPr>
        <p:spPr/>
        <p:txBody>
          <a:bodyPr wrap="square" anchor="t"/>
          <a:lstStyle/>
          <a:p>
            <a:pPr marL="0" indent="0" algn="l">
              <a:lnSpc>
                <a:spcPct val="115000"/>
              </a:lnSpc>
              <a:spcAft>
                <a:spcPts val="600"/>
              </a:spcAft>
              <a:buNone/>
            </a:pPr>
            <a:r>
              <a:rPr lang="cs-CZ" sz="1800" b="0" dirty="0">
                <a:solidFill>
                  <a:srgbClr val="334155"/>
                </a:solidFill>
                <a:latin typeface="Calibri"/>
              </a:rPr>
              <a:t>Vznikla jako  dodatečné ospravedlnění tvrdé reality: udržení impéria po roce 1945 v situaci, kdy satelity měly vlastní společnost, ekonomiku i elity a občas i vlastní představu o socialismu. Doktrína byla odpovědí na konflikt mezi:</a:t>
            </a:r>
          </a:p>
          <a:p>
            <a:pPr algn="l">
              <a:lnSpc>
                <a:spcPct val="115000"/>
              </a:lnSpc>
              <a:spcAft>
                <a:spcPts val="600"/>
              </a:spcAft>
            </a:pPr>
            <a:r>
              <a:rPr lang="cs-CZ" sz="1800" b="0" dirty="0">
                <a:solidFill>
                  <a:srgbClr val="334155"/>
                </a:solidFill>
                <a:latin typeface="Calibri"/>
              </a:rPr>
              <a:t>formální suverenitou satelitů (státní symboly, vláda, členství v OSN),</a:t>
            </a:r>
          </a:p>
          <a:p>
            <a:pPr algn="l">
              <a:lnSpc>
                <a:spcPct val="115000"/>
              </a:lnSpc>
              <a:spcAft>
                <a:spcPts val="600"/>
              </a:spcAft>
            </a:pPr>
            <a:r>
              <a:rPr lang="cs-CZ" sz="1800" b="0" dirty="0">
                <a:solidFill>
                  <a:srgbClr val="334155"/>
                </a:solidFill>
                <a:latin typeface="Calibri"/>
              </a:rPr>
              <a:t>reálnou sovětskou hegemonní kontrolou (armáda, tajné služby, ekonomická závislost, stranické vazby).</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6</a:t>
            </a:r>
          </a:p>
        </p:txBody>
      </p:sp>
    </p:spTree>
    <p:extLst>
      <p:ext uri="{BB962C8B-B14F-4D97-AF65-F5344CB8AC3E}">
        <p14:creationId xmlns:p14="http://schemas.microsoft.com/office/powerpoint/2010/main" val="2333004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DD987DA-4FA2-4BD5-8717-8D4D9A75D7AB}"/>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Přerušení diplomatických vztahů</a:t>
            </a:r>
          </a:p>
        </p:txBody>
      </p:sp>
      <p:sp>
        <p:nvSpPr>
          <p:cNvPr id="3" name="Zástupný obsah 2">
            <a:extLst>
              <a:ext uri="{FF2B5EF4-FFF2-40B4-BE49-F238E27FC236}">
                <a16:creationId xmlns:a16="http://schemas.microsoft.com/office/drawing/2014/main" id="{F37A0A9B-0A7B-4AF0-8FF3-4C0811A0A026}"/>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Veškeré kontakty mezi Izraelem a Československem byly přerušeny z popudu československé strany v červnu 1967 po šestidenní válce</a:t>
            </a:r>
          </a:p>
          <a:p>
            <a:pPr algn="l">
              <a:lnSpc>
                <a:spcPct val="115000"/>
              </a:lnSpc>
              <a:spcAft>
                <a:spcPts val="600"/>
              </a:spcAft>
            </a:pPr>
            <a:r>
              <a:rPr lang="cs-CZ" sz="1800" b="0" dirty="0">
                <a:solidFill>
                  <a:srgbClr val="334155"/>
                </a:solidFill>
                <a:latin typeface="Calibri"/>
              </a:rPr>
              <a:t>Od znovunavázání diplomatických styků Izraele a Československa v únoru 1990 jsou vzájemné vztahy velmi těsné a ekonomická spolupráce je na vzestupu.</a:t>
            </a:r>
          </a:p>
          <a:p>
            <a:pPr algn="l">
              <a:lnSpc>
                <a:spcPct val="115000"/>
              </a:lnSpc>
              <a:spcAft>
                <a:spcPts val="600"/>
              </a:spcAft>
            </a:pPr>
            <a:r>
              <a:rPr lang="cs-CZ" sz="1800" b="0" dirty="0">
                <a:solidFill>
                  <a:srgbClr val="334155"/>
                </a:solidFill>
                <a:latin typeface="Calibri"/>
              </a:rPr>
              <a:t>Česko patří v EU k nejsilnějším spojencům v Izraele. Česká diplomacie se staví za klidné řešení blízkovýchodního konfliktu a ČR při svém předsednictví v EU v roce 2009 usilovalo o těsnější vztahy unie s Izraelem. </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60</a:t>
            </a:r>
          </a:p>
        </p:txBody>
      </p:sp>
    </p:spTree>
    <p:extLst>
      <p:ext uri="{BB962C8B-B14F-4D97-AF65-F5344CB8AC3E}">
        <p14:creationId xmlns:p14="http://schemas.microsoft.com/office/powerpoint/2010/main" val="256190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9B72FAA-BAB4-344D-A90F-236F40EB2025}"/>
              </a:ext>
            </a:extLst>
          </p:cNvPr>
          <p:cNvSpPr>
            <a:spLocks noGrp="1"/>
          </p:cNvSpPr>
          <p:nvPr>
            <p:ph type="title"/>
          </p:nvPr>
        </p:nvSpPr>
        <p:spPr/>
        <p:txBody>
          <a:bodyPr wrap="square" anchor="t"/>
          <a:lstStyle/>
          <a:p>
            <a:pPr algn="l">
              <a:lnSpc>
                <a:spcPct val="105000"/>
              </a:lnSpc>
              <a:spcAft>
                <a:spcPts val="400"/>
              </a:spcAft>
            </a:pPr>
            <a:r>
              <a:rPr lang="cs-CZ" sz="3400" b="1" dirty="0" err="1">
                <a:solidFill>
                  <a:srgbClr val="0F172A"/>
                </a:solidFill>
                <a:latin typeface="Calibri"/>
              </a:rPr>
              <a:t>Jomkipurská</a:t>
            </a:r>
            <a:r>
              <a:rPr lang="cs-CZ" sz="3400" b="1" dirty="0">
                <a:solidFill>
                  <a:srgbClr val="0F172A"/>
                </a:solidFill>
                <a:latin typeface="Calibri"/>
              </a:rPr>
              <a:t> válka </a:t>
            </a:r>
          </a:p>
        </p:txBody>
      </p:sp>
      <p:sp>
        <p:nvSpPr>
          <p:cNvPr id="3" name="Zástupný symbol pro obsah 2">
            <a:extLst>
              <a:ext uri="{FF2B5EF4-FFF2-40B4-BE49-F238E27FC236}">
                <a16:creationId xmlns:a16="http://schemas.microsoft.com/office/drawing/2014/main" id="{772AD25A-EB48-5343-A501-E59001881282}"/>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 Válka ze dne smíření, říjnová válka - pátá arabsko-izraelská válka. Vypukla 6. října 1973 ve 14:00, když koalice Egypta a Sýrie za podpory dalších arabských zemí zahájila  nejvýznamnějším židovském svátku </a:t>
            </a:r>
            <a:r>
              <a:rPr lang="cs-CZ" sz="1800" b="0" dirty="0" err="1">
                <a:solidFill>
                  <a:srgbClr val="334155"/>
                </a:solidFill>
                <a:latin typeface="Calibri"/>
              </a:rPr>
              <a:t>Jom</a:t>
            </a:r>
            <a:r>
              <a:rPr lang="cs-CZ" sz="1800" b="0" dirty="0">
                <a:solidFill>
                  <a:srgbClr val="334155"/>
                </a:solidFill>
                <a:latin typeface="Calibri"/>
              </a:rPr>
              <a:t> </a:t>
            </a:r>
            <a:r>
              <a:rPr lang="cs-CZ" sz="1800" b="0" dirty="0" err="1">
                <a:solidFill>
                  <a:srgbClr val="334155"/>
                </a:solidFill>
                <a:latin typeface="Calibri"/>
              </a:rPr>
              <a:t>kipur</a:t>
            </a:r>
            <a:r>
              <a:rPr lang="cs-CZ" sz="1800" b="0" dirty="0">
                <a:solidFill>
                  <a:srgbClr val="334155"/>
                </a:solidFill>
                <a:latin typeface="Calibri"/>
              </a:rPr>
              <a:t> překvapivý útok na Izrael v oblasti Suezského průplavu a na Golanských výšinách.</a:t>
            </a:r>
          </a:p>
          <a:p>
            <a:pPr algn="l">
              <a:lnSpc>
                <a:spcPct val="115000"/>
              </a:lnSpc>
              <a:spcAft>
                <a:spcPts val="600"/>
              </a:spcAft>
            </a:pPr>
            <a:r>
              <a:rPr lang="cs-CZ" sz="1800" b="0" dirty="0">
                <a:solidFill>
                  <a:srgbClr val="334155"/>
                </a:solidFill>
                <a:latin typeface="Calibri"/>
              </a:rPr>
              <a:t>Dne 6. října 1973 překročila egyptská vojska Suezský průplav, vstoupila na Sinajský poloostrov . Zároveň syrské jednotky napadly postavení izraelských jednotek na Golanských výšinách. Útok byl z důvodu fatálního selhání vlastních zpravodajských služeb pro Izrael překvapením a izraelská armáda se v prvních dnech ocitla v defenzívě a zaznamenala těžké ztráty.</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61</a:t>
            </a:r>
          </a:p>
        </p:txBody>
      </p:sp>
    </p:spTree>
    <p:extLst>
      <p:ext uri="{BB962C8B-B14F-4D97-AF65-F5344CB8AC3E}">
        <p14:creationId xmlns:p14="http://schemas.microsoft.com/office/powerpoint/2010/main" val="608133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51BA682-A455-D94C-B9F6-5832C61F719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Izraelská reakce </a:t>
            </a:r>
          </a:p>
        </p:txBody>
      </p:sp>
      <p:sp>
        <p:nvSpPr>
          <p:cNvPr id="3" name="Zástupný symbol pro obsah 2">
            <a:extLst>
              <a:ext uri="{FF2B5EF4-FFF2-40B4-BE49-F238E27FC236}">
                <a16:creationId xmlns:a16="http://schemas.microsoft.com/office/drawing/2014/main" id="{A9C3C900-8346-FD41-B376-2CB1EB7182D3}"/>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Teprve po několika dnech, po dokončení mobilizace, se Izraelským obranným silám  podařilo na Golanských výšinách zastavit útok a zatlačit syrské jednotky zpět. </a:t>
            </a:r>
          </a:p>
          <a:p>
            <a:pPr algn="l">
              <a:lnSpc>
                <a:spcPct val="115000"/>
              </a:lnSpc>
              <a:spcAft>
                <a:spcPts val="600"/>
              </a:spcAft>
            </a:pPr>
            <a:r>
              <a:rPr lang="cs-CZ" sz="1800" b="0" dirty="0">
                <a:solidFill>
                  <a:srgbClr val="334155"/>
                </a:solidFill>
                <a:latin typeface="Calibri"/>
              </a:rPr>
              <a:t>V dalších dnech se Izraeli podařilo nejen stabilizovat frontu na Sinajském poloostrově a zastavit egyptský útok, ale i překročit Suezský průplav.</a:t>
            </a:r>
          </a:p>
          <a:p>
            <a:pPr algn="l">
              <a:lnSpc>
                <a:spcPct val="115000"/>
              </a:lnSpc>
              <a:spcAft>
                <a:spcPts val="600"/>
              </a:spcAft>
            </a:pPr>
            <a:r>
              <a:rPr lang="cs-CZ" sz="1800" b="0" dirty="0">
                <a:solidFill>
                  <a:srgbClr val="334155"/>
                </a:solidFill>
                <a:latin typeface="Calibri"/>
              </a:rPr>
              <a:t>Z vojenského hlediska se jednalo o vítězství Izraele, z politického zvítězil Egypt, neboť původního cíle, vytlačit Izrael od Suezského průplavu a ze Sinajského poloostrova, se podařilo v dalších letech dosáhnout.</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62</a:t>
            </a:r>
          </a:p>
        </p:txBody>
      </p:sp>
    </p:spTree>
    <p:extLst>
      <p:ext uri="{BB962C8B-B14F-4D97-AF65-F5344CB8AC3E}">
        <p14:creationId xmlns:p14="http://schemas.microsoft.com/office/powerpoint/2010/main" val="10585441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B6039FF-9487-E945-8832-3189B52846E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Kyvadlová diplomacie </a:t>
            </a:r>
          </a:p>
        </p:txBody>
      </p:sp>
      <p:sp>
        <p:nvSpPr>
          <p:cNvPr id="3" name="Zástupný symbol pro obsah 2">
            <a:extLst>
              <a:ext uri="{FF2B5EF4-FFF2-40B4-BE49-F238E27FC236}">
                <a16:creationId xmlns:a16="http://schemas.microsoft.com/office/drawing/2014/main" id="{FC69EEB2-4189-C843-A7DD-607B7E6D4973}"/>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Samotná válka vedla následně k řadě jednání, která vyústila v izraelské stažení ze Sinajského poloostrova, což byl i jeden z cílů egyptského útoku. </a:t>
            </a:r>
          </a:p>
          <a:p>
            <a:pPr algn="l">
              <a:lnSpc>
                <a:spcPct val="115000"/>
              </a:lnSpc>
              <a:spcAft>
                <a:spcPts val="600"/>
              </a:spcAft>
            </a:pPr>
            <a:r>
              <a:rPr lang="cs-CZ" sz="1800" b="0" dirty="0">
                <a:solidFill>
                  <a:srgbClr val="334155"/>
                </a:solidFill>
                <a:latin typeface="Calibri"/>
              </a:rPr>
              <a:t>Koncept Kyvadlové diplomacie</a:t>
            </a:r>
          </a:p>
          <a:p>
            <a:pPr algn="l">
              <a:lnSpc>
                <a:spcPct val="115000"/>
              </a:lnSpc>
              <a:spcAft>
                <a:spcPts val="600"/>
              </a:spcAft>
            </a:pPr>
            <a:r>
              <a:rPr lang="cs-CZ" sz="1800" b="0" dirty="0">
                <a:solidFill>
                  <a:srgbClr val="334155"/>
                </a:solidFill>
                <a:latin typeface="Calibri"/>
              </a:rPr>
              <a:t>Z pohledu velmocí zaznamenal ztrátu Sovětský svaz, neboť po </a:t>
            </a:r>
            <a:r>
              <a:rPr lang="cs-CZ" sz="1800" b="0" dirty="0" err="1">
                <a:solidFill>
                  <a:srgbClr val="334155"/>
                </a:solidFill>
                <a:latin typeface="Calibri"/>
              </a:rPr>
              <a:t>jomkipurské</a:t>
            </a:r>
            <a:r>
              <a:rPr lang="cs-CZ" sz="1800" b="0" dirty="0">
                <a:solidFill>
                  <a:srgbClr val="334155"/>
                </a:solidFill>
                <a:latin typeface="Calibri"/>
              </a:rPr>
              <a:t> válce nastoupil Egypt pod </a:t>
            </a:r>
            <a:r>
              <a:rPr lang="cs-CZ" sz="1800" b="0" dirty="0" err="1">
                <a:solidFill>
                  <a:srgbClr val="334155"/>
                </a:solidFill>
                <a:latin typeface="Calibri"/>
              </a:rPr>
              <a:t>Sádátovým</a:t>
            </a:r>
            <a:r>
              <a:rPr lang="cs-CZ" sz="1800" b="0" dirty="0">
                <a:solidFill>
                  <a:srgbClr val="334155"/>
                </a:solidFill>
                <a:latin typeface="Calibri"/>
              </a:rPr>
              <a:t> vedením cestu odpoutávání od východního bloku a sbližování s USA, což vyústilo v podepsání izraelsko-egyptské mírové dohody v roce 1978.</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63</a:t>
            </a:r>
          </a:p>
        </p:txBody>
      </p:sp>
    </p:spTree>
    <p:extLst>
      <p:ext uri="{BB962C8B-B14F-4D97-AF65-F5344CB8AC3E}">
        <p14:creationId xmlns:p14="http://schemas.microsoft.com/office/powerpoint/2010/main" val="1530835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D5A69D0-A5BE-E04D-B05E-F64AB8C62A6B}"/>
              </a:ext>
            </a:extLst>
          </p:cNvPr>
          <p:cNvSpPr>
            <a:spLocks noGrp="1"/>
          </p:cNvSpPr>
          <p:nvPr>
            <p:ph type="title"/>
          </p:nvPr>
        </p:nvSpPr>
        <p:spPr>
          <a:xfrm>
            <a:off x="5297762" y="640080"/>
            <a:ext cx="6251110" cy="3566160"/>
          </a:xfrm>
        </p:spPr>
        <p:txBody>
          <a:bodyPr vert="horz" wrap="square" rtlCol="0" anchor="t">
            <a:normAutofit/>
          </a:bodyPr>
          <a:lstStyle/>
          <a:p>
            <a:pPr algn="l">
              <a:lnSpc>
                <a:spcPct val="105000"/>
              </a:lnSpc>
              <a:spcAft>
                <a:spcPts val="400"/>
              </a:spcAft>
            </a:pPr>
            <a:r>
              <a:rPr lang="en-US" sz="3400" b="1">
                <a:solidFill>
                  <a:srgbClr val="0F172A"/>
                </a:solidFill>
                <a:latin typeface="Calibri"/>
              </a:rPr>
              <a:t>Anvar Sádát</a:t>
            </a:r>
          </a:p>
        </p:txBody>
      </p:sp>
      <p:pic>
        <p:nvPicPr>
          <p:cNvPr id="4" name="Zástupný symbol pro obsah 3">
            <a:extLst>
              <a:ext uri="{FF2B5EF4-FFF2-40B4-BE49-F238E27FC236}">
                <a16:creationId xmlns:a16="http://schemas.microsoft.com/office/drawing/2014/main" id="{427793BD-6E7F-AD43-87A0-1E75D2450310}"/>
              </a:ext>
            </a:extLst>
          </p:cNvPr>
          <p:cNvPicPr>
            <a:picLocks noGrp="1" noChangeAspect="1"/>
          </p:cNvPicPr>
          <p:nvPr>
            <p:ph idx="1"/>
          </p:nvPr>
        </p:nvPicPr>
        <p:blipFill rotWithShape="1">
          <a:blip r:embed="rId2"/>
          <a:srcRect r="-1" b="26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TextBox 6"/>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8" name="TextBox 7"/>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64</a:t>
            </a:r>
          </a:p>
        </p:txBody>
      </p:sp>
    </p:spTree>
    <p:extLst>
      <p:ext uri="{BB962C8B-B14F-4D97-AF65-F5344CB8AC3E}">
        <p14:creationId xmlns:p14="http://schemas.microsoft.com/office/powerpoint/2010/main" val="777691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F1C495D-CA10-F9FD-C8A0-E1EE5C62984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Atentát na </a:t>
            </a:r>
            <a:r>
              <a:rPr lang="cs-CZ" sz="3400" b="1" dirty="0" err="1">
                <a:solidFill>
                  <a:srgbClr val="0F172A"/>
                </a:solidFill>
                <a:latin typeface="Calibri"/>
              </a:rPr>
              <a:t>Anvara</a:t>
            </a:r>
            <a:r>
              <a:rPr lang="cs-CZ" sz="3400" b="1" dirty="0">
                <a:solidFill>
                  <a:srgbClr val="0F172A"/>
                </a:solidFill>
                <a:latin typeface="Calibri"/>
              </a:rPr>
              <a:t> </a:t>
            </a:r>
            <a:r>
              <a:rPr lang="cs-CZ" sz="3400" b="1" dirty="0" err="1">
                <a:solidFill>
                  <a:srgbClr val="0F172A"/>
                </a:solidFill>
                <a:latin typeface="Calibri"/>
              </a:rPr>
              <a:t>Sadáta</a:t>
            </a:r>
            <a:endParaRPr lang="cs-CZ" dirty="0"/>
          </a:p>
        </p:txBody>
      </p:sp>
      <p:pic>
        <p:nvPicPr>
          <p:cNvPr id="6" name="Online médium 5" descr="Anwar Sadat Assassinated - 1981 | Today in History | 6 Oct 16">
            <a:hlinkClick r:id="" action="ppaction://media"/>
            <a:extLst>
              <a:ext uri="{FF2B5EF4-FFF2-40B4-BE49-F238E27FC236}">
                <a16:creationId xmlns:a16="http://schemas.microsoft.com/office/drawing/2014/main" id="{D4B71FB4-4809-0BD3-D4F2-12CC85C76AD7}"/>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4" name="Zástupný symbol pro zápatí 3">
            <a:extLst>
              <a:ext uri="{FF2B5EF4-FFF2-40B4-BE49-F238E27FC236}">
                <a16:creationId xmlns:a16="http://schemas.microsoft.com/office/drawing/2014/main" id="{88E1255B-C20D-9304-F59C-7C3E304F5A4F}"/>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86AC1721-33F1-5DBC-B1F4-E3B7F04BCBF9}"/>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65</a:t>
            </a:fld>
            <a:endParaRPr lang="cs-CZ"/>
          </a:p>
        </p:txBody>
      </p:sp>
    </p:spTree>
    <p:extLst>
      <p:ext uri="{BB962C8B-B14F-4D97-AF65-F5344CB8AC3E}">
        <p14:creationId xmlns:p14="http://schemas.microsoft.com/office/powerpoint/2010/main" val="27460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444B19B9-E3B2-E94E-AF88-B7FC39A701AB}"/>
              </a:ext>
            </a:extLst>
          </p:cNvPr>
          <p:cNvSpPr>
            <a:spLocks noGrp="1"/>
          </p:cNvSpPr>
          <p:nvPr>
            <p:ph type="title"/>
          </p:nvPr>
        </p:nvSpPr>
        <p:spPr>
          <a:xfrm>
            <a:off x="4654296" y="640080"/>
            <a:ext cx="6894576" cy="3566160"/>
          </a:xfrm>
        </p:spPr>
        <p:txBody>
          <a:bodyPr vert="horz" wrap="square" rtlCol="0" anchor="t">
            <a:normAutofit/>
          </a:bodyPr>
          <a:lstStyle/>
          <a:p>
            <a:pPr algn="l">
              <a:lnSpc>
                <a:spcPct val="105000"/>
              </a:lnSpc>
              <a:spcAft>
                <a:spcPts val="400"/>
              </a:spcAft>
            </a:pPr>
            <a:r>
              <a:rPr lang="en-US" sz="3400" b="1">
                <a:solidFill>
                  <a:srgbClr val="0F172A"/>
                </a:solidFill>
                <a:latin typeface="Calibri"/>
              </a:rPr>
              <a:t>Golda Maierová </a:t>
            </a:r>
          </a:p>
        </p:txBody>
      </p:sp>
      <p:sp>
        <p:nvSpPr>
          <p:cNvPr id="3" name="Zástupný symbol pro obsah 2">
            <a:extLst>
              <a:ext uri="{FF2B5EF4-FFF2-40B4-BE49-F238E27FC236}">
                <a16:creationId xmlns:a16="http://schemas.microsoft.com/office/drawing/2014/main" id="{9759FC3C-841E-6B43-B2BD-399DF590A6FF}"/>
              </a:ext>
            </a:extLst>
          </p:cNvPr>
          <p:cNvSpPr>
            <a:spLocks noGrp="1"/>
          </p:cNvSpPr>
          <p:nvPr>
            <p:ph idx="1"/>
          </p:nvPr>
        </p:nvSpPr>
        <p:spPr>
          <a:xfrm>
            <a:off x="4654296" y="4636008"/>
            <a:ext cx="6894576" cy="1572768"/>
          </a:xfrm>
        </p:spPr>
        <p:txBody>
          <a:bodyPr vert="horz" wrap="square" rtlCol="0" anchor="t">
            <a:normAutofit/>
          </a:bodyPr>
          <a:lstStyle/>
          <a:p>
            <a:pPr marL="0" indent="0" algn="l">
              <a:lnSpc>
                <a:spcPct val="115000"/>
              </a:lnSpc>
              <a:spcAft>
                <a:spcPts val="600"/>
              </a:spcAft>
              <a:buNone/>
            </a:pPr>
            <a:r>
              <a:rPr lang="en-US" sz="2000" b="0">
                <a:solidFill>
                  <a:srgbClr val="334155"/>
                </a:solidFill>
                <a:latin typeface="Calibri"/>
              </a:rPr>
              <a:t>Golda Maierová</a:t>
            </a:r>
          </a:p>
        </p:txBody>
      </p:sp>
      <p:pic>
        <p:nvPicPr>
          <p:cNvPr id="5" name="Obrázek 4">
            <a:extLst>
              <a:ext uri="{FF2B5EF4-FFF2-40B4-BE49-F238E27FC236}">
                <a16:creationId xmlns:a16="http://schemas.microsoft.com/office/drawing/2014/main" id="{D89437EC-6FBE-1D4A-B9D6-6055A1BE5CFD}"/>
              </a:ext>
            </a:extLst>
          </p:cNvPr>
          <p:cNvPicPr>
            <a:picLocks noChangeAspect="1"/>
          </p:cNvPicPr>
          <p:nvPr/>
        </p:nvPicPr>
        <p:blipFill rotWithShape="1">
          <a:blip r:embed="rId2"/>
          <a:srcRect l="14768" r="7532"/>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ln w="12700">
            <a:solidFill>
              <a:srgbClr val="E2E8F0"/>
            </a:solidFill>
          </a:ln>
        </p:spPr>
      </p:pic>
      <p:sp>
        <p:nvSpPr>
          <p:cNvPr id="10" name="TextBox 9"/>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1" name="TextBox 10"/>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66</a:t>
            </a:r>
          </a:p>
        </p:txBody>
      </p:sp>
    </p:spTree>
    <p:extLst>
      <p:ext uri="{BB962C8B-B14F-4D97-AF65-F5344CB8AC3E}">
        <p14:creationId xmlns:p14="http://schemas.microsoft.com/office/powerpoint/2010/main" val="73947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6D39B11-E73F-9FC5-787B-A37B03C29F2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Cesta Goldy Maierové</a:t>
            </a:r>
          </a:p>
        </p:txBody>
      </p:sp>
      <p:pic>
        <p:nvPicPr>
          <p:cNvPr id="6" name="Online médium 5" descr="Golda Meir: The Girl from Milwaukee who Became Prime Minister | Great Jewish Heroes | Unpacked">
            <a:hlinkClick r:id="" action="ppaction://media"/>
            <a:extLst>
              <a:ext uri="{FF2B5EF4-FFF2-40B4-BE49-F238E27FC236}">
                <a16:creationId xmlns:a16="http://schemas.microsoft.com/office/drawing/2014/main" id="{31FA3864-1385-C642-3F05-939D16D1120C}"/>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4" name="Zástupný symbol pro zápatí 3">
            <a:extLst>
              <a:ext uri="{FF2B5EF4-FFF2-40B4-BE49-F238E27FC236}">
                <a16:creationId xmlns:a16="http://schemas.microsoft.com/office/drawing/2014/main" id="{D1C46D78-D193-02CC-9E0B-781BB2CFEEEB}"/>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83FE030E-3270-0B99-086A-8FF27ECA53CC}"/>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67</a:t>
            </a:fld>
            <a:endParaRPr lang="cs-CZ"/>
          </a:p>
        </p:txBody>
      </p:sp>
    </p:spTree>
    <p:extLst>
      <p:ext uri="{BB962C8B-B14F-4D97-AF65-F5344CB8AC3E}">
        <p14:creationId xmlns:p14="http://schemas.microsoft.com/office/powerpoint/2010/main" val="160904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E42738F-A8CA-9E48-B6DC-9CD8055C364E}"/>
              </a:ext>
            </a:extLst>
          </p:cNvPr>
          <p:cNvSpPr>
            <a:spLocks noGrp="1"/>
          </p:cNvSpPr>
          <p:nvPr>
            <p:ph type="title"/>
          </p:nvPr>
        </p:nvSpPr>
        <p:spPr>
          <a:xfrm>
            <a:off x="890338" y="640080"/>
            <a:ext cx="3734014" cy="3566160"/>
          </a:xfrm>
        </p:spPr>
        <p:txBody>
          <a:bodyPr vert="horz" wrap="square" rtlCol="0" anchor="t">
            <a:normAutofit/>
          </a:bodyPr>
          <a:lstStyle/>
          <a:p>
            <a:pPr algn="l">
              <a:lnSpc>
                <a:spcPct val="105000"/>
              </a:lnSpc>
              <a:spcAft>
                <a:spcPts val="400"/>
              </a:spcAft>
            </a:pPr>
            <a:r>
              <a:rPr lang="en-US" sz="3400" b="1">
                <a:solidFill>
                  <a:srgbClr val="0F172A"/>
                </a:solidFill>
                <a:latin typeface="Calibri"/>
              </a:rPr>
              <a:t>Hafíz al Asad</a:t>
            </a:r>
          </a:p>
        </p:txBody>
      </p:sp>
      <p:pic>
        <p:nvPicPr>
          <p:cNvPr id="4" name="Zástupný symbol pro obsah 3">
            <a:extLst>
              <a:ext uri="{FF2B5EF4-FFF2-40B4-BE49-F238E27FC236}">
                <a16:creationId xmlns:a16="http://schemas.microsoft.com/office/drawing/2014/main" id="{B6B70B8C-7D49-1A45-9D9E-4685ED69B4EA}"/>
              </a:ext>
            </a:extLst>
          </p:cNvPr>
          <p:cNvPicPr>
            <a:picLocks noGrp="1" noChangeAspect="1"/>
          </p:cNvPicPr>
          <p:nvPr>
            <p:ph idx="1"/>
          </p:nvPr>
        </p:nvPicPr>
        <p:blipFill rotWithShape="1">
          <a:blip r:embed="rId2"/>
          <a:srcRect t="7999" r="-1" b="99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8" name="TextBox 7"/>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68</a:t>
            </a:r>
          </a:p>
        </p:txBody>
      </p:sp>
    </p:spTree>
    <p:extLst>
      <p:ext uri="{BB962C8B-B14F-4D97-AF65-F5344CB8AC3E}">
        <p14:creationId xmlns:p14="http://schemas.microsoft.com/office/powerpoint/2010/main" val="940193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4DD93B8-BFCA-E0CA-0823-9E140DA6581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Vládnoucí rodina Asadových</a:t>
            </a:r>
          </a:p>
        </p:txBody>
      </p:sp>
      <p:pic>
        <p:nvPicPr>
          <p:cNvPr id="6" name="Online médium 5" descr="The decades-long rule of Syria's al-Assad dynasty">
            <a:hlinkClick r:id="" action="ppaction://media"/>
            <a:extLst>
              <a:ext uri="{FF2B5EF4-FFF2-40B4-BE49-F238E27FC236}">
                <a16:creationId xmlns:a16="http://schemas.microsoft.com/office/drawing/2014/main" id="{35100BCC-C222-9657-1B53-A1640041DA67}"/>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4" name="Zástupný symbol pro zápatí 3">
            <a:extLst>
              <a:ext uri="{FF2B5EF4-FFF2-40B4-BE49-F238E27FC236}">
                <a16:creationId xmlns:a16="http://schemas.microsoft.com/office/drawing/2014/main" id="{27F26A8C-C38A-8D06-93B8-82D151CB7CE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85CCDDCC-CDBE-C603-9838-B034AC12FA49}"/>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69</a:t>
            </a:fld>
            <a:endParaRPr lang="cs-CZ"/>
          </a:p>
        </p:txBody>
      </p:sp>
    </p:spTree>
    <p:extLst>
      <p:ext uri="{BB962C8B-B14F-4D97-AF65-F5344CB8AC3E}">
        <p14:creationId xmlns:p14="http://schemas.microsoft.com/office/powerpoint/2010/main" val="7842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69CD89D5-B2A3-CC14-2AB7-E6793C2F0FCD}"/>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Vlastní projev doktríny</a:t>
            </a:r>
          </a:p>
        </p:txBody>
      </p:sp>
      <p:sp>
        <p:nvSpPr>
          <p:cNvPr id="3" name="Zástupný obsah 2">
            <a:extLst>
              <a:ext uri="{FF2B5EF4-FFF2-40B4-BE49-F238E27FC236}">
                <a16:creationId xmlns:a16="http://schemas.microsoft.com/office/drawing/2014/main" id="{9F8E0E88-66DF-D0C1-AE98-2DA046C01DBD}"/>
              </a:ext>
            </a:extLst>
          </p:cNvPr>
          <p:cNvSpPr>
            <a:spLocks noGrp="1"/>
          </p:cNvSpPr>
          <p:nvPr>
            <p:ph idx="1"/>
          </p:nvPr>
        </p:nvSpPr>
        <p:spPr/>
        <p:txBody>
          <a:bodyPr wrap="square" anchor="t"/>
          <a:lstStyle/>
          <a:p>
            <a:pPr marL="0" indent="0" algn="l">
              <a:lnSpc>
                <a:spcPct val="115000"/>
              </a:lnSpc>
              <a:spcAft>
                <a:spcPts val="600"/>
              </a:spcAft>
              <a:buNone/>
            </a:pPr>
            <a:r>
              <a:rPr lang="cs-CZ" sz="1800" b="0" dirty="0">
                <a:solidFill>
                  <a:srgbClr val="334155"/>
                </a:solidFill>
                <a:latin typeface="Calibri"/>
              </a:rPr>
              <a:t>Doktrína „omezené suverenity“. Přesnější je chápat ji jako pojistný mechanismus imperiální správy:</a:t>
            </a:r>
          </a:p>
          <a:p>
            <a:pPr algn="l">
              <a:lnSpc>
                <a:spcPct val="115000"/>
              </a:lnSpc>
              <a:spcAft>
                <a:spcPts val="600"/>
              </a:spcAft>
            </a:pPr>
            <a:r>
              <a:rPr lang="cs-CZ" sz="1800" b="0" dirty="0">
                <a:solidFill>
                  <a:srgbClr val="334155"/>
                </a:solidFill>
                <a:latin typeface="Calibri"/>
              </a:rPr>
              <a:t>Odstrašení: signál reformátorům v satelitech, že existuje nepřekročitelná hranice.</a:t>
            </a:r>
          </a:p>
          <a:p>
            <a:pPr algn="l">
              <a:lnSpc>
                <a:spcPct val="115000"/>
              </a:lnSpc>
              <a:spcAft>
                <a:spcPts val="600"/>
              </a:spcAft>
            </a:pPr>
            <a:r>
              <a:rPr lang="cs-CZ" sz="1800" b="0" dirty="0">
                <a:solidFill>
                  <a:srgbClr val="334155"/>
                </a:solidFill>
                <a:latin typeface="Calibri"/>
              </a:rPr>
              <a:t>Disciplína elit: domácí komunistické elity měly vědět, že jejich přežití závisí na loajalitě k Moskvě.</a:t>
            </a:r>
          </a:p>
          <a:p>
            <a:pPr algn="l">
              <a:lnSpc>
                <a:spcPct val="115000"/>
              </a:lnSpc>
              <a:spcAft>
                <a:spcPts val="600"/>
              </a:spcAft>
            </a:pPr>
            <a:r>
              <a:rPr lang="cs-CZ" sz="1800" b="0" dirty="0">
                <a:solidFill>
                  <a:srgbClr val="334155"/>
                </a:solidFill>
                <a:latin typeface="Calibri"/>
              </a:rPr>
              <a:t>Standardizace režimu: povolená byla jen taková reforma, která nemění monopol moci strany a geopolitickou orientaci.</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7</a:t>
            </a:r>
          </a:p>
        </p:txBody>
      </p:sp>
    </p:spTree>
    <p:extLst>
      <p:ext uri="{BB962C8B-B14F-4D97-AF65-F5344CB8AC3E}">
        <p14:creationId xmlns:p14="http://schemas.microsoft.com/office/powerpoint/2010/main" val="3416181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3385EF2-F92F-E446-A659-A4D3B8160751}"/>
              </a:ext>
            </a:extLst>
          </p:cNvPr>
          <p:cNvSpPr>
            <a:spLocks noGrp="1"/>
          </p:cNvSpPr>
          <p:nvPr>
            <p:ph type="title"/>
          </p:nvPr>
        </p:nvSpPr>
        <p:spPr>
          <a:xfrm>
            <a:off x="838200" y="4242090"/>
            <a:ext cx="10515600" cy="1270232"/>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Jednání o míru – angažovanost USA</a:t>
            </a:r>
          </a:p>
        </p:txBody>
      </p:sp>
      <p:pic>
        <p:nvPicPr>
          <p:cNvPr id="6" name="Obrázek 5">
            <a:extLst>
              <a:ext uri="{FF2B5EF4-FFF2-40B4-BE49-F238E27FC236}">
                <a16:creationId xmlns:a16="http://schemas.microsoft.com/office/drawing/2014/main" id="{B38664BA-5F7B-3141-A953-3B32933CB3FB}"/>
              </a:ext>
            </a:extLst>
          </p:cNvPr>
          <p:cNvPicPr>
            <a:picLocks noChangeAspect="1"/>
          </p:cNvPicPr>
          <p:nvPr/>
        </p:nvPicPr>
        <p:blipFill rotWithShape="1">
          <a:blip r:embed="rId2"/>
          <a:srcRect t="381" r="2" b="15455"/>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a:ln w="12700">
            <a:solidFill>
              <a:srgbClr val="E2E8F0"/>
            </a:solidFill>
          </a:ln>
        </p:spPr>
      </p:pic>
      <p:pic>
        <p:nvPicPr>
          <p:cNvPr id="8" name="Obrázek 7">
            <a:extLst>
              <a:ext uri="{FF2B5EF4-FFF2-40B4-BE49-F238E27FC236}">
                <a16:creationId xmlns:a16="http://schemas.microsoft.com/office/drawing/2014/main" id="{31358976-2C4C-CE42-A489-8D7AE7EFB7BD}"/>
              </a:ext>
            </a:extLst>
          </p:cNvPr>
          <p:cNvPicPr>
            <a:picLocks noChangeAspect="1"/>
          </p:cNvPicPr>
          <p:nvPr/>
        </p:nvPicPr>
        <p:blipFill rotWithShape="1">
          <a:blip r:embed="rId3"/>
          <a:srcRect t="2715" r="1" b="9591"/>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ln w="12700">
            <a:solidFill>
              <a:srgbClr val="E2E8F0"/>
            </a:solidFill>
          </a:ln>
        </p:spPr>
      </p:pic>
      <p:pic>
        <p:nvPicPr>
          <p:cNvPr id="4" name="Zástupný symbol pro obsah 3">
            <a:extLst>
              <a:ext uri="{FF2B5EF4-FFF2-40B4-BE49-F238E27FC236}">
                <a16:creationId xmlns:a16="http://schemas.microsoft.com/office/drawing/2014/main" id="{039024D6-21E4-A142-91B4-7DC556451A2E}"/>
              </a:ext>
            </a:extLst>
          </p:cNvPr>
          <p:cNvPicPr>
            <a:picLocks noGrp="1" noChangeAspect="1"/>
          </p:cNvPicPr>
          <p:nvPr>
            <p:ph idx="1"/>
          </p:nvPr>
        </p:nvPicPr>
        <p:blipFill rotWithShape="1">
          <a:blip r:embed="rId4"/>
          <a:srcRect l="13339" r="20770" b="2"/>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11" name="TextBox 10"/>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12" name="TextBox 11"/>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70</a:t>
            </a:r>
          </a:p>
        </p:txBody>
      </p:sp>
    </p:spTree>
    <p:extLst>
      <p:ext uri="{BB962C8B-B14F-4D97-AF65-F5344CB8AC3E}">
        <p14:creationId xmlns:p14="http://schemas.microsoft.com/office/powerpoint/2010/main" val="2697241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9D0374F-E0EC-B045-AA89-D5F3A88A3186}"/>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Mírová smlouva Camp David </a:t>
            </a:r>
          </a:p>
        </p:txBody>
      </p:sp>
      <p:sp>
        <p:nvSpPr>
          <p:cNvPr id="3" name="Zástupný symbol pro obsah 2">
            <a:extLst>
              <a:ext uri="{FF2B5EF4-FFF2-40B4-BE49-F238E27FC236}">
                <a16:creationId xmlns:a16="http://schemas.microsoft.com/office/drawing/2014/main" id="{B1F3C87B-2882-FC46-A033-6693A656F848}"/>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Dohody z Camp Davidu mezi Izraelem a Egyptem, které 17. září 1978, po dvanáctidenním vyjednávání v městě Camp David (Maryland, USA, letní sídlo amerických prezidentů), podepsali egyptský prezident </a:t>
            </a:r>
            <a:r>
              <a:rPr lang="cs-CZ" sz="1800" b="0" dirty="0" err="1">
                <a:solidFill>
                  <a:srgbClr val="334155"/>
                </a:solidFill>
                <a:latin typeface="Calibri"/>
              </a:rPr>
              <a:t>Anvar</a:t>
            </a:r>
            <a:r>
              <a:rPr lang="cs-CZ" sz="1800" b="0" dirty="0">
                <a:solidFill>
                  <a:srgbClr val="334155"/>
                </a:solidFill>
                <a:latin typeface="Calibri"/>
              </a:rPr>
              <a:t> as-</a:t>
            </a:r>
            <a:r>
              <a:rPr lang="cs-CZ" sz="1800" b="0" dirty="0" err="1">
                <a:solidFill>
                  <a:srgbClr val="334155"/>
                </a:solidFill>
                <a:latin typeface="Calibri"/>
              </a:rPr>
              <a:t>Sádát</a:t>
            </a:r>
            <a:r>
              <a:rPr lang="cs-CZ" sz="1800" b="0" dirty="0">
                <a:solidFill>
                  <a:srgbClr val="334155"/>
                </a:solidFill>
                <a:latin typeface="Calibri"/>
              </a:rPr>
              <a:t> a izraelský premiér </a:t>
            </a:r>
            <a:r>
              <a:rPr lang="cs-CZ" sz="1800" b="0" dirty="0" err="1">
                <a:solidFill>
                  <a:srgbClr val="334155"/>
                </a:solidFill>
                <a:latin typeface="Calibri"/>
              </a:rPr>
              <a:t>Menachem</a:t>
            </a:r>
            <a:r>
              <a:rPr lang="cs-CZ" sz="1800" b="0" dirty="0">
                <a:solidFill>
                  <a:srgbClr val="334155"/>
                </a:solidFill>
                <a:latin typeface="Calibri"/>
              </a:rPr>
              <a:t> </a:t>
            </a:r>
            <a:r>
              <a:rPr lang="cs-CZ" sz="1800" b="0" dirty="0" err="1">
                <a:solidFill>
                  <a:srgbClr val="334155"/>
                </a:solidFill>
                <a:latin typeface="Calibri"/>
              </a:rPr>
              <a:t>Begin</a:t>
            </a:r>
            <a:r>
              <a:rPr lang="cs-CZ" sz="1800" b="0" dirty="0">
                <a:solidFill>
                  <a:srgbClr val="334155"/>
                </a:solidFill>
                <a:latin typeface="Calibri"/>
              </a:rPr>
              <a:t>. </a:t>
            </a:r>
          </a:p>
          <a:p>
            <a:pPr algn="l">
              <a:lnSpc>
                <a:spcPct val="115000"/>
              </a:lnSpc>
              <a:spcAft>
                <a:spcPts val="600"/>
              </a:spcAft>
            </a:pPr>
            <a:r>
              <a:rPr lang="cs-CZ" sz="1800" b="0" dirty="0">
                <a:solidFill>
                  <a:srgbClr val="334155"/>
                </a:solidFill>
                <a:latin typeface="Calibri"/>
              </a:rPr>
              <a:t>Dohody sestávaly ze dvou smluv, které byly podepsány v Bílém domě za účasti prezidenta Jimmyho </a:t>
            </a:r>
            <a:r>
              <a:rPr lang="cs-CZ" sz="1800" b="0" dirty="0" err="1">
                <a:solidFill>
                  <a:srgbClr val="334155"/>
                </a:solidFill>
                <a:latin typeface="Calibri"/>
              </a:rPr>
              <a:t>Cartera</a:t>
            </a:r>
            <a:r>
              <a:rPr lang="cs-CZ" sz="1800" b="0" dirty="0">
                <a:solidFill>
                  <a:srgbClr val="334155"/>
                </a:solidFill>
                <a:latin typeface="Calibri"/>
              </a:rPr>
              <a:t>. </a:t>
            </a:r>
          </a:p>
          <a:p>
            <a:pPr algn="l">
              <a:lnSpc>
                <a:spcPct val="115000"/>
              </a:lnSpc>
              <a:spcAft>
                <a:spcPts val="600"/>
              </a:spcAft>
            </a:pPr>
            <a:r>
              <a:rPr lang="cs-CZ" sz="1800" b="0" dirty="0">
                <a:solidFill>
                  <a:srgbClr val="334155"/>
                </a:solidFill>
                <a:latin typeface="Calibri"/>
              </a:rPr>
              <a:t>Jednání se též účastnili američtí poradci Zbigniew </a:t>
            </a:r>
            <a:r>
              <a:rPr lang="cs-CZ" sz="1800" b="0" dirty="0" err="1">
                <a:solidFill>
                  <a:srgbClr val="334155"/>
                </a:solidFill>
                <a:latin typeface="Calibri"/>
              </a:rPr>
              <a:t>Brzezinski</a:t>
            </a:r>
            <a:r>
              <a:rPr lang="cs-CZ" sz="1800" b="0" dirty="0">
                <a:solidFill>
                  <a:srgbClr val="334155"/>
                </a:solidFill>
                <a:latin typeface="Calibri"/>
              </a:rPr>
              <a:t> a Henry </a:t>
            </a:r>
            <a:r>
              <a:rPr lang="cs-CZ" sz="1800" b="0" dirty="0" err="1">
                <a:solidFill>
                  <a:srgbClr val="334155"/>
                </a:solidFill>
                <a:latin typeface="Calibri"/>
              </a:rPr>
              <a:t>Kissinger</a:t>
            </a:r>
            <a:r>
              <a:rPr lang="cs-CZ" sz="1800" b="0" dirty="0">
                <a:solidFill>
                  <a:srgbClr val="334155"/>
                </a:solidFill>
                <a:latin typeface="Calibri"/>
              </a:rPr>
              <a:t>, který </a:t>
            </a:r>
            <a:r>
              <a:rPr lang="cs-CZ" sz="1800" b="0" dirty="0" err="1">
                <a:solidFill>
                  <a:srgbClr val="334155"/>
                </a:solidFill>
                <a:latin typeface="Calibri"/>
              </a:rPr>
              <a:t>Sádáta</a:t>
            </a:r>
            <a:r>
              <a:rPr lang="cs-CZ" sz="1800" b="0" dirty="0">
                <a:solidFill>
                  <a:srgbClr val="334155"/>
                </a:solidFill>
                <a:latin typeface="Calibri"/>
              </a:rPr>
              <a:t> ohledně perspektivy mírové smlouvy poprvé kontaktoval již v roce 1977.</a:t>
            </a:r>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71</a:t>
            </a:r>
          </a:p>
        </p:txBody>
      </p:sp>
    </p:spTree>
    <p:extLst>
      <p:ext uri="{BB962C8B-B14F-4D97-AF65-F5344CB8AC3E}">
        <p14:creationId xmlns:p14="http://schemas.microsoft.com/office/powerpoint/2010/main" val="4277890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1" name="Rectangle 2050"/>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52" name="Rectangle 2051"/>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A89EE95-92F1-89B9-07C7-782729F1FE3F}"/>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Mírový kompromis</a:t>
            </a:r>
          </a:p>
        </p:txBody>
      </p:sp>
      <p:sp>
        <p:nvSpPr>
          <p:cNvPr id="4" name="Zástupný symbol pro zápatí 3">
            <a:extLst>
              <a:ext uri="{FF2B5EF4-FFF2-40B4-BE49-F238E27FC236}">
                <a16:creationId xmlns:a16="http://schemas.microsoft.com/office/drawing/2014/main" id="{3E45FBD1-791D-8B2F-DEAA-AB7AD433555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5524CD2-AB93-BDF6-EEB8-6E6CA5BAB1B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72</a:t>
            </a:fld>
            <a:endParaRPr lang="cs-CZ"/>
          </a:p>
        </p:txBody>
      </p:sp>
      <p:pic>
        <p:nvPicPr>
          <p:cNvPr id="2050" name="Picture 2" descr="Izraelsko-palestinský mírový proces">
            <a:extLst>
              <a:ext uri="{FF2B5EF4-FFF2-40B4-BE49-F238E27FC236}">
                <a16:creationId xmlns:a16="http://schemas.microsoft.com/office/drawing/2014/main" id="{E826E607-B89D-5B85-1EFB-585DB16DA7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5971" y="1872341"/>
            <a:ext cx="5301343" cy="408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4713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1F3819B-7C88-9ADB-8949-9332EA584708}"/>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Dohody z Camp Davidu </a:t>
            </a:r>
          </a:p>
        </p:txBody>
      </p:sp>
      <p:sp>
        <p:nvSpPr>
          <p:cNvPr id="3" name="Zástupný obsah 2">
            <a:extLst>
              <a:ext uri="{FF2B5EF4-FFF2-40B4-BE49-F238E27FC236}">
                <a16:creationId xmlns:a16="http://schemas.microsoft.com/office/drawing/2014/main" id="{412D7011-8B1D-9E6C-8BD3-4EA5F14B4E17}"/>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Série mírových smluv mezi Izraelem a Egyptem, které 17. září 1978, po dvanáctidenním vyjednávání v městě Camp David (Maryland, USA), podepsali egyptský prezident </a:t>
            </a:r>
            <a:r>
              <a:rPr lang="cs-CZ" sz="1800" b="0" dirty="0" err="1">
                <a:solidFill>
                  <a:srgbClr val="334155"/>
                </a:solidFill>
                <a:latin typeface="Calibri"/>
              </a:rPr>
              <a:t>Anvar</a:t>
            </a:r>
            <a:r>
              <a:rPr lang="cs-CZ" sz="1800" b="0" dirty="0">
                <a:solidFill>
                  <a:srgbClr val="334155"/>
                </a:solidFill>
                <a:latin typeface="Calibri"/>
              </a:rPr>
              <a:t> as-</a:t>
            </a:r>
            <a:r>
              <a:rPr lang="cs-CZ" sz="1800" b="0" dirty="0" err="1">
                <a:solidFill>
                  <a:srgbClr val="334155"/>
                </a:solidFill>
                <a:latin typeface="Calibri"/>
              </a:rPr>
              <a:t>Sádát</a:t>
            </a:r>
            <a:r>
              <a:rPr lang="cs-CZ" sz="1800" b="0" dirty="0">
                <a:solidFill>
                  <a:srgbClr val="334155"/>
                </a:solidFill>
                <a:latin typeface="Calibri"/>
              </a:rPr>
              <a:t> a izraelský premiér </a:t>
            </a:r>
            <a:r>
              <a:rPr lang="cs-CZ" sz="1800" b="0" dirty="0" err="1">
                <a:solidFill>
                  <a:srgbClr val="334155"/>
                </a:solidFill>
                <a:latin typeface="Calibri"/>
              </a:rPr>
              <a:t>Menachem</a:t>
            </a:r>
            <a:r>
              <a:rPr lang="cs-CZ" sz="1800" b="0" dirty="0">
                <a:solidFill>
                  <a:srgbClr val="334155"/>
                </a:solidFill>
                <a:latin typeface="Calibri"/>
              </a:rPr>
              <a:t> </a:t>
            </a:r>
            <a:r>
              <a:rPr lang="cs-CZ" sz="1800" b="0" dirty="0" err="1">
                <a:solidFill>
                  <a:srgbClr val="334155"/>
                </a:solidFill>
                <a:latin typeface="Calibri"/>
              </a:rPr>
              <a:t>Begin</a:t>
            </a:r>
            <a:r>
              <a:rPr lang="cs-CZ" sz="1800" b="0" dirty="0">
                <a:solidFill>
                  <a:srgbClr val="334155"/>
                </a:solidFill>
                <a:latin typeface="Calibri"/>
              </a:rPr>
              <a:t>. </a:t>
            </a:r>
          </a:p>
          <a:p>
            <a:pPr algn="l">
              <a:lnSpc>
                <a:spcPct val="115000"/>
              </a:lnSpc>
              <a:spcAft>
                <a:spcPts val="600"/>
              </a:spcAft>
            </a:pPr>
            <a:r>
              <a:rPr lang="cs-CZ" sz="1800" b="0" dirty="0">
                <a:solidFill>
                  <a:srgbClr val="334155"/>
                </a:solidFill>
                <a:latin typeface="Calibri"/>
              </a:rPr>
              <a:t>Dohody sestávaly ze dvou smluv, které byly podepsány v Bílém domě za účasti prezidenta Jimmyho Cartera. Jednání se též účastnili američtí poradci Zbigniew </a:t>
            </a:r>
            <a:r>
              <a:rPr lang="cs-CZ" sz="1800" b="0" dirty="0" err="1">
                <a:solidFill>
                  <a:srgbClr val="334155"/>
                </a:solidFill>
                <a:latin typeface="Calibri"/>
              </a:rPr>
              <a:t>Brzezinski</a:t>
            </a:r>
            <a:r>
              <a:rPr lang="cs-CZ" sz="1800" b="0" dirty="0">
                <a:solidFill>
                  <a:srgbClr val="334155"/>
                </a:solidFill>
                <a:latin typeface="Calibri"/>
              </a:rPr>
              <a:t> a Henry </a:t>
            </a:r>
            <a:r>
              <a:rPr lang="cs-CZ" sz="1800" b="0" dirty="0" err="1">
                <a:solidFill>
                  <a:srgbClr val="334155"/>
                </a:solidFill>
                <a:latin typeface="Calibri"/>
              </a:rPr>
              <a:t>Kissinger</a:t>
            </a:r>
            <a:r>
              <a:rPr lang="cs-CZ" sz="1800" b="0" dirty="0">
                <a:solidFill>
                  <a:srgbClr val="334155"/>
                </a:solidFill>
                <a:latin typeface="Calibri"/>
              </a:rPr>
              <a:t>, který </a:t>
            </a:r>
            <a:r>
              <a:rPr lang="cs-CZ" sz="1800" b="0" dirty="0" err="1">
                <a:solidFill>
                  <a:srgbClr val="334155"/>
                </a:solidFill>
                <a:latin typeface="Calibri"/>
              </a:rPr>
              <a:t>Sádáta</a:t>
            </a:r>
            <a:r>
              <a:rPr lang="cs-CZ" sz="1800" b="0" dirty="0">
                <a:solidFill>
                  <a:srgbClr val="334155"/>
                </a:solidFill>
                <a:latin typeface="Calibri"/>
              </a:rPr>
              <a:t> ohledně perspektivy mírové smlouvy poprvé kontaktoval již v roce 1977.</a:t>
            </a:r>
          </a:p>
          <a:p>
            <a:pPr algn="l">
              <a:lnSpc>
                <a:spcPct val="115000"/>
              </a:lnSpc>
              <a:spcAft>
                <a:spcPts val="600"/>
              </a:spcAft>
            </a:pPr>
            <a:r>
              <a:rPr lang="cs-CZ" sz="1800" b="0" dirty="0">
                <a:solidFill>
                  <a:srgbClr val="334155"/>
                </a:solidFill>
                <a:latin typeface="Calibri"/>
              </a:rPr>
              <a:t>Dohody z Camp David vedly bezprostředně k egyptsko-izraelské mírové smlouvě.</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90CC0691-B6AE-E919-CBF5-0398C401620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997C120-DCAF-EA0E-00DD-C2B6EF58A346}"/>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73</a:t>
            </a:fld>
            <a:endParaRPr lang="cs-CZ"/>
          </a:p>
        </p:txBody>
      </p:sp>
    </p:spTree>
    <p:extLst>
      <p:ext uri="{BB962C8B-B14F-4D97-AF65-F5344CB8AC3E}">
        <p14:creationId xmlns:p14="http://schemas.microsoft.com/office/powerpoint/2010/main" val="27614260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1026"/>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28" name="Rectangle 1027"/>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398B9EAA-8510-1D84-065C-809D130A482A}"/>
              </a:ext>
            </a:extLst>
          </p:cNvPr>
          <p:cNvSpPr>
            <a:spLocks noGrp="1"/>
          </p:cNvSpPr>
          <p:nvPr>
            <p:ph type="title"/>
          </p:nvPr>
        </p:nvSpPr>
        <p:spPr>
          <a:xfrm>
            <a:off x="793935" y="854168"/>
            <a:ext cx="3527117" cy="2665681"/>
          </a:xfrm>
        </p:spPr>
        <p:txBody>
          <a:bodyPr vert="horz" wrap="square" rtlCol="0" anchor="t">
            <a:normAutofit/>
          </a:bodyPr>
          <a:lstStyle/>
          <a:p>
            <a:pPr algn="l">
              <a:lnSpc>
                <a:spcPct val="105000"/>
              </a:lnSpc>
              <a:spcAft>
                <a:spcPts val="400"/>
              </a:spcAft>
            </a:pPr>
            <a:r>
              <a:rPr lang="en-US" sz="3400" b="1" kern="1200">
                <a:solidFill>
                  <a:srgbClr val="0F172A"/>
                </a:solidFill>
                <a:latin typeface="Calibri"/>
                <a:ea typeface="+mj-ea"/>
                <a:cs typeface="+mj-cs"/>
              </a:rPr>
              <a:t>Hlavní aktéři mírové  smlouvy</a:t>
            </a:r>
          </a:p>
        </p:txBody>
      </p:sp>
      <p:pic>
        <p:nvPicPr>
          <p:cNvPr id="1026" name="Picture 2">
            <a:extLst>
              <a:ext uri="{FF2B5EF4-FFF2-40B4-BE49-F238E27FC236}">
                <a16:creationId xmlns:a16="http://schemas.microsoft.com/office/drawing/2014/main" id="{1CAB0B22-793F-FD1E-3057-6067A7E5BD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27937" y="1357081"/>
            <a:ext cx="6440788" cy="4245065"/>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zápatí 3">
            <a:extLst>
              <a:ext uri="{FF2B5EF4-FFF2-40B4-BE49-F238E27FC236}">
                <a16:creationId xmlns:a16="http://schemas.microsoft.com/office/drawing/2014/main" id="{142B15F6-1EC3-EB1D-DBBD-12757BFCF4C7}"/>
              </a:ext>
            </a:extLst>
          </p:cNvPr>
          <p:cNvSpPr>
            <a:spLocks noGrp="1"/>
          </p:cNvSpPr>
          <p:nvPr>
            <p:ph type="ftr" sz="quarter" idx="11"/>
          </p:nvPr>
        </p:nvSpPr>
        <p:spPr>
          <a:xfrm>
            <a:off x="5350685"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747142C5-438C-EF26-F8C4-AB7BB13D08BD}"/>
              </a:ext>
            </a:extLst>
          </p:cNvPr>
          <p:cNvSpPr>
            <a:spLocks noGrp="1"/>
          </p:cNvSpPr>
          <p:nvPr>
            <p:ph type="sldNum" sz="quarter" idx="12"/>
          </p:nvPr>
        </p:nvSpPr>
        <p:spPr>
          <a:xfrm>
            <a:off x="9711506" y="6356350"/>
            <a:ext cx="1642293" cy="365125"/>
          </a:xfrm>
        </p:spPr>
        <p:txBody>
          <a:bodyPr vert="horz" wrap="square" rtlCol="0" anchor="ctr">
            <a:normAutofit/>
          </a:bodyPr>
          <a:lstStyle/>
          <a:p>
            <a:pPr algn="r">
              <a:lnSpc>
                <a:spcPct val="100000"/>
              </a:lnSpc>
              <a:spcAft>
                <a:spcPts val="0"/>
              </a:spcAft>
            </a:pPr>
            <a:fld id="{789B0A88-CBF1-4A65-9018-C7FEF8242273}" type="slidenum">
              <a:rPr lang="en-US" smtClean="0"/>
              <a:pPr>
                <a:spcAft>
                  <a:spcPts val="600"/>
                </a:spcAft>
              </a:pPr>
              <a:t>74</a:t>
            </a:fld>
            <a:endParaRPr lang="en-US"/>
          </a:p>
        </p:txBody>
      </p:sp>
    </p:spTree>
    <p:extLst>
      <p:ext uri="{BB962C8B-B14F-4D97-AF65-F5344CB8AC3E}">
        <p14:creationId xmlns:p14="http://schemas.microsoft.com/office/powerpoint/2010/main" val="10184288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41C144B-02A7-7B2D-0AB0-184D6721C04F}"/>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Nobelova cena míru</a:t>
            </a:r>
          </a:p>
        </p:txBody>
      </p:sp>
      <p:pic>
        <p:nvPicPr>
          <p:cNvPr id="6" name="Online médium 5" descr="Various - Arafat, Peres and Rabin Receive Nobel">
            <a:hlinkClick r:id="" action="ppaction://media"/>
            <a:extLst>
              <a:ext uri="{FF2B5EF4-FFF2-40B4-BE49-F238E27FC236}">
                <a16:creationId xmlns:a16="http://schemas.microsoft.com/office/drawing/2014/main" id="{372F142C-23A4-FD5F-B6C8-374714201F1C}"/>
              </a:ext>
            </a:extLst>
          </p:cNvPr>
          <p:cNvPicPr>
            <a:picLocks noGrp="1" noRot="1" noChangeAspect="1"/>
          </p:cNvPicPr>
          <p:nvPr>
            <p:ph idx="1"/>
            <a:videoFile r:link="rId1"/>
          </p:nvPr>
        </p:nvPicPr>
        <p:blipFill>
          <a:blip r:embed="rId3"/>
          <a:stretch>
            <a:fillRect/>
          </a:stretch>
        </p:blipFill>
        <p:spPr>
          <a:xfrm>
            <a:off x="2245519" y="2005012"/>
            <a:ext cx="7700962" cy="4351338"/>
          </a:xfrm>
          <a:prstGeom prst="rect">
            <a:avLst/>
          </a:prstGeom>
        </p:spPr>
      </p:pic>
      <p:sp>
        <p:nvSpPr>
          <p:cNvPr id="4" name="Zástupný symbol pro zápatí 3">
            <a:extLst>
              <a:ext uri="{FF2B5EF4-FFF2-40B4-BE49-F238E27FC236}">
                <a16:creationId xmlns:a16="http://schemas.microsoft.com/office/drawing/2014/main" id="{980540DF-8470-D00E-4ABC-D646CF6F43E8}"/>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03DF1999-86B7-7EAD-9ADF-2B079F081DE5}"/>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75</a:t>
            </a:fld>
            <a:endParaRPr lang="cs-CZ"/>
          </a:p>
        </p:txBody>
      </p:sp>
    </p:spTree>
    <p:extLst>
      <p:ext uri="{BB962C8B-B14F-4D97-AF65-F5344CB8AC3E}">
        <p14:creationId xmlns:p14="http://schemas.microsoft.com/office/powerpoint/2010/main" val="422158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8314EE22-659F-969D-1F46-209D5D2000E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6: Irák </a:t>
            </a:r>
          </a:p>
        </p:txBody>
      </p:sp>
      <p:sp>
        <p:nvSpPr>
          <p:cNvPr id="4" name="Zástupný symbol pro zápatí 3">
            <a:extLst>
              <a:ext uri="{FF2B5EF4-FFF2-40B4-BE49-F238E27FC236}">
                <a16:creationId xmlns:a16="http://schemas.microsoft.com/office/drawing/2014/main" id="{E8F72F6F-5734-9841-B6BC-8FA10B4455D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B4E1C3A-4F8B-9DD6-25FC-ECE05E0486FF}"/>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76</a:t>
            </a:fld>
            <a:endParaRPr lang="cs-CZ"/>
          </a:p>
        </p:txBody>
      </p:sp>
    </p:spTree>
    <p:extLst>
      <p:ext uri="{BB962C8B-B14F-4D97-AF65-F5344CB8AC3E}">
        <p14:creationId xmlns:p14="http://schemas.microsoft.com/office/powerpoint/2010/main" val="35719909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3" name="Rectangle 512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124" name="Rectangle 512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CDFB9CF-5DF0-398E-498B-111832162CD2}"/>
              </a:ext>
            </a:extLst>
          </p:cNvPr>
          <p:cNvSpPr>
            <a:spLocks noGrp="1"/>
          </p:cNvSpPr>
          <p:nvPr>
            <p:ph type="title"/>
          </p:nvPr>
        </p:nvSpPr>
        <p:spPr>
          <a:xfrm>
            <a:off x="908454" y="1360481"/>
            <a:ext cx="4605340" cy="2387600"/>
          </a:xfrm>
        </p:spPr>
        <p:txBody>
          <a:bodyPr vert="horz" wrap="square" rtlCol="0" anchor="t">
            <a:normAutofit/>
          </a:bodyPr>
          <a:lstStyle/>
          <a:p>
            <a:pPr algn="l">
              <a:lnSpc>
                <a:spcPct val="105000"/>
              </a:lnSpc>
              <a:spcAft>
                <a:spcPts val="400"/>
              </a:spcAft>
            </a:pPr>
            <a:r>
              <a:rPr lang="en-US" sz="3400" b="1">
                <a:solidFill>
                  <a:srgbClr val="0F172A"/>
                </a:solidFill>
                <a:latin typeface="Calibri"/>
              </a:rPr>
              <a:t>Saddám Husajn</a:t>
            </a:r>
          </a:p>
        </p:txBody>
      </p:sp>
      <p:sp>
        <p:nvSpPr>
          <p:cNvPr id="4" name="Zástupný symbol pro zápatí 3">
            <a:extLst>
              <a:ext uri="{FF2B5EF4-FFF2-40B4-BE49-F238E27FC236}">
                <a16:creationId xmlns:a16="http://schemas.microsoft.com/office/drawing/2014/main" id="{FF8B4BF8-712C-425F-1ABB-CDB9F9A8D03B}"/>
              </a:ext>
            </a:extLst>
          </p:cNvPr>
          <p:cNvSpPr>
            <a:spLocks noGrp="1"/>
          </p:cNvSpPr>
          <p:nvPr>
            <p:ph type="ftr" sz="quarter" idx="11"/>
          </p:nvPr>
        </p:nvSpPr>
        <p:spPr>
          <a:xfrm>
            <a:off x="2781300"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pic>
        <p:nvPicPr>
          <p:cNvPr id="5122" name="Picture 2" descr="Saddam Hussein - Wikipedia">
            <a:extLst>
              <a:ext uri="{FF2B5EF4-FFF2-40B4-BE49-F238E27FC236}">
                <a16:creationId xmlns:a16="http://schemas.microsoft.com/office/drawing/2014/main" id="{9F356643-F80D-EE5A-598D-23108C450B04}"/>
              </a:ext>
            </a:extLst>
          </p:cNvPr>
          <p:cNvPicPr>
            <a:picLocks noGrp="1" noChangeAspect="1" noChangeArrowheads="1"/>
          </p:cNvPicPr>
          <p:nvPr>
            <p:ph idx="1"/>
          </p:nvPr>
        </p:nvPicPr>
        <p:blipFill rotWithShape="1">
          <a:blip r:embed="rId2">
            <a:alphaModFix/>
            <a:extLst>
              <a:ext uri="{28A0092B-C50C-407E-A947-70E740481C1C}">
                <a14:useLocalDpi xmlns:a14="http://schemas.microsoft.com/office/drawing/2010/main" val="0"/>
              </a:ext>
            </a:extLst>
          </a:blip>
          <a:srcRect r="1537" b="1"/>
          <a:stretch/>
        </p:blipFill>
        <p:spPr bwMode="auto">
          <a:xfrm>
            <a:off x="7115177" y="115193"/>
            <a:ext cx="4950618" cy="6627614"/>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72AC46A9-93C6-9821-58C8-B877D39826CA}"/>
              </a:ext>
            </a:extLst>
          </p:cNvPr>
          <p:cNvSpPr>
            <a:spLocks noGrp="1"/>
          </p:cNvSpPr>
          <p:nvPr>
            <p:ph type="sldNum" sz="quarter" idx="12"/>
          </p:nvPr>
        </p:nvSpPr>
        <p:spPr>
          <a:xfrm>
            <a:off x="8610600" y="6356350"/>
            <a:ext cx="2743200" cy="365125"/>
          </a:xfrm>
        </p:spPr>
        <p:txBody>
          <a:bodyPr vert="horz" wrap="square" rtlCol="0" anchor="ctr">
            <a:normAutofit/>
          </a:bodyPr>
          <a:lstStyle/>
          <a:p>
            <a:pPr algn="r">
              <a:lnSpc>
                <a:spcPct val="100000"/>
              </a:lnSpc>
              <a:spcAft>
                <a:spcPts val="0"/>
              </a:spcAft>
              <a:defRPr/>
            </a:pPr>
            <a:fld id="{789B0A88-CBF1-4A65-9018-C7FEF8242273}" type="slidenum">
              <a:rPr lang="en-US">
                <a:solidFill>
                  <a:srgbClr val="FFFFFF"/>
                </a:solidFill>
                <a:latin typeface="Calibri" panose="020F0502020204030204"/>
              </a:rPr>
              <a:pPr>
                <a:spcAft>
                  <a:spcPts val="600"/>
                </a:spcAft>
                <a:defRPr/>
              </a:pPr>
              <a:t>77</a:t>
            </a:fld>
            <a:endParaRPr lang="en-US">
              <a:solidFill>
                <a:srgbClr val="FFFFFF"/>
              </a:solidFill>
              <a:latin typeface="Calibri" panose="020F0502020204030204"/>
            </a:endParaRPr>
          </a:p>
        </p:txBody>
      </p:sp>
    </p:spTree>
    <p:extLst>
      <p:ext uri="{BB962C8B-B14F-4D97-AF65-F5344CB8AC3E}">
        <p14:creationId xmlns:p14="http://schemas.microsoft.com/office/powerpoint/2010/main" val="12218717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0372166-9A48-BEE2-DD06-8E529B13DA07}"/>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Saddám Husajn </a:t>
            </a:r>
          </a:p>
        </p:txBody>
      </p:sp>
      <p:sp>
        <p:nvSpPr>
          <p:cNvPr id="3" name="Zástupný obsah 2">
            <a:extLst>
              <a:ext uri="{FF2B5EF4-FFF2-40B4-BE49-F238E27FC236}">
                <a16:creationId xmlns:a16="http://schemas.microsoft.com/office/drawing/2014/main" id="{C36B278F-3682-8BEE-D014-FA8F85FBBEA2}"/>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1979-2003 Irácký prezident</a:t>
            </a:r>
          </a:p>
          <a:p>
            <a:pPr algn="l">
              <a:lnSpc>
                <a:spcPct val="115000"/>
              </a:lnSpc>
              <a:spcAft>
                <a:spcPts val="600"/>
              </a:spcAft>
            </a:pPr>
            <a:r>
              <a:rPr lang="cs-CZ" sz="1800" b="0" dirty="0">
                <a:solidFill>
                  <a:srgbClr val="334155"/>
                </a:solidFill>
                <a:latin typeface="Calibri"/>
              </a:rPr>
              <a:t>Převrat 17. července 1968, při kterém se jeho strana Baas definitivně dostala k moci. </a:t>
            </a:r>
          </a:p>
          <a:p>
            <a:pPr algn="l">
              <a:lnSpc>
                <a:spcPct val="115000"/>
              </a:lnSpc>
              <a:spcAft>
                <a:spcPts val="600"/>
              </a:spcAft>
            </a:pPr>
            <a:r>
              <a:rPr lang="cs-CZ" sz="1800" b="0" dirty="0">
                <a:solidFill>
                  <a:srgbClr val="334155"/>
                </a:solidFill>
                <a:latin typeface="Calibri"/>
              </a:rPr>
              <a:t>Saddám Husajn se stal druhým mužem ve státě se značným vlivem na prezidenta Ahmada Hasana al-</a:t>
            </a:r>
            <a:r>
              <a:rPr lang="cs-CZ" sz="1800" b="0" dirty="0" err="1">
                <a:solidFill>
                  <a:srgbClr val="334155"/>
                </a:solidFill>
                <a:latin typeface="Calibri"/>
              </a:rPr>
              <a:t>Bakra</a:t>
            </a:r>
            <a:r>
              <a:rPr lang="cs-CZ" sz="1800" b="0" dirty="0">
                <a:solidFill>
                  <a:srgbClr val="334155"/>
                </a:solidFill>
                <a:latin typeface="Calibri"/>
              </a:rPr>
              <a:t>. </a:t>
            </a:r>
          </a:p>
          <a:p>
            <a:pPr algn="l">
              <a:lnSpc>
                <a:spcPct val="115000"/>
              </a:lnSpc>
              <a:spcAft>
                <a:spcPts val="600"/>
              </a:spcAft>
            </a:pPr>
            <a:r>
              <a:rPr lang="cs-CZ" sz="1800" b="0" dirty="0">
                <a:solidFill>
                  <a:srgbClr val="334155"/>
                </a:solidFill>
                <a:latin typeface="Calibri"/>
              </a:rPr>
              <a:t>Doba, kdy byl druhým mužem Iráku, představuje jeho nejlepší dobu v politice, za deset let se mu podařilo vybudovat z Iráku moderní stát s vyvinutým průmyslem a relativně vysokou životní úrovní.  De facto by vládl již před oficiálním jmenováním prezidentem po vynucené rezignaci svého předchůdce generála Ahmada Hasana al-</a:t>
            </a:r>
            <a:r>
              <a:rPr lang="cs-CZ" sz="1800" b="0" dirty="0" err="1">
                <a:solidFill>
                  <a:srgbClr val="334155"/>
                </a:solidFill>
                <a:latin typeface="Calibri"/>
              </a:rPr>
              <a:t>Bakra</a:t>
            </a:r>
            <a:r>
              <a:rPr lang="cs-CZ" sz="1800" b="0" dirty="0">
                <a:solidFill>
                  <a:srgbClr val="334155"/>
                </a:solidFill>
                <a:latin typeface="Calibri"/>
              </a:rPr>
              <a:t> 16. července 1979.</a:t>
            </a:r>
          </a:p>
        </p:txBody>
      </p:sp>
      <p:sp>
        <p:nvSpPr>
          <p:cNvPr id="4" name="Zástupný symbol pro zápatí 3">
            <a:extLst>
              <a:ext uri="{FF2B5EF4-FFF2-40B4-BE49-F238E27FC236}">
                <a16:creationId xmlns:a16="http://schemas.microsoft.com/office/drawing/2014/main" id="{1399861B-9836-3D4B-C0FE-B47B07EADA42}"/>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D3D9209-7911-DE59-7FE6-E65680202B2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78</a:t>
            </a:fld>
            <a:endParaRPr lang="cs-CZ"/>
          </a:p>
        </p:txBody>
      </p:sp>
    </p:spTree>
    <p:extLst>
      <p:ext uri="{BB962C8B-B14F-4D97-AF65-F5344CB8AC3E}">
        <p14:creationId xmlns:p14="http://schemas.microsoft.com/office/powerpoint/2010/main" val="13375004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5" name="Rectangle 3074"/>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076" name="Rectangle 3075"/>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DEA55B8-12B2-AFCE-BF79-94BA3FB360E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Irácké regionální ambice</a:t>
            </a:r>
          </a:p>
        </p:txBody>
      </p:sp>
      <p:sp>
        <p:nvSpPr>
          <p:cNvPr id="4" name="Zástupný symbol pro zápatí 3">
            <a:extLst>
              <a:ext uri="{FF2B5EF4-FFF2-40B4-BE49-F238E27FC236}">
                <a16:creationId xmlns:a16="http://schemas.microsoft.com/office/drawing/2014/main" id="{487CC4CC-1E54-9878-D5D8-79F04C299E6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53F2CE24-5E92-D30D-3B9F-D90635433ED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79</a:t>
            </a:fld>
            <a:endParaRPr lang="cs-CZ"/>
          </a:p>
        </p:txBody>
      </p:sp>
      <p:pic>
        <p:nvPicPr>
          <p:cNvPr id="3074" name="Picture 2">
            <a:extLst>
              <a:ext uri="{FF2B5EF4-FFF2-40B4-BE49-F238E27FC236}">
                <a16:creationId xmlns:a16="http://schemas.microsoft.com/office/drawing/2014/main" id="{117FA645-B5AE-4F4F-F46A-2B4B5C7FEF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2856" y="1804195"/>
            <a:ext cx="8610600" cy="3497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36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D3AEA5A-A72F-0A05-CE85-A196E150C7F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Argumentace</a:t>
            </a:r>
          </a:p>
        </p:txBody>
      </p:sp>
      <p:sp>
        <p:nvSpPr>
          <p:cNvPr id="3" name="Zástupný obsah 2">
            <a:extLst>
              <a:ext uri="{FF2B5EF4-FFF2-40B4-BE49-F238E27FC236}">
                <a16:creationId xmlns:a16="http://schemas.microsoft.com/office/drawing/2014/main" id="{F2494983-1DD9-B37B-ADA9-9A851697E73C}"/>
              </a:ext>
            </a:extLst>
          </p:cNvPr>
          <p:cNvSpPr>
            <a:spLocks noGrp="1"/>
          </p:cNvSpPr>
          <p:nvPr>
            <p:ph idx="1"/>
          </p:nvPr>
        </p:nvSpPr>
        <p:spPr/>
        <p:txBody>
          <a:bodyPr wrap="square" anchor="t">
            <a:normAutofit lnSpcReduction="10000"/>
          </a:bodyPr>
          <a:lstStyle/>
          <a:p>
            <a:pPr marL="0" indent="0" algn="l">
              <a:lnSpc>
                <a:spcPct val="115000"/>
              </a:lnSpc>
              <a:spcAft>
                <a:spcPts val="600"/>
              </a:spcAft>
              <a:buNone/>
            </a:pPr>
            <a:r>
              <a:rPr lang="cs-CZ" sz="2000" b="0" dirty="0">
                <a:solidFill>
                  <a:srgbClr val="334155"/>
                </a:solidFill>
                <a:latin typeface="Calibri"/>
              </a:rPr>
              <a:t>Sovětský blok používal několik argumentačních vrstev, aby zásah vypadal legálně:</a:t>
            </a:r>
          </a:p>
          <a:p>
            <a:pPr algn="l">
              <a:lnSpc>
                <a:spcPct val="115000"/>
              </a:lnSpc>
              <a:spcAft>
                <a:spcPts val="600"/>
              </a:spcAft>
            </a:pPr>
            <a:r>
              <a:rPr lang="cs-CZ" sz="2000" b="0" dirty="0">
                <a:solidFill>
                  <a:srgbClr val="334155"/>
                </a:solidFill>
                <a:latin typeface="Calibri"/>
              </a:rPr>
              <a:t>internacionalismus / kolektivní zájem (ideologická nadřazenost),</a:t>
            </a:r>
          </a:p>
          <a:p>
            <a:pPr algn="l">
              <a:lnSpc>
                <a:spcPct val="115000"/>
              </a:lnSpc>
              <a:spcAft>
                <a:spcPts val="600"/>
              </a:spcAft>
            </a:pPr>
            <a:r>
              <a:rPr lang="cs-CZ" sz="2000" b="0" dirty="0">
                <a:solidFill>
                  <a:srgbClr val="334155"/>
                </a:solidFill>
                <a:latin typeface="Calibri"/>
              </a:rPr>
              <a:t>žádost o pomoc (reálná i fingovaná; v praxi šlo o vytváření „pozvání“ od loajálních aktérů),</a:t>
            </a:r>
          </a:p>
          <a:p>
            <a:pPr algn="l">
              <a:lnSpc>
                <a:spcPct val="115000"/>
              </a:lnSpc>
              <a:spcAft>
                <a:spcPts val="600"/>
              </a:spcAft>
            </a:pPr>
            <a:r>
              <a:rPr lang="cs-CZ" sz="2000" b="0" dirty="0">
                <a:solidFill>
                  <a:srgbClr val="334155"/>
                </a:solidFill>
                <a:latin typeface="Calibri"/>
              </a:rPr>
              <a:t>vojenská okupace (kolektivní obrana proti vnějšímu a vnitřnímu nepříteli)</a:t>
            </a:r>
            <a:endParaRPr lang="cs-CZ" b="1" dirty="0"/>
          </a:p>
          <a:p>
            <a:pPr algn="l">
              <a:lnSpc>
                <a:spcPct val="115000"/>
              </a:lnSpc>
              <a:spcAft>
                <a:spcPts val="600"/>
              </a:spcAft>
            </a:pPr>
            <a:r>
              <a:rPr lang="cs-CZ" sz="2000" b="0" dirty="0">
                <a:solidFill>
                  <a:srgbClr val="334155"/>
                </a:solidFill>
                <a:latin typeface="Calibri"/>
              </a:rPr>
              <a:t>ochrana před vnější hrozbou (NATO, Západ) – vnitřní problém přepsán jako bezpečnostní.</a:t>
            </a:r>
          </a:p>
          <a:p>
            <a:pPr algn="l">
              <a:lnSpc>
                <a:spcPct val="115000"/>
              </a:lnSpc>
              <a:spcAft>
                <a:spcPts val="600"/>
              </a:spcAft>
            </a:pPr>
            <a:endParaRPr lang="cs-CZ" dirty="0"/>
          </a:p>
        </p:txBody>
      </p:sp>
      <p:sp>
        <p:nvSpPr>
          <p:cNvPr id="6" name="TextBox 5"/>
          <p:cNvSpPr txBox="1"/>
          <p:nvPr/>
        </p:nvSpPr>
        <p:spPr>
          <a:xfrm>
            <a:off x="548640" y="6473952"/>
            <a:ext cx="10363200" cy="274320"/>
          </a:xfrm>
          <a:prstGeom prst="rect">
            <a:avLst/>
          </a:prstGeom>
          <a:noFill/>
        </p:spPr>
        <p:txBody>
          <a:bodyPr wrap="square">
            <a:spAutoFit/>
          </a:bodyPr>
          <a:lstStyle/>
          <a:p>
            <a:pPr algn="l">
              <a:lnSpc>
                <a:spcPct val="100000"/>
              </a:lnSpc>
              <a:spcAft>
                <a:spcPts val="0"/>
              </a:spcAft>
            </a:pPr>
            <a:r>
              <a:rPr sz="1000" b="0">
                <a:solidFill>
                  <a:srgbClr val="64748B"/>
                </a:solidFill>
                <a:latin typeface="Calibri"/>
              </a:rPr>
              <a:t>Cevro univerzita • Globální politika</a:t>
            </a:r>
          </a:p>
        </p:txBody>
      </p:sp>
      <p:sp>
        <p:nvSpPr>
          <p:cNvPr id="7" name="TextBox 6"/>
          <p:cNvSpPr txBox="1"/>
          <p:nvPr/>
        </p:nvSpPr>
        <p:spPr>
          <a:xfrm>
            <a:off x="11094720" y="6473952"/>
            <a:ext cx="548640" cy="274320"/>
          </a:xfrm>
          <a:prstGeom prst="rect">
            <a:avLst/>
          </a:prstGeom>
          <a:noFill/>
        </p:spPr>
        <p:txBody>
          <a:bodyPr wrap="square">
            <a:spAutoFit/>
          </a:bodyPr>
          <a:lstStyle/>
          <a:p>
            <a:pPr algn="r">
              <a:lnSpc>
                <a:spcPct val="100000"/>
              </a:lnSpc>
              <a:spcAft>
                <a:spcPts val="0"/>
              </a:spcAft>
            </a:pPr>
            <a:r>
              <a:rPr sz="1000" b="0">
                <a:solidFill>
                  <a:srgbClr val="64748B"/>
                </a:solidFill>
                <a:latin typeface="Calibri"/>
              </a:rPr>
              <a:t>8</a:t>
            </a:r>
          </a:p>
        </p:txBody>
      </p:sp>
    </p:spTree>
    <p:extLst>
      <p:ext uri="{BB962C8B-B14F-4D97-AF65-F5344CB8AC3E}">
        <p14:creationId xmlns:p14="http://schemas.microsoft.com/office/powerpoint/2010/main" val="10427406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A6B14E8-6259-6BB1-A39A-5E4C5F6B9EC4}"/>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Alžírská dohoda – kompromis</a:t>
            </a:r>
          </a:p>
        </p:txBody>
      </p:sp>
      <p:sp>
        <p:nvSpPr>
          <p:cNvPr id="3" name="Zástupný obsah 2">
            <a:extLst>
              <a:ext uri="{FF2B5EF4-FFF2-40B4-BE49-F238E27FC236}">
                <a16:creationId xmlns:a16="http://schemas.microsoft.com/office/drawing/2014/main" id="{20DDF8BD-FD2A-CE81-DFF9-2628897C827E}"/>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panose="020B0604020202020204" pitchFamily="34" charset="0"/>
              </a:rPr>
              <a:t>Alžírskou dohodu  uzavřeli Saddám Husajn a Šáh na začátku března 1975. </a:t>
            </a:r>
          </a:p>
          <a:p>
            <a:pPr algn="l">
              <a:lnSpc>
                <a:spcPct val="115000"/>
              </a:lnSpc>
              <a:spcAft>
                <a:spcPts val="600"/>
              </a:spcAft>
            </a:pPr>
            <a:r>
              <a:rPr lang="cs-CZ" sz="1800" b="0" dirty="0">
                <a:solidFill>
                  <a:srgbClr val="334155"/>
                </a:solidFill>
                <a:latin typeface="Calibri" panose="020B0604020202020204" pitchFamily="34" charset="0"/>
              </a:rPr>
              <a:t>Tato dohoda prakticky ukončila boje v Kurdistánu a připravila cestu pro rychlé a permanentní vytyčení sporné irácko-íránské hranice. Poté, co se Íránci stáhli, se kurdský odpor zhroutil. Íránci dokonce pohrozili, že se přidají k Iráčanům a společně na Kurdy zaútočí, dokud nebudou ochotni přijmout podmínky dohody.</a:t>
            </a:r>
          </a:p>
          <a:p>
            <a:pPr algn="l">
              <a:lnSpc>
                <a:spcPct val="115000"/>
              </a:lnSpc>
              <a:spcAft>
                <a:spcPts val="600"/>
              </a:spcAft>
            </a:pPr>
            <a:r>
              <a:rPr lang="cs-CZ" sz="1800" b="0" dirty="0">
                <a:solidFill>
                  <a:srgbClr val="334155"/>
                </a:solidFill>
                <a:latin typeface="Calibri" panose="020B0604020202020204" pitchFamily="34" charset="0"/>
              </a:rPr>
              <a:t>Po podpisu Alžírské smlouvy dobré vztahy mezi Bagdádem a Teheránem trvaly do šáhova pádu v únoru 1979.</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B80C40D5-2D75-2F89-A3A7-1071BD4B3B4D}"/>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3E54CB9-8458-FF82-58CE-6F814BB5E734}"/>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80</a:t>
            </a:fld>
            <a:endParaRPr lang="cs-CZ"/>
          </a:p>
        </p:txBody>
      </p:sp>
    </p:spTree>
    <p:extLst>
      <p:ext uri="{BB962C8B-B14F-4D97-AF65-F5344CB8AC3E}">
        <p14:creationId xmlns:p14="http://schemas.microsoft.com/office/powerpoint/2010/main" val="26035993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139FA088-FB47-2DD2-E21C-FE6CE9092F2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Změna klimatu – důsledek islámské revoluce</a:t>
            </a:r>
          </a:p>
        </p:txBody>
      </p:sp>
      <p:sp>
        <p:nvSpPr>
          <p:cNvPr id="3" name="Zástupný obsah 2">
            <a:extLst>
              <a:ext uri="{FF2B5EF4-FFF2-40B4-BE49-F238E27FC236}">
                <a16:creationId xmlns:a16="http://schemas.microsoft.com/office/drawing/2014/main" id="{5F1C9C3A-0B20-7067-5D3D-0BED728314E1}"/>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Nástup íránské revoluce byl pro Saddáma Husajna  (Irácky prezident) novou ne-přátelskou situací.</a:t>
            </a:r>
          </a:p>
          <a:p>
            <a:pPr algn="l">
              <a:lnSpc>
                <a:spcPct val="115000"/>
              </a:lnSpc>
              <a:spcAft>
                <a:spcPts val="600"/>
              </a:spcAft>
            </a:pPr>
            <a:r>
              <a:rPr lang="cs-CZ" sz="1800" b="0" dirty="0">
                <a:solidFill>
                  <a:srgbClr val="334155"/>
                </a:solidFill>
                <a:latin typeface="Calibri"/>
              </a:rPr>
              <a:t> Nezbývalo mu nic jiného než uznat nový režim, což se stalo 12. února 1979 den po převratu. Napětí v Irácko-Íránských vztazích rychle rostlo. Opět se začal starý spor o ostrovy v Perském zálivu. </a:t>
            </a:r>
          </a:p>
          <a:p>
            <a:pPr algn="l">
              <a:lnSpc>
                <a:spcPct val="115000"/>
              </a:lnSpc>
              <a:spcAft>
                <a:spcPts val="600"/>
              </a:spcAft>
            </a:pPr>
            <a:r>
              <a:rPr lang="cs-CZ" sz="1800" b="0" dirty="0">
                <a:solidFill>
                  <a:srgbClr val="334155"/>
                </a:solidFill>
                <a:latin typeface="Calibri"/>
              </a:rPr>
              <a:t>V roce 1979 a první polovině roku 1980 napětí vzrůstalo, zvlášť když se Íránci netajili tím, že by rádi vyvezli islámskou revoluci do Iráku, Saúdské Arábie a dalších států Perského zálivu.</a:t>
            </a:r>
          </a:p>
        </p:txBody>
      </p:sp>
      <p:sp>
        <p:nvSpPr>
          <p:cNvPr id="4" name="Zástupný symbol pro zápatí 3">
            <a:extLst>
              <a:ext uri="{FF2B5EF4-FFF2-40B4-BE49-F238E27FC236}">
                <a16:creationId xmlns:a16="http://schemas.microsoft.com/office/drawing/2014/main" id="{39986069-E12E-0A82-7AA2-8720FE3BF3AE}"/>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8A71B8B-458E-4107-127D-908C4AF76475}"/>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81</a:t>
            </a:fld>
            <a:endParaRPr lang="cs-CZ"/>
          </a:p>
        </p:txBody>
      </p:sp>
    </p:spTree>
    <p:extLst>
      <p:ext uri="{BB962C8B-B14F-4D97-AF65-F5344CB8AC3E}">
        <p14:creationId xmlns:p14="http://schemas.microsoft.com/office/powerpoint/2010/main" val="40884105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94209918-2ABB-6B00-A348-80691A3C931E}"/>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Desetiletá válka mezi Irákem a Iránem</a:t>
            </a:r>
          </a:p>
        </p:txBody>
      </p:sp>
      <p:sp>
        <p:nvSpPr>
          <p:cNvPr id="3" name="Zástupný obsah 2">
            <a:extLst>
              <a:ext uri="{FF2B5EF4-FFF2-40B4-BE49-F238E27FC236}">
                <a16:creationId xmlns:a16="http://schemas.microsoft.com/office/drawing/2014/main" id="{92D771A5-F59E-A1AD-3E44-DDFE413D97C9}"/>
              </a:ext>
            </a:extLst>
          </p:cNvPr>
          <p:cNvSpPr>
            <a:spLocks noGrp="1"/>
          </p:cNvSpPr>
          <p:nvPr>
            <p:ph idx="1"/>
          </p:nvPr>
        </p:nvSpPr>
        <p:spPr/>
        <p:txBody>
          <a:bodyPr wrap="square" anchor="t">
            <a:normAutofit/>
          </a:bodyPr>
          <a:lstStyle/>
          <a:p>
            <a:pPr algn="l">
              <a:lnSpc>
                <a:spcPct val="115000"/>
              </a:lnSpc>
              <a:spcAft>
                <a:spcPts val="600"/>
              </a:spcAft>
            </a:pPr>
            <a:r>
              <a:rPr lang="cs-CZ" sz="2000" b="0" dirty="0">
                <a:solidFill>
                  <a:srgbClr val="334155"/>
                </a:solidFill>
                <a:latin typeface="Calibri"/>
              </a:rPr>
              <a:t>Válka mezi Irákem a Íránem skončila 20. srpna 1988 s nerozhodným výsledkem, na základě rozhodnutí OSN. </a:t>
            </a:r>
          </a:p>
          <a:p>
            <a:pPr algn="l">
              <a:lnSpc>
                <a:spcPct val="115000"/>
              </a:lnSpc>
              <a:spcAft>
                <a:spcPts val="600"/>
              </a:spcAft>
            </a:pPr>
            <a:r>
              <a:rPr lang="cs-CZ" sz="2000" b="0" dirty="0">
                <a:solidFill>
                  <a:srgbClr val="334155"/>
                </a:solidFill>
                <a:latin typeface="Calibri"/>
              </a:rPr>
              <a:t>Ztráty na životech a škody na hospodářství, které způsobila válka byly zdrcující. Zemřelo téměř 400 000 lidí, z čehož asi čtvrtinu tvořili Iráčané. Podle odhadů válka stála Irák 452 miliard a Írán 644 miliard USD. </a:t>
            </a:r>
          </a:p>
        </p:txBody>
      </p:sp>
      <p:sp>
        <p:nvSpPr>
          <p:cNvPr id="4" name="Zástupný symbol pro zápatí 3">
            <a:extLst>
              <a:ext uri="{FF2B5EF4-FFF2-40B4-BE49-F238E27FC236}">
                <a16:creationId xmlns:a16="http://schemas.microsoft.com/office/drawing/2014/main" id="{42562E0F-37E2-603A-F065-E476F710D9F8}"/>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9D6126A-8343-244C-1DFA-224C5FA67D41}"/>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82</a:t>
            </a:fld>
            <a:endParaRPr lang="cs-CZ"/>
          </a:p>
        </p:txBody>
      </p:sp>
    </p:spTree>
    <p:extLst>
      <p:ext uri="{BB962C8B-B14F-4D97-AF65-F5344CB8AC3E}">
        <p14:creationId xmlns:p14="http://schemas.microsoft.com/office/powerpoint/2010/main" val="28268338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B268F38-F7AD-F9FB-F265-D7DA6525907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Důsledky desetileté války</a:t>
            </a:r>
          </a:p>
        </p:txBody>
      </p:sp>
      <p:sp>
        <p:nvSpPr>
          <p:cNvPr id="3" name="Zástupný obsah 2">
            <a:extLst>
              <a:ext uri="{FF2B5EF4-FFF2-40B4-BE49-F238E27FC236}">
                <a16:creationId xmlns:a16="http://schemas.microsoft.com/office/drawing/2014/main" id="{7AEA1F89-3386-E89E-6A48-45C2439A663B}"/>
              </a:ext>
            </a:extLst>
          </p:cNvPr>
          <p:cNvSpPr>
            <a:spLocks noGrp="1"/>
          </p:cNvSpPr>
          <p:nvPr>
            <p:ph idx="1"/>
          </p:nvPr>
        </p:nvSpPr>
        <p:spPr/>
        <p:txBody>
          <a:bodyPr wrap="square" anchor="t">
            <a:normAutofit fontScale="92500" lnSpcReduction="20000"/>
          </a:bodyPr>
          <a:lstStyle/>
          <a:p>
            <a:pPr algn="l">
              <a:lnSpc>
                <a:spcPct val="115000"/>
              </a:lnSpc>
              <a:spcAft>
                <a:spcPts val="600"/>
              </a:spcAft>
            </a:pPr>
            <a:r>
              <a:rPr lang="cs-CZ" sz="1800" b="0" dirty="0">
                <a:solidFill>
                  <a:srgbClr val="334155"/>
                </a:solidFill>
                <a:latin typeface="Calibri"/>
              </a:rPr>
              <a:t>Irácko-íránská válka, která skončila v roce 1988, Saddáma Husajna a jeho režim finančně zruinovala. </a:t>
            </a:r>
          </a:p>
          <a:p>
            <a:pPr algn="l">
              <a:lnSpc>
                <a:spcPct val="115000"/>
              </a:lnSpc>
              <a:spcAft>
                <a:spcPts val="600"/>
              </a:spcAft>
            </a:pPr>
            <a:r>
              <a:rPr lang="cs-CZ" sz="1800" b="0" dirty="0">
                <a:solidFill>
                  <a:srgbClr val="334155"/>
                </a:solidFill>
                <a:latin typeface="Calibri"/>
              </a:rPr>
              <a:t>Dlužil 15 miliard dolarů Kuvajtu, přibližně stejnou částku Saúdské Arábii a dalších 10 miliard ostatním věřitelům. </a:t>
            </a:r>
          </a:p>
          <a:p>
            <a:pPr algn="l">
              <a:lnSpc>
                <a:spcPct val="115000"/>
              </a:lnSpc>
              <a:spcAft>
                <a:spcPts val="600"/>
              </a:spcAft>
            </a:pPr>
            <a:r>
              <a:rPr lang="cs-CZ" sz="1800" b="0" dirty="0">
                <a:solidFill>
                  <a:srgbClr val="334155"/>
                </a:solidFill>
                <a:latin typeface="Calibri"/>
              </a:rPr>
              <a:t>Další půjčky mu byly zamítnuty. Jedinou záchranou ze spirály dluhů a úroků byla domácí ropná produkce. </a:t>
            </a:r>
          </a:p>
          <a:p>
            <a:pPr algn="l">
              <a:lnSpc>
                <a:spcPct val="115000"/>
              </a:lnSpc>
              <a:spcAft>
                <a:spcPts val="600"/>
              </a:spcAft>
            </a:pPr>
            <a:r>
              <a:rPr lang="cs-CZ" sz="1800" b="0" dirty="0">
                <a:solidFill>
                  <a:srgbClr val="334155"/>
                </a:solidFill>
                <a:latin typeface="Calibri"/>
              </a:rPr>
              <a:t>Jenže ve stejném roce konce irácko-íránské války společenství OPEC schválilo limity produkce svých členských států, což stavělo Saddáma </a:t>
            </a:r>
            <a:r>
              <a:rPr lang="cs-CZ" sz="1800" b="0" dirty="0" err="1">
                <a:solidFill>
                  <a:srgbClr val="334155"/>
                </a:solidFill>
                <a:latin typeface="Calibri"/>
              </a:rPr>
              <a:t>Hussajna</a:t>
            </a:r>
            <a:r>
              <a:rPr lang="cs-CZ" sz="1800" b="0" dirty="0">
                <a:solidFill>
                  <a:srgbClr val="334155"/>
                </a:solidFill>
                <a:latin typeface="Calibri"/>
              </a:rPr>
              <a:t> do ještě svízelnější situace. </a:t>
            </a:r>
          </a:p>
          <a:p>
            <a:pPr algn="l">
              <a:lnSpc>
                <a:spcPct val="115000"/>
              </a:lnSpc>
              <a:spcAft>
                <a:spcPts val="600"/>
              </a:spcAft>
            </a:pPr>
            <a:r>
              <a:rPr lang="cs-CZ" sz="1800" b="0" dirty="0">
                <a:solidFill>
                  <a:srgbClr val="334155"/>
                </a:solidFill>
                <a:latin typeface="Calibri"/>
              </a:rPr>
              <a:t>Kuvajt v této době přesáhl v těžbě ropy svůj limit o 20 % a nepřímo přispěl k tomu, že cena této suroviny vlivem převisu nabídky poklesla, což výnosy z irácké ropné produkce (která tvořila značnou část ekonomiky celé této země) znehodnotilo.</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333318A1-76BB-5CA2-5DBF-5E6BE994521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43873E17-8D26-5AC2-BEAC-CC564CEF94DE}"/>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83</a:t>
            </a:fld>
            <a:endParaRPr lang="cs-CZ"/>
          </a:p>
        </p:txBody>
      </p:sp>
    </p:spTree>
    <p:extLst>
      <p:ext uri="{BB962C8B-B14F-4D97-AF65-F5344CB8AC3E}">
        <p14:creationId xmlns:p14="http://schemas.microsoft.com/office/powerpoint/2010/main" val="34091829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28F363E9-7C13-8742-2B75-01A59E6D1C5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Husajnovo  řešení</a:t>
            </a:r>
          </a:p>
        </p:txBody>
      </p:sp>
      <p:sp>
        <p:nvSpPr>
          <p:cNvPr id="3" name="Zástupný obsah 2">
            <a:extLst>
              <a:ext uri="{FF2B5EF4-FFF2-40B4-BE49-F238E27FC236}">
                <a16:creationId xmlns:a16="http://schemas.microsoft.com/office/drawing/2014/main" id="{0D0EF779-1738-7453-8E91-CEA1C7179C47}"/>
              </a:ext>
            </a:extLst>
          </p:cNvPr>
          <p:cNvSpPr>
            <a:spLocks noGrp="1"/>
          </p:cNvSpPr>
          <p:nvPr>
            <p:ph idx="1"/>
          </p:nvPr>
        </p:nvSpPr>
        <p:spPr/>
        <p:txBody>
          <a:bodyPr wrap="square" anchor="t">
            <a:normAutofit lnSpcReduction="10000"/>
          </a:bodyPr>
          <a:lstStyle/>
          <a:p>
            <a:pPr algn="l">
              <a:lnSpc>
                <a:spcPct val="115000"/>
              </a:lnSpc>
              <a:spcAft>
                <a:spcPts val="600"/>
              </a:spcAft>
            </a:pPr>
            <a:r>
              <a:rPr lang="cs-CZ" sz="1800" b="0" dirty="0">
                <a:solidFill>
                  <a:srgbClr val="334155"/>
                </a:solidFill>
                <a:latin typeface="Calibri"/>
              </a:rPr>
              <a:t>Husajn se tedy vydal cestou nátlaku na Kuvajt. </a:t>
            </a:r>
          </a:p>
          <a:p>
            <a:pPr algn="l">
              <a:lnSpc>
                <a:spcPct val="115000"/>
              </a:lnSpc>
              <a:spcAft>
                <a:spcPts val="600"/>
              </a:spcAft>
            </a:pPr>
            <a:r>
              <a:rPr lang="cs-CZ" sz="1800" b="0" dirty="0">
                <a:solidFill>
                  <a:srgbClr val="334155"/>
                </a:solidFill>
                <a:latin typeface="Calibri"/>
              </a:rPr>
              <a:t>Tvrdil, že Iráku náleží ušlý zisk ve výši 22,4 mld. dolarů z ukradené ropy těžené Kuvajtem metodou šikmých vrtů u ropného pole </a:t>
            </a:r>
            <a:r>
              <a:rPr lang="cs-CZ" sz="1800" b="0" dirty="0" err="1">
                <a:solidFill>
                  <a:srgbClr val="334155"/>
                </a:solidFill>
                <a:latin typeface="Calibri"/>
              </a:rPr>
              <a:t>Rumaila</a:t>
            </a:r>
            <a:r>
              <a:rPr lang="cs-CZ" sz="1800" b="0" dirty="0">
                <a:solidFill>
                  <a:srgbClr val="334155"/>
                </a:solidFill>
                <a:latin typeface="Calibri"/>
              </a:rPr>
              <a:t>, které leží na hranici obou států, že Kuvajt je historicky  19. provincií Iráku apod. </a:t>
            </a:r>
          </a:p>
          <a:p>
            <a:pPr algn="l">
              <a:lnSpc>
                <a:spcPct val="115000"/>
              </a:lnSpc>
              <a:spcAft>
                <a:spcPts val="600"/>
              </a:spcAft>
            </a:pPr>
            <a:r>
              <a:rPr lang="cs-CZ" sz="1800" b="0" dirty="0">
                <a:solidFill>
                  <a:srgbClr val="334155"/>
                </a:solidFill>
                <a:latin typeface="Calibri"/>
              </a:rPr>
              <a:t>Americká zahraniční politika se již řadu let zabývala islámskou revolucí v Íránu, která začala svržením šáha. Irák se tehdy jevil jako vhodná protiváha fundamentalistů. Když začala irácko-íránská válka, USA (ale i mnoho dalších států včetně Francie a SSSR) Saddáma fakticky podporovalo, včetně informací CIA o pohybech íránské armády.</a:t>
            </a:r>
          </a:p>
        </p:txBody>
      </p:sp>
      <p:sp>
        <p:nvSpPr>
          <p:cNvPr id="4" name="Zástupný symbol pro zápatí 3">
            <a:extLst>
              <a:ext uri="{FF2B5EF4-FFF2-40B4-BE49-F238E27FC236}">
                <a16:creationId xmlns:a16="http://schemas.microsoft.com/office/drawing/2014/main" id="{E771352B-435E-5266-05FE-0C1D958D1F9E}"/>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76D3C68-D6E8-709D-FD6B-3C6E147E1EEB}"/>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84</a:t>
            </a:fld>
            <a:endParaRPr lang="cs-CZ"/>
          </a:p>
        </p:txBody>
      </p:sp>
    </p:spTree>
    <p:extLst>
      <p:ext uri="{BB962C8B-B14F-4D97-AF65-F5344CB8AC3E}">
        <p14:creationId xmlns:p14="http://schemas.microsoft.com/office/powerpoint/2010/main" val="30348968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9" name="Rectangle 4098"/>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100" name="Rectangle 4099"/>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A15389FB-DA4F-432B-6119-42D1F30B0850}"/>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Použití chemických zbraní Irákem</a:t>
            </a:r>
          </a:p>
        </p:txBody>
      </p:sp>
      <p:sp>
        <p:nvSpPr>
          <p:cNvPr id="4" name="Zástupný symbol pro zápatí 3">
            <a:extLst>
              <a:ext uri="{FF2B5EF4-FFF2-40B4-BE49-F238E27FC236}">
                <a16:creationId xmlns:a16="http://schemas.microsoft.com/office/drawing/2014/main" id="{1C01F3DC-62EE-AF3E-942F-2F2057A96E8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46FB354-B071-0A11-F39B-C6E8AD5F0B59}"/>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85</a:t>
            </a:fld>
            <a:endParaRPr lang="cs-CZ"/>
          </a:p>
        </p:txBody>
      </p:sp>
      <p:pic>
        <p:nvPicPr>
          <p:cNvPr id="4098" name="Picture 2">
            <a:extLst>
              <a:ext uri="{FF2B5EF4-FFF2-40B4-BE49-F238E27FC236}">
                <a16:creationId xmlns:a16="http://schemas.microsoft.com/office/drawing/2014/main" id="{727C1B62-D2E3-61D2-ECC4-512019245C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2285" y="2198914"/>
            <a:ext cx="4789715" cy="302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2613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0A56743-79F1-D58B-7A90-451231EA9B8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První válka v  zálivu</a:t>
            </a:r>
          </a:p>
        </p:txBody>
      </p:sp>
      <p:sp>
        <p:nvSpPr>
          <p:cNvPr id="3" name="Zástupný obsah 2">
            <a:extLst>
              <a:ext uri="{FF2B5EF4-FFF2-40B4-BE49-F238E27FC236}">
                <a16:creationId xmlns:a16="http://schemas.microsoft.com/office/drawing/2014/main" id="{59867F2B-5394-57DC-F1BE-948B8AF400E0}"/>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První válka v Zálivu či válka v Perském zálivu (2. srpna 1990 – 28. února 1991),  známá jako operace Pouštní štít (2. srpna 1990 – 17. ledna 1991) a operace Pouštní bouře (17. ledna 1991 – 28. února 1991) během bojové fáze, byla ozbrojeným konfliktem mezi Irákem a koalicí 28 států v čele s USA, kterým OSN poskytla mandát k provedení vojenské operace za účelem osvobození Kuvajtu. Na straně OSN se zúčastnilo i Československo.</a:t>
            </a:r>
          </a:p>
        </p:txBody>
      </p:sp>
      <p:sp>
        <p:nvSpPr>
          <p:cNvPr id="4" name="Zástupný symbol pro zápatí 3">
            <a:extLst>
              <a:ext uri="{FF2B5EF4-FFF2-40B4-BE49-F238E27FC236}">
                <a16:creationId xmlns:a16="http://schemas.microsoft.com/office/drawing/2014/main" id="{FDB23F76-487A-D1DB-0179-68FF4AD74417}"/>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E2467F0B-C568-F3E6-EAD6-DA3BD27B1808}"/>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86</a:t>
            </a:fld>
            <a:endParaRPr lang="cs-CZ"/>
          </a:p>
        </p:txBody>
      </p:sp>
    </p:spTree>
    <p:extLst>
      <p:ext uri="{BB962C8B-B14F-4D97-AF65-F5344CB8AC3E}">
        <p14:creationId xmlns:p14="http://schemas.microsoft.com/office/powerpoint/2010/main" val="32054882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777C7538-1DE5-797F-618A-F6705BDA16DA}"/>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Konec první války v zálivu</a:t>
            </a:r>
          </a:p>
        </p:txBody>
      </p:sp>
      <p:sp>
        <p:nvSpPr>
          <p:cNvPr id="3" name="Zástupný obsah 2">
            <a:extLst>
              <a:ext uri="{FF2B5EF4-FFF2-40B4-BE49-F238E27FC236}">
                <a16:creationId xmlns:a16="http://schemas.microsoft.com/office/drawing/2014/main" id="{B14D8F8C-2879-6E44-5F93-2937FB43754C}"/>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Válka skončila osvobozením Kuvajtu. Američané ani jejich spojenci se neodhodlali ke svržení Husajna (ke kterému ovšem neměli mandát od OSN). K jeho svržení (též bez mandátu OSN) došlo až později, ve válce v Iráku. </a:t>
            </a:r>
          </a:p>
        </p:txBody>
      </p:sp>
      <p:sp>
        <p:nvSpPr>
          <p:cNvPr id="4" name="Zástupný symbol pro zápatí 3">
            <a:extLst>
              <a:ext uri="{FF2B5EF4-FFF2-40B4-BE49-F238E27FC236}">
                <a16:creationId xmlns:a16="http://schemas.microsoft.com/office/drawing/2014/main" id="{372D4020-9EF6-619C-4D72-AD324C9BBB4C}"/>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A7A88CC-61B2-05B3-7C53-592CC78B37A3}"/>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87</a:t>
            </a:fld>
            <a:endParaRPr lang="cs-CZ"/>
          </a:p>
        </p:txBody>
      </p:sp>
    </p:spTree>
    <p:extLst>
      <p:ext uri="{BB962C8B-B14F-4D97-AF65-F5344CB8AC3E}">
        <p14:creationId xmlns:p14="http://schemas.microsoft.com/office/powerpoint/2010/main" val="1640933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D81B1B9-799A-A8B8-7A39-25653734207C}"/>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Cesta k druhé válce v Zálivu</a:t>
            </a:r>
          </a:p>
        </p:txBody>
      </p:sp>
      <p:sp>
        <p:nvSpPr>
          <p:cNvPr id="3" name="Zástupný obsah 2">
            <a:extLst>
              <a:ext uri="{FF2B5EF4-FFF2-40B4-BE49-F238E27FC236}">
                <a16:creationId xmlns:a16="http://schemas.microsoft.com/office/drawing/2014/main" id="{F48845C8-1801-3569-1882-B5D762CE50E9}"/>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Problém odzbrojení Iráku přerostl v krizi v průběhu roku 2002, když prezident Spojených států amerických George W. Bush začal požadovat, aby Irák ukončil produkci zbraní hromadného ničení a splnil rezoluce Rady bezpečnosti OSN, které zbrojním inspektorům garantovaly neomezený přístup do míst, kde mohla být umístěna zařízení pro výrobu zbraní hromadného ničení. </a:t>
            </a:r>
          </a:p>
          <a:p>
            <a:pPr algn="l">
              <a:lnSpc>
                <a:spcPct val="115000"/>
              </a:lnSpc>
              <a:spcAft>
                <a:spcPts val="600"/>
              </a:spcAft>
            </a:pPr>
            <a:r>
              <a:rPr lang="cs-CZ" sz="1800" b="0" dirty="0">
                <a:solidFill>
                  <a:srgbClr val="334155"/>
                </a:solidFill>
                <a:latin typeface="Calibri"/>
              </a:rPr>
              <a:t>Iráku bylo po Válce v Zálivu rezolucemi RB OSN zakázáno tyto zbraně vlastnit. Prezident Clinton i Bush opakovaně hrozili úderem, pokud se Irák nepodvolí rezolucím a nevpustí do země inspektory nebo jim neumožní návrat a nevydá jim požadované seznamy zbraní hromadného ničení, které jim odmítl vydat, údajně z důvodu národní bezpečnosti. Bagdád ukončil spolupráci s inspektory OSN 31. října 2002.</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07FA66E9-D705-215A-9057-C943538732E5}"/>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DCB7D75F-0B62-F521-534B-7775DFD3807A}"/>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88</a:t>
            </a:fld>
            <a:endParaRPr lang="cs-CZ"/>
          </a:p>
        </p:txBody>
      </p:sp>
    </p:spTree>
    <p:extLst>
      <p:ext uri="{BB962C8B-B14F-4D97-AF65-F5344CB8AC3E}">
        <p14:creationId xmlns:p14="http://schemas.microsoft.com/office/powerpoint/2010/main" val="1003110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2D43E45-C0E6-4CA6-68E3-D8B66F2B782C}"/>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Dopis “osmi“</a:t>
            </a:r>
          </a:p>
        </p:txBody>
      </p:sp>
      <p:sp>
        <p:nvSpPr>
          <p:cNvPr id="3" name="Zástupný obsah 2">
            <a:extLst>
              <a:ext uri="{FF2B5EF4-FFF2-40B4-BE49-F238E27FC236}">
                <a16:creationId xmlns:a16="http://schemas.microsoft.com/office/drawing/2014/main" id="{76FA28DF-C31D-80B1-890A-A27340DBBCC3}"/>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Text vyšel jako otevřený dopis osmi evropských státníků 30. ledna 2003 ve Wall Street </a:t>
            </a:r>
            <a:r>
              <a:rPr lang="cs-CZ" sz="2000" b="0" dirty="0" err="1">
                <a:solidFill>
                  <a:srgbClr val="334155"/>
                </a:solidFill>
                <a:latin typeface="Calibri"/>
              </a:rPr>
              <a:t>Journalu</a:t>
            </a:r>
            <a:r>
              <a:rPr lang="cs-CZ" sz="2000" b="0" dirty="0">
                <a:solidFill>
                  <a:srgbClr val="334155"/>
                </a:solidFill>
                <a:latin typeface="Calibri"/>
              </a:rPr>
              <a:t>.</a:t>
            </a:r>
          </a:p>
          <a:p>
            <a:pPr algn="l">
              <a:lnSpc>
                <a:spcPct val="115000"/>
              </a:lnSpc>
              <a:spcAft>
                <a:spcPts val="600"/>
              </a:spcAft>
            </a:pPr>
            <a:endParaRPr lang="cs-CZ" dirty="0"/>
          </a:p>
          <a:p>
            <a:pPr algn="l">
              <a:lnSpc>
                <a:spcPct val="115000"/>
              </a:lnSpc>
              <a:spcAft>
                <a:spcPts val="600"/>
              </a:spcAft>
            </a:pPr>
            <a:r>
              <a:rPr lang="cs-CZ" sz="2000" b="0" dirty="0">
                <a:solidFill>
                  <a:srgbClr val="334155"/>
                </a:solidFill>
                <a:latin typeface="Calibri"/>
              </a:rPr>
              <a:t>Pod textem mělo být podepsáno osm státníků – odtud jeho název</a:t>
            </a:r>
          </a:p>
          <a:p>
            <a:pPr marL="0" indent="0" algn="l">
              <a:lnSpc>
                <a:spcPct val="115000"/>
              </a:lnSpc>
              <a:spcAft>
                <a:spcPts val="600"/>
              </a:spcAft>
              <a:buNone/>
            </a:pPr>
            <a:endParaRPr lang="cs-CZ" dirty="0"/>
          </a:p>
          <a:p>
            <a:pPr algn="l">
              <a:lnSpc>
                <a:spcPct val="115000"/>
              </a:lnSpc>
              <a:spcAft>
                <a:spcPts val="600"/>
              </a:spcAft>
            </a:pPr>
            <a:r>
              <a:rPr lang="cs-CZ" sz="2000" b="0" dirty="0">
                <a:solidFill>
                  <a:srgbClr val="334155"/>
                </a:solidFill>
                <a:latin typeface="Calibri"/>
              </a:rPr>
              <a:t>José María </a:t>
            </a:r>
            <a:r>
              <a:rPr lang="cs-CZ" sz="2000" b="0" dirty="0" err="1">
                <a:solidFill>
                  <a:srgbClr val="334155"/>
                </a:solidFill>
                <a:latin typeface="Calibri"/>
              </a:rPr>
              <a:t>Aznar</a:t>
            </a:r>
            <a:r>
              <a:rPr lang="cs-CZ" sz="2000" b="0" dirty="0">
                <a:solidFill>
                  <a:srgbClr val="334155"/>
                </a:solidFill>
                <a:latin typeface="Calibri"/>
              </a:rPr>
              <a:t> (</a:t>
            </a:r>
            <a:r>
              <a:rPr lang="cs-CZ" sz="2000" b="0" dirty="0" err="1">
                <a:solidFill>
                  <a:srgbClr val="334155"/>
                </a:solidFill>
                <a:latin typeface="Calibri"/>
              </a:rPr>
              <a:t>Šp</a:t>
            </a:r>
            <a:r>
              <a:rPr lang="cs-CZ" sz="2000" b="0" dirty="0">
                <a:solidFill>
                  <a:srgbClr val="334155"/>
                </a:solidFill>
                <a:latin typeface="Calibri"/>
              </a:rPr>
              <a:t>), Tony Blair (UK), Silvio Berlusconi (It), Leszek Miller (</a:t>
            </a:r>
            <a:r>
              <a:rPr lang="cs-CZ" sz="2000" b="0" dirty="0" err="1">
                <a:solidFill>
                  <a:srgbClr val="334155"/>
                </a:solidFill>
                <a:latin typeface="Calibri"/>
              </a:rPr>
              <a:t>Pl</a:t>
            </a:r>
            <a:r>
              <a:rPr lang="cs-CZ" sz="2000" b="0" dirty="0">
                <a:solidFill>
                  <a:srgbClr val="334155"/>
                </a:solidFill>
                <a:latin typeface="Calibri"/>
              </a:rPr>
              <a:t>),  Péter </a:t>
            </a:r>
            <a:r>
              <a:rPr lang="cs-CZ" sz="2000" b="0" dirty="0" err="1">
                <a:solidFill>
                  <a:srgbClr val="334155"/>
                </a:solidFill>
                <a:latin typeface="Calibri"/>
              </a:rPr>
              <a:t>Medgyessy</a:t>
            </a:r>
            <a:r>
              <a:rPr lang="cs-CZ" sz="2000" b="0" dirty="0">
                <a:solidFill>
                  <a:srgbClr val="334155"/>
                </a:solidFill>
                <a:latin typeface="Calibri"/>
              </a:rPr>
              <a:t>(MR),  </a:t>
            </a:r>
            <a:r>
              <a:rPr lang="cs-CZ" sz="2000" b="0" dirty="0" err="1">
                <a:solidFill>
                  <a:srgbClr val="334155"/>
                </a:solidFill>
                <a:latin typeface="Calibri"/>
              </a:rPr>
              <a:t>Anders</a:t>
            </a:r>
            <a:r>
              <a:rPr lang="cs-CZ" sz="2000" b="0" dirty="0">
                <a:solidFill>
                  <a:srgbClr val="334155"/>
                </a:solidFill>
                <a:latin typeface="Calibri"/>
              </a:rPr>
              <a:t> </a:t>
            </a:r>
            <a:r>
              <a:rPr lang="cs-CZ" sz="2000" b="0" dirty="0" err="1">
                <a:solidFill>
                  <a:srgbClr val="334155"/>
                </a:solidFill>
                <a:latin typeface="Calibri"/>
              </a:rPr>
              <a:t>Fogh</a:t>
            </a:r>
            <a:r>
              <a:rPr lang="cs-CZ" sz="2000" b="0" dirty="0">
                <a:solidFill>
                  <a:srgbClr val="334155"/>
                </a:solidFill>
                <a:latin typeface="Calibri"/>
              </a:rPr>
              <a:t> </a:t>
            </a:r>
            <a:r>
              <a:rPr lang="cs-CZ" sz="2000" b="0" dirty="0" err="1">
                <a:solidFill>
                  <a:srgbClr val="334155"/>
                </a:solidFill>
                <a:latin typeface="Calibri"/>
              </a:rPr>
              <a:t>Rasmussen</a:t>
            </a:r>
            <a:r>
              <a:rPr lang="cs-CZ" sz="2000" b="0" dirty="0">
                <a:solidFill>
                  <a:srgbClr val="334155"/>
                </a:solidFill>
                <a:latin typeface="Calibri"/>
              </a:rPr>
              <a:t> (DK) , José Manuel </a:t>
            </a:r>
            <a:r>
              <a:rPr lang="cs-CZ" sz="2000" b="0" dirty="0" err="1">
                <a:solidFill>
                  <a:srgbClr val="334155"/>
                </a:solidFill>
                <a:latin typeface="Calibri"/>
              </a:rPr>
              <a:t>Durão</a:t>
            </a:r>
            <a:r>
              <a:rPr lang="cs-CZ" sz="2000" b="0" dirty="0">
                <a:solidFill>
                  <a:srgbClr val="334155"/>
                </a:solidFill>
                <a:latin typeface="Calibri"/>
              </a:rPr>
              <a:t> </a:t>
            </a:r>
            <a:r>
              <a:rPr lang="cs-CZ" sz="2000" b="0" dirty="0" err="1">
                <a:solidFill>
                  <a:srgbClr val="334155"/>
                </a:solidFill>
                <a:latin typeface="Calibri"/>
              </a:rPr>
              <a:t>Barroso</a:t>
            </a:r>
            <a:r>
              <a:rPr lang="cs-CZ" sz="2000" b="0" dirty="0">
                <a:solidFill>
                  <a:srgbClr val="334155"/>
                </a:solidFill>
                <a:latin typeface="Calibri"/>
              </a:rPr>
              <a:t> (Port.) a Václav Havel</a:t>
            </a:r>
          </a:p>
          <a:p>
            <a:pPr marL="0" indent="0" algn="l">
              <a:lnSpc>
                <a:spcPct val="115000"/>
              </a:lnSpc>
              <a:spcAft>
                <a:spcPts val="600"/>
              </a:spcAft>
              <a:buNone/>
            </a:pPr>
            <a:endParaRPr lang="cs-CZ" dirty="0"/>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83896ED5-76BA-F25B-DF7D-70E5D41D1C8A}"/>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C813FCC2-EBBE-AEF5-B21F-E071F538EF65}"/>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89</a:t>
            </a:fld>
            <a:endParaRPr lang="cs-CZ"/>
          </a:p>
        </p:txBody>
      </p:sp>
    </p:spTree>
    <p:extLst>
      <p:ext uri="{BB962C8B-B14F-4D97-AF65-F5344CB8AC3E}">
        <p14:creationId xmlns:p14="http://schemas.microsoft.com/office/powerpoint/2010/main" val="2286120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1" name="Rectangle 2050"/>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52" name="Rectangle 2051"/>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EFD22A3-E37D-9536-DD18-C1B30D8853BD}"/>
              </a:ext>
            </a:extLst>
          </p:cNvPr>
          <p:cNvSpPr>
            <a:spLocks noGrp="1"/>
          </p:cNvSpPr>
          <p:nvPr>
            <p:ph type="title"/>
          </p:nvPr>
        </p:nvSpPr>
        <p:spPr>
          <a:xfrm>
            <a:off x="890338" y="640080"/>
            <a:ext cx="3734014" cy="3566160"/>
          </a:xfrm>
        </p:spPr>
        <p:txBody>
          <a:bodyPr vert="horz" wrap="square" rtlCol="0" anchor="t">
            <a:normAutofit/>
          </a:bodyPr>
          <a:lstStyle/>
          <a:p>
            <a:pPr algn="l">
              <a:lnSpc>
                <a:spcPct val="105000"/>
              </a:lnSpc>
              <a:spcAft>
                <a:spcPts val="400"/>
              </a:spcAft>
            </a:pPr>
            <a:r>
              <a:rPr lang="en-US" sz="3400" b="1">
                <a:solidFill>
                  <a:srgbClr val="0F172A"/>
                </a:solidFill>
                <a:latin typeface="Calibri"/>
              </a:rPr>
              <a:t>Richard Milhous Nixon</a:t>
            </a:r>
          </a:p>
        </p:txBody>
      </p:sp>
      <p:sp>
        <p:nvSpPr>
          <p:cNvPr id="3" name="Zástupný obsah 2">
            <a:extLst>
              <a:ext uri="{FF2B5EF4-FFF2-40B4-BE49-F238E27FC236}">
                <a16:creationId xmlns:a16="http://schemas.microsoft.com/office/drawing/2014/main" id="{3FDE0611-289E-C541-DF86-1D64AFE47EED}"/>
              </a:ext>
            </a:extLst>
          </p:cNvPr>
          <p:cNvSpPr>
            <a:spLocks noGrp="1"/>
          </p:cNvSpPr>
          <p:nvPr>
            <p:ph idx="1"/>
          </p:nvPr>
        </p:nvSpPr>
        <p:spPr>
          <a:xfrm>
            <a:off x="890339" y="4636008"/>
            <a:ext cx="3734014" cy="1572768"/>
          </a:xfrm>
        </p:spPr>
        <p:txBody>
          <a:bodyPr vert="horz" wrap="square" rtlCol="0" anchor="t">
            <a:normAutofit/>
          </a:bodyPr>
          <a:lstStyle/>
          <a:p>
            <a:pPr marL="0" indent="0" algn="l">
              <a:lnSpc>
                <a:spcPct val="115000"/>
              </a:lnSpc>
              <a:spcAft>
                <a:spcPts val="600"/>
              </a:spcAft>
              <a:buNone/>
            </a:pPr>
            <a:r>
              <a:rPr lang="en-US" sz="2000" b="0">
                <a:solidFill>
                  <a:srgbClr val="334155"/>
                </a:solidFill>
                <a:latin typeface="Calibri"/>
              </a:rPr>
              <a:t>37. prezident Spojených států amerických</a:t>
            </a:r>
          </a:p>
        </p:txBody>
      </p:sp>
      <p:pic>
        <p:nvPicPr>
          <p:cNvPr id="2050" name="Picture 2">
            <a:extLst>
              <a:ext uri="{FF2B5EF4-FFF2-40B4-BE49-F238E27FC236}">
                <a16:creationId xmlns:a16="http://schemas.microsoft.com/office/drawing/2014/main" id="{A6C69C7D-F172-C5CD-E20B-4972FCE46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1" r="-1" b="1309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w="12700">
            <a:solidFill>
              <a:srgbClr val="E2E8F0"/>
            </a:solidFill>
          </a:ln>
          <a:extLst>
            <a:ext uri="{909E8E84-426E-40DD-AFC4-6F175D3DCCD1}">
              <a14:hiddenFill xmlns:a14="http://schemas.microsoft.com/office/drawing/2010/main">
                <a:solidFill>
                  <a:srgbClr val="FFFFFF"/>
                </a:solidFill>
              </a14:hiddenFill>
            </a:ext>
          </a:extLst>
        </p:spPr>
      </p:pic>
      <p:sp>
        <p:nvSpPr>
          <p:cNvPr id="4" name="Zástupný symbol pro zápatí 3">
            <a:extLst>
              <a:ext uri="{FF2B5EF4-FFF2-40B4-BE49-F238E27FC236}">
                <a16:creationId xmlns:a16="http://schemas.microsoft.com/office/drawing/2014/main" id="{7C0A461C-DDB7-56AE-14F1-A00C8B06E12B}"/>
              </a:ext>
            </a:extLst>
          </p:cNvPr>
          <p:cNvSpPr>
            <a:spLocks noGrp="1"/>
          </p:cNvSpPr>
          <p:nvPr>
            <p:ph type="ftr" sz="quarter" idx="11"/>
          </p:nvPr>
        </p:nvSpPr>
        <p:spPr>
          <a:xfrm>
            <a:off x="6105278"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55A83663-A9DA-3BAC-958E-068FE432558B}"/>
              </a:ext>
            </a:extLst>
          </p:cNvPr>
          <p:cNvSpPr>
            <a:spLocks noGrp="1"/>
          </p:cNvSpPr>
          <p:nvPr>
            <p:ph type="sldNum" sz="quarter" idx="12"/>
          </p:nvPr>
        </p:nvSpPr>
        <p:spPr>
          <a:xfrm>
            <a:off x="10591800" y="6356350"/>
            <a:ext cx="762000" cy="365125"/>
          </a:xfrm>
        </p:spPr>
        <p:txBody>
          <a:bodyPr vert="horz" wrap="square" rtlCol="0" anchor="ctr">
            <a:normAutofit/>
          </a:bodyPr>
          <a:lstStyle/>
          <a:p>
            <a:pPr algn="r">
              <a:lnSpc>
                <a:spcPct val="100000"/>
              </a:lnSpc>
              <a:spcAft>
                <a:spcPts val="0"/>
              </a:spcAft>
              <a:defRPr/>
            </a:pPr>
            <a:fld id="{789B0A88-CBF1-4A65-9018-C7FEF8242273}" type="slidenum">
              <a:rPr lang="en-US">
                <a:solidFill>
                  <a:srgbClr val="FFFFFF"/>
                </a:solidFill>
                <a:latin typeface="Calibri" panose="020F0502020204030204"/>
              </a:rPr>
              <a:pPr>
                <a:spcAft>
                  <a:spcPts val="600"/>
                </a:spcAft>
                <a:defRPr/>
              </a:pPr>
              <a:t>9</a:t>
            </a:fld>
            <a:endParaRPr lang="en-US">
              <a:solidFill>
                <a:srgbClr val="FFFFFF"/>
              </a:solidFill>
              <a:latin typeface="Calibri" panose="020F0502020204030204"/>
            </a:endParaRPr>
          </a:p>
        </p:txBody>
      </p:sp>
    </p:spTree>
    <p:extLst>
      <p:ext uri="{BB962C8B-B14F-4D97-AF65-F5344CB8AC3E}">
        <p14:creationId xmlns:p14="http://schemas.microsoft.com/office/powerpoint/2010/main" val="428059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028A9B8B-1C81-84C6-DE88-8A6A21DBA813}"/>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Útok koalice ochotných</a:t>
            </a:r>
          </a:p>
        </p:txBody>
      </p:sp>
      <p:sp>
        <p:nvSpPr>
          <p:cNvPr id="3" name="Zástupný obsah 2">
            <a:extLst>
              <a:ext uri="{FF2B5EF4-FFF2-40B4-BE49-F238E27FC236}">
                <a16:creationId xmlns:a16="http://schemas.microsoft.com/office/drawing/2014/main" id="{95186FDA-CBEA-9922-F33F-E3F042FEAA9F}"/>
              </a:ext>
            </a:extLst>
          </p:cNvPr>
          <p:cNvSpPr>
            <a:spLocks noGrp="1"/>
          </p:cNvSpPr>
          <p:nvPr>
            <p:ph idx="1"/>
          </p:nvPr>
        </p:nvSpPr>
        <p:spPr/>
        <p:txBody>
          <a:bodyPr wrap="square" anchor="t"/>
          <a:lstStyle/>
          <a:p>
            <a:pPr algn="l">
              <a:lnSpc>
                <a:spcPct val="115000"/>
              </a:lnSpc>
              <a:spcAft>
                <a:spcPts val="600"/>
              </a:spcAft>
            </a:pPr>
            <a:r>
              <a:rPr lang="cs-CZ" sz="1800" b="0" i="0" dirty="0">
                <a:solidFill>
                  <a:srgbClr val="334155"/>
                </a:solidFill>
                <a:effectLst/>
                <a:latin typeface="Calibri" panose="020B0604020202020204" pitchFamily="34" charset="0"/>
              </a:rPr>
              <a:t>V březnu 2003 oznámily Spojené státy, že „diplomacie selhala“ a bude spolu s „koalicí ochotných“ pokračovat ve snaze zbavit Irák zbraní hromadného ničení vojenskými prostředky. </a:t>
            </a:r>
          </a:p>
          <a:p>
            <a:pPr algn="l">
              <a:lnSpc>
                <a:spcPct val="115000"/>
              </a:lnSpc>
              <a:spcAft>
                <a:spcPts val="600"/>
              </a:spcAft>
            </a:pPr>
            <a:r>
              <a:rPr lang="cs-CZ" sz="1800" b="0" i="0" dirty="0">
                <a:solidFill>
                  <a:srgbClr val="334155"/>
                </a:solidFill>
                <a:effectLst/>
                <a:latin typeface="Calibri" panose="020B0604020202020204" pitchFamily="34" charset="0"/>
              </a:rPr>
              <a:t>Dne 18. března 2003 dal George W. Bush Saddámu Husajnovi poslední šanci. Pokud do 48 hodin opustí Irák, k invazi nedojde. </a:t>
            </a:r>
          </a:p>
          <a:p>
            <a:pPr algn="l">
              <a:lnSpc>
                <a:spcPct val="115000"/>
              </a:lnSpc>
              <a:spcAft>
                <a:spcPts val="600"/>
              </a:spcAft>
            </a:pPr>
            <a:r>
              <a:rPr lang="cs-CZ" sz="1800" b="0" i="0" dirty="0">
                <a:solidFill>
                  <a:srgbClr val="334155"/>
                </a:solidFill>
                <a:effectLst/>
                <a:latin typeface="Calibri" panose="020B0604020202020204" pitchFamily="34" charset="0"/>
              </a:rPr>
              <a:t>Podle Bushe šlo o jedinou šanci, jak zabránit použití zbraní hromadného ničení. Husajn to však odmítl. </a:t>
            </a:r>
            <a:endParaRPr lang="cs-CZ" dirty="0"/>
          </a:p>
        </p:txBody>
      </p:sp>
      <p:sp>
        <p:nvSpPr>
          <p:cNvPr id="4" name="Zástupný symbol pro zápatí 3">
            <a:extLst>
              <a:ext uri="{FF2B5EF4-FFF2-40B4-BE49-F238E27FC236}">
                <a16:creationId xmlns:a16="http://schemas.microsoft.com/office/drawing/2014/main" id="{B9C001D4-4B61-B35C-61E7-5A0D7A7DA7E4}"/>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68475B04-B2E0-4830-F2B9-524C36C74650}"/>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90</a:t>
            </a:fld>
            <a:endParaRPr lang="cs-CZ"/>
          </a:p>
        </p:txBody>
      </p:sp>
    </p:spTree>
    <p:extLst>
      <p:ext uri="{BB962C8B-B14F-4D97-AF65-F5344CB8AC3E}">
        <p14:creationId xmlns:p14="http://schemas.microsoft.com/office/powerpoint/2010/main" val="36086296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815F5568-1F05-82D3-C3D1-8C63EFE5BD77}"/>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Invaze</a:t>
            </a:r>
          </a:p>
        </p:txBody>
      </p:sp>
      <p:sp>
        <p:nvSpPr>
          <p:cNvPr id="3" name="Zástupný obsah 2">
            <a:extLst>
              <a:ext uri="{FF2B5EF4-FFF2-40B4-BE49-F238E27FC236}">
                <a16:creationId xmlns:a16="http://schemas.microsoft.com/office/drawing/2014/main" id="{50CAEB14-21F8-4DA5-4E43-72EC82887559}"/>
              </a:ext>
            </a:extLst>
          </p:cNvPr>
          <p:cNvSpPr>
            <a:spLocks noGrp="1"/>
          </p:cNvSpPr>
          <p:nvPr>
            <p:ph idx="1"/>
          </p:nvPr>
        </p:nvSpPr>
        <p:spPr/>
        <p:txBody>
          <a:bodyPr wrap="square" anchor="t">
            <a:normAutofit/>
          </a:bodyPr>
          <a:lstStyle/>
          <a:p>
            <a:pPr algn="l">
              <a:lnSpc>
                <a:spcPct val="115000"/>
              </a:lnSpc>
              <a:spcAft>
                <a:spcPts val="600"/>
              </a:spcAft>
            </a:pPr>
            <a:r>
              <a:rPr lang="cs-CZ" sz="2000" b="0" dirty="0">
                <a:solidFill>
                  <a:srgbClr val="334155"/>
                </a:solidFill>
                <a:latin typeface="Calibri"/>
              </a:rPr>
              <a:t> „Operace Irácká svoboda“ začala 20.3.2003.  „Koalici ochotných“ tvořilo více než 30 zemí, které poskytly své vojáky, ale účast některých z nich byla pouze symbolická. ČR byla její součástí.</a:t>
            </a:r>
          </a:p>
          <a:p>
            <a:pPr algn="l">
              <a:lnSpc>
                <a:spcPct val="115000"/>
              </a:lnSpc>
              <a:spcAft>
                <a:spcPts val="600"/>
              </a:spcAft>
            </a:pPr>
            <a:r>
              <a:rPr lang="cs-CZ" sz="2000" b="0" dirty="0">
                <a:solidFill>
                  <a:srgbClr val="334155"/>
                </a:solidFill>
                <a:latin typeface="Calibri"/>
              </a:rPr>
              <a:t>Válka s americkou okupací trvala do roku 2011</a:t>
            </a:r>
          </a:p>
        </p:txBody>
      </p:sp>
      <p:sp>
        <p:nvSpPr>
          <p:cNvPr id="4" name="Zástupný symbol pro zápatí 3">
            <a:extLst>
              <a:ext uri="{FF2B5EF4-FFF2-40B4-BE49-F238E27FC236}">
                <a16:creationId xmlns:a16="http://schemas.microsoft.com/office/drawing/2014/main" id="{3C9200B4-0FBB-7D24-B491-39F45E35ACC8}"/>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66377226-001E-4F32-25D9-727CDE704B0C}"/>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91</a:t>
            </a:fld>
            <a:endParaRPr lang="cs-CZ"/>
          </a:p>
        </p:txBody>
      </p:sp>
    </p:spTree>
    <p:extLst>
      <p:ext uri="{BB962C8B-B14F-4D97-AF65-F5344CB8AC3E}">
        <p14:creationId xmlns:p14="http://schemas.microsoft.com/office/powerpoint/2010/main" val="30781473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B30442ED-CB9F-9AA6-BB99-BC1C03D3191F}"/>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Důsledky války</a:t>
            </a:r>
          </a:p>
        </p:txBody>
      </p:sp>
      <p:sp>
        <p:nvSpPr>
          <p:cNvPr id="3" name="Zástupný obsah 2">
            <a:extLst>
              <a:ext uri="{FF2B5EF4-FFF2-40B4-BE49-F238E27FC236}">
                <a16:creationId xmlns:a16="http://schemas.microsoft.com/office/drawing/2014/main" id="{A16A08FC-F14D-6479-E048-D9460F274206}"/>
              </a:ext>
            </a:extLst>
          </p:cNvPr>
          <p:cNvSpPr>
            <a:spLocks noGrp="1"/>
          </p:cNvSpPr>
          <p:nvPr>
            <p:ph idx="1"/>
          </p:nvPr>
        </p:nvSpPr>
        <p:spPr/>
        <p:txBody>
          <a:bodyPr wrap="square" anchor="t">
            <a:normAutofit/>
          </a:bodyPr>
          <a:lstStyle/>
          <a:p>
            <a:pPr algn="l">
              <a:lnSpc>
                <a:spcPct val="115000"/>
              </a:lnSpc>
              <a:spcAft>
                <a:spcPts val="600"/>
              </a:spcAft>
            </a:pPr>
            <a:r>
              <a:rPr lang="cs-CZ" sz="1800" b="0" dirty="0">
                <a:solidFill>
                  <a:srgbClr val="334155"/>
                </a:solidFill>
                <a:latin typeface="Calibri"/>
              </a:rPr>
              <a:t>Cena ropy během války vzrostla z 13 na 40 dolarů za barel. Cena zlata na burzách se dočasně zdvojnásobila.</a:t>
            </a:r>
          </a:p>
          <a:p>
            <a:pPr algn="l">
              <a:lnSpc>
                <a:spcPct val="115000"/>
              </a:lnSpc>
              <a:spcAft>
                <a:spcPts val="600"/>
              </a:spcAft>
            </a:pPr>
            <a:r>
              <a:rPr lang="cs-CZ" sz="1800" b="0" dirty="0">
                <a:solidFill>
                  <a:srgbClr val="334155"/>
                </a:solidFill>
                <a:latin typeface="Calibri"/>
              </a:rPr>
              <a:t>Spojenecká vojska vystřílela nebo svrhla okolo 325 tun munice a bomb z ochuzeného uranu.</a:t>
            </a:r>
          </a:p>
          <a:p>
            <a:pPr algn="l">
              <a:lnSpc>
                <a:spcPct val="115000"/>
              </a:lnSpc>
              <a:spcAft>
                <a:spcPts val="600"/>
              </a:spcAft>
            </a:pPr>
            <a:r>
              <a:rPr lang="cs-CZ" sz="1800" b="0" dirty="0">
                <a:solidFill>
                  <a:srgbClr val="334155"/>
                </a:solidFill>
                <a:latin typeface="Calibri"/>
              </a:rPr>
              <a:t>OSN na Irák uplatnila ekonomické sankce, které trvaly od 6. srpna 1990 do začátku druhé války v Zálivu 22. března 2003</a:t>
            </a:r>
          </a:p>
          <a:p>
            <a:pPr algn="l">
              <a:lnSpc>
                <a:spcPct val="115000"/>
              </a:lnSpc>
              <a:spcAft>
                <a:spcPts val="600"/>
              </a:spcAft>
            </a:pPr>
            <a:r>
              <a:rPr lang="cs-CZ" sz="1800" b="0" dirty="0">
                <a:solidFill>
                  <a:srgbClr val="334155"/>
                </a:solidFill>
                <a:latin typeface="Calibri"/>
              </a:rPr>
              <a:t>Armáda Spojených států amerických vybudovala vojenské základny v Saúdské Arábii a Kuvajtu.</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961D8805-B0F9-EA59-9757-613AF1F7E240}"/>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1FE180DC-1BDB-1238-1D76-D67BA47CDC38}"/>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92</a:t>
            </a:fld>
            <a:endParaRPr lang="cs-CZ"/>
          </a:p>
        </p:txBody>
      </p:sp>
    </p:spTree>
    <p:extLst>
      <p:ext uri="{BB962C8B-B14F-4D97-AF65-F5344CB8AC3E}">
        <p14:creationId xmlns:p14="http://schemas.microsoft.com/office/powerpoint/2010/main" val="13715790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 name="Rectangle 1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ectangle 1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1CC001D-EEFE-F700-6D36-27BAB41A7B07}"/>
              </a:ext>
            </a:extLst>
          </p:cNvPr>
          <p:cNvSpPr>
            <a:spLocks noGrp="1"/>
          </p:cNvSpPr>
          <p:nvPr>
            <p:ph type="title"/>
          </p:nvPr>
        </p:nvSpPr>
        <p:spPr>
          <a:xfrm>
            <a:off x="4354513" y="841375"/>
            <a:ext cx="3505200" cy="3114698"/>
          </a:xfrm>
        </p:spPr>
        <p:txBody>
          <a:bodyPr vert="horz" wrap="square" rtlCol="0" anchor="t">
            <a:normAutofit/>
          </a:bodyPr>
          <a:lstStyle/>
          <a:p>
            <a:pPr algn="l">
              <a:lnSpc>
                <a:spcPct val="105000"/>
              </a:lnSpc>
              <a:spcAft>
                <a:spcPts val="400"/>
              </a:spcAft>
            </a:pPr>
            <a:r>
              <a:rPr lang="en-US" sz="3400" b="1">
                <a:solidFill>
                  <a:srgbClr val="0F172A"/>
                </a:solidFill>
                <a:latin typeface="Calibri"/>
              </a:rPr>
              <a:t>Konec diktátora</a:t>
            </a:r>
          </a:p>
        </p:txBody>
      </p:sp>
      <p:sp>
        <p:nvSpPr>
          <p:cNvPr id="15" name="Content Placeholder 14">
            <a:extLst>
              <a:ext uri="{FF2B5EF4-FFF2-40B4-BE49-F238E27FC236}">
                <a16:creationId xmlns:a16="http://schemas.microsoft.com/office/drawing/2014/main" id="{E5EA99B0-9A0F-823B-8B87-730B93E0CD02}"/>
              </a:ext>
            </a:extLst>
          </p:cNvPr>
          <p:cNvSpPr>
            <a:spLocks noGrp="1"/>
          </p:cNvSpPr>
          <p:nvPr>
            <p:ph idx="1"/>
          </p:nvPr>
        </p:nvSpPr>
        <p:spPr>
          <a:xfrm>
            <a:off x="4354513" y="4337072"/>
            <a:ext cx="3506264" cy="1671616"/>
          </a:xfrm>
        </p:spPr>
        <p:txBody>
          <a:bodyPr vert="horz" wrap="square" rtlCol="0" anchor="t">
            <a:normAutofit/>
          </a:bodyPr>
          <a:lstStyle/>
          <a:p>
            <a:pPr marL="0" indent="0" algn="l">
              <a:lnSpc>
                <a:spcPct val="115000"/>
              </a:lnSpc>
              <a:spcAft>
                <a:spcPts val="600"/>
              </a:spcAft>
              <a:buNone/>
            </a:pPr>
            <a:r>
              <a:rPr lang="en-US" sz="2000" b="0">
                <a:solidFill>
                  <a:srgbClr val="334155"/>
                </a:solidFill>
                <a:latin typeface="Calibri"/>
              </a:rPr>
              <a:t>Husajn byl zatčen, souzen a popraven</a:t>
            </a:r>
          </a:p>
        </p:txBody>
      </p:sp>
      <p:pic>
        <p:nvPicPr>
          <p:cNvPr id="10" name="Obrázek 9" descr="Obsah obrázku Lidské vousy, Lidská tvář, muž, vousy&#10;&#10;Popis byl vytvořen automaticky">
            <a:extLst>
              <a:ext uri="{FF2B5EF4-FFF2-40B4-BE49-F238E27FC236}">
                <a16:creationId xmlns:a16="http://schemas.microsoft.com/office/drawing/2014/main" id="{348D931C-6C1C-05AD-35A9-EBE67169F5F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1600000">
            <a:off x="413544" y="1604470"/>
            <a:ext cx="2598738" cy="3649061"/>
          </a:xfrm>
          <a:prstGeom prst="rect">
            <a:avLst/>
          </a:prstGeom>
          <a:ln w="12700">
            <a:solidFill>
              <a:srgbClr val="E2E8F0"/>
            </a:solidFill>
          </a:ln>
        </p:spPr>
      </p:pic>
      <p:sp>
        <p:nvSpPr>
          <p:cNvPr id="5" name="Zástupný symbol pro číslo snímku 4">
            <a:extLst>
              <a:ext uri="{FF2B5EF4-FFF2-40B4-BE49-F238E27FC236}">
                <a16:creationId xmlns:a16="http://schemas.microsoft.com/office/drawing/2014/main" id="{A614F03F-BB7A-6468-EF04-FBE86B5F4BE0}"/>
              </a:ext>
            </a:extLst>
          </p:cNvPr>
          <p:cNvSpPr>
            <a:spLocks noGrp="1"/>
          </p:cNvSpPr>
          <p:nvPr>
            <p:ph type="sldNum" sz="quarter" idx="12"/>
          </p:nvPr>
        </p:nvSpPr>
        <p:spPr>
          <a:xfrm>
            <a:off x="8741664" y="466344"/>
            <a:ext cx="2633472" cy="704088"/>
          </a:xfrm>
        </p:spPr>
        <p:txBody>
          <a:bodyPr vert="horz" wrap="square" rtlCol="0" anchor="ctr">
            <a:normAutofit/>
          </a:bodyPr>
          <a:lstStyle/>
          <a:p>
            <a:pPr algn="r">
              <a:lnSpc>
                <a:spcPct val="100000"/>
              </a:lnSpc>
              <a:spcAft>
                <a:spcPts val="0"/>
              </a:spcAft>
            </a:pPr>
            <a:fld id="{789B0A88-CBF1-4A65-9018-C7FEF8242273}" type="slidenum">
              <a:rPr lang="en-US" sz="4400">
                <a:solidFill>
                  <a:schemeClr val="bg1"/>
                </a:solidFill>
              </a:rPr>
              <a:pPr>
                <a:lnSpc>
                  <a:spcPct val="90000"/>
                </a:lnSpc>
                <a:spcAft>
                  <a:spcPts val="600"/>
                </a:spcAft>
              </a:pPr>
              <a:t>93</a:t>
            </a:fld>
            <a:endParaRPr lang="en-US" sz="4400">
              <a:solidFill>
                <a:schemeClr val="bg1"/>
              </a:solidFill>
            </a:endParaRPr>
          </a:p>
        </p:txBody>
      </p:sp>
      <p:pic>
        <p:nvPicPr>
          <p:cNvPr id="7" name="Zástupný obsah 6" descr="Obsah obrázku Lidská tvář, osoba, oblečení, muž&#10;&#10;Popis byl vytvořen automaticky">
            <a:extLst>
              <a:ext uri="{FF2B5EF4-FFF2-40B4-BE49-F238E27FC236}">
                <a16:creationId xmlns:a16="http://schemas.microsoft.com/office/drawing/2014/main" id="{39982197-888C-6392-9C83-DC0B6887238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1600000">
            <a:off x="9201944" y="1735437"/>
            <a:ext cx="2619375" cy="3387122"/>
          </a:xfrm>
          <a:prstGeom prst="rect">
            <a:avLst/>
          </a:prstGeom>
          <a:ln w="12700">
            <a:solidFill>
              <a:srgbClr val="E2E8F0"/>
            </a:solidFill>
          </a:ln>
        </p:spPr>
      </p:pic>
      <p:sp>
        <p:nvSpPr>
          <p:cNvPr id="4" name="Zástupný symbol pro zápatí 3">
            <a:extLst>
              <a:ext uri="{FF2B5EF4-FFF2-40B4-BE49-F238E27FC236}">
                <a16:creationId xmlns:a16="http://schemas.microsoft.com/office/drawing/2014/main" id="{BDD363D1-CD80-A9FC-F0EE-26C87095741C}"/>
              </a:ext>
            </a:extLst>
          </p:cNvPr>
          <p:cNvSpPr>
            <a:spLocks noGrp="1"/>
          </p:cNvSpPr>
          <p:nvPr>
            <p:ph type="ftr" sz="quarter" idx="11"/>
          </p:nvPr>
        </p:nvSpPr>
        <p:spPr>
          <a:xfrm>
            <a:off x="7859713" y="6025942"/>
            <a:ext cx="3497262"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sp>
        <p:nvSpPr>
          <p:cNvPr id="8" name="TextovéPole 7">
            <a:extLst>
              <a:ext uri="{FF2B5EF4-FFF2-40B4-BE49-F238E27FC236}">
                <a16:creationId xmlns:a16="http://schemas.microsoft.com/office/drawing/2014/main" id="{B999EB81-C019-9001-CFDD-4F5C2252D4A5}"/>
              </a:ext>
            </a:extLst>
          </p:cNvPr>
          <p:cNvSpPr txBox="1"/>
          <p:nvPr/>
        </p:nvSpPr>
        <p:spPr>
          <a:xfrm>
            <a:off x="7821696" y="6870700"/>
            <a:ext cx="2178802" cy="200055"/>
          </a:xfrm>
          <a:prstGeom prst="rect">
            <a:avLst/>
          </a:prstGeom>
          <a:solidFill>
            <a:srgbClr val="000000"/>
          </a:solidFill>
        </p:spPr>
        <p:txBody>
          <a:bodyPr wrap="square" rtlCol="0">
            <a:spAutoFit/>
          </a:bodyPr>
          <a:lstStyle/>
          <a:p>
            <a:pPr algn="l">
              <a:lnSpc>
                <a:spcPct val="115000"/>
              </a:lnSpc>
              <a:spcAft>
                <a:spcPts val="600"/>
              </a:spcAft>
            </a:pPr>
            <a:r>
              <a:rPr lang="cs-CZ" sz="2000" b="0">
                <a:solidFill>
                  <a:srgbClr val="334155"/>
                </a:solidFill>
                <a:latin typeface="Calibri"/>
                <a:hlinkClick r:id="rId5" tooltip="https://pt.wikiquote.org/wiki/Saddam_Hussein">
                  <a:extLst>
                    <a:ext uri="{A12FA001-AC4F-418D-AE19-62706E023703}">
                      <ahyp:hlinkClr xmlns:ahyp="http://schemas.microsoft.com/office/drawing/2018/hyperlinkcolor" val="tx"/>
                    </a:ext>
                  </a:extLst>
                </a:hlinkClick>
              </a:rPr>
              <a:t>Tato fotka</a:t>
            </a:r>
            <a:r>
              <a:rPr lang="cs-CZ" sz="2000" b="0">
                <a:solidFill>
                  <a:srgbClr val="334155"/>
                </a:solidFill>
                <a:latin typeface="Calibri"/>
              </a:rPr>
              <a:t> od autora Neznámý autor s licencí </a:t>
            </a:r>
            <a:r>
              <a:rPr lang="cs-CZ" sz="2000" b="0">
                <a:solidFill>
                  <a:srgbClr val="334155"/>
                </a:solidFill>
                <a:latin typeface="Calibri"/>
                <a:hlinkClick r:id="rId6" tooltip="https://creativecommons.org/licenses/by-sa/3.0/">
                  <a:extLst>
                    <a:ext uri="{A12FA001-AC4F-418D-AE19-62706E023703}">
                      <ahyp:hlinkClr xmlns:ahyp="http://schemas.microsoft.com/office/drawing/2018/hyperlinkcolor" val="tx"/>
                    </a:ext>
                  </a:extLst>
                </a:hlinkClick>
              </a:rPr>
              <a:t>CC BY-SA</a:t>
            </a:r>
            <a:endParaRPr lang="cs-CZ" sz="700">
              <a:solidFill>
                <a:srgbClr val="FFFFFF"/>
              </a:solidFill>
            </a:endParaRPr>
          </a:p>
        </p:txBody>
      </p:sp>
      <p:sp>
        <p:nvSpPr>
          <p:cNvPr id="11" name="TextovéPole 10">
            <a:extLst>
              <a:ext uri="{FF2B5EF4-FFF2-40B4-BE49-F238E27FC236}">
                <a16:creationId xmlns:a16="http://schemas.microsoft.com/office/drawing/2014/main" id="{172BF42B-3849-500E-7E3F-1FC0157E83BD}"/>
              </a:ext>
            </a:extLst>
          </p:cNvPr>
          <p:cNvSpPr txBox="1"/>
          <p:nvPr/>
        </p:nvSpPr>
        <p:spPr>
          <a:xfrm>
            <a:off x="10013198" y="6870700"/>
            <a:ext cx="2178802" cy="200055"/>
          </a:xfrm>
          <a:prstGeom prst="rect">
            <a:avLst/>
          </a:prstGeom>
          <a:solidFill>
            <a:srgbClr val="000000"/>
          </a:solidFill>
        </p:spPr>
        <p:txBody>
          <a:bodyPr wrap="square" rtlCol="0">
            <a:spAutoFit/>
          </a:bodyPr>
          <a:lstStyle/>
          <a:p>
            <a:pPr algn="l">
              <a:lnSpc>
                <a:spcPct val="115000"/>
              </a:lnSpc>
              <a:spcAft>
                <a:spcPts val="600"/>
              </a:spcAft>
            </a:pPr>
            <a:r>
              <a:rPr lang="cs-CZ" sz="2000" b="0">
                <a:solidFill>
                  <a:srgbClr val="334155"/>
                </a:solidFill>
                <a:latin typeface="Calibri"/>
                <a:hlinkClick r:id="rId3" tooltip="https://pl.wikipedia.org/wiki/Saddam_Husajn">
                  <a:extLst>
                    <a:ext uri="{A12FA001-AC4F-418D-AE19-62706E023703}">
                      <ahyp:hlinkClr xmlns:ahyp="http://schemas.microsoft.com/office/drawing/2018/hyperlinkcolor" val="tx"/>
                    </a:ext>
                  </a:extLst>
                </a:hlinkClick>
              </a:rPr>
              <a:t>Tato fotka</a:t>
            </a:r>
            <a:r>
              <a:rPr lang="cs-CZ" sz="2000" b="0">
                <a:solidFill>
                  <a:srgbClr val="334155"/>
                </a:solidFill>
                <a:latin typeface="Calibri"/>
              </a:rPr>
              <a:t> od autora Neznámý autor s licencí </a:t>
            </a:r>
            <a:r>
              <a:rPr lang="cs-CZ" sz="2000" b="0">
                <a:solidFill>
                  <a:srgbClr val="334155"/>
                </a:solidFill>
                <a:latin typeface="Calibri"/>
                <a:hlinkClick r:id="rId6" tooltip="https://creativecommons.org/licenses/by-sa/3.0/">
                  <a:extLst>
                    <a:ext uri="{A12FA001-AC4F-418D-AE19-62706E023703}">
                      <ahyp:hlinkClr xmlns:ahyp="http://schemas.microsoft.com/office/drawing/2018/hyperlinkcolor" val="tx"/>
                    </a:ext>
                  </a:extLst>
                </a:hlinkClick>
              </a:rPr>
              <a:t>CC BY-SA</a:t>
            </a:r>
            <a:endParaRPr lang="cs-CZ" sz="700">
              <a:solidFill>
                <a:srgbClr val="FFFFFF"/>
              </a:solidFill>
            </a:endParaRPr>
          </a:p>
        </p:txBody>
      </p:sp>
    </p:spTree>
    <p:extLst>
      <p:ext uri="{BB962C8B-B14F-4D97-AF65-F5344CB8AC3E}">
        <p14:creationId xmlns:p14="http://schemas.microsoft.com/office/powerpoint/2010/main" val="32524825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AC18258-4C70-23A0-F412-43BC4CC4512E}"/>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Arabské jaro</a:t>
            </a:r>
          </a:p>
        </p:txBody>
      </p:sp>
      <p:sp>
        <p:nvSpPr>
          <p:cNvPr id="3" name="Zástupný obsah 2">
            <a:extLst>
              <a:ext uri="{FF2B5EF4-FFF2-40B4-BE49-F238E27FC236}">
                <a16:creationId xmlns:a16="http://schemas.microsoft.com/office/drawing/2014/main" id="{770CAF8C-9641-60B2-20FF-35458044C306}"/>
              </a:ext>
            </a:extLst>
          </p:cNvPr>
          <p:cNvSpPr>
            <a:spLocks noGrp="1"/>
          </p:cNvSpPr>
          <p:nvPr>
            <p:ph idx="1"/>
          </p:nvPr>
        </p:nvSpPr>
        <p:spPr/>
        <p:txBody>
          <a:bodyPr wrap="square" anchor="t">
            <a:normAutofit fontScale="92500" lnSpcReduction="10000"/>
          </a:bodyPr>
          <a:lstStyle/>
          <a:p>
            <a:pPr algn="l">
              <a:lnSpc>
                <a:spcPct val="115000"/>
              </a:lnSpc>
              <a:spcAft>
                <a:spcPts val="600"/>
              </a:spcAft>
            </a:pPr>
            <a:r>
              <a:rPr lang="cs-CZ" sz="1800" b="0" dirty="0">
                <a:solidFill>
                  <a:srgbClr val="334155"/>
                </a:solidFill>
                <a:latin typeface="Calibri"/>
              </a:rPr>
              <a:t>Jako arabské jaro byla  vlna protestů, nepokojů, povstání a revolucí, které probíhaly ve většině arabských států od konce roku 2010 až do prosince 2012.</a:t>
            </a:r>
          </a:p>
          <a:p>
            <a:pPr algn="l">
              <a:lnSpc>
                <a:spcPct val="115000"/>
              </a:lnSpc>
              <a:spcAft>
                <a:spcPts val="600"/>
              </a:spcAft>
            </a:pPr>
            <a:r>
              <a:rPr lang="cs-CZ" sz="1800" b="0" dirty="0">
                <a:solidFill>
                  <a:srgbClr val="334155"/>
                </a:solidFill>
                <a:latin typeface="Calibri"/>
              </a:rPr>
              <a:t>První protesty prosinci 2010 v Tunisku (sebevražda prodavače Muhammada </a:t>
            </a:r>
            <a:r>
              <a:rPr lang="cs-CZ" sz="1800" b="0" dirty="0" err="1">
                <a:solidFill>
                  <a:srgbClr val="334155"/>
                </a:solidFill>
                <a:latin typeface="Calibri"/>
              </a:rPr>
              <a:t>Buazízího</a:t>
            </a:r>
            <a:r>
              <a:rPr lang="cs-CZ" sz="1800" b="0" dirty="0">
                <a:solidFill>
                  <a:srgbClr val="334155"/>
                </a:solidFill>
                <a:latin typeface="Calibri"/>
              </a:rPr>
              <a:t>) Jeho smrt způsobila rozsáhlé celonárodní protesty, na konci kterých 14. ledna 2011 skončila třiadvacetiletá autoritářská vláda prezidenta </a:t>
            </a:r>
            <a:r>
              <a:rPr lang="cs-CZ" sz="1800" b="0" dirty="0" err="1">
                <a:solidFill>
                  <a:srgbClr val="334155"/>
                </a:solidFill>
                <a:latin typeface="Calibri"/>
              </a:rPr>
              <a:t>Zína</a:t>
            </a:r>
            <a:r>
              <a:rPr lang="cs-CZ" sz="1800" b="0" dirty="0">
                <a:solidFill>
                  <a:srgbClr val="334155"/>
                </a:solidFill>
                <a:latin typeface="Calibri"/>
              </a:rPr>
              <a:t> </a:t>
            </a:r>
            <a:r>
              <a:rPr lang="cs-CZ" sz="1800" b="0" dirty="0" err="1">
                <a:solidFill>
                  <a:srgbClr val="334155"/>
                </a:solidFill>
                <a:latin typeface="Calibri"/>
              </a:rPr>
              <a:t>Abidína</a:t>
            </a:r>
            <a:r>
              <a:rPr lang="cs-CZ" sz="1800" b="0" dirty="0">
                <a:solidFill>
                  <a:srgbClr val="334155"/>
                </a:solidFill>
                <a:latin typeface="Calibri"/>
              </a:rPr>
              <a:t> bin Alího.</a:t>
            </a:r>
          </a:p>
          <a:p>
            <a:pPr algn="l">
              <a:lnSpc>
                <a:spcPct val="115000"/>
              </a:lnSpc>
              <a:spcAft>
                <a:spcPts val="600"/>
              </a:spcAft>
            </a:pPr>
            <a:r>
              <a:rPr lang="cs-CZ" sz="1800" b="0" dirty="0">
                <a:solidFill>
                  <a:srgbClr val="334155"/>
                </a:solidFill>
                <a:latin typeface="Calibri"/>
              </a:rPr>
              <a:t> Rozsáhlé demonstrace a protesty se v následujících týdnech rozhořely ve většině arabských zemí, hlavně v Egyptě, Alžírsku, Jemenu, Jordánsku, Bahrajnu, Sýrii (občanská válka) a v Libyi. V Egyptě skončila po téměř 30 letech vláda prezidenta </a:t>
            </a:r>
            <a:r>
              <a:rPr lang="cs-CZ" sz="1800" b="0" dirty="0" err="1">
                <a:solidFill>
                  <a:srgbClr val="334155"/>
                </a:solidFill>
                <a:latin typeface="Calibri"/>
              </a:rPr>
              <a:t>Husního</a:t>
            </a:r>
            <a:r>
              <a:rPr lang="cs-CZ" sz="1800" b="0" dirty="0">
                <a:solidFill>
                  <a:srgbClr val="334155"/>
                </a:solidFill>
                <a:latin typeface="Calibri"/>
              </a:rPr>
              <a:t> </a:t>
            </a:r>
            <a:r>
              <a:rPr lang="cs-CZ" sz="1800" b="0" dirty="0" err="1">
                <a:solidFill>
                  <a:srgbClr val="334155"/>
                </a:solidFill>
                <a:latin typeface="Calibri"/>
              </a:rPr>
              <a:t>Mubáraka</a:t>
            </a:r>
            <a:r>
              <a:rPr lang="cs-CZ" sz="1800" b="0" dirty="0">
                <a:solidFill>
                  <a:srgbClr val="334155"/>
                </a:solidFill>
                <a:latin typeface="Calibri"/>
              </a:rPr>
              <a:t>.</a:t>
            </a:r>
          </a:p>
        </p:txBody>
      </p:sp>
      <p:sp>
        <p:nvSpPr>
          <p:cNvPr id="4" name="Zástupný symbol pro zápatí 3">
            <a:extLst>
              <a:ext uri="{FF2B5EF4-FFF2-40B4-BE49-F238E27FC236}">
                <a16:creationId xmlns:a16="http://schemas.microsoft.com/office/drawing/2014/main" id="{B751D917-7051-B047-4C7E-B941F559C01D}"/>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4512F697-07E7-0517-08F9-C5B35A0202FB}"/>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94</a:t>
            </a:fld>
            <a:endParaRPr lang="cs-CZ"/>
          </a:p>
        </p:txBody>
      </p:sp>
    </p:spTree>
    <p:extLst>
      <p:ext uri="{BB962C8B-B14F-4D97-AF65-F5344CB8AC3E}">
        <p14:creationId xmlns:p14="http://schemas.microsoft.com/office/powerpoint/2010/main" val="17572681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44E046FB-42C7-2A49-68B1-EAEDD926FE4B}"/>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Kapitola 7: Konec bipolárního rozdělení světa</a:t>
            </a:r>
          </a:p>
        </p:txBody>
      </p:sp>
      <p:sp>
        <p:nvSpPr>
          <p:cNvPr id="4" name="Zástupný symbol pro zápatí 3">
            <a:extLst>
              <a:ext uri="{FF2B5EF4-FFF2-40B4-BE49-F238E27FC236}">
                <a16:creationId xmlns:a16="http://schemas.microsoft.com/office/drawing/2014/main" id="{AEE9FB52-F773-0864-100B-313C09A59639}"/>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24E0168-543F-C6AF-3CE5-AED9B5B41DAD}"/>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95</a:t>
            </a:fld>
            <a:endParaRPr lang="cs-CZ"/>
          </a:p>
        </p:txBody>
      </p:sp>
    </p:spTree>
    <p:extLst>
      <p:ext uri="{BB962C8B-B14F-4D97-AF65-F5344CB8AC3E}">
        <p14:creationId xmlns:p14="http://schemas.microsoft.com/office/powerpoint/2010/main" val="37985222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C19E9C86-0674-FAA5-49DE-328CD2084A55}"/>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Michail Gorbačov </a:t>
            </a:r>
          </a:p>
        </p:txBody>
      </p:sp>
      <p:sp>
        <p:nvSpPr>
          <p:cNvPr id="3" name="Zástupný obsah 2">
            <a:extLst>
              <a:ext uri="{FF2B5EF4-FFF2-40B4-BE49-F238E27FC236}">
                <a16:creationId xmlns:a16="http://schemas.microsoft.com/office/drawing/2014/main" id="{F63A05FB-7F28-CEFF-AD75-D8A3BC3515F8}"/>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Michail Sergejevič Gorbačov (2. 3. 1931– 30. 8. 2022 ) byl v letech 1985–1991 generálním tajemníkem a tedy vůdcem Sovětského svazu. Byl propagátorem politiky přestavby (perestrojky) a otevřenosti (glasnosti).</a:t>
            </a:r>
          </a:p>
          <a:p>
            <a:pPr algn="l">
              <a:lnSpc>
                <a:spcPct val="115000"/>
              </a:lnSpc>
              <a:spcAft>
                <a:spcPts val="600"/>
              </a:spcAft>
            </a:pPr>
            <a:r>
              <a:rPr lang="cs-CZ" sz="1800" b="0" dirty="0">
                <a:solidFill>
                  <a:srgbClr val="334155"/>
                </a:solidFill>
                <a:latin typeface="Calibri"/>
              </a:rPr>
              <a:t>Tyto změny nakonec vedly ke konci vlády Komunistické strany Sovětského svazu (KSSS) a k rozpadu Sovětského svazu a východního bloku.</a:t>
            </a:r>
          </a:p>
          <a:p>
            <a:pPr algn="l">
              <a:lnSpc>
                <a:spcPct val="115000"/>
              </a:lnSpc>
              <a:spcAft>
                <a:spcPts val="600"/>
              </a:spcAft>
            </a:pPr>
            <a:r>
              <a:rPr lang="cs-CZ" sz="1800" b="0" dirty="0">
                <a:solidFill>
                  <a:srgbClr val="334155"/>
                </a:solidFill>
                <a:latin typeface="Calibri"/>
              </a:rPr>
              <a:t>Dne 15. října 1990 obdržel Nobelovu cenu za mír a v roce 1992 mu bylo uděleno ocenění Ronald Reagan </a:t>
            </a:r>
            <a:r>
              <a:rPr lang="cs-CZ" sz="1800" b="0" dirty="0" err="1">
                <a:solidFill>
                  <a:srgbClr val="334155"/>
                </a:solidFill>
                <a:latin typeface="Calibri"/>
              </a:rPr>
              <a:t>Freedom</a:t>
            </a:r>
            <a:r>
              <a:rPr lang="cs-CZ" sz="1800" b="0" dirty="0">
                <a:solidFill>
                  <a:srgbClr val="334155"/>
                </a:solidFill>
                <a:latin typeface="Calibri"/>
              </a:rPr>
              <a:t> </a:t>
            </a:r>
            <a:r>
              <a:rPr lang="cs-CZ" sz="1800" b="0" dirty="0" err="1">
                <a:solidFill>
                  <a:srgbClr val="334155"/>
                </a:solidFill>
                <a:latin typeface="Calibri"/>
              </a:rPr>
              <a:t>Award</a:t>
            </a:r>
            <a:r>
              <a:rPr lang="cs-CZ" sz="1800" b="0" dirty="0">
                <a:solidFill>
                  <a:srgbClr val="334155"/>
                </a:solidFill>
                <a:latin typeface="Calibri"/>
              </a:rPr>
              <a:t>.</a:t>
            </a:r>
          </a:p>
          <a:p>
            <a:pPr algn="l">
              <a:lnSpc>
                <a:spcPct val="115000"/>
              </a:lnSpc>
              <a:spcAft>
                <a:spcPts val="600"/>
              </a:spcAft>
            </a:pPr>
            <a:endParaRPr lang="cs-CZ" dirty="0"/>
          </a:p>
        </p:txBody>
      </p:sp>
      <p:sp>
        <p:nvSpPr>
          <p:cNvPr id="4" name="Zástupný symbol pro zápatí 3">
            <a:extLst>
              <a:ext uri="{FF2B5EF4-FFF2-40B4-BE49-F238E27FC236}">
                <a16:creationId xmlns:a16="http://schemas.microsoft.com/office/drawing/2014/main" id="{48EEB459-239D-A2C4-E6DD-1849FD49A7A6}"/>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BBEFF42C-9498-E7B7-4EA7-A9B997097D59}"/>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96</a:t>
            </a:fld>
            <a:endParaRPr lang="cs-CZ"/>
          </a:p>
        </p:txBody>
      </p:sp>
    </p:spTree>
    <p:extLst>
      <p:ext uri="{BB962C8B-B14F-4D97-AF65-F5344CB8AC3E}">
        <p14:creationId xmlns:p14="http://schemas.microsoft.com/office/powerpoint/2010/main" val="23316743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3" name="Rectangle 10242"/>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244" name="Rectangle 10243"/>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F0740CCE-80F3-4E27-8947-17A89BDAAFB8}"/>
              </a:ext>
            </a:extLst>
          </p:cNvPr>
          <p:cNvSpPr>
            <a:spLocks noGrp="1"/>
          </p:cNvSpPr>
          <p:nvPr>
            <p:ph type="title"/>
          </p:nvPr>
        </p:nvSpPr>
        <p:spPr>
          <a:xfrm>
            <a:off x="793935" y="854168"/>
            <a:ext cx="3527117" cy="2665681"/>
          </a:xfrm>
        </p:spPr>
        <p:txBody>
          <a:bodyPr vert="horz" wrap="square" rtlCol="0" anchor="t">
            <a:normAutofit/>
          </a:bodyPr>
          <a:lstStyle/>
          <a:p>
            <a:pPr algn="l">
              <a:lnSpc>
                <a:spcPct val="105000"/>
              </a:lnSpc>
              <a:spcAft>
                <a:spcPts val="400"/>
              </a:spcAft>
            </a:pPr>
            <a:r>
              <a:rPr lang="en-US" sz="3400" b="1">
                <a:solidFill>
                  <a:srgbClr val="0F172A"/>
                </a:solidFill>
                <a:latin typeface="Calibri"/>
              </a:rPr>
              <a:t>Michail Sergejevič Gorbačov</a:t>
            </a:r>
          </a:p>
        </p:txBody>
      </p:sp>
      <p:sp>
        <p:nvSpPr>
          <p:cNvPr id="4" name="Zástupný symbol pro zápatí 3">
            <a:extLst>
              <a:ext uri="{FF2B5EF4-FFF2-40B4-BE49-F238E27FC236}">
                <a16:creationId xmlns:a16="http://schemas.microsoft.com/office/drawing/2014/main" id="{75B77BBB-B830-02CF-AEDD-5FFEE9EE58E5}"/>
              </a:ext>
            </a:extLst>
          </p:cNvPr>
          <p:cNvSpPr>
            <a:spLocks noGrp="1"/>
          </p:cNvSpPr>
          <p:nvPr>
            <p:ph type="ftr" sz="quarter" idx="11"/>
          </p:nvPr>
        </p:nvSpPr>
        <p:spPr>
          <a:xfrm>
            <a:off x="777241" y="6356350"/>
            <a:ext cx="4114800" cy="365125"/>
          </a:xfrm>
        </p:spPr>
        <p:txBody>
          <a:bodyPr vert="horz" wrap="square" rtlCol="0" anchor="ctr">
            <a:normAutofit/>
          </a:bodyPr>
          <a:lstStyle/>
          <a:p>
            <a:pPr algn="l">
              <a:lnSpc>
                <a:spcPct val="100000"/>
              </a:lnSpc>
              <a:spcAft>
                <a:spcPts val="0"/>
              </a:spcAft>
            </a:pPr>
            <a:r>
              <a:rPr sz="1000" b="0">
                <a:solidFill>
                  <a:srgbClr val="64748B"/>
                </a:solidFill>
                <a:latin typeface="Calibri"/>
              </a:rPr>
              <a:t>Cevro univerzita • Globální politika</a:t>
            </a:r>
          </a:p>
        </p:txBody>
      </p:sp>
      <p:pic>
        <p:nvPicPr>
          <p:cNvPr id="10242" name="Picture 2" descr="Michail Gorbačov v roce 1987">
            <a:extLst>
              <a:ext uri="{FF2B5EF4-FFF2-40B4-BE49-F238E27FC236}">
                <a16:creationId xmlns:a16="http://schemas.microsoft.com/office/drawing/2014/main" id="{99B92E11-6193-761A-E261-EEF35293A4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27426"/>
          <a:stretch/>
        </p:blipFill>
        <p:spPr bwMode="auto">
          <a:xfrm>
            <a:off x="5104663" y="10"/>
            <a:ext cx="7087337"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210F92FE-7C92-1E03-5CC7-4F83CD171C48}"/>
              </a:ext>
            </a:extLst>
          </p:cNvPr>
          <p:cNvSpPr>
            <a:spLocks noGrp="1"/>
          </p:cNvSpPr>
          <p:nvPr>
            <p:ph type="sldNum" sz="quarter" idx="12"/>
          </p:nvPr>
        </p:nvSpPr>
        <p:spPr>
          <a:xfrm>
            <a:off x="5430271" y="6356350"/>
            <a:ext cx="689384" cy="365125"/>
          </a:xfrm>
        </p:spPr>
        <p:txBody>
          <a:bodyPr vert="horz" wrap="square" rtlCol="0" anchor="ctr">
            <a:normAutofit/>
          </a:bodyPr>
          <a:lstStyle/>
          <a:p>
            <a:pPr algn="r">
              <a:lnSpc>
                <a:spcPct val="100000"/>
              </a:lnSpc>
              <a:spcAft>
                <a:spcPts val="0"/>
              </a:spcAft>
              <a:defRPr/>
            </a:pPr>
            <a:fld id="{789B0A88-CBF1-4A65-9018-C7FEF8242273}" type="slidenum">
              <a:rPr lang="en-US">
                <a:solidFill>
                  <a:srgbClr val="FFFFFF"/>
                </a:solidFill>
                <a:latin typeface="Calibri" panose="020F0502020204030204"/>
              </a:rPr>
              <a:pPr algn="l">
                <a:spcAft>
                  <a:spcPts val="600"/>
                </a:spcAft>
                <a:defRPr/>
              </a:pPr>
              <a:t>97</a:t>
            </a:fld>
            <a:endParaRPr lang="en-US">
              <a:solidFill>
                <a:srgbClr val="FFFFFF"/>
              </a:solidFill>
              <a:latin typeface="Calibri" panose="020F0502020204030204"/>
            </a:endParaRPr>
          </a:p>
        </p:txBody>
      </p:sp>
    </p:spTree>
    <p:extLst>
      <p:ext uri="{BB962C8B-B14F-4D97-AF65-F5344CB8AC3E}">
        <p14:creationId xmlns:p14="http://schemas.microsoft.com/office/powerpoint/2010/main" val="33450007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E46611C9-0CE6-8392-65A9-ECF8F164E6FF}"/>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Generální tajemník  ÚV KSSS</a:t>
            </a:r>
          </a:p>
        </p:txBody>
      </p:sp>
      <p:sp>
        <p:nvSpPr>
          <p:cNvPr id="3" name="Zástupný obsah 2">
            <a:extLst>
              <a:ext uri="{FF2B5EF4-FFF2-40B4-BE49-F238E27FC236}">
                <a16:creationId xmlns:a16="http://schemas.microsoft.com/office/drawing/2014/main" id="{76F63E02-C97C-7736-D69B-2A5DDA654737}"/>
              </a:ext>
            </a:extLst>
          </p:cNvPr>
          <p:cNvSpPr>
            <a:spLocks noGrp="1"/>
          </p:cNvSpPr>
          <p:nvPr>
            <p:ph idx="1"/>
          </p:nvPr>
        </p:nvSpPr>
        <p:spPr/>
        <p:txBody>
          <a:bodyPr wrap="square" anchor="t"/>
          <a:lstStyle/>
          <a:p>
            <a:pPr algn="l">
              <a:lnSpc>
                <a:spcPct val="115000"/>
              </a:lnSpc>
              <a:spcAft>
                <a:spcPts val="600"/>
              </a:spcAft>
            </a:pPr>
            <a:r>
              <a:rPr lang="cs-CZ" sz="1800" b="0" dirty="0">
                <a:solidFill>
                  <a:srgbClr val="334155"/>
                </a:solidFill>
                <a:latin typeface="Calibri"/>
              </a:rPr>
              <a:t>Po smrti Konstantina Černěnka byl dne 11. března 1985 ve svých 54 letech zvolen generálním tajemníkem KSSS. </a:t>
            </a:r>
          </a:p>
          <a:p>
            <a:pPr algn="l">
              <a:lnSpc>
                <a:spcPct val="115000"/>
              </a:lnSpc>
              <a:spcAft>
                <a:spcPts val="600"/>
              </a:spcAft>
            </a:pPr>
            <a:r>
              <a:rPr lang="cs-CZ" sz="1800" b="0" dirty="0">
                <a:solidFill>
                  <a:srgbClr val="334155"/>
                </a:solidFill>
                <a:latin typeface="Calibri"/>
              </a:rPr>
              <a:t>Stal se prvním vedoucím představitelem, který se narodil po Velké říjnové revoluci. </a:t>
            </a:r>
          </a:p>
          <a:p>
            <a:pPr algn="l">
              <a:lnSpc>
                <a:spcPct val="115000"/>
              </a:lnSpc>
              <a:spcAft>
                <a:spcPts val="600"/>
              </a:spcAft>
            </a:pPr>
            <a:r>
              <a:rPr lang="cs-CZ" sz="1800" b="0" dirty="0">
                <a:solidFill>
                  <a:srgbClr val="334155"/>
                </a:solidFill>
                <a:latin typeface="Calibri"/>
              </a:rPr>
              <a:t>Pokusil se reformovat stagnující Komunistickou stranu Sovětského svazu a státní ekonomiku změnami, spuštěnými po XXVII. sjezdu KSSS v únoru 1986.</a:t>
            </a:r>
          </a:p>
          <a:p>
            <a:pPr algn="l">
              <a:lnSpc>
                <a:spcPct val="115000"/>
              </a:lnSpc>
              <a:spcAft>
                <a:spcPts val="600"/>
              </a:spcAft>
            </a:pPr>
            <a:r>
              <a:rPr lang="cs-CZ" sz="1800" b="0" dirty="0">
                <a:solidFill>
                  <a:srgbClr val="334155"/>
                </a:solidFill>
                <a:latin typeface="Calibri"/>
              </a:rPr>
              <a:t> Byly jimi tzv. glasnosť („otevřenost“), perestrojka („přestavba“), a </a:t>
            </a:r>
            <a:r>
              <a:rPr lang="cs-CZ" sz="1800" b="0" dirty="0" err="1">
                <a:solidFill>
                  <a:srgbClr val="334155"/>
                </a:solidFill>
                <a:latin typeface="Calibri"/>
              </a:rPr>
              <a:t>uskorenije</a:t>
            </a:r>
            <a:r>
              <a:rPr lang="cs-CZ" sz="1800" b="0" dirty="0">
                <a:solidFill>
                  <a:srgbClr val="334155"/>
                </a:solidFill>
                <a:latin typeface="Calibri"/>
              </a:rPr>
              <a:t> („zrychlení“ ekonomického vývoje)</a:t>
            </a:r>
          </a:p>
        </p:txBody>
      </p:sp>
      <p:sp>
        <p:nvSpPr>
          <p:cNvPr id="4" name="Zástupný symbol pro zápatí 3">
            <a:extLst>
              <a:ext uri="{FF2B5EF4-FFF2-40B4-BE49-F238E27FC236}">
                <a16:creationId xmlns:a16="http://schemas.microsoft.com/office/drawing/2014/main" id="{B28D3560-D620-2ED0-4AF9-1C976EAC426F}"/>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27765A54-E219-460F-A6C7-766020CB4507}"/>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98</a:t>
            </a:fld>
            <a:endParaRPr lang="cs-CZ"/>
          </a:p>
        </p:txBody>
      </p:sp>
    </p:spTree>
    <p:extLst>
      <p:ext uri="{BB962C8B-B14F-4D97-AF65-F5344CB8AC3E}">
        <p14:creationId xmlns:p14="http://schemas.microsoft.com/office/powerpoint/2010/main" val="33202257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54864"/>
          </a:xfrm>
          <a:prstGeom prst="rect">
            <a:avLst/>
          </a:prstGeom>
          <a:solidFill>
            <a:srgbClr val="3B82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548640" y="6355080"/>
            <a:ext cx="11094720" cy="15240"/>
          </a:xfrm>
          <a:prstGeom prst="rect">
            <a:avLst/>
          </a:prstGeom>
          <a:solidFill>
            <a:srgbClr val="E2E8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Nadpis 1">
            <a:extLst>
              <a:ext uri="{FF2B5EF4-FFF2-40B4-BE49-F238E27FC236}">
                <a16:creationId xmlns:a16="http://schemas.microsoft.com/office/drawing/2014/main" id="{5A0597BB-70C8-F93B-6140-8DB6DB20E3D9}"/>
              </a:ext>
            </a:extLst>
          </p:cNvPr>
          <p:cNvSpPr>
            <a:spLocks noGrp="1"/>
          </p:cNvSpPr>
          <p:nvPr>
            <p:ph type="title"/>
          </p:nvPr>
        </p:nvSpPr>
        <p:spPr/>
        <p:txBody>
          <a:bodyPr wrap="square" anchor="t"/>
          <a:lstStyle/>
          <a:p>
            <a:pPr algn="l">
              <a:lnSpc>
                <a:spcPct val="105000"/>
              </a:lnSpc>
              <a:spcAft>
                <a:spcPts val="400"/>
              </a:spcAft>
            </a:pPr>
            <a:r>
              <a:rPr lang="cs-CZ" sz="3400" b="1" dirty="0">
                <a:solidFill>
                  <a:srgbClr val="0F172A"/>
                </a:solidFill>
                <a:latin typeface="Calibri"/>
              </a:rPr>
              <a:t>Ekonomická „reforma“</a:t>
            </a:r>
          </a:p>
        </p:txBody>
      </p:sp>
      <p:sp>
        <p:nvSpPr>
          <p:cNvPr id="3" name="Zástupný obsah 2">
            <a:extLst>
              <a:ext uri="{FF2B5EF4-FFF2-40B4-BE49-F238E27FC236}">
                <a16:creationId xmlns:a16="http://schemas.microsoft.com/office/drawing/2014/main" id="{66F9408B-5513-85AA-FB63-4BAEE04987BA}"/>
              </a:ext>
            </a:extLst>
          </p:cNvPr>
          <p:cNvSpPr>
            <a:spLocks noGrp="1"/>
          </p:cNvSpPr>
          <p:nvPr>
            <p:ph idx="1"/>
          </p:nvPr>
        </p:nvSpPr>
        <p:spPr/>
        <p:txBody>
          <a:bodyPr wrap="square" anchor="t"/>
          <a:lstStyle/>
          <a:p>
            <a:pPr algn="l">
              <a:lnSpc>
                <a:spcPct val="115000"/>
              </a:lnSpc>
              <a:spcAft>
                <a:spcPts val="600"/>
              </a:spcAft>
            </a:pPr>
            <a:r>
              <a:rPr lang="cs-CZ" sz="2000" b="0" dirty="0">
                <a:solidFill>
                  <a:srgbClr val="334155"/>
                </a:solidFill>
                <a:latin typeface="Calibri"/>
              </a:rPr>
              <a:t>Zákon o družstvech z května 1987 byl asi nejradikálnější ekonomickou reformou začátku jeho éry. </a:t>
            </a:r>
          </a:p>
          <a:p>
            <a:pPr algn="l">
              <a:lnSpc>
                <a:spcPct val="115000"/>
              </a:lnSpc>
              <a:spcAft>
                <a:spcPts val="600"/>
              </a:spcAft>
            </a:pPr>
            <a:r>
              <a:rPr lang="cs-CZ" sz="2000" b="0" dirty="0">
                <a:solidFill>
                  <a:srgbClr val="334155"/>
                </a:solidFill>
                <a:latin typeface="Calibri"/>
              </a:rPr>
              <a:t>Poprvé od dob Leninovy Nové ekonomické politiky, zákon umožňoval soukromé vlastnictví podniků ve službách, výrobě a zahraničním obchodu. </a:t>
            </a:r>
          </a:p>
          <a:p>
            <a:pPr algn="l">
              <a:lnSpc>
                <a:spcPct val="115000"/>
              </a:lnSpc>
              <a:spcAft>
                <a:spcPts val="600"/>
              </a:spcAft>
            </a:pPr>
            <a:r>
              <a:rPr lang="cs-CZ" sz="2000" b="0" dirty="0">
                <a:solidFill>
                  <a:srgbClr val="334155"/>
                </a:solidFill>
                <a:latin typeface="Calibri"/>
              </a:rPr>
              <a:t>Díky tomu se staly družstevní restaurace, obchody a manufaktury součástí sovětské scény</a:t>
            </a:r>
          </a:p>
        </p:txBody>
      </p:sp>
      <p:sp>
        <p:nvSpPr>
          <p:cNvPr id="4" name="Zástupný symbol pro zápatí 3">
            <a:extLst>
              <a:ext uri="{FF2B5EF4-FFF2-40B4-BE49-F238E27FC236}">
                <a16:creationId xmlns:a16="http://schemas.microsoft.com/office/drawing/2014/main" id="{94B6BB9F-C41C-C2DF-AB9B-36EFE2657E1E}"/>
              </a:ext>
            </a:extLst>
          </p:cNvPr>
          <p:cNvSpPr>
            <a:spLocks noGrp="1"/>
          </p:cNvSpPr>
          <p:nvPr>
            <p:ph type="ftr" sz="quarter" idx="11"/>
          </p:nvPr>
        </p:nvSpPr>
        <p:spPr/>
        <p:txBody>
          <a:bodyPr wrap="square"/>
          <a:lstStyle/>
          <a:p>
            <a:pPr algn="l">
              <a:lnSpc>
                <a:spcPct val="100000"/>
              </a:lnSpc>
              <a:spcAft>
                <a:spcPts val="0"/>
              </a:spcAft>
            </a:pPr>
            <a:r>
              <a:rPr sz="1000" b="0">
                <a:solidFill>
                  <a:srgbClr val="64748B"/>
                </a:solidFill>
                <a:latin typeface="Calibri"/>
              </a:rPr>
              <a:t>Cevro univerzita • Globální politika</a:t>
            </a:r>
          </a:p>
        </p:txBody>
      </p:sp>
      <p:sp>
        <p:nvSpPr>
          <p:cNvPr id="5" name="Zástupný symbol pro číslo snímku 4">
            <a:extLst>
              <a:ext uri="{FF2B5EF4-FFF2-40B4-BE49-F238E27FC236}">
                <a16:creationId xmlns:a16="http://schemas.microsoft.com/office/drawing/2014/main" id="{3C1A4F8D-ED3A-0EE9-881F-CAB51F386355}"/>
              </a:ext>
            </a:extLst>
          </p:cNvPr>
          <p:cNvSpPr>
            <a:spLocks noGrp="1"/>
          </p:cNvSpPr>
          <p:nvPr>
            <p:ph type="sldNum" sz="quarter" idx="12"/>
          </p:nvPr>
        </p:nvSpPr>
        <p:spPr/>
        <p:txBody>
          <a:bodyPr wrap="square"/>
          <a:lstStyle/>
          <a:p>
            <a:pPr algn="r">
              <a:lnSpc>
                <a:spcPct val="100000"/>
              </a:lnSpc>
              <a:spcAft>
                <a:spcPts val="0"/>
              </a:spcAft>
            </a:pPr>
            <a:fld id="{789B0A88-CBF1-4A65-9018-C7FEF8242273}" type="slidenum">
              <a:rPr lang="cs-CZ" smtClean="0"/>
              <a:t>99</a:t>
            </a:fld>
            <a:endParaRPr lang="cs-CZ"/>
          </a:p>
        </p:txBody>
      </p:sp>
    </p:spTree>
    <p:extLst>
      <p:ext uri="{BB962C8B-B14F-4D97-AF65-F5344CB8AC3E}">
        <p14:creationId xmlns:p14="http://schemas.microsoft.com/office/powerpoint/2010/main" val="168631269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2253</TotalTime>
  <Words>17623</Words>
  <Application>Microsoft Macintosh PowerPoint</Application>
  <PresentationFormat>Širokoúhlá obrazovka</PresentationFormat>
  <Paragraphs>1648</Paragraphs>
  <Slides>300</Slides>
  <Notes>2</Notes>
  <HiddenSlides>0</HiddenSlides>
  <MMClips>25</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300</vt:i4>
      </vt:variant>
    </vt:vector>
  </HeadingPairs>
  <TitlesOfParts>
    <vt:vector size="309" baseType="lpstr">
      <vt:lpstr>Aptos</vt:lpstr>
      <vt:lpstr>Aptos Display</vt:lpstr>
      <vt:lpstr>Arial</vt:lpstr>
      <vt:lpstr>Calibri</vt:lpstr>
      <vt:lpstr>DINCE-Bold</vt:lpstr>
      <vt:lpstr>DINCE-Regular</vt:lpstr>
      <vt:lpstr>Fira</vt:lpstr>
      <vt:lpstr>Verdana</vt:lpstr>
      <vt:lpstr>Motiv Office</vt:lpstr>
      <vt:lpstr>Cevro univerzita</vt:lpstr>
      <vt:lpstr>Pojem politika</vt:lpstr>
      <vt:lpstr>Kapitola 1:  Závěr Brežněvovy éry</vt:lpstr>
      <vt:lpstr>Leonid Iljič Brežněv</vt:lpstr>
      <vt:lpstr>Leonid Iljič Brežněv základní data</vt:lpstr>
      <vt:lpstr>Brežněvova doktrína</vt:lpstr>
      <vt:lpstr>Vlastní projev doktríny</vt:lpstr>
      <vt:lpstr>Argumentace</vt:lpstr>
      <vt:lpstr>Richard Milhous Nixon</vt:lpstr>
      <vt:lpstr>Richard Milhous Nixon</vt:lpstr>
      <vt:lpstr>Zásady Nixonovy administratity</vt:lpstr>
      <vt:lpstr>Politika Détente </vt:lpstr>
      <vt:lpstr>Bipolární rozdělení světa v novém uspořádání</vt:lpstr>
      <vt:lpstr> trojúhelník USA-SSSR-ČLR</vt:lpstr>
      <vt:lpstr>Nixonova strategie v době studené války</vt:lpstr>
      <vt:lpstr>Historická návštěva Nixona v ČLR (21.-28.2.1972)</vt:lpstr>
      <vt:lpstr>Koncepce jedné Číny</vt:lpstr>
      <vt:lpstr>Aféra Watergate </vt:lpstr>
      <vt:lpstr>Poslední vystoupení Nixona</vt:lpstr>
      <vt:lpstr>Jimmy Carter</vt:lpstr>
      <vt:lpstr>Jimmy Carter</vt:lpstr>
      <vt:lpstr>Kapitola 2:Mezinárodní propojení terorismu</vt:lpstr>
      <vt:lpstr>Iránská islámská revoluce</vt:lpstr>
      <vt:lpstr>Sajjid Rúholláh Músaví Chomejní </vt:lpstr>
      <vt:lpstr>Občané USA jako rukojmí </vt:lpstr>
      <vt:lpstr>Částečné propuštění </vt:lpstr>
      <vt:lpstr>Operace orlí spár</vt:lpstr>
      <vt:lpstr>Prohlášení prezidenta Cartera</vt:lpstr>
      <vt:lpstr>Propuštění zbývajících rukojmí</vt:lpstr>
      <vt:lpstr>Kapitola 3: Sovětská válka v Afganistánu</vt:lpstr>
      <vt:lpstr>Oslabit SSSR – válka v Afganistánu</vt:lpstr>
      <vt:lpstr> Zbigniew Brzezinski </vt:lpstr>
      <vt:lpstr>Zbigniew Brzezinski</vt:lpstr>
      <vt:lpstr>Americká angažovanost</vt:lpstr>
      <vt:lpstr>Mudžahedíni</vt:lpstr>
      <vt:lpstr>Džihád </vt:lpstr>
      <vt:lpstr>Kapitola 4: Převaha Západu – cesta ke sjednocení Evropy</vt:lpstr>
      <vt:lpstr>Ronald  Reagan</vt:lpstr>
      <vt:lpstr>Ronald Wilson Reagan </vt:lpstr>
      <vt:lpstr>Reaganova doktrína</vt:lpstr>
      <vt:lpstr>Strategická obranná iniciativa</vt:lpstr>
      <vt:lpstr>Cesta k sjednocení Evropy</vt:lpstr>
      <vt:lpstr>Vnitřní eroze moci v SSSR – konec vlády KSSS</vt:lpstr>
      <vt:lpstr> Politika podpory</vt:lpstr>
      <vt:lpstr>Vedoucí úloha KSSS</vt:lpstr>
      <vt:lpstr>Konec studené války</vt:lpstr>
      <vt:lpstr>George Herbert Walker Bush</vt:lpstr>
      <vt:lpstr>George Herbert Walker Bush</vt:lpstr>
      <vt:lpstr>George Herbert Walker Bush</vt:lpstr>
      <vt:lpstr>Kapitola  5: Izraelsko-egyptský mír</vt:lpstr>
      <vt:lpstr>Šestidenní válka</vt:lpstr>
      <vt:lpstr>Výsledek šestidenní války</vt:lpstr>
      <vt:lpstr>Postavení velmocí</vt:lpstr>
      <vt:lpstr>Izraelský zisk</vt:lpstr>
      <vt:lpstr>Reakce Egypta</vt:lpstr>
      <vt:lpstr>Gamal Abdel Nasser</vt:lpstr>
      <vt:lpstr>Reakce Sýrie</vt:lpstr>
      <vt:lpstr>Postavení USA</vt:lpstr>
      <vt:lpstr>Naše diplomatické vztahy  s Izraelem</vt:lpstr>
      <vt:lpstr>Přerušení diplomatických vztahů</vt:lpstr>
      <vt:lpstr>Jomkipurská válka </vt:lpstr>
      <vt:lpstr>Izraelská reakce </vt:lpstr>
      <vt:lpstr>Kyvadlová diplomacie </vt:lpstr>
      <vt:lpstr>Anvar Sádát</vt:lpstr>
      <vt:lpstr>Atentát na Anvara Sadáta</vt:lpstr>
      <vt:lpstr>Golda Maierová </vt:lpstr>
      <vt:lpstr>Cesta Goldy Maierové</vt:lpstr>
      <vt:lpstr>Hafíz al Asad</vt:lpstr>
      <vt:lpstr>Vládnoucí rodina Asadových</vt:lpstr>
      <vt:lpstr>Jednání o míru – angažovanost USA</vt:lpstr>
      <vt:lpstr>Mírová smlouva Camp David </vt:lpstr>
      <vt:lpstr>Mírový kompromis</vt:lpstr>
      <vt:lpstr>Dohody z Camp Davidu </vt:lpstr>
      <vt:lpstr>Hlavní aktéři mírové  smlouvy</vt:lpstr>
      <vt:lpstr>Nobelova cena míru</vt:lpstr>
      <vt:lpstr>Kapitola 6: Irák </vt:lpstr>
      <vt:lpstr>Saddám Husajn</vt:lpstr>
      <vt:lpstr>Saddám Husajn </vt:lpstr>
      <vt:lpstr>Irácké regionální ambice</vt:lpstr>
      <vt:lpstr>Alžírská dohoda – kompromis</vt:lpstr>
      <vt:lpstr>Změna klimatu – důsledek islámské revoluce</vt:lpstr>
      <vt:lpstr>Desetiletá válka mezi Irákem a Iránem</vt:lpstr>
      <vt:lpstr>Důsledky desetileté války</vt:lpstr>
      <vt:lpstr>Husajnovo  řešení</vt:lpstr>
      <vt:lpstr>Použití chemických zbraní Irákem</vt:lpstr>
      <vt:lpstr>První válka v  zálivu</vt:lpstr>
      <vt:lpstr>Konec první války v zálivu</vt:lpstr>
      <vt:lpstr>Cesta k druhé válce v Zálivu</vt:lpstr>
      <vt:lpstr>Dopis “osmi“</vt:lpstr>
      <vt:lpstr>Útok koalice ochotných</vt:lpstr>
      <vt:lpstr>Invaze</vt:lpstr>
      <vt:lpstr>Důsledky války</vt:lpstr>
      <vt:lpstr>Konec diktátora</vt:lpstr>
      <vt:lpstr>Arabské jaro</vt:lpstr>
      <vt:lpstr>Kapitola 7: Konec bipolárního rozdělení světa</vt:lpstr>
      <vt:lpstr>Michail Gorbačov </vt:lpstr>
      <vt:lpstr>Michail Sergejevič Gorbačov</vt:lpstr>
      <vt:lpstr>Generální tajemník  ÚV KSSS</vt:lpstr>
      <vt:lpstr>Ekonomická „reforma“</vt:lpstr>
      <vt:lpstr>Perestrojka </vt:lpstr>
      <vt:lpstr>Glasnosť</vt:lpstr>
      <vt:lpstr>Sbližování se Západem</vt:lpstr>
      <vt:lpstr>Nový ty vztahů mezi Západem a Východem</vt:lpstr>
      <vt:lpstr>Konec Brežněvovy doktríny</vt:lpstr>
      <vt:lpstr>My way </vt:lpstr>
      <vt:lpstr>Vynucené odzbrojení SSSR</vt:lpstr>
      <vt:lpstr>Projev sovětského vůdce Američanům</vt:lpstr>
      <vt:lpstr>Smlouva o konečném uspořádání ve vztahu k Německu  z 3.10.1990</vt:lpstr>
      <vt:lpstr>Srpnový puč  1991</vt:lpstr>
      <vt:lpstr>Rozpad Sovětského svazu</vt:lpstr>
      <vt:lpstr>Boris Nikolajevič Jelcin</vt:lpstr>
      <vt:lpstr>Boris Jelcin</vt:lpstr>
      <vt:lpstr>Důsledky vývoje</vt:lpstr>
      <vt:lpstr>Boris Jelcin</vt:lpstr>
      <vt:lpstr>Projev Václava Havla ve Washingtonu 1990</vt:lpstr>
      <vt:lpstr>Projev Václava Havla ve Washingtonu 1990</vt:lpstr>
      <vt:lpstr>Doporučení Václava Havla ve Washingtonu</vt:lpstr>
      <vt:lpstr>Konference  v Paříži 1990</vt:lpstr>
      <vt:lpstr>Sjednocení Evropy -  Václav Havel</vt:lpstr>
      <vt:lpstr>Kapitola 8: Rozpuštění Varšavské smlouvy</vt:lpstr>
      <vt:lpstr>Východiska </vt:lpstr>
      <vt:lpstr>Ratifikace </vt:lpstr>
      <vt:lpstr>Akt rozpuštění </vt:lpstr>
      <vt:lpstr>Protokol </vt:lpstr>
      <vt:lpstr>Protokol</vt:lpstr>
      <vt:lpstr>Protokol </vt:lpstr>
      <vt:lpstr>protokol</vt:lpstr>
      <vt:lpstr>Bill Clinton</vt:lpstr>
      <vt:lpstr>Bill Clinton</vt:lpstr>
      <vt:lpstr>Podpis Washingtonské smlouvy</vt:lpstr>
      <vt:lpstr>Rozšiřování NATO do roku 1989</vt:lpstr>
      <vt:lpstr>Rozšiřování NATO po roce 1989  (31 člen)</vt:lpstr>
      <vt:lpstr>Rozšíření NATO po vypuknutí války na Ukrajině</vt:lpstr>
      <vt:lpstr>Hlavní úkoly NATO</vt:lpstr>
      <vt:lpstr>Preambule smlouvy</vt:lpstr>
      <vt:lpstr>Čl. 1</vt:lpstr>
      <vt:lpstr>Čl. 3</vt:lpstr>
      <vt:lpstr>Čl. 4</vt:lpstr>
      <vt:lpstr>Čl. 5</vt:lpstr>
      <vt:lpstr>Čl. 8</vt:lpstr>
      <vt:lpstr>Čl. 9</vt:lpstr>
      <vt:lpstr>Čl. 10</vt:lpstr>
      <vt:lpstr>První vlna rozšíření</vt:lpstr>
      <vt:lpstr>Kapitola 9: Ruská reakce</vt:lpstr>
      <vt:lpstr>Vladimir Vladimirovič Putin</vt:lpstr>
      <vt:lpstr>Vladimír Vladimírovič Putin</vt:lpstr>
      <vt:lpstr>Putinismus</vt:lpstr>
      <vt:lpstr>Putinovy války</vt:lpstr>
      <vt:lpstr>Kapitola 10: Válka proti terorismu</vt:lpstr>
      <vt:lpstr>Terorismu</vt:lpstr>
      <vt:lpstr>Formy terorismu</vt:lpstr>
      <vt:lpstr>Útok 11. 09. 2001</vt:lpstr>
      <vt:lpstr>Útok </vt:lpstr>
      <vt:lpstr>Trasy letů</vt:lpstr>
      <vt:lpstr>Provedení útoku</vt:lpstr>
      <vt:lpstr>Hrozba</vt:lpstr>
      <vt:lpstr>Riziko </vt:lpstr>
      <vt:lpstr>Přijatelné riziko</vt:lpstr>
      <vt:lpstr>Asymetrické konflikty</vt:lpstr>
      <vt:lpstr>Cíle asymetrického konfliktu (války)</vt:lpstr>
      <vt:lpstr>Dysimetrie </vt:lpstr>
      <vt:lpstr>Zájem</vt:lpstr>
      <vt:lpstr>Principy zajištění bezpečnosti</vt:lpstr>
      <vt:lpstr>Druhá válka v Afganistánu</vt:lpstr>
      <vt:lpstr>Operace Trvalá svoboda,</vt:lpstr>
      <vt:lpstr>Dopadení Usáma bin Ladina</vt:lpstr>
      <vt:lpstr>Výsledky války v Afganistánu</vt:lpstr>
      <vt:lpstr>Náklady války </vt:lpstr>
      <vt:lpstr>Kapitola 11: Nové uspořádání světa</vt:lpstr>
      <vt:lpstr>Odchod z Afganistánu</vt:lpstr>
      <vt:lpstr>Budapešťské memorandum</vt:lpstr>
      <vt:lpstr>Vlastní text memoranda</vt:lpstr>
      <vt:lpstr>Dokončení textu memoranda</vt:lpstr>
      <vt:lpstr>Summit NATO v Bukurešti  3.4.2008</vt:lpstr>
      <vt:lpstr>Nová koncepce USA</vt:lpstr>
      <vt:lpstr>Nová koncepce americké administrativy</vt:lpstr>
      <vt:lpstr>Emmanuel Macron – NATO ve stavu mozkové smrti (7.10.2019)</vt:lpstr>
      <vt:lpstr>Putinův projev na konferenci v Mnichově 2007</vt:lpstr>
      <vt:lpstr>Putinův projev na konferenci v Mnichově 2007</vt:lpstr>
      <vt:lpstr>Rozšíření NATO – sliby  Západu</vt:lpstr>
      <vt:lpstr>Rozšíření EU jako globální jev</vt:lpstr>
      <vt:lpstr>Postavení Evropské unie</vt:lpstr>
      <vt:lpstr>Vlastní vůle EU</vt:lpstr>
      <vt:lpstr>Vlastní subjektivita</vt:lpstr>
      <vt:lpstr>Právní subjektivita EU</vt:lpstr>
      <vt:lpstr>Členství v EU</vt:lpstr>
      <vt:lpstr>Přistoupení k EU</vt:lpstr>
      <vt:lpstr>Podmínky  přistoupení</vt:lpstr>
      <vt:lpstr>Kodaňská kritéria</vt:lpstr>
      <vt:lpstr>Kokrétní kritéria</vt:lpstr>
      <vt:lpstr>Žádost vystoupení</vt:lpstr>
      <vt:lpstr>Jednání o vstupu Turecka do EU</vt:lpstr>
      <vt:lpstr>Žádost o členství Ukrajiny v EU</vt:lpstr>
      <vt:lpstr>Žádost o členství Gruzie v EU</vt:lpstr>
      <vt:lpstr>Kandidátské země na vstup do EU (2023)</vt:lpstr>
      <vt:lpstr>Vystoupení z EU</vt:lpstr>
      <vt:lpstr>Pozastavení práv členského státu EU</vt:lpstr>
      <vt:lpstr>Vyloučení z EU</vt:lpstr>
      <vt:lpstr>Členské státy eurozóny</vt:lpstr>
      <vt:lpstr>Kapitola 13: Válka Ruska na Ukrajině</vt:lpstr>
      <vt:lpstr>Co vedlo k válce na Ukrajině</vt:lpstr>
      <vt:lpstr>Základní údaje o Ukrajině </vt:lpstr>
      <vt:lpstr>Parlamentní volby (březen 1990) </vt:lpstr>
      <vt:lpstr>Deklarace suverenity Ukrajiny (16. července 1990)</vt:lpstr>
      <vt:lpstr>Celostátní referendum o nezávislosti</vt:lpstr>
      <vt:lpstr>Zákon o státním jazyku</vt:lpstr>
      <vt:lpstr>Stručný výtah</vt:lpstr>
      <vt:lpstr>Právní analýza – část 1</vt:lpstr>
      <vt:lpstr>Právní analýza – část 2</vt:lpstr>
      <vt:lpstr>Referendum na Krymu</vt:lpstr>
      <vt:lpstr>Kontext a význam</vt:lpstr>
      <vt:lpstr>Právní rámec a dopady</vt:lpstr>
      <vt:lpstr>Historický význam</vt:lpstr>
      <vt:lpstr>Oranžová revoluce</vt:lpstr>
      <vt:lpstr>Symbolika a výsledek</vt:lpstr>
      <vt:lpstr>Dlouhodobý dopad</vt:lpstr>
      <vt:lpstr>Srovnání s Euromajdanem</vt:lpstr>
      <vt:lpstr>Viktor Janukovyč</vt:lpstr>
      <vt:lpstr>Základní fakta</vt:lpstr>
      <vt:lpstr>Politická kariéra</vt:lpstr>
      <vt:lpstr>Pád během Euromajdanu</vt:lpstr>
      <vt:lpstr>Po roce 2014</vt:lpstr>
      <vt:lpstr>Historický význam</vt:lpstr>
      <vt:lpstr>Viktor Juščenko</vt:lpstr>
      <vt:lpstr>Základní fakta</vt:lpstr>
      <vt:lpstr>Kariéra před prezidentstvím</vt:lpstr>
      <vt:lpstr>Oranžová revoluce</vt:lpstr>
      <vt:lpstr>Prezidentství (2005–2010)</vt:lpstr>
      <vt:lpstr>Konec kariéry a odkaz</vt:lpstr>
      <vt:lpstr>Srovnání: Juščenko vs. Janukovyč</vt:lpstr>
      <vt:lpstr>Julija Tymošenková</vt:lpstr>
      <vt:lpstr>Základní informace</vt:lpstr>
      <vt:lpstr>Politická kariéra</vt:lpstr>
      <vt:lpstr>Oranžová revoluce</vt:lpstr>
      <vt:lpstr>Věznění a návrat</vt:lpstr>
      <vt:lpstr>Politický obraz</vt:lpstr>
      <vt:lpstr>Srovnání tří politických lídrů</vt:lpstr>
      <vt:lpstr>Obsazení Krymu</vt:lpstr>
      <vt:lpstr>Invaze Ruska na Ukrajinu</vt:lpstr>
      <vt:lpstr>První Minská dohoda (Minsk I)</vt:lpstr>
      <vt:lpstr>Základní informace</vt:lpstr>
      <vt:lpstr>Hlavní signatáři</vt:lpstr>
      <vt:lpstr>Otázky v referendu</vt:lpstr>
      <vt:lpstr>První minská dohoda</vt:lpstr>
      <vt:lpstr>Klíčové body dohody</vt:lpstr>
      <vt:lpstr>Selhání dohody</vt:lpstr>
      <vt:lpstr>Výsledek</vt:lpstr>
      <vt:lpstr>Výsledek</vt:lpstr>
      <vt:lpstr>Druhá minská dohoda</vt:lpstr>
      <vt:lpstr>Referendum na Krymu (2014)</vt:lpstr>
      <vt:lpstr>Základní informace</vt:lpstr>
      <vt:lpstr>Výsledky a kritika</vt:lpstr>
      <vt:lpstr>Mezinárodní reakce</vt:lpstr>
      <vt:lpstr>Souvislost s ruskou okupací</vt:lpstr>
      <vt:lpstr>Dopady referenda</vt:lpstr>
      <vt:lpstr>Euromajdan (2013–2014)</vt:lpstr>
      <vt:lpstr>Základní informace</vt:lpstr>
      <vt:lpstr>Požadavky demonstrantů</vt:lpstr>
      <vt:lpstr>Mezinárodní reakce</vt:lpstr>
      <vt:lpstr>Význam Majdanu</vt:lpstr>
      <vt:lpstr>Oranžová revoluce 2005</vt:lpstr>
      <vt:lpstr>Počátek protestů proti vládě 2013</vt:lpstr>
      <vt:lpstr>Počátek ruské intervence</vt:lpstr>
      <vt:lpstr>Poloostrov Krym</vt:lpstr>
      <vt:lpstr>Etnické složení obyvatelstva Krymu</vt:lpstr>
      <vt:lpstr>Vyhlášení autonomní republiky</vt:lpstr>
      <vt:lpstr>Důsledek  prvního referenda o Krymu</vt:lpstr>
      <vt:lpstr>Druhé referendum</vt:lpstr>
      <vt:lpstr>Hrozba války  na Ukrajině</vt:lpstr>
      <vt:lpstr>Předvečer napadení</vt:lpstr>
      <vt:lpstr>Napadení Ukrajiny</vt:lpstr>
      <vt:lpstr>Válka proti Ukrajině</vt:lpstr>
      <vt:lpstr>Proxy válka – Wagnerova skupina</vt:lpstr>
      <vt:lpstr>Sankce proti Rusku</vt:lpstr>
      <vt:lpstr>Dodávka plynu do Evropy</vt:lpstr>
      <vt:lpstr>Kdo nese odpovědnost?</vt:lpstr>
      <vt:lpstr>Valerij Vasiljevič Gerasimov </vt:lpstr>
      <vt:lpstr>Valerij Vasiljevič Gerasimov </vt:lpstr>
      <vt:lpstr>Gerasimova vize nových válek</vt:lpstr>
      <vt:lpstr>Gerasimova doktrina</vt:lpstr>
      <vt:lpstr>Hranice mezi mírem a válkou</vt:lpstr>
      <vt:lpstr>Tradiční metody vedení války</vt:lpstr>
      <vt:lpstr>Nové metody vedení války</vt:lpstr>
      <vt:lpstr>Nové metoda vedení války</vt:lpstr>
      <vt:lpstr>Proxy válka</vt:lpstr>
      <vt:lpstr>Nové iniciativy - BRICS</vt:lpstr>
      <vt:lpstr>Kapitola 14: Migrace </vt:lpstr>
      <vt:lpstr>Ilegální migrace</vt:lpstr>
      <vt:lpstr>Migrační důvody</vt:lpstr>
      <vt:lpstr>Demografické a ekonomické faktory </vt:lpstr>
      <vt:lpstr>Enviromentální faktory</vt:lpstr>
      <vt:lpstr>Komunikační propojení světa</vt:lpstr>
      <vt:lpstr>Kapitola 15: Propojení válek</vt:lpstr>
      <vt:lpstr>Útok  hnutí Hamás proti Izraeli</vt:lpstr>
      <vt:lpstr>Útok USA proti Íránu 2025</vt:lpstr>
      <vt:lpstr>Reálný efekt operace</vt:lpstr>
      <vt:lpstr>Rezoluce VS OSN</vt:lpstr>
      <vt:lpstr>Dohody Izrael - Hamas</vt:lpstr>
      <vt:lpstr>Lednová dohoda</vt:lpstr>
      <vt:lpstr>Říjnová dohoda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Home Office</dc:creator>
  <cp:lastModifiedBy>Cyril Svoboda</cp:lastModifiedBy>
  <cp:revision>6</cp:revision>
  <dcterms:created xsi:type="dcterms:W3CDTF">2025-04-08T12:06:40Z</dcterms:created>
  <dcterms:modified xsi:type="dcterms:W3CDTF">2026-01-07T14:24:00Z</dcterms:modified>
</cp:coreProperties>
</file>